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4" r:id="rId4"/>
  </p:sldMasterIdLst>
  <p:notesMasterIdLst>
    <p:notesMasterId r:id="rId12"/>
  </p:notesMasterIdLst>
  <p:sldIdLst>
    <p:sldId id="717" r:id="rId5"/>
    <p:sldId id="1102" r:id="rId6"/>
    <p:sldId id="1107" r:id="rId7"/>
    <p:sldId id="1108" r:id="rId8"/>
    <p:sldId id="1109" r:id="rId9"/>
    <p:sldId id="1110" r:id="rId10"/>
    <p:sldId id="689" r:id="rId11"/>
  </p:sldIdLst>
  <p:sldSz cx="18288000" cy="10287000"/>
  <p:notesSz cx="6797675" cy="9928225"/>
  <p:custDataLst>
    <p:tags r:id="rId13"/>
  </p:custDataLst>
  <p:defaultTextStyle>
    <a:defPPr>
      <a:defRPr lang="pt-BR"/>
    </a:defPPr>
    <a:lvl1pPr marL="0" algn="l" defTabSz="1758300" rtl="0" eaLnBrk="1" latinLnBrk="0" hangingPunct="1">
      <a:defRPr sz="3500" kern="1200">
        <a:solidFill>
          <a:schemeClr val="tx1"/>
        </a:solidFill>
        <a:latin typeface="+mn-lt"/>
        <a:ea typeface="+mn-ea"/>
        <a:cs typeface="+mn-cs"/>
      </a:defRPr>
    </a:lvl1pPr>
    <a:lvl2pPr marL="879150" algn="l" defTabSz="1758300" rtl="0" eaLnBrk="1" latinLnBrk="0" hangingPunct="1">
      <a:defRPr sz="3500" kern="1200">
        <a:solidFill>
          <a:schemeClr val="tx1"/>
        </a:solidFill>
        <a:latin typeface="+mn-lt"/>
        <a:ea typeface="+mn-ea"/>
        <a:cs typeface="+mn-cs"/>
      </a:defRPr>
    </a:lvl2pPr>
    <a:lvl3pPr marL="1758300" algn="l" defTabSz="1758300" rtl="0" eaLnBrk="1" latinLnBrk="0" hangingPunct="1">
      <a:defRPr sz="3500" kern="1200">
        <a:solidFill>
          <a:schemeClr val="tx1"/>
        </a:solidFill>
        <a:latin typeface="+mn-lt"/>
        <a:ea typeface="+mn-ea"/>
        <a:cs typeface="+mn-cs"/>
      </a:defRPr>
    </a:lvl3pPr>
    <a:lvl4pPr marL="2637450" algn="l" defTabSz="1758300" rtl="0" eaLnBrk="1" latinLnBrk="0" hangingPunct="1">
      <a:defRPr sz="3500" kern="1200">
        <a:solidFill>
          <a:schemeClr val="tx1"/>
        </a:solidFill>
        <a:latin typeface="+mn-lt"/>
        <a:ea typeface="+mn-ea"/>
        <a:cs typeface="+mn-cs"/>
      </a:defRPr>
    </a:lvl4pPr>
    <a:lvl5pPr marL="3516600" algn="l" defTabSz="1758300" rtl="0" eaLnBrk="1" latinLnBrk="0" hangingPunct="1">
      <a:defRPr sz="3500" kern="1200">
        <a:solidFill>
          <a:schemeClr val="tx1"/>
        </a:solidFill>
        <a:latin typeface="+mn-lt"/>
        <a:ea typeface="+mn-ea"/>
        <a:cs typeface="+mn-cs"/>
      </a:defRPr>
    </a:lvl5pPr>
    <a:lvl6pPr marL="4395749" algn="l" defTabSz="1758300" rtl="0" eaLnBrk="1" latinLnBrk="0" hangingPunct="1">
      <a:defRPr sz="3500" kern="1200">
        <a:solidFill>
          <a:schemeClr val="tx1"/>
        </a:solidFill>
        <a:latin typeface="+mn-lt"/>
        <a:ea typeface="+mn-ea"/>
        <a:cs typeface="+mn-cs"/>
      </a:defRPr>
    </a:lvl6pPr>
    <a:lvl7pPr marL="5274899" algn="l" defTabSz="1758300" rtl="0" eaLnBrk="1" latinLnBrk="0" hangingPunct="1">
      <a:defRPr sz="3500" kern="1200">
        <a:solidFill>
          <a:schemeClr val="tx1"/>
        </a:solidFill>
        <a:latin typeface="+mn-lt"/>
        <a:ea typeface="+mn-ea"/>
        <a:cs typeface="+mn-cs"/>
      </a:defRPr>
    </a:lvl7pPr>
    <a:lvl8pPr marL="6154049" algn="l" defTabSz="1758300" rtl="0" eaLnBrk="1" latinLnBrk="0" hangingPunct="1">
      <a:defRPr sz="3500" kern="1200">
        <a:solidFill>
          <a:schemeClr val="tx1"/>
        </a:solidFill>
        <a:latin typeface="+mn-lt"/>
        <a:ea typeface="+mn-ea"/>
        <a:cs typeface="+mn-cs"/>
      </a:defRPr>
    </a:lvl8pPr>
    <a:lvl9pPr marL="7033199" algn="l" defTabSz="1758300" rtl="0" eaLnBrk="1" latinLnBrk="0" hangingPunct="1">
      <a:defRPr sz="35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ção Padrão" id="{4A5B2796-1A49-4A19-8942-96C3A28C94D5}">
          <p14:sldIdLst>
            <p14:sldId id="717"/>
            <p14:sldId id="1102"/>
            <p14:sldId id="1107"/>
            <p14:sldId id="1108"/>
            <p14:sldId id="1109"/>
            <p14:sldId id="1110"/>
            <p14:sldId id="689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1063" userDrawn="1">
          <p15:clr>
            <a:srgbClr val="A4A3A4"/>
          </p15:clr>
        </p15:guide>
        <p15:guide id="3" orient="horz" pos="5349" userDrawn="1">
          <p15:clr>
            <a:srgbClr val="A4A3A4"/>
          </p15:clr>
        </p15:guide>
        <p15:guide id="4" pos="180" userDrawn="1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53D15C2B-31B4-308E-D97D-D1D284C6EA60}" name="Carla Valeria Cazarim Godoy" initials="CVCG" userId="S::carla.godoy@ans.gov.br::445d62da-2317-4f63-a045-f5aab93e3736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E89"/>
    <a:srgbClr val="4D4D4D"/>
    <a:srgbClr val="333F50"/>
    <a:srgbClr val="F47521"/>
    <a:srgbClr val="007373"/>
    <a:srgbClr val="6D983F"/>
    <a:srgbClr val="8CBB59"/>
    <a:srgbClr val="DF4F3B"/>
    <a:srgbClr val="00C0BC"/>
    <a:srgbClr val="0679A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Estilo Médio 2 - Ênfase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1E4AEA4-8DFA-4A89-87EB-49C32662AFE0}" styleName="Estilo Médio 2 - Ênfas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Estilo Médio 2 - Ênfase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3" d="100"/>
          <a:sy n="73" d="100"/>
        </p:scale>
        <p:origin x="594" y="54"/>
      </p:cViewPr>
      <p:guideLst>
        <p:guide orient="horz" pos="1063"/>
        <p:guide orient="horz" pos="5349"/>
        <p:guide pos="1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ags" Target="tags/tag1.xml"/><Relationship Id="rId18" Type="http://schemas.microsoft.com/office/2018/10/relationships/authors" Target="author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2FFFB51-62BD-4ED9-8C8C-72908B92FB4A}" type="datetimeFigureOut">
              <a:rPr lang="pt-BR" smtClean="0"/>
              <a:t>18/12/2023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79768" y="4715907"/>
            <a:ext cx="5438140" cy="446770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0ABBB1-5E8A-4D6B-9C01-E287A81F5DC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582282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758300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1pPr>
    <a:lvl2pPr marL="879150" algn="l" defTabSz="1758300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2pPr>
    <a:lvl3pPr marL="1758300" algn="l" defTabSz="1758300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3pPr>
    <a:lvl4pPr marL="2637450" algn="l" defTabSz="1758300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4pPr>
    <a:lvl5pPr marL="3516600" algn="l" defTabSz="1758300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5pPr>
    <a:lvl6pPr marL="4395749" algn="l" defTabSz="1758300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6pPr>
    <a:lvl7pPr marL="5274899" algn="l" defTabSz="1758300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7pPr>
    <a:lvl8pPr marL="6154049" algn="l" defTabSz="1758300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8pPr>
    <a:lvl9pPr marL="7033199" algn="l" defTabSz="1758300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 userDrawn="1"/>
        </p:nvSpPr>
        <p:spPr>
          <a:xfrm>
            <a:off x="1" y="0"/>
            <a:ext cx="18288000" cy="111105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3500"/>
          </a:p>
        </p:txBody>
      </p:sp>
      <p:pic>
        <p:nvPicPr>
          <p:cNvPr id="3" name="Picture 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274"/>
          <a:stretch>
            <a:fillRect/>
          </a:stretch>
        </p:blipFill>
        <p:spPr bwMode="auto">
          <a:xfrm>
            <a:off x="2158618" y="898526"/>
            <a:ext cx="15157102" cy="83959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tângulo 3"/>
          <p:cNvSpPr/>
          <p:nvPr userDrawn="1"/>
        </p:nvSpPr>
        <p:spPr>
          <a:xfrm>
            <a:off x="1" y="9391972"/>
            <a:ext cx="18288000" cy="89502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3500"/>
          </a:p>
        </p:txBody>
      </p:sp>
      <p:pic>
        <p:nvPicPr>
          <p:cNvPr id="12" name="Imagem 11">
            <a:extLst>
              <a:ext uri="{FF2B5EF4-FFF2-40B4-BE49-F238E27FC236}">
                <a16:creationId xmlns:a16="http://schemas.microsoft.com/office/drawing/2014/main" id="{2346BC59-AC41-4EDF-AABF-0A22A64C2108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-6534"/>
            <a:ext cx="18277051" cy="102935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4489885"/>
      </p:ext>
    </p:extLst>
  </p:cSld>
  <p:clrMapOvr>
    <a:masterClrMapping/>
  </p:clrMapOvr>
  <p:transition spd="slow">
    <p:push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 userDrawn="1"/>
        </p:nvSpPr>
        <p:spPr>
          <a:xfrm>
            <a:off x="1" y="0"/>
            <a:ext cx="18288000" cy="111105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3500"/>
          </a:p>
        </p:txBody>
      </p:sp>
      <p:pic>
        <p:nvPicPr>
          <p:cNvPr id="3" name="Picture 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274"/>
          <a:stretch>
            <a:fillRect/>
          </a:stretch>
        </p:blipFill>
        <p:spPr bwMode="auto">
          <a:xfrm>
            <a:off x="2158618" y="898526"/>
            <a:ext cx="15157102" cy="83959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tângulo 3"/>
          <p:cNvSpPr/>
          <p:nvPr userDrawn="1"/>
        </p:nvSpPr>
        <p:spPr>
          <a:xfrm>
            <a:off x="1" y="9391972"/>
            <a:ext cx="18288000" cy="89502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3500"/>
          </a:p>
        </p:txBody>
      </p:sp>
      <p:pic>
        <p:nvPicPr>
          <p:cNvPr id="12" name="Imagem 11">
            <a:extLst>
              <a:ext uri="{FF2B5EF4-FFF2-40B4-BE49-F238E27FC236}">
                <a16:creationId xmlns:a16="http://schemas.microsoft.com/office/drawing/2014/main" id="{2346BC59-AC41-4EDF-AABF-0A22A64C2108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4234" y="-14370"/>
            <a:ext cx="18288000" cy="10299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8591631"/>
      </p:ext>
    </p:extLst>
  </p:cSld>
  <p:clrMapOvr>
    <a:masterClrMapping/>
  </p:clrMapOvr>
  <p:transition spd="slow">
    <p:push dir="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>
            <a:extLst>
              <a:ext uri="{FF2B5EF4-FFF2-40B4-BE49-F238E27FC236}">
                <a16:creationId xmlns:a16="http://schemas.microsoft.com/office/drawing/2014/main" id="{E9341BF5-094A-4844-9CE5-80E156EAF05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18278208" cy="12693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7827348"/>
      </p:ext>
    </p:extLst>
  </p:cSld>
  <p:clrMapOvr>
    <a:masterClrMapping/>
  </p:clrMapOvr>
  <p:transition spd="slow">
    <p:push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85555564"/>
      </p:ext>
    </p:extLst>
  </p:cSld>
  <p:clrMapOvr>
    <a:masterClrMapping/>
  </p:clrMapOvr>
  <p:transition spd="slow">
    <p:push dir="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 userDrawn="1"/>
        </p:nvSpPr>
        <p:spPr>
          <a:xfrm>
            <a:off x="1" y="0"/>
            <a:ext cx="18288000" cy="147109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3500"/>
          </a:p>
        </p:txBody>
      </p:sp>
    </p:spTree>
    <p:extLst>
      <p:ext uri="{BB962C8B-B14F-4D97-AF65-F5344CB8AC3E}">
        <p14:creationId xmlns:p14="http://schemas.microsoft.com/office/powerpoint/2010/main" val="238353888"/>
      </p:ext>
    </p:extLst>
  </p:cSld>
  <p:clrMapOvr>
    <a:masterClrMapping/>
  </p:clrMapOvr>
  <p:transition spd="slow">
    <p:push dir="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Imagem 11">
            <a:extLst>
              <a:ext uri="{FF2B5EF4-FFF2-40B4-BE49-F238E27FC236}">
                <a16:creationId xmlns:a16="http://schemas.microsoft.com/office/drawing/2014/main" id="{2346BC59-AC41-4EDF-AABF-0A22A64C210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949" y="-6534"/>
            <a:ext cx="18277051" cy="102935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294960"/>
      </p:ext>
    </p:extLst>
  </p:cSld>
  <p:clrMapOvr>
    <a:masterClrMapping/>
  </p:clrMapOvr>
  <p:transition spd="slow">
    <p:push dir="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Imagem 1"/>
          <p:cNvPicPr>
            <a:picLocks noChangeAspect="1"/>
          </p:cNvPicPr>
          <p:nvPr userDrawn="1"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972840" y="9680005"/>
            <a:ext cx="2135360" cy="428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280311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7" r:id="rId2"/>
    <p:sldLayoutId id="2147483660" r:id="rId3"/>
    <p:sldLayoutId id="2147483655" r:id="rId4"/>
    <p:sldLayoutId id="2147483656" r:id="rId5"/>
    <p:sldLayoutId id="2147483658" r:id="rId6"/>
  </p:sldLayoutIdLst>
  <p:transition spd="slow">
    <p:push dir="u"/>
  </p:transition>
  <p:txStyles>
    <p:titleStyle>
      <a:lvl1pPr algn="ctr" defTabSz="1758300" rtl="0" eaLnBrk="1" latinLnBrk="0" hangingPunct="1">
        <a:spcBef>
          <a:spcPct val="0"/>
        </a:spcBef>
        <a:buNone/>
        <a:defRPr sz="85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659362" indent="-659362" algn="l" defTabSz="1758300" rtl="0" eaLnBrk="1" latinLnBrk="0" hangingPunct="1">
        <a:spcBef>
          <a:spcPct val="20000"/>
        </a:spcBef>
        <a:buFont typeface="Arial" panose="020B0604020202020204" pitchFamily="34" charset="0"/>
        <a:buChar char="•"/>
        <a:defRPr sz="6200" kern="1200">
          <a:solidFill>
            <a:schemeClr val="tx1"/>
          </a:solidFill>
          <a:latin typeface="+mn-lt"/>
          <a:ea typeface="+mn-ea"/>
          <a:cs typeface="+mn-cs"/>
        </a:defRPr>
      </a:lvl1pPr>
      <a:lvl2pPr marL="1428619" indent="-549469" algn="l" defTabSz="1758300" rtl="0" eaLnBrk="1" latinLnBrk="0" hangingPunct="1">
        <a:spcBef>
          <a:spcPct val="20000"/>
        </a:spcBef>
        <a:buFont typeface="Arial" panose="020B0604020202020204" pitchFamily="34" charset="0"/>
        <a:buChar char="–"/>
        <a:defRPr sz="5400" kern="1200">
          <a:solidFill>
            <a:schemeClr val="tx1"/>
          </a:solidFill>
          <a:latin typeface="+mn-lt"/>
          <a:ea typeface="+mn-ea"/>
          <a:cs typeface="+mn-cs"/>
        </a:defRPr>
      </a:lvl2pPr>
      <a:lvl3pPr marL="2197875" indent="-439575" algn="l" defTabSz="1758300" rtl="0" eaLnBrk="1" latinLnBrk="0" hangingPunct="1">
        <a:spcBef>
          <a:spcPct val="20000"/>
        </a:spcBef>
        <a:buFont typeface="Arial" panose="020B0604020202020204" pitchFamily="34" charset="0"/>
        <a:buChar char="•"/>
        <a:defRPr sz="4600" kern="1200">
          <a:solidFill>
            <a:schemeClr val="tx1"/>
          </a:solidFill>
          <a:latin typeface="+mn-lt"/>
          <a:ea typeface="+mn-ea"/>
          <a:cs typeface="+mn-cs"/>
        </a:defRPr>
      </a:lvl3pPr>
      <a:lvl4pPr marL="3077025" indent="-439575" algn="l" defTabSz="1758300" rtl="0" eaLnBrk="1" latinLnBrk="0" hangingPunct="1">
        <a:spcBef>
          <a:spcPct val="20000"/>
        </a:spcBef>
        <a:buFont typeface="Arial" panose="020B0604020202020204" pitchFamily="34" charset="0"/>
        <a:buChar char="–"/>
        <a:defRPr sz="3800" kern="1200">
          <a:solidFill>
            <a:schemeClr val="tx1"/>
          </a:solidFill>
          <a:latin typeface="+mn-lt"/>
          <a:ea typeface="+mn-ea"/>
          <a:cs typeface="+mn-cs"/>
        </a:defRPr>
      </a:lvl4pPr>
      <a:lvl5pPr marL="3956174" indent="-439575" algn="l" defTabSz="1758300" rtl="0" eaLnBrk="1" latinLnBrk="0" hangingPunct="1">
        <a:spcBef>
          <a:spcPct val="20000"/>
        </a:spcBef>
        <a:buFont typeface="Arial" panose="020B0604020202020204" pitchFamily="34" charset="0"/>
        <a:buChar char="»"/>
        <a:defRPr sz="3800" kern="1200">
          <a:solidFill>
            <a:schemeClr val="tx1"/>
          </a:solidFill>
          <a:latin typeface="+mn-lt"/>
          <a:ea typeface="+mn-ea"/>
          <a:cs typeface="+mn-cs"/>
        </a:defRPr>
      </a:lvl5pPr>
      <a:lvl6pPr marL="4835324" indent="-439575" algn="l" defTabSz="17583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800" kern="1200">
          <a:solidFill>
            <a:schemeClr val="tx1"/>
          </a:solidFill>
          <a:latin typeface="+mn-lt"/>
          <a:ea typeface="+mn-ea"/>
          <a:cs typeface="+mn-cs"/>
        </a:defRPr>
      </a:lvl6pPr>
      <a:lvl7pPr marL="5714474" indent="-439575" algn="l" defTabSz="17583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800" kern="1200">
          <a:solidFill>
            <a:schemeClr val="tx1"/>
          </a:solidFill>
          <a:latin typeface="+mn-lt"/>
          <a:ea typeface="+mn-ea"/>
          <a:cs typeface="+mn-cs"/>
        </a:defRPr>
      </a:lvl7pPr>
      <a:lvl8pPr marL="6593624" indent="-439575" algn="l" defTabSz="17583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800" kern="1200">
          <a:solidFill>
            <a:schemeClr val="tx1"/>
          </a:solidFill>
          <a:latin typeface="+mn-lt"/>
          <a:ea typeface="+mn-ea"/>
          <a:cs typeface="+mn-cs"/>
        </a:defRPr>
      </a:lvl8pPr>
      <a:lvl9pPr marL="7472774" indent="-439575" algn="l" defTabSz="17583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1758300" rtl="0" eaLnBrk="1" latinLnBrk="0" hangingPunct="1">
        <a:defRPr sz="3500" kern="1200">
          <a:solidFill>
            <a:schemeClr val="tx1"/>
          </a:solidFill>
          <a:latin typeface="+mn-lt"/>
          <a:ea typeface="+mn-ea"/>
          <a:cs typeface="+mn-cs"/>
        </a:defRPr>
      </a:lvl1pPr>
      <a:lvl2pPr marL="879150" algn="l" defTabSz="1758300" rtl="0" eaLnBrk="1" latinLnBrk="0" hangingPunct="1">
        <a:defRPr sz="3500" kern="1200">
          <a:solidFill>
            <a:schemeClr val="tx1"/>
          </a:solidFill>
          <a:latin typeface="+mn-lt"/>
          <a:ea typeface="+mn-ea"/>
          <a:cs typeface="+mn-cs"/>
        </a:defRPr>
      </a:lvl2pPr>
      <a:lvl3pPr marL="1758300" algn="l" defTabSz="1758300" rtl="0" eaLnBrk="1" latinLnBrk="0" hangingPunct="1">
        <a:defRPr sz="3500" kern="1200">
          <a:solidFill>
            <a:schemeClr val="tx1"/>
          </a:solidFill>
          <a:latin typeface="+mn-lt"/>
          <a:ea typeface="+mn-ea"/>
          <a:cs typeface="+mn-cs"/>
        </a:defRPr>
      </a:lvl3pPr>
      <a:lvl4pPr marL="2637450" algn="l" defTabSz="1758300" rtl="0" eaLnBrk="1" latinLnBrk="0" hangingPunct="1">
        <a:defRPr sz="3500" kern="1200">
          <a:solidFill>
            <a:schemeClr val="tx1"/>
          </a:solidFill>
          <a:latin typeface="+mn-lt"/>
          <a:ea typeface="+mn-ea"/>
          <a:cs typeface="+mn-cs"/>
        </a:defRPr>
      </a:lvl4pPr>
      <a:lvl5pPr marL="3516600" algn="l" defTabSz="1758300" rtl="0" eaLnBrk="1" latinLnBrk="0" hangingPunct="1">
        <a:defRPr sz="3500" kern="1200">
          <a:solidFill>
            <a:schemeClr val="tx1"/>
          </a:solidFill>
          <a:latin typeface="+mn-lt"/>
          <a:ea typeface="+mn-ea"/>
          <a:cs typeface="+mn-cs"/>
        </a:defRPr>
      </a:lvl5pPr>
      <a:lvl6pPr marL="4395749" algn="l" defTabSz="1758300" rtl="0" eaLnBrk="1" latinLnBrk="0" hangingPunct="1">
        <a:defRPr sz="3500" kern="1200">
          <a:solidFill>
            <a:schemeClr val="tx1"/>
          </a:solidFill>
          <a:latin typeface="+mn-lt"/>
          <a:ea typeface="+mn-ea"/>
          <a:cs typeface="+mn-cs"/>
        </a:defRPr>
      </a:lvl6pPr>
      <a:lvl7pPr marL="5274899" algn="l" defTabSz="1758300" rtl="0" eaLnBrk="1" latinLnBrk="0" hangingPunct="1">
        <a:defRPr sz="3500" kern="1200">
          <a:solidFill>
            <a:schemeClr val="tx1"/>
          </a:solidFill>
          <a:latin typeface="+mn-lt"/>
          <a:ea typeface="+mn-ea"/>
          <a:cs typeface="+mn-cs"/>
        </a:defRPr>
      </a:lvl7pPr>
      <a:lvl8pPr marL="6154049" algn="l" defTabSz="1758300" rtl="0" eaLnBrk="1" latinLnBrk="0" hangingPunct="1">
        <a:defRPr sz="3500" kern="1200">
          <a:solidFill>
            <a:schemeClr val="tx1"/>
          </a:solidFill>
          <a:latin typeface="+mn-lt"/>
          <a:ea typeface="+mn-ea"/>
          <a:cs typeface="+mn-cs"/>
        </a:defRPr>
      </a:lvl8pPr>
      <a:lvl9pPr marL="7033199" algn="l" defTabSz="1758300" rtl="0" eaLnBrk="1" latinLnBrk="0" hangingPunct="1">
        <a:defRPr sz="35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PNG"/><Relationship Id="rId5" Type="http://schemas.openxmlformats.org/officeDocument/2006/relationships/image" Target="../media/image11.svg"/><Relationship Id="rId4" Type="http://schemas.openxmlformats.org/officeDocument/2006/relationships/image" Target="../media/image10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8.png"/><Relationship Id="rId4" Type="http://schemas.openxmlformats.org/officeDocument/2006/relationships/image" Target="../media/image17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sv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22.png"/><Relationship Id="rId4" Type="http://schemas.openxmlformats.org/officeDocument/2006/relationships/image" Target="../media/image2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alpha val="39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m 8">
            <a:extLst>
              <a:ext uri="{FF2B5EF4-FFF2-40B4-BE49-F238E27FC236}">
                <a16:creationId xmlns:a16="http://schemas.microsoft.com/office/drawing/2014/main" id="{E9007FDA-9009-43B2-9EC6-38E57E0FD3A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22302"/>
            <a:ext cx="18277051" cy="10293534"/>
          </a:xfrm>
          <a:prstGeom prst="rect">
            <a:avLst/>
          </a:prstGeom>
        </p:spPr>
      </p:pic>
      <p:pic>
        <p:nvPicPr>
          <p:cNvPr id="11" name="Imagem 10" descr="Placa azul com letras brancas em fundo preto&#10;&#10;Descrição gerada automaticamente">
            <a:extLst>
              <a:ext uri="{FF2B5EF4-FFF2-40B4-BE49-F238E27FC236}">
                <a16:creationId xmlns:a16="http://schemas.microsoft.com/office/drawing/2014/main" id="{531BFB23-8D6C-4952-9A0F-29BE84C752A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582" y="1078799"/>
            <a:ext cx="3820468" cy="768788"/>
          </a:xfrm>
          <a:prstGeom prst="rect">
            <a:avLst/>
          </a:prstGeom>
        </p:spPr>
      </p:pic>
      <p:sp>
        <p:nvSpPr>
          <p:cNvPr id="8" name="Título 1">
            <a:extLst>
              <a:ext uri="{FF2B5EF4-FFF2-40B4-BE49-F238E27FC236}">
                <a16:creationId xmlns:a16="http://schemas.microsoft.com/office/drawing/2014/main" id="{23C32904-E9BD-4C37-BD51-A5E3DFFE6D28}"/>
              </a:ext>
            </a:extLst>
          </p:cNvPr>
          <p:cNvSpPr txBox="1">
            <a:spLocks/>
          </p:cNvSpPr>
          <p:nvPr/>
        </p:nvSpPr>
        <p:spPr bwMode="auto">
          <a:xfrm>
            <a:off x="8167469" y="7656424"/>
            <a:ext cx="9958987" cy="9610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pt-BR"/>
            </a:defPPr>
            <a:lvl1pPr marL="0" algn="l" defTabSz="1758300" rtl="0" eaLnBrk="1" latinLnBrk="0" hangingPunct="1">
              <a:defRPr sz="3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79150" algn="l" defTabSz="1758300" rtl="0" eaLnBrk="1" latinLnBrk="0" hangingPunct="1">
              <a:defRPr sz="3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758300" algn="l" defTabSz="1758300" rtl="0" eaLnBrk="1" latinLnBrk="0" hangingPunct="1">
              <a:defRPr sz="3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637450" algn="l" defTabSz="1758300" rtl="0" eaLnBrk="1" latinLnBrk="0" hangingPunct="1">
              <a:defRPr sz="3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516600" algn="l" defTabSz="1758300" rtl="0" eaLnBrk="1" latinLnBrk="0" hangingPunct="1">
              <a:defRPr sz="3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395749" algn="l" defTabSz="1758300" rtl="0" eaLnBrk="1" latinLnBrk="0" hangingPunct="1">
              <a:defRPr sz="3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274899" algn="l" defTabSz="1758300" rtl="0" eaLnBrk="1" latinLnBrk="0" hangingPunct="1">
              <a:defRPr sz="3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154049" algn="l" defTabSz="1758300" rtl="0" eaLnBrk="1" latinLnBrk="0" hangingPunct="1">
              <a:defRPr sz="3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033199" algn="l" defTabSz="1758300" rtl="0" eaLnBrk="1" latinLnBrk="0" hangingPunct="1">
              <a:defRPr sz="3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endParaRPr lang="pt-BR" altLang="pt-BR" sz="3200" b="1" dirty="0">
              <a:solidFill>
                <a:srgbClr val="F47521"/>
              </a:solidFill>
              <a:latin typeface="Calibri" panose="020F0502020204030204" pitchFamily="34" charset="0"/>
            </a:endParaRPr>
          </a:p>
          <a:p>
            <a:pPr algn="r"/>
            <a:r>
              <a:rPr lang="pt-BR" altLang="pt-BR" sz="3200" b="1" dirty="0">
                <a:solidFill>
                  <a:srgbClr val="F47521"/>
                </a:solidFill>
                <a:latin typeface="Calibri" panose="020F0502020204030204" pitchFamily="34" charset="0"/>
              </a:rPr>
              <a:t>Gerência de Planejamento e Acompanhamento – GPLAN</a:t>
            </a:r>
          </a:p>
          <a:p>
            <a:pPr algn="r"/>
            <a:endParaRPr lang="pt-BR" altLang="pt-BR" sz="3200" b="1" dirty="0">
              <a:solidFill>
                <a:srgbClr val="F47521"/>
              </a:solidFill>
              <a:latin typeface="Calibri" panose="020F0502020204030204" pitchFamily="34" charset="0"/>
            </a:endParaRPr>
          </a:p>
        </p:txBody>
      </p:sp>
      <p:sp>
        <p:nvSpPr>
          <p:cNvPr id="5" name="Título 1">
            <a:extLst>
              <a:ext uri="{FF2B5EF4-FFF2-40B4-BE49-F238E27FC236}">
                <a16:creationId xmlns:a16="http://schemas.microsoft.com/office/drawing/2014/main" id="{C0F45BB1-5992-41EA-9256-3739AF49024E}"/>
              </a:ext>
            </a:extLst>
          </p:cNvPr>
          <p:cNvSpPr txBox="1">
            <a:spLocks/>
          </p:cNvSpPr>
          <p:nvPr/>
        </p:nvSpPr>
        <p:spPr>
          <a:xfrm>
            <a:off x="2167002" y="2582184"/>
            <a:ext cx="15569853" cy="4863760"/>
          </a:xfrm>
          <a:prstGeom prst="rect">
            <a:avLst/>
          </a:prstGeom>
        </p:spPr>
        <p:txBody>
          <a:bodyPr/>
          <a:lstStyle>
            <a:defPPr>
              <a:defRPr lang="pt-BR"/>
            </a:defPPr>
            <a:lvl1pPr marL="0" algn="l" defTabSz="1758300" rtl="0" eaLnBrk="1" latinLnBrk="0" hangingPunct="1">
              <a:defRPr sz="3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79150" algn="l" defTabSz="1758300" rtl="0" eaLnBrk="1" latinLnBrk="0" hangingPunct="1">
              <a:defRPr sz="3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758300" algn="l" defTabSz="1758300" rtl="0" eaLnBrk="1" latinLnBrk="0" hangingPunct="1">
              <a:defRPr sz="3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637450" algn="l" defTabSz="1758300" rtl="0" eaLnBrk="1" latinLnBrk="0" hangingPunct="1">
              <a:defRPr sz="3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516600" algn="l" defTabSz="1758300" rtl="0" eaLnBrk="1" latinLnBrk="0" hangingPunct="1">
              <a:defRPr sz="3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395749" algn="l" defTabSz="1758300" rtl="0" eaLnBrk="1" latinLnBrk="0" hangingPunct="1">
              <a:defRPr sz="3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274899" algn="l" defTabSz="1758300" rtl="0" eaLnBrk="1" latinLnBrk="0" hangingPunct="1">
              <a:defRPr sz="3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154049" algn="l" defTabSz="1758300" rtl="0" eaLnBrk="1" latinLnBrk="0" hangingPunct="1">
              <a:defRPr sz="3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033199" algn="l" defTabSz="1758300" rtl="0" eaLnBrk="1" latinLnBrk="0" hangingPunct="1">
              <a:defRPr sz="3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defRPr/>
            </a:pPr>
            <a:r>
              <a:rPr lang="pt-BR" sz="5400" b="1" dirty="0">
                <a:solidFill>
                  <a:srgbClr val="007373"/>
                </a:solidFill>
              </a:rPr>
              <a:t>Agenda Regulatória 2023-25</a:t>
            </a:r>
          </a:p>
          <a:p>
            <a:pPr algn="r">
              <a:defRPr/>
            </a:pPr>
            <a:endParaRPr lang="pt-BR" sz="5400" b="1" dirty="0">
              <a:solidFill>
                <a:srgbClr val="007373"/>
              </a:solidFill>
            </a:endParaRPr>
          </a:p>
          <a:p>
            <a:pPr algn="r">
              <a:defRPr/>
            </a:pPr>
            <a:r>
              <a:rPr lang="pt-BR" sz="5400" b="1" dirty="0">
                <a:solidFill>
                  <a:srgbClr val="007373"/>
                </a:solidFill>
              </a:rPr>
              <a:t>Revisão ordinária anual </a:t>
            </a:r>
          </a:p>
          <a:p>
            <a:pPr algn="r">
              <a:defRPr/>
            </a:pPr>
            <a:endParaRPr lang="pt-BR" sz="5400" b="1" dirty="0">
              <a:solidFill>
                <a:srgbClr val="007373"/>
              </a:solidFill>
            </a:endParaRPr>
          </a:p>
          <a:p>
            <a:pPr algn="r">
              <a:defRPr/>
            </a:pPr>
            <a:r>
              <a:rPr lang="pt-BR" sz="5400" b="1" dirty="0">
                <a:solidFill>
                  <a:srgbClr val="007373"/>
                </a:solidFill>
              </a:rPr>
              <a:t>2023</a:t>
            </a:r>
            <a:endParaRPr lang="pt-BR" sz="9600" b="1" dirty="0">
              <a:solidFill>
                <a:srgbClr val="007373"/>
              </a:solidFill>
            </a:endParaRPr>
          </a:p>
          <a:p>
            <a:pPr algn="r">
              <a:defRPr/>
            </a:pPr>
            <a:r>
              <a:rPr lang="pt-BR" sz="8800" b="1" cap="none" dirty="0">
                <a:solidFill>
                  <a:srgbClr val="007373"/>
                </a:solidFill>
              </a:rPr>
              <a:t> </a:t>
            </a:r>
          </a:p>
        </p:txBody>
      </p:sp>
      <p:sp>
        <p:nvSpPr>
          <p:cNvPr id="7" name="Título 1">
            <a:extLst>
              <a:ext uri="{FF2B5EF4-FFF2-40B4-BE49-F238E27FC236}">
                <a16:creationId xmlns:a16="http://schemas.microsoft.com/office/drawing/2014/main" id="{EB5165EE-80BF-4B53-A231-778EFF0893D2}"/>
              </a:ext>
            </a:extLst>
          </p:cNvPr>
          <p:cNvSpPr txBox="1">
            <a:spLocks/>
          </p:cNvSpPr>
          <p:nvPr/>
        </p:nvSpPr>
        <p:spPr bwMode="auto">
          <a:xfrm>
            <a:off x="7851201" y="8938964"/>
            <a:ext cx="10323898" cy="5880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pt-BR"/>
            </a:defPPr>
            <a:lvl1pPr marL="0" algn="l" defTabSz="1758300" rtl="0" eaLnBrk="1" latinLnBrk="0" hangingPunct="1">
              <a:defRPr sz="3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79150" algn="l" defTabSz="1758300" rtl="0" eaLnBrk="1" latinLnBrk="0" hangingPunct="1">
              <a:defRPr sz="3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758300" algn="l" defTabSz="1758300" rtl="0" eaLnBrk="1" latinLnBrk="0" hangingPunct="1">
              <a:defRPr sz="3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637450" algn="l" defTabSz="1758300" rtl="0" eaLnBrk="1" latinLnBrk="0" hangingPunct="1">
              <a:defRPr sz="3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516600" algn="l" defTabSz="1758300" rtl="0" eaLnBrk="1" latinLnBrk="0" hangingPunct="1">
              <a:defRPr sz="3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395749" algn="l" defTabSz="1758300" rtl="0" eaLnBrk="1" latinLnBrk="0" hangingPunct="1">
              <a:defRPr sz="3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274899" algn="l" defTabSz="1758300" rtl="0" eaLnBrk="1" latinLnBrk="0" hangingPunct="1">
              <a:defRPr sz="3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154049" algn="l" defTabSz="1758300" rtl="0" eaLnBrk="1" latinLnBrk="0" hangingPunct="1">
              <a:defRPr sz="3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033199" algn="l" defTabSz="1758300" rtl="0" eaLnBrk="1" latinLnBrk="0" hangingPunct="1">
              <a:defRPr sz="3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pt-BR" altLang="pt-BR" sz="2400" dirty="0">
                <a:solidFill>
                  <a:srgbClr val="007373"/>
                </a:solidFill>
                <a:latin typeface="Calibri" panose="020F0502020204030204" pitchFamily="34" charset="0"/>
              </a:rPr>
              <a:t>Dezembro/2023</a:t>
            </a:r>
          </a:p>
        </p:txBody>
      </p:sp>
    </p:spTree>
    <p:extLst>
      <p:ext uri="{BB962C8B-B14F-4D97-AF65-F5344CB8AC3E}">
        <p14:creationId xmlns:p14="http://schemas.microsoft.com/office/powerpoint/2010/main" val="2794421890"/>
      </p:ext>
    </p:extLst>
  </p:cSld>
  <p:clrMapOvr>
    <a:masterClrMapping/>
  </p:clrMapOvr>
  <p:transition spd="slow">
    <p:push dir="u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aixaDeTexto 11">
            <a:extLst>
              <a:ext uri="{FF2B5EF4-FFF2-40B4-BE49-F238E27FC236}">
                <a16:creationId xmlns:a16="http://schemas.microsoft.com/office/drawing/2014/main" id="{71AEBB59-A22C-1592-DBBF-347E465185B7}"/>
              </a:ext>
            </a:extLst>
          </p:cNvPr>
          <p:cNvSpPr txBox="1"/>
          <p:nvPr/>
        </p:nvSpPr>
        <p:spPr>
          <a:xfrm>
            <a:off x="274319" y="342707"/>
            <a:ext cx="7753169" cy="65883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defTabSz="1758300" rtl="0" eaLnBrk="1" fontAlgn="auto" latinLnBrk="0" hangingPunct="1">
              <a:lnSpc>
                <a:spcPct val="107000"/>
              </a:lnSpc>
              <a:spcBef>
                <a:spcPts val="90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lang="pt-BR" sz="3600" b="1" cap="all" dirty="0">
                <a:solidFill>
                  <a:schemeClr val="accent1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Revisão ordinária anual</a:t>
            </a:r>
            <a:endParaRPr kumimoji="0" lang="pt-BR" sz="3600" b="1" i="0" u="none" strike="noStrike" kern="1200" cap="all" spc="0" normalizeH="0" baseline="0" noProof="0" dirty="0">
              <a:ln>
                <a:noFill/>
              </a:ln>
              <a:solidFill>
                <a:schemeClr val="accent1"/>
              </a:solidFill>
              <a:effectLst/>
              <a:uLnTx/>
              <a:uFillTx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CaixaDeTexto 20">
            <a:extLst>
              <a:ext uri="{FF2B5EF4-FFF2-40B4-BE49-F238E27FC236}">
                <a16:creationId xmlns:a16="http://schemas.microsoft.com/office/drawing/2014/main" id="{CB458A4E-BC9A-2454-572D-E435667540EC}"/>
              </a:ext>
            </a:extLst>
          </p:cNvPr>
          <p:cNvSpPr txBox="1"/>
          <p:nvPr/>
        </p:nvSpPr>
        <p:spPr>
          <a:xfrm>
            <a:off x="1323139" y="2478877"/>
            <a:ext cx="1469156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800" dirty="0"/>
              <a:t>Monitoramentos </a:t>
            </a:r>
            <a:r>
              <a:rPr lang="pt-BR" sz="2800" b="1" dirty="0"/>
              <a:t>TRIMESTRAIS</a:t>
            </a:r>
            <a:r>
              <a:rPr lang="pt-BR" sz="2800" dirty="0"/>
              <a:t> </a:t>
            </a:r>
          </a:p>
          <a:p>
            <a:r>
              <a:rPr lang="pt-BR" sz="2800" dirty="0"/>
              <a:t>Possibilidade de repactuação de prazos que se mostrarem inexequíveis</a:t>
            </a:r>
          </a:p>
        </p:txBody>
      </p:sp>
      <p:pic>
        <p:nvPicPr>
          <p:cNvPr id="3" name="Gráfico 2" descr="Lupa estrutura de tópicos">
            <a:extLst>
              <a:ext uri="{FF2B5EF4-FFF2-40B4-BE49-F238E27FC236}">
                <a16:creationId xmlns:a16="http://schemas.microsoft.com/office/drawing/2014/main" id="{C62833C0-C8B6-E11C-1C1A-48C6B25448A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21347" y="4199318"/>
            <a:ext cx="853344" cy="914400"/>
          </a:xfrm>
          <a:prstGeom prst="rect">
            <a:avLst/>
          </a:prstGeom>
        </p:spPr>
      </p:pic>
      <p:pic>
        <p:nvPicPr>
          <p:cNvPr id="7" name="Gráfico 6" descr="Despertador com preenchimento sólido">
            <a:extLst>
              <a:ext uri="{FF2B5EF4-FFF2-40B4-BE49-F238E27FC236}">
                <a16:creationId xmlns:a16="http://schemas.microsoft.com/office/drawing/2014/main" id="{A2BE7DF9-E11B-4978-3301-E2E7EB1E2F6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236524" y="2437742"/>
            <a:ext cx="914400" cy="914400"/>
          </a:xfrm>
          <a:prstGeom prst="rect">
            <a:avLst/>
          </a:prstGeom>
        </p:spPr>
      </p:pic>
      <p:sp>
        <p:nvSpPr>
          <p:cNvPr id="8" name="CaixaDeTexto 7">
            <a:extLst>
              <a:ext uri="{FF2B5EF4-FFF2-40B4-BE49-F238E27FC236}">
                <a16:creationId xmlns:a16="http://schemas.microsoft.com/office/drawing/2014/main" id="{F3CD763F-63C8-244D-1E03-CF0D706ECA11}"/>
              </a:ext>
            </a:extLst>
          </p:cNvPr>
          <p:cNvSpPr txBox="1"/>
          <p:nvPr/>
        </p:nvSpPr>
        <p:spPr>
          <a:xfrm>
            <a:off x="1318753" y="4235559"/>
            <a:ext cx="15336527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800" dirty="0"/>
              <a:t>Realização de </a:t>
            </a:r>
            <a:r>
              <a:rPr lang="pt-BR" sz="2800" b="1" dirty="0"/>
              <a:t>REVISÃO ORDINÁRIA ANUAL – OUTUBRO 2023</a:t>
            </a:r>
          </a:p>
          <a:p>
            <a:r>
              <a:rPr lang="pt-BR" sz="2800" dirty="0"/>
              <a:t>Esta boa prática permite que sejam realizadas mudanças mais profundas na agenda, tais como: inclusão, exclusão e alteração de temas regulatórios.</a:t>
            </a:r>
          </a:p>
        </p:txBody>
      </p:sp>
      <p:pic>
        <p:nvPicPr>
          <p:cNvPr id="10" name="Imagem 9" descr="Ícone&#10;&#10;Descrição gerada automaticamente">
            <a:extLst>
              <a:ext uri="{FF2B5EF4-FFF2-40B4-BE49-F238E27FC236}">
                <a16:creationId xmlns:a16="http://schemas.microsoft.com/office/drawing/2014/main" id="{CB157A2C-F031-6FBB-B71C-B01CF5924139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65602">
            <a:off x="9166720" y="8098447"/>
            <a:ext cx="1529725" cy="912649"/>
          </a:xfrm>
          <a:prstGeom prst="rect">
            <a:avLst/>
          </a:prstGeom>
        </p:spPr>
      </p:pic>
      <p:sp>
        <p:nvSpPr>
          <p:cNvPr id="13" name="CaixaDeTexto 12">
            <a:extLst>
              <a:ext uri="{FF2B5EF4-FFF2-40B4-BE49-F238E27FC236}">
                <a16:creationId xmlns:a16="http://schemas.microsoft.com/office/drawing/2014/main" id="{C5EB6871-8D46-9D34-E68A-D3846C995216}"/>
              </a:ext>
            </a:extLst>
          </p:cNvPr>
          <p:cNvSpPr txBox="1"/>
          <p:nvPr/>
        </p:nvSpPr>
        <p:spPr>
          <a:xfrm>
            <a:off x="10185314" y="9274727"/>
            <a:ext cx="301273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800" b="1" dirty="0"/>
              <a:t>DIDES</a:t>
            </a:r>
          </a:p>
        </p:txBody>
      </p:sp>
      <p:pic>
        <p:nvPicPr>
          <p:cNvPr id="14" name="Imagem 13" descr="Ícone&#10;&#10;Descrição gerada automaticamente">
            <a:extLst>
              <a:ext uri="{FF2B5EF4-FFF2-40B4-BE49-F238E27FC236}">
                <a16:creationId xmlns:a16="http://schemas.microsoft.com/office/drawing/2014/main" id="{930DEDB0-94A9-88D9-BF52-612DC581755F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8313952">
            <a:off x="7542623" y="8064454"/>
            <a:ext cx="1529725" cy="912649"/>
          </a:xfrm>
          <a:prstGeom prst="rect">
            <a:avLst/>
          </a:prstGeom>
        </p:spPr>
      </p:pic>
      <p:sp>
        <p:nvSpPr>
          <p:cNvPr id="15" name="CaixaDeTexto 14">
            <a:extLst>
              <a:ext uri="{FF2B5EF4-FFF2-40B4-BE49-F238E27FC236}">
                <a16:creationId xmlns:a16="http://schemas.microsoft.com/office/drawing/2014/main" id="{1BAD0423-C660-C7B1-512E-86C179B28F29}"/>
              </a:ext>
            </a:extLst>
          </p:cNvPr>
          <p:cNvSpPr txBox="1"/>
          <p:nvPr/>
        </p:nvSpPr>
        <p:spPr>
          <a:xfrm>
            <a:off x="6535918" y="9201596"/>
            <a:ext cx="301273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800" b="1" dirty="0"/>
              <a:t>DIPRO</a:t>
            </a: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513B11D4-5D6C-9E82-2CEE-AD1BBB2BB641}"/>
              </a:ext>
            </a:extLst>
          </p:cNvPr>
          <p:cNvSpPr txBox="1"/>
          <p:nvPr/>
        </p:nvSpPr>
        <p:spPr>
          <a:xfrm>
            <a:off x="6868661" y="6610104"/>
            <a:ext cx="4552041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800" dirty="0"/>
              <a:t>Foram recebidas duas solicitações de alteração da Agenda: </a:t>
            </a:r>
          </a:p>
        </p:txBody>
      </p:sp>
    </p:spTree>
    <p:extLst>
      <p:ext uri="{BB962C8B-B14F-4D97-AF65-F5344CB8AC3E}">
        <p14:creationId xmlns:p14="http://schemas.microsoft.com/office/powerpoint/2010/main" val="323508376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5" grpId="0"/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aixaDeTexto 7">
            <a:extLst>
              <a:ext uri="{FF2B5EF4-FFF2-40B4-BE49-F238E27FC236}">
                <a16:creationId xmlns:a16="http://schemas.microsoft.com/office/drawing/2014/main" id="{70C36490-A707-B2E7-A77B-F87495EE9AF5}"/>
              </a:ext>
            </a:extLst>
          </p:cNvPr>
          <p:cNvSpPr txBox="1"/>
          <p:nvPr/>
        </p:nvSpPr>
        <p:spPr>
          <a:xfrm>
            <a:off x="210326" y="554288"/>
            <a:ext cx="9144000" cy="65883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defTabSz="1758300" rtl="0" eaLnBrk="1" fontAlgn="auto" latinLnBrk="0" hangingPunct="1">
              <a:lnSpc>
                <a:spcPct val="107000"/>
              </a:lnSpc>
              <a:spcBef>
                <a:spcPts val="90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3600" b="1" i="0" u="none" strike="noStrike" kern="1200" cap="all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ea typeface="Times New Roman" panose="02020603050405020304" pitchFamily="18" charset="0"/>
                <a:cs typeface="Times New Roman" panose="02020603050405020304" pitchFamily="18" charset="0"/>
              </a:rPr>
              <a:t>Proposta de alteração - DIPRO</a:t>
            </a:r>
          </a:p>
        </p:txBody>
      </p:sp>
      <p:pic>
        <p:nvPicPr>
          <p:cNvPr id="4" name="Imagem 3" descr="Ícone&#10;&#10;Descrição gerada automaticamente">
            <a:extLst>
              <a:ext uri="{FF2B5EF4-FFF2-40B4-BE49-F238E27FC236}">
                <a16:creationId xmlns:a16="http://schemas.microsoft.com/office/drawing/2014/main" id="{6368FCD8-556D-F87A-E927-2B5B1F0489C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0794" y="4748826"/>
            <a:ext cx="864759" cy="951235"/>
          </a:xfrm>
          <a:prstGeom prst="rect">
            <a:avLst/>
          </a:prstGeom>
        </p:spPr>
      </p:pic>
      <p:sp>
        <p:nvSpPr>
          <p:cNvPr id="5" name="CaixaDeTexto 4">
            <a:extLst>
              <a:ext uri="{FF2B5EF4-FFF2-40B4-BE49-F238E27FC236}">
                <a16:creationId xmlns:a16="http://schemas.microsoft.com/office/drawing/2014/main" id="{B20F98DD-7CFF-DF67-EB6C-D36C5C192367}"/>
              </a:ext>
            </a:extLst>
          </p:cNvPr>
          <p:cNvSpPr txBox="1"/>
          <p:nvPr/>
        </p:nvSpPr>
        <p:spPr>
          <a:xfrm>
            <a:off x="1927374" y="3575658"/>
            <a:ext cx="15329039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t-BR" sz="2800" dirty="0"/>
          </a:p>
          <a:p>
            <a:endParaRPr lang="pt-BR" sz="2800" dirty="0"/>
          </a:p>
          <a:p>
            <a:endParaRPr lang="pt-BR" sz="2800" dirty="0"/>
          </a:p>
          <a:p>
            <a:r>
              <a:rPr lang="pt-BR" sz="2800" dirty="0"/>
              <a:t>Ato normativo a ser submetido à ARR: Resolução CONSU nº 08/1998</a:t>
            </a:r>
          </a:p>
          <a:p>
            <a:endParaRPr lang="pt-BR" sz="2800" dirty="0"/>
          </a:p>
          <a:p>
            <a:r>
              <a:rPr lang="pt-BR" sz="2800" dirty="0"/>
              <a:t>Justificativa - §3º do art. 13 do Decreto nº 10.411/2020: "IV - tratamento de matéria relevante para a agenda estratégica do órgão;  V - vigência há, no mínimo, cinco anos"</a:t>
            </a:r>
          </a:p>
          <a:p>
            <a:endParaRPr lang="pt-BR" sz="2800" dirty="0"/>
          </a:p>
          <a:p>
            <a:r>
              <a:rPr lang="pt-BR" sz="2800" i="1" dirty="0"/>
              <a:t>Prazo de conclusão: passar de 2º tri/2023 para 4º tri/2024</a:t>
            </a:r>
            <a:endParaRPr lang="pt-BR" sz="2800" b="1" dirty="0"/>
          </a:p>
        </p:txBody>
      </p:sp>
      <p:pic>
        <p:nvPicPr>
          <p:cNvPr id="3" name="Imagem 2" descr="Ícone&#10;&#10;Descrição gerada automaticamente">
            <a:extLst>
              <a:ext uri="{FF2B5EF4-FFF2-40B4-BE49-F238E27FC236}">
                <a16:creationId xmlns:a16="http://schemas.microsoft.com/office/drawing/2014/main" id="{3B4EF62E-476F-C16D-8C5E-AA792D9B751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0795" y="6837050"/>
            <a:ext cx="864759" cy="951235"/>
          </a:xfrm>
          <a:prstGeom prst="rect">
            <a:avLst/>
          </a:prstGeom>
        </p:spPr>
      </p:pic>
      <p:pic>
        <p:nvPicPr>
          <p:cNvPr id="9" name="Imagem 8">
            <a:extLst>
              <a:ext uri="{FF2B5EF4-FFF2-40B4-BE49-F238E27FC236}">
                <a16:creationId xmlns:a16="http://schemas.microsoft.com/office/drawing/2014/main" id="{ECE01F97-A368-7812-C18E-DE107E8F4DC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57219" y="2159829"/>
            <a:ext cx="14744781" cy="18051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4511717"/>
      </p:ext>
    </p:extLst>
  </p:cSld>
  <p:clrMapOvr>
    <a:masterClrMapping/>
  </p:clrMapOvr>
  <p:transition spd="slow">
    <p:push dir="u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aixaDeTexto 7">
            <a:extLst>
              <a:ext uri="{FF2B5EF4-FFF2-40B4-BE49-F238E27FC236}">
                <a16:creationId xmlns:a16="http://schemas.microsoft.com/office/drawing/2014/main" id="{70C36490-A707-B2E7-A77B-F87495EE9AF5}"/>
              </a:ext>
            </a:extLst>
          </p:cNvPr>
          <p:cNvSpPr txBox="1"/>
          <p:nvPr/>
        </p:nvSpPr>
        <p:spPr>
          <a:xfrm>
            <a:off x="210326" y="554288"/>
            <a:ext cx="9144000" cy="65883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defTabSz="1758300" rtl="0" eaLnBrk="1" fontAlgn="auto" latinLnBrk="0" hangingPunct="1">
              <a:lnSpc>
                <a:spcPct val="107000"/>
              </a:lnSpc>
              <a:spcBef>
                <a:spcPts val="90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3600" b="1" i="0" u="none" strike="noStrike" kern="1200" cap="all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ea typeface="Times New Roman" panose="02020603050405020304" pitchFamily="18" charset="0"/>
                <a:cs typeface="Times New Roman" panose="02020603050405020304" pitchFamily="18" charset="0"/>
              </a:rPr>
              <a:t>Proposta de alteração </a:t>
            </a:r>
            <a:r>
              <a:rPr kumimoji="0" lang="pt-BR" sz="3600" b="1" i="0" u="none" strike="noStrike" kern="1200" cap="all" spc="0" normalizeH="0" baseline="0" noProof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ea typeface="Times New Roman" panose="02020603050405020304" pitchFamily="18" charset="0"/>
                <a:cs typeface="Times New Roman" panose="02020603050405020304" pitchFamily="18" charset="0"/>
              </a:rPr>
              <a:t>- DIDES</a:t>
            </a:r>
            <a:endParaRPr kumimoji="0" lang="pt-BR" sz="3600" b="1" i="0" u="none" strike="noStrike" kern="1200" cap="all" spc="0" normalizeH="0" baseline="0" noProof="0" dirty="0">
              <a:ln>
                <a:noFill/>
              </a:ln>
              <a:solidFill>
                <a:schemeClr val="accent1"/>
              </a:solidFill>
              <a:effectLst/>
              <a:uLnTx/>
              <a:uFillTx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B20F98DD-7CFF-DF67-EB6C-D36C5C192367}"/>
              </a:ext>
            </a:extLst>
          </p:cNvPr>
          <p:cNvSpPr txBox="1"/>
          <p:nvPr/>
        </p:nvSpPr>
        <p:spPr>
          <a:xfrm>
            <a:off x="2078181" y="3589228"/>
            <a:ext cx="15585178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t-BR" sz="2800" dirty="0"/>
          </a:p>
          <a:p>
            <a:endParaRPr lang="pt-BR" sz="2800" dirty="0"/>
          </a:p>
          <a:p>
            <a:r>
              <a:rPr lang="pt-BR" sz="2800" dirty="0"/>
              <a:t>Hoje conta com 1 (um) projeto em andamento - incentivo regulatório econômico-financeiro para os programas de indução da melhoria da qualidade dos serviços prestados no setor.</a:t>
            </a:r>
          </a:p>
          <a:p>
            <a:endParaRPr lang="pt-BR" sz="2800" dirty="0"/>
          </a:p>
          <a:p>
            <a:r>
              <a:rPr lang="pt-BR" sz="2800" dirty="0"/>
              <a:t>Incluído o projeto </a:t>
            </a:r>
            <a:r>
              <a:rPr lang="pt-BR" sz="2800" b="1" dirty="0"/>
              <a:t>Certificação de boas práticas em atenção oncológica</a:t>
            </a:r>
            <a:r>
              <a:rPr lang="pt-BR" sz="2800" dirty="0"/>
              <a:t>, no âmbito do Programa de Certificação de boas práticas em atenção à saúde.</a:t>
            </a:r>
          </a:p>
        </p:txBody>
      </p:sp>
      <p:pic>
        <p:nvPicPr>
          <p:cNvPr id="2" name="Imagem 1" descr="Ícone&#10;&#10;Descrição gerada automaticamente">
            <a:extLst>
              <a:ext uri="{FF2B5EF4-FFF2-40B4-BE49-F238E27FC236}">
                <a16:creationId xmlns:a16="http://schemas.microsoft.com/office/drawing/2014/main" id="{9B9A1BCC-5B96-1BE1-289E-F6F972952AC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9667" y="4487940"/>
            <a:ext cx="864759" cy="951235"/>
          </a:xfrm>
          <a:prstGeom prst="rect">
            <a:avLst/>
          </a:prstGeom>
        </p:spPr>
      </p:pic>
      <p:pic>
        <p:nvPicPr>
          <p:cNvPr id="4" name="Imagem 3">
            <a:extLst>
              <a:ext uri="{FF2B5EF4-FFF2-40B4-BE49-F238E27FC236}">
                <a16:creationId xmlns:a16="http://schemas.microsoft.com/office/drawing/2014/main" id="{CE62CBA5-C225-2A2E-B55A-EFCB7033E36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57761" y="1908080"/>
            <a:ext cx="12906384" cy="18563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3715053"/>
      </p:ext>
    </p:extLst>
  </p:cSld>
  <p:clrMapOvr>
    <a:masterClrMapping/>
  </p:clrMapOvr>
  <p:transition spd="slow">
    <p:push dir="u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aixaDeTexto 7">
            <a:extLst>
              <a:ext uri="{FF2B5EF4-FFF2-40B4-BE49-F238E27FC236}">
                <a16:creationId xmlns:a16="http://schemas.microsoft.com/office/drawing/2014/main" id="{70C36490-A707-B2E7-A77B-F87495EE9AF5}"/>
              </a:ext>
            </a:extLst>
          </p:cNvPr>
          <p:cNvSpPr txBox="1"/>
          <p:nvPr/>
        </p:nvSpPr>
        <p:spPr>
          <a:xfrm>
            <a:off x="210325" y="554288"/>
            <a:ext cx="10182611" cy="65883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defTabSz="1758300" rtl="0" eaLnBrk="1" fontAlgn="auto" latinLnBrk="0" hangingPunct="1">
              <a:lnSpc>
                <a:spcPct val="107000"/>
              </a:lnSpc>
              <a:spcBef>
                <a:spcPts val="90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3600" b="1" i="0" u="none" strike="noStrike" kern="1200" cap="all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ea typeface="Times New Roman" panose="02020603050405020304" pitchFamily="18" charset="0"/>
                <a:cs typeface="Times New Roman" panose="02020603050405020304" pitchFamily="18" charset="0"/>
              </a:rPr>
              <a:t>Principais resultados – temas regulatórios</a:t>
            </a:r>
          </a:p>
        </p:txBody>
      </p:sp>
      <p:pic>
        <p:nvPicPr>
          <p:cNvPr id="2" name="Imagem 1" descr="Ícone&#10;&#10;Descrição gerada automaticamente">
            <a:extLst>
              <a:ext uri="{FF2B5EF4-FFF2-40B4-BE49-F238E27FC236}">
                <a16:creationId xmlns:a16="http://schemas.microsoft.com/office/drawing/2014/main" id="{9B9A1BCC-5B96-1BE1-289E-F6F972952AC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5943" y="3365693"/>
            <a:ext cx="864759" cy="951235"/>
          </a:xfrm>
          <a:prstGeom prst="rect">
            <a:avLst/>
          </a:prstGeom>
        </p:spPr>
      </p:pic>
      <p:sp>
        <p:nvSpPr>
          <p:cNvPr id="3" name="CaixaDeTexto 2">
            <a:extLst>
              <a:ext uri="{FF2B5EF4-FFF2-40B4-BE49-F238E27FC236}">
                <a16:creationId xmlns:a16="http://schemas.microsoft.com/office/drawing/2014/main" id="{9A965E5A-EEF1-1469-7729-219B17FDA838}"/>
              </a:ext>
            </a:extLst>
          </p:cNvPr>
          <p:cNvSpPr txBox="1"/>
          <p:nvPr/>
        </p:nvSpPr>
        <p:spPr>
          <a:xfrm>
            <a:off x="5927616" y="2999849"/>
            <a:ext cx="11953934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800" dirty="0">
                <a:solidFill>
                  <a:srgbClr val="444444"/>
                </a:solidFill>
                <a:latin typeface="Calibri" panose="020F0502020204030204" pitchFamily="34" charset="0"/>
              </a:rPr>
              <a:t>O Relatório de AIR foi aprovado na 598ª Reunião da Diretoria Colegiada da ANS, bem como a realização de Consulta Pública, disponível para contribuições a partir de 12/12/2023</a:t>
            </a:r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id="{AC5A4F6E-3C6F-C674-43DD-3D08FE13535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3522" y="2796234"/>
            <a:ext cx="5162550" cy="2047812"/>
          </a:xfrm>
          <a:prstGeom prst="rect">
            <a:avLst/>
          </a:prstGeom>
        </p:spPr>
      </p:pic>
      <p:pic>
        <p:nvPicPr>
          <p:cNvPr id="5" name="Imagem 4">
            <a:extLst>
              <a:ext uri="{FF2B5EF4-FFF2-40B4-BE49-F238E27FC236}">
                <a16:creationId xmlns:a16="http://schemas.microsoft.com/office/drawing/2014/main" id="{399D7CAF-4886-104B-D7FE-C0B59C99ED1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33522" y="4917721"/>
            <a:ext cx="5162550" cy="1748791"/>
          </a:xfrm>
          <a:prstGeom prst="rect">
            <a:avLst/>
          </a:prstGeom>
        </p:spPr>
      </p:pic>
      <p:sp>
        <p:nvSpPr>
          <p:cNvPr id="6" name="CaixaDeTexto 5">
            <a:extLst>
              <a:ext uri="{FF2B5EF4-FFF2-40B4-BE49-F238E27FC236}">
                <a16:creationId xmlns:a16="http://schemas.microsoft.com/office/drawing/2014/main" id="{56E7389B-1841-7BB1-22E1-41DEF8EA7513}"/>
              </a:ext>
            </a:extLst>
          </p:cNvPr>
          <p:cNvSpPr txBox="1"/>
          <p:nvPr/>
        </p:nvSpPr>
        <p:spPr>
          <a:xfrm>
            <a:off x="5907582" y="5180008"/>
            <a:ext cx="11953934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800" dirty="0"/>
              <a:t>Mudança de prazo por necessidade de ARR anterior. Atos normativos a serem submetidos à ARR: Resolução CONSU nº 08/1998</a:t>
            </a:r>
          </a:p>
          <a:p>
            <a:endParaRPr lang="pt-BR" sz="2800" dirty="0"/>
          </a:p>
        </p:txBody>
      </p:sp>
      <p:pic>
        <p:nvPicPr>
          <p:cNvPr id="7" name="Imagem 6">
            <a:extLst>
              <a:ext uri="{FF2B5EF4-FFF2-40B4-BE49-F238E27FC236}">
                <a16:creationId xmlns:a16="http://schemas.microsoft.com/office/drawing/2014/main" id="{2520872D-CA5E-FAB4-323E-7B864146206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77208" y="6695567"/>
            <a:ext cx="5118864" cy="1436371"/>
          </a:xfrm>
          <a:prstGeom prst="rect">
            <a:avLst/>
          </a:prstGeom>
        </p:spPr>
      </p:pic>
      <p:sp>
        <p:nvSpPr>
          <p:cNvPr id="9" name="CaixaDeTexto 8">
            <a:extLst>
              <a:ext uri="{FF2B5EF4-FFF2-40B4-BE49-F238E27FC236}">
                <a16:creationId xmlns:a16="http://schemas.microsoft.com/office/drawing/2014/main" id="{A3EBB5A3-0F8F-B4A9-B5A8-EBD2114598E0}"/>
              </a:ext>
            </a:extLst>
          </p:cNvPr>
          <p:cNvSpPr txBox="1"/>
          <p:nvPr/>
        </p:nvSpPr>
        <p:spPr>
          <a:xfrm>
            <a:off x="5927616" y="7225062"/>
            <a:ext cx="893064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pt-BR"/>
            </a:defPPr>
            <a:lvl1pPr>
              <a:defRPr sz="2800">
                <a:latin typeface="Arial Narrow" panose="020B0606020202030204" pitchFamily="34" charset="0"/>
              </a:defRPr>
            </a:lvl1pPr>
          </a:lstStyle>
          <a:p>
            <a:r>
              <a:rPr lang="pt-BR" dirty="0">
                <a:latin typeface="+mn-lt"/>
              </a:rPr>
              <a:t>Tema concluído com a publicação da RN 573.</a:t>
            </a:r>
          </a:p>
        </p:txBody>
      </p:sp>
    </p:spTree>
    <p:extLst>
      <p:ext uri="{BB962C8B-B14F-4D97-AF65-F5344CB8AC3E}">
        <p14:creationId xmlns:p14="http://schemas.microsoft.com/office/powerpoint/2010/main" val="2324939032"/>
      </p:ext>
    </p:extLst>
  </p:cSld>
  <p:clrMapOvr>
    <a:masterClrMapping/>
  </p:clrMapOvr>
  <p:transition spd="slow">
    <p:push dir="u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aixaDeTexto 7">
            <a:extLst>
              <a:ext uri="{FF2B5EF4-FFF2-40B4-BE49-F238E27FC236}">
                <a16:creationId xmlns:a16="http://schemas.microsoft.com/office/drawing/2014/main" id="{70C36490-A707-B2E7-A77B-F87495EE9AF5}"/>
              </a:ext>
            </a:extLst>
          </p:cNvPr>
          <p:cNvSpPr txBox="1"/>
          <p:nvPr/>
        </p:nvSpPr>
        <p:spPr>
          <a:xfrm>
            <a:off x="210326" y="554288"/>
            <a:ext cx="9144000" cy="65883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defTabSz="1758300" rtl="0" eaLnBrk="1" fontAlgn="auto" latinLnBrk="0" hangingPunct="1">
              <a:lnSpc>
                <a:spcPct val="107000"/>
              </a:lnSpc>
              <a:spcBef>
                <a:spcPts val="90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3600" b="1" i="0" u="none" strike="noStrike" kern="1200" cap="all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ea typeface="Times New Roman" panose="02020603050405020304" pitchFamily="18" charset="0"/>
                <a:cs typeface="Times New Roman" panose="02020603050405020304" pitchFamily="18" charset="0"/>
              </a:rPr>
              <a:t>Principais resultados – agenda de </a:t>
            </a:r>
            <a:r>
              <a:rPr kumimoji="0" lang="pt-BR" sz="3600" b="1" i="0" u="none" strike="noStrike" kern="1200" cap="all" spc="0" normalizeH="0" baseline="0" noProof="0" dirty="0" err="1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ea typeface="Times New Roman" panose="02020603050405020304" pitchFamily="18" charset="0"/>
                <a:cs typeface="Times New Roman" panose="02020603050405020304" pitchFamily="18" charset="0"/>
              </a:rPr>
              <a:t>arr</a:t>
            </a:r>
            <a:endParaRPr kumimoji="0" lang="pt-BR" sz="3600" b="1" i="0" u="none" strike="noStrike" kern="1200" cap="all" spc="0" normalizeH="0" baseline="0" noProof="0" dirty="0">
              <a:ln>
                <a:noFill/>
              </a:ln>
              <a:solidFill>
                <a:schemeClr val="accent1"/>
              </a:solidFill>
              <a:effectLst/>
              <a:uLnTx/>
              <a:uFillTx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CaixaDeTexto 14">
            <a:extLst>
              <a:ext uri="{FF2B5EF4-FFF2-40B4-BE49-F238E27FC236}">
                <a16:creationId xmlns:a16="http://schemas.microsoft.com/office/drawing/2014/main" id="{60A7AD6C-BFBE-5036-23CE-224A1A2A0B5E}"/>
              </a:ext>
            </a:extLst>
          </p:cNvPr>
          <p:cNvSpPr txBox="1"/>
          <p:nvPr/>
        </p:nvSpPr>
        <p:spPr>
          <a:xfrm>
            <a:off x="5330272" y="3445096"/>
            <a:ext cx="11775688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pt-BR"/>
            </a:defPPr>
            <a:lvl1pPr>
              <a:defRPr sz="2800">
                <a:latin typeface="Arial Narrow" panose="020B0606020202030204" pitchFamily="34" charset="0"/>
              </a:defRPr>
            </a:lvl1pPr>
          </a:lstStyle>
          <a:p>
            <a:r>
              <a:rPr lang="pt-BR" dirty="0">
                <a:latin typeface="+mj-lt"/>
              </a:rPr>
              <a:t>Inclusão na Agenda de ARR devido ao entendimento de que seria necessário fazer uma avaliação da Resolução CONSU nº 08/1998 antes da elaboração da AIR sobre o tema. </a:t>
            </a:r>
          </a:p>
        </p:txBody>
      </p:sp>
      <p:sp>
        <p:nvSpPr>
          <p:cNvPr id="16" name="CaixaDeTexto 15">
            <a:extLst>
              <a:ext uri="{FF2B5EF4-FFF2-40B4-BE49-F238E27FC236}">
                <a16:creationId xmlns:a16="http://schemas.microsoft.com/office/drawing/2014/main" id="{2C95E8E0-3833-63D0-731B-96D97CB24AF0}"/>
              </a:ext>
            </a:extLst>
          </p:cNvPr>
          <p:cNvSpPr txBox="1"/>
          <p:nvPr/>
        </p:nvSpPr>
        <p:spPr>
          <a:xfrm>
            <a:off x="1369112" y="3348313"/>
            <a:ext cx="3537413" cy="1569660"/>
          </a:xfrm>
          <a:prstGeom prst="rect">
            <a:avLst/>
          </a:prstGeom>
          <a:solidFill>
            <a:schemeClr val="accent1"/>
          </a:solidFill>
        </p:spPr>
        <p:txBody>
          <a:bodyPr wrap="square">
            <a:spAutoFit/>
          </a:bodyPr>
          <a:lstStyle>
            <a:defPPr>
              <a:defRPr lang="pt-BR"/>
            </a:defPPr>
            <a:lvl1pPr>
              <a:defRPr sz="2800">
                <a:latin typeface="Arial Narrow" panose="020B0606020202030204" pitchFamily="34" charset="0"/>
              </a:defRPr>
            </a:lvl1pPr>
          </a:lstStyle>
          <a:p>
            <a:pPr algn="ctr"/>
            <a:r>
              <a:rPr lang="pt-BR" sz="3200" b="1" dirty="0">
                <a:solidFill>
                  <a:schemeClr val="bg1"/>
                </a:solidFill>
                <a:latin typeface="+mj-lt"/>
              </a:rPr>
              <a:t>Mecanismo de Regulação Financeira </a:t>
            </a:r>
          </a:p>
        </p:txBody>
      </p:sp>
      <p:sp>
        <p:nvSpPr>
          <p:cNvPr id="17" name="CaixaDeTexto 16">
            <a:extLst>
              <a:ext uri="{FF2B5EF4-FFF2-40B4-BE49-F238E27FC236}">
                <a16:creationId xmlns:a16="http://schemas.microsoft.com/office/drawing/2014/main" id="{C76432FB-D1AB-F5DE-A5AF-1684AE9F6D72}"/>
              </a:ext>
            </a:extLst>
          </p:cNvPr>
          <p:cNvSpPr txBox="1"/>
          <p:nvPr/>
        </p:nvSpPr>
        <p:spPr>
          <a:xfrm>
            <a:off x="5307971" y="6239628"/>
            <a:ext cx="10437551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pt-BR"/>
            </a:defPPr>
            <a:lvl1pPr>
              <a:defRPr sz="2800">
                <a:latin typeface="Arial Narrow" panose="020B0606020202030204" pitchFamily="34" charset="0"/>
              </a:defRPr>
            </a:lvl1pPr>
          </a:lstStyle>
          <a:p>
            <a:r>
              <a:rPr lang="pt-BR" sz="2800" b="0" i="0" u="none" strike="noStrike" kern="1200" baseline="0" dirty="0">
                <a:solidFill>
                  <a:schemeClr val="dk1"/>
                </a:solidFill>
                <a:latin typeface="+mn-lt"/>
                <a:ea typeface="+mn-ea"/>
                <a:cs typeface="+mn-cs"/>
              </a:rPr>
              <a:t>Relatório final em fase de revisão.</a:t>
            </a:r>
            <a:endParaRPr lang="pt-BR" dirty="0">
              <a:latin typeface="+mj-lt"/>
            </a:endParaRPr>
          </a:p>
        </p:txBody>
      </p:sp>
      <p:sp>
        <p:nvSpPr>
          <p:cNvPr id="18" name="CaixaDeTexto 17">
            <a:extLst>
              <a:ext uri="{FF2B5EF4-FFF2-40B4-BE49-F238E27FC236}">
                <a16:creationId xmlns:a16="http://schemas.microsoft.com/office/drawing/2014/main" id="{8D803355-C19B-9FAE-EA8F-64D297D6EAAD}"/>
              </a:ext>
            </a:extLst>
          </p:cNvPr>
          <p:cNvSpPr txBox="1"/>
          <p:nvPr/>
        </p:nvSpPr>
        <p:spPr>
          <a:xfrm>
            <a:off x="1346812" y="5786006"/>
            <a:ext cx="3537413" cy="1569660"/>
          </a:xfrm>
          <a:prstGeom prst="rect">
            <a:avLst/>
          </a:prstGeom>
          <a:solidFill>
            <a:schemeClr val="accent1"/>
          </a:solidFill>
        </p:spPr>
        <p:txBody>
          <a:bodyPr wrap="square">
            <a:spAutoFit/>
          </a:bodyPr>
          <a:lstStyle>
            <a:defPPr>
              <a:defRPr lang="pt-BR"/>
            </a:defPPr>
            <a:lvl1pPr>
              <a:defRPr sz="2800">
                <a:latin typeface="Arial Narrow" panose="020B0606020202030204" pitchFamily="34" charset="0"/>
              </a:defRPr>
            </a:lvl1pPr>
          </a:lstStyle>
          <a:p>
            <a:pPr algn="ctr"/>
            <a:r>
              <a:rPr lang="pt-BR" sz="3200" b="1" i="0" u="none" strike="noStrike" kern="1200" baseline="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Parâmetros da metodologia do reajuste individual</a:t>
            </a:r>
            <a:endParaRPr lang="pt-BR" sz="3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7516769"/>
      </p:ext>
    </p:extLst>
  </p:cSld>
  <p:clrMapOvr>
    <a:masterClrMapping/>
  </p:clrMapOvr>
  <p:transition spd="slow">
    <p:push dir="u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ráfico 2">
            <a:extLst>
              <a:ext uri="{FF2B5EF4-FFF2-40B4-BE49-F238E27FC236}">
                <a16:creationId xmlns:a16="http://schemas.microsoft.com/office/drawing/2014/main" id="{87FD1565-FBAF-4FD9-BF84-AA277F9F0C4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923506" y="3290360"/>
            <a:ext cx="10439400" cy="1704975"/>
          </a:xfrm>
          <a:prstGeom prst="rect">
            <a:avLst/>
          </a:prstGeom>
        </p:spPr>
      </p:pic>
      <p:sp>
        <p:nvSpPr>
          <p:cNvPr id="8" name="Título 1">
            <a:extLst>
              <a:ext uri="{FF2B5EF4-FFF2-40B4-BE49-F238E27FC236}">
                <a16:creationId xmlns:a16="http://schemas.microsoft.com/office/drawing/2014/main" id="{7EEC4957-EE9B-41F0-B505-D1094BB77855}"/>
              </a:ext>
            </a:extLst>
          </p:cNvPr>
          <p:cNvSpPr txBox="1">
            <a:spLocks/>
          </p:cNvSpPr>
          <p:nvPr/>
        </p:nvSpPr>
        <p:spPr bwMode="auto">
          <a:xfrm>
            <a:off x="0" y="934063"/>
            <a:ext cx="18286413" cy="23788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Aft>
                <a:spcPts val="1800"/>
              </a:spcAft>
              <a:defRPr/>
            </a:pPr>
            <a:r>
              <a:rPr lang="pt-BR" altLang="pt-BR" sz="6600" b="1" dirty="0">
                <a:solidFill>
                  <a:srgbClr val="006E89"/>
                </a:solidFill>
                <a:latin typeface="+mn-lt"/>
              </a:rPr>
              <a:t>Obrigada!</a:t>
            </a:r>
            <a:endParaRPr lang="pt-BR" altLang="pt-BR" sz="6600" b="1" dirty="0">
              <a:latin typeface="+mn-lt"/>
            </a:endParaRPr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id="{3D4B7CFE-9880-1A74-82B0-6828F41EC70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20701" y="5620053"/>
            <a:ext cx="4354786" cy="4354786"/>
          </a:xfrm>
          <a:prstGeom prst="rect">
            <a:avLst/>
          </a:prstGeom>
        </p:spPr>
      </p:pic>
      <p:pic>
        <p:nvPicPr>
          <p:cNvPr id="1026" name="Picture 2" descr="Placa azul com letras brancas em fundo preto&#10;&#10;Descrição gerada automaticamente">
            <a:extLst>
              <a:ext uri="{FF2B5EF4-FFF2-40B4-BE49-F238E27FC236}">
                <a16:creationId xmlns:a16="http://schemas.microsoft.com/office/drawing/2014/main" id="{D2B5A3B3-7F13-DC60-D788-C5DB4384BC1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73800" y="6677738"/>
            <a:ext cx="4673600" cy="9382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37995476"/>
      </p:ext>
    </p:extLst>
  </p:cSld>
  <p:clrMapOvr>
    <a:masterClrMapping/>
  </p:clrMapOvr>
  <p:transition spd="slow">
    <p:push dir="u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heme/theme1.xml><?xml version="1.0" encoding="utf-8"?>
<a:theme xmlns:a="http://schemas.openxmlformats.org/drawingml/2006/main" name="2_Personalizar design">
  <a:themeElements>
    <a:clrScheme name="Personalizada 2">
      <a:dk1>
        <a:srgbClr val="333333"/>
      </a:dk1>
      <a:lt1>
        <a:srgbClr val="FFFFFF"/>
      </a:lt1>
      <a:dk2>
        <a:srgbClr val="FFFFFF"/>
      </a:dk2>
      <a:lt2>
        <a:srgbClr val="FFFFFF"/>
      </a:lt2>
      <a:accent1>
        <a:srgbClr val="006E89"/>
      </a:accent1>
      <a:accent2>
        <a:srgbClr val="6D983F"/>
      </a:accent2>
      <a:accent3>
        <a:srgbClr val="F47521"/>
      </a:accent3>
      <a:accent4>
        <a:srgbClr val="A05A09"/>
      </a:accent4>
      <a:accent5>
        <a:srgbClr val="D6BF16"/>
      </a:accent5>
      <a:accent6>
        <a:srgbClr val="A5BFDE"/>
      </a:accent6>
      <a:hlink>
        <a:srgbClr val="195214"/>
      </a:hlink>
      <a:folHlink>
        <a:srgbClr val="68360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68BB43F11A20B046B2992FBAC6308854" ma:contentTypeVersion="17" ma:contentTypeDescription="Crie um novo documento." ma:contentTypeScope="" ma:versionID="8fb3158a88698f0b2eacc87e6c88b1ec">
  <xsd:schema xmlns:xsd="http://www.w3.org/2001/XMLSchema" xmlns:xs="http://www.w3.org/2001/XMLSchema" xmlns:p="http://schemas.microsoft.com/office/2006/metadata/properties" xmlns:ns1="http://schemas.microsoft.com/sharepoint/v3" xmlns:ns2="92631982-ce7f-45a1-9387-52520b4e3999" xmlns:ns3="6f3495ec-fbc6-4174-91f2-4d43c17cf637" targetNamespace="http://schemas.microsoft.com/office/2006/metadata/properties" ma:root="true" ma:fieldsID="b4446bb25c15beddb970eb9a00026c05" ns1:_="" ns2:_="" ns3:_="">
    <xsd:import namespace="http://schemas.microsoft.com/sharepoint/v3"/>
    <xsd:import namespace="92631982-ce7f-45a1-9387-52520b4e3999"/>
    <xsd:import namespace="6f3495ec-fbc6-4174-91f2-4d43c17cf63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Data" minOccurs="0"/>
                <xsd:element ref="ns3:SharedWithUsers" minOccurs="0"/>
                <xsd:element ref="ns3:SharedWithDetails" minOccurs="0"/>
                <xsd:element ref="ns1:_ip_UnifiedCompliancePolicyProperties" minOccurs="0"/>
                <xsd:element ref="ns1:_ip_UnifiedCompliancePolicyUIActio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7" nillable="true" ma:displayName="Propriedades da Política de Conformidade Unificada" ma:hidden="true" ma:internalName="_ip_UnifiedCompliancePolicyProperties">
      <xsd:simpleType>
        <xsd:restriction base="dms:Note"/>
      </xsd:simpleType>
    </xsd:element>
    <xsd:element name="_ip_UnifiedCompliancePolicyUIAction" ma:index="18" nillable="true" ma:displayName="Ação de Interface do Usuário da Política de Conformidade Unificada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2631982-ce7f-45a1-9387-52520b4e399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Data" ma:index="14" nillable="true" ma:displayName="Data" ma:default="[today]" ma:format="DateOnly" ma:internalName="Data">
      <xsd:simpleType>
        <xsd:restriction base="dms:DateTime"/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1" nillable="true" ma:taxonomy="true" ma:internalName="lcf76f155ced4ddcb4097134ff3c332f" ma:taxonomyFieldName="MediaServiceImageTags" ma:displayName="Marcações de imagem" ma:readOnly="false" ma:fieldId="{5cf76f15-5ced-4ddc-b409-7134ff3c332f}" ma:taxonomyMulti="true" ma:sspId="afd22834-720d-4be5-8a17-75eb8688063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23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f3495ec-fbc6-4174-91f2-4d43c17cf637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Compartilhado com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Detalhes de Compartilhado Com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e1bdc2ca-380b-4a30-8025-e77a25a0bb4b}" ma:internalName="TaxCatchAll" ma:showField="CatchAllData" ma:web="6f3495ec-fbc6-4174-91f2-4d43c17cf63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ú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Data xmlns="92631982-ce7f-45a1-9387-52520b4e3999">2023-08-15T11:14:23+00:00</Data>
    <_ip_UnifiedCompliancePolicyUIAction xmlns="http://schemas.microsoft.com/sharepoint/v3" xsi:nil="true"/>
    <_ip_UnifiedCompliancePolicyProperties xmlns="http://schemas.microsoft.com/sharepoint/v3" xsi:nil="true"/>
    <lcf76f155ced4ddcb4097134ff3c332f xmlns="92631982-ce7f-45a1-9387-52520b4e3999">
      <Terms xmlns="http://schemas.microsoft.com/office/infopath/2007/PartnerControls"/>
    </lcf76f155ced4ddcb4097134ff3c332f>
    <TaxCatchAll xmlns="6f3495ec-fbc6-4174-91f2-4d43c17cf637" xsi:nil="true"/>
    <SharedWithUsers xmlns="6f3495ec-fbc6-4174-91f2-4d43c17cf637">
      <UserInfo>
        <DisplayName>Luiz Antonio Nolasco de Freitas</DisplayName>
        <AccountId>726</AccountId>
        <AccountType/>
      </UserInfo>
      <UserInfo>
        <DisplayName>Bruno Catroli da Silva</DisplayName>
        <AccountId>34</AccountId>
        <AccountType/>
      </UserInfo>
    </SharedWithUsers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619B5CCA-4399-44B1-B48D-F0F4DF402456}">
  <ds:schemaRefs>
    <ds:schemaRef ds:uri="6f3495ec-fbc6-4174-91f2-4d43c17cf637"/>
    <ds:schemaRef ds:uri="92631982-ce7f-45a1-9387-52520b4e3999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microsoft.com/sharepoint/v3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6643FE53-8C98-4CB0-B143-B395088C8ABD}">
  <ds:schemaRefs>
    <ds:schemaRef ds:uri="6f3495ec-fbc6-4174-91f2-4d43c17cf637"/>
    <ds:schemaRef ds:uri="92631982-ce7f-45a1-9387-52520b4e3999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microsoft.com/sharepoint/v3"/>
    <ds:schemaRef ds:uri="http://schemas.openxmlformats.org/package/2006/metadata/core-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A64C622D-3C09-4FA2-A310-9A1502741135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625</TotalTime>
  <Words>324</Words>
  <Application>Microsoft Office PowerPoint</Application>
  <PresentationFormat>Personalizar</PresentationFormat>
  <Paragraphs>42</Paragraphs>
  <Slides>7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7</vt:i4>
      </vt:variant>
    </vt:vector>
  </HeadingPairs>
  <TitlesOfParts>
    <vt:vector size="11" baseType="lpstr">
      <vt:lpstr>Arial</vt:lpstr>
      <vt:lpstr>Arial Narrow</vt:lpstr>
      <vt:lpstr>Calibri</vt:lpstr>
      <vt:lpstr>2_Personalizar design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Expertise</dc:title>
  <dc:creator>Expertise Inteligencia e pesquisa de mercado</dc:creator>
  <cp:lastModifiedBy>Jaqueline Lima Fernandes</cp:lastModifiedBy>
  <cp:revision>9</cp:revision>
  <cp:lastPrinted>2023-08-22T13:20:10Z</cp:lastPrinted>
  <dcterms:created xsi:type="dcterms:W3CDTF">2016-01-16T10:55:01Z</dcterms:created>
  <dcterms:modified xsi:type="dcterms:W3CDTF">2023-12-18T20:00:04Z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0x01010068BB43F11A20B046B2992FBAC6308854</vt:lpwstr>
  </property>
  <property fmtid="{D5CDD505-2E9C-101B-9397-08002B2CF9AE}" pid="3" name="MediaServiceImageTags">
    <vt:lpwstr/>
  </property>
</Properties>
</file>