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27"/>
  </p:notesMasterIdLst>
  <p:sldIdLst>
    <p:sldId id="671" r:id="rId5"/>
    <p:sldId id="2146846385" r:id="rId6"/>
    <p:sldId id="2147470815" r:id="rId7"/>
    <p:sldId id="2147470807" r:id="rId8"/>
    <p:sldId id="2147470817" r:id="rId9"/>
    <p:sldId id="2147470797" r:id="rId10"/>
    <p:sldId id="2147470813" r:id="rId11"/>
    <p:sldId id="2146846472" r:id="rId12"/>
    <p:sldId id="2146846473" r:id="rId13"/>
    <p:sldId id="2146846479" r:id="rId14"/>
    <p:sldId id="2146846328" r:id="rId15"/>
    <p:sldId id="2147470824" r:id="rId16"/>
    <p:sldId id="2147470825" r:id="rId17"/>
    <p:sldId id="2147470826" r:id="rId18"/>
    <p:sldId id="2146846337" r:id="rId19"/>
    <p:sldId id="2147470818" r:id="rId20"/>
    <p:sldId id="2147470819" r:id="rId21"/>
    <p:sldId id="2147470820" r:id="rId22"/>
    <p:sldId id="2146846387" r:id="rId23"/>
    <p:sldId id="2147470822" r:id="rId24"/>
    <p:sldId id="2147470823" r:id="rId25"/>
    <p:sldId id="2147470828" r:id="rId26"/>
  </p:sldIdLst>
  <p:sldSz cx="18288000" cy="10287000"/>
  <p:notesSz cx="6858000" cy="9144000"/>
  <p:custDataLst>
    <p:tags r:id="rId28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71"/>
            <p14:sldId id="2146846385"/>
            <p14:sldId id="2147470815"/>
            <p14:sldId id="2147470807"/>
            <p14:sldId id="2147470817"/>
            <p14:sldId id="2147470797"/>
            <p14:sldId id="2147470813"/>
            <p14:sldId id="2146846472"/>
            <p14:sldId id="2146846473"/>
            <p14:sldId id="2146846479"/>
            <p14:sldId id="2146846328"/>
            <p14:sldId id="2147470824"/>
            <p14:sldId id="2147470825"/>
            <p14:sldId id="2147470826"/>
            <p14:sldId id="2146846337"/>
            <p14:sldId id="2147470818"/>
            <p14:sldId id="2147470819"/>
            <p14:sldId id="2147470820"/>
            <p14:sldId id="2146846387"/>
            <p14:sldId id="2147470822"/>
            <p14:sldId id="2147470823"/>
            <p14:sldId id="21474708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  <a:srgbClr val="FF9933"/>
    <a:srgbClr val="007373"/>
    <a:srgbClr val="006E89"/>
    <a:srgbClr val="6D983F"/>
    <a:srgbClr val="8CBB59"/>
    <a:srgbClr val="DF4F3B"/>
    <a:srgbClr val="00C0BC"/>
    <a:srgbClr val="0679A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>
        <p:guide orient="horz" pos="1063"/>
        <p:guide orient="horz" pos="5349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360DA-58CB-4F04-BF63-5FA0B2A427B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8C7141-C375-49AD-9203-CBABFEEE1BC0}">
      <dgm:prSet phldrT="[Texto]" custT="1"/>
      <dgm:spPr/>
      <dgm:t>
        <a:bodyPr/>
        <a:lstStyle/>
        <a:p>
          <a:pPr algn="ctr"/>
          <a:r>
            <a:rPr lang="pt-BR" sz="3200" b="1"/>
            <a:t>PQO/IDSS</a:t>
          </a:r>
        </a:p>
      </dgm:t>
    </dgm:pt>
    <dgm:pt modelId="{A786C572-D812-48C5-A7AD-A6E106DEB900}" type="parTrans" cxnId="{0294071A-94A8-468A-8066-9AC2739C86D5}">
      <dgm:prSet/>
      <dgm:spPr/>
      <dgm:t>
        <a:bodyPr/>
        <a:lstStyle/>
        <a:p>
          <a:endParaRPr lang="pt-BR" sz="2000"/>
        </a:p>
      </dgm:t>
    </dgm:pt>
    <dgm:pt modelId="{18FA2C7F-ADD8-4307-B8BD-E47F5951AEA0}" type="sibTrans" cxnId="{0294071A-94A8-468A-8066-9AC2739C86D5}">
      <dgm:prSet/>
      <dgm:spPr/>
      <dgm:t>
        <a:bodyPr/>
        <a:lstStyle/>
        <a:p>
          <a:endParaRPr lang="pt-BR" sz="2000"/>
        </a:p>
      </dgm:t>
    </dgm:pt>
    <dgm:pt modelId="{0E3AB9D4-3D73-44C6-8F56-C9123E6F6108}">
      <dgm:prSet phldrT="[Texto]" custT="1"/>
      <dgm:spPr/>
      <dgm:t>
        <a:bodyPr/>
        <a:lstStyle/>
        <a:p>
          <a:pPr marL="285750" lvl="1" indent="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6D94F02A-03AB-445D-9B50-F1DD1353EAD7}" type="parTrans" cxnId="{98240A5B-E550-477D-9C53-7CA2E9911A87}">
      <dgm:prSet/>
      <dgm:spPr/>
      <dgm:t>
        <a:bodyPr/>
        <a:lstStyle/>
        <a:p>
          <a:endParaRPr lang="pt-BR" sz="2000"/>
        </a:p>
      </dgm:t>
    </dgm:pt>
    <dgm:pt modelId="{0FC23351-8949-45BA-9403-AA83B1668493}" type="sibTrans" cxnId="{98240A5B-E550-477D-9C53-7CA2E9911A87}">
      <dgm:prSet/>
      <dgm:spPr/>
      <dgm:t>
        <a:bodyPr/>
        <a:lstStyle/>
        <a:p>
          <a:endParaRPr lang="pt-BR" sz="2000"/>
        </a:p>
      </dgm:t>
    </dgm:pt>
    <dgm:pt modelId="{80D20B85-D911-4ADF-973B-0356D651DF7A}">
      <dgm:prSet phldrT="[Texto]" custT="1"/>
      <dgm:spPr/>
      <dgm:t>
        <a:bodyPr/>
        <a:lstStyle/>
        <a:p>
          <a:pPr algn="l"/>
          <a:r>
            <a:rPr lang="pt-BR" sz="2800" b="1"/>
            <a:t>Programa de Acreditação de Operadoras</a:t>
          </a:r>
        </a:p>
      </dgm:t>
    </dgm:pt>
    <dgm:pt modelId="{7163CFDA-730D-424E-A3B0-8045DC166780}" type="parTrans" cxnId="{FDFF0371-6530-4EF7-B65B-427FCCC5A805}">
      <dgm:prSet/>
      <dgm:spPr/>
      <dgm:t>
        <a:bodyPr/>
        <a:lstStyle/>
        <a:p>
          <a:endParaRPr lang="pt-BR" sz="2000"/>
        </a:p>
      </dgm:t>
    </dgm:pt>
    <dgm:pt modelId="{3F8E3056-4E34-4D96-A8C2-06554BEAAE3E}" type="sibTrans" cxnId="{FDFF0371-6530-4EF7-B65B-427FCCC5A805}">
      <dgm:prSet/>
      <dgm:spPr/>
      <dgm:t>
        <a:bodyPr/>
        <a:lstStyle/>
        <a:p>
          <a:endParaRPr lang="pt-BR" sz="2000"/>
        </a:p>
      </dgm:t>
    </dgm:pt>
    <dgm:pt modelId="{65A6532D-D4E1-4050-99ED-DA18A21CBAB7}">
      <dgm:prSet phldrT="[Texto]" custT="1"/>
      <dgm:spPr/>
      <dgm:t>
        <a:bodyPr/>
        <a:lstStyle/>
        <a:p>
          <a:pPr algn="l"/>
          <a:r>
            <a:rPr lang="pt-BR" sz="2800" b="1" u="none" strike="noStrike">
              <a:solidFill>
                <a:schemeClr val="accent1">
                  <a:lumMod val="50000"/>
                </a:schemeClr>
              </a:solidFill>
              <a:effectLst/>
            </a:rPr>
            <a:t>Pesquisa de Satisfação de </a:t>
          </a:r>
          <a:r>
            <a:rPr lang="pt-BR" sz="3200" b="1" u="none" strike="noStrike">
              <a:solidFill>
                <a:schemeClr val="accent1">
                  <a:lumMod val="50000"/>
                </a:schemeClr>
              </a:solidFill>
              <a:effectLst/>
            </a:rPr>
            <a:t>Beneficiários</a:t>
          </a:r>
          <a:endParaRPr lang="pt-BR" sz="3200" b="1">
            <a:solidFill>
              <a:schemeClr val="accent1">
                <a:lumMod val="50000"/>
              </a:schemeClr>
            </a:solidFill>
          </a:endParaRPr>
        </a:p>
      </dgm:t>
    </dgm:pt>
    <dgm:pt modelId="{B38B434A-88A1-4DAF-A904-D9B80C7EE4ED}" type="parTrans" cxnId="{8715116E-EC4B-4C02-8ABB-80655609D123}">
      <dgm:prSet/>
      <dgm:spPr/>
      <dgm:t>
        <a:bodyPr/>
        <a:lstStyle/>
        <a:p>
          <a:endParaRPr lang="pt-BR" sz="2000"/>
        </a:p>
      </dgm:t>
    </dgm:pt>
    <dgm:pt modelId="{A9E91BA7-0764-4B05-98E6-F5E148B0CBDE}" type="sibTrans" cxnId="{8715116E-EC4B-4C02-8ABB-80655609D123}">
      <dgm:prSet/>
      <dgm:spPr/>
      <dgm:t>
        <a:bodyPr/>
        <a:lstStyle/>
        <a:p>
          <a:endParaRPr lang="pt-BR" sz="2000"/>
        </a:p>
      </dgm:t>
    </dgm:pt>
    <dgm:pt modelId="{5A1A2504-BB28-418A-A33A-EBF48347A06B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pt-BR" sz="3200" kern="1200"/>
        </a:p>
      </dgm:t>
    </dgm:pt>
    <dgm:pt modelId="{3D64944F-27FF-4241-9D7C-EFB553C090C8}" type="parTrans" cxnId="{DCE1834F-06CB-403B-9D01-5B6754D71F46}">
      <dgm:prSet/>
      <dgm:spPr/>
      <dgm:t>
        <a:bodyPr/>
        <a:lstStyle/>
        <a:p>
          <a:endParaRPr lang="pt-BR" sz="2000"/>
        </a:p>
      </dgm:t>
    </dgm:pt>
    <dgm:pt modelId="{CC7AF4CE-3D23-4E80-9AF1-D462FD762AA9}" type="sibTrans" cxnId="{DCE1834F-06CB-403B-9D01-5B6754D71F46}">
      <dgm:prSet/>
      <dgm:spPr/>
      <dgm:t>
        <a:bodyPr/>
        <a:lstStyle/>
        <a:p>
          <a:endParaRPr lang="pt-BR" sz="2000"/>
        </a:p>
      </dgm:t>
    </dgm:pt>
    <dgm:pt modelId="{64B901A5-551A-4E7A-8617-3D8024CAE663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Fichas Técnicas do ano-base 2023 divulgadas em ago/2023</a:t>
          </a:r>
        </a:p>
      </dgm:t>
    </dgm:pt>
    <dgm:pt modelId="{9D38D6C2-175B-4314-AC2E-65874CC5E69D}" type="parTrans" cxnId="{C706FC0C-6F00-47E3-9C1F-CEA4BBAC5F26}">
      <dgm:prSet/>
      <dgm:spPr/>
      <dgm:t>
        <a:bodyPr/>
        <a:lstStyle/>
        <a:p>
          <a:endParaRPr lang="pt-BR" sz="2000"/>
        </a:p>
      </dgm:t>
    </dgm:pt>
    <dgm:pt modelId="{5DA81F94-40E9-4E26-AF23-A4592CA35C9A}" type="sibTrans" cxnId="{C706FC0C-6F00-47E3-9C1F-CEA4BBAC5F26}">
      <dgm:prSet/>
      <dgm:spPr/>
      <dgm:t>
        <a:bodyPr/>
        <a:lstStyle/>
        <a:p>
          <a:endParaRPr lang="pt-BR" sz="2000"/>
        </a:p>
      </dgm:t>
    </dgm:pt>
    <dgm:pt modelId="{DDF61262-DE18-453B-85AA-F433192858C6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Disponibilização do Painel do IDSS em dez/2023 (NOVO)</a:t>
          </a:r>
        </a:p>
      </dgm:t>
    </dgm:pt>
    <dgm:pt modelId="{A77664DA-7DCB-4EB6-A361-9725E572A9F0}" type="parTrans" cxnId="{10844434-51C1-4DD9-8E9C-1198ACEB9F8D}">
      <dgm:prSet/>
      <dgm:spPr/>
      <dgm:t>
        <a:bodyPr/>
        <a:lstStyle/>
        <a:p>
          <a:endParaRPr lang="pt-BR" sz="2000"/>
        </a:p>
      </dgm:t>
    </dgm:pt>
    <dgm:pt modelId="{FA4E9320-03B5-4102-B4D6-778C86D30536}" type="sibTrans" cxnId="{10844434-51C1-4DD9-8E9C-1198ACEB9F8D}">
      <dgm:prSet/>
      <dgm:spPr/>
      <dgm:t>
        <a:bodyPr/>
        <a:lstStyle/>
        <a:p>
          <a:endParaRPr lang="pt-BR" sz="2000"/>
        </a:p>
      </dgm:t>
    </dgm:pt>
    <dgm:pt modelId="{EBF94B4C-3DC8-4571-B429-7CF24A2B4A1D}">
      <dgm:prSet custT="1"/>
      <dgm:spPr/>
      <dgm:t>
        <a:bodyPr/>
        <a:lstStyle/>
        <a:p>
          <a:pPr algn="l" rtl="0"/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20 OPS MH Acreditadas em 2023 </a:t>
          </a:r>
          <a:r>
            <a:rPr lang="pt-BR" sz="2800" b="0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(16 Nível I e 4 Nível II)</a:t>
          </a:r>
        </a:p>
      </dgm:t>
    </dgm:pt>
    <dgm:pt modelId="{CCEF4431-FCA4-472D-AACC-D20055DCAA21}" type="parTrans" cxnId="{959A4D54-3F91-4681-9B59-A436AC9DB9C7}">
      <dgm:prSet/>
      <dgm:spPr/>
      <dgm:t>
        <a:bodyPr/>
        <a:lstStyle/>
        <a:p>
          <a:endParaRPr lang="pt-BR" sz="2000"/>
        </a:p>
      </dgm:t>
    </dgm:pt>
    <dgm:pt modelId="{540069F4-A7EA-41BF-8475-C282CABC497A}" type="sibTrans" cxnId="{959A4D54-3F91-4681-9B59-A436AC9DB9C7}">
      <dgm:prSet/>
      <dgm:spPr/>
      <dgm:t>
        <a:bodyPr/>
        <a:lstStyle/>
        <a:p>
          <a:endParaRPr lang="pt-BR" sz="2000"/>
        </a:p>
      </dgm:t>
    </dgm:pt>
    <dgm:pt modelId="{ABF3A581-388D-42B2-A09D-B677ABB2B607}">
      <dgm:prSet custT="1"/>
      <dgm:spPr/>
      <dgm:t>
        <a:bodyPr/>
        <a:lstStyle/>
        <a:p>
          <a:pPr algn="l"/>
          <a:endParaRPr lang="pt-BR" sz="2400" b="0" u="none" strike="noStrike" kern="120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571D8DFE-DF0A-4442-BDA2-C1125FFFA6E7}" type="parTrans" cxnId="{EAE9E31A-BE26-4CCD-A5AA-C84940D4D2F9}">
      <dgm:prSet/>
      <dgm:spPr/>
      <dgm:t>
        <a:bodyPr/>
        <a:lstStyle/>
        <a:p>
          <a:endParaRPr lang="pt-BR" sz="2000"/>
        </a:p>
      </dgm:t>
    </dgm:pt>
    <dgm:pt modelId="{1EE801EB-0AEC-40BA-9692-3A1ECE495555}" type="sibTrans" cxnId="{EAE9E31A-BE26-4CCD-A5AA-C84940D4D2F9}">
      <dgm:prSet/>
      <dgm:spPr/>
      <dgm:t>
        <a:bodyPr/>
        <a:lstStyle/>
        <a:p>
          <a:endParaRPr lang="pt-BR" sz="2000"/>
        </a:p>
      </dgm:t>
    </dgm:pt>
    <dgm:pt modelId="{DBA87752-315D-4FAB-A6C8-FF2232EFFD52}">
      <dgm:prSet custT="1"/>
      <dgm:spPr/>
      <dgm:t>
        <a:bodyPr/>
        <a:lstStyle/>
        <a:p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268 operadoras realizaram a Pesquisa de Satisfação de Beneficiários em 2023</a:t>
          </a:r>
        </a:p>
      </dgm:t>
    </dgm:pt>
    <dgm:pt modelId="{2D3BF8D6-0FCB-45A9-9937-829D7CE1744A}" type="parTrans" cxnId="{193EEBE7-B1EA-497C-B98E-ABDB22754CC7}">
      <dgm:prSet/>
      <dgm:spPr/>
      <dgm:t>
        <a:bodyPr/>
        <a:lstStyle/>
        <a:p>
          <a:endParaRPr lang="pt-BR" sz="2000"/>
        </a:p>
      </dgm:t>
    </dgm:pt>
    <dgm:pt modelId="{C51E9E54-57B7-492A-9B53-AAA187211CFF}" type="sibTrans" cxnId="{193EEBE7-B1EA-497C-B98E-ABDB22754CC7}">
      <dgm:prSet/>
      <dgm:spPr/>
      <dgm:t>
        <a:bodyPr/>
        <a:lstStyle/>
        <a:p>
          <a:endParaRPr lang="pt-BR" sz="2000"/>
        </a:p>
      </dgm:t>
    </dgm:pt>
    <dgm:pt modelId="{24ABBD5F-93DA-4C88-99E3-F61632B07C76}">
      <dgm:prSet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None/>
          </a:pPr>
          <a:r>
            <a:rPr lang="pt-BR" sz="3200" b="1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Resultados</a:t>
          </a:r>
          <a:endParaRPr lang="pt-BR" sz="3200" b="1" i="0" u="none" strike="noStrike" kern="1200">
            <a:solidFill>
              <a:schemeClr val="bg1"/>
            </a:solidFill>
            <a:effectLst/>
            <a:latin typeface="Calibri" panose="020F0502020204030204" pitchFamily="34" charset="0"/>
          </a:endParaRPr>
        </a:p>
      </dgm:t>
    </dgm:pt>
    <dgm:pt modelId="{F928EA32-E805-431B-9F3B-84299812E5A3}" type="parTrans" cxnId="{F5D7DB3B-2DAF-4FD9-8B15-9396126E750B}">
      <dgm:prSet/>
      <dgm:spPr/>
      <dgm:t>
        <a:bodyPr/>
        <a:lstStyle/>
        <a:p>
          <a:endParaRPr lang="pt-BR" sz="2000"/>
        </a:p>
      </dgm:t>
    </dgm:pt>
    <dgm:pt modelId="{8C1E519F-FE43-4B77-87A5-0173D7324A7C}" type="sibTrans" cxnId="{F5D7DB3B-2DAF-4FD9-8B15-9396126E750B}">
      <dgm:prSet/>
      <dgm:spPr/>
      <dgm:t>
        <a:bodyPr/>
        <a:lstStyle/>
        <a:p>
          <a:endParaRPr lang="pt-BR" sz="2000"/>
        </a:p>
      </dgm:t>
    </dgm:pt>
    <dgm:pt modelId="{2175BB83-9649-438B-BCE3-EEE19CA39070}">
      <dgm:prSet custT="1"/>
      <dgm:spPr/>
      <dgm:t>
        <a:bodyPr/>
        <a:lstStyle/>
        <a:p>
          <a:r>
            <a:rPr lang="pt-BR" sz="2400" b="0" i="0" u="none" strike="noStrike" kern="1200">
              <a:solidFill>
                <a:schemeClr val="bg1"/>
              </a:solidFill>
              <a:effectLst/>
              <a:latin typeface="Calibri"/>
              <a:cs typeface="Calibri"/>
            </a:rPr>
            <a:t>% médio de beneficiários que avaliaram o plano como bom ou muito bom: 78,76%</a:t>
          </a:r>
        </a:p>
      </dgm:t>
    </dgm:pt>
    <dgm:pt modelId="{CB5974CE-26FA-49FC-BD10-A044ECFEFCCD}" type="parTrans" cxnId="{11B06149-AD11-4155-8CAA-2BA9FDF9BF20}">
      <dgm:prSet/>
      <dgm:spPr/>
      <dgm:t>
        <a:bodyPr/>
        <a:lstStyle/>
        <a:p>
          <a:endParaRPr lang="pt-BR" sz="2000"/>
        </a:p>
      </dgm:t>
    </dgm:pt>
    <dgm:pt modelId="{2CC360DF-8BAD-429C-8808-3E8018CB8D33}" type="sibTrans" cxnId="{11B06149-AD11-4155-8CAA-2BA9FDF9BF20}">
      <dgm:prSet/>
      <dgm:spPr/>
      <dgm:t>
        <a:bodyPr/>
        <a:lstStyle/>
        <a:p>
          <a:endParaRPr lang="pt-BR" sz="2000"/>
        </a:p>
      </dgm:t>
    </dgm:pt>
    <dgm:pt modelId="{7B4F25B2-5E9E-4341-9D94-B189885616E4}">
      <dgm:prSet custT="1"/>
      <dgm:spPr/>
      <dgm:t>
        <a:bodyPr/>
        <a:lstStyle/>
        <a:p>
          <a:r>
            <a:rPr lang="pt-BR" sz="2400" b="0" i="0" u="none" strike="noStrike" kern="1200">
              <a:solidFill>
                <a:schemeClr val="bg1"/>
              </a:solidFill>
              <a:effectLst/>
              <a:latin typeface="Calibri"/>
              <a:cs typeface="Calibri"/>
            </a:rPr>
            <a:t>% médio de beneficiários que recomendariam o plano de saúde para amigos ou familiares: 72,78%</a:t>
          </a:r>
        </a:p>
      </dgm:t>
    </dgm:pt>
    <dgm:pt modelId="{E46E7955-8CAB-454D-8519-B4107DFDA1B4}" type="parTrans" cxnId="{D182F965-0ADE-453A-9ED4-7F942CA01AFA}">
      <dgm:prSet/>
      <dgm:spPr/>
      <dgm:t>
        <a:bodyPr/>
        <a:lstStyle/>
        <a:p>
          <a:endParaRPr lang="pt-BR" sz="2000"/>
        </a:p>
      </dgm:t>
    </dgm:pt>
    <dgm:pt modelId="{49F45F2E-7AA2-4147-8A1A-3FC0603EB44A}" type="sibTrans" cxnId="{D182F965-0ADE-453A-9ED4-7F942CA01AFA}">
      <dgm:prSet/>
      <dgm:spPr/>
      <dgm:t>
        <a:bodyPr/>
        <a:lstStyle/>
        <a:p>
          <a:endParaRPr lang="pt-BR" sz="2000"/>
        </a:p>
      </dgm:t>
    </dgm:pt>
    <dgm:pt modelId="{AD0A178E-762C-415F-9BDD-C4D89DE3AAE1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3 Oficinas realizadas em 2023</a:t>
          </a:r>
        </a:p>
      </dgm:t>
    </dgm:pt>
    <dgm:pt modelId="{C2963BF0-81E1-482D-9B94-2665F242DD29}" type="parTrans" cxnId="{0F6426E4-035A-4FB7-AB7E-6F1AE0507A91}">
      <dgm:prSet/>
      <dgm:spPr/>
      <dgm:t>
        <a:bodyPr/>
        <a:lstStyle/>
        <a:p>
          <a:endParaRPr lang="pt-BR"/>
        </a:p>
      </dgm:t>
    </dgm:pt>
    <dgm:pt modelId="{089DD3AC-421A-4186-8D99-3917107BE7B2}" type="sibTrans" cxnId="{0F6426E4-035A-4FB7-AB7E-6F1AE0507A91}">
      <dgm:prSet/>
      <dgm:spPr/>
      <dgm:t>
        <a:bodyPr/>
        <a:lstStyle/>
        <a:p>
          <a:endParaRPr lang="pt-BR"/>
        </a:p>
      </dgm:t>
    </dgm:pt>
    <dgm:pt modelId="{971F6F40-023B-4C58-AF30-1C8BFB0F22D4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Previsão de divulgação do resultado do ano-base 2022 em dez/2023</a:t>
          </a:r>
        </a:p>
      </dgm:t>
    </dgm:pt>
    <dgm:pt modelId="{11D34560-1D81-4FCD-B92D-4EEBA2C89635}" type="parTrans" cxnId="{AB47F36E-7B82-47E7-9A41-0A9AFA284513}">
      <dgm:prSet/>
      <dgm:spPr/>
      <dgm:t>
        <a:bodyPr/>
        <a:lstStyle/>
        <a:p>
          <a:endParaRPr lang="pt-BR"/>
        </a:p>
      </dgm:t>
    </dgm:pt>
    <dgm:pt modelId="{ADD1E4D8-BF06-40B7-8279-96C1D47A82C4}" type="sibTrans" cxnId="{AB47F36E-7B82-47E7-9A41-0A9AFA284513}">
      <dgm:prSet/>
      <dgm:spPr/>
      <dgm:t>
        <a:bodyPr/>
        <a:lstStyle/>
        <a:p>
          <a:endParaRPr lang="pt-BR"/>
        </a:p>
      </dgm:t>
    </dgm:pt>
    <dgm:pt modelId="{83F9CBCB-50FE-4D7F-ACC6-A4701863A590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B8928638-60D0-4221-AB1A-C26C43986121}" type="parTrans" cxnId="{65FB9057-BDE1-470A-9E01-E5A4C40D4F99}">
      <dgm:prSet/>
      <dgm:spPr/>
      <dgm:t>
        <a:bodyPr/>
        <a:lstStyle/>
        <a:p>
          <a:endParaRPr lang="pt-BR"/>
        </a:p>
      </dgm:t>
    </dgm:pt>
    <dgm:pt modelId="{C26B7043-6167-4442-818B-762AA466D9F0}" type="sibTrans" cxnId="{65FB9057-BDE1-470A-9E01-E5A4C40D4F99}">
      <dgm:prSet/>
      <dgm:spPr/>
      <dgm:t>
        <a:bodyPr/>
        <a:lstStyle/>
        <a:p>
          <a:endParaRPr lang="pt-BR"/>
        </a:p>
      </dgm:t>
    </dgm:pt>
    <dgm:pt modelId="{6CEBB7FF-A22A-4B32-AF94-F10C4B34EE92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A0036F8D-5961-4A65-9FCA-CA53EF5D2091}" type="parTrans" cxnId="{1B45EEB1-8755-4A8D-A3C3-88FE39519380}">
      <dgm:prSet/>
      <dgm:spPr/>
      <dgm:t>
        <a:bodyPr/>
        <a:lstStyle/>
        <a:p>
          <a:endParaRPr lang="pt-BR"/>
        </a:p>
      </dgm:t>
    </dgm:pt>
    <dgm:pt modelId="{30DE89B4-E094-4CB4-ACFF-D61D1D6BD8DD}" type="sibTrans" cxnId="{1B45EEB1-8755-4A8D-A3C3-88FE39519380}">
      <dgm:prSet/>
      <dgm:spPr/>
      <dgm:t>
        <a:bodyPr/>
        <a:lstStyle/>
        <a:p>
          <a:endParaRPr lang="pt-BR"/>
        </a:p>
      </dgm:t>
    </dgm:pt>
    <dgm:pt modelId="{4E8AD15E-59AA-4953-999C-E767FAAEF90A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6039AB13-0100-4B33-A5D7-D4630A9D01A4}" type="parTrans" cxnId="{6309BF2F-0C4F-4D37-971D-ED35CF09F331}">
      <dgm:prSet/>
      <dgm:spPr/>
      <dgm:t>
        <a:bodyPr/>
        <a:lstStyle/>
        <a:p>
          <a:endParaRPr lang="pt-BR"/>
        </a:p>
      </dgm:t>
    </dgm:pt>
    <dgm:pt modelId="{9055DF2C-8078-4DB8-AFE5-D2AEF1E4A7F6}" type="sibTrans" cxnId="{6309BF2F-0C4F-4D37-971D-ED35CF09F331}">
      <dgm:prSet/>
      <dgm:spPr/>
      <dgm:t>
        <a:bodyPr/>
        <a:lstStyle/>
        <a:p>
          <a:endParaRPr lang="pt-BR"/>
        </a:p>
      </dgm:t>
    </dgm:pt>
    <dgm:pt modelId="{02318C30-7A45-420B-9B2B-98A6F22FD9F8}">
      <dgm:prSet custT="1"/>
      <dgm:spPr/>
      <dgm:t>
        <a:bodyPr/>
        <a:lstStyle/>
        <a:p>
          <a:pPr algn="l">
            <a:buClrTx/>
            <a:buSzTx/>
            <a:buFontTx/>
            <a:buNone/>
          </a:pPr>
          <a:endParaRPr lang="pt-BR" sz="32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A10AF33B-3AED-401C-B10A-0E5DB85D4D88}" type="parTrans" cxnId="{F56BBE61-E34A-453F-B5FF-01D603A262CE}">
      <dgm:prSet/>
      <dgm:spPr/>
      <dgm:t>
        <a:bodyPr/>
        <a:lstStyle/>
        <a:p>
          <a:endParaRPr lang="pt-BR"/>
        </a:p>
      </dgm:t>
    </dgm:pt>
    <dgm:pt modelId="{47239CD3-B979-45BB-A7FD-A8FA95B7292B}" type="sibTrans" cxnId="{F56BBE61-E34A-453F-B5FF-01D603A262CE}">
      <dgm:prSet/>
      <dgm:spPr/>
      <dgm:t>
        <a:bodyPr/>
        <a:lstStyle/>
        <a:p>
          <a:endParaRPr lang="pt-BR"/>
        </a:p>
      </dgm:t>
    </dgm:pt>
    <dgm:pt modelId="{C87FC8D5-6E41-40B9-8955-2E4E70B0C8A2}">
      <dgm:prSet custT="1"/>
      <dgm:spPr/>
      <dgm:t>
        <a:bodyPr/>
        <a:lstStyle/>
        <a:p>
          <a:pPr algn="l">
            <a:buClrTx/>
            <a:buSzTx/>
            <a:buFontTx/>
            <a:buNone/>
          </a:pPr>
          <a:endParaRPr lang="pt-BR" sz="32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549A738B-1C53-4979-BEB6-2EE7C497F8CC}" type="parTrans" cxnId="{05BFECC5-9D48-4E1A-A538-3809A737D8DE}">
      <dgm:prSet/>
      <dgm:spPr/>
      <dgm:t>
        <a:bodyPr/>
        <a:lstStyle/>
        <a:p>
          <a:endParaRPr lang="pt-BR"/>
        </a:p>
      </dgm:t>
    </dgm:pt>
    <dgm:pt modelId="{E4F4A28D-A60A-41A0-90F9-1A36EBC923D5}" type="sibTrans" cxnId="{05BFECC5-9D48-4E1A-A538-3809A737D8DE}">
      <dgm:prSet/>
      <dgm:spPr/>
      <dgm:t>
        <a:bodyPr/>
        <a:lstStyle/>
        <a:p>
          <a:endParaRPr lang="pt-BR"/>
        </a:p>
      </dgm:t>
    </dgm:pt>
    <dgm:pt modelId="{5F135C7A-BC98-42E4-839D-3A0ECEC1401B}">
      <dgm:prSet custT="1"/>
      <dgm:spPr/>
      <dgm:t>
        <a:bodyPr/>
        <a:lstStyle/>
        <a:p>
          <a:pPr algn="l" rtl="0"/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96EFFA6E-23C2-46CD-B2B1-C8BEAA03F3AB}" type="parTrans" cxnId="{02D8A643-E518-47BE-AB3D-ACB336C2E110}">
      <dgm:prSet/>
      <dgm:spPr/>
      <dgm:t>
        <a:bodyPr/>
        <a:lstStyle/>
        <a:p>
          <a:endParaRPr lang="pt-BR"/>
        </a:p>
      </dgm:t>
    </dgm:pt>
    <dgm:pt modelId="{8911943B-2957-4015-A34C-E499ECAD61FB}" type="sibTrans" cxnId="{02D8A643-E518-47BE-AB3D-ACB336C2E110}">
      <dgm:prSet/>
      <dgm:spPr/>
      <dgm:t>
        <a:bodyPr/>
        <a:lstStyle/>
        <a:p>
          <a:endParaRPr lang="pt-BR"/>
        </a:p>
      </dgm:t>
    </dgm:pt>
    <dgm:pt modelId="{DA8E21A4-5853-4C25-BE3C-853DDA815207}">
      <dgm:prSet custT="1"/>
      <dgm:spPr/>
      <dgm:t>
        <a:bodyPr/>
        <a:lstStyle/>
        <a:p>
          <a:pPr algn="l" rtl="0"/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3224A29B-B1D1-4337-8749-CAAA6C5073EB}" type="parTrans" cxnId="{66317666-F806-4A98-9756-3E6DE1EBFC1D}">
      <dgm:prSet/>
      <dgm:spPr/>
      <dgm:t>
        <a:bodyPr/>
        <a:lstStyle/>
        <a:p>
          <a:endParaRPr lang="pt-BR"/>
        </a:p>
      </dgm:t>
    </dgm:pt>
    <dgm:pt modelId="{E2D1AFDC-1662-4B20-9E69-9022C70C2D7D}" type="sibTrans" cxnId="{66317666-F806-4A98-9756-3E6DE1EBFC1D}">
      <dgm:prSet/>
      <dgm:spPr/>
      <dgm:t>
        <a:bodyPr/>
        <a:lstStyle/>
        <a:p>
          <a:endParaRPr lang="pt-BR"/>
        </a:p>
      </dgm:t>
    </dgm:pt>
    <dgm:pt modelId="{78D0BA80-FF54-4BF4-B71C-1DE25B49897F}">
      <dgm:prSet custT="1"/>
      <dgm:spPr/>
      <dgm:t>
        <a:bodyPr/>
        <a:lstStyle/>
        <a:p>
          <a:pPr algn="l" rtl="0"/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26,96% dos beneficiários com assistência MH estão nas 20 OPS acreditadas</a:t>
          </a:r>
        </a:p>
      </dgm:t>
    </dgm:pt>
    <dgm:pt modelId="{30DB076C-752E-41DC-AC0E-56E71E603889}" type="parTrans" cxnId="{01A11720-C794-4A4D-A373-0E4F57E142C7}">
      <dgm:prSet/>
      <dgm:spPr/>
      <dgm:t>
        <a:bodyPr/>
        <a:lstStyle/>
        <a:p>
          <a:endParaRPr lang="pt-BR"/>
        </a:p>
      </dgm:t>
    </dgm:pt>
    <dgm:pt modelId="{53CB950B-0746-4048-A291-3386617E25BB}" type="sibTrans" cxnId="{01A11720-C794-4A4D-A373-0E4F57E142C7}">
      <dgm:prSet/>
      <dgm:spPr/>
      <dgm:t>
        <a:bodyPr/>
        <a:lstStyle/>
        <a:p>
          <a:endParaRPr lang="pt-BR"/>
        </a:p>
      </dgm:t>
    </dgm:pt>
    <dgm:pt modelId="{F5ECC714-8C0D-4EF8-B85F-6A7D2DB2FDC6}">
      <dgm:prSet custT="1"/>
      <dgm:spPr/>
      <dgm:t>
        <a:bodyPr/>
        <a:lstStyle/>
        <a:p>
          <a:pPr algn="l" rtl="0"/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Avaliação do Resultado Regulatório (ARR) do Programa de Acreditação Operadoras</a:t>
          </a:r>
        </a:p>
      </dgm:t>
    </dgm:pt>
    <dgm:pt modelId="{BEFDF588-AA6A-4AA1-8CED-C99A658B48C3}" type="parTrans" cxnId="{27BA2723-E712-474C-A48C-70A6D0AD3C1B}">
      <dgm:prSet/>
      <dgm:spPr/>
      <dgm:t>
        <a:bodyPr/>
        <a:lstStyle/>
        <a:p>
          <a:endParaRPr lang="pt-BR"/>
        </a:p>
      </dgm:t>
    </dgm:pt>
    <dgm:pt modelId="{7B9D845F-F7CA-4A88-888D-7C4FE32A9AF3}" type="sibTrans" cxnId="{27BA2723-E712-474C-A48C-70A6D0AD3C1B}">
      <dgm:prSet/>
      <dgm:spPr/>
      <dgm:t>
        <a:bodyPr/>
        <a:lstStyle/>
        <a:p>
          <a:endParaRPr lang="pt-BR"/>
        </a:p>
      </dgm:t>
    </dgm:pt>
    <dgm:pt modelId="{987C24F4-09EF-48FA-953D-CC42630B16D4}">
      <dgm:prSet custT="1"/>
      <dgm:spPr/>
      <dgm:t>
        <a:bodyPr/>
        <a:lstStyle/>
        <a:p>
          <a:pPr algn="l" rtl="0"/>
          <a:r>
            <a:rPr lang="pt-BR" sz="2800" b="1" u="none" strike="noStrike" kern="1200" dirty="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Dispensa de AIR da revisão da norma para o segmento OD</a:t>
          </a:r>
        </a:p>
      </dgm:t>
    </dgm:pt>
    <dgm:pt modelId="{0D9B5F50-8011-4FC1-9E28-27183E868837}" type="parTrans" cxnId="{B86FD398-BCC2-44F9-9C54-9E6190B33419}">
      <dgm:prSet/>
      <dgm:spPr/>
      <dgm:t>
        <a:bodyPr/>
        <a:lstStyle/>
        <a:p>
          <a:endParaRPr lang="pt-BR"/>
        </a:p>
      </dgm:t>
    </dgm:pt>
    <dgm:pt modelId="{59953558-7868-4443-B2D0-258E382663D9}" type="sibTrans" cxnId="{B86FD398-BCC2-44F9-9C54-9E6190B33419}">
      <dgm:prSet/>
      <dgm:spPr/>
      <dgm:t>
        <a:bodyPr/>
        <a:lstStyle/>
        <a:p>
          <a:endParaRPr lang="pt-BR"/>
        </a:p>
      </dgm:t>
    </dgm:pt>
    <dgm:pt modelId="{2E9016BB-62FA-43D0-B471-D1A670DBCC23}">
      <dgm:prSet custT="1"/>
      <dgm:spPr/>
      <dgm:t>
        <a:bodyPr/>
        <a:lstStyle/>
        <a:p>
          <a:endParaRPr lang="pt-BR" sz="2400" b="1" i="0" u="none" strike="noStrike" kern="1200">
            <a:solidFill>
              <a:schemeClr val="bg1"/>
            </a:solidFill>
            <a:effectLst/>
            <a:latin typeface="Calibri"/>
          </a:endParaRPr>
        </a:p>
      </dgm:t>
    </dgm:pt>
    <dgm:pt modelId="{856B9E46-3EE6-46F7-920A-6C21095FEC1B}" type="parTrans" cxnId="{467CAE08-50B2-49B4-B48C-D2AFA74B8FF3}">
      <dgm:prSet/>
      <dgm:spPr/>
      <dgm:t>
        <a:bodyPr/>
        <a:lstStyle/>
        <a:p>
          <a:endParaRPr lang="pt-BR"/>
        </a:p>
      </dgm:t>
    </dgm:pt>
    <dgm:pt modelId="{9FBD40CA-9037-465E-A54D-DF1CE05E6EE4}" type="sibTrans" cxnId="{467CAE08-50B2-49B4-B48C-D2AFA74B8FF3}">
      <dgm:prSet/>
      <dgm:spPr/>
      <dgm:t>
        <a:bodyPr/>
        <a:lstStyle/>
        <a:p>
          <a:endParaRPr lang="pt-BR"/>
        </a:p>
      </dgm:t>
    </dgm:pt>
    <dgm:pt modelId="{0BF9B7CB-1B5A-405A-B9AD-5B02D26740B6}">
      <dgm:prSet custT="1"/>
      <dgm:spPr/>
      <dgm:t>
        <a:bodyPr/>
        <a:lstStyle/>
        <a:p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Estas 268 operadoras representam 68,8% dos beneficiários do setor</a:t>
          </a:r>
        </a:p>
      </dgm:t>
    </dgm:pt>
    <dgm:pt modelId="{C310A6AC-2466-4448-A56D-8B54C0EFAC37}" type="parTrans" cxnId="{8307F4C5-FA57-420C-9EE0-4CF77C781390}">
      <dgm:prSet/>
      <dgm:spPr/>
      <dgm:t>
        <a:bodyPr/>
        <a:lstStyle/>
        <a:p>
          <a:endParaRPr lang="pt-BR"/>
        </a:p>
      </dgm:t>
    </dgm:pt>
    <dgm:pt modelId="{0059ADD1-D918-43AF-8604-0455DBA4252F}" type="sibTrans" cxnId="{8307F4C5-FA57-420C-9EE0-4CF77C781390}">
      <dgm:prSet/>
      <dgm:spPr/>
      <dgm:t>
        <a:bodyPr/>
        <a:lstStyle/>
        <a:p>
          <a:endParaRPr lang="pt-BR"/>
        </a:p>
      </dgm:t>
    </dgm:pt>
    <dgm:pt modelId="{6AA83F78-E1A3-4ED2-BF6C-06AC8F10565B}">
      <dgm:prSet custT="1"/>
      <dgm:spPr/>
      <dgm:t>
        <a:bodyPr/>
        <a:lstStyle/>
        <a:p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35AD0EAB-94B6-40CC-8E61-B10DB3700F4D}" type="parTrans" cxnId="{0BACA788-DA40-4ED9-A798-053ED651DD71}">
      <dgm:prSet/>
      <dgm:spPr/>
      <dgm:t>
        <a:bodyPr/>
        <a:lstStyle/>
        <a:p>
          <a:endParaRPr lang="pt-BR"/>
        </a:p>
      </dgm:t>
    </dgm:pt>
    <dgm:pt modelId="{F68A0DFE-71E9-42D3-B8D9-1BF0BCCCE218}" type="sibTrans" cxnId="{0BACA788-DA40-4ED9-A798-053ED651DD71}">
      <dgm:prSet/>
      <dgm:spPr/>
      <dgm:t>
        <a:bodyPr/>
        <a:lstStyle/>
        <a:p>
          <a:endParaRPr lang="pt-BR"/>
        </a:p>
      </dgm:t>
    </dgm:pt>
    <dgm:pt modelId="{485709DC-CFA3-4D50-8141-2C075EB4C8AC}">
      <dgm:prSet custT="1"/>
      <dgm:spPr/>
      <dgm:t>
        <a:bodyPr/>
        <a:lstStyle/>
        <a:p>
          <a:pPr algn="l" rtl="0"/>
          <a:endParaRPr lang="pt-BR" sz="800" b="0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4B19E5B3-CC98-4361-A50D-B6DFB0729D56}" type="parTrans" cxnId="{3F814769-CC2B-4806-A8BD-F0A1B976A271}">
      <dgm:prSet/>
      <dgm:spPr/>
      <dgm:t>
        <a:bodyPr/>
        <a:lstStyle/>
        <a:p>
          <a:endParaRPr lang="pt-BR"/>
        </a:p>
      </dgm:t>
    </dgm:pt>
    <dgm:pt modelId="{D25AC922-6EB2-4021-BDAB-1341C1E68C0B}" type="sibTrans" cxnId="{3F814769-CC2B-4806-A8BD-F0A1B976A271}">
      <dgm:prSet/>
      <dgm:spPr/>
      <dgm:t>
        <a:bodyPr/>
        <a:lstStyle/>
        <a:p>
          <a:endParaRPr lang="pt-BR"/>
        </a:p>
      </dgm:t>
    </dgm:pt>
    <dgm:pt modelId="{F89F43C4-499C-43A1-8838-F89812D91BEC}">
      <dgm:prSet custT="1"/>
      <dgm:spPr/>
      <dgm:t>
        <a:bodyPr/>
        <a:lstStyle/>
        <a:p>
          <a:pPr algn="l" rtl="0"/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79FF2477-8F0E-4F30-9A55-77815C2D1E4A}" type="parTrans" cxnId="{A48BF370-273E-4B6A-9DCC-A260F57122BF}">
      <dgm:prSet/>
      <dgm:spPr/>
      <dgm:t>
        <a:bodyPr/>
        <a:lstStyle/>
        <a:p>
          <a:endParaRPr lang="pt-BR"/>
        </a:p>
      </dgm:t>
    </dgm:pt>
    <dgm:pt modelId="{536FD024-E356-415E-858F-A24485DF081E}" type="sibTrans" cxnId="{A48BF370-273E-4B6A-9DCC-A260F57122BF}">
      <dgm:prSet/>
      <dgm:spPr/>
      <dgm:t>
        <a:bodyPr/>
        <a:lstStyle/>
        <a:p>
          <a:endParaRPr lang="pt-BR"/>
        </a:p>
      </dgm:t>
    </dgm:pt>
    <dgm:pt modelId="{E3017094-C18E-4733-A882-B64539540D16}">
      <dgm:prSet custT="1"/>
      <dgm:spPr/>
      <dgm:t>
        <a:bodyPr/>
        <a:lstStyle/>
        <a:p>
          <a:pPr algn="l" rtl="0"/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1138F55B-58E8-4602-9D31-C1FA5DCCC1E3}" type="parTrans" cxnId="{6E402006-FBEA-4170-8424-8F8E69AF6699}">
      <dgm:prSet/>
      <dgm:spPr/>
      <dgm:t>
        <a:bodyPr/>
        <a:lstStyle/>
        <a:p>
          <a:endParaRPr lang="pt-BR"/>
        </a:p>
      </dgm:t>
    </dgm:pt>
    <dgm:pt modelId="{87AE4665-9A15-46D6-AA61-F41BF17F01B2}" type="sibTrans" cxnId="{6E402006-FBEA-4170-8424-8F8E69AF6699}">
      <dgm:prSet/>
      <dgm:spPr/>
      <dgm:t>
        <a:bodyPr/>
        <a:lstStyle/>
        <a:p>
          <a:endParaRPr lang="pt-BR"/>
        </a:p>
      </dgm:t>
    </dgm:pt>
    <dgm:pt modelId="{F46D977F-2D04-4129-BEF5-2C684EE48992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Fichas Técnicas do ano-base 2024 divulgadas em dez/2023</a:t>
          </a:r>
        </a:p>
      </dgm:t>
    </dgm:pt>
    <dgm:pt modelId="{0EDB32C6-D0FA-4912-B73B-A6CA9F9C9D72}" type="parTrans" cxnId="{D2284BA0-9A8F-4817-A3AA-7CA82BC2F890}">
      <dgm:prSet/>
      <dgm:spPr/>
      <dgm:t>
        <a:bodyPr/>
        <a:lstStyle/>
        <a:p>
          <a:endParaRPr lang="pt-BR"/>
        </a:p>
      </dgm:t>
    </dgm:pt>
    <dgm:pt modelId="{CB6C60A6-A4AB-4BDE-BF54-F478CB2E5703}" type="sibTrans" cxnId="{D2284BA0-9A8F-4817-A3AA-7CA82BC2F890}">
      <dgm:prSet/>
      <dgm:spPr/>
      <dgm:t>
        <a:bodyPr/>
        <a:lstStyle/>
        <a:p>
          <a:endParaRPr lang="pt-BR"/>
        </a:p>
      </dgm:t>
    </dgm:pt>
    <dgm:pt modelId="{29A923F3-CAD3-439C-BF0C-C84E989D75F5}">
      <dgm:prSet custT="1"/>
      <dgm:spPr/>
      <dgm:t>
        <a:bodyPr/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E17EF598-5B36-4671-978D-E438A5342D70}" type="parTrans" cxnId="{77B77932-9BD4-4EE5-92CB-F1EE67755B16}">
      <dgm:prSet/>
      <dgm:spPr/>
      <dgm:t>
        <a:bodyPr/>
        <a:lstStyle/>
        <a:p>
          <a:endParaRPr lang="pt-BR"/>
        </a:p>
      </dgm:t>
    </dgm:pt>
    <dgm:pt modelId="{8DD6DF22-FCFF-4098-A75B-F4699F8B4565}" type="sibTrans" cxnId="{77B77932-9BD4-4EE5-92CB-F1EE67755B16}">
      <dgm:prSet/>
      <dgm:spPr/>
      <dgm:t>
        <a:bodyPr/>
        <a:lstStyle/>
        <a:p>
          <a:endParaRPr lang="pt-BR"/>
        </a:p>
      </dgm:t>
    </dgm:pt>
    <dgm:pt modelId="{55705287-C758-4FC9-BD15-2A39F50D456D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pt-BR" sz="32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</dgm:t>
    </dgm:pt>
    <dgm:pt modelId="{6C6823FB-72BA-48E2-B657-91D154AAC3B0}" type="sibTrans" cxnId="{ED5C1F87-084C-4875-A3C1-6AC142B21284}">
      <dgm:prSet/>
      <dgm:spPr/>
      <dgm:t>
        <a:bodyPr/>
        <a:lstStyle/>
        <a:p>
          <a:endParaRPr lang="pt-BR" sz="2000"/>
        </a:p>
      </dgm:t>
    </dgm:pt>
    <dgm:pt modelId="{5DEBCC90-C17F-4897-9169-291E9495EFD8}" type="parTrans" cxnId="{ED5C1F87-084C-4875-A3C1-6AC142B21284}">
      <dgm:prSet/>
      <dgm:spPr/>
      <dgm:t>
        <a:bodyPr/>
        <a:lstStyle/>
        <a:p>
          <a:endParaRPr lang="pt-BR" sz="2000"/>
        </a:p>
      </dgm:t>
    </dgm:pt>
    <dgm:pt modelId="{A8EDC1A8-D1BB-45A2-BE67-5543EC6E0082}" type="pres">
      <dgm:prSet presAssocID="{C66360DA-58CB-4F04-BF63-5FA0B2A427BA}" presName="linearFlow" presStyleCnt="0">
        <dgm:presLayoutVars>
          <dgm:dir/>
          <dgm:animLvl val="lvl"/>
          <dgm:resizeHandles/>
        </dgm:presLayoutVars>
      </dgm:prSet>
      <dgm:spPr/>
    </dgm:pt>
    <dgm:pt modelId="{1E99B429-332D-4638-8C27-5B83242542EB}" type="pres">
      <dgm:prSet presAssocID="{DE8C7141-C375-49AD-9203-CBABFEEE1BC0}" presName="compositeNode" presStyleCnt="0">
        <dgm:presLayoutVars>
          <dgm:bulletEnabled val="1"/>
        </dgm:presLayoutVars>
      </dgm:prSet>
      <dgm:spPr/>
    </dgm:pt>
    <dgm:pt modelId="{743576DF-A9B6-4AA2-BB18-6CF3A131CF32}" type="pres">
      <dgm:prSet presAssocID="{DE8C7141-C375-49AD-9203-CBABFEEE1BC0}" presName="image" presStyleLbl="fgImgPlace1" presStyleIdx="0" presStyleCnt="3" custLinFactNeighborX="-2934" custLinFactNeighborY="-31294"/>
      <dgm:spPr>
        <a:blipFill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FA12A4E6-0298-4A26-A90F-4D99C80338E5}" type="pres">
      <dgm:prSet presAssocID="{DE8C7141-C375-49AD-9203-CBABFEEE1BC0}" presName="childNode" presStyleLbl="node1" presStyleIdx="0" presStyleCnt="3" custScaleX="117442" custScaleY="110912">
        <dgm:presLayoutVars>
          <dgm:bulletEnabled val="1"/>
        </dgm:presLayoutVars>
      </dgm:prSet>
      <dgm:spPr/>
    </dgm:pt>
    <dgm:pt modelId="{7FBCFA0F-E6D1-4B28-A25A-813FD497FED3}" type="pres">
      <dgm:prSet presAssocID="{DE8C7141-C375-49AD-9203-CBABFEEE1BC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9B45CA9-427F-41AF-8C0F-C3D5D69418B8}" type="pres">
      <dgm:prSet presAssocID="{18FA2C7F-ADD8-4307-B8BD-E47F5951AEA0}" presName="sibTrans" presStyleCnt="0"/>
      <dgm:spPr/>
    </dgm:pt>
    <dgm:pt modelId="{9337623B-84B4-4E77-B0F6-85364D5A2D43}" type="pres">
      <dgm:prSet presAssocID="{80D20B85-D911-4ADF-973B-0356D651DF7A}" presName="compositeNode" presStyleCnt="0">
        <dgm:presLayoutVars>
          <dgm:bulletEnabled val="1"/>
        </dgm:presLayoutVars>
      </dgm:prSet>
      <dgm:spPr/>
    </dgm:pt>
    <dgm:pt modelId="{256CEE4E-C7CE-4392-A9CE-8DF722B2B41C}" type="pres">
      <dgm:prSet presAssocID="{80D20B85-D911-4ADF-973B-0356D651DF7A}" presName="image" presStyleLbl="fgImgPlace1" presStyleIdx="1" presStyleCnt="3" custLinFactNeighborX="-29338" custLinFactNeighborY="-1934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05B6BA1-1EAC-4842-BD21-587EA155641A}" type="pres">
      <dgm:prSet presAssocID="{80D20B85-D911-4ADF-973B-0356D651DF7A}" presName="childNode" presStyleLbl="node1" presStyleIdx="1" presStyleCnt="3" custScaleX="117193" custScaleY="111081">
        <dgm:presLayoutVars>
          <dgm:bulletEnabled val="1"/>
        </dgm:presLayoutVars>
      </dgm:prSet>
      <dgm:spPr/>
    </dgm:pt>
    <dgm:pt modelId="{E849601D-59BD-436E-872D-4BDF2A1E27B3}" type="pres">
      <dgm:prSet presAssocID="{80D20B85-D911-4ADF-973B-0356D651DF7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05821D9-26FA-4992-9869-0348939C7090}" type="pres">
      <dgm:prSet presAssocID="{3F8E3056-4E34-4D96-A8C2-06554BEAAE3E}" presName="sibTrans" presStyleCnt="0"/>
      <dgm:spPr/>
    </dgm:pt>
    <dgm:pt modelId="{061B78A5-40DE-41B7-ADF6-81A66ADA0DC5}" type="pres">
      <dgm:prSet presAssocID="{65A6532D-D4E1-4050-99ED-DA18A21CBAB7}" presName="compositeNode" presStyleCnt="0">
        <dgm:presLayoutVars>
          <dgm:bulletEnabled val="1"/>
        </dgm:presLayoutVars>
      </dgm:prSet>
      <dgm:spPr/>
    </dgm:pt>
    <dgm:pt modelId="{77C54951-0F63-402B-92ED-8B70C2D4AD99}" type="pres">
      <dgm:prSet presAssocID="{65A6532D-D4E1-4050-99ED-DA18A21CBAB7}" presName="image" presStyleLbl="fgImgPlace1" presStyleIdx="2" presStyleCnt="3" custScaleX="79549" custScaleY="83817" custLinFactNeighborX="-18581" custLinFactNeighborY="-104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1F75077-71E9-44BA-B756-53BDEE52A27D}" type="pres">
      <dgm:prSet presAssocID="{65A6532D-D4E1-4050-99ED-DA18A21CBAB7}" presName="childNode" presStyleLbl="node1" presStyleIdx="2" presStyleCnt="3" custScaleX="114365" custScaleY="111491" custLinFactNeighborY="599">
        <dgm:presLayoutVars>
          <dgm:bulletEnabled val="1"/>
        </dgm:presLayoutVars>
      </dgm:prSet>
      <dgm:spPr/>
    </dgm:pt>
    <dgm:pt modelId="{BE9DEBA6-E7DF-49F8-B57F-B24B14AE0079}" type="pres">
      <dgm:prSet presAssocID="{65A6532D-D4E1-4050-99ED-DA18A21CBAB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F1E3904-2CF2-480E-B024-57E3A9D2CC38}" type="presOf" srcId="{0E3AB9D4-3D73-44C6-8F56-C9123E6F6108}" destId="{FA12A4E6-0298-4A26-A90F-4D99C80338E5}" srcOrd="0" destOrd="0" presId="urn:microsoft.com/office/officeart/2005/8/layout/hList2"/>
    <dgm:cxn modelId="{61261806-1CC8-43EE-A626-F401374E776F}" type="presOf" srcId="{02318C30-7A45-420B-9B2B-98A6F22FD9F8}" destId="{305B6BA1-1EAC-4842-BD21-587EA155641A}" srcOrd="0" destOrd="10" presId="urn:microsoft.com/office/officeart/2005/8/layout/hList2"/>
    <dgm:cxn modelId="{6E402006-FBEA-4170-8424-8F8E69AF6699}" srcId="{55705287-C758-4FC9-BD15-2A39F50D456D}" destId="{E3017094-C18E-4733-A882-B64539540D16}" srcOrd="5" destOrd="0" parTransId="{1138F55B-58E8-4602-9D31-C1FA5DCCC1E3}" sibTransId="{87AE4665-9A15-46D6-AA61-F41BF17F01B2}"/>
    <dgm:cxn modelId="{01729706-9FD2-45A6-8EDC-8C8070584262}" type="presOf" srcId="{29A923F3-CAD3-439C-BF0C-C84E989D75F5}" destId="{FA12A4E6-0298-4A26-A90F-4D99C80338E5}" srcOrd="0" destOrd="2" presId="urn:microsoft.com/office/officeart/2005/8/layout/hList2"/>
    <dgm:cxn modelId="{467CAE08-50B2-49B4-B48C-D2AFA74B8FF3}" srcId="{65A6532D-D4E1-4050-99ED-DA18A21CBAB7}" destId="{2E9016BB-62FA-43D0-B471-D1A670DBCC23}" srcOrd="1" destOrd="0" parTransId="{856B9E46-3EE6-46F7-920A-6C21095FEC1B}" sibTransId="{9FBD40CA-9037-465E-A54D-DF1CE05E6EE4}"/>
    <dgm:cxn modelId="{C706FC0C-6F00-47E3-9C1F-CEA4BBAC5F26}" srcId="{DE8C7141-C375-49AD-9203-CBABFEEE1BC0}" destId="{64B901A5-551A-4E7A-8617-3D8024CAE663}" srcOrd="1" destOrd="0" parTransId="{9D38D6C2-175B-4314-AC2E-65874CC5E69D}" sibTransId="{5DA81F94-40E9-4E26-AF23-A4592CA35C9A}"/>
    <dgm:cxn modelId="{9260A613-66CB-4CE7-AFAE-83C81936D306}" type="presOf" srcId="{DDF61262-DE18-453B-85AA-F433192858C6}" destId="{FA12A4E6-0298-4A26-A90F-4D99C80338E5}" srcOrd="0" destOrd="9" presId="urn:microsoft.com/office/officeart/2005/8/layout/hList2"/>
    <dgm:cxn modelId="{0294071A-94A8-468A-8066-9AC2739C86D5}" srcId="{C66360DA-58CB-4F04-BF63-5FA0B2A427BA}" destId="{DE8C7141-C375-49AD-9203-CBABFEEE1BC0}" srcOrd="0" destOrd="0" parTransId="{A786C572-D812-48C5-A7AD-A6E106DEB900}" sibTransId="{18FA2C7F-ADD8-4307-B8BD-E47F5951AEA0}"/>
    <dgm:cxn modelId="{EAE9E31A-BE26-4CCD-A5AA-C84940D4D2F9}" srcId="{80D20B85-D911-4ADF-973B-0356D651DF7A}" destId="{ABF3A581-388D-42B2-A09D-B677ABB2B607}" srcOrd="3" destOrd="0" parTransId="{571D8DFE-DF0A-4442-BDA2-C1125FFFA6E7}" sibTransId="{1EE801EB-0AEC-40BA-9692-3A1ECE495555}"/>
    <dgm:cxn modelId="{01A11720-C794-4A4D-A373-0E4F57E142C7}" srcId="{55705287-C758-4FC9-BD15-2A39F50D456D}" destId="{78D0BA80-FF54-4BF4-B71C-1DE25B49897F}" srcOrd="2" destOrd="0" parTransId="{30DB076C-752E-41DC-AC0E-56E71E603889}" sibTransId="{53CB950B-0746-4048-A291-3386617E25BB}"/>
    <dgm:cxn modelId="{27BA2723-E712-474C-A48C-70A6D0AD3C1B}" srcId="{55705287-C758-4FC9-BD15-2A39F50D456D}" destId="{F5ECC714-8C0D-4EF8-B85F-6A7D2DB2FDC6}" srcOrd="4" destOrd="0" parTransId="{BEFDF588-AA6A-4AA1-8CED-C99A658B48C3}" sibTransId="{7B9D845F-F7CA-4A88-888D-7C4FE32A9AF3}"/>
    <dgm:cxn modelId="{9858312E-7E54-48D5-B3B2-3207DB3B0AE1}" type="presOf" srcId="{987C24F4-09EF-48FA-953D-CC42630B16D4}" destId="{305B6BA1-1EAC-4842-BD21-587EA155641A}" srcOrd="0" destOrd="7" presId="urn:microsoft.com/office/officeart/2005/8/layout/hList2"/>
    <dgm:cxn modelId="{6309BF2F-0C4F-4D37-971D-ED35CF09F331}" srcId="{DE8C7141-C375-49AD-9203-CBABFEEE1BC0}" destId="{4E8AD15E-59AA-4953-999C-E767FAAEF90A}" srcOrd="8" destOrd="0" parTransId="{6039AB13-0100-4B33-A5D7-D4630A9D01A4}" sibTransId="{9055DF2C-8078-4DB8-AFE5-D2AEF1E4A7F6}"/>
    <dgm:cxn modelId="{77B77932-9BD4-4EE5-92CB-F1EE67755B16}" srcId="{DE8C7141-C375-49AD-9203-CBABFEEE1BC0}" destId="{29A923F3-CAD3-439C-BF0C-C84E989D75F5}" srcOrd="2" destOrd="0" parTransId="{E17EF598-5B36-4671-978D-E438A5342D70}" sibTransId="{8DD6DF22-FCFF-4098-A75B-F4699F8B4565}"/>
    <dgm:cxn modelId="{10844434-51C1-4DD9-8E9C-1198ACEB9F8D}" srcId="{4E8AD15E-59AA-4953-999C-E767FAAEF90A}" destId="{DDF61262-DE18-453B-85AA-F433192858C6}" srcOrd="0" destOrd="0" parTransId="{A77664DA-7DCB-4EB6-A361-9725E572A9F0}" sibTransId="{FA4E9320-03B5-4102-B4D6-778C86D30536}"/>
    <dgm:cxn modelId="{F5D7DB3B-2DAF-4FD9-8B15-9396126E750B}" srcId="{65A6532D-D4E1-4050-99ED-DA18A21CBAB7}" destId="{24ABBD5F-93DA-4C88-99E3-F61632B07C76}" srcOrd="2" destOrd="0" parTransId="{F928EA32-E805-431B-9F3B-84299812E5A3}" sibTransId="{8C1E519F-FE43-4B77-87A5-0173D7324A7C}"/>
    <dgm:cxn modelId="{9978083E-6AA0-4FBB-B16F-08D0038D9B69}" type="presOf" srcId="{F46D977F-2D04-4129-BEF5-2C684EE48992}" destId="{FA12A4E6-0298-4A26-A90F-4D99C80338E5}" srcOrd="0" destOrd="3" presId="urn:microsoft.com/office/officeart/2005/8/layout/hList2"/>
    <dgm:cxn modelId="{62BAE33E-71D7-4607-9270-E05CCD6218A8}" type="presOf" srcId="{AD0A178E-762C-415F-9BDD-C4D89DE3AAE1}" destId="{FA12A4E6-0298-4A26-A90F-4D99C80338E5}" srcOrd="0" destOrd="5" presId="urn:microsoft.com/office/officeart/2005/8/layout/hList2"/>
    <dgm:cxn modelId="{98240A5B-E550-477D-9C53-7CA2E9911A87}" srcId="{DE8C7141-C375-49AD-9203-CBABFEEE1BC0}" destId="{0E3AB9D4-3D73-44C6-8F56-C9123E6F6108}" srcOrd="0" destOrd="0" parTransId="{6D94F02A-03AB-445D-9B50-F1DD1353EAD7}" sibTransId="{0FC23351-8949-45BA-9403-AA83B1668493}"/>
    <dgm:cxn modelId="{4FE8DB5B-5C22-4CAB-840A-C00C109DF69C}" type="presOf" srcId="{DA8E21A4-5853-4C25-BE3C-853DDA815207}" destId="{305B6BA1-1EAC-4842-BD21-587EA155641A}" srcOrd="0" destOrd="8" presId="urn:microsoft.com/office/officeart/2005/8/layout/hList2"/>
    <dgm:cxn modelId="{E8FBE05B-8F94-4A6C-B7CE-3ACC970EC3FC}" type="presOf" srcId="{E3017094-C18E-4733-A882-B64539540D16}" destId="{305B6BA1-1EAC-4842-BD21-587EA155641A}" srcOrd="0" destOrd="6" presId="urn:microsoft.com/office/officeart/2005/8/layout/hList2"/>
    <dgm:cxn modelId="{3C2E1C61-E471-48F7-93E0-8A135AD66A54}" type="presOf" srcId="{DBA87752-315D-4FAB-A6C8-FF2232EFFD52}" destId="{71F75077-71E9-44BA-B756-53BDEE52A27D}" srcOrd="0" destOrd="1" presId="urn:microsoft.com/office/officeart/2005/8/layout/hList2"/>
    <dgm:cxn modelId="{F56BBE61-E34A-453F-B5FF-01D603A262CE}" srcId="{80D20B85-D911-4ADF-973B-0356D651DF7A}" destId="{02318C30-7A45-420B-9B2B-98A6F22FD9F8}" srcOrd="1" destOrd="0" parTransId="{A10AF33B-3AED-401C-B10A-0E5DB85D4D88}" sibTransId="{47239CD3-B979-45BB-A7FD-A8FA95B7292B}"/>
    <dgm:cxn modelId="{02D8A643-E518-47BE-AB3D-ACB336C2E110}" srcId="{55705287-C758-4FC9-BD15-2A39F50D456D}" destId="{5F135C7A-BC98-42E4-839D-3A0ECEC1401B}" srcOrd="8" destOrd="0" parTransId="{96EFFA6E-23C2-46CD-B2B1-C8BEAA03F3AB}" sibTransId="{8911943B-2957-4015-A34C-E499ECAD61FB}"/>
    <dgm:cxn modelId="{D182F965-0ADE-453A-9ED4-7F942CA01AFA}" srcId="{24ABBD5F-93DA-4C88-99E3-F61632B07C76}" destId="{7B4F25B2-5E9E-4341-9D94-B189885616E4}" srcOrd="1" destOrd="0" parTransId="{E46E7955-8CAB-454D-8519-B4107DFDA1B4}" sibTransId="{49F45F2E-7AA2-4147-8A1A-3FC0603EB44A}"/>
    <dgm:cxn modelId="{66317666-F806-4A98-9756-3E6DE1EBFC1D}" srcId="{55705287-C758-4FC9-BD15-2A39F50D456D}" destId="{DA8E21A4-5853-4C25-BE3C-853DDA815207}" srcOrd="7" destOrd="0" parTransId="{3224A29B-B1D1-4337-8749-CAAA6C5073EB}" sibTransId="{E2D1AFDC-1662-4B20-9E69-9022C70C2D7D}"/>
    <dgm:cxn modelId="{11B06149-AD11-4155-8CAA-2BA9FDF9BF20}" srcId="{24ABBD5F-93DA-4C88-99E3-F61632B07C76}" destId="{2175BB83-9649-438B-BCE3-EEE19CA39070}" srcOrd="0" destOrd="0" parTransId="{CB5974CE-26FA-49FC-BD10-A044ECFEFCCD}" sibTransId="{2CC360DF-8BAD-429C-8808-3E8018CB8D33}"/>
    <dgm:cxn modelId="{3F814769-CC2B-4806-A8BD-F0A1B976A271}" srcId="{55705287-C758-4FC9-BD15-2A39F50D456D}" destId="{485709DC-CFA3-4D50-8141-2C075EB4C8AC}" srcOrd="1" destOrd="0" parTransId="{4B19E5B3-CC98-4361-A50D-B6DFB0729D56}" sibTransId="{D25AC922-6EB2-4021-BDAB-1341C1E68C0B}"/>
    <dgm:cxn modelId="{8715116E-EC4B-4C02-8ABB-80655609D123}" srcId="{C66360DA-58CB-4F04-BF63-5FA0B2A427BA}" destId="{65A6532D-D4E1-4050-99ED-DA18A21CBAB7}" srcOrd="2" destOrd="0" parTransId="{B38B434A-88A1-4DAF-A904-D9B80C7EE4ED}" sibTransId="{A9E91BA7-0764-4B05-98E6-F5E148B0CBDE}"/>
    <dgm:cxn modelId="{AB47F36E-7B82-47E7-9A41-0A9AFA284513}" srcId="{DE8C7141-C375-49AD-9203-CBABFEEE1BC0}" destId="{971F6F40-023B-4C58-AF30-1C8BFB0F22D4}" srcOrd="7" destOrd="0" parTransId="{11D34560-1D81-4FCD-B92D-4EEBA2C89635}" sibTransId="{ADD1E4D8-BF06-40B7-8279-96C1D47A82C4}"/>
    <dgm:cxn modelId="{DCE1834F-06CB-403B-9D01-5B6754D71F46}" srcId="{65A6532D-D4E1-4050-99ED-DA18A21CBAB7}" destId="{5A1A2504-BB28-418A-A33A-EBF48347A06B}" srcOrd="0" destOrd="0" parTransId="{3D64944F-27FF-4241-9D7C-EFB553C090C8}" sibTransId="{CC7AF4CE-3D23-4E80-9AF1-D462FD762AA9}"/>
    <dgm:cxn modelId="{A48BF370-273E-4B6A-9DCC-A260F57122BF}" srcId="{55705287-C758-4FC9-BD15-2A39F50D456D}" destId="{F89F43C4-499C-43A1-8838-F89812D91BEC}" srcOrd="3" destOrd="0" parTransId="{79FF2477-8F0E-4F30-9A55-77815C2D1E4A}" sibTransId="{536FD024-E356-415E-858F-A24485DF081E}"/>
    <dgm:cxn modelId="{FDFF0371-6530-4EF7-B65B-427FCCC5A805}" srcId="{C66360DA-58CB-4F04-BF63-5FA0B2A427BA}" destId="{80D20B85-D911-4ADF-973B-0356D651DF7A}" srcOrd="1" destOrd="0" parTransId="{7163CFDA-730D-424E-A3B0-8045DC166780}" sibTransId="{3F8E3056-4E34-4D96-A8C2-06554BEAAE3E}"/>
    <dgm:cxn modelId="{959A4D54-3F91-4681-9B59-A436AC9DB9C7}" srcId="{55705287-C758-4FC9-BD15-2A39F50D456D}" destId="{EBF94B4C-3DC8-4571-B429-7CF24A2B4A1D}" srcOrd="0" destOrd="0" parTransId="{CCEF4431-FCA4-472D-AACC-D20055DCAA21}" sibTransId="{540069F4-A7EA-41BF-8475-C282CABC497A}"/>
    <dgm:cxn modelId="{2C637976-6D9C-402C-855C-6935FAC972BB}" type="presOf" srcId="{6AA83F78-E1A3-4ED2-BF6C-06AC8F10565B}" destId="{71F75077-71E9-44BA-B756-53BDEE52A27D}" srcOrd="0" destOrd="2" presId="urn:microsoft.com/office/officeart/2005/8/layout/hList2"/>
    <dgm:cxn modelId="{65FB9057-BDE1-470A-9E01-E5A4C40D4F99}" srcId="{DE8C7141-C375-49AD-9203-CBABFEEE1BC0}" destId="{83F9CBCB-50FE-4D7F-ACC6-A4701863A590}" srcOrd="4" destOrd="0" parTransId="{B8928638-60D0-4221-AB1A-C26C43986121}" sibTransId="{C26B7043-6167-4442-818B-762AA466D9F0}"/>
    <dgm:cxn modelId="{5048BC7E-288A-449A-AF40-1D309B656396}" type="presOf" srcId="{F89F43C4-499C-43A1-8838-F89812D91BEC}" destId="{305B6BA1-1EAC-4842-BD21-587EA155641A}" srcOrd="0" destOrd="4" presId="urn:microsoft.com/office/officeart/2005/8/layout/hList2"/>
    <dgm:cxn modelId="{E121197F-8720-4CB6-A457-5319661FF22F}" type="presOf" srcId="{65A6532D-D4E1-4050-99ED-DA18A21CBAB7}" destId="{BE9DEBA6-E7DF-49F8-B57F-B24B14AE0079}" srcOrd="0" destOrd="0" presId="urn:microsoft.com/office/officeart/2005/8/layout/hList2"/>
    <dgm:cxn modelId="{ED5C1F87-084C-4875-A3C1-6AC142B21284}" srcId="{80D20B85-D911-4ADF-973B-0356D651DF7A}" destId="{55705287-C758-4FC9-BD15-2A39F50D456D}" srcOrd="0" destOrd="0" parTransId="{5DEBCC90-C17F-4897-9169-291E9495EFD8}" sibTransId="{6C6823FB-72BA-48E2-B657-91D154AAC3B0}"/>
    <dgm:cxn modelId="{0BACA788-DA40-4ED9-A798-053ED651DD71}" srcId="{5A1A2504-BB28-418A-A33A-EBF48347A06B}" destId="{6AA83F78-E1A3-4ED2-BF6C-06AC8F10565B}" srcOrd="1" destOrd="0" parTransId="{35AD0EAB-94B6-40CC-8E61-B10DB3700F4D}" sibTransId="{F68A0DFE-71E9-42D3-B8D9-1BF0BCCCE218}"/>
    <dgm:cxn modelId="{AEEA358D-0E62-4F94-8775-6ACB8C4C9F02}" type="presOf" srcId="{5F135C7A-BC98-42E4-839D-3A0ECEC1401B}" destId="{305B6BA1-1EAC-4842-BD21-587EA155641A}" srcOrd="0" destOrd="9" presId="urn:microsoft.com/office/officeart/2005/8/layout/hList2"/>
    <dgm:cxn modelId="{97849D94-C59D-4B37-AB20-8A462C61B6D9}" type="presOf" srcId="{55705287-C758-4FC9-BD15-2A39F50D456D}" destId="{305B6BA1-1EAC-4842-BD21-587EA155641A}" srcOrd="0" destOrd="0" presId="urn:microsoft.com/office/officeart/2005/8/layout/hList2"/>
    <dgm:cxn modelId="{B86FD398-BCC2-44F9-9C54-9E6190B33419}" srcId="{55705287-C758-4FC9-BD15-2A39F50D456D}" destId="{987C24F4-09EF-48FA-953D-CC42630B16D4}" srcOrd="6" destOrd="0" parTransId="{0D9B5F50-8011-4FC1-9E28-27183E868837}" sibTransId="{59953558-7868-4443-B2D0-258E382663D9}"/>
    <dgm:cxn modelId="{EF67F69D-B2E5-4039-99D9-661C1D20AD0C}" type="presOf" srcId="{ABF3A581-388D-42B2-A09D-B677ABB2B607}" destId="{305B6BA1-1EAC-4842-BD21-587EA155641A}" srcOrd="0" destOrd="12" presId="urn:microsoft.com/office/officeart/2005/8/layout/hList2"/>
    <dgm:cxn modelId="{08D00A9E-FECD-4757-85AE-FD200FC63488}" type="presOf" srcId="{C87FC8D5-6E41-40B9-8955-2E4E70B0C8A2}" destId="{305B6BA1-1EAC-4842-BD21-587EA155641A}" srcOrd="0" destOrd="11" presId="urn:microsoft.com/office/officeart/2005/8/layout/hList2"/>
    <dgm:cxn modelId="{D2284BA0-9A8F-4817-A3AA-7CA82BC2F890}" srcId="{DE8C7141-C375-49AD-9203-CBABFEEE1BC0}" destId="{F46D977F-2D04-4129-BEF5-2C684EE48992}" srcOrd="3" destOrd="0" parTransId="{0EDB32C6-D0FA-4912-B73B-A6CA9F9C9D72}" sibTransId="{CB6C60A6-A4AB-4BDE-BF54-F478CB2E5703}"/>
    <dgm:cxn modelId="{482646A1-87A0-4817-8858-EAFA629AD66A}" type="presOf" srcId="{0BF9B7CB-1B5A-405A-B9AD-5B02D26740B6}" destId="{71F75077-71E9-44BA-B756-53BDEE52A27D}" srcOrd="0" destOrd="3" presId="urn:microsoft.com/office/officeart/2005/8/layout/hList2"/>
    <dgm:cxn modelId="{C562EFA7-8A48-4220-99C9-B2745DCEC6F8}" type="presOf" srcId="{DE8C7141-C375-49AD-9203-CBABFEEE1BC0}" destId="{7FBCFA0F-E6D1-4B28-A25A-813FD497FED3}" srcOrd="0" destOrd="0" presId="urn:microsoft.com/office/officeart/2005/8/layout/hList2"/>
    <dgm:cxn modelId="{5E348AAC-2D5E-481C-B5A9-0DC75FC151A4}" type="presOf" srcId="{7B4F25B2-5E9E-4341-9D94-B189885616E4}" destId="{71F75077-71E9-44BA-B756-53BDEE52A27D}" srcOrd="0" destOrd="7" presId="urn:microsoft.com/office/officeart/2005/8/layout/hList2"/>
    <dgm:cxn modelId="{2FF353B1-BB1F-4322-9C61-295FDC218130}" type="presOf" srcId="{5A1A2504-BB28-418A-A33A-EBF48347A06B}" destId="{71F75077-71E9-44BA-B756-53BDEE52A27D}" srcOrd="0" destOrd="0" presId="urn:microsoft.com/office/officeart/2005/8/layout/hList2"/>
    <dgm:cxn modelId="{807DE0B1-5807-4B29-97D8-98C5BEC68838}" type="presOf" srcId="{971F6F40-023B-4C58-AF30-1C8BFB0F22D4}" destId="{FA12A4E6-0298-4A26-A90F-4D99C80338E5}" srcOrd="0" destOrd="7" presId="urn:microsoft.com/office/officeart/2005/8/layout/hList2"/>
    <dgm:cxn modelId="{1B45EEB1-8755-4A8D-A3C3-88FE39519380}" srcId="{DE8C7141-C375-49AD-9203-CBABFEEE1BC0}" destId="{6CEBB7FF-A22A-4B32-AF94-F10C4B34EE92}" srcOrd="6" destOrd="0" parTransId="{A0036F8D-5961-4A65-9FCA-CA53EF5D2091}" sibTransId="{30DE89B4-E094-4CB4-ACFF-D61D1D6BD8DD}"/>
    <dgm:cxn modelId="{04EA69C0-4C6A-4774-8D8B-8622FB2453A0}" type="presOf" srcId="{24ABBD5F-93DA-4C88-99E3-F61632B07C76}" destId="{71F75077-71E9-44BA-B756-53BDEE52A27D}" srcOrd="0" destOrd="5" presId="urn:microsoft.com/office/officeart/2005/8/layout/hList2"/>
    <dgm:cxn modelId="{D7B686C1-43AB-40D2-9E7B-10DB5ECFBF2C}" type="presOf" srcId="{83F9CBCB-50FE-4D7F-ACC6-A4701863A590}" destId="{FA12A4E6-0298-4A26-A90F-4D99C80338E5}" srcOrd="0" destOrd="4" presId="urn:microsoft.com/office/officeart/2005/8/layout/hList2"/>
    <dgm:cxn modelId="{A67DB9C2-27E0-4486-ACFD-64226942FB92}" type="presOf" srcId="{64B901A5-551A-4E7A-8617-3D8024CAE663}" destId="{FA12A4E6-0298-4A26-A90F-4D99C80338E5}" srcOrd="0" destOrd="1" presId="urn:microsoft.com/office/officeart/2005/8/layout/hList2"/>
    <dgm:cxn modelId="{05BFECC5-9D48-4E1A-A538-3809A737D8DE}" srcId="{80D20B85-D911-4ADF-973B-0356D651DF7A}" destId="{C87FC8D5-6E41-40B9-8955-2E4E70B0C8A2}" srcOrd="2" destOrd="0" parTransId="{549A738B-1C53-4979-BEB6-2EE7C497F8CC}" sibTransId="{E4F4A28D-A60A-41A0-90F9-1A36EBC923D5}"/>
    <dgm:cxn modelId="{8307F4C5-FA57-420C-9EE0-4CF77C781390}" srcId="{5A1A2504-BB28-418A-A33A-EBF48347A06B}" destId="{0BF9B7CB-1B5A-405A-B9AD-5B02D26740B6}" srcOrd="2" destOrd="0" parTransId="{C310A6AC-2466-4448-A56D-8B54C0EFAC37}" sibTransId="{0059ADD1-D918-43AF-8604-0455DBA4252F}"/>
    <dgm:cxn modelId="{B64B6CC6-E267-48B9-91A6-BA7C896D62B2}" type="presOf" srcId="{485709DC-CFA3-4D50-8141-2C075EB4C8AC}" destId="{305B6BA1-1EAC-4842-BD21-587EA155641A}" srcOrd="0" destOrd="2" presId="urn:microsoft.com/office/officeart/2005/8/layout/hList2"/>
    <dgm:cxn modelId="{756D09C7-9AEF-4403-A90A-7A3E23F4F80A}" type="presOf" srcId="{2E9016BB-62FA-43D0-B471-D1A670DBCC23}" destId="{71F75077-71E9-44BA-B756-53BDEE52A27D}" srcOrd="0" destOrd="4" presId="urn:microsoft.com/office/officeart/2005/8/layout/hList2"/>
    <dgm:cxn modelId="{A8A273C8-A22E-4CC0-8417-A7E3E9B600A7}" type="presOf" srcId="{6CEBB7FF-A22A-4B32-AF94-F10C4B34EE92}" destId="{FA12A4E6-0298-4A26-A90F-4D99C80338E5}" srcOrd="0" destOrd="6" presId="urn:microsoft.com/office/officeart/2005/8/layout/hList2"/>
    <dgm:cxn modelId="{67516DD6-1301-45FE-ADCF-29B7E3AFF19D}" type="presOf" srcId="{EBF94B4C-3DC8-4571-B429-7CF24A2B4A1D}" destId="{305B6BA1-1EAC-4842-BD21-587EA155641A}" srcOrd="0" destOrd="1" presId="urn:microsoft.com/office/officeart/2005/8/layout/hList2"/>
    <dgm:cxn modelId="{13127BD8-A649-40E0-9BD6-0A774AEAA953}" type="presOf" srcId="{80D20B85-D911-4ADF-973B-0356D651DF7A}" destId="{E849601D-59BD-436E-872D-4BDF2A1E27B3}" srcOrd="0" destOrd="0" presId="urn:microsoft.com/office/officeart/2005/8/layout/hList2"/>
    <dgm:cxn modelId="{2447D7E3-FC8F-49B9-8B27-A92CE36634CA}" type="presOf" srcId="{C66360DA-58CB-4F04-BF63-5FA0B2A427BA}" destId="{A8EDC1A8-D1BB-45A2-BE67-5543EC6E0082}" srcOrd="0" destOrd="0" presId="urn:microsoft.com/office/officeart/2005/8/layout/hList2"/>
    <dgm:cxn modelId="{0F6426E4-035A-4FB7-AB7E-6F1AE0507A91}" srcId="{DE8C7141-C375-49AD-9203-CBABFEEE1BC0}" destId="{AD0A178E-762C-415F-9BDD-C4D89DE3AAE1}" srcOrd="5" destOrd="0" parTransId="{C2963BF0-81E1-482D-9B94-2665F242DD29}" sibTransId="{089DD3AC-421A-4186-8D99-3917107BE7B2}"/>
    <dgm:cxn modelId="{6E70EBE4-4DB8-434F-9746-43D425901BF3}" type="presOf" srcId="{78D0BA80-FF54-4BF4-B71C-1DE25B49897F}" destId="{305B6BA1-1EAC-4842-BD21-587EA155641A}" srcOrd="0" destOrd="3" presId="urn:microsoft.com/office/officeart/2005/8/layout/hList2"/>
    <dgm:cxn modelId="{193EEBE7-B1EA-497C-B98E-ABDB22754CC7}" srcId="{5A1A2504-BB28-418A-A33A-EBF48347A06B}" destId="{DBA87752-315D-4FAB-A6C8-FF2232EFFD52}" srcOrd="0" destOrd="0" parTransId="{2D3BF8D6-0FCB-45A9-9937-829D7CE1744A}" sibTransId="{C51E9E54-57B7-492A-9B53-AAA187211CFF}"/>
    <dgm:cxn modelId="{9CFDD6E9-B977-4737-AB7A-3616479F296C}" type="presOf" srcId="{2175BB83-9649-438B-BCE3-EEE19CA39070}" destId="{71F75077-71E9-44BA-B756-53BDEE52A27D}" srcOrd="0" destOrd="6" presId="urn:microsoft.com/office/officeart/2005/8/layout/hList2"/>
    <dgm:cxn modelId="{95A846ED-0060-4F9F-8086-01FA2801C5D4}" type="presOf" srcId="{4E8AD15E-59AA-4953-999C-E767FAAEF90A}" destId="{FA12A4E6-0298-4A26-A90F-4D99C80338E5}" srcOrd="0" destOrd="8" presId="urn:microsoft.com/office/officeart/2005/8/layout/hList2"/>
    <dgm:cxn modelId="{D7FA2DFF-EB59-4AD1-B2DF-46825F64C65C}" type="presOf" srcId="{F5ECC714-8C0D-4EF8-B85F-6A7D2DB2FDC6}" destId="{305B6BA1-1EAC-4842-BD21-587EA155641A}" srcOrd="0" destOrd="5" presId="urn:microsoft.com/office/officeart/2005/8/layout/hList2"/>
    <dgm:cxn modelId="{59A05BA8-9F7C-4B68-BF9E-3684C867BD59}" type="presParOf" srcId="{A8EDC1A8-D1BB-45A2-BE67-5543EC6E0082}" destId="{1E99B429-332D-4638-8C27-5B83242542EB}" srcOrd="0" destOrd="0" presId="urn:microsoft.com/office/officeart/2005/8/layout/hList2"/>
    <dgm:cxn modelId="{30D6641C-4F3E-4A71-B4D9-55905E02755E}" type="presParOf" srcId="{1E99B429-332D-4638-8C27-5B83242542EB}" destId="{743576DF-A9B6-4AA2-BB18-6CF3A131CF32}" srcOrd="0" destOrd="0" presId="urn:microsoft.com/office/officeart/2005/8/layout/hList2"/>
    <dgm:cxn modelId="{A905C99A-C5C8-4E3C-9546-48BF78AB46CF}" type="presParOf" srcId="{1E99B429-332D-4638-8C27-5B83242542EB}" destId="{FA12A4E6-0298-4A26-A90F-4D99C80338E5}" srcOrd="1" destOrd="0" presId="urn:microsoft.com/office/officeart/2005/8/layout/hList2"/>
    <dgm:cxn modelId="{307C0DE8-CCD7-4C59-8497-8FF9F6DFA369}" type="presParOf" srcId="{1E99B429-332D-4638-8C27-5B83242542EB}" destId="{7FBCFA0F-E6D1-4B28-A25A-813FD497FED3}" srcOrd="2" destOrd="0" presId="urn:microsoft.com/office/officeart/2005/8/layout/hList2"/>
    <dgm:cxn modelId="{CDEEB9FF-90A5-4072-A8D2-383743AFD09E}" type="presParOf" srcId="{A8EDC1A8-D1BB-45A2-BE67-5543EC6E0082}" destId="{B9B45CA9-427F-41AF-8C0F-C3D5D69418B8}" srcOrd="1" destOrd="0" presId="urn:microsoft.com/office/officeart/2005/8/layout/hList2"/>
    <dgm:cxn modelId="{FF626810-8A35-43F0-A256-55E44E394E4C}" type="presParOf" srcId="{A8EDC1A8-D1BB-45A2-BE67-5543EC6E0082}" destId="{9337623B-84B4-4E77-B0F6-85364D5A2D43}" srcOrd="2" destOrd="0" presId="urn:microsoft.com/office/officeart/2005/8/layout/hList2"/>
    <dgm:cxn modelId="{8677B68F-81B1-41BF-BE08-2FF89801C2E0}" type="presParOf" srcId="{9337623B-84B4-4E77-B0F6-85364D5A2D43}" destId="{256CEE4E-C7CE-4392-A9CE-8DF722B2B41C}" srcOrd="0" destOrd="0" presId="urn:microsoft.com/office/officeart/2005/8/layout/hList2"/>
    <dgm:cxn modelId="{EC6F8813-AAE1-4C06-BD41-61CF013A55E7}" type="presParOf" srcId="{9337623B-84B4-4E77-B0F6-85364D5A2D43}" destId="{305B6BA1-1EAC-4842-BD21-587EA155641A}" srcOrd="1" destOrd="0" presId="urn:microsoft.com/office/officeart/2005/8/layout/hList2"/>
    <dgm:cxn modelId="{D0C48530-D970-4234-93D3-AD70568150DE}" type="presParOf" srcId="{9337623B-84B4-4E77-B0F6-85364D5A2D43}" destId="{E849601D-59BD-436E-872D-4BDF2A1E27B3}" srcOrd="2" destOrd="0" presId="urn:microsoft.com/office/officeart/2005/8/layout/hList2"/>
    <dgm:cxn modelId="{2CA7B3CE-97FE-4089-98E8-FC652BAB309F}" type="presParOf" srcId="{A8EDC1A8-D1BB-45A2-BE67-5543EC6E0082}" destId="{805821D9-26FA-4992-9869-0348939C7090}" srcOrd="3" destOrd="0" presId="urn:microsoft.com/office/officeart/2005/8/layout/hList2"/>
    <dgm:cxn modelId="{E0747D4F-B2AB-4A8B-AF0E-8426626EE2CE}" type="presParOf" srcId="{A8EDC1A8-D1BB-45A2-BE67-5543EC6E0082}" destId="{061B78A5-40DE-41B7-ADF6-81A66ADA0DC5}" srcOrd="4" destOrd="0" presId="urn:microsoft.com/office/officeart/2005/8/layout/hList2"/>
    <dgm:cxn modelId="{F3B7D043-0AF9-4600-937C-58C0951462E2}" type="presParOf" srcId="{061B78A5-40DE-41B7-ADF6-81A66ADA0DC5}" destId="{77C54951-0F63-402B-92ED-8B70C2D4AD99}" srcOrd="0" destOrd="0" presId="urn:microsoft.com/office/officeart/2005/8/layout/hList2"/>
    <dgm:cxn modelId="{E8AFA4B5-7AB2-4AF7-9F10-31A0811967FF}" type="presParOf" srcId="{061B78A5-40DE-41B7-ADF6-81A66ADA0DC5}" destId="{71F75077-71E9-44BA-B756-53BDEE52A27D}" srcOrd="1" destOrd="0" presId="urn:microsoft.com/office/officeart/2005/8/layout/hList2"/>
    <dgm:cxn modelId="{818C028B-0888-49B6-9A19-1A3474A91567}" type="presParOf" srcId="{061B78A5-40DE-41B7-ADF6-81A66ADA0DC5}" destId="{BE9DEBA6-E7DF-49F8-B57F-B24B14AE007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B7C86-FDDD-481D-979A-C821846E5D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2EF614-D4EF-4DF4-B060-08D53CD65436}">
      <dgm:prSet/>
      <dgm:spPr/>
      <dgm:t>
        <a:bodyPr/>
        <a:lstStyle/>
        <a:p>
          <a:r>
            <a:rPr lang="pt-BR" b="1"/>
            <a:t>PM QUALISS avalia o desempenho</a:t>
          </a:r>
          <a:r>
            <a:rPr lang="pt-BR"/>
            <a:t> dos hospitais por meio de indicadores</a:t>
          </a:r>
        </a:p>
      </dgm:t>
    </dgm:pt>
    <dgm:pt modelId="{C0112758-D489-4D4E-B261-0FF7466882E3}" type="parTrans" cxnId="{DE0B10FF-9053-4954-B7A8-8FEF5DBA8A34}">
      <dgm:prSet/>
      <dgm:spPr/>
      <dgm:t>
        <a:bodyPr/>
        <a:lstStyle/>
        <a:p>
          <a:endParaRPr lang="pt-BR"/>
        </a:p>
      </dgm:t>
    </dgm:pt>
    <dgm:pt modelId="{6B738031-EE14-4BA4-8E39-2822E8DDA546}" type="sibTrans" cxnId="{DE0B10FF-9053-4954-B7A8-8FEF5DBA8A34}">
      <dgm:prSet/>
      <dgm:spPr/>
      <dgm:t>
        <a:bodyPr/>
        <a:lstStyle/>
        <a:p>
          <a:endParaRPr lang="pt-BR"/>
        </a:p>
      </dgm:t>
    </dgm:pt>
    <dgm:pt modelId="{A0210C1D-FC14-49FF-953A-565AC4BEF14B}">
      <dgm:prSet/>
      <dgm:spPr/>
      <dgm:t>
        <a:bodyPr/>
        <a:lstStyle/>
        <a:p>
          <a:r>
            <a:rPr lang="pt-BR"/>
            <a:t>Confere maior transparência </a:t>
          </a:r>
        </a:p>
      </dgm:t>
    </dgm:pt>
    <dgm:pt modelId="{9B35EE58-BBCF-455C-B3FE-56B2E4128C2F}" type="parTrans" cxnId="{DE53890E-14BB-4601-85CB-FC128E8885C8}">
      <dgm:prSet/>
      <dgm:spPr/>
      <dgm:t>
        <a:bodyPr/>
        <a:lstStyle/>
        <a:p>
          <a:endParaRPr lang="pt-BR"/>
        </a:p>
      </dgm:t>
    </dgm:pt>
    <dgm:pt modelId="{98001906-78E3-4338-8C10-D6D7A6E48404}" type="sibTrans" cxnId="{DE53890E-14BB-4601-85CB-FC128E8885C8}">
      <dgm:prSet/>
      <dgm:spPr/>
      <dgm:t>
        <a:bodyPr/>
        <a:lstStyle/>
        <a:p>
          <a:endParaRPr lang="pt-BR"/>
        </a:p>
      </dgm:t>
    </dgm:pt>
    <dgm:pt modelId="{CA4E8C96-0543-43CD-8558-BF3746C2A3FB}">
      <dgm:prSet/>
      <dgm:spPr/>
      <dgm:t>
        <a:bodyPr/>
        <a:lstStyle/>
        <a:p>
          <a:r>
            <a:rPr lang="pt-BR"/>
            <a:t>Aumenta o poder de avaliação e escolha dos beneficiários</a:t>
          </a:r>
        </a:p>
      </dgm:t>
    </dgm:pt>
    <dgm:pt modelId="{A51ADA85-73B6-40BE-9847-FD1F582B5561}" type="parTrans" cxnId="{F70C8B2E-39C3-42AD-A245-1365C1A4605F}">
      <dgm:prSet/>
      <dgm:spPr/>
      <dgm:t>
        <a:bodyPr/>
        <a:lstStyle/>
        <a:p>
          <a:endParaRPr lang="pt-BR"/>
        </a:p>
      </dgm:t>
    </dgm:pt>
    <dgm:pt modelId="{B19587AF-15DE-4BE3-9EFC-901513A23483}" type="sibTrans" cxnId="{F70C8B2E-39C3-42AD-A245-1365C1A4605F}">
      <dgm:prSet/>
      <dgm:spPr/>
      <dgm:t>
        <a:bodyPr/>
        <a:lstStyle/>
        <a:p>
          <a:endParaRPr lang="pt-BR"/>
        </a:p>
      </dgm:t>
    </dgm:pt>
    <dgm:pt modelId="{620C55F6-D668-4078-B465-D7A1C271DEF7}">
      <dgm:prSet/>
      <dgm:spPr/>
      <dgm:t>
        <a:bodyPr/>
        <a:lstStyle/>
        <a:p>
          <a:r>
            <a:rPr lang="pt-BR"/>
            <a:t>Resultado do ano-base 2023 em maio de 2024</a:t>
          </a:r>
        </a:p>
      </dgm:t>
    </dgm:pt>
    <dgm:pt modelId="{7EE17664-0331-4AFD-A951-80975D2AA88A}" type="parTrans" cxnId="{1FA519FE-6C29-402D-AC15-326349B8D743}">
      <dgm:prSet/>
      <dgm:spPr/>
      <dgm:t>
        <a:bodyPr/>
        <a:lstStyle/>
        <a:p>
          <a:endParaRPr lang="pt-BR"/>
        </a:p>
      </dgm:t>
    </dgm:pt>
    <dgm:pt modelId="{12AAF470-3369-43A5-9B3C-FE24AF859F51}" type="sibTrans" cxnId="{1FA519FE-6C29-402D-AC15-326349B8D743}">
      <dgm:prSet/>
      <dgm:spPr/>
      <dgm:t>
        <a:bodyPr/>
        <a:lstStyle/>
        <a:p>
          <a:endParaRPr lang="pt-BR"/>
        </a:p>
      </dgm:t>
    </dgm:pt>
    <dgm:pt modelId="{41A7F21E-5018-4C4E-871F-2E842E5E6106}" type="pres">
      <dgm:prSet presAssocID="{816B7C86-FDDD-481D-979A-C821846E5DE3}" presName="vert0" presStyleCnt="0">
        <dgm:presLayoutVars>
          <dgm:dir/>
          <dgm:animOne val="branch"/>
          <dgm:animLvl val="lvl"/>
        </dgm:presLayoutVars>
      </dgm:prSet>
      <dgm:spPr/>
    </dgm:pt>
    <dgm:pt modelId="{0BE83479-11D8-402F-91AC-F12285F041EF}" type="pres">
      <dgm:prSet presAssocID="{FD2EF614-D4EF-4DF4-B060-08D53CD65436}" presName="thickLine" presStyleLbl="alignNode1" presStyleIdx="0" presStyleCnt="4"/>
      <dgm:spPr/>
    </dgm:pt>
    <dgm:pt modelId="{32B55344-C32C-416E-8058-BCD891522D54}" type="pres">
      <dgm:prSet presAssocID="{FD2EF614-D4EF-4DF4-B060-08D53CD65436}" presName="horz1" presStyleCnt="0"/>
      <dgm:spPr/>
    </dgm:pt>
    <dgm:pt modelId="{57552C38-86E1-47B2-8140-166B6AC1CFD1}" type="pres">
      <dgm:prSet presAssocID="{FD2EF614-D4EF-4DF4-B060-08D53CD65436}" presName="tx1" presStyleLbl="revTx" presStyleIdx="0" presStyleCnt="4"/>
      <dgm:spPr/>
    </dgm:pt>
    <dgm:pt modelId="{A2091BEC-2CF7-4099-A450-1691E2A96ECE}" type="pres">
      <dgm:prSet presAssocID="{FD2EF614-D4EF-4DF4-B060-08D53CD65436}" presName="vert1" presStyleCnt="0"/>
      <dgm:spPr/>
    </dgm:pt>
    <dgm:pt modelId="{B2C9C809-767A-44D2-A7FE-DC70FD038FD5}" type="pres">
      <dgm:prSet presAssocID="{A0210C1D-FC14-49FF-953A-565AC4BEF14B}" presName="thickLine" presStyleLbl="alignNode1" presStyleIdx="1" presStyleCnt="4"/>
      <dgm:spPr/>
    </dgm:pt>
    <dgm:pt modelId="{0049C81F-745C-49B2-9C39-0C4F9C44AAEA}" type="pres">
      <dgm:prSet presAssocID="{A0210C1D-FC14-49FF-953A-565AC4BEF14B}" presName="horz1" presStyleCnt="0"/>
      <dgm:spPr/>
    </dgm:pt>
    <dgm:pt modelId="{33C71BED-C610-451D-A6FA-A25F07E8B1CA}" type="pres">
      <dgm:prSet presAssocID="{A0210C1D-FC14-49FF-953A-565AC4BEF14B}" presName="tx1" presStyleLbl="revTx" presStyleIdx="1" presStyleCnt="4"/>
      <dgm:spPr/>
    </dgm:pt>
    <dgm:pt modelId="{A201A969-9CFE-4D39-A65B-7EE4B01EC264}" type="pres">
      <dgm:prSet presAssocID="{A0210C1D-FC14-49FF-953A-565AC4BEF14B}" presName="vert1" presStyleCnt="0"/>
      <dgm:spPr/>
    </dgm:pt>
    <dgm:pt modelId="{4CF357C4-6847-4D6F-B47F-602D0C449FCD}" type="pres">
      <dgm:prSet presAssocID="{CA4E8C96-0543-43CD-8558-BF3746C2A3FB}" presName="thickLine" presStyleLbl="alignNode1" presStyleIdx="2" presStyleCnt="4"/>
      <dgm:spPr/>
    </dgm:pt>
    <dgm:pt modelId="{D204B27E-A6C0-4028-BF80-A5324285017E}" type="pres">
      <dgm:prSet presAssocID="{CA4E8C96-0543-43CD-8558-BF3746C2A3FB}" presName="horz1" presStyleCnt="0"/>
      <dgm:spPr/>
    </dgm:pt>
    <dgm:pt modelId="{449C7E1B-C459-4BCB-B68B-01F26DDFC234}" type="pres">
      <dgm:prSet presAssocID="{CA4E8C96-0543-43CD-8558-BF3746C2A3FB}" presName="tx1" presStyleLbl="revTx" presStyleIdx="2" presStyleCnt="4"/>
      <dgm:spPr/>
    </dgm:pt>
    <dgm:pt modelId="{F3B90A45-9820-4C3F-9626-0D93F0F3FC4B}" type="pres">
      <dgm:prSet presAssocID="{CA4E8C96-0543-43CD-8558-BF3746C2A3FB}" presName="vert1" presStyleCnt="0"/>
      <dgm:spPr/>
    </dgm:pt>
    <dgm:pt modelId="{D7159C86-BE3B-4AAB-8C6E-0390E7508E1B}" type="pres">
      <dgm:prSet presAssocID="{620C55F6-D668-4078-B465-D7A1C271DEF7}" presName="thickLine" presStyleLbl="alignNode1" presStyleIdx="3" presStyleCnt="4"/>
      <dgm:spPr/>
    </dgm:pt>
    <dgm:pt modelId="{2C7F8F22-FB96-40B1-A7F9-75C1A88C084C}" type="pres">
      <dgm:prSet presAssocID="{620C55F6-D668-4078-B465-D7A1C271DEF7}" presName="horz1" presStyleCnt="0"/>
      <dgm:spPr/>
    </dgm:pt>
    <dgm:pt modelId="{FB250F35-4795-4761-B9FA-B75CFA7C0FF8}" type="pres">
      <dgm:prSet presAssocID="{620C55F6-D668-4078-B465-D7A1C271DEF7}" presName="tx1" presStyleLbl="revTx" presStyleIdx="3" presStyleCnt="4"/>
      <dgm:spPr/>
    </dgm:pt>
    <dgm:pt modelId="{372648F4-A5B0-44DE-8FAF-591D9EEF7273}" type="pres">
      <dgm:prSet presAssocID="{620C55F6-D668-4078-B465-D7A1C271DEF7}" presName="vert1" presStyleCnt="0"/>
      <dgm:spPr/>
    </dgm:pt>
  </dgm:ptLst>
  <dgm:cxnLst>
    <dgm:cxn modelId="{DE53890E-14BB-4601-85CB-FC128E8885C8}" srcId="{816B7C86-FDDD-481D-979A-C821846E5DE3}" destId="{A0210C1D-FC14-49FF-953A-565AC4BEF14B}" srcOrd="1" destOrd="0" parTransId="{9B35EE58-BBCF-455C-B3FE-56B2E4128C2F}" sibTransId="{98001906-78E3-4338-8C10-D6D7A6E48404}"/>
    <dgm:cxn modelId="{F70C8B2E-39C3-42AD-A245-1365C1A4605F}" srcId="{816B7C86-FDDD-481D-979A-C821846E5DE3}" destId="{CA4E8C96-0543-43CD-8558-BF3746C2A3FB}" srcOrd="2" destOrd="0" parTransId="{A51ADA85-73B6-40BE-9847-FD1F582B5561}" sibTransId="{B19587AF-15DE-4BE3-9EFC-901513A23483}"/>
    <dgm:cxn modelId="{BA5C1465-CF56-4E46-9D73-81E9CFF1F41D}" type="presOf" srcId="{620C55F6-D668-4078-B465-D7A1C271DEF7}" destId="{FB250F35-4795-4761-B9FA-B75CFA7C0FF8}" srcOrd="0" destOrd="0" presId="urn:microsoft.com/office/officeart/2008/layout/LinedList"/>
    <dgm:cxn modelId="{E6A34569-CA72-4BEA-A55C-69B5CA051E36}" type="presOf" srcId="{A0210C1D-FC14-49FF-953A-565AC4BEF14B}" destId="{33C71BED-C610-451D-A6FA-A25F07E8B1CA}" srcOrd="0" destOrd="0" presId="urn:microsoft.com/office/officeart/2008/layout/LinedList"/>
    <dgm:cxn modelId="{68A752D5-4095-4730-B7F2-3D2F30EC9D78}" type="presOf" srcId="{FD2EF614-D4EF-4DF4-B060-08D53CD65436}" destId="{57552C38-86E1-47B2-8140-166B6AC1CFD1}" srcOrd="0" destOrd="0" presId="urn:microsoft.com/office/officeart/2008/layout/LinedList"/>
    <dgm:cxn modelId="{1328AFEC-7C6C-4CAB-9981-645FC8A2D508}" type="presOf" srcId="{816B7C86-FDDD-481D-979A-C821846E5DE3}" destId="{41A7F21E-5018-4C4E-871F-2E842E5E6106}" srcOrd="0" destOrd="0" presId="urn:microsoft.com/office/officeart/2008/layout/LinedList"/>
    <dgm:cxn modelId="{AE7FC6EC-CEB0-468A-9FBE-B0E1F2488DF8}" type="presOf" srcId="{CA4E8C96-0543-43CD-8558-BF3746C2A3FB}" destId="{449C7E1B-C459-4BCB-B68B-01F26DDFC234}" srcOrd="0" destOrd="0" presId="urn:microsoft.com/office/officeart/2008/layout/LinedList"/>
    <dgm:cxn modelId="{1FA519FE-6C29-402D-AC15-326349B8D743}" srcId="{816B7C86-FDDD-481D-979A-C821846E5DE3}" destId="{620C55F6-D668-4078-B465-D7A1C271DEF7}" srcOrd="3" destOrd="0" parTransId="{7EE17664-0331-4AFD-A951-80975D2AA88A}" sibTransId="{12AAF470-3369-43A5-9B3C-FE24AF859F51}"/>
    <dgm:cxn modelId="{DE0B10FF-9053-4954-B7A8-8FEF5DBA8A34}" srcId="{816B7C86-FDDD-481D-979A-C821846E5DE3}" destId="{FD2EF614-D4EF-4DF4-B060-08D53CD65436}" srcOrd="0" destOrd="0" parTransId="{C0112758-D489-4D4E-B261-0FF7466882E3}" sibTransId="{6B738031-EE14-4BA4-8E39-2822E8DDA546}"/>
    <dgm:cxn modelId="{4A07D230-F825-4359-B7F4-BA99BD5C6430}" type="presParOf" srcId="{41A7F21E-5018-4C4E-871F-2E842E5E6106}" destId="{0BE83479-11D8-402F-91AC-F12285F041EF}" srcOrd="0" destOrd="0" presId="urn:microsoft.com/office/officeart/2008/layout/LinedList"/>
    <dgm:cxn modelId="{8C5189EB-1A06-4E97-874E-E26660ED77A0}" type="presParOf" srcId="{41A7F21E-5018-4C4E-871F-2E842E5E6106}" destId="{32B55344-C32C-416E-8058-BCD891522D54}" srcOrd="1" destOrd="0" presId="urn:microsoft.com/office/officeart/2008/layout/LinedList"/>
    <dgm:cxn modelId="{E8D5C054-D5DB-476D-B28C-1D63BA77FCE5}" type="presParOf" srcId="{32B55344-C32C-416E-8058-BCD891522D54}" destId="{57552C38-86E1-47B2-8140-166B6AC1CFD1}" srcOrd="0" destOrd="0" presId="urn:microsoft.com/office/officeart/2008/layout/LinedList"/>
    <dgm:cxn modelId="{5EF871E5-745F-45DA-9D0D-76829156C404}" type="presParOf" srcId="{32B55344-C32C-416E-8058-BCD891522D54}" destId="{A2091BEC-2CF7-4099-A450-1691E2A96ECE}" srcOrd="1" destOrd="0" presId="urn:microsoft.com/office/officeart/2008/layout/LinedList"/>
    <dgm:cxn modelId="{AD9D96CE-224D-4111-843F-3D947885C4E9}" type="presParOf" srcId="{41A7F21E-5018-4C4E-871F-2E842E5E6106}" destId="{B2C9C809-767A-44D2-A7FE-DC70FD038FD5}" srcOrd="2" destOrd="0" presId="urn:microsoft.com/office/officeart/2008/layout/LinedList"/>
    <dgm:cxn modelId="{D710B229-5911-4EA3-B9EE-B28BE47F9DA3}" type="presParOf" srcId="{41A7F21E-5018-4C4E-871F-2E842E5E6106}" destId="{0049C81F-745C-49B2-9C39-0C4F9C44AAEA}" srcOrd="3" destOrd="0" presId="urn:microsoft.com/office/officeart/2008/layout/LinedList"/>
    <dgm:cxn modelId="{FBF0D012-AD11-488F-A896-BA0762F84158}" type="presParOf" srcId="{0049C81F-745C-49B2-9C39-0C4F9C44AAEA}" destId="{33C71BED-C610-451D-A6FA-A25F07E8B1CA}" srcOrd="0" destOrd="0" presId="urn:microsoft.com/office/officeart/2008/layout/LinedList"/>
    <dgm:cxn modelId="{B287B655-F0FF-4468-B7C2-86F3C217B4B3}" type="presParOf" srcId="{0049C81F-745C-49B2-9C39-0C4F9C44AAEA}" destId="{A201A969-9CFE-4D39-A65B-7EE4B01EC264}" srcOrd="1" destOrd="0" presId="urn:microsoft.com/office/officeart/2008/layout/LinedList"/>
    <dgm:cxn modelId="{9E66EF1B-276A-4D42-B631-4FB9B81087FC}" type="presParOf" srcId="{41A7F21E-5018-4C4E-871F-2E842E5E6106}" destId="{4CF357C4-6847-4D6F-B47F-602D0C449FCD}" srcOrd="4" destOrd="0" presId="urn:microsoft.com/office/officeart/2008/layout/LinedList"/>
    <dgm:cxn modelId="{0A447C8D-AC11-4AAB-891E-05409DFC589C}" type="presParOf" srcId="{41A7F21E-5018-4C4E-871F-2E842E5E6106}" destId="{D204B27E-A6C0-4028-BF80-A5324285017E}" srcOrd="5" destOrd="0" presId="urn:microsoft.com/office/officeart/2008/layout/LinedList"/>
    <dgm:cxn modelId="{1395EB85-3892-4E97-A210-307A15836E1B}" type="presParOf" srcId="{D204B27E-A6C0-4028-BF80-A5324285017E}" destId="{449C7E1B-C459-4BCB-B68B-01F26DDFC234}" srcOrd="0" destOrd="0" presId="urn:microsoft.com/office/officeart/2008/layout/LinedList"/>
    <dgm:cxn modelId="{0E90F912-1B6D-49A0-BC01-5EAB0B457E8F}" type="presParOf" srcId="{D204B27E-A6C0-4028-BF80-A5324285017E}" destId="{F3B90A45-9820-4C3F-9626-0D93F0F3FC4B}" srcOrd="1" destOrd="0" presId="urn:microsoft.com/office/officeart/2008/layout/LinedList"/>
    <dgm:cxn modelId="{964CB35A-7CBD-435D-B86E-411EDB1DC45F}" type="presParOf" srcId="{41A7F21E-5018-4C4E-871F-2E842E5E6106}" destId="{D7159C86-BE3B-4AAB-8C6E-0390E7508E1B}" srcOrd="6" destOrd="0" presId="urn:microsoft.com/office/officeart/2008/layout/LinedList"/>
    <dgm:cxn modelId="{945F237F-ECE0-45C8-BBE5-24BE14945B9D}" type="presParOf" srcId="{41A7F21E-5018-4C4E-871F-2E842E5E6106}" destId="{2C7F8F22-FB96-40B1-A7F9-75C1A88C084C}" srcOrd="7" destOrd="0" presId="urn:microsoft.com/office/officeart/2008/layout/LinedList"/>
    <dgm:cxn modelId="{03066433-3D2B-454D-A0E7-56CA8C8D4D3E}" type="presParOf" srcId="{2C7F8F22-FB96-40B1-A7F9-75C1A88C084C}" destId="{FB250F35-4795-4761-B9FA-B75CFA7C0FF8}" srcOrd="0" destOrd="0" presId="urn:microsoft.com/office/officeart/2008/layout/LinedList"/>
    <dgm:cxn modelId="{52E27852-AB72-4276-9636-A7F00DF2DC5F}" type="presParOf" srcId="{2C7F8F22-FB96-40B1-A7F9-75C1A88C084C}" destId="{372648F4-A5B0-44DE-8FAF-591D9EEF72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BC874-5152-4130-A687-876A904FAF3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9FEA143-565B-438C-B9C2-4BAD4373F94F}">
      <dgm:prSet phldrT="[Texto]" custT="1"/>
      <dgm:spPr/>
      <dgm:t>
        <a:bodyPr/>
        <a:lstStyle/>
        <a:p>
          <a:r>
            <a:rPr lang="pt-BR" sz="2400"/>
            <a:t>Certificação de Boas Práticas em Atenção à Saúde</a:t>
          </a:r>
        </a:p>
      </dgm:t>
    </dgm:pt>
    <dgm:pt modelId="{32254F84-6595-4334-A7D6-9FB2AA5EE6DD}" type="parTrans" cxnId="{B9417A45-F723-4ABB-96D1-8AC3459093DC}">
      <dgm:prSet/>
      <dgm:spPr/>
      <dgm:t>
        <a:bodyPr/>
        <a:lstStyle/>
        <a:p>
          <a:endParaRPr lang="pt-BR" sz="800"/>
        </a:p>
      </dgm:t>
    </dgm:pt>
    <dgm:pt modelId="{4165A746-5199-4DD2-97D4-86C43D750087}" type="sibTrans" cxnId="{B9417A45-F723-4ABB-96D1-8AC3459093DC}">
      <dgm:prSet/>
      <dgm:spPr/>
      <dgm:t>
        <a:bodyPr/>
        <a:lstStyle/>
        <a:p>
          <a:endParaRPr lang="pt-BR" sz="800"/>
        </a:p>
      </dgm:t>
    </dgm:pt>
    <dgm:pt modelId="{2F39BD48-488F-4A0C-8FA6-D667F6D655BB}">
      <dgm:prSet phldrT="[Texto]" custT="1"/>
      <dgm:spPr/>
      <dgm:t>
        <a:bodyPr/>
        <a:lstStyle/>
        <a:p>
          <a:r>
            <a:rPr lang="pt-BR" sz="3600"/>
            <a:t>AP</a:t>
          </a:r>
        </a:p>
      </dgm:t>
    </dgm:pt>
    <dgm:pt modelId="{CABEF5F8-4A88-4BD8-BD04-30FB4FFFEFB0}" type="parTrans" cxnId="{658E7686-18AB-4297-BDD9-130C3A0AA175}">
      <dgm:prSet/>
      <dgm:spPr/>
      <dgm:t>
        <a:bodyPr/>
        <a:lstStyle/>
        <a:p>
          <a:endParaRPr lang="pt-BR" sz="800"/>
        </a:p>
      </dgm:t>
    </dgm:pt>
    <dgm:pt modelId="{D369FB66-3E61-4413-A2F3-E54709798B8B}" type="sibTrans" cxnId="{658E7686-18AB-4297-BDD9-130C3A0AA175}">
      <dgm:prSet/>
      <dgm:spPr/>
      <dgm:t>
        <a:bodyPr/>
        <a:lstStyle/>
        <a:p>
          <a:endParaRPr lang="pt-BR" sz="800"/>
        </a:p>
      </dgm:t>
    </dgm:pt>
    <dgm:pt modelId="{5C5BDC73-A981-411F-B016-D1275A621B54}">
      <dgm:prSet phldrT="[Texto]" custT="1"/>
      <dgm:spPr/>
      <dgm:t>
        <a:bodyPr/>
        <a:lstStyle/>
        <a:p>
          <a:endParaRPr lang="pt-BR" sz="1800" kern="1200"/>
        </a:p>
      </dgm:t>
    </dgm:pt>
    <dgm:pt modelId="{72114F3C-76E8-4B8D-A7DB-524ADFE7CBED}" type="parTrans" cxnId="{FFF7FE7C-94B0-4518-8CB8-1ED3A6043FDE}">
      <dgm:prSet/>
      <dgm:spPr/>
      <dgm:t>
        <a:bodyPr/>
        <a:lstStyle/>
        <a:p>
          <a:endParaRPr lang="pt-BR" sz="800"/>
        </a:p>
      </dgm:t>
    </dgm:pt>
    <dgm:pt modelId="{D5F4CF0B-4185-421E-AAD6-2AD8D5FC1FF3}" type="sibTrans" cxnId="{FFF7FE7C-94B0-4518-8CB8-1ED3A6043FDE}">
      <dgm:prSet/>
      <dgm:spPr/>
      <dgm:t>
        <a:bodyPr/>
        <a:lstStyle/>
        <a:p>
          <a:endParaRPr lang="pt-BR" sz="800"/>
        </a:p>
      </dgm:t>
    </dgm:pt>
    <dgm:pt modelId="{BE0F189A-3A44-41EB-AB0B-0CD45658D7E1}">
      <dgm:prSet phldrT="[Texto]" custT="1"/>
      <dgm:spPr/>
      <dgm:t>
        <a:bodyPr/>
        <a:lstStyle/>
        <a:p>
          <a:endParaRPr lang="pt-BR" sz="1800" kern="1200"/>
        </a:p>
        <a:p>
          <a:endParaRPr lang="pt-BR" sz="1800" kern="1200"/>
        </a:p>
        <a:p>
          <a:endParaRPr lang="pt-BR" sz="1800" kern="1200"/>
        </a:p>
      </dgm:t>
    </dgm:pt>
    <dgm:pt modelId="{12DDF99C-2FEB-4274-8D3E-37B7C1DCADC2}" type="parTrans" cxnId="{1BCB620D-7689-438D-9021-C2041523717C}">
      <dgm:prSet/>
      <dgm:spPr/>
      <dgm:t>
        <a:bodyPr/>
        <a:lstStyle/>
        <a:p>
          <a:endParaRPr lang="en-US"/>
        </a:p>
      </dgm:t>
    </dgm:pt>
    <dgm:pt modelId="{D4A25002-E96C-44E3-84D6-8F2EBCF62C4E}" type="sibTrans" cxnId="{1BCB620D-7689-438D-9021-C2041523717C}">
      <dgm:prSet/>
      <dgm:spPr/>
      <dgm:t>
        <a:bodyPr/>
        <a:lstStyle/>
        <a:p>
          <a:endParaRPr lang="en-US"/>
        </a:p>
      </dgm:t>
    </dgm:pt>
    <dgm:pt modelId="{B2FE18D7-A5FB-4CFB-A7C9-FC05EEAAA1FF}" type="pres">
      <dgm:prSet presAssocID="{738BC874-5152-4130-A687-876A904FAF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7EE293-B6EC-4B2E-8F4A-A8EE8A48637C}" type="pres">
      <dgm:prSet presAssocID="{79FEA143-565B-438C-B9C2-4BAD4373F94F}" presName="hierRoot1" presStyleCnt="0"/>
      <dgm:spPr/>
    </dgm:pt>
    <dgm:pt modelId="{E0FD84E3-1513-4289-8F7C-935E1A89C796}" type="pres">
      <dgm:prSet presAssocID="{79FEA143-565B-438C-B9C2-4BAD4373F94F}" presName="composite" presStyleCnt="0"/>
      <dgm:spPr/>
    </dgm:pt>
    <dgm:pt modelId="{DBB42D4D-BC31-487E-919B-02466EBFF5CB}" type="pres">
      <dgm:prSet presAssocID="{79FEA143-565B-438C-B9C2-4BAD4373F94F}" presName="background" presStyleLbl="node0" presStyleIdx="0" presStyleCnt="1"/>
      <dgm:spPr/>
    </dgm:pt>
    <dgm:pt modelId="{4FA59D35-C98A-42AF-981D-27DE4918BF2D}" type="pres">
      <dgm:prSet presAssocID="{79FEA143-565B-438C-B9C2-4BAD4373F94F}" presName="text" presStyleLbl="fgAcc0" presStyleIdx="0" presStyleCnt="1">
        <dgm:presLayoutVars>
          <dgm:chPref val="3"/>
        </dgm:presLayoutVars>
      </dgm:prSet>
      <dgm:spPr/>
    </dgm:pt>
    <dgm:pt modelId="{AD30915F-00F7-41F9-9602-878BA3C6294E}" type="pres">
      <dgm:prSet presAssocID="{79FEA143-565B-438C-B9C2-4BAD4373F94F}" presName="hierChild2" presStyleCnt="0"/>
      <dgm:spPr/>
    </dgm:pt>
    <dgm:pt modelId="{E5E04219-67E9-44C2-9462-F8D382F9DD4C}" type="pres">
      <dgm:prSet presAssocID="{CABEF5F8-4A88-4BD8-BD04-30FB4FFFEFB0}" presName="Name10" presStyleLbl="parChTrans1D2" presStyleIdx="0" presStyleCnt="3"/>
      <dgm:spPr/>
    </dgm:pt>
    <dgm:pt modelId="{9F59854A-7F4E-4F43-B1DD-484D887D5110}" type="pres">
      <dgm:prSet presAssocID="{2F39BD48-488F-4A0C-8FA6-D667F6D655BB}" presName="hierRoot2" presStyleCnt="0"/>
      <dgm:spPr/>
    </dgm:pt>
    <dgm:pt modelId="{0D3DFCA7-8C50-4A31-9E27-6A46CC63B0FA}" type="pres">
      <dgm:prSet presAssocID="{2F39BD48-488F-4A0C-8FA6-D667F6D655BB}" presName="composite2" presStyleCnt="0"/>
      <dgm:spPr/>
    </dgm:pt>
    <dgm:pt modelId="{8F4DC8BF-3971-418F-AEAD-48CF77BFFE17}" type="pres">
      <dgm:prSet presAssocID="{2F39BD48-488F-4A0C-8FA6-D667F6D655BB}" presName="background2" presStyleLbl="node2" presStyleIdx="0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74FCD074-7231-42AA-A47A-04678365D651}" type="pres">
      <dgm:prSet presAssocID="{2F39BD48-488F-4A0C-8FA6-D667F6D655BB}" presName="text2" presStyleLbl="fgAcc2" presStyleIdx="0" presStyleCnt="3" custLinFactNeighborX="10830" custLinFactNeighborY="1077">
        <dgm:presLayoutVars>
          <dgm:chPref val="3"/>
        </dgm:presLayoutVars>
      </dgm:prSet>
      <dgm:spPr/>
    </dgm:pt>
    <dgm:pt modelId="{41225CA7-62A2-45D2-BA7A-1B23CC329CF6}" type="pres">
      <dgm:prSet presAssocID="{2F39BD48-488F-4A0C-8FA6-D667F6D655BB}" presName="hierChild3" presStyleCnt="0"/>
      <dgm:spPr/>
    </dgm:pt>
    <dgm:pt modelId="{147E0EEE-7125-455B-B414-A8A7157FCDED}" type="pres">
      <dgm:prSet presAssocID="{72114F3C-76E8-4B8D-A7DB-524ADFE7CBED}" presName="Name10" presStyleLbl="parChTrans1D2" presStyleIdx="1" presStyleCnt="3"/>
      <dgm:spPr/>
    </dgm:pt>
    <dgm:pt modelId="{1E171214-8EB6-4D36-874C-8A6AEDB61B1E}" type="pres">
      <dgm:prSet presAssocID="{5C5BDC73-A981-411F-B016-D1275A621B54}" presName="hierRoot2" presStyleCnt="0"/>
      <dgm:spPr/>
    </dgm:pt>
    <dgm:pt modelId="{ADA514D1-5B10-422B-810D-571B946EC0A8}" type="pres">
      <dgm:prSet presAssocID="{5C5BDC73-A981-411F-B016-D1275A621B54}" presName="composite2" presStyleCnt="0"/>
      <dgm:spPr/>
    </dgm:pt>
    <dgm:pt modelId="{89CD5290-ECD2-40F9-AEA1-7551E8F9C60B}" type="pres">
      <dgm:prSet presAssocID="{5C5BDC73-A981-411F-B016-D1275A621B54}" presName="background2" presStyleLbl="node2" presStyleIdx="1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B795C0AF-0045-411E-BDF6-92C911DB876F}" type="pres">
      <dgm:prSet presAssocID="{5C5BDC73-A981-411F-B016-D1275A621B54}" presName="text2" presStyleLbl="fgAcc2" presStyleIdx="1" presStyleCnt="3" custScaleY="102842">
        <dgm:presLayoutVars>
          <dgm:chPref val="3"/>
        </dgm:presLayoutVars>
      </dgm:prSet>
      <dgm:spPr/>
    </dgm:pt>
    <dgm:pt modelId="{108170E6-CA5F-439E-A9CC-0BBF54EF6293}" type="pres">
      <dgm:prSet presAssocID="{5C5BDC73-A981-411F-B016-D1275A621B54}" presName="hierChild3" presStyleCnt="0"/>
      <dgm:spPr/>
    </dgm:pt>
    <dgm:pt modelId="{C75F4572-0292-49A9-912E-2D58E74EC635}" type="pres">
      <dgm:prSet presAssocID="{12DDF99C-2FEB-4274-8D3E-37B7C1DCADC2}" presName="Name10" presStyleLbl="parChTrans1D2" presStyleIdx="2" presStyleCnt="3"/>
      <dgm:spPr/>
    </dgm:pt>
    <dgm:pt modelId="{090370D2-11F3-4979-BCC9-FF5BA918C7CE}" type="pres">
      <dgm:prSet presAssocID="{BE0F189A-3A44-41EB-AB0B-0CD45658D7E1}" presName="hierRoot2" presStyleCnt="0"/>
      <dgm:spPr/>
    </dgm:pt>
    <dgm:pt modelId="{B87809BA-9DA8-49AE-967B-F75542C61F56}" type="pres">
      <dgm:prSet presAssocID="{BE0F189A-3A44-41EB-AB0B-0CD45658D7E1}" presName="composite2" presStyleCnt="0"/>
      <dgm:spPr/>
    </dgm:pt>
    <dgm:pt modelId="{3437F156-7DA5-4142-8D98-82EB04DB474E}" type="pres">
      <dgm:prSet presAssocID="{BE0F189A-3A44-41EB-AB0B-0CD45658D7E1}" presName="background2" presStyleLbl="node2" presStyleIdx="2" presStyleCnt="3"/>
      <dgm:spPr/>
    </dgm:pt>
    <dgm:pt modelId="{14AC35C3-EF1C-4446-B257-D653CBEDA63B}" type="pres">
      <dgm:prSet presAssocID="{BE0F189A-3A44-41EB-AB0B-0CD45658D7E1}" presName="text2" presStyleLbl="fgAcc2" presStyleIdx="2" presStyleCnt="3">
        <dgm:presLayoutVars>
          <dgm:chPref val="3"/>
        </dgm:presLayoutVars>
      </dgm:prSet>
      <dgm:spPr/>
    </dgm:pt>
    <dgm:pt modelId="{61186C76-25F1-4E25-8BB4-02B484C1B431}" type="pres">
      <dgm:prSet presAssocID="{BE0F189A-3A44-41EB-AB0B-0CD45658D7E1}" presName="hierChild3" presStyleCnt="0"/>
      <dgm:spPr/>
    </dgm:pt>
  </dgm:ptLst>
  <dgm:cxnLst>
    <dgm:cxn modelId="{8A2CBA0A-75AF-41D1-AFF3-DB558D519F16}" type="presOf" srcId="{5C5BDC73-A981-411F-B016-D1275A621B54}" destId="{B795C0AF-0045-411E-BDF6-92C911DB876F}" srcOrd="0" destOrd="0" presId="urn:microsoft.com/office/officeart/2005/8/layout/hierarchy1"/>
    <dgm:cxn modelId="{1BCB620D-7689-438D-9021-C2041523717C}" srcId="{79FEA143-565B-438C-B9C2-4BAD4373F94F}" destId="{BE0F189A-3A44-41EB-AB0B-0CD45658D7E1}" srcOrd="2" destOrd="0" parTransId="{12DDF99C-2FEB-4274-8D3E-37B7C1DCADC2}" sibTransId="{D4A25002-E96C-44E3-84D6-8F2EBCF62C4E}"/>
    <dgm:cxn modelId="{7D656C0E-DBC2-4BF1-8BD5-E5948FA5C9AC}" type="presOf" srcId="{12DDF99C-2FEB-4274-8D3E-37B7C1DCADC2}" destId="{C75F4572-0292-49A9-912E-2D58E74EC635}" srcOrd="0" destOrd="0" presId="urn:microsoft.com/office/officeart/2005/8/layout/hierarchy1"/>
    <dgm:cxn modelId="{B9417A45-F723-4ABB-96D1-8AC3459093DC}" srcId="{738BC874-5152-4130-A687-876A904FAF3B}" destId="{79FEA143-565B-438C-B9C2-4BAD4373F94F}" srcOrd="0" destOrd="0" parTransId="{32254F84-6595-4334-A7D6-9FB2AA5EE6DD}" sibTransId="{4165A746-5199-4DD2-97D4-86C43D750087}"/>
    <dgm:cxn modelId="{B1D50271-1D4E-4642-AB1D-D92AA04A5900}" type="presOf" srcId="{72114F3C-76E8-4B8D-A7DB-524ADFE7CBED}" destId="{147E0EEE-7125-455B-B414-A8A7157FCDED}" srcOrd="0" destOrd="0" presId="urn:microsoft.com/office/officeart/2005/8/layout/hierarchy1"/>
    <dgm:cxn modelId="{6AE7A27A-5825-4CCD-B07D-E0B906737ACF}" type="presOf" srcId="{738BC874-5152-4130-A687-876A904FAF3B}" destId="{B2FE18D7-A5FB-4CFB-A7C9-FC05EEAAA1FF}" srcOrd="0" destOrd="0" presId="urn:microsoft.com/office/officeart/2005/8/layout/hierarchy1"/>
    <dgm:cxn modelId="{FFF7FE7C-94B0-4518-8CB8-1ED3A6043FDE}" srcId="{79FEA143-565B-438C-B9C2-4BAD4373F94F}" destId="{5C5BDC73-A981-411F-B016-D1275A621B54}" srcOrd="1" destOrd="0" parTransId="{72114F3C-76E8-4B8D-A7DB-524ADFE7CBED}" sibTransId="{D5F4CF0B-4185-421E-AAD6-2AD8D5FC1FF3}"/>
    <dgm:cxn modelId="{D4ECEB84-7185-4951-ABE4-19629C3CBA4C}" type="presOf" srcId="{2F39BD48-488F-4A0C-8FA6-D667F6D655BB}" destId="{74FCD074-7231-42AA-A47A-04678365D651}" srcOrd="0" destOrd="0" presId="urn:microsoft.com/office/officeart/2005/8/layout/hierarchy1"/>
    <dgm:cxn modelId="{658E7686-18AB-4297-BDD9-130C3A0AA175}" srcId="{79FEA143-565B-438C-B9C2-4BAD4373F94F}" destId="{2F39BD48-488F-4A0C-8FA6-D667F6D655BB}" srcOrd="0" destOrd="0" parTransId="{CABEF5F8-4A88-4BD8-BD04-30FB4FFFEFB0}" sibTransId="{D369FB66-3E61-4413-A2F3-E54709798B8B}"/>
    <dgm:cxn modelId="{2C73F7B2-9137-4AC7-95B6-D0E87CCACA2C}" type="presOf" srcId="{BE0F189A-3A44-41EB-AB0B-0CD45658D7E1}" destId="{14AC35C3-EF1C-4446-B257-D653CBEDA63B}" srcOrd="0" destOrd="0" presId="urn:microsoft.com/office/officeart/2005/8/layout/hierarchy1"/>
    <dgm:cxn modelId="{344C9AD5-018C-43AA-A1DD-72DEB10547C0}" type="presOf" srcId="{79FEA143-565B-438C-B9C2-4BAD4373F94F}" destId="{4FA59D35-C98A-42AF-981D-27DE4918BF2D}" srcOrd="0" destOrd="0" presId="urn:microsoft.com/office/officeart/2005/8/layout/hierarchy1"/>
    <dgm:cxn modelId="{6FDC3BE3-8809-4703-947A-84373D23FAF6}" type="presOf" srcId="{CABEF5F8-4A88-4BD8-BD04-30FB4FFFEFB0}" destId="{E5E04219-67E9-44C2-9462-F8D382F9DD4C}" srcOrd="0" destOrd="0" presId="urn:microsoft.com/office/officeart/2005/8/layout/hierarchy1"/>
    <dgm:cxn modelId="{A28EF62E-1584-4749-BD7A-A9FA2A0B7A41}" type="presParOf" srcId="{B2FE18D7-A5FB-4CFB-A7C9-FC05EEAAA1FF}" destId="{5B7EE293-B6EC-4B2E-8F4A-A8EE8A48637C}" srcOrd="0" destOrd="0" presId="urn:microsoft.com/office/officeart/2005/8/layout/hierarchy1"/>
    <dgm:cxn modelId="{3E8D1C3F-E6CA-439A-A628-889899E436DD}" type="presParOf" srcId="{5B7EE293-B6EC-4B2E-8F4A-A8EE8A48637C}" destId="{E0FD84E3-1513-4289-8F7C-935E1A89C796}" srcOrd="0" destOrd="0" presId="urn:microsoft.com/office/officeart/2005/8/layout/hierarchy1"/>
    <dgm:cxn modelId="{A73C7B36-DD43-4D11-AE08-CCA3141B2AF5}" type="presParOf" srcId="{E0FD84E3-1513-4289-8F7C-935E1A89C796}" destId="{DBB42D4D-BC31-487E-919B-02466EBFF5CB}" srcOrd="0" destOrd="0" presId="urn:microsoft.com/office/officeart/2005/8/layout/hierarchy1"/>
    <dgm:cxn modelId="{7CC5291E-7AEB-4747-9AA4-D5CC27DF3F71}" type="presParOf" srcId="{E0FD84E3-1513-4289-8F7C-935E1A89C796}" destId="{4FA59D35-C98A-42AF-981D-27DE4918BF2D}" srcOrd="1" destOrd="0" presId="urn:microsoft.com/office/officeart/2005/8/layout/hierarchy1"/>
    <dgm:cxn modelId="{07078232-8997-4D38-BFC3-3F47C838CC1C}" type="presParOf" srcId="{5B7EE293-B6EC-4B2E-8F4A-A8EE8A48637C}" destId="{AD30915F-00F7-41F9-9602-878BA3C6294E}" srcOrd="1" destOrd="0" presId="urn:microsoft.com/office/officeart/2005/8/layout/hierarchy1"/>
    <dgm:cxn modelId="{9423232B-EEDF-4955-B13C-19E6BA4CDEB5}" type="presParOf" srcId="{AD30915F-00F7-41F9-9602-878BA3C6294E}" destId="{E5E04219-67E9-44C2-9462-F8D382F9DD4C}" srcOrd="0" destOrd="0" presId="urn:microsoft.com/office/officeart/2005/8/layout/hierarchy1"/>
    <dgm:cxn modelId="{233C7588-D5F7-428D-BC65-C4F31973D800}" type="presParOf" srcId="{AD30915F-00F7-41F9-9602-878BA3C6294E}" destId="{9F59854A-7F4E-4F43-B1DD-484D887D5110}" srcOrd="1" destOrd="0" presId="urn:microsoft.com/office/officeart/2005/8/layout/hierarchy1"/>
    <dgm:cxn modelId="{11620D10-9769-41C5-81A8-861924A50943}" type="presParOf" srcId="{9F59854A-7F4E-4F43-B1DD-484D887D5110}" destId="{0D3DFCA7-8C50-4A31-9E27-6A46CC63B0FA}" srcOrd="0" destOrd="0" presId="urn:microsoft.com/office/officeart/2005/8/layout/hierarchy1"/>
    <dgm:cxn modelId="{53A25A5B-5C12-423A-8DC0-9D4D54FE2283}" type="presParOf" srcId="{0D3DFCA7-8C50-4A31-9E27-6A46CC63B0FA}" destId="{8F4DC8BF-3971-418F-AEAD-48CF77BFFE17}" srcOrd="0" destOrd="0" presId="urn:microsoft.com/office/officeart/2005/8/layout/hierarchy1"/>
    <dgm:cxn modelId="{99899A92-B59A-4AEC-B4D5-CD432E83F4A4}" type="presParOf" srcId="{0D3DFCA7-8C50-4A31-9E27-6A46CC63B0FA}" destId="{74FCD074-7231-42AA-A47A-04678365D651}" srcOrd="1" destOrd="0" presId="urn:microsoft.com/office/officeart/2005/8/layout/hierarchy1"/>
    <dgm:cxn modelId="{88DE5D31-E2B2-413F-AFC0-029796CD0313}" type="presParOf" srcId="{9F59854A-7F4E-4F43-B1DD-484D887D5110}" destId="{41225CA7-62A2-45D2-BA7A-1B23CC329CF6}" srcOrd="1" destOrd="0" presId="urn:microsoft.com/office/officeart/2005/8/layout/hierarchy1"/>
    <dgm:cxn modelId="{60DC0623-CBDA-4A3C-8093-6DB7C02516C0}" type="presParOf" srcId="{AD30915F-00F7-41F9-9602-878BA3C6294E}" destId="{147E0EEE-7125-455B-B414-A8A7157FCDED}" srcOrd="2" destOrd="0" presId="urn:microsoft.com/office/officeart/2005/8/layout/hierarchy1"/>
    <dgm:cxn modelId="{6DFAF92F-66B6-4F51-B7CA-7D5323669D09}" type="presParOf" srcId="{AD30915F-00F7-41F9-9602-878BA3C6294E}" destId="{1E171214-8EB6-4D36-874C-8A6AEDB61B1E}" srcOrd="3" destOrd="0" presId="urn:microsoft.com/office/officeart/2005/8/layout/hierarchy1"/>
    <dgm:cxn modelId="{3E093FDA-A5B3-4968-9361-B76C544F45E1}" type="presParOf" srcId="{1E171214-8EB6-4D36-874C-8A6AEDB61B1E}" destId="{ADA514D1-5B10-422B-810D-571B946EC0A8}" srcOrd="0" destOrd="0" presId="urn:microsoft.com/office/officeart/2005/8/layout/hierarchy1"/>
    <dgm:cxn modelId="{829319C8-72C2-41AD-92EB-4B85CF1A224A}" type="presParOf" srcId="{ADA514D1-5B10-422B-810D-571B946EC0A8}" destId="{89CD5290-ECD2-40F9-AEA1-7551E8F9C60B}" srcOrd="0" destOrd="0" presId="urn:microsoft.com/office/officeart/2005/8/layout/hierarchy1"/>
    <dgm:cxn modelId="{14BDDD19-8C1B-4764-8C73-1A2C64227750}" type="presParOf" srcId="{ADA514D1-5B10-422B-810D-571B946EC0A8}" destId="{B795C0AF-0045-411E-BDF6-92C911DB876F}" srcOrd="1" destOrd="0" presId="urn:microsoft.com/office/officeart/2005/8/layout/hierarchy1"/>
    <dgm:cxn modelId="{2C0DC2AD-2E88-4B09-90C9-BDA7F1EDD589}" type="presParOf" srcId="{1E171214-8EB6-4D36-874C-8A6AEDB61B1E}" destId="{108170E6-CA5F-439E-A9CC-0BBF54EF6293}" srcOrd="1" destOrd="0" presId="urn:microsoft.com/office/officeart/2005/8/layout/hierarchy1"/>
    <dgm:cxn modelId="{CC600209-59F4-4611-8F51-4F8F9759982A}" type="presParOf" srcId="{AD30915F-00F7-41F9-9602-878BA3C6294E}" destId="{C75F4572-0292-49A9-912E-2D58E74EC635}" srcOrd="4" destOrd="0" presId="urn:microsoft.com/office/officeart/2005/8/layout/hierarchy1"/>
    <dgm:cxn modelId="{31AC1022-526F-4D9F-A715-BE1F4E175693}" type="presParOf" srcId="{AD30915F-00F7-41F9-9602-878BA3C6294E}" destId="{090370D2-11F3-4979-BCC9-FF5BA918C7CE}" srcOrd="5" destOrd="0" presId="urn:microsoft.com/office/officeart/2005/8/layout/hierarchy1"/>
    <dgm:cxn modelId="{A993F941-3B47-4D99-B198-4CE2106F042E}" type="presParOf" srcId="{090370D2-11F3-4979-BCC9-FF5BA918C7CE}" destId="{B87809BA-9DA8-49AE-967B-F75542C61F56}" srcOrd="0" destOrd="0" presId="urn:microsoft.com/office/officeart/2005/8/layout/hierarchy1"/>
    <dgm:cxn modelId="{B31CB8B1-6328-4E5C-A520-7D449E991F1D}" type="presParOf" srcId="{B87809BA-9DA8-49AE-967B-F75542C61F56}" destId="{3437F156-7DA5-4142-8D98-82EB04DB474E}" srcOrd="0" destOrd="0" presId="urn:microsoft.com/office/officeart/2005/8/layout/hierarchy1"/>
    <dgm:cxn modelId="{865A71CA-FF7D-40A5-A5F5-D302B60A1F61}" type="presParOf" srcId="{B87809BA-9DA8-49AE-967B-F75542C61F56}" destId="{14AC35C3-EF1C-4446-B257-D653CBEDA63B}" srcOrd="1" destOrd="0" presId="urn:microsoft.com/office/officeart/2005/8/layout/hierarchy1"/>
    <dgm:cxn modelId="{4839FD79-D189-4C9E-A6CC-F0E176E7A04A}" type="presParOf" srcId="{090370D2-11F3-4979-BCC9-FF5BA918C7CE}" destId="{61186C76-25F1-4E25-8BB4-02B484C1B43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C07B9-7681-4C3D-8195-FFF0339339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D697D-56A9-4592-B1AC-DDD962B8EBC6}">
      <dgm:prSet phldrT="[Text]" custT="1"/>
      <dgm:spPr/>
      <dgm:t>
        <a:bodyPr/>
        <a:lstStyle/>
        <a:p>
          <a:r>
            <a:rPr lang="pt-BR" sz="2400" b="1" dirty="0"/>
            <a:t>Período da PSD: </a:t>
          </a:r>
          <a:r>
            <a:rPr lang="pt-BR" sz="2400" b="0" dirty="0"/>
            <a:t>13/04/2023 a 30/06/2023</a:t>
          </a:r>
          <a:endParaRPr lang="en-US" sz="2400" b="0" dirty="0"/>
        </a:p>
      </dgm:t>
    </dgm:pt>
    <dgm:pt modelId="{B733FF33-BA26-45A4-BD16-D212C9523567}" type="parTrans" cxnId="{C9FD1A3D-140B-4A90-9220-98CF27544AA1}">
      <dgm:prSet/>
      <dgm:spPr/>
      <dgm:t>
        <a:bodyPr/>
        <a:lstStyle/>
        <a:p>
          <a:endParaRPr lang="en-US"/>
        </a:p>
      </dgm:t>
    </dgm:pt>
    <dgm:pt modelId="{7A676F63-CF02-4E25-BA2E-361165D47573}" type="sibTrans" cxnId="{C9FD1A3D-140B-4A90-9220-98CF27544AA1}">
      <dgm:prSet/>
      <dgm:spPr/>
      <dgm:t>
        <a:bodyPr/>
        <a:lstStyle/>
        <a:p>
          <a:endParaRPr lang="en-US"/>
        </a:p>
      </dgm:t>
    </dgm:pt>
    <dgm:pt modelId="{E191BEBF-6949-4062-BC03-52C0C502EEC0}">
      <dgm:prSet custT="1"/>
      <dgm:spPr/>
      <dgm:t>
        <a:bodyPr/>
        <a:lstStyle/>
        <a:p>
          <a:r>
            <a:rPr lang="pt-BR" sz="2400" b="1" dirty="0"/>
            <a:t>Quantidade de Plantões de Dúvidas Realizados: </a:t>
          </a:r>
          <a:r>
            <a:rPr lang="pt-BR" sz="2400" b="0" dirty="0"/>
            <a:t>seis plantões</a:t>
          </a:r>
          <a:endParaRPr lang="en-US" sz="2400" b="0" dirty="0"/>
        </a:p>
      </dgm:t>
    </dgm:pt>
    <dgm:pt modelId="{C680602A-514A-4EB0-A0D0-9C54C40383C2}" type="parTrans" cxnId="{EAFE9490-8483-4518-B4EF-4D4C78F875CE}">
      <dgm:prSet/>
      <dgm:spPr/>
      <dgm:t>
        <a:bodyPr/>
        <a:lstStyle/>
        <a:p>
          <a:endParaRPr lang="en-US"/>
        </a:p>
      </dgm:t>
    </dgm:pt>
    <dgm:pt modelId="{0BAFE0D8-491F-4BB5-893B-FA9A0225BBEE}" type="sibTrans" cxnId="{EAFE9490-8483-4518-B4EF-4D4C78F875CE}">
      <dgm:prSet/>
      <dgm:spPr/>
      <dgm:t>
        <a:bodyPr/>
        <a:lstStyle/>
        <a:p>
          <a:endParaRPr lang="en-US"/>
        </a:p>
      </dgm:t>
    </dgm:pt>
    <dgm:pt modelId="{CD23CF5C-70C7-4135-B91A-F6A944F60F72}">
      <dgm:prSet custT="1"/>
      <dgm:spPr/>
      <dgm:t>
        <a:bodyPr/>
        <a:lstStyle/>
        <a:p>
          <a:r>
            <a:rPr lang="pt-BR" sz="2400" b="1" dirty="0"/>
            <a:t>Total de operadoras participantes no plantão de dúvidas da PSD: </a:t>
          </a:r>
          <a:r>
            <a:rPr lang="pt-BR" sz="2400" b="0" dirty="0"/>
            <a:t>66 operadoras</a:t>
          </a:r>
          <a:r>
            <a:rPr lang="pt-BR" sz="2400" b="1" dirty="0"/>
            <a:t>.</a:t>
          </a:r>
          <a:endParaRPr lang="en-US" sz="2400" b="1" dirty="0"/>
        </a:p>
      </dgm:t>
    </dgm:pt>
    <dgm:pt modelId="{0DF5EAD6-6673-4EBC-9D82-C149B83EDC53}" type="parTrans" cxnId="{C25A3319-2FAC-4C75-B932-DBB9D1C5E837}">
      <dgm:prSet/>
      <dgm:spPr/>
      <dgm:t>
        <a:bodyPr/>
        <a:lstStyle/>
        <a:p>
          <a:endParaRPr lang="en-US"/>
        </a:p>
      </dgm:t>
    </dgm:pt>
    <dgm:pt modelId="{1825D05B-F3C9-420C-9E42-45DA45370DCD}" type="sibTrans" cxnId="{C25A3319-2FAC-4C75-B932-DBB9D1C5E837}">
      <dgm:prSet/>
      <dgm:spPr/>
      <dgm:t>
        <a:bodyPr/>
        <a:lstStyle/>
        <a:p>
          <a:endParaRPr lang="en-US"/>
        </a:p>
      </dgm:t>
    </dgm:pt>
    <dgm:pt modelId="{0FED1071-31CA-4C90-9933-8C183022D38C}">
      <dgm:prSet custT="1"/>
      <dgm:spPr/>
      <dgm:t>
        <a:bodyPr/>
        <a:lstStyle/>
        <a:p>
          <a:r>
            <a:rPr lang="pt-BR" sz="2400" b="1" dirty="0"/>
            <a:t>Total de operadoras que enviaram dados: </a:t>
          </a:r>
          <a:r>
            <a:rPr lang="pt-BR" sz="2400" b="0" dirty="0"/>
            <a:t>79 operadoras</a:t>
          </a:r>
          <a:endParaRPr lang="en-US" sz="2400" b="0" dirty="0"/>
        </a:p>
      </dgm:t>
    </dgm:pt>
    <dgm:pt modelId="{91B6B8DD-7837-429C-ABE6-834881BEBFB0}" type="parTrans" cxnId="{9DD7D11F-739E-4F27-B636-5178A1FD07AE}">
      <dgm:prSet/>
      <dgm:spPr/>
      <dgm:t>
        <a:bodyPr/>
        <a:lstStyle/>
        <a:p>
          <a:endParaRPr lang="en-US"/>
        </a:p>
      </dgm:t>
    </dgm:pt>
    <dgm:pt modelId="{E38C8107-CBAE-458D-AA2F-25DA653BA5B9}" type="sibTrans" cxnId="{9DD7D11F-739E-4F27-B636-5178A1FD07AE}">
      <dgm:prSet/>
      <dgm:spPr/>
      <dgm:t>
        <a:bodyPr/>
        <a:lstStyle/>
        <a:p>
          <a:endParaRPr lang="en-US"/>
        </a:p>
      </dgm:t>
    </dgm:pt>
    <dgm:pt modelId="{75E02BB4-A558-49DD-AED3-1ED6A7A32EBD}">
      <dgm:prSet custT="1"/>
      <dgm:spPr/>
      <dgm:t>
        <a:bodyPr/>
        <a:lstStyle/>
        <a:p>
          <a:r>
            <a:rPr lang="pt-BR" sz="2400" b="1" dirty="0"/>
            <a:t>Apenas 1 operadora enviou contribuição por escrito</a:t>
          </a:r>
          <a:endParaRPr lang="en-US" sz="2400" b="1" dirty="0"/>
        </a:p>
      </dgm:t>
    </dgm:pt>
    <dgm:pt modelId="{257F8CFE-1513-4E7C-BB21-680B42A22D41}" type="parTrans" cxnId="{73FC966C-9CFA-4A57-835F-71E8404DEEC0}">
      <dgm:prSet/>
      <dgm:spPr/>
      <dgm:t>
        <a:bodyPr/>
        <a:lstStyle/>
        <a:p>
          <a:endParaRPr lang="en-US"/>
        </a:p>
      </dgm:t>
    </dgm:pt>
    <dgm:pt modelId="{5E2BF057-B837-4A42-A4B9-2FED409DE886}" type="sibTrans" cxnId="{73FC966C-9CFA-4A57-835F-71E8404DEEC0}">
      <dgm:prSet/>
      <dgm:spPr/>
      <dgm:t>
        <a:bodyPr/>
        <a:lstStyle/>
        <a:p>
          <a:endParaRPr lang="en-US"/>
        </a:p>
      </dgm:t>
    </dgm:pt>
    <dgm:pt modelId="{FF7A454C-E329-45D6-8DAF-54E678924546}">
      <dgm:prSet phldrT="[Text]" custT="1"/>
      <dgm:spPr/>
      <dgm:t>
        <a:bodyPr/>
        <a:lstStyle/>
        <a:p>
          <a:r>
            <a:rPr lang="pt-BR" sz="2400" b="1" dirty="0"/>
            <a:t>Total de operadoras elegíveis: </a:t>
          </a:r>
          <a:r>
            <a:rPr lang="pt-BR" sz="2400" b="0" dirty="0"/>
            <a:t>272 - que dispõem algum Programa de Indução da Qualidade aprovado junto à ANS – PROMOPREV ou Certificação</a:t>
          </a:r>
          <a:endParaRPr lang="en-US" sz="2400" b="0" dirty="0"/>
        </a:p>
      </dgm:t>
    </dgm:pt>
    <dgm:pt modelId="{C51E295B-E963-4747-8571-271515FC4C59}" type="parTrans" cxnId="{E472EED8-219A-4A05-B17B-46E05F52BF20}">
      <dgm:prSet/>
      <dgm:spPr/>
      <dgm:t>
        <a:bodyPr/>
        <a:lstStyle/>
        <a:p>
          <a:endParaRPr lang="pt-BR"/>
        </a:p>
      </dgm:t>
    </dgm:pt>
    <dgm:pt modelId="{48026595-1706-48DA-89DC-7554D9149135}" type="sibTrans" cxnId="{E472EED8-219A-4A05-B17B-46E05F52BF20}">
      <dgm:prSet/>
      <dgm:spPr/>
      <dgm:t>
        <a:bodyPr/>
        <a:lstStyle/>
        <a:p>
          <a:endParaRPr lang="pt-BR"/>
        </a:p>
      </dgm:t>
    </dgm:pt>
    <dgm:pt modelId="{460BC0D3-0692-4A3B-9B72-ABDF7F8C26A1}" type="pres">
      <dgm:prSet presAssocID="{D9FC07B9-7681-4C3D-8195-FFF03393394C}" presName="vert0" presStyleCnt="0">
        <dgm:presLayoutVars>
          <dgm:dir/>
          <dgm:animOne val="branch"/>
          <dgm:animLvl val="lvl"/>
        </dgm:presLayoutVars>
      </dgm:prSet>
      <dgm:spPr/>
    </dgm:pt>
    <dgm:pt modelId="{2E9E3D75-0CC6-4702-A6F2-9EC8EBDB915C}" type="pres">
      <dgm:prSet presAssocID="{F33D697D-56A9-4592-B1AC-DDD962B8EBC6}" presName="thickLine" presStyleLbl="alignNode1" presStyleIdx="0" presStyleCnt="6"/>
      <dgm:spPr/>
    </dgm:pt>
    <dgm:pt modelId="{DE153EF5-319D-447A-924F-95FB3D01E438}" type="pres">
      <dgm:prSet presAssocID="{F33D697D-56A9-4592-B1AC-DDD962B8EBC6}" presName="horz1" presStyleCnt="0"/>
      <dgm:spPr/>
    </dgm:pt>
    <dgm:pt modelId="{12F0D8E3-E9F6-4F00-A768-C0591824413E}" type="pres">
      <dgm:prSet presAssocID="{F33D697D-56A9-4592-B1AC-DDD962B8EBC6}" presName="tx1" presStyleLbl="revTx" presStyleIdx="0" presStyleCnt="6"/>
      <dgm:spPr/>
    </dgm:pt>
    <dgm:pt modelId="{F88CD458-85FF-4F6E-9977-02EBF510432C}" type="pres">
      <dgm:prSet presAssocID="{F33D697D-56A9-4592-B1AC-DDD962B8EBC6}" presName="vert1" presStyleCnt="0"/>
      <dgm:spPr/>
    </dgm:pt>
    <dgm:pt modelId="{85C86442-0379-4023-8779-1D569BAE8D22}" type="pres">
      <dgm:prSet presAssocID="{FF7A454C-E329-45D6-8DAF-54E678924546}" presName="thickLine" presStyleLbl="alignNode1" presStyleIdx="1" presStyleCnt="6"/>
      <dgm:spPr/>
    </dgm:pt>
    <dgm:pt modelId="{258D6CB9-6D55-4B76-A896-AAD16074288C}" type="pres">
      <dgm:prSet presAssocID="{FF7A454C-E329-45D6-8DAF-54E678924546}" presName="horz1" presStyleCnt="0"/>
      <dgm:spPr/>
    </dgm:pt>
    <dgm:pt modelId="{D3F99565-2948-420F-9F11-700BD17B53D9}" type="pres">
      <dgm:prSet presAssocID="{FF7A454C-E329-45D6-8DAF-54E678924546}" presName="tx1" presStyleLbl="revTx" presStyleIdx="1" presStyleCnt="6"/>
      <dgm:spPr/>
    </dgm:pt>
    <dgm:pt modelId="{F2689D0C-13F2-4421-A5E6-FA00B2A78557}" type="pres">
      <dgm:prSet presAssocID="{FF7A454C-E329-45D6-8DAF-54E678924546}" presName="vert1" presStyleCnt="0"/>
      <dgm:spPr/>
    </dgm:pt>
    <dgm:pt modelId="{689FC079-778A-44D4-85E9-14F73E1446F2}" type="pres">
      <dgm:prSet presAssocID="{E191BEBF-6949-4062-BC03-52C0C502EEC0}" presName="thickLine" presStyleLbl="alignNode1" presStyleIdx="2" presStyleCnt="6"/>
      <dgm:spPr/>
    </dgm:pt>
    <dgm:pt modelId="{A9620EFE-C973-41F0-B757-E556F243C88A}" type="pres">
      <dgm:prSet presAssocID="{E191BEBF-6949-4062-BC03-52C0C502EEC0}" presName="horz1" presStyleCnt="0"/>
      <dgm:spPr/>
    </dgm:pt>
    <dgm:pt modelId="{D50A2EA9-C99A-4220-8FB4-BE21DC69FDFA}" type="pres">
      <dgm:prSet presAssocID="{E191BEBF-6949-4062-BC03-52C0C502EEC0}" presName="tx1" presStyleLbl="revTx" presStyleIdx="2" presStyleCnt="6"/>
      <dgm:spPr/>
    </dgm:pt>
    <dgm:pt modelId="{3C890040-F134-46BC-B815-9F61505C5A68}" type="pres">
      <dgm:prSet presAssocID="{E191BEBF-6949-4062-BC03-52C0C502EEC0}" presName="vert1" presStyleCnt="0"/>
      <dgm:spPr/>
    </dgm:pt>
    <dgm:pt modelId="{B1E8D0F1-0DE6-41F8-B482-15AD83338DF4}" type="pres">
      <dgm:prSet presAssocID="{CD23CF5C-70C7-4135-B91A-F6A944F60F72}" presName="thickLine" presStyleLbl="alignNode1" presStyleIdx="3" presStyleCnt="6"/>
      <dgm:spPr/>
    </dgm:pt>
    <dgm:pt modelId="{5CE9E5DF-A763-48E2-BEFC-4CA9EB8B9285}" type="pres">
      <dgm:prSet presAssocID="{CD23CF5C-70C7-4135-B91A-F6A944F60F72}" presName="horz1" presStyleCnt="0"/>
      <dgm:spPr/>
    </dgm:pt>
    <dgm:pt modelId="{B4D1F084-36EE-4AAB-A8CD-A15EED5D6FE8}" type="pres">
      <dgm:prSet presAssocID="{CD23CF5C-70C7-4135-B91A-F6A944F60F72}" presName="tx1" presStyleLbl="revTx" presStyleIdx="3" presStyleCnt="6"/>
      <dgm:spPr/>
    </dgm:pt>
    <dgm:pt modelId="{66926E62-AD41-410C-B854-B2B285E1FFB7}" type="pres">
      <dgm:prSet presAssocID="{CD23CF5C-70C7-4135-B91A-F6A944F60F72}" presName="vert1" presStyleCnt="0"/>
      <dgm:spPr/>
    </dgm:pt>
    <dgm:pt modelId="{67A7CCA6-63DA-4813-97C6-3A16F64EB1D5}" type="pres">
      <dgm:prSet presAssocID="{0FED1071-31CA-4C90-9933-8C183022D38C}" presName="thickLine" presStyleLbl="alignNode1" presStyleIdx="4" presStyleCnt="6"/>
      <dgm:spPr/>
    </dgm:pt>
    <dgm:pt modelId="{530AB85C-290C-4A20-8909-9CFB91866884}" type="pres">
      <dgm:prSet presAssocID="{0FED1071-31CA-4C90-9933-8C183022D38C}" presName="horz1" presStyleCnt="0"/>
      <dgm:spPr/>
    </dgm:pt>
    <dgm:pt modelId="{DF37A59F-7C02-4E6E-9DD5-84A177345E75}" type="pres">
      <dgm:prSet presAssocID="{0FED1071-31CA-4C90-9933-8C183022D38C}" presName="tx1" presStyleLbl="revTx" presStyleIdx="4" presStyleCnt="6"/>
      <dgm:spPr/>
    </dgm:pt>
    <dgm:pt modelId="{0515038C-7CD8-4344-B86D-844C8213E827}" type="pres">
      <dgm:prSet presAssocID="{0FED1071-31CA-4C90-9933-8C183022D38C}" presName="vert1" presStyleCnt="0"/>
      <dgm:spPr/>
    </dgm:pt>
    <dgm:pt modelId="{F137F9C4-036A-4844-AA79-3C6CFF2A98A2}" type="pres">
      <dgm:prSet presAssocID="{75E02BB4-A558-49DD-AED3-1ED6A7A32EBD}" presName="thickLine" presStyleLbl="alignNode1" presStyleIdx="5" presStyleCnt="6"/>
      <dgm:spPr/>
    </dgm:pt>
    <dgm:pt modelId="{D129ACE0-5C5D-44CF-8291-344310029B2D}" type="pres">
      <dgm:prSet presAssocID="{75E02BB4-A558-49DD-AED3-1ED6A7A32EBD}" presName="horz1" presStyleCnt="0"/>
      <dgm:spPr/>
    </dgm:pt>
    <dgm:pt modelId="{FE6BD71D-EF0A-40D3-AB39-F8F124F24A53}" type="pres">
      <dgm:prSet presAssocID="{75E02BB4-A558-49DD-AED3-1ED6A7A32EBD}" presName="tx1" presStyleLbl="revTx" presStyleIdx="5" presStyleCnt="6"/>
      <dgm:spPr/>
    </dgm:pt>
    <dgm:pt modelId="{5467C116-92C4-4DCA-A00C-C4AA31D1A534}" type="pres">
      <dgm:prSet presAssocID="{75E02BB4-A558-49DD-AED3-1ED6A7A32EBD}" presName="vert1" presStyleCnt="0"/>
      <dgm:spPr/>
    </dgm:pt>
  </dgm:ptLst>
  <dgm:cxnLst>
    <dgm:cxn modelId="{4F15BA10-81D2-4E50-8164-26DFF5CBB028}" type="presOf" srcId="{D9FC07B9-7681-4C3D-8195-FFF03393394C}" destId="{460BC0D3-0692-4A3B-9B72-ABDF7F8C26A1}" srcOrd="0" destOrd="0" presId="urn:microsoft.com/office/officeart/2008/layout/LinedList"/>
    <dgm:cxn modelId="{C25A3319-2FAC-4C75-B932-DBB9D1C5E837}" srcId="{D9FC07B9-7681-4C3D-8195-FFF03393394C}" destId="{CD23CF5C-70C7-4135-B91A-F6A944F60F72}" srcOrd="3" destOrd="0" parTransId="{0DF5EAD6-6673-4EBC-9D82-C149B83EDC53}" sibTransId="{1825D05B-F3C9-420C-9E42-45DA45370DCD}"/>
    <dgm:cxn modelId="{9DD7D11F-739E-4F27-B636-5178A1FD07AE}" srcId="{D9FC07B9-7681-4C3D-8195-FFF03393394C}" destId="{0FED1071-31CA-4C90-9933-8C183022D38C}" srcOrd="4" destOrd="0" parTransId="{91B6B8DD-7837-429C-ABE6-834881BEBFB0}" sibTransId="{E38C8107-CBAE-458D-AA2F-25DA653BA5B9}"/>
    <dgm:cxn modelId="{4A98863C-E1EE-4C76-9E30-34A264299F24}" type="presOf" srcId="{FF7A454C-E329-45D6-8DAF-54E678924546}" destId="{D3F99565-2948-420F-9F11-700BD17B53D9}" srcOrd="0" destOrd="0" presId="urn:microsoft.com/office/officeart/2008/layout/LinedList"/>
    <dgm:cxn modelId="{C9FD1A3D-140B-4A90-9220-98CF27544AA1}" srcId="{D9FC07B9-7681-4C3D-8195-FFF03393394C}" destId="{F33D697D-56A9-4592-B1AC-DDD962B8EBC6}" srcOrd="0" destOrd="0" parTransId="{B733FF33-BA26-45A4-BD16-D212C9523567}" sibTransId="{7A676F63-CF02-4E25-BA2E-361165D47573}"/>
    <dgm:cxn modelId="{3F714442-AFC4-47FF-B8CF-B855D13D47CD}" type="presOf" srcId="{F33D697D-56A9-4592-B1AC-DDD962B8EBC6}" destId="{12F0D8E3-E9F6-4F00-A768-C0591824413E}" srcOrd="0" destOrd="0" presId="urn:microsoft.com/office/officeart/2008/layout/LinedList"/>
    <dgm:cxn modelId="{1A664C4B-BC35-45C0-86E8-B48EEA8164D7}" type="presOf" srcId="{75E02BB4-A558-49DD-AED3-1ED6A7A32EBD}" destId="{FE6BD71D-EF0A-40D3-AB39-F8F124F24A53}" srcOrd="0" destOrd="0" presId="urn:microsoft.com/office/officeart/2008/layout/LinedList"/>
    <dgm:cxn modelId="{73FC966C-9CFA-4A57-835F-71E8404DEEC0}" srcId="{D9FC07B9-7681-4C3D-8195-FFF03393394C}" destId="{75E02BB4-A558-49DD-AED3-1ED6A7A32EBD}" srcOrd="5" destOrd="0" parTransId="{257F8CFE-1513-4E7C-BB21-680B42A22D41}" sibTransId="{5E2BF057-B837-4A42-A4B9-2FED409DE886}"/>
    <dgm:cxn modelId="{46E8B273-C753-409C-B45F-5C99035AC460}" type="presOf" srcId="{0FED1071-31CA-4C90-9933-8C183022D38C}" destId="{DF37A59F-7C02-4E6E-9DD5-84A177345E75}" srcOrd="0" destOrd="0" presId="urn:microsoft.com/office/officeart/2008/layout/LinedList"/>
    <dgm:cxn modelId="{EAFE9490-8483-4518-B4EF-4D4C78F875CE}" srcId="{D9FC07B9-7681-4C3D-8195-FFF03393394C}" destId="{E191BEBF-6949-4062-BC03-52C0C502EEC0}" srcOrd="2" destOrd="0" parTransId="{C680602A-514A-4EB0-A0D0-9C54C40383C2}" sibTransId="{0BAFE0D8-491F-4BB5-893B-FA9A0225BBEE}"/>
    <dgm:cxn modelId="{E472EED8-219A-4A05-B17B-46E05F52BF20}" srcId="{D9FC07B9-7681-4C3D-8195-FFF03393394C}" destId="{FF7A454C-E329-45D6-8DAF-54E678924546}" srcOrd="1" destOrd="0" parTransId="{C51E295B-E963-4747-8571-271515FC4C59}" sibTransId="{48026595-1706-48DA-89DC-7554D9149135}"/>
    <dgm:cxn modelId="{48A921DE-C820-4882-AAE3-055431AD759E}" type="presOf" srcId="{CD23CF5C-70C7-4135-B91A-F6A944F60F72}" destId="{B4D1F084-36EE-4AAB-A8CD-A15EED5D6FE8}" srcOrd="0" destOrd="0" presId="urn:microsoft.com/office/officeart/2008/layout/LinedList"/>
    <dgm:cxn modelId="{8DA226EF-7653-4873-BBDE-B353698248D4}" type="presOf" srcId="{E191BEBF-6949-4062-BC03-52C0C502EEC0}" destId="{D50A2EA9-C99A-4220-8FB4-BE21DC69FDFA}" srcOrd="0" destOrd="0" presId="urn:microsoft.com/office/officeart/2008/layout/LinedList"/>
    <dgm:cxn modelId="{DB41B85A-2EB6-4CB8-9869-9486FBF0D378}" type="presParOf" srcId="{460BC0D3-0692-4A3B-9B72-ABDF7F8C26A1}" destId="{2E9E3D75-0CC6-4702-A6F2-9EC8EBDB915C}" srcOrd="0" destOrd="0" presId="urn:microsoft.com/office/officeart/2008/layout/LinedList"/>
    <dgm:cxn modelId="{A9832D88-EEA3-4DF6-A4AF-3E6A898DA56C}" type="presParOf" srcId="{460BC0D3-0692-4A3B-9B72-ABDF7F8C26A1}" destId="{DE153EF5-319D-447A-924F-95FB3D01E438}" srcOrd="1" destOrd="0" presId="urn:microsoft.com/office/officeart/2008/layout/LinedList"/>
    <dgm:cxn modelId="{CBBAA061-6F26-4013-9831-A81F2C26D16B}" type="presParOf" srcId="{DE153EF5-319D-447A-924F-95FB3D01E438}" destId="{12F0D8E3-E9F6-4F00-A768-C0591824413E}" srcOrd="0" destOrd="0" presId="urn:microsoft.com/office/officeart/2008/layout/LinedList"/>
    <dgm:cxn modelId="{95E1C883-A2D9-4683-AAEF-72B4F5274987}" type="presParOf" srcId="{DE153EF5-319D-447A-924F-95FB3D01E438}" destId="{F88CD458-85FF-4F6E-9977-02EBF510432C}" srcOrd="1" destOrd="0" presId="urn:microsoft.com/office/officeart/2008/layout/LinedList"/>
    <dgm:cxn modelId="{9A3F7E70-53BA-48D5-A727-1D757C239088}" type="presParOf" srcId="{460BC0D3-0692-4A3B-9B72-ABDF7F8C26A1}" destId="{85C86442-0379-4023-8779-1D569BAE8D22}" srcOrd="2" destOrd="0" presId="urn:microsoft.com/office/officeart/2008/layout/LinedList"/>
    <dgm:cxn modelId="{FC7CBE35-C585-48A7-A4B3-2491A4D14422}" type="presParOf" srcId="{460BC0D3-0692-4A3B-9B72-ABDF7F8C26A1}" destId="{258D6CB9-6D55-4B76-A896-AAD16074288C}" srcOrd="3" destOrd="0" presId="urn:microsoft.com/office/officeart/2008/layout/LinedList"/>
    <dgm:cxn modelId="{170B5CCC-988C-4BC8-A7D1-BF353727C4DE}" type="presParOf" srcId="{258D6CB9-6D55-4B76-A896-AAD16074288C}" destId="{D3F99565-2948-420F-9F11-700BD17B53D9}" srcOrd="0" destOrd="0" presId="urn:microsoft.com/office/officeart/2008/layout/LinedList"/>
    <dgm:cxn modelId="{6F14708B-7C6C-41A0-B178-47C675FC7D2C}" type="presParOf" srcId="{258D6CB9-6D55-4B76-A896-AAD16074288C}" destId="{F2689D0C-13F2-4421-A5E6-FA00B2A78557}" srcOrd="1" destOrd="0" presId="urn:microsoft.com/office/officeart/2008/layout/LinedList"/>
    <dgm:cxn modelId="{C51C0086-0143-433B-9E1D-FC1C2FA3F509}" type="presParOf" srcId="{460BC0D3-0692-4A3B-9B72-ABDF7F8C26A1}" destId="{689FC079-778A-44D4-85E9-14F73E1446F2}" srcOrd="4" destOrd="0" presId="urn:microsoft.com/office/officeart/2008/layout/LinedList"/>
    <dgm:cxn modelId="{1E19C562-A237-448D-9330-FA7C9E525D7E}" type="presParOf" srcId="{460BC0D3-0692-4A3B-9B72-ABDF7F8C26A1}" destId="{A9620EFE-C973-41F0-B757-E556F243C88A}" srcOrd="5" destOrd="0" presId="urn:microsoft.com/office/officeart/2008/layout/LinedList"/>
    <dgm:cxn modelId="{97849853-157A-4517-863C-0A7FB7F4BD5C}" type="presParOf" srcId="{A9620EFE-C973-41F0-B757-E556F243C88A}" destId="{D50A2EA9-C99A-4220-8FB4-BE21DC69FDFA}" srcOrd="0" destOrd="0" presId="urn:microsoft.com/office/officeart/2008/layout/LinedList"/>
    <dgm:cxn modelId="{7DD9B3D1-7FDD-499E-984A-ACB772D9D812}" type="presParOf" srcId="{A9620EFE-C973-41F0-B757-E556F243C88A}" destId="{3C890040-F134-46BC-B815-9F61505C5A68}" srcOrd="1" destOrd="0" presId="urn:microsoft.com/office/officeart/2008/layout/LinedList"/>
    <dgm:cxn modelId="{F146A489-769F-45AB-BFE7-2E0C7BBAB08F}" type="presParOf" srcId="{460BC0D3-0692-4A3B-9B72-ABDF7F8C26A1}" destId="{B1E8D0F1-0DE6-41F8-B482-15AD83338DF4}" srcOrd="6" destOrd="0" presId="urn:microsoft.com/office/officeart/2008/layout/LinedList"/>
    <dgm:cxn modelId="{F1D326D2-5481-4BEB-ABEE-71C7D964DCFB}" type="presParOf" srcId="{460BC0D3-0692-4A3B-9B72-ABDF7F8C26A1}" destId="{5CE9E5DF-A763-48E2-BEFC-4CA9EB8B9285}" srcOrd="7" destOrd="0" presId="urn:microsoft.com/office/officeart/2008/layout/LinedList"/>
    <dgm:cxn modelId="{D13076F5-8BE9-474B-8CC0-1B2E86FFF1B7}" type="presParOf" srcId="{5CE9E5DF-A763-48E2-BEFC-4CA9EB8B9285}" destId="{B4D1F084-36EE-4AAB-A8CD-A15EED5D6FE8}" srcOrd="0" destOrd="0" presId="urn:microsoft.com/office/officeart/2008/layout/LinedList"/>
    <dgm:cxn modelId="{E15C9DD2-75BE-4217-BE43-D047913B7984}" type="presParOf" srcId="{5CE9E5DF-A763-48E2-BEFC-4CA9EB8B9285}" destId="{66926E62-AD41-410C-B854-B2B285E1FFB7}" srcOrd="1" destOrd="0" presId="urn:microsoft.com/office/officeart/2008/layout/LinedList"/>
    <dgm:cxn modelId="{34D4C7BB-F5AE-4E81-99F9-8B93D0CF18CF}" type="presParOf" srcId="{460BC0D3-0692-4A3B-9B72-ABDF7F8C26A1}" destId="{67A7CCA6-63DA-4813-97C6-3A16F64EB1D5}" srcOrd="8" destOrd="0" presId="urn:microsoft.com/office/officeart/2008/layout/LinedList"/>
    <dgm:cxn modelId="{F4CC7A11-2F51-49FB-9586-E26F69290D08}" type="presParOf" srcId="{460BC0D3-0692-4A3B-9B72-ABDF7F8C26A1}" destId="{530AB85C-290C-4A20-8909-9CFB91866884}" srcOrd="9" destOrd="0" presId="urn:microsoft.com/office/officeart/2008/layout/LinedList"/>
    <dgm:cxn modelId="{07E2BF9A-EC9C-4A81-BBE7-FAFACABBDAA0}" type="presParOf" srcId="{530AB85C-290C-4A20-8909-9CFB91866884}" destId="{DF37A59F-7C02-4E6E-9DD5-84A177345E75}" srcOrd="0" destOrd="0" presId="urn:microsoft.com/office/officeart/2008/layout/LinedList"/>
    <dgm:cxn modelId="{E2D854A5-F9D8-4076-BC10-96B2F4B60BE4}" type="presParOf" srcId="{530AB85C-290C-4A20-8909-9CFB91866884}" destId="{0515038C-7CD8-4344-B86D-844C8213E827}" srcOrd="1" destOrd="0" presId="urn:microsoft.com/office/officeart/2008/layout/LinedList"/>
    <dgm:cxn modelId="{3B1454B5-AEED-4E45-84B8-41E535D5CB2E}" type="presParOf" srcId="{460BC0D3-0692-4A3B-9B72-ABDF7F8C26A1}" destId="{F137F9C4-036A-4844-AA79-3C6CFF2A98A2}" srcOrd="10" destOrd="0" presId="urn:microsoft.com/office/officeart/2008/layout/LinedList"/>
    <dgm:cxn modelId="{8E66F6BA-244E-41EE-AD84-B499B6012830}" type="presParOf" srcId="{460BC0D3-0692-4A3B-9B72-ABDF7F8C26A1}" destId="{D129ACE0-5C5D-44CF-8291-344310029B2D}" srcOrd="11" destOrd="0" presId="urn:microsoft.com/office/officeart/2008/layout/LinedList"/>
    <dgm:cxn modelId="{1FB186EA-2CE8-45CF-ABA6-A67F1511C64B}" type="presParOf" srcId="{D129ACE0-5C5D-44CF-8291-344310029B2D}" destId="{FE6BD71D-EF0A-40D3-AB39-F8F124F24A53}" srcOrd="0" destOrd="0" presId="urn:microsoft.com/office/officeart/2008/layout/LinedList"/>
    <dgm:cxn modelId="{691937EC-A3C1-4241-88B3-EA7E525DB548}" type="presParOf" srcId="{D129ACE0-5C5D-44CF-8291-344310029B2D}" destId="{5467C116-92C4-4DCA-A00C-C4AA31D1A5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47CEA-CBA5-4DA8-BB7B-01F10C9298EB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C1734D-DDFF-4339-910D-A3832690053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lnSpc>
              <a:spcPct val="100000"/>
            </a:lnSpc>
            <a:spcAft>
              <a:spcPct val="35000"/>
            </a:spcAft>
          </a:pPr>
          <a:endParaRPr lang="pt-BR" sz="2400" b="1"/>
        </a:p>
      </dgm:t>
    </dgm:pt>
    <dgm:pt modelId="{4CE5893A-DA49-4AE8-90DF-63CEB231024E}" type="parTrans" cxnId="{9B8F3610-60F2-4424-BC86-AE4EEAAA41A1}">
      <dgm:prSet/>
      <dgm:spPr/>
      <dgm:t>
        <a:bodyPr/>
        <a:lstStyle/>
        <a:p>
          <a:endParaRPr lang="pt-BR"/>
        </a:p>
      </dgm:t>
    </dgm:pt>
    <dgm:pt modelId="{9EFC4022-593F-4326-A11F-CF79371234E2}" type="sibTrans" cxnId="{9B8F3610-60F2-4424-BC86-AE4EEAAA41A1}">
      <dgm:prSet/>
      <dgm:spPr/>
      <dgm:t>
        <a:bodyPr/>
        <a:lstStyle/>
        <a:p>
          <a:endParaRPr lang="pt-BR"/>
        </a:p>
      </dgm:t>
    </dgm:pt>
    <dgm:pt modelId="{59D416F1-9382-4495-A876-ECA9888E1A2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lnSpc>
              <a:spcPct val="100000"/>
            </a:lnSpc>
            <a:spcAft>
              <a:spcPct val="35000"/>
            </a:spcAft>
          </a:pPr>
          <a:endParaRPr lang="pt-BR" sz="2400" b="1"/>
        </a:p>
      </dgm:t>
    </dgm:pt>
    <dgm:pt modelId="{7B96761E-5D81-4B30-B6CE-16196B353474}" type="parTrans" cxnId="{46041662-6886-4D93-A767-93A28CC2BDDD}">
      <dgm:prSet/>
      <dgm:spPr/>
      <dgm:t>
        <a:bodyPr/>
        <a:lstStyle/>
        <a:p>
          <a:endParaRPr lang="pt-BR"/>
        </a:p>
      </dgm:t>
    </dgm:pt>
    <dgm:pt modelId="{5C8376D9-27FF-4E69-A6D0-073C30896292}" type="sibTrans" cxnId="{46041662-6886-4D93-A767-93A28CC2BDDD}">
      <dgm:prSet/>
      <dgm:spPr/>
      <dgm:t>
        <a:bodyPr/>
        <a:lstStyle/>
        <a:p>
          <a:endParaRPr lang="pt-BR"/>
        </a:p>
      </dgm:t>
    </dgm:pt>
    <dgm:pt modelId="{AD019665-4E35-40AF-B017-1F9DB1F940A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lnSpc>
              <a:spcPct val="100000"/>
            </a:lnSpc>
            <a:spcAft>
              <a:spcPct val="35000"/>
            </a:spcAft>
          </a:pPr>
          <a:endParaRPr lang="pt-BR" sz="2400" b="1"/>
        </a:p>
      </dgm:t>
    </dgm:pt>
    <dgm:pt modelId="{7750A79D-7AC8-4B40-B43E-F90B2443E6AE}" type="parTrans" cxnId="{C6CD5C18-C6A0-4B48-B776-105126FEBA2B}">
      <dgm:prSet/>
      <dgm:spPr/>
      <dgm:t>
        <a:bodyPr/>
        <a:lstStyle/>
        <a:p>
          <a:endParaRPr lang="pt-BR"/>
        </a:p>
      </dgm:t>
    </dgm:pt>
    <dgm:pt modelId="{91DB0AEB-B72F-4988-9930-3D132E7FF267}" type="sibTrans" cxnId="{C6CD5C18-C6A0-4B48-B776-105126FEBA2B}">
      <dgm:prSet/>
      <dgm:spPr/>
      <dgm:t>
        <a:bodyPr/>
        <a:lstStyle/>
        <a:p>
          <a:endParaRPr lang="pt-BR"/>
        </a:p>
      </dgm:t>
    </dgm:pt>
    <dgm:pt modelId="{EB13A609-903B-4439-940E-D8E85A1A7CD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lnSpc>
              <a:spcPct val="100000"/>
            </a:lnSpc>
            <a:spcAft>
              <a:spcPct val="35000"/>
            </a:spcAft>
          </a:pPr>
          <a:endParaRPr lang="pt-BR" sz="2400" b="1"/>
        </a:p>
      </dgm:t>
    </dgm:pt>
    <dgm:pt modelId="{DDB959C3-3E69-4A1A-BCEE-8F4F9150BD05}" type="parTrans" cxnId="{E2A53F07-BA71-4A0F-B64E-A67A8170B0B7}">
      <dgm:prSet/>
      <dgm:spPr/>
      <dgm:t>
        <a:bodyPr/>
        <a:lstStyle/>
        <a:p>
          <a:endParaRPr lang="pt-BR"/>
        </a:p>
      </dgm:t>
    </dgm:pt>
    <dgm:pt modelId="{3115878D-CF4C-4A99-8F8E-0E3F49AB5947}" type="sibTrans" cxnId="{E2A53F07-BA71-4A0F-B64E-A67A8170B0B7}">
      <dgm:prSet/>
      <dgm:spPr/>
      <dgm:t>
        <a:bodyPr/>
        <a:lstStyle/>
        <a:p>
          <a:endParaRPr lang="pt-BR"/>
        </a:p>
      </dgm:t>
    </dgm:pt>
    <dgm:pt modelId="{88B2A652-B863-4DD1-ADF3-796F19AEF73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lnSpc>
              <a:spcPct val="100000"/>
            </a:lnSpc>
            <a:spcAft>
              <a:spcPct val="35000"/>
            </a:spcAft>
          </a:pPr>
          <a:endParaRPr lang="pt-BR" sz="2400" b="1"/>
        </a:p>
      </dgm:t>
    </dgm:pt>
    <dgm:pt modelId="{60F70CA9-B231-4A4B-8828-77B3D545D8A7}" type="parTrans" cxnId="{DD473F4C-65D7-4343-B6D1-0BB23EE0475A}">
      <dgm:prSet/>
      <dgm:spPr/>
      <dgm:t>
        <a:bodyPr/>
        <a:lstStyle/>
        <a:p>
          <a:endParaRPr lang="pt-BR"/>
        </a:p>
      </dgm:t>
    </dgm:pt>
    <dgm:pt modelId="{C1DBBC24-8D44-43CC-A35C-D7A4E143A958}" type="sibTrans" cxnId="{DD473F4C-65D7-4343-B6D1-0BB23EE0475A}">
      <dgm:prSet/>
      <dgm:spPr/>
      <dgm:t>
        <a:bodyPr/>
        <a:lstStyle/>
        <a:p>
          <a:endParaRPr lang="pt-BR"/>
        </a:p>
      </dgm:t>
    </dgm:pt>
    <dgm:pt modelId="{D3D18949-DB35-4CCE-95C2-772D54ABD2F7}" type="pres">
      <dgm:prSet presAssocID="{37C47CEA-CBA5-4DA8-BB7B-01F10C9298EB}" presName="Name0" presStyleCnt="0">
        <dgm:presLayoutVars>
          <dgm:dir/>
          <dgm:resizeHandles val="exact"/>
        </dgm:presLayoutVars>
      </dgm:prSet>
      <dgm:spPr/>
    </dgm:pt>
    <dgm:pt modelId="{C088871B-F6E7-49FB-89AE-50F7B2DCC3A3}" type="pres">
      <dgm:prSet presAssocID="{59D416F1-9382-4495-A876-ECA9888E1A2A}" presName="node" presStyleLbl="node1" presStyleIdx="0" presStyleCnt="5">
        <dgm:presLayoutVars>
          <dgm:bulletEnabled val="1"/>
        </dgm:presLayoutVars>
      </dgm:prSet>
      <dgm:spPr/>
    </dgm:pt>
    <dgm:pt modelId="{653E3D88-708D-433F-B296-C2C7CD6C00FA}" type="pres">
      <dgm:prSet presAssocID="{5C8376D9-27FF-4E69-A6D0-073C30896292}" presName="sibTrans" presStyleCnt="0"/>
      <dgm:spPr/>
    </dgm:pt>
    <dgm:pt modelId="{A16ED81A-6E3F-4056-B2D0-BA3D1703AD4E}" type="pres">
      <dgm:prSet presAssocID="{AD019665-4E35-40AF-B017-1F9DB1F940AD}" presName="node" presStyleLbl="node1" presStyleIdx="1" presStyleCnt="5">
        <dgm:presLayoutVars>
          <dgm:bulletEnabled val="1"/>
        </dgm:presLayoutVars>
      </dgm:prSet>
      <dgm:spPr/>
    </dgm:pt>
    <dgm:pt modelId="{7937337C-3AFC-4545-88FB-5821E7E73559}" type="pres">
      <dgm:prSet presAssocID="{91DB0AEB-B72F-4988-9930-3D132E7FF267}" presName="sibTrans" presStyleCnt="0"/>
      <dgm:spPr/>
    </dgm:pt>
    <dgm:pt modelId="{C75400EB-83A8-4218-AA37-ED86FDE04582}" type="pres">
      <dgm:prSet presAssocID="{EB13A609-903B-4439-940E-D8E85A1A7CDC}" presName="node" presStyleLbl="node1" presStyleIdx="2" presStyleCnt="5">
        <dgm:presLayoutVars>
          <dgm:bulletEnabled val="1"/>
        </dgm:presLayoutVars>
      </dgm:prSet>
      <dgm:spPr/>
    </dgm:pt>
    <dgm:pt modelId="{E442F1B0-18F1-47E7-9337-B6CBD88ABD86}" type="pres">
      <dgm:prSet presAssocID="{3115878D-CF4C-4A99-8F8E-0E3F49AB5947}" presName="sibTrans" presStyleCnt="0"/>
      <dgm:spPr/>
    </dgm:pt>
    <dgm:pt modelId="{70182004-37D6-4ED8-A179-62EAB346F281}" type="pres">
      <dgm:prSet presAssocID="{88B2A652-B863-4DD1-ADF3-796F19AEF73D}" presName="node" presStyleLbl="node1" presStyleIdx="3" presStyleCnt="5">
        <dgm:presLayoutVars>
          <dgm:bulletEnabled val="1"/>
        </dgm:presLayoutVars>
      </dgm:prSet>
      <dgm:spPr/>
    </dgm:pt>
    <dgm:pt modelId="{46FAAF14-1D51-4A06-BA88-048164AF96FE}" type="pres">
      <dgm:prSet presAssocID="{C1DBBC24-8D44-43CC-A35C-D7A4E143A958}" presName="sibTrans" presStyleCnt="0"/>
      <dgm:spPr/>
    </dgm:pt>
    <dgm:pt modelId="{3FAFA94C-5751-486A-AB3F-A6C7A22B895D}" type="pres">
      <dgm:prSet presAssocID="{42C1734D-DDFF-4339-910D-A38326900533}" presName="node" presStyleLbl="node1" presStyleIdx="4" presStyleCnt="5" custLinFactNeighborX="3800" custLinFactNeighborY="-207">
        <dgm:presLayoutVars>
          <dgm:bulletEnabled val="1"/>
        </dgm:presLayoutVars>
      </dgm:prSet>
      <dgm:spPr/>
    </dgm:pt>
  </dgm:ptLst>
  <dgm:cxnLst>
    <dgm:cxn modelId="{E2A53F07-BA71-4A0F-B64E-A67A8170B0B7}" srcId="{37C47CEA-CBA5-4DA8-BB7B-01F10C9298EB}" destId="{EB13A609-903B-4439-940E-D8E85A1A7CDC}" srcOrd="2" destOrd="0" parTransId="{DDB959C3-3E69-4A1A-BCEE-8F4F9150BD05}" sibTransId="{3115878D-CF4C-4A99-8F8E-0E3F49AB5947}"/>
    <dgm:cxn modelId="{9B8F3610-60F2-4424-BC86-AE4EEAAA41A1}" srcId="{37C47CEA-CBA5-4DA8-BB7B-01F10C9298EB}" destId="{42C1734D-DDFF-4339-910D-A38326900533}" srcOrd="4" destOrd="0" parTransId="{4CE5893A-DA49-4AE8-90DF-63CEB231024E}" sibTransId="{9EFC4022-593F-4326-A11F-CF79371234E2}"/>
    <dgm:cxn modelId="{C6CD5C18-C6A0-4B48-B776-105126FEBA2B}" srcId="{37C47CEA-CBA5-4DA8-BB7B-01F10C9298EB}" destId="{AD019665-4E35-40AF-B017-1F9DB1F940AD}" srcOrd="1" destOrd="0" parTransId="{7750A79D-7AC8-4B40-B43E-F90B2443E6AE}" sibTransId="{91DB0AEB-B72F-4988-9930-3D132E7FF267}"/>
    <dgm:cxn modelId="{B332C922-4B5A-47B6-A49F-535AFC7F6AC1}" type="presOf" srcId="{37C47CEA-CBA5-4DA8-BB7B-01F10C9298EB}" destId="{D3D18949-DB35-4CCE-95C2-772D54ABD2F7}" srcOrd="0" destOrd="0" presId="urn:microsoft.com/office/officeart/2005/8/layout/hList6"/>
    <dgm:cxn modelId="{22DAEA35-D9CB-4923-B79E-21976B5DEE26}" type="presOf" srcId="{59D416F1-9382-4495-A876-ECA9888E1A2A}" destId="{C088871B-F6E7-49FB-89AE-50F7B2DCC3A3}" srcOrd="0" destOrd="0" presId="urn:microsoft.com/office/officeart/2005/8/layout/hList6"/>
    <dgm:cxn modelId="{A050335E-D8A7-47BC-A96A-28CD519AE208}" type="presOf" srcId="{AD019665-4E35-40AF-B017-1F9DB1F940AD}" destId="{A16ED81A-6E3F-4056-B2D0-BA3D1703AD4E}" srcOrd="0" destOrd="0" presId="urn:microsoft.com/office/officeart/2005/8/layout/hList6"/>
    <dgm:cxn modelId="{46041662-6886-4D93-A767-93A28CC2BDDD}" srcId="{37C47CEA-CBA5-4DA8-BB7B-01F10C9298EB}" destId="{59D416F1-9382-4495-A876-ECA9888E1A2A}" srcOrd="0" destOrd="0" parTransId="{7B96761E-5D81-4B30-B6CE-16196B353474}" sibTransId="{5C8376D9-27FF-4E69-A6D0-073C30896292}"/>
    <dgm:cxn modelId="{DD473F4C-65D7-4343-B6D1-0BB23EE0475A}" srcId="{37C47CEA-CBA5-4DA8-BB7B-01F10C9298EB}" destId="{88B2A652-B863-4DD1-ADF3-796F19AEF73D}" srcOrd="3" destOrd="0" parTransId="{60F70CA9-B231-4A4B-8828-77B3D545D8A7}" sibTransId="{C1DBBC24-8D44-43CC-A35C-D7A4E143A958}"/>
    <dgm:cxn modelId="{F6416F54-CBCB-4BA1-8560-F960A2752A2B}" type="presOf" srcId="{88B2A652-B863-4DD1-ADF3-796F19AEF73D}" destId="{70182004-37D6-4ED8-A179-62EAB346F281}" srcOrd="0" destOrd="0" presId="urn:microsoft.com/office/officeart/2005/8/layout/hList6"/>
    <dgm:cxn modelId="{03D0FBA5-5A0F-4EC9-8FE6-D38BEE03E14B}" type="presOf" srcId="{42C1734D-DDFF-4339-910D-A38326900533}" destId="{3FAFA94C-5751-486A-AB3F-A6C7A22B895D}" srcOrd="0" destOrd="0" presId="urn:microsoft.com/office/officeart/2005/8/layout/hList6"/>
    <dgm:cxn modelId="{7A8160D6-C1EC-4344-81A9-08FC99B4B52A}" type="presOf" srcId="{EB13A609-903B-4439-940E-D8E85A1A7CDC}" destId="{C75400EB-83A8-4218-AA37-ED86FDE04582}" srcOrd="0" destOrd="0" presId="urn:microsoft.com/office/officeart/2005/8/layout/hList6"/>
    <dgm:cxn modelId="{960F4C7C-BA3B-4A70-9D51-0B989223599F}" type="presParOf" srcId="{D3D18949-DB35-4CCE-95C2-772D54ABD2F7}" destId="{C088871B-F6E7-49FB-89AE-50F7B2DCC3A3}" srcOrd="0" destOrd="0" presId="urn:microsoft.com/office/officeart/2005/8/layout/hList6"/>
    <dgm:cxn modelId="{5AC18EAA-B8F7-449B-A3F2-0D10B015E0C7}" type="presParOf" srcId="{D3D18949-DB35-4CCE-95C2-772D54ABD2F7}" destId="{653E3D88-708D-433F-B296-C2C7CD6C00FA}" srcOrd="1" destOrd="0" presId="urn:microsoft.com/office/officeart/2005/8/layout/hList6"/>
    <dgm:cxn modelId="{6CFB1BF7-1B85-479E-8606-1D15C4394E1A}" type="presParOf" srcId="{D3D18949-DB35-4CCE-95C2-772D54ABD2F7}" destId="{A16ED81A-6E3F-4056-B2D0-BA3D1703AD4E}" srcOrd="2" destOrd="0" presId="urn:microsoft.com/office/officeart/2005/8/layout/hList6"/>
    <dgm:cxn modelId="{8F70FDD7-FF7B-48A2-9FA8-41DCC1511919}" type="presParOf" srcId="{D3D18949-DB35-4CCE-95C2-772D54ABD2F7}" destId="{7937337C-3AFC-4545-88FB-5821E7E73559}" srcOrd="3" destOrd="0" presId="urn:microsoft.com/office/officeart/2005/8/layout/hList6"/>
    <dgm:cxn modelId="{4E57CE97-56BE-4F0A-82EC-A29E3EB73F66}" type="presParOf" srcId="{D3D18949-DB35-4CCE-95C2-772D54ABD2F7}" destId="{C75400EB-83A8-4218-AA37-ED86FDE04582}" srcOrd="4" destOrd="0" presId="urn:microsoft.com/office/officeart/2005/8/layout/hList6"/>
    <dgm:cxn modelId="{DB1F99AA-86A6-4EB9-8062-E04DA4E5BD6C}" type="presParOf" srcId="{D3D18949-DB35-4CCE-95C2-772D54ABD2F7}" destId="{E442F1B0-18F1-47E7-9337-B6CBD88ABD86}" srcOrd="5" destOrd="0" presId="urn:microsoft.com/office/officeart/2005/8/layout/hList6"/>
    <dgm:cxn modelId="{A90B10F5-F27F-43E9-ACB3-27635C3CCDFF}" type="presParOf" srcId="{D3D18949-DB35-4CCE-95C2-772D54ABD2F7}" destId="{70182004-37D6-4ED8-A179-62EAB346F281}" srcOrd="6" destOrd="0" presId="urn:microsoft.com/office/officeart/2005/8/layout/hList6"/>
    <dgm:cxn modelId="{B75D3F81-92F3-42D0-8FDD-EFB8ADDF47A2}" type="presParOf" srcId="{D3D18949-DB35-4CCE-95C2-772D54ABD2F7}" destId="{46FAAF14-1D51-4A06-BA88-048164AF96FE}" srcOrd="7" destOrd="0" presId="urn:microsoft.com/office/officeart/2005/8/layout/hList6"/>
    <dgm:cxn modelId="{1DF092C2-9C5E-4210-B558-78EA096C5292}" type="presParOf" srcId="{D3D18949-DB35-4CCE-95C2-772D54ABD2F7}" destId="{3FAFA94C-5751-486A-AB3F-A6C7A22B895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CFA0F-E6D1-4B28-A25A-813FD497FED3}">
      <dsp:nvSpPr>
        <dsp:cNvPr id="0" name=""/>
        <dsp:cNvSpPr/>
      </dsp:nvSpPr>
      <dsp:spPr>
        <a:xfrm rot="16200000">
          <a:off x="-3074690" y="4584167"/>
          <a:ext cx="7263992" cy="80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1103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PQO/IDSS</a:t>
          </a:r>
        </a:p>
      </dsp:txBody>
      <dsp:txXfrm>
        <a:off x="-3074690" y="4584167"/>
        <a:ext cx="7263992" cy="806207"/>
      </dsp:txXfrm>
    </dsp:sp>
    <dsp:sp modelId="{FA12A4E6-0298-4A26-A90F-4D99C80338E5}">
      <dsp:nvSpPr>
        <dsp:cNvPr id="0" name=""/>
        <dsp:cNvSpPr/>
      </dsp:nvSpPr>
      <dsp:spPr>
        <a:xfrm>
          <a:off x="610194" y="958951"/>
          <a:ext cx="4716197" cy="8056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711030" rIns="199136" bIns="199136" numCol="1" spcCol="1270" anchor="t" anchorCtr="0">
          <a:noAutofit/>
        </a:bodyPr>
        <a:lstStyle/>
        <a:p>
          <a:pPr marL="285750" lvl="1" indent="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Fichas Técnicas do ano-base 2023 divulgadas em ago/2023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Fichas Técnicas do ano-base 2024 divulgadas em dez/2023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3 Oficinas realizadas em 2023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Previsão de divulgação do resultado do ano-base 2022 em dez/2023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30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Disponibilização do Painel do IDSS em dez/2023 (NOVO)</a:t>
          </a:r>
        </a:p>
      </dsp:txBody>
      <dsp:txXfrm>
        <a:off x="610194" y="958951"/>
        <a:ext cx="4716197" cy="8056639"/>
      </dsp:txXfrm>
    </dsp:sp>
    <dsp:sp modelId="{743576DF-A9B6-4AA2-BB18-6CF3A131CF32}">
      <dsp:nvSpPr>
        <dsp:cNvPr id="0" name=""/>
        <dsp:cNvSpPr/>
      </dsp:nvSpPr>
      <dsp:spPr>
        <a:xfrm>
          <a:off x="106894" y="0"/>
          <a:ext cx="1612414" cy="161241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9601D-59BD-436E-872D-4BDF2A1E27B3}">
      <dsp:nvSpPr>
        <dsp:cNvPr id="0" name=""/>
        <dsp:cNvSpPr/>
      </dsp:nvSpPr>
      <dsp:spPr>
        <a:xfrm rot="16200000">
          <a:off x="3141423" y="4584167"/>
          <a:ext cx="7263992" cy="80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1103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Programa de Acreditação de Operadoras</a:t>
          </a:r>
        </a:p>
      </dsp:txBody>
      <dsp:txXfrm>
        <a:off x="3141423" y="4584167"/>
        <a:ext cx="7263992" cy="806207"/>
      </dsp:txXfrm>
    </dsp:sp>
    <dsp:sp modelId="{305B6BA1-1EAC-4842-BD21-587EA155641A}">
      <dsp:nvSpPr>
        <dsp:cNvPr id="0" name=""/>
        <dsp:cNvSpPr/>
      </dsp:nvSpPr>
      <dsp:spPr>
        <a:xfrm>
          <a:off x="6831308" y="952813"/>
          <a:ext cx="4706198" cy="8068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711030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pt-BR" sz="32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20 OPS MH Acreditadas em 2023 </a:t>
          </a:r>
          <a:r>
            <a:rPr lang="pt-BR" sz="2800" b="0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(16 Nível I e 4 Nível II)</a:t>
          </a:r>
        </a:p>
        <a:p>
          <a:pPr marL="114300" lvl="2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b="0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26,96% dos beneficiários com assistência MH estão nas 20 OPS acreditadas</a:t>
          </a:r>
        </a:p>
        <a:p>
          <a:pPr marL="114300" lvl="2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Avaliação do Resultado Regulatório (ARR) do Programa de Acreditação Operadoras</a:t>
          </a:r>
        </a:p>
        <a:p>
          <a:pPr marL="114300" lvl="2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u="none" strike="noStrike" kern="1200" dirty="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Dispensa de AIR da revisão da norma para o segmento OD</a:t>
          </a: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pt-BR" sz="32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pt-BR" sz="32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b="0" u="none" strike="noStrike" kern="120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6831308" y="952813"/>
        <a:ext cx="4706198" cy="8068915"/>
      </dsp:txXfrm>
    </dsp:sp>
    <dsp:sp modelId="{256CEE4E-C7CE-4392-A9CE-8DF722B2B41C}">
      <dsp:nvSpPr>
        <dsp:cNvPr id="0" name=""/>
        <dsp:cNvSpPr/>
      </dsp:nvSpPr>
      <dsp:spPr>
        <a:xfrm>
          <a:off x="5897265" y="0"/>
          <a:ext cx="1612414" cy="16124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DEBA6-E7DF-49F8-B57F-B24B14AE0079}">
      <dsp:nvSpPr>
        <dsp:cNvPr id="0" name=""/>
        <dsp:cNvSpPr/>
      </dsp:nvSpPr>
      <dsp:spPr>
        <a:xfrm rot="16200000">
          <a:off x="9352537" y="4453699"/>
          <a:ext cx="7263992" cy="80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1103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none" strike="noStrike" kern="1200">
              <a:solidFill>
                <a:schemeClr val="accent1">
                  <a:lumMod val="50000"/>
                </a:schemeClr>
              </a:solidFill>
              <a:effectLst/>
            </a:rPr>
            <a:t>Pesquisa de Satisfação de </a:t>
          </a:r>
          <a:r>
            <a:rPr lang="pt-BR" sz="3200" b="1" u="none" strike="noStrike" kern="1200">
              <a:solidFill>
                <a:schemeClr val="accent1">
                  <a:lumMod val="50000"/>
                </a:schemeClr>
              </a:solidFill>
              <a:effectLst/>
            </a:rPr>
            <a:t>Beneficiários</a:t>
          </a:r>
          <a:endParaRPr lang="pt-BR" sz="32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9352537" y="4453699"/>
        <a:ext cx="7263992" cy="806207"/>
      </dsp:txXfrm>
    </dsp:sp>
    <dsp:sp modelId="{71F75077-71E9-44BA-B756-53BDEE52A27D}">
      <dsp:nvSpPr>
        <dsp:cNvPr id="0" name=""/>
        <dsp:cNvSpPr/>
      </dsp:nvSpPr>
      <dsp:spPr>
        <a:xfrm>
          <a:off x="13099204" y="850965"/>
          <a:ext cx="4592632" cy="8098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711030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pt-BR" sz="32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268 operadoras realizaram a Pesquisa de Satisfação de Beneficiários em 2023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b="1" u="none" strike="noStrike" kern="1200">
            <a:solidFill>
              <a:srgbClr val="FFFFFF"/>
            </a:solidFill>
            <a:effectLst/>
            <a:latin typeface="Calibri"/>
            <a:ea typeface="+mn-ea"/>
            <a:cs typeface="+mn-cs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u="none" strike="noStrike" kern="1200">
              <a:solidFill>
                <a:srgbClr val="FFFFFF"/>
              </a:solidFill>
              <a:effectLst/>
              <a:latin typeface="Calibri"/>
              <a:ea typeface="+mn-ea"/>
              <a:cs typeface="+mn-cs"/>
            </a:rPr>
            <a:t>Estas 268 operadoras representam 68,8% dos beneficiários do setor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b="1" i="0" u="none" strike="noStrike" kern="1200">
            <a:solidFill>
              <a:schemeClr val="bg1"/>
            </a:solidFill>
            <a:effectLst/>
            <a:latin typeface="Calibri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None/>
          </a:pPr>
          <a:r>
            <a:rPr lang="pt-BR" sz="3200" b="1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Resultados</a:t>
          </a:r>
          <a:endParaRPr lang="pt-BR" sz="3200" b="1" i="0" u="none" strike="noStrike" kern="1200">
            <a:solidFill>
              <a:schemeClr val="bg1"/>
            </a:solidFill>
            <a:effectLst/>
            <a:latin typeface="Calibri" panose="020F0502020204030204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u="none" strike="noStrike" kern="1200">
              <a:solidFill>
                <a:schemeClr val="bg1"/>
              </a:solidFill>
              <a:effectLst/>
              <a:latin typeface="Calibri"/>
              <a:cs typeface="Calibri"/>
            </a:rPr>
            <a:t>% médio de beneficiários que avaliaram o plano como bom ou muito bom: 78,76%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u="none" strike="noStrike" kern="1200">
              <a:solidFill>
                <a:schemeClr val="bg1"/>
              </a:solidFill>
              <a:effectLst/>
              <a:latin typeface="Calibri"/>
              <a:cs typeface="Calibri"/>
            </a:rPr>
            <a:t>% médio de beneficiários que recomendariam o plano de saúde para amigos ou familiares: 72,78%</a:t>
          </a:r>
        </a:p>
      </dsp:txBody>
      <dsp:txXfrm>
        <a:off x="13099204" y="850965"/>
        <a:ext cx="4592632" cy="8098697"/>
      </dsp:txXfrm>
    </dsp:sp>
    <dsp:sp modelId="{77C54951-0F63-402B-92ED-8B70C2D4AD99}">
      <dsp:nvSpPr>
        <dsp:cNvPr id="0" name=""/>
        <dsp:cNvSpPr/>
      </dsp:nvSpPr>
      <dsp:spPr>
        <a:xfrm>
          <a:off x="12446704" y="122971"/>
          <a:ext cx="1282659" cy="1351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83479-11D8-402F-91AC-F12285F041EF}">
      <dsp:nvSpPr>
        <dsp:cNvPr id="0" name=""/>
        <dsp:cNvSpPr/>
      </dsp:nvSpPr>
      <dsp:spPr>
        <a:xfrm>
          <a:off x="0" y="0"/>
          <a:ext cx="10062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52C38-86E1-47B2-8140-166B6AC1CFD1}">
      <dsp:nvSpPr>
        <dsp:cNvPr id="0" name=""/>
        <dsp:cNvSpPr/>
      </dsp:nvSpPr>
      <dsp:spPr>
        <a:xfrm>
          <a:off x="0" y="0"/>
          <a:ext cx="10062060" cy="855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PM QUALISS avalia o desempenho</a:t>
          </a:r>
          <a:r>
            <a:rPr lang="pt-BR" sz="2600" kern="1200"/>
            <a:t> dos hospitais por meio de indicadores</a:t>
          </a:r>
        </a:p>
      </dsp:txBody>
      <dsp:txXfrm>
        <a:off x="0" y="0"/>
        <a:ext cx="10062060" cy="855179"/>
      </dsp:txXfrm>
    </dsp:sp>
    <dsp:sp modelId="{B2C9C809-767A-44D2-A7FE-DC70FD038FD5}">
      <dsp:nvSpPr>
        <dsp:cNvPr id="0" name=""/>
        <dsp:cNvSpPr/>
      </dsp:nvSpPr>
      <dsp:spPr>
        <a:xfrm>
          <a:off x="0" y="855179"/>
          <a:ext cx="10062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71BED-C610-451D-A6FA-A25F07E8B1CA}">
      <dsp:nvSpPr>
        <dsp:cNvPr id="0" name=""/>
        <dsp:cNvSpPr/>
      </dsp:nvSpPr>
      <dsp:spPr>
        <a:xfrm>
          <a:off x="0" y="855179"/>
          <a:ext cx="10062060" cy="855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Confere maior transparência </a:t>
          </a:r>
        </a:p>
      </dsp:txBody>
      <dsp:txXfrm>
        <a:off x="0" y="855179"/>
        <a:ext cx="10062060" cy="855179"/>
      </dsp:txXfrm>
    </dsp:sp>
    <dsp:sp modelId="{4CF357C4-6847-4D6F-B47F-602D0C449FCD}">
      <dsp:nvSpPr>
        <dsp:cNvPr id="0" name=""/>
        <dsp:cNvSpPr/>
      </dsp:nvSpPr>
      <dsp:spPr>
        <a:xfrm>
          <a:off x="0" y="1710358"/>
          <a:ext cx="10062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C7E1B-C459-4BCB-B68B-01F26DDFC234}">
      <dsp:nvSpPr>
        <dsp:cNvPr id="0" name=""/>
        <dsp:cNvSpPr/>
      </dsp:nvSpPr>
      <dsp:spPr>
        <a:xfrm>
          <a:off x="0" y="1710359"/>
          <a:ext cx="10062060" cy="855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Aumenta o poder de avaliação e escolha dos beneficiários</a:t>
          </a:r>
        </a:p>
      </dsp:txBody>
      <dsp:txXfrm>
        <a:off x="0" y="1710359"/>
        <a:ext cx="10062060" cy="855179"/>
      </dsp:txXfrm>
    </dsp:sp>
    <dsp:sp modelId="{D7159C86-BE3B-4AAB-8C6E-0390E7508E1B}">
      <dsp:nvSpPr>
        <dsp:cNvPr id="0" name=""/>
        <dsp:cNvSpPr/>
      </dsp:nvSpPr>
      <dsp:spPr>
        <a:xfrm>
          <a:off x="0" y="2565538"/>
          <a:ext cx="10062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50F35-4795-4761-B9FA-B75CFA7C0FF8}">
      <dsp:nvSpPr>
        <dsp:cNvPr id="0" name=""/>
        <dsp:cNvSpPr/>
      </dsp:nvSpPr>
      <dsp:spPr>
        <a:xfrm>
          <a:off x="0" y="2565538"/>
          <a:ext cx="10062060" cy="855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Resultado do ano-base 2023 em maio de 2024</a:t>
          </a:r>
        </a:p>
      </dsp:txBody>
      <dsp:txXfrm>
        <a:off x="0" y="2565538"/>
        <a:ext cx="10062060" cy="855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F4572-0292-49A9-912E-2D58E74EC635}">
      <dsp:nvSpPr>
        <dsp:cNvPr id="0" name=""/>
        <dsp:cNvSpPr/>
      </dsp:nvSpPr>
      <dsp:spPr>
        <a:xfrm>
          <a:off x="4787490" y="1424736"/>
          <a:ext cx="2738518" cy="65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075"/>
              </a:lnTo>
              <a:lnTo>
                <a:pt x="2738518" y="444075"/>
              </a:lnTo>
              <a:lnTo>
                <a:pt x="2738518" y="6516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E0EEE-7125-455B-B414-A8A7157FCDED}">
      <dsp:nvSpPr>
        <dsp:cNvPr id="0" name=""/>
        <dsp:cNvSpPr/>
      </dsp:nvSpPr>
      <dsp:spPr>
        <a:xfrm>
          <a:off x="4741770" y="1424736"/>
          <a:ext cx="91440" cy="65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16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04219-67E9-44C2-9462-F8D382F9DD4C}">
      <dsp:nvSpPr>
        <dsp:cNvPr id="0" name=""/>
        <dsp:cNvSpPr/>
      </dsp:nvSpPr>
      <dsp:spPr>
        <a:xfrm>
          <a:off x="2291629" y="1424736"/>
          <a:ext cx="2495861" cy="666966"/>
        </a:xfrm>
        <a:custGeom>
          <a:avLst/>
          <a:gdLst/>
          <a:ahLst/>
          <a:cxnLst/>
          <a:rect l="0" t="0" r="0" b="0"/>
          <a:pathLst>
            <a:path>
              <a:moveTo>
                <a:pt x="2495861" y="0"/>
              </a:moveTo>
              <a:lnTo>
                <a:pt x="2495861" y="459399"/>
              </a:lnTo>
              <a:lnTo>
                <a:pt x="0" y="459399"/>
              </a:lnTo>
              <a:lnTo>
                <a:pt x="0" y="6669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42D4D-BC31-487E-919B-02466EBFF5CB}">
      <dsp:nvSpPr>
        <dsp:cNvPr id="0" name=""/>
        <dsp:cNvSpPr/>
      </dsp:nvSpPr>
      <dsp:spPr>
        <a:xfrm>
          <a:off x="3667187" y="1951"/>
          <a:ext cx="2240606" cy="14227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59D35-C98A-42AF-981D-27DE4918BF2D}">
      <dsp:nvSpPr>
        <dsp:cNvPr id="0" name=""/>
        <dsp:cNvSpPr/>
      </dsp:nvSpPr>
      <dsp:spPr>
        <a:xfrm>
          <a:off x="3916144" y="238460"/>
          <a:ext cx="2240606" cy="1422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Certificação de Boas Práticas em Atenção à Saúde</a:t>
          </a:r>
        </a:p>
      </dsp:txBody>
      <dsp:txXfrm>
        <a:off x="3957816" y="280132"/>
        <a:ext cx="2157262" cy="1339440"/>
      </dsp:txXfrm>
    </dsp:sp>
    <dsp:sp modelId="{8F4DC8BF-3971-418F-AEAD-48CF77BFFE17}">
      <dsp:nvSpPr>
        <dsp:cNvPr id="0" name=""/>
        <dsp:cNvSpPr/>
      </dsp:nvSpPr>
      <dsp:spPr>
        <a:xfrm>
          <a:off x="1171326" y="2091702"/>
          <a:ext cx="2240606" cy="142278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74FCD074-7231-42AA-A47A-04678365D651}">
      <dsp:nvSpPr>
        <dsp:cNvPr id="0" name=""/>
        <dsp:cNvSpPr/>
      </dsp:nvSpPr>
      <dsp:spPr>
        <a:xfrm>
          <a:off x="1420283" y="2328211"/>
          <a:ext cx="2240606" cy="1422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AP</a:t>
          </a:r>
        </a:p>
      </dsp:txBody>
      <dsp:txXfrm>
        <a:off x="1461955" y="2369883"/>
        <a:ext cx="2157262" cy="1339440"/>
      </dsp:txXfrm>
    </dsp:sp>
    <dsp:sp modelId="{89CD5290-ECD2-40F9-AEA1-7551E8F9C60B}">
      <dsp:nvSpPr>
        <dsp:cNvPr id="0" name=""/>
        <dsp:cNvSpPr/>
      </dsp:nvSpPr>
      <dsp:spPr>
        <a:xfrm>
          <a:off x="3667187" y="2076379"/>
          <a:ext cx="2240606" cy="1463220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B795C0AF-0045-411E-BDF6-92C911DB876F}">
      <dsp:nvSpPr>
        <dsp:cNvPr id="0" name=""/>
        <dsp:cNvSpPr/>
      </dsp:nvSpPr>
      <dsp:spPr>
        <a:xfrm>
          <a:off x="3916144" y="2312887"/>
          <a:ext cx="2240606" cy="1463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959000" y="2355743"/>
        <a:ext cx="2154894" cy="1377508"/>
      </dsp:txXfrm>
    </dsp:sp>
    <dsp:sp modelId="{3437F156-7DA5-4142-8D98-82EB04DB474E}">
      <dsp:nvSpPr>
        <dsp:cNvPr id="0" name=""/>
        <dsp:cNvSpPr/>
      </dsp:nvSpPr>
      <dsp:spPr>
        <a:xfrm>
          <a:off x="6405706" y="2076379"/>
          <a:ext cx="2240606" cy="14227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C35C3-EF1C-4446-B257-D653CBEDA63B}">
      <dsp:nvSpPr>
        <dsp:cNvPr id="0" name=""/>
        <dsp:cNvSpPr/>
      </dsp:nvSpPr>
      <dsp:spPr>
        <a:xfrm>
          <a:off x="6654662" y="2312887"/>
          <a:ext cx="2240606" cy="1422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6696334" y="2354559"/>
        <a:ext cx="2157262" cy="1339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3D75-0CC6-4702-A6F2-9EC8EBDB915C}">
      <dsp:nvSpPr>
        <dsp:cNvPr id="0" name=""/>
        <dsp:cNvSpPr/>
      </dsp:nvSpPr>
      <dsp:spPr>
        <a:xfrm>
          <a:off x="0" y="3675"/>
          <a:ext cx="7390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D8E3-E9F6-4F00-A768-C0591824413E}">
      <dsp:nvSpPr>
        <dsp:cNvPr id="0" name=""/>
        <dsp:cNvSpPr/>
      </dsp:nvSpPr>
      <dsp:spPr>
        <a:xfrm>
          <a:off x="0" y="3675"/>
          <a:ext cx="7390398" cy="125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Período da PSD: </a:t>
          </a:r>
          <a:r>
            <a:rPr lang="pt-BR" sz="2400" b="0" kern="1200" dirty="0"/>
            <a:t>13/04/2023 a 30/06/2023</a:t>
          </a:r>
          <a:endParaRPr lang="en-US" sz="2400" b="0" kern="1200" dirty="0"/>
        </a:p>
      </dsp:txBody>
      <dsp:txXfrm>
        <a:off x="0" y="3675"/>
        <a:ext cx="7390398" cy="1253178"/>
      </dsp:txXfrm>
    </dsp:sp>
    <dsp:sp modelId="{85C86442-0379-4023-8779-1D569BAE8D22}">
      <dsp:nvSpPr>
        <dsp:cNvPr id="0" name=""/>
        <dsp:cNvSpPr/>
      </dsp:nvSpPr>
      <dsp:spPr>
        <a:xfrm>
          <a:off x="0" y="1256853"/>
          <a:ext cx="7390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99565-2948-420F-9F11-700BD17B53D9}">
      <dsp:nvSpPr>
        <dsp:cNvPr id="0" name=""/>
        <dsp:cNvSpPr/>
      </dsp:nvSpPr>
      <dsp:spPr>
        <a:xfrm>
          <a:off x="0" y="1256853"/>
          <a:ext cx="7390398" cy="125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Total de operadoras elegíveis: </a:t>
          </a:r>
          <a:r>
            <a:rPr lang="pt-BR" sz="2400" b="0" kern="1200" dirty="0"/>
            <a:t>272 - que dispõem algum Programa de Indução da Qualidade aprovado junto à ANS – PROMOPREV ou Certificação</a:t>
          </a:r>
          <a:endParaRPr lang="en-US" sz="2400" b="0" kern="1200" dirty="0"/>
        </a:p>
      </dsp:txBody>
      <dsp:txXfrm>
        <a:off x="0" y="1256853"/>
        <a:ext cx="7390398" cy="1253178"/>
      </dsp:txXfrm>
    </dsp:sp>
    <dsp:sp modelId="{689FC079-778A-44D4-85E9-14F73E1446F2}">
      <dsp:nvSpPr>
        <dsp:cNvPr id="0" name=""/>
        <dsp:cNvSpPr/>
      </dsp:nvSpPr>
      <dsp:spPr>
        <a:xfrm>
          <a:off x="0" y="2510031"/>
          <a:ext cx="7390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A2EA9-C99A-4220-8FB4-BE21DC69FDFA}">
      <dsp:nvSpPr>
        <dsp:cNvPr id="0" name=""/>
        <dsp:cNvSpPr/>
      </dsp:nvSpPr>
      <dsp:spPr>
        <a:xfrm>
          <a:off x="0" y="2510031"/>
          <a:ext cx="7390398" cy="125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Quantidade de Plantões de Dúvidas Realizados: </a:t>
          </a:r>
          <a:r>
            <a:rPr lang="pt-BR" sz="2400" b="0" kern="1200" dirty="0"/>
            <a:t>seis plantões</a:t>
          </a:r>
          <a:endParaRPr lang="en-US" sz="2400" b="0" kern="1200" dirty="0"/>
        </a:p>
      </dsp:txBody>
      <dsp:txXfrm>
        <a:off x="0" y="2510031"/>
        <a:ext cx="7390398" cy="1253178"/>
      </dsp:txXfrm>
    </dsp:sp>
    <dsp:sp modelId="{B1E8D0F1-0DE6-41F8-B482-15AD83338DF4}">
      <dsp:nvSpPr>
        <dsp:cNvPr id="0" name=""/>
        <dsp:cNvSpPr/>
      </dsp:nvSpPr>
      <dsp:spPr>
        <a:xfrm>
          <a:off x="0" y="3763209"/>
          <a:ext cx="7390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1F084-36EE-4AAB-A8CD-A15EED5D6FE8}">
      <dsp:nvSpPr>
        <dsp:cNvPr id="0" name=""/>
        <dsp:cNvSpPr/>
      </dsp:nvSpPr>
      <dsp:spPr>
        <a:xfrm>
          <a:off x="0" y="3763209"/>
          <a:ext cx="7390398" cy="125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Total de operadoras participantes no plantão de dúvidas da PSD: </a:t>
          </a:r>
          <a:r>
            <a:rPr lang="pt-BR" sz="2400" b="0" kern="1200" dirty="0"/>
            <a:t>66 operadoras</a:t>
          </a:r>
          <a:r>
            <a:rPr lang="pt-BR" sz="2400" b="1" kern="1200" dirty="0"/>
            <a:t>.</a:t>
          </a:r>
          <a:endParaRPr lang="en-US" sz="2400" b="1" kern="1200" dirty="0"/>
        </a:p>
      </dsp:txBody>
      <dsp:txXfrm>
        <a:off x="0" y="3763209"/>
        <a:ext cx="7390398" cy="1253178"/>
      </dsp:txXfrm>
    </dsp:sp>
    <dsp:sp modelId="{67A7CCA6-63DA-4813-97C6-3A16F64EB1D5}">
      <dsp:nvSpPr>
        <dsp:cNvPr id="0" name=""/>
        <dsp:cNvSpPr/>
      </dsp:nvSpPr>
      <dsp:spPr>
        <a:xfrm>
          <a:off x="0" y="5016387"/>
          <a:ext cx="7390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7A59F-7C02-4E6E-9DD5-84A177345E75}">
      <dsp:nvSpPr>
        <dsp:cNvPr id="0" name=""/>
        <dsp:cNvSpPr/>
      </dsp:nvSpPr>
      <dsp:spPr>
        <a:xfrm>
          <a:off x="0" y="5016387"/>
          <a:ext cx="7390398" cy="125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Total de operadoras que enviaram dados: </a:t>
          </a:r>
          <a:r>
            <a:rPr lang="pt-BR" sz="2400" b="0" kern="1200" dirty="0"/>
            <a:t>79 operadoras</a:t>
          </a:r>
          <a:endParaRPr lang="en-US" sz="2400" b="0" kern="1200" dirty="0"/>
        </a:p>
      </dsp:txBody>
      <dsp:txXfrm>
        <a:off x="0" y="5016387"/>
        <a:ext cx="7390398" cy="1253178"/>
      </dsp:txXfrm>
    </dsp:sp>
    <dsp:sp modelId="{F137F9C4-036A-4844-AA79-3C6CFF2A98A2}">
      <dsp:nvSpPr>
        <dsp:cNvPr id="0" name=""/>
        <dsp:cNvSpPr/>
      </dsp:nvSpPr>
      <dsp:spPr>
        <a:xfrm>
          <a:off x="0" y="6269565"/>
          <a:ext cx="7390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BD71D-EF0A-40D3-AB39-F8F124F24A53}">
      <dsp:nvSpPr>
        <dsp:cNvPr id="0" name=""/>
        <dsp:cNvSpPr/>
      </dsp:nvSpPr>
      <dsp:spPr>
        <a:xfrm>
          <a:off x="0" y="6269565"/>
          <a:ext cx="7390398" cy="125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Apenas 1 operadora enviou contribuição por escrito</a:t>
          </a:r>
          <a:endParaRPr lang="en-US" sz="2400" b="1" kern="1200" dirty="0"/>
        </a:p>
      </dsp:txBody>
      <dsp:txXfrm>
        <a:off x="0" y="6269565"/>
        <a:ext cx="7390398" cy="1253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871B-F6E7-49FB-89AE-50F7B2DCC3A3}">
      <dsp:nvSpPr>
        <dsp:cNvPr id="0" name=""/>
        <dsp:cNvSpPr/>
      </dsp:nvSpPr>
      <dsp:spPr>
        <a:xfrm rot="16200000">
          <a:off x="-3319854" y="3329496"/>
          <a:ext cx="10042358" cy="3383364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/>
        </a:p>
      </dsp:txBody>
      <dsp:txXfrm rot="5400000">
        <a:off x="9643" y="2008471"/>
        <a:ext cx="3383364" cy="6025414"/>
      </dsp:txXfrm>
    </dsp:sp>
    <dsp:sp modelId="{A16ED81A-6E3F-4056-B2D0-BA3D1703AD4E}">
      <dsp:nvSpPr>
        <dsp:cNvPr id="0" name=""/>
        <dsp:cNvSpPr/>
      </dsp:nvSpPr>
      <dsp:spPr>
        <a:xfrm rot="16200000">
          <a:off x="317262" y="3329496"/>
          <a:ext cx="10042358" cy="3383364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/>
        </a:p>
      </dsp:txBody>
      <dsp:txXfrm rot="5400000">
        <a:off x="3646759" y="2008471"/>
        <a:ext cx="3383364" cy="6025414"/>
      </dsp:txXfrm>
    </dsp:sp>
    <dsp:sp modelId="{C75400EB-83A8-4218-AA37-ED86FDE04582}">
      <dsp:nvSpPr>
        <dsp:cNvPr id="0" name=""/>
        <dsp:cNvSpPr/>
      </dsp:nvSpPr>
      <dsp:spPr>
        <a:xfrm rot="16200000">
          <a:off x="3954378" y="3329496"/>
          <a:ext cx="10042358" cy="3383364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/>
        </a:p>
      </dsp:txBody>
      <dsp:txXfrm rot="5400000">
        <a:off x="7283875" y="2008471"/>
        <a:ext cx="3383364" cy="6025414"/>
      </dsp:txXfrm>
    </dsp:sp>
    <dsp:sp modelId="{70182004-37D6-4ED8-A179-62EAB346F281}">
      <dsp:nvSpPr>
        <dsp:cNvPr id="0" name=""/>
        <dsp:cNvSpPr/>
      </dsp:nvSpPr>
      <dsp:spPr>
        <a:xfrm rot="16200000">
          <a:off x="7591495" y="3329496"/>
          <a:ext cx="10042358" cy="3383364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/>
        </a:p>
      </dsp:txBody>
      <dsp:txXfrm rot="5400000">
        <a:off x="10920992" y="2008471"/>
        <a:ext cx="3383364" cy="6025414"/>
      </dsp:txXfrm>
    </dsp:sp>
    <dsp:sp modelId="{3FAFA94C-5751-486A-AB3F-A6C7A22B895D}">
      <dsp:nvSpPr>
        <dsp:cNvPr id="0" name=""/>
        <dsp:cNvSpPr/>
      </dsp:nvSpPr>
      <dsp:spPr>
        <a:xfrm rot="16200000">
          <a:off x="11238254" y="3329496"/>
          <a:ext cx="10042358" cy="3383364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/>
        </a:p>
      </dsp:txBody>
      <dsp:txXfrm rot="5400000">
        <a:off x="14567751" y="2008471"/>
        <a:ext cx="3383364" cy="602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28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57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v.br/ans/pt-br/acesso-a-informacao/perfil-do-setor/dados-e-indicadores-do-setor/dados-e-publicacoes-do-ressarcimento-ao-su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gepin.dides@ans.gov.br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21.png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67435" y="2902174"/>
            <a:ext cx="15928256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</a:rPr>
              <a:t>114ª Reunião da câmara de saúde suplementar (CAMSS)</a:t>
            </a:r>
          </a:p>
          <a:p>
            <a:pPr>
              <a:defRPr/>
            </a:pPr>
            <a:endParaRPr lang="pt-BR" sz="6000" i="1" dirty="0">
              <a:solidFill>
                <a:srgbClr val="007373"/>
              </a:solidFill>
            </a:endParaRPr>
          </a:p>
          <a:p>
            <a:pPr>
              <a:defRPr/>
            </a:pPr>
            <a:r>
              <a:rPr lang="pt-BR" sz="4000" i="1" dirty="0">
                <a:solidFill>
                  <a:srgbClr val="007373"/>
                </a:solidFill>
              </a:rPr>
              <a:t>BALANÇO 2023</a:t>
            </a:r>
          </a:p>
          <a:p>
            <a:pPr>
              <a:defRPr/>
            </a:pPr>
            <a:r>
              <a:rPr lang="pt-BR" sz="4000" i="1" dirty="0">
                <a:solidFill>
                  <a:srgbClr val="007373"/>
                </a:solidFill>
              </a:rPr>
              <a:t>diretoria de desenvolvimento setorial</a:t>
            </a:r>
          </a:p>
          <a:p>
            <a:pPr>
              <a:defRPr/>
            </a:pPr>
            <a:endParaRPr lang="pt-BR" sz="4000" dirty="0">
              <a:solidFill>
                <a:srgbClr val="007373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 panose="020F0502020204030204" pitchFamily="34" charset="0"/>
              </a:rPr>
              <a:t>14 de Dezembro de 2023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387353" y="4768098"/>
            <a:ext cx="11208337" cy="14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40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10557164" y="7442204"/>
            <a:ext cx="7038526" cy="5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800" b="1" dirty="0">
                <a:solidFill>
                  <a:srgbClr val="F47521"/>
                </a:solidFill>
                <a:latin typeface="Calibri" panose="020F0502020204030204" pitchFamily="34" charset="0"/>
              </a:rPr>
              <a:t>Maurício Nunes</a:t>
            </a:r>
          </a:p>
          <a:p>
            <a:pPr algn="r"/>
            <a:r>
              <a:rPr lang="pt-BR" altLang="pt-BR" sz="2800" b="1" dirty="0">
                <a:solidFill>
                  <a:srgbClr val="F47521"/>
                </a:solidFill>
                <a:latin typeface="Calibri" panose="020F0502020204030204" pitchFamily="34" charset="0"/>
              </a:rPr>
              <a:t>Diretor de Desenvolvimento Setorial</a:t>
            </a:r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GT REDIDES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FBBDEA-7F07-3567-1F9D-79E0B768AB99}"/>
              </a:ext>
            </a:extLst>
          </p:cNvPr>
          <p:cNvSpPr txBox="1"/>
          <p:nvPr/>
        </p:nvSpPr>
        <p:spPr>
          <a:xfrm>
            <a:off x="962526" y="1764632"/>
            <a:ext cx="162987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 GT REDIDES (GT de Relacionamento com Prestadores no âmbito do COPISS) sucedeu a CATEC – Câmara Técnica Permanente de Contratualização e Relacionamento com Prestadores, tendo sido instituído pela </a:t>
            </a:r>
            <a:r>
              <a:rPr lang="pt-BR" sz="3600" dirty="0">
                <a:effectLst/>
              </a:rPr>
              <a:t>PORTARIA No 1/DIDES, DE 17 DE JANEIRO DE 2023. Foram realizadas duas reuniões em 2023:</a:t>
            </a:r>
          </a:p>
          <a:p>
            <a:endParaRPr lang="pt-BR" sz="3600" dirty="0"/>
          </a:p>
          <a:p>
            <a:r>
              <a:rPr lang="pt-BR" sz="3600" dirty="0">
                <a:effectLst/>
              </a:rPr>
              <a:t>- 28/02/2023 – Reunião Inaugural</a:t>
            </a:r>
          </a:p>
          <a:p>
            <a:r>
              <a:rPr lang="pt-BR" sz="3600" dirty="0"/>
              <a:t>- 24/08/2023 – Reunião com foco na Qualidade Setorial, conduzida pela GEEIQ</a:t>
            </a:r>
          </a:p>
          <a:p>
            <a:endParaRPr lang="pt-BR" sz="3600" dirty="0">
              <a:effectLst/>
            </a:endParaRPr>
          </a:p>
          <a:p>
            <a:endParaRPr lang="pt-BR" sz="3600" dirty="0">
              <a:effectLst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188981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60200-1ABB-4990-A7C0-4610392D5790}"/>
              </a:ext>
            </a:extLst>
          </p:cNvPr>
          <p:cNvSpPr txBox="1">
            <a:spLocks/>
          </p:cNvSpPr>
          <p:nvPr/>
        </p:nvSpPr>
        <p:spPr>
          <a:xfrm>
            <a:off x="1943200" y="2385865"/>
            <a:ext cx="1562960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800" b="1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Ressarcimento ao SUS</a:t>
            </a:r>
            <a:endParaRPr 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121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-83128" y="484269"/>
            <a:ext cx="1884910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Valores cobrados e atendimentos de referência, por ano de cobrança – 2017 a 2023 (até novembro)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AA57A5-62EE-1976-ECEC-5C531BF3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8" y="1745299"/>
            <a:ext cx="10017270" cy="76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83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-93517" y="401141"/>
            <a:ext cx="1884910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Repasse ao Fundo Nacional de Saúde – 2018 a 2023 (até novembro)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7ACD7B-62B0-7232-7ABC-842F765F1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7" t="24616" r="40154" b="34085"/>
          <a:stretch/>
        </p:blipFill>
        <p:spPr>
          <a:xfrm>
            <a:off x="1610004" y="1706138"/>
            <a:ext cx="15555778" cy="75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70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-93516" y="401141"/>
            <a:ext cx="18734808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Transparência das informações do Ressarcimento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467B74-B9BC-50D6-58BC-B935EB6C1E65}"/>
              </a:ext>
            </a:extLst>
          </p:cNvPr>
          <p:cNvSpPr txBox="1"/>
          <p:nvPr/>
        </p:nvSpPr>
        <p:spPr>
          <a:xfrm>
            <a:off x="3865252" y="9147747"/>
            <a:ext cx="1085280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333333"/>
                </a:solidFill>
                <a:latin typeface="Calibri"/>
              </a:rPr>
              <a:t>Endereço do site: </a:t>
            </a:r>
            <a:r>
              <a:rPr lang="pt-BR" sz="2400" dirty="0">
                <a:solidFill>
                  <a:srgbClr val="0070C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https://www.gov.br/ans/pt-br/acesso-a-informacao/perfil-do-setor/dados-e-indicadores-do-setor/dados-e-publicacoes-do-ressarcimento-ao-sus</a:t>
            </a:r>
            <a:r>
              <a:rPr lang="pt-BR" sz="2400" dirty="0">
                <a:solidFill>
                  <a:srgbClr val="0070C0"/>
                </a:solidFill>
                <a:latin typeface="Calibri"/>
              </a:rPr>
              <a:t> 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34D600-1F7A-7C8F-3D92-1941E43D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8" t="7997" r="8653" b="11071"/>
          <a:stretch/>
        </p:blipFill>
        <p:spPr>
          <a:xfrm>
            <a:off x="10029703" y="1742138"/>
            <a:ext cx="5886634" cy="3255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3FA49D33-4653-4C21-AD6D-5732AAC8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74" y="1801314"/>
            <a:ext cx="6712533" cy="3355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68FC90A-A5A5-EF24-511A-21DC503AF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84" y="5565221"/>
            <a:ext cx="5872241" cy="3238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03019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60200-1ABB-4990-A7C0-4610392D5790}"/>
              </a:ext>
            </a:extLst>
          </p:cNvPr>
          <p:cNvSpPr txBox="1">
            <a:spLocks/>
          </p:cNvSpPr>
          <p:nvPr/>
        </p:nvSpPr>
        <p:spPr>
          <a:xfrm>
            <a:off x="1470760" y="2538264"/>
            <a:ext cx="1651244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800" b="1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Informação e Interoperabilidade</a:t>
            </a:r>
            <a:endParaRPr 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125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Informação de Beneficiários</a:t>
            </a:r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F8424F45-64EE-ECD0-580B-996111E8C678}"/>
              </a:ext>
            </a:extLst>
          </p:cNvPr>
          <p:cNvSpPr/>
          <p:nvPr/>
        </p:nvSpPr>
        <p:spPr>
          <a:xfrm>
            <a:off x="791571" y="1413914"/>
            <a:ext cx="15613038" cy="1300572"/>
          </a:xfrm>
          <a:custGeom>
            <a:avLst/>
            <a:gdLst>
              <a:gd name="connsiteX0" fmla="*/ 0 w 6153828"/>
              <a:gd name="connsiteY0" fmla="*/ 0 h 1300572"/>
              <a:gd name="connsiteX1" fmla="*/ 6153828 w 6153828"/>
              <a:gd name="connsiteY1" fmla="*/ 0 h 1300572"/>
              <a:gd name="connsiteX2" fmla="*/ 6153828 w 6153828"/>
              <a:gd name="connsiteY2" fmla="*/ 1300572 h 1300572"/>
              <a:gd name="connsiteX3" fmla="*/ 0 w 6153828"/>
              <a:gd name="connsiteY3" fmla="*/ 1300572 h 1300572"/>
              <a:gd name="connsiteX4" fmla="*/ 0 w 6153828"/>
              <a:gd name="connsiteY4" fmla="*/ 0 h 13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28" h="1300572">
                <a:moveTo>
                  <a:pt x="0" y="0"/>
                </a:moveTo>
                <a:lnTo>
                  <a:pt x="6153828" y="0"/>
                </a:lnTo>
                <a:lnTo>
                  <a:pt x="6153828" y="1300572"/>
                </a:lnTo>
                <a:lnTo>
                  <a:pt x="0" y="1300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45720" rIns="68580" bIns="45720" numCol="1" spcCol="1270" anchor="ctr" anchorCtr="0">
            <a:noAutofit/>
          </a:bodyPr>
          <a:lstStyle/>
          <a:p>
            <a:pPr defTabSz="16002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dirty="0">
                <a:solidFill>
                  <a:srgbClr val="F47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Aprimoramento do Sistema de Informação de Beneficiários – SIB/ANS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35C42D2-A87F-B1EC-CCFF-9FEE355CF91C}"/>
              </a:ext>
            </a:extLst>
          </p:cNvPr>
          <p:cNvSpPr txBox="1">
            <a:spLocks/>
          </p:cNvSpPr>
          <p:nvPr/>
        </p:nvSpPr>
        <p:spPr>
          <a:xfrm>
            <a:off x="1167732" y="2128261"/>
            <a:ext cx="16328697" cy="788795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91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83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4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166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957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748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540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331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2801" dirty="0"/>
          </a:p>
          <a:p>
            <a:pPr algn="l">
              <a:defRPr/>
            </a:pPr>
            <a:r>
              <a:rPr lang="pt-BR" sz="2801" dirty="0"/>
              <a:t>Encontra-se em fase de Desenvolvimento em TI </a:t>
            </a:r>
          </a:p>
          <a:p>
            <a:pPr algn="l">
              <a:defRPr/>
            </a:pPr>
            <a:r>
              <a:rPr lang="pt-BR" sz="2801" b="1" dirty="0"/>
              <a:t>Principais Mudanças: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De lógica: SIB atual orientado por vínculos e passará a ser orientado por indivíduo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De tecnologia: de envio mensal dos arquivos (formato </a:t>
            </a:r>
            <a:r>
              <a:rPr lang="pt-BR" sz="2801" dirty="0" err="1"/>
              <a:t>xml</a:t>
            </a:r>
            <a:r>
              <a:rPr lang="pt-BR" sz="2801" dirty="0"/>
              <a:t>) para Arquitetura Orientada à Serviço – SOA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Simplificação das informações obrigatórias: para identificação de beneficiário será necessário informar apenas CPF e data de nascimento. 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Informação contratual: chave para o cadastro dos indivíduos</a:t>
            </a:r>
          </a:p>
          <a:p>
            <a:pPr algn="l">
              <a:defRPr/>
            </a:pPr>
            <a:endParaRPr lang="pt-BR" sz="2801" dirty="0"/>
          </a:p>
          <a:p>
            <a:pPr>
              <a:defRPr/>
            </a:pPr>
            <a:r>
              <a:rPr lang="pt-BR" sz="2801" b="1" dirty="0"/>
              <a:t>Próximas Etapas: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Homologação e levantamento de subsídios com as operadoras sobre o módulo de informações contratuais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Finalização do desenvolvimento em TI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Analise de Impacto Regulatório para revisão da norma que regulamenta o envio de informações cadastrais de beneficiários</a:t>
            </a:r>
          </a:p>
          <a:p>
            <a:pPr marL="1336418" lvl="1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Implantação do “novo SIB”</a:t>
            </a:r>
          </a:p>
        </p:txBody>
      </p:sp>
    </p:spTree>
    <p:extLst>
      <p:ext uri="{BB962C8B-B14F-4D97-AF65-F5344CB8AC3E}">
        <p14:creationId xmlns:p14="http://schemas.microsoft.com/office/powerpoint/2010/main" val="40292293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Informação de Beneficiários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061E2BB4-4902-978E-F327-8D4B834C561E}"/>
              </a:ext>
            </a:extLst>
          </p:cNvPr>
          <p:cNvSpPr/>
          <p:nvPr/>
        </p:nvSpPr>
        <p:spPr>
          <a:xfrm>
            <a:off x="791571" y="1427309"/>
            <a:ext cx="15613038" cy="1300572"/>
          </a:xfrm>
          <a:custGeom>
            <a:avLst/>
            <a:gdLst>
              <a:gd name="connsiteX0" fmla="*/ 0 w 6153828"/>
              <a:gd name="connsiteY0" fmla="*/ 0 h 1300572"/>
              <a:gd name="connsiteX1" fmla="*/ 6153828 w 6153828"/>
              <a:gd name="connsiteY1" fmla="*/ 0 h 1300572"/>
              <a:gd name="connsiteX2" fmla="*/ 6153828 w 6153828"/>
              <a:gd name="connsiteY2" fmla="*/ 1300572 h 1300572"/>
              <a:gd name="connsiteX3" fmla="*/ 0 w 6153828"/>
              <a:gd name="connsiteY3" fmla="*/ 1300572 h 1300572"/>
              <a:gd name="connsiteX4" fmla="*/ 0 w 6153828"/>
              <a:gd name="connsiteY4" fmla="*/ 0 h 13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28" h="1300572">
                <a:moveTo>
                  <a:pt x="0" y="0"/>
                </a:moveTo>
                <a:lnTo>
                  <a:pt x="6153828" y="0"/>
                </a:lnTo>
                <a:lnTo>
                  <a:pt x="6153828" y="1300572"/>
                </a:lnTo>
                <a:lnTo>
                  <a:pt x="0" y="1300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45720" rIns="68580" bIns="45720" numCol="1" spcCol="1270" anchor="ctr" anchorCtr="0">
            <a:noAutofit/>
          </a:bodyPr>
          <a:lstStyle/>
          <a:p>
            <a:pPr defTabSz="16002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>
                <a:solidFill>
                  <a:srgbClr val="F47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contínua de qualificação da base de dados do SIB/ANS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F16B1E7-B660-B30D-A904-0D873E67BEBC}"/>
              </a:ext>
            </a:extLst>
          </p:cNvPr>
          <p:cNvSpPr txBox="1">
            <a:spLocks/>
          </p:cNvSpPr>
          <p:nvPr/>
        </p:nvSpPr>
        <p:spPr>
          <a:xfrm>
            <a:off x="1167732" y="1967812"/>
            <a:ext cx="16328697" cy="363286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91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83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4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166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957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748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540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331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2801" dirty="0"/>
          </a:p>
          <a:p>
            <a:pPr marL="457223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Em 2023, foram 1.852* atendimentos finalizados no canal exclusivo para dúvidas técnico-operacionais do SIB (</a:t>
            </a:r>
            <a:r>
              <a:rPr lang="pt-BR" sz="2801" dirty="0">
                <a:hlinkClick r:id="rId2"/>
              </a:rPr>
              <a:t>gepin.dides@ans.gov.br</a:t>
            </a:r>
            <a:r>
              <a:rPr lang="pt-BR" sz="2801" dirty="0"/>
              <a:t>)</a:t>
            </a:r>
          </a:p>
          <a:p>
            <a:pPr algn="l">
              <a:defRPr/>
            </a:pPr>
            <a:endParaRPr lang="pt-BR" sz="2801" dirty="0"/>
          </a:p>
          <a:p>
            <a:pPr marL="457223" indent="-457223">
              <a:buFont typeface="Wingdings" panose="05000000000000000000" pitchFamily="2" charset="2"/>
              <a:buChar char="ü"/>
              <a:defRPr/>
            </a:pPr>
            <a:r>
              <a:rPr lang="pt-BR" sz="2801" dirty="0"/>
              <a:t>Redução média de 62% dos problemas de qualidade nos registros de beneficiários informados pelas operadoras à ANS</a:t>
            </a:r>
            <a:endParaRPr lang="pt-BR" sz="2801" dirty="0">
              <a:solidFill>
                <a:srgbClr val="F475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400" dirty="0">
                <a:solidFill>
                  <a:srgbClr val="F47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2018- 2023 resultados da evolução da qualidade cadastral**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ED92E4-12E3-C41D-0F58-14F8794EC250}"/>
              </a:ext>
            </a:extLst>
          </p:cNvPr>
          <p:cNvSpPr txBox="1"/>
          <p:nvPr/>
        </p:nvSpPr>
        <p:spPr>
          <a:xfrm>
            <a:off x="1167733" y="8840395"/>
            <a:ext cx="16083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/>
              <a:t>*   Fonte: dados de </a:t>
            </a:r>
            <a:r>
              <a:rPr lang="pt-BR" sz="1800" err="1"/>
              <a:t>jan</a:t>
            </a:r>
            <a:r>
              <a:rPr lang="pt-BR" sz="1800"/>
              <a:t>/2023 a </a:t>
            </a:r>
            <a:r>
              <a:rPr lang="pt-BR" sz="1800" err="1"/>
              <a:t>nov</a:t>
            </a:r>
            <a:r>
              <a:rPr lang="pt-BR" sz="1800"/>
              <a:t>/2023 extraídos do sistema de gerenciamento de chamados OTRS para o Relatório Gerencial - DIRAD/DIDES.</a:t>
            </a:r>
          </a:p>
          <a:p>
            <a:r>
              <a:rPr lang="pt-BR" sz="1800"/>
              <a:t>** Monitoramento da Qualidade Cadastral, SIB/ANS</a:t>
            </a:r>
          </a:p>
          <a:p>
            <a:endParaRPr lang="pt-BR" sz="18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08C0A0C-FBBF-E5DD-1C9C-B8BF0F58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382" y="5017086"/>
            <a:ext cx="12225237" cy="36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087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Padrão de Troca de Informações da Saúde Suplementar – TISS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0C39AA-029E-DAB6-9424-9B80517E588C}"/>
              </a:ext>
            </a:extLst>
          </p:cNvPr>
          <p:cNvSpPr txBox="1"/>
          <p:nvPr/>
        </p:nvSpPr>
        <p:spPr>
          <a:xfrm>
            <a:off x="1718952" y="2271506"/>
            <a:ext cx="14864939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ü"/>
              <a:defRPr/>
            </a:pPr>
            <a:r>
              <a:rPr lang="pt-BR" sz="3000" dirty="0"/>
              <a:t>Implementação da versão 4 e publicação de 7 versões de atualização de terminologias do Padrão TISS;</a:t>
            </a:r>
          </a:p>
          <a:p>
            <a:pPr marL="304815" indent="-304815">
              <a:buFont typeface="Wingdings" panose="05000000000000000000" pitchFamily="2" charset="2"/>
              <a:buChar char="ü"/>
              <a:defRPr/>
            </a:pPr>
            <a:endParaRPr lang="pt-BR" sz="3000" dirty="0"/>
          </a:p>
          <a:p>
            <a:pPr marL="304815" indent="-304815">
              <a:buFont typeface="Wingdings" panose="05000000000000000000" pitchFamily="2" charset="2"/>
              <a:buChar char="ü"/>
              <a:defRPr/>
            </a:pPr>
            <a:r>
              <a:rPr lang="pt-BR" sz="3000" dirty="0"/>
              <a:t>Realização de 6 reuniões do COPISS coordenador e 2 reuniões do GT de Conteúdo e Estrutura;</a:t>
            </a:r>
          </a:p>
          <a:p>
            <a:pPr>
              <a:defRPr/>
            </a:pPr>
            <a:endParaRPr lang="pt-BR" sz="3000" dirty="0"/>
          </a:p>
          <a:p>
            <a:pPr marL="304815" indent="-304815">
              <a:buFont typeface="Wingdings" panose="05000000000000000000" pitchFamily="2" charset="2"/>
              <a:buChar char="ü"/>
              <a:defRPr/>
            </a:pPr>
            <a:r>
              <a:rPr lang="pt-BR" sz="3000" dirty="0"/>
              <a:t>Participação e acompanhamento das ações do Comitê Gestor de Saúde Digital (CGSD) do Ministério da Saúde;</a:t>
            </a:r>
          </a:p>
          <a:p>
            <a:pPr>
              <a:defRPr/>
            </a:pPr>
            <a:endParaRPr lang="pt-BR" sz="3000" dirty="0"/>
          </a:p>
          <a:p>
            <a:pPr marL="304815" indent="-304815">
              <a:buFont typeface="Wingdings" panose="05000000000000000000" pitchFamily="2" charset="2"/>
              <a:buChar char="ü"/>
              <a:defRPr/>
            </a:pPr>
            <a:r>
              <a:rPr lang="pt-BR" sz="3000" dirty="0"/>
              <a:t>Integração da ANS à Rede Nacional de Dados em Saúde (RNDS);</a:t>
            </a:r>
          </a:p>
          <a:p>
            <a:pPr marL="304815" indent="-304815">
              <a:buFont typeface="Wingdings" panose="05000000000000000000" pitchFamily="2" charset="2"/>
              <a:buChar char="ü"/>
              <a:defRPr/>
            </a:pPr>
            <a:endParaRPr lang="pt-BR" sz="3000" dirty="0">
              <a:solidFill>
                <a:srgbClr val="F475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39663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65197-1FD8-1F00-92F9-F9DF61B89341}"/>
              </a:ext>
            </a:extLst>
          </p:cNvPr>
          <p:cNvSpPr txBox="1">
            <a:spLocks/>
          </p:cNvSpPr>
          <p:nvPr/>
        </p:nvSpPr>
        <p:spPr bwMode="auto">
          <a:xfrm>
            <a:off x="674" y="420050"/>
            <a:ext cx="18287327" cy="7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Rede Nacional de Dados em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C01B40-10CF-71E4-9883-BAD65F76FF1A}"/>
              </a:ext>
            </a:extLst>
          </p:cNvPr>
          <p:cNvSpPr txBox="1"/>
          <p:nvPr/>
        </p:nvSpPr>
        <p:spPr>
          <a:xfrm>
            <a:off x="841664" y="1791056"/>
            <a:ext cx="16604673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4200" spc="-225" dirty="0"/>
              <a:t>Principais Ações</a:t>
            </a:r>
          </a:p>
          <a:p>
            <a:pPr marL="685800" indent="-6858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4200" dirty="0"/>
              <a:t>Oficina do </a:t>
            </a:r>
            <a:r>
              <a:rPr lang="pt-BR" sz="4200" dirty="0" err="1"/>
              <a:t>CadSUS</a:t>
            </a:r>
            <a:r>
              <a:rPr lang="pt-BR" sz="4200" dirty="0"/>
              <a:t> </a:t>
            </a:r>
            <a:r>
              <a:rPr lang="pt-BR" sz="4200" dirty="0">
                <a:sym typeface="Wingdings" panose="05000000000000000000" pitchFamily="2" charset="2"/>
              </a:rPr>
              <a:t> discussão de novas informações, incluindo a identificação do beneficiário (17/10/2023);</a:t>
            </a:r>
            <a:endParaRPr lang="pt-BR" sz="4200" dirty="0"/>
          </a:p>
          <a:p>
            <a:pPr marL="685800" indent="-6858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4200" dirty="0"/>
              <a:t>Documentos Clínicos</a:t>
            </a:r>
          </a:p>
          <a:p>
            <a:pPr marL="13716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200" dirty="0"/>
              <a:t>Elaboração do modelo de informação do Sumário de Alta Obstétrica;</a:t>
            </a:r>
          </a:p>
          <a:p>
            <a:pPr marL="685800" indent="-6858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4200" dirty="0"/>
              <a:t>Grupo de trabalho e Oficina sobre LGPD na Saúde;</a:t>
            </a:r>
          </a:p>
          <a:p>
            <a:pPr marL="685800" indent="-6858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4200" spc="-225" dirty="0"/>
              <a:t>Discussão sobre governança dos modelos de informação e modelos computacionais no âmbito da RNDS (Subcomitê);</a:t>
            </a:r>
          </a:p>
          <a:p>
            <a:pPr marL="685800" indent="-6858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4200" spc="-225" dirty="0"/>
              <a:t>Atualização da Ontologia de Medicamentos (Subcomitê).</a:t>
            </a:r>
          </a:p>
          <a:p>
            <a:pPr algn="ctr">
              <a:spcAft>
                <a:spcPts val="1800"/>
              </a:spcAft>
            </a:pPr>
            <a:endParaRPr lang="pt-BR" sz="4200" spc="-225" dirty="0"/>
          </a:p>
        </p:txBody>
      </p:sp>
    </p:spTree>
    <p:extLst>
      <p:ext uri="{BB962C8B-B14F-4D97-AF65-F5344CB8AC3E}">
        <p14:creationId xmlns:p14="http://schemas.microsoft.com/office/powerpoint/2010/main" val="1057472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60200-1ABB-4990-A7C0-4610392D5790}"/>
              </a:ext>
            </a:extLst>
          </p:cNvPr>
          <p:cNvSpPr txBox="1">
            <a:spLocks/>
          </p:cNvSpPr>
          <p:nvPr/>
        </p:nvSpPr>
        <p:spPr>
          <a:xfrm>
            <a:off x="1943200" y="2656028"/>
            <a:ext cx="1562960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800" b="1" dirty="0">
                <a:solidFill>
                  <a:srgbClr val="006E89"/>
                </a:solidFill>
                <a:latin typeface="+mn-lt"/>
                <a:ea typeface="+mn-ea"/>
                <a:cs typeface="+mn-cs"/>
              </a:rPr>
              <a:t>Qualidade Setorial</a:t>
            </a:r>
            <a:endParaRPr 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8761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Dados e Informações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AADDCC5-891C-8C99-AFF0-594DDDF524BA}"/>
              </a:ext>
            </a:extLst>
          </p:cNvPr>
          <p:cNvSpPr txBox="1">
            <a:spLocks/>
          </p:cNvSpPr>
          <p:nvPr/>
        </p:nvSpPr>
        <p:spPr>
          <a:xfrm>
            <a:off x="6340607" y="1816702"/>
            <a:ext cx="6267349" cy="56938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91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83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4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166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957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748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540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331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 dirty="0"/>
              <a:t>Nova Publicação Institucional :</a:t>
            </a:r>
          </a:p>
          <a:p>
            <a:pPr algn="ctr">
              <a:defRPr/>
            </a:pPr>
            <a:r>
              <a:rPr lang="pt-BR" sz="3200" b="1" dirty="0"/>
              <a:t>Panorama da Saúde Suplementar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13FA00-B966-ED40-4C95-871335E7F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6" t="11547" r="40928" b="29140"/>
          <a:stretch/>
        </p:blipFill>
        <p:spPr>
          <a:xfrm>
            <a:off x="3950559" y="3380728"/>
            <a:ext cx="4445296" cy="633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DCA4E9-DAFE-FA13-96EB-7542A9CCC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9" t="11847" r="40591" b="28837"/>
          <a:stretch/>
        </p:blipFill>
        <p:spPr>
          <a:xfrm>
            <a:off x="9892147" y="3388957"/>
            <a:ext cx="4461865" cy="634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62DA62-4A2D-CB14-691E-806C64A43342}"/>
              </a:ext>
            </a:extLst>
          </p:cNvPr>
          <p:cNvSpPr txBox="1"/>
          <p:nvPr/>
        </p:nvSpPr>
        <p:spPr>
          <a:xfrm flipH="1">
            <a:off x="12780816" y="2927292"/>
            <a:ext cx="174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26/10/2023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F8A3D5-4F31-A390-31E1-AF9558A847AF}"/>
              </a:ext>
            </a:extLst>
          </p:cNvPr>
          <p:cNvSpPr txBox="1"/>
          <p:nvPr/>
        </p:nvSpPr>
        <p:spPr>
          <a:xfrm flipH="1">
            <a:off x="3950559" y="2919063"/>
            <a:ext cx="174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31/07/2023</a:t>
            </a:r>
          </a:p>
        </p:txBody>
      </p:sp>
    </p:spTree>
    <p:extLst>
      <p:ext uri="{BB962C8B-B14F-4D97-AF65-F5344CB8AC3E}">
        <p14:creationId xmlns:p14="http://schemas.microsoft.com/office/powerpoint/2010/main" val="3131257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Plano de Dados Abertos - PDA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DB188D-C820-18AC-2DCA-634FF81DB0F4}"/>
              </a:ext>
            </a:extLst>
          </p:cNvPr>
          <p:cNvSpPr txBox="1">
            <a:spLocks/>
          </p:cNvSpPr>
          <p:nvPr/>
        </p:nvSpPr>
        <p:spPr>
          <a:xfrm>
            <a:off x="2867892" y="3190476"/>
            <a:ext cx="12017015" cy="43117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91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83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45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16600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957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748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5404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33199" algn="l" defTabSz="1758300" rtl="0" eaLnBrk="1" latinLnBrk="0" hangingPunct="1"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1867" dirty="0"/>
          </a:p>
          <a:p>
            <a:pPr marL="304800" indent="-304800">
              <a:buFont typeface="Wingdings" panose="05000000000000000000" pitchFamily="2" charset="2"/>
              <a:buChar char="ü"/>
              <a:defRPr/>
            </a:pPr>
            <a:r>
              <a:rPr lang="pt-BR" sz="2800" dirty="0"/>
              <a:t>Novo Plano de Dados Abertos 2024 – 2025 </a:t>
            </a:r>
            <a:r>
              <a:rPr lang="pt-BR" sz="2800" dirty="0">
                <a:sym typeface="Wingdings" panose="05000000000000000000" pitchFamily="2" charset="2"/>
              </a:rPr>
              <a:t> aprovado pela CGU</a:t>
            </a:r>
          </a:p>
          <a:p>
            <a:pPr>
              <a:defRPr/>
            </a:pPr>
            <a:endParaRPr lang="pt-BR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pt-BR" sz="2800" dirty="0"/>
          </a:p>
          <a:p>
            <a:pPr marL="304800" indent="-304800">
              <a:buFont typeface="Wingdings" panose="05000000000000000000" pitchFamily="2" charset="2"/>
              <a:buChar char="ü"/>
              <a:defRPr/>
            </a:pPr>
            <a:r>
              <a:rPr lang="pt-BR" sz="2800" dirty="0"/>
              <a:t>Bases publicadas</a:t>
            </a:r>
            <a:endParaRPr lang="pt-BR" sz="2800" dirty="0">
              <a:cs typeface="Calibri"/>
            </a:endParaRP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/>
              <a:t>	Taxa de Resolutividade (TR)</a:t>
            </a:r>
            <a:endParaRPr lang="pt-BR" sz="2800" dirty="0">
              <a:cs typeface="Calibri"/>
            </a:endParaRP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/>
              <a:t>	Índice Geral de Reclamações - IGR (Metodologia a partir de 2023)</a:t>
            </a:r>
            <a:endParaRPr lang="pt-BR" sz="2800" dirty="0">
              <a:cs typeface="Calibri"/>
            </a:endParaRPr>
          </a:p>
          <a:p>
            <a:pPr>
              <a:defRPr/>
            </a:pPr>
            <a:r>
              <a:rPr lang="pt-BR" sz="1850" dirty="0"/>
              <a:t>	</a:t>
            </a:r>
            <a:endParaRPr lang="pt-BR" sz="1850" dirty="0">
              <a:cs typeface="Calibri"/>
            </a:endParaRPr>
          </a:p>
          <a:p>
            <a:pPr>
              <a:defRPr/>
            </a:pPr>
            <a:r>
              <a:rPr lang="pt-BR" sz="1850" dirty="0"/>
              <a:t>	</a:t>
            </a:r>
            <a:endParaRPr lang="pt-BR" sz="1850" dirty="0">
              <a:cs typeface="Calibri"/>
            </a:endParaRPr>
          </a:p>
          <a:p>
            <a:pPr>
              <a:defRPr/>
            </a:pPr>
            <a:r>
              <a:rPr lang="pt-BR" sz="1850" dirty="0"/>
              <a:t>	</a:t>
            </a:r>
            <a:endParaRPr lang="pt-BR" sz="1850" dirty="0"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0C1121-618F-7DAC-E773-72F96F64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27" y="1800714"/>
            <a:ext cx="2763982" cy="22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4398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84BAAC-D0E0-4A45-9D0D-EB77B041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01" y="6952977"/>
            <a:ext cx="92392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66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AB44C8C-A3B0-5663-7616-320B23C3D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15467"/>
              </p:ext>
            </p:extLst>
          </p:nvPr>
        </p:nvGraphicFramePr>
        <p:xfrm>
          <a:off x="794" y="1255437"/>
          <a:ext cx="17846040" cy="931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45B7434-AAC6-2793-225B-5025313A04EF}"/>
              </a:ext>
            </a:extLst>
          </p:cNvPr>
          <p:cNvSpPr txBox="1"/>
          <p:nvPr/>
        </p:nvSpPr>
        <p:spPr>
          <a:xfrm>
            <a:off x="5382171" y="372279"/>
            <a:ext cx="12905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t-BR" sz="3600" b="1" dirty="0">
                <a:solidFill>
                  <a:schemeClr val="accent3"/>
                </a:solidFill>
              </a:rPr>
              <a:t>Avaliação e Indução da Qualidade de Operadoras - 2023</a:t>
            </a:r>
            <a:endParaRPr lang="pt-BR" sz="36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31D73A-C8DE-8B9A-9298-16F844D6168E}"/>
              </a:ext>
            </a:extLst>
          </p:cNvPr>
          <p:cNvSpPr txBox="1"/>
          <p:nvPr/>
        </p:nvSpPr>
        <p:spPr>
          <a:xfrm>
            <a:off x="2383371" y="1457772"/>
            <a:ext cx="22169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PQO/IDSS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2E6377-269B-5B42-AE07-A340C19E81B2}"/>
              </a:ext>
            </a:extLst>
          </p:cNvPr>
          <p:cNvSpPr txBox="1"/>
          <p:nvPr/>
        </p:nvSpPr>
        <p:spPr>
          <a:xfrm>
            <a:off x="8129884" y="1457774"/>
            <a:ext cx="25254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Acreditação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B403D5-1158-F7E4-1487-219E14386CE4}"/>
              </a:ext>
            </a:extLst>
          </p:cNvPr>
          <p:cNvSpPr txBox="1"/>
          <p:nvPr/>
        </p:nvSpPr>
        <p:spPr>
          <a:xfrm>
            <a:off x="13823467" y="1436991"/>
            <a:ext cx="460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/>
                </a:solidFill>
              </a:rPr>
              <a:t>Pesquisa de Satisfação</a:t>
            </a:r>
          </a:p>
        </p:txBody>
      </p:sp>
    </p:spTree>
    <p:extLst>
      <p:ext uri="{BB962C8B-B14F-4D97-AF65-F5344CB8AC3E}">
        <p14:creationId xmlns:p14="http://schemas.microsoft.com/office/powerpoint/2010/main" val="23392955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iagrama, Linha do tempo&#10;&#10;Descrição gerada automaticamente">
            <a:extLst>
              <a:ext uri="{FF2B5EF4-FFF2-40B4-BE49-F238E27FC236}">
                <a16:creationId xmlns:a16="http://schemas.microsoft.com/office/drawing/2014/main" id="{CF5CBF64-EE16-B630-DE1D-2F88880F0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09" y="1470892"/>
            <a:ext cx="3711446" cy="2988793"/>
          </a:xfrm>
          <a:prstGeom prst="rect">
            <a:avLst/>
          </a:prstGeom>
        </p:spPr>
      </p:pic>
      <p:pic>
        <p:nvPicPr>
          <p:cNvPr id="2" name="Imagem 1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96E5FF8-97D0-61C0-EB9E-071EA024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2" y="1324419"/>
            <a:ext cx="2747757" cy="133565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276EDE9-B0C4-31ED-1F6F-ACA011A6D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328587"/>
              </p:ext>
            </p:extLst>
          </p:nvPr>
        </p:nvGraphicFramePr>
        <p:xfrm>
          <a:off x="295245" y="2965289"/>
          <a:ext cx="10062060" cy="342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BE0A292-AF54-DD24-0002-7593F3343948}"/>
              </a:ext>
            </a:extLst>
          </p:cNvPr>
          <p:cNvCxnSpPr>
            <a:cxnSpLocks/>
          </p:cNvCxnSpPr>
          <p:nvPr/>
        </p:nvCxnSpPr>
        <p:spPr>
          <a:xfrm>
            <a:off x="10519967" y="1324419"/>
            <a:ext cx="0" cy="8737934"/>
          </a:xfrm>
          <a:prstGeom prst="straightConnector1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agem 5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D10E1E6C-65BF-B445-8FE8-6D9CA4D5F2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0143" y="1414996"/>
            <a:ext cx="2357180" cy="962041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78C076F4-AA97-A6A3-738B-966A1CC7B9EB}"/>
              </a:ext>
            </a:extLst>
          </p:cNvPr>
          <p:cNvSpPr txBox="1"/>
          <p:nvPr/>
        </p:nvSpPr>
        <p:spPr>
          <a:xfrm>
            <a:off x="295245" y="6928328"/>
            <a:ext cx="10062060" cy="2077164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/>
              <a:buChar char="ü"/>
            </a:pPr>
            <a:r>
              <a:rPr lang="pt-BR" sz="3200" b="1" dirty="0">
                <a:solidFill>
                  <a:schemeClr val="tx1"/>
                </a:solidFill>
                <a:cs typeface="Calibri"/>
              </a:rPr>
              <a:t>177 hospitais ingressaram no Programa;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/>
              <a:buChar char="ü"/>
            </a:pPr>
            <a:r>
              <a:rPr lang="pt-BR" sz="3200" b="1" dirty="0">
                <a:solidFill>
                  <a:schemeClr val="tx1"/>
                </a:solidFill>
                <a:cs typeface="Calibri"/>
              </a:rPr>
              <a:t>A maioria é hospital de grande porte (53%), seguido de médio porte (41%) e pequeno porte (6%)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9AA84B-A39E-52A4-1448-5C393C438F73}"/>
              </a:ext>
            </a:extLst>
          </p:cNvPr>
          <p:cNvSpPr txBox="1"/>
          <p:nvPr/>
        </p:nvSpPr>
        <p:spPr>
          <a:xfrm>
            <a:off x="5382171" y="434625"/>
            <a:ext cx="12905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t-BR" sz="3600" b="1" dirty="0">
                <a:solidFill>
                  <a:schemeClr val="accent3"/>
                </a:solidFill>
              </a:rPr>
              <a:t>Avaliação e Indução da Qualidade dos Prestadores - 2023</a:t>
            </a:r>
            <a:endParaRPr lang="pt-BR" sz="36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a 8">
            <a:extLst>
              <a:ext uri="{FF2B5EF4-FFF2-40B4-BE49-F238E27FC236}">
                <a16:creationId xmlns:a16="http://schemas.microsoft.com/office/drawing/2014/main" id="{6A11A9F4-0DC5-0F91-607B-B7F47ECFD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50257"/>
              </p:ext>
            </p:extLst>
          </p:nvPr>
        </p:nvGraphicFramePr>
        <p:xfrm>
          <a:off x="11374378" y="4685429"/>
          <a:ext cx="6739585" cy="537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72">
                  <a:extLst>
                    <a:ext uri="{9D8B030D-6E8A-4147-A177-3AD203B41FA5}">
                      <a16:colId xmlns:a16="http://schemas.microsoft.com/office/drawing/2014/main" val="323708228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58432639"/>
                    </a:ext>
                  </a:extLst>
                </a:gridCol>
                <a:gridCol w="2134573">
                  <a:extLst>
                    <a:ext uri="{9D8B030D-6E8A-4147-A177-3AD203B41FA5}">
                      <a16:colId xmlns:a16="http://schemas.microsoft.com/office/drawing/2014/main" val="249291134"/>
                    </a:ext>
                  </a:extLst>
                </a:gridCol>
              </a:tblGrid>
              <a:tr h="1067589">
                <a:tc>
                  <a:txBody>
                    <a:bodyPr/>
                    <a:lstStyle/>
                    <a:p>
                      <a:r>
                        <a:rPr lang="pt-BR" sz="2000"/>
                        <a:t>Tipo de Estabelecimento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Acreditação nível máximo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Acreditação outros níveis com reconhecimento ISQUA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32600"/>
                  </a:ext>
                </a:extLst>
              </a:tr>
              <a:tr h="527358">
                <a:tc>
                  <a:txBody>
                    <a:bodyPr/>
                    <a:lstStyle/>
                    <a:p>
                      <a:r>
                        <a:rPr lang="pt-BR" sz="2000" b="1"/>
                        <a:t>Hospitais Gerais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58294"/>
                  </a:ext>
                </a:extLst>
              </a:tr>
              <a:tr h="487076">
                <a:tc>
                  <a:txBody>
                    <a:bodyPr/>
                    <a:lstStyle/>
                    <a:p>
                      <a:r>
                        <a:rPr lang="pt-BR" sz="2000" b="1"/>
                        <a:t>Hospitais Especializados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3862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pt-BR" sz="2000" b="1"/>
                        <a:t>Hospitais-dia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44716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r>
                        <a:rPr lang="pt-BR" sz="2000" b="1"/>
                        <a:t>Clínica ou centros de especialidade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49898"/>
                  </a:ext>
                </a:extLst>
              </a:tr>
              <a:tr h="457546">
                <a:tc>
                  <a:txBody>
                    <a:bodyPr/>
                    <a:lstStyle/>
                    <a:p>
                      <a:r>
                        <a:rPr lang="pt-BR" sz="2000" b="1"/>
                        <a:t>Laboratórios e SADT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12522"/>
                  </a:ext>
                </a:extLst>
              </a:tr>
              <a:tr h="227811">
                <a:tc>
                  <a:txBody>
                    <a:bodyPr/>
                    <a:lstStyle/>
                    <a:p>
                      <a:r>
                        <a:rPr lang="pt-BR" sz="2000" b="1"/>
                        <a:t>Unidades de Pronto Atendimento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67575"/>
                  </a:ext>
                </a:extLst>
              </a:tr>
              <a:tr h="227811">
                <a:tc>
                  <a:txBody>
                    <a:bodyPr/>
                    <a:lstStyle/>
                    <a:p>
                      <a:r>
                        <a:rPr lang="pt-BR" sz="2000" b="1"/>
                        <a:t>Serviços de Atendimento Domiciliar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0380"/>
                  </a:ext>
                </a:extLst>
              </a:tr>
            </a:tbl>
          </a:graphicData>
        </a:graphic>
      </p:graphicFrame>
      <p:sp>
        <p:nvSpPr>
          <p:cNvPr id="10" name="Retângulo 6">
            <a:extLst>
              <a:ext uri="{FF2B5EF4-FFF2-40B4-BE49-F238E27FC236}">
                <a16:creationId xmlns:a16="http://schemas.microsoft.com/office/drawing/2014/main" id="{F90BC481-D906-82C2-DB67-53949FB522AF}"/>
              </a:ext>
            </a:extLst>
          </p:cNvPr>
          <p:cNvSpPr/>
          <p:nvPr/>
        </p:nvSpPr>
        <p:spPr>
          <a:xfrm>
            <a:off x="10682630" y="2816143"/>
            <a:ext cx="3761341" cy="143017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79150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758300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637450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516600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395749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274899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154049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033199" algn="l" defTabSz="1758300" rtl="0" eaLnBrk="1" latinLnBrk="0" hangingPunct="1"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Buscador do QUALISS</a:t>
            </a:r>
          </a:p>
          <a:p>
            <a:r>
              <a:rPr lang="pt-BR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que o usuário consulte todos os atributos de um determinado prestador de serviço</a:t>
            </a:r>
          </a:p>
        </p:txBody>
      </p:sp>
    </p:spTree>
    <p:extLst>
      <p:ext uri="{BB962C8B-B14F-4D97-AF65-F5344CB8AC3E}">
        <p14:creationId xmlns:p14="http://schemas.microsoft.com/office/powerpoint/2010/main" val="18509558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E27C0442-AF4E-6B29-65CC-3F3EEB0573B8}"/>
              </a:ext>
            </a:extLst>
          </p:cNvPr>
          <p:cNvSpPr txBox="1"/>
          <p:nvPr/>
        </p:nvSpPr>
        <p:spPr>
          <a:xfrm>
            <a:off x="1204692" y="1796225"/>
            <a:ext cx="11593465" cy="1415772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10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accent1"/>
                </a:solidFill>
              </a:rPr>
              <a:t>2º Edital Programa Modelos de Remuneração Baseados em Valor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 20 Projetos selecionados (16 Médico-Hospitalares e 4 em Saúde Bucal)</a:t>
            </a:r>
          </a:p>
          <a:p>
            <a:pPr algn="just"/>
            <a:endParaRPr lang="pt-BR" sz="1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1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A51B0-33EE-EC24-A233-DDEC42594DD0}"/>
              </a:ext>
            </a:extLst>
          </p:cNvPr>
          <p:cNvSpPr txBox="1">
            <a:spLocks/>
          </p:cNvSpPr>
          <p:nvPr/>
        </p:nvSpPr>
        <p:spPr>
          <a:xfrm>
            <a:off x="1664468" y="4685718"/>
            <a:ext cx="14959064" cy="894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235">
              <a:defRPr/>
            </a:pPr>
            <a:endParaRPr lang="pt-BR" alt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/>
            </a:endParaRPr>
          </a:p>
          <a:p>
            <a:pPr marL="457200" indent="-457200" algn="just" defTabSz="1371235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Certificação de Boas Práticas na Atenção Materna e Neonatal (CBP-Parto Adequado)</a:t>
            </a:r>
            <a:endParaRPr lang="en-US" sz="28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 defTabSz="1371235">
              <a:spcBef>
                <a:spcPts val="0"/>
              </a:spcBef>
              <a:defRPr/>
            </a:pPr>
            <a:r>
              <a:rPr lang="pt-BR" sz="2800" dirty="0">
                <a:ea typeface="+mn-ea"/>
                <a:cs typeface="Calibri"/>
              </a:rPr>
              <a:t>            Instituída pela RN 572/2023 (altera a RN 506/2022): 102 itens de verificação </a:t>
            </a:r>
            <a:endParaRPr lang="en-US" sz="2800" dirty="0">
              <a:ea typeface="+mn-ea"/>
              <a:cs typeface="Calibri"/>
            </a:endParaRPr>
          </a:p>
          <a:p>
            <a:pPr algn="just" defTabSz="1371235">
              <a:spcBef>
                <a:spcPts val="0"/>
              </a:spcBef>
              <a:defRPr/>
            </a:pPr>
            <a:r>
              <a:rPr lang="pt-BR" sz="2800" dirty="0">
                <a:ea typeface="+mn-ea"/>
                <a:cs typeface="Calibri"/>
              </a:rPr>
              <a:t>            Entidade Acreditadora em Saúde homologada em novembro/2023</a:t>
            </a:r>
          </a:p>
          <a:p>
            <a:pPr algn="r" defTabSz="1371235">
              <a:defRPr/>
            </a:pPr>
            <a:endParaRPr 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CCD39-F72C-162C-BAFE-F14BAAC72455}"/>
              </a:ext>
            </a:extLst>
          </p:cNvPr>
          <p:cNvSpPr txBox="1"/>
          <p:nvPr/>
        </p:nvSpPr>
        <p:spPr>
          <a:xfrm>
            <a:off x="2235718" y="6966736"/>
            <a:ext cx="12564179" cy="192360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2"/>
                </a:solidFill>
              </a:rPr>
              <a:t>Publicação</a:t>
            </a:r>
            <a:r>
              <a:rPr lang="pt-BR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accent2"/>
                </a:solidFill>
              </a:rPr>
              <a:t>Estratégias da Qualificação da Jornada da Gestante</a:t>
            </a:r>
          </a:p>
          <a:p>
            <a:pPr algn="just"/>
            <a:r>
              <a:rPr lang="pt-BR" sz="2800" dirty="0"/>
              <a:t>Relatório com operacionalização do Parto Adequado, boas práticas no pré-natal, parto e puerpério, ações regulatórias e estudo sobre custos assistenciais.</a:t>
            </a:r>
          </a:p>
          <a:p>
            <a:pPr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EB61D-D8D2-619A-7B39-14AA504DD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4" r="16899" b="-833"/>
          <a:stretch/>
        </p:blipFill>
        <p:spPr>
          <a:xfrm>
            <a:off x="477274" y="6485679"/>
            <a:ext cx="1364343" cy="225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2EBF5-F668-CBDA-50EA-AF4A71BC7502}"/>
              </a:ext>
            </a:extLst>
          </p:cNvPr>
          <p:cNvSpPr txBox="1"/>
          <p:nvPr/>
        </p:nvSpPr>
        <p:spPr>
          <a:xfrm>
            <a:off x="2235718" y="8351759"/>
            <a:ext cx="11280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https://www.gov.br/ans/pt-br/assuntos/noticias/sobre-ans/ans-divulga-relatorio-sobre-parto-adequado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0BD2D76-D420-FF89-5360-ADD7A0E3724C}"/>
              </a:ext>
            </a:extLst>
          </p:cNvPr>
          <p:cNvSpPr txBox="1"/>
          <p:nvPr/>
        </p:nvSpPr>
        <p:spPr>
          <a:xfrm>
            <a:off x="1678811" y="8785772"/>
            <a:ext cx="11593465" cy="1415772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10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accent2"/>
                </a:solidFill>
              </a:rPr>
              <a:t>Painel de Indicadores da Atenção Materna e Neonatal</a:t>
            </a:r>
          </a:p>
          <a:p>
            <a:pPr algn="just"/>
            <a:r>
              <a:rPr lang="pt-BR" sz="2800" b="1" dirty="0">
                <a:solidFill>
                  <a:schemeClr val="accent2"/>
                </a:solidFill>
              </a:rPr>
              <a:t>      </a:t>
            </a:r>
            <a:r>
              <a:rPr lang="pt-BR" sz="2800" dirty="0">
                <a:solidFill>
                  <a:schemeClr val="tx1"/>
                </a:solidFill>
              </a:rPr>
              <a:t>Atualização dos resultados e reformulação do </a:t>
            </a:r>
            <a:r>
              <a:rPr lang="pt-BR" sz="2800" i="1" dirty="0">
                <a:solidFill>
                  <a:schemeClr val="tx1"/>
                </a:solidFill>
              </a:rPr>
              <a:t>layout</a:t>
            </a:r>
            <a:r>
              <a:rPr lang="pt-BR" sz="2800" dirty="0">
                <a:solidFill>
                  <a:schemeClr val="tx1"/>
                </a:solidFill>
              </a:rPr>
              <a:t> (gráficos de tendência)</a:t>
            </a:r>
          </a:p>
          <a:p>
            <a:pPr algn="just"/>
            <a:endParaRPr lang="pt-BR" sz="1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1000" dirty="0"/>
          </a:p>
        </p:txBody>
      </p:sp>
      <p:pic>
        <p:nvPicPr>
          <p:cNvPr id="9" name="Imagem 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23E8266-AC52-90EA-6993-32082387F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56" t="33201" r="12839" b="14300"/>
          <a:stretch/>
        </p:blipFill>
        <p:spPr>
          <a:xfrm>
            <a:off x="13871934" y="8313000"/>
            <a:ext cx="4111316" cy="19236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633B37-C58D-720D-E3DA-BB02C1A09018}"/>
              </a:ext>
            </a:extLst>
          </p:cNvPr>
          <p:cNvSpPr txBox="1"/>
          <p:nvPr/>
        </p:nvSpPr>
        <p:spPr>
          <a:xfrm>
            <a:off x="6732169" y="4669338"/>
            <a:ext cx="4074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235">
              <a:defRPr/>
            </a:pPr>
            <a:r>
              <a:rPr lang="pt-BR" alt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Parto Adequado</a:t>
            </a:r>
            <a:endParaRPr lang="pt-BR" sz="1100" dirty="0">
              <a:solidFill>
                <a:schemeClr val="accent2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9088DD3-0B99-6117-7E4E-0B6C1D3DD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3" t="11865" r="3588"/>
          <a:stretch/>
        </p:blipFill>
        <p:spPr>
          <a:xfrm>
            <a:off x="14870618" y="5108653"/>
            <a:ext cx="2011103" cy="251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164454D-DF66-A016-4E3E-99863ABB8CC1}"/>
              </a:ext>
            </a:extLst>
          </p:cNvPr>
          <p:cNvSpPr txBox="1"/>
          <p:nvPr/>
        </p:nvSpPr>
        <p:spPr>
          <a:xfrm>
            <a:off x="4834497" y="1269387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58124" fontAlgn="base"/>
            <a:r>
              <a:rPr lang="pt-BR" sz="3600" b="1" dirty="0">
                <a:solidFill>
                  <a:srgbClr val="006E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Modelos de Remuneração Baseados em Valor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5B0FC1-7FF0-3A5C-3111-33D120F21CC0}"/>
              </a:ext>
            </a:extLst>
          </p:cNvPr>
          <p:cNvSpPr txBox="1"/>
          <p:nvPr/>
        </p:nvSpPr>
        <p:spPr>
          <a:xfrm>
            <a:off x="1204692" y="2792043"/>
            <a:ext cx="16287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1">
                    <a:alpha val="48000"/>
                  </a:schemeClr>
                </a:solidFill>
              </a:rPr>
              <a:t>https://www.gov.br/ans/pt-br/assuntos/noticias/operadoras/Lista_operadoras_selecionadas__Modelos_de_Remunerao_Baseados_em_Valor1.pdf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2DFDEB21-08DB-B70E-0A7D-A43BFA21715B}"/>
              </a:ext>
            </a:extLst>
          </p:cNvPr>
          <p:cNvSpPr txBox="1"/>
          <p:nvPr/>
        </p:nvSpPr>
        <p:spPr>
          <a:xfrm>
            <a:off x="1159445" y="3020139"/>
            <a:ext cx="14716724" cy="169277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endParaRPr lang="pt-BR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accent1"/>
                </a:solidFill>
              </a:rPr>
              <a:t>Chamamento Público</a:t>
            </a:r>
          </a:p>
          <a:p>
            <a:r>
              <a:rPr lang="pt-BR" sz="2800" dirty="0">
                <a:solidFill>
                  <a:schemeClr val="tx1"/>
                </a:solidFill>
              </a:rPr>
              <a:t>Edital para seleção de pessoas jurídicas para parceria com a ANS no monitoramento e capacitação das operadoras e prestadores com Projetos-Piloto selecionados</a:t>
            </a:r>
            <a:endParaRPr lang="pt-BR" sz="1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1000" dirty="0"/>
          </a:p>
        </p:txBody>
      </p:sp>
      <p:pic>
        <p:nvPicPr>
          <p:cNvPr id="21" name="Imagem 4">
            <a:extLst>
              <a:ext uri="{FF2B5EF4-FFF2-40B4-BE49-F238E27FC236}">
                <a16:creationId xmlns:a16="http://schemas.microsoft.com/office/drawing/2014/main" id="{5C320276-1DC9-986A-C4C1-A4E2E4197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508" y="1473046"/>
            <a:ext cx="2272213" cy="968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79F9819-A71C-4250-53EA-2A790AD9369E}"/>
              </a:ext>
            </a:extLst>
          </p:cNvPr>
          <p:cNvSpPr txBox="1"/>
          <p:nvPr/>
        </p:nvSpPr>
        <p:spPr>
          <a:xfrm>
            <a:off x="5382171" y="434625"/>
            <a:ext cx="12905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t-BR" sz="3600" b="1" dirty="0">
                <a:solidFill>
                  <a:schemeClr val="accent3"/>
                </a:solidFill>
              </a:rPr>
              <a:t>Modelos de Remuneração Baseados em Valor e Parto Adequado</a:t>
            </a:r>
            <a:endParaRPr lang="pt-BR" sz="36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706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1">
            <a:extLst>
              <a:ext uri="{FF2B5EF4-FFF2-40B4-BE49-F238E27FC236}">
                <a16:creationId xmlns:a16="http://schemas.microsoft.com/office/drawing/2014/main" id="{E3E41131-F91B-A035-35C9-82AF998C2232}"/>
              </a:ext>
            </a:extLst>
          </p:cNvPr>
          <p:cNvGraphicFramePr/>
          <p:nvPr/>
        </p:nvGraphicFramePr>
        <p:xfrm>
          <a:off x="794" y="3312310"/>
          <a:ext cx="9823938" cy="377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483EB80-127E-A054-1E5A-9234266FFF8A}"/>
              </a:ext>
            </a:extLst>
          </p:cNvPr>
          <p:cNvSpPr txBox="1">
            <a:spLocks/>
          </p:cNvSpPr>
          <p:nvPr/>
        </p:nvSpPr>
        <p:spPr>
          <a:xfrm>
            <a:off x="3137511" y="404385"/>
            <a:ext cx="14959064" cy="894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371235">
              <a:defRPr/>
            </a:pPr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Participação Social Dirigida - Incentivos Regulatórios</a:t>
            </a:r>
          </a:p>
          <a:p>
            <a:pPr algn="r" defTabSz="1371235">
              <a:defRPr/>
            </a:pPr>
            <a:endParaRPr lang="pt-BR" alt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 defTabSz="1371235">
              <a:defRPr/>
            </a:pPr>
            <a:endParaRPr lang="pt-BR" alt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 defTabSz="1371235">
              <a:defRPr/>
            </a:pPr>
            <a:endParaRPr lang="pt-BR" sz="4800" b="1" dirty="0">
              <a:solidFill>
                <a:srgbClr val="006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AC7A6-111A-7727-3D6E-01F2D408C93C}"/>
              </a:ext>
            </a:extLst>
          </p:cNvPr>
          <p:cNvSpPr txBox="1"/>
          <p:nvPr/>
        </p:nvSpPr>
        <p:spPr>
          <a:xfrm>
            <a:off x="975156" y="1448297"/>
            <a:ext cx="91647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Objetivo:</a:t>
            </a:r>
            <a:r>
              <a:rPr lang="pt-BR" sz="3200" dirty="0"/>
              <a:t> Estudar e propor a adoção de incentivos regulatórios econômico-financeiros para os Programas de Indução da Qualidade da Atenção à Saúde</a:t>
            </a:r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id="{57A5D54E-5A77-8874-245B-6A2B9218B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431" y="3845761"/>
            <a:ext cx="2739232" cy="796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251743-E082-FFD4-F7F2-3705C70C7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9665"/>
              </p:ext>
            </p:extLst>
          </p:nvPr>
        </p:nvGraphicFramePr>
        <p:xfrm>
          <a:off x="10617043" y="1686752"/>
          <a:ext cx="7390398" cy="752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8B1BAD-1479-C346-5179-A0D9B828CCED}"/>
              </a:ext>
            </a:extLst>
          </p:cNvPr>
          <p:cNvSpPr txBox="1"/>
          <p:nvPr/>
        </p:nvSpPr>
        <p:spPr>
          <a:xfrm>
            <a:off x="10855947" y="8797673"/>
            <a:ext cx="671512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/>
              <a:t>Em </a:t>
            </a:r>
            <a:r>
              <a:rPr lang="en-US" sz="2400" err="1"/>
              <a:t>fase</a:t>
            </a:r>
            <a:r>
              <a:rPr lang="en-US" sz="2400"/>
              <a:t> de </a:t>
            </a:r>
            <a:r>
              <a:rPr lang="en-US" sz="2400" err="1"/>
              <a:t>consolidação</a:t>
            </a:r>
            <a:r>
              <a:rPr lang="en-US" sz="2400"/>
              <a:t> das </a:t>
            </a:r>
            <a:r>
              <a:rPr lang="en-US" sz="2400" err="1"/>
              <a:t>contribuições</a:t>
            </a:r>
            <a:r>
              <a:rPr lang="en-US" sz="2400"/>
              <a:t> e </a:t>
            </a:r>
            <a:r>
              <a:rPr lang="en-US" sz="2400" err="1"/>
              <a:t>alinhamento</a:t>
            </a:r>
            <a:r>
              <a:rPr lang="en-US" sz="2400"/>
              <a:t> de </a:t>
            </a:r>
            <a:r>
              <a:rPr lang="en-US" sz="2400" err="1"/>
              <a:t>proposta</a:t>
            </a:r>
            <a:r>
              <a:rPr lang="en-US" sz="2400"/>
              <a:t> entre DIDES e DIOPE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2DEE180-AE3C-7070-D4BA-978BD6E45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6"/>
          <a:stretch/>
        </p:blipFill>
        <p:spPr bwMode="auto">
          <a:xfrm>
            <a:off x="1880287" y="5738880"/>
            <a:ext cx="1084017" cy="117910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D7C8CEC-8DF1-D571-6CC4-845596C5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11" y="5652689"/>
            <a:ext cx="1221936" cy="135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867FC42-7AEE-25BC-4BCD-5F4947E9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91" y="5918626"/>
            <a:ext cx="1504531" cy="61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7440B-B36C-9990-E8D6-F6C535EDE2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3321" y="7290815"/>
            <a:ext cx="4727638" cy="2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262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4C0E67F-CDD8-671C-D4B9-9DACFC7DA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871123"/>
              </p:ext>
            </p:extLst>
          </p:nvPr>
        </p:nvGraphicFramePr>
        <p:xfrm>
          <a:off x="161215" y="128337"/>
          <a:ext cx="17951116" cy="1004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8" name="Imagem 57" descr="Logotipo&#10;&#10;Descrição gerada automaticamente">
            <a:extLst>
              <a:ext uri="{FF2B5EF4-FFF2-40B4-BE49-F238E27FC236}">
                <a16:creationId xmlns:a16="http://schemas.microsoft.com/office/drawing/2014/main" id="{6336D6E2-5F46-7FEA-B5E5-EF4EB7355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5279" y="86372"/>
            <a:ext cx="1766332" cy="874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3" name="Imagem 322" descr="Texto&#10;&#10;Descrição gerada automaticamente">
            <a:extLst>
              <a:ext uri="{FF2B5EF4-FFF2-40B4-BE49-F238E27FC236}">
                <a16:creationId xmlns:a16="http://schemas.microsoft.com/office/drawing/2014/main" id="{0BD01D56-2A3B-B534-641C-76495D5DE7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0882" y="189762"/>
            <a:ext cx="1246890" cy="1194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76" name="Imagem 1075">
            <a:extLst>
              <a:ext uri="{FF2B5EF4-FFF2-40B4-BE49-F238E27FC236}">
                <a16:creationId xmlns:a16="http://schemas.microsoft.com/office/drawing/2014/main" id="{A2DFEB33-2451-B12E-0248-54D5C9DEC3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3669" y="217606"/>
            <a:ext cx="1778763" cy="867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8" name="Imagem 1287" descr="Uma imagem contendo no interior, mesa, computador, mulher&#10;&#10;Descrição gerada automaticamente">
            <a:extLst>
              <a:ext uri="{FF2B5EF4-FFF2-40B4-BE49-F238E27FC236}">
                <a16:creationId xmlns:a16="http://schemas.microsoft.com/office/drawing/2014/main" id="{26B1BA73-EE91-6307-5521-5FA006082F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66498" y="426301"/>
            <a:ext cx="1766332" cy="930560"/>
          </a:xfrm>
          <a:prstGeom prst="rect">
            <a:avLst/>
          </a:prstGeom>
        </p:spPr>
      </p:pic>
      <p:pic>
        <p:nvPicPr>
          <p:cNvPr id="29" name="Imagem 2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885A13C-9F52-759B-23F2-32D89E851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0157" y="86371"/>
            <a:ext cx="2026183" cy="12704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280EEC-1C55-1980-02F0-A1F606FE587D}"/>
              </a:ext>
            </a:extLst>
          </p:cNvPr>
          <p:cNvSpPr txBox="1"/>
          <p:nvPr/>
        </p:nvSpPr>
        <p:spPr>
          <a:xfrm>
            <a:off x="796888" y="5280862"/>
            <a:ext cx="249487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/>
              <a:t>1 Unimed Litoral;  </a:t>
            </a:r>
          </a:p>
          <a:p>
            <a:r>
              <a:rPr lang="pt-BR" sz="2000" b="1" dirty="0"/>
              <a:t>2. Unimed Chapecó </a:t>
            </a:r>
          </a:p>
          <a:p>
            <a:r>
              <a:rPr lang="pt-BR" sz="2000" b="1" dirty="0"/>
              <a:t>3. Cemig Saúde e </a:t>
            </a:r>
          </a:p>
          <a:p>
            <a:r>
              <a:rPr lang="pt-BR" sz="2000" b="1" dirty="0"/>
              <a:t>4. Unimed de Paranavaí</a:t>
            </a:r>
          </a:p>
          <a:p>
            <a:r>
              <a:rPr lang="pt-BR" sz="2000" b="1" dirty="0"/>
              <a:t>5. Unimed Uberlândia</a:t>
            </a:r>
            <a:endParaRPr lang="pt-BR" sz="36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D0DB51-ECF7-787C-B840-4D74F66006A0}"/>
              </a:ext>
            </a:extLst>
          </p:cNvPr>
          <p:cNvSpPr txBox="1"/>
          <p:nvPr/>
        </p:nvSpPr>
        <p:spPr>
          <a:xfrm>
            <a:off x="552466" y="2557825"/>
            <a:ext cx="21226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ct val="35000"/>
              </a:spcAft>
            </a:pPr>
            <a:r>
              <a:rPr lang="pt-BR" sz="2400" b="1"/>
              <a:t>Certificação em APS                          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D4B824F4-B709-7881-B832-A5D96DA91F93}"/>
              </a:ext>
            </a:extLst>
          </p:cNvPr>
          <p:cNvSpPr/>
          <p:nvPr/>
        </p:nvSpPr>
        <p:spPr>
          <a:xfrm>
            <a:off x="1420882" y="38456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9D968D-BD9C-FF9D-0A00-AB1BE938D100}"/>
              </a:ext>
            </a:extLst>
          </p:cNvPr>
          <p:cNvSpPr txBox="1"/>
          <p:nvPr/>
        </p:nvSpPr>
        <p:spPr>
          <a:xfrm>
            <a:off x="4503143" y="1957660"/>
            <a:ext cx="212264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pt-BR" sz="2400" b="1"/>
              <a:t>Projeto Cuidado Integral – APS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928B6D-8023-555E-E6C6-1797DBBF7747}"/>
              </a:ext>
            </a:extLst>
          </p:cNvPr>
          <p:cNvSpPr/>
          <p:nvPr/>
        </p:nvSpPr>
        <p:spPr>
          <a:xfrm>
            <a:off x="5287320" y="37587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6FD527-B063-9C22-B7EF-32E745ECBB5F}"/>
              </a:ext>
            </a:extLst>
          </p:cNvPr>
          <p:cNvSpPr txBox="1"/>
          <p:nvPr/>
        </p:nvSpPr>
        <p:spPr>
          <a:xfrm>
            <a:off x="4130907" y="5434750"/>
            <a:ext cx="249487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15 operadoras Participantes em 2023</a:t>
            </a:r>
          </a:p>
          <a:p>
            <a:pPr lvl="0"/>
            <a:endParaRPr lang="pt-BR" sz="2000" dirty="0"/>
          </a:p>
          <a:p>
            <a:pPr lvl="0"/>
            <a:r>
              <a:rPr lang="pt-BR" sz="2000" b="1" dirty="0"/>
              <a:t>*Novo edital  - </a:t>
            </a:r>
          </a:p>
          <a:p>
            <a:pPr lvl="0"/>
            <a:r>
              <a:rPr lang="pt-BR" sz="2000" b="1" dirty="0"/>
              <a:t>aberto até 15 janeiro de 2024  - 25 Binômios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074C6F-E2E9-06F1-6771-003FF592A26E}"/>
              </a:ext>
            </a:extLst>
          </p:cNvPr>
          <p:cNvSpPr txBox="1"/>
          <p:nvPr/>
        </p:nvSpPr>
        <p:spPr>
          <a:xfrm>
            <a:off x="8109557" y="1855182"/>
            <a:ext cx="212264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pt-BR" sz="2400" b="1"/>
              <a:t>Certificação em Atenção Oncológica - </a:t>
            </a:r>
            <a:r>
              <a:rPr lang="pt-BR" sz="2400" b="1" err="1"/>
              <a:t>OncoRede</a:t>
            </a:r>
            <a:endParaRPr lang="pt-BR" sz="2400" b="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E50754-E024-EF7D-7393-B0283EF9F19E}"/>
              </a:ext>
            </a:extLst>
          </p:cNvPr>
          <p:cNvSpPr txBox="1"/>
          <p:nvPr/>
        </p:nvSpPr>
        <p:spPr>
          <a:xfrm>
            <a:off x="7889334" y="4775544"/>
            <a:ext cx="249487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Nota Técnica e dispensa em AIR – Aprovada pela DICOL em 14/08/2023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5 linhas de Cuidado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Câncer de Mama, Próstata, Colo do Útero, Colorretal e Pulmão.</a:t>
            </a:r>
            <a:endParaRPr lang="pt-BR" sz="2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B5DA38-C008-3834-9E30-595D5B1C0555}"/>
              </a:ext>
            </a:extLst>
          </p:cNvPr>
          <p:cNvSpPr txBox="1"/>
          <p:nvPr/>
        </p:nvSpPr>
        <p:spPr>
          <a:xfrm>
            <a:off x="11833879" y="2029533"/>
            <a:ext cx="2122642" cy="424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pt-BR" sz="2400" b="1"/>
              <a:t>PROMOPREV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77C631-EC89-5B94-9B41-0588028F4220}"/>
              </a:ext>
            </a:extLst>
          </p:cNvPr>
          <p:cNvSpPr txBox="1"/>
          <p:nvPr/>
        </p:nvSpPr>
        <p:spPr>
          <a:xfrm>
            <a:off x="14919059" y="1736034"/>
            <a:ext cx="249487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/>
              <a:t>TPS  </a:t>
            </a:r>
          </a:p>
          <a:p>
            <a:pPr lvl="0" algn="ctr"/>
            <a:r>
              <a:rPr lang="pt-BR" sz="2400" b="1" dirty="0"/>
              <a:t>Linhas de Cuidado Prioritárias</a:t>
            </a:r>
          </a:p>
          <a:p>
            <a:pPr lvl="0" algn="ctr"/>
            <a:endParaRPr lang="pt-BR" sz="2400" b="1" dirty="0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046BC2C4-C0ED-C644-6D50-BE01B234CE1E}"/>
              </a:ext>
            </a:extLst>
          </p:cNvPr>
          <p:cNvSpPr/>
          <p:nvPr/>
        </p:nvSpPr>
        <p:spPr>
          <a:xfrm>
            <a:off x="8901684" y="37059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2C9BC00E-03E4-4DAE-0F3C-3018CBAEF88C}"/>
              </a:ext>
            </a:extLst>
          </p:cNvPr>
          <p:cNvSpPr/>
          <p:nvPr/>
        </p:nvSpPr>
        <p:spPr>
          <a:xfrm>
            <a:off x="16005387" y="34357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165478-6420-1F7C-3A8A-BEB9251DE016}"/>
              </a:ext>
            </a:extLst>
          </p:cNvPr>
          <p:cNvSpPr txBox="1"/>
          <p:nvPr/>
        </p:nvSpPr>
        <p:spPr>
          <a:xfrm>
            <a:off x="11647761" y="4342297"/>
            <a:ext cx="2494878" cy="2923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200" b="1"/>
              <a:t>Programas aprovados  </a:t>
            </a:r>
            <a:r>
              <a:rPr lang="pt-BR" sz="2000" b="1"/>
              <a:t>667</a:t>
            </a:r>
          </a:p>
          <a:p>
            <a:pPr lvl="0"/>
            <a:endParaRPr lang="pt-BR" sz="2000" b="1"/>
          </a:p>
          <a:p>
            <a:pPr lvl="0"/>
            <a:r>
              <a:rPr lang="pt-BR" sz="2000" b="1"/>
              <a:t>* Solicitação de indicadores por linhas de cuidado</a:t>
            </a:r>
            <a:r>
              <a:rPr lang="pt-BR" sz="2000"/>
              <a:t> </a:t>
            </a:r>
            <a:r>
              <a:rPr lang="pt-BR" sz="2000" b="1"/>
              <a:t>Resposta até 31/01/2024</a:t>
            </a:r>
          </a:p>
          <a:p>
            <a:pPr lvl="0"/>
            <a:r>
              <a:rPr lang="pt-BR" sz="200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3CFEAF9-839D-76B7-93B2-D7A1FD39518D}"/>
              </a:ext>
            </a:extLst>
          </p:cNvPr>
          <p:cNvSpPr txBox="1"/>
          <p:nvPr/>
        </p:nvSpPr>
        <p:spPr>
          <a:xfrm>
            <a:off x="14919059" y="4526879"/>
            <a:ext cx="2951050" cy="498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Tomada Pública de Subsídios (disponível no site da ANS de </a:t>
            </a:r>
            <a:r>
              <a:rPr lang="pt-BR" sz="2400" b="1" dirty="0">
                <a:highlight>
                  <a:srgbClr val="FFFF00"/>
                </a:highlight>
              </a:rPr>
              <a:t>01/12/2023 a 29/02/2024)</a:t>
            </a:r>
            <a:endParaRPr lang="pt-BR" sz="2000" dirty="0">
              <a:highlight>
                <a:srgbClr val="FFFF00"/>
              </a:highlight>
            </a:endParaRPr>
          </a:p>
          <a:p>
            <a:pPr lvl="0"/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Doenças: cardiovasculares, metabólicas,  </a:t>
            </a:r>
            <a:br>
              <a:rPr lang="pt-BR" sz="2000" b="1" dirty="0"/>
            </a:br>
            <a:r>
              <a:rPr lang="pt-BR" sz="2000" b="1" dirty="0"/>
              <a:t>cardiorrespiratórias, renais, mentais, oncológicas, osteomusculares e bucais, etc.</a:t>
            </a:r>
          </a:p>
          <a:p>
            <a:pPr lvl="0"/>
            <a:r>
              <a:rPr lang="pt-BR" sz="1800" dirty="0"/>
              <a:t> </a:t>
            </a: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CD9B5EC6-8BE6-1634-FC54-F6B80FE9CC31}"/>
              </a:ext>
            </a:extLst>
          </p:cNvPr>
          <p:cNvSpPr/>
          <p:nvPr/>
        </p:nvSpPr>
        <p:spPr>
          <a:xfrm>
            <a:off x="12579579" y="29652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4457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1B0CFD9-8054-0918-BEA0-3625AEFC01DC}"/>
              </a:ext>
            </a:extLst>
          </p:cNvPr>
          <p:cNvSpPr/>
          <p:nvPr/>
        </p:nvSpPr>
        <p:spPr>
          <a:xfrm>
            <a:off x="6130636" y="7564582"/>
            <a:ext cx="2036619" cy="7689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Espaço do Contratante no site da ANS</a:t>
            </a: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B202B6B-A0AE-0AF3-CD44-2E2B4DB8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00" y="2466966"/>
            <a:ext cx="13532642" cy="60084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E123E69-0733-E2AD-5D66-CDDC30977705}"/>
              </a:ext>
            </a:extLst>
          </p:cNvPr>
          <p:cNvSpPr txBox="1"/>
          <p:nvPr/>
        </p:nvSpPr>
        <p:spPr>
          <a:xfrm>
            <a:off x="1405900" y="9006367"/>
            <a:ext cx="656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https://</a:t>
            </a:r>
            <a:r>
              <a:rPr lang="pt-BR" sz="2000" dirty="0" err="1"/>
              <a:t>www.gov.br</a:t>
            </a:r>
            <a:r>
              <a:rPr lang="pt-BR" sz="2000" dirty="0"/>
              <a:t>/</a:t>
            </a:r>
            <a:r>
              <a:rPr lang="pt-BR" sz="2000" dirty="0" err="1"/>
              <a:t>ans</a:t>
            </a:r>
            <a:r>
              <a:rPr lang="pt-BR" sz="2000" dirty="0"/>
              <a:t>/</a:t>
            </a:r>
            <a:r>
              <a:rPr lang="pt-BR" sz="2000" dirty="0" err="1"/>
              <a:t>pt-br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359341-974D-8A88-5096-209C166111E8}"/>
              </a:ext>
            </a:extLst>
          </p:cNvPr>
          <p:cNvSpPr txBox="1"/>
          <p:nvPr/>
        </p:nvSpPr>
        <p:spPr>
          <a:xfrm>
            <a:off x="1359934" y="1526917"/>
            <a:ext cx="130743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Desenho e implementação do Espaço do Contratante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1A734039-9548-7DD5-9AF2-050175B561DA}"/>
              </a:ext>
            </a:extLst>
          </p:cNvPr>
          <p:cNvSpPr/>
          <p:nvPr/>
        </p:nvSpPr>
        <p:spPr>
          <a:xfrm>
            <a:off x="6889172" y="8376568"/>
            <a:ext cx="602673" cy="72642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3053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4DF786-73DD-47DB-73A5-7A4158F8AC26}"/>
              </a:ext>
            </a:extLst>
          </p:cNvPr>
          <p:cNvSpPr txBox="1">
            <a:spLocks/>
          </p:cNvSpPr>
          <p:nvPr/>
        </p:nvSpPr>
        <p:spPr bwMode="auto">
          <a:xfrm>
            <a:off x="331494" y="421924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 panose="020F0502020204030204" pitchFamily="34" charset="0"/>
              </a:rPr>
              <a:t>Conteúdo do Espaço do Contratante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D1EF96-847F-8E73-2B3D-A67FE469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55" y="1352810"/>
            <a:ext cx="14023672" cy="784248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39A8DCA-5B46-3AE5-B376-4CD02FBDC5EE}"/>
              </a:ext>
            </a:extLst>
          </p:cNvPr>
          <p:cNvSpPr txBox="1"/>
          <p:nvPr/>
        </p:nvSpPr>
        <p:spPr>
          <a:xfrm>
            <a:off x="1724891" y="9675807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https://www.gov.br/ans/pt-br/assuntos/contratante</a:t>
            </a:r>
          </a:p>
        </p:txBody>
      </p:sp>
    </p:spTree>
    <p:extLst>
      <p:ext uri="{BB962C8B-B14F-4D97-AF65-F5344CB8AC3E}">
        <p14:creationId xmlns:p14="http://schemas.microsoft.com/office/powerpoint/2010/main" val="320494481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E768FF08DC0A44B9A4FF5708EE2699" ma:contentTypeVersion="10" ma:contentTypeDescription="Crie um novo documento." ma:contentTypeScope="" ma:versionID="bf612fc424b46eaa3afbbe99590a310d">
  <xsd:schema xmlns:xsd="http://www.w3.org/2001/XMLSchema" xmlns:xs="http://www.w3.org/2001/XMLSchema" xmlns:p="http://schemas.microsoft.com/office/2006/metadata/properties" xmlns:ns2="c6f54500-6c8d-4842-8acf-cf87c997c0af" xmlns:ns3="8b6638a4-9534-4c32-9e15-6ef9c52349c6" targetNamespace="http://schemas.microsoft.com/office/2006/metadata/properties" ma:root="true" ma:fieldsID="6462383c48bc8f381ba9bded3039cf20" ns2:_="" ns3:_="">
    <xsd:import namespace="c6f54500-6c8d-4842-8acf-cf87c997c0af"/>
    <xsd:import namespace="8b6638a4-9534-4c32-9e15-6ef9c52349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54500-6c8d-4842-8acf-cf87c997c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638a4-9534-4c32-9e15-6ef9c5234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EF660-D870-4CC9-8EB3-BF6A517C359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b6638a4-9534-4c32-9e15-6ef9c52349c6"/>
    <ds:schemaRef ds:uri="http://purl.org/dc/elements/1.1/"/>
    <ds:schemaRef ds:uri="http://schemas.microsoft.com/office/2006/metadata/properties"/>
    <ds:schemaRef ds:uri="c6f54500-6c8d-4842-8acf-cf87c997c0a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10AF6C-6D3B-4820-961A-745B1B2F7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54500-6c8d-4842-8acf-cf87c997c0af"/>
    <ds:schemaRef ds:uri="8b6638a4-9534-4c32-9e15-6ef9c5234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5B3CB6-45A5-42B3-9555-9385C77633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28244</TotalTime>
  <Words>1452</Words>
  <Application>Microsoft Office PowerPoint</Application>
  <PresentationFormat>Personalizar</PresentationFormat>
  <Paragraphs>201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Jaqueline Lima Fernandes</cp:lastModifiedBy>
  <cp:revision>1137</cp:revision>
  <dcterms:created xsi:type="dcterms:W3CDTF">2016-01-16T10:55:01Z</dcterms:created>
  <dcterms:modified xsi:type="dcterms:W3CDTF">2023-12-14T18:53:47Z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0x01010036E768FF08DC0A44B9A4FF5708EE2699</vt:lpwstr>
  </property>
</Properties>
</file>