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949" r:id="rId5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BF0F68-0788-44CE-B284-B6801506F408}" type="datetimeFigureOut">
              <a:rPr lang="pt-BR" smtClean="0"/>
              <a:t>14/12/2023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F7E24D-D050-4B78-8846-7D8AD69AC9F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5911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5361F6-A5C4-5F66-0097-F38F36D498C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6D3BD71-66CB-7989-1677-A1A9EB598C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507E1DB-509E-2D88-72FC-15D226D217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36646-880A-4831-B7CB-9DC13AC9D125}" type="datetimeFigureOut">
              <a:rPr lang="pt-BR" smtClean="0"/>
              <a:t>14/12/2023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FECFADE-4B20-D555-4141-B3FE1A6501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0C33F57-3AAD-B279-3E2D-A209FC8F2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C136D-1FEC-461E-9314-811CD23BEE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2679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99B420-9E0F-7236-F40E-B4536F8FDC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3E83D8DA-1E9B-F052-CFC4-07CAA645D1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95C9C8F-93F3-9E0E-7798-C49993588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36646-880A-4831-B7CB-9DC13AC9D125}" type="datetimeFigureOut">
              <a:rPr lang="pt-BR" smtClean="0"/>
              <a:t>14/12/2023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8B1B330-8CBA-094B-1520-4A962CFC46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0A9C887-5FEC-A003-C636-E044E694D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C136D-1FEC-461E-9314-811CD23BEE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8797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7B46CEC-C020-3F8C-8836-70601AA281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A457556D-C1FC-4B54-16F6-370322256E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8BF1C57-4CE9-9492-321C-3A32E35E9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36646-880A-4831-B7CB-9DC13AC9D125}" type="datetimeFigureOut">
              <a:rPr lang="pt-BR" smtClean="0"/>
              <a:t>14/12/2023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96FE41A-0DEC-5809-C14C-47FEC877EF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7A8EAA3A-41A6-4422-8B5B-BD99A44C72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C136D-1FEC-461E-9314-811CD23BEE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62048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 userDrawn="1"/>
        </p:nvSpPr>
        <p:spPr>
          <a:xfrm>
            <a:off x="1" y="0"/>
            <a:ext cx="12192000" cy="7407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333"/>
          </a:p>
        </p:txBody>
      </p:sp>
      <p:pic>
        <p:nvPicPr>
          <p:cNvPr id="3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274"/>
          <a:stretch>
            <a:fillRect/>
          </a:stretch>
        </p:blipFill>
        <p:spPr bwMode="auto">
          <a:xfrm>
            <a:off x="1439079" y="599018"/>
            <a:ext cx="10104735" cy="5597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 userDrawn="1"/>
        </p:nvSpPr>
        <p:spPr>
          <a:xfrm>
            <a:off x="1" y="6261315"/>
            <a:ext cx="12192000" cy="59668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 sz="2333"/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2346BC59-AC41-4EDF-AABF-0A22A64C210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489" y="-9580"/>
            <a:ext cx="12192000" cy="6866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104494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9D19797-78C0-44D3-D144-195478DEEF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6ABB734-9AD9-0B1B-D0EB-E7633617D2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8185C6D-84E2-77CE-DA70-5DCCA6B6B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36646-880A-4831-B7CB-9DC13AC9D125}" type="datetimeFigureOut">
              <a:rPr lang="pt-BR" smtClean="0"/>
              <a:t>14/12/2023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09E4AB8-10E5-1460-4BF6-4000588847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6636A12-E652-B2E4-503D-07DC44ABD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C136D-1FEC-461E-9314-811CD23BEE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06712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E96D5E-6A83-74D9-470D-C40F91341E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7860F4E5-197B-7677-12FB-7FCFBC6B0E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F7BBDF3-3F54-04A2-B68C-883ADE968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36646-880A-4831-B7CB-9DC13AC9D125}" type="datetimeFigureOut">
              <a:rPr lang="pt-BR" smtClean="0"/>
              <a:t>14/12/2023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F3ECDA9-4683-447F-1685-AEB2C25C7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6AF0C50E-814B-2553-6A31-B4A887A14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C136D-1FEC-461E-9314-811CD23BEE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4638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37C103-040A-E416-655E-3EA6D481C6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01715EE-9347-2F9E-0132-886542446D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74D17C3E-3E17-94C2-0376-A51A7B6916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2C61D4C-3AD6-233E-C5CF-3BF7260EA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36646-880A-4831-B7CB-9DC13AC9D125}" type="datetimeFigureOut">
              <a:rPr lang="pt-BR" smtClean="0"/>
              <a:t>14/12/2023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090C47B-CE48-4A4A-17B4-DF1134E4E1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2C35C85-3378-7D72-BFA3-53F3A6D7A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C136D-1FEC-461E-9314-811CD23BEE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0348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449E54B-9631-2A4E-3910-59FA087ED3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5E7A045-238C-20E3-59F3-4EFCEEC21F0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B885CBE-86F5-4738-3809-6D509A4281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F1E52F8-1D97-82BA-45FA-522EB0A534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8A403A0E-148A-434E-86A3-76D0BC23CB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1F783514-D5AA-6DED-D58C-2AA54A916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36646-880A-4831-B7CB-9DC13AC9D125}" type="datetimeFigureOut">
              <a:rPr lang="pt-BR" smtClean="0"/>
              <a:t>14/12/2023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4784EC10-4D40-0F47-038C-7CFF223DA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5EADA48E-B6C5-3F64-A457-862D30BC8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C136D-1FEC-461E-9314-811CD23BEE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66015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DD64022-5BE5-98CE-1BB6-3088DACBE2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B4175CC9-F248-9797-3F4E-8C2650B351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36646-880A-4831-B7CB-9DC13AC9D125}" type="datetimeFigureOut">
              <a:rPr lang="pt-BR" smtClean="0"/>
              <a:t>14/12/2023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D21A4007-A6C3-2B90-8AF8-972CB81FB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1FF50265-E572-3E29-8167-1779802D9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C136D-1FEC-461E-9314-811CD23BEE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20414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7DC0BE33-9826-D733-E936-46A33923CE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36646-880A-4831-B7CB-9DC13AC9D125}" type="datetimeFigureOut">
              <a:rPr lang="pt-BR" smtClean="0"/>
              <a:t>14/12/2023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A67A877-F2AC-80B6-8761-A4127236C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679EC0C7-FC76-71E8-946A-F662F38122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C136D-1FEC-461E-9314-811CD23BEE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50450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2298C41-A318-8629-088A-57CFBEC37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31EFDBB-CD8C-2A3D-29CC-F879EDB7A2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90160F7-580D-4224-5E56-DEBD72E232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9FF9A67-D044-DEFF-CB61-48D5DBB26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36646-880A-4831-B7CB-9DC13AC9D125}" type="datetimeFigureOut">
              <a:rPr lang="pt-BR" smtClean="0"/>
              <a:t>14/12/2023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0D0EFCE-0EAC-CA12-A58D-D5755CA62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8AE6BCE-748F-FC7C-14C3-2E72C39D41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C136D-1FEC-461E-9314-811CD23BEE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46418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20B515-FDED-2EA8-AA0F-8D0BCBEDA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483F6D18-2DD6-6B6F-3DCA-7467B3B00D8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3F1CF45-E5DE-7C7F-41CB-8099A43A46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C888AAF-2595-CFEB-428C-DC2A55ADED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936646-880A-4831-B7CB-9DC13AC9D125}" type="datetimeFigureOut">
              <a:rPr lang="pt-BR" smtClean="0"/>
              <a:t>14/12/2023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D7D4A654-B8F5-E68E-DCB4-793A57C6F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AFCFBBA-F7A4-65DB-B13B-EDCDDCAEB6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C136D-1FEC-461E-9314-811CD23BEE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50975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EE4B1D3B-5876-AB8A-6452-BFE0742AD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6FF542B-DD3D-8F86-477C-3E800073A2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9619449-FFE8-1EC4-0C61-071F32794DD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36646-880A-4831-B7CB-9DC13AC9D125}" type="datetimeFigureOut">
              <a:rPr lang="pt-BR" smtClean="0"/>
              <a:t>14/12/2023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CE42BB2-6D87-32D3-A8D3-58FE07914A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8C02647-06C3-D73F-B08E-1230D515C6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C136D-1FEC-461E-9314-811CD23BEE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7136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D65197-1FD8-1F00-92F9-F9DF61B89341}"/>
              </a:ext>
            </a:extLst>
          </p:cNvPr>
          <p:cNvSpPr txBox="1">
            <a:spLocks/>
          </p:cNvSpPr>
          <p:nvPr/>
        </p:nvSpPr>
        <p:spPr bwMode="auto">
          <a:xfrm>
            <a:off x="449" y="280033"/>
            <a:ext cx="12191551" cy="5249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Ins="360000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/>
            <a:r>
              <a:rPr lang="pt-BR" altLang="pt-BR" sz="2400" b="1" dirty="0">
                <a:solidFill>
                  <a:schemeClr val="accent1"/>
                </a:solidFill>
                <a:latin typeface="Calibri" panose="020F0502020204030204" pitchFamily="34" charset="0"/>
              </a:rPr>
              <a:t>Informe DIDES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FC01B40-10CF-71E4-9883-BAD65F76FF1A}"/>
              </a:ext>
            </a:extLst>
          </p:cNvPr>
          <p:cNvSpPr txBox="1"/>
          <p:nvPr/>
        </p:nvSpPr>
        <p:spPr>
          <a:xfrm>
            <a:off x="561109" y="1194037"/>
            <a:ext cx="11069782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pt-BR" sz="2800" spc="-150" dirty="0"/>
              <a:t>Audiência Pública nº  35</a:t>
            </a: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800" dirty="0"/>
              <a:t>Realizada no dia 9 de outubro de 2023, das 14h às 18h, no Auditório da CNC, Confederação Nacional do Comércio, no Rio de Janeiro. </a:t>
            </a: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800" dirty="0"/>
              <a:t>Objetivo </a:t>
            </a:r>
            <a:r>
              <a:rPr lang="pt-BR" sz="2800" dirty="0">
                <a:sym typeface="Wingdings" panose="05000000000000000000" pitchFamily="2" charset="2"/>
              </a:rPr>
              <a:t></a:t>
            </a:r>
            <a:r>
              <a:rPr lang="pt-BR" sz="2800" dirty="0"/>
              <a:t> colher subsídios e debater sobre a transferência de dados assistenciais, extraídos da TISS, quando da Portabilidade de Carências pelos beneficiários de planos de saúde, conforme publicação no D.O.U de 20 de setembro de 2023.</a:t>
            </a: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800" spc="-150" dirty="0"/>
              <a:t>17 contribuições no dia da Audiência.</a:t>
            </a:r>
          </a:p>
          <a:p>
            <a:pPr marL="457200" indent="-457200">
              <a:spcAft>
                <a:spcPts val="1200"/>
              </a:spcAft>
              <a:buFont typeface="Wingdings" panose="05000000000000000000" pitchFamily="2" charset="2"/>
              <a:buChar char="ü"/>
            </a:pPr>
            <a:r>
              <a:rPr lang="pt-BR" sz="2800" spc="-150" dirty="0"/>
              <a:t>11 contribuições pelo formulário disponibilizado.</a:t>
            </a:r>
          </a:p>
          <a:p>
            <a:pPr algn="ctr">
              <a:spcAft>
                <a:spcPts val="1200"/>
              </a:spcAft>
            </a:pPr>
            <a:endParaRPr lang="pt-BR" sz="2800" spc="-150" dirty="0"/>
          </a:p>
        </p:txBody>
      </p:sp>
    </p:spTree>
    <p:extLst>
      <p:ext uri="{BB962C8B-B14F-4D97-AF65-F5344CB8AC3E}">
        <p14:creationId xmlns:p14="http://schemas.microsoft.com/office/powerpoint/2010/main" val="873595392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1593047971B9542AF620ACBF4041A25" ma:contentTypeVersion="5" ma:contentTypeDescription="Crie um novo documento." ma:contentTypeScope="" ma:versionID="d1f727b51aa1c1962592db6f3d75d06c">
  <xsd:schema xmlns:xsd="http://www.w3.org/2001/XMLSchema" xmlns:xs="http://www.w3.org/2001/XMLSchema" xmlns:p="http://schemas.microsoft.com/office/2006/metadata/properties" xmlns:ns2="ecb7f5fd-5685-4b32-8202-28e0bdd2391a" xmlns:ns3="ec68ee06-9972-4140-89ee-5e4fd61aee6c" targetNamespace="http://schemas.microsoft.com/office/2006/metadata/properties" ma:root="true" ma:fieldsID="6b495e3280c5a86a86a1ad669b0ac35e" ns2:_="" ns3:_="">
    <xsd:import namespace="ecb7f5fd-5685-4b32-8202-28e0bdd2391a"/>
    <xsd:import namespace="ec68ee06-9972-4140-89ee-5e4fd61aee6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b7f5fd-5685-4b32-8202-28e0bdd239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c68ee06-9972-4140-89ee-5e4fd61aee6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Com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Com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9C06A54-4AC5-465E-AC2D-E4631714255F}">
  <ds:schemaRefs>
    <ds:schemaRef ds:uri="ec68ee06-9972-4140-89ee-5e4fd61aee6c"/>
    <ds:schemaRef ds:uri="ecb7f5fd-5685-4b32-8202-28e0bdd2391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FCE8CED3-8C45-48FB-8F2E-8EA79778BC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A1505B9-1592-446E-89E6-67EF10DBC685}">
  <ds:schemaRefs>
    <ds:schemaRef ds:uri="ec68ee06-9972-4140-89ee-5e4fd61aee6c"/>
    <ds:schemaRef ds:uri="ecb7f5fd-5685-4b32-8202-28e0bdd2391a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92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Tema do Office</vt:lpstr>
      <vt:lpstr>Apresentação do PowerPoint</vt:lpstr>
    </vt:vector>
  </TitlesOfParts>
  <Company>ANS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Celina Maria Ferro de Oliveira</dc:creator>
  <cp:lastModifiedBy>Jaqueline Lima Fernandes</cp:lastModifiedBy>
  <cp:revision>4</cp:revision>
  <dcterms:created xsi:type="dcterms:W3CDTF">2023-12-08T19:11:56Z</dcterms:created>
  <dcterms:modified xsi:type="dcterms:W3CDTF">2023-12-14T18:54:41Z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0x01010031593047971B9542AF620ACBF4041A25</vt:lpwstr>
  </property>
</Properties>
</file>