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94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F0F68-0788-44CE-B284-B6801506F408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7E24D-D050-4B78-8846-7D8AD69AC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9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361F6-A5C4-5F66-0097-F38F36D49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D3BD71-66CB-7989-1677-A1A9EB598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07E1DB-509E-2D88-72FC-15D226D2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CFADE-4B20-D555-4141-B3FE1A650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C33F57-3AAD-B279-3E2D-A209FC8F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67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9B420-9E0F-7236-F40E-B4536F8F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83D8DA-1E9B-F052-CFC4-07CAA645D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5C9C8F-93F3-9E0E-7798-C4999358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B1B330-8CBA-094B-1520-4A962CFC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A9C887-5FEC-A003-C636-E044E694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79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B46CEC-C020-3F8C-8836-70601AA28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457556D-C1FC-4B54-16F6-370322256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BF1C57-4CE9-9492-321C-3A32E35E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6FE41A-0DEC-5809-C14C-47FEC877E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8EAA3A-41A6-4422-8B5B-BD99A44C7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20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2192000" cy="74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333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1439079" y="599018"/>
            <a:ext cx="10104735" cy="559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6261315"/>
            <a:ext cx="12192000" cy="596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333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9" y="-9580"/>
            <a:ext cx="12192000" cy="686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0449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19797-78C0-44D3-D144-195478DE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ABB734-9AD9-0B1B-D0EB-E7633617D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185C6D-84E2-77CE-DA70-5DCCA6B6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9E4AB8-10E5-1460-4BF6-40005888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636A12-E652-B2E4-503D-07DC44AB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71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96D5E-6A83-74D9-470D-C40F9134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60F4E5-197B-7677-12FB-7FCFBC6B0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7BBDF3-3F54-04A2-B68C-883ADE96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ECDA9-4683-447F-1685-AEB2C25C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F0C50E-814B-2553-6A31-B4A887A1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6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7C103-040A-E416-655E-3EA6D481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1715EE-9347-2F9E-0132-886542446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D17C3E-3E17-94C2-0376-A51A7B69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C61D4C-3AD6-233E-C5CF-3BF7260E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90C47B-CE48-4A4A-17B4-DF1134E4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C35C85-3378-7D72-BFA3-53F3A6D7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34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9E54B-9631-2A4E-3910-59FA087E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E7A045-238C-20E3-59F3-4EFCEEC21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885CBE-86F5-4738-3809-6D509A428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F1E52F8-1D97-82BA-45FA-522EB0A53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403A0E-148A-434E-86A3-76D0BC23C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F783514-D5AA-6DED-D58C-2AA54A91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784EC10-4D40-0F47-038C-7CFF223DA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EADA48E-B6C5-3F64-A457-862D30BC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60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64022-5BE5-98CE-1BB6-3088DAC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175CC9-F248-9797-3F4E-8C2650B3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21A4007-A6C3-2B90-8AF8-972CB81F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F50265-E572-3E29-8167-1779802D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4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DC0BE33-9826-D733-E936-46A33923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A67A877-F2AC-80B6-8761-A4127236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9EC0C7-FC76-71E8-946A-F662F381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04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98C41-A318-8629-088A-57CFBEC3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1EFDBB-CD8C-2A3D-29CC-F879EDB7A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0160F7-580D-4224-5E56-DEBD72E23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FF9A67-D044-DEFF-CB61-48D5DBB26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D0EFCE-0EAC-CA12-A58D-D5755CA6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AE6BCE-748F-FC7C-14C3-2E72C39D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64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0B515-FDED-2EA8-AA0F-8D0BCBED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3F6D18-2DD6-6B6F-3DCA-7467B3B00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F1CF45-E5DE-7C7F-41CB-8099A43A4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888AAF-2595-CFEB-428C-DC2A55AD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D4A654-B8F5-E68E-DCB4-793A57C6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FCFBBA-F7A4-65DB-B13B-EDCDDCAE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9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E4B1D3B-5876-AB8A-6452-BFE0742A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FF542B-DD3D-8F86-477C-3E800073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619449-FFE8-1EC4-0C61-071F32794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6646-880A-4831-B7CB-9DC13AC9D125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E42BB2-6D87-32D3-A8D3-58FE07914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02647-06C3-D73F-B08E-1230D515C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C136D-1FEC-461E-9314-811CD23BE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13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65197-1FD8-1F00-92F9-F9DF61B89341}"/>
              </a:ext>
            </a:extLst>
          </p:cNvPr>
          <p:cNvSpPr txBox="1">
            <a:spLocks/>
          </p:cNvSpPr>
          <p:nvPr/>
        </p:nvSpPr>
        <p:spPr bwMode="auto">
          <a:xfrm>
            <a:off x="449" y="280033"/>
            <a:ext cx="12191551" cy="52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chemeClr val="accent1"/>
                </a:solidFill>
                <a:latin typeface="Calibri" panose="020F0502020204030204" pitchFamily="34" charset="0"/>
              </a:rPr>
              <a:t>Informe DIDES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FC01B40-10CF-71E4-9883-BAD65F76FF1A}"/>
              </a:ext>
            </a:extLst>
          </p:cNvPr>
          <p:cNvSpPr txBox="1"/>
          <p:nvPr/>
        </p:nvSpPr>
        <p:spPr>
          <a:xfrm>
            <a:off x="561109" y="1194037"/>
            <a:ext cx="110697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800" spc="-150" dirty="0"/>
              <a:t>Audiência Pública nº  35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Realizada no dia 9 de outubro de 2023, das 14h às 18h, no Auditório da CNC, Confederação Nacional do Comércio, no Rio de Janeiro.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dirty="0"/>
              <a:t>Objetivo </a:t>
            </a:r>
            <a:r>
              <a:rPr lang="pt-BR" sz="2800" dirty="0">
                <a:sym typeface="Wingdings" panose="05000000000000000000" pitchFamily="2" charset="2"/>
              </a:rPr>
              <a:t></a:t>
            </a:r>
            <a:r>
              <a:rPr lang="pt-BR" sz="2800" dirty="0"/>
              <a:t> colher subsídios e debater sobre a transferência de dados assistenciais, extraídos da TISS, quando da Portabilidade de Carências pelos beneficiários de planos de saúde, conforme publicação no D.O.U de 20 de setembro de 2023.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spc="-150" dirty="0"/>
              <a:t>17 contribuições no dia da Audiência.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800" spc="-150" dirty="0"/>
              <a:t>11 contribuições pelo formulário disponibilizado.</a:t>
            </a:r>
          </a:p>
          <a:p>
            <a:pPr algn="ctr">
              <a:spcAft>
                <a:spcPts val="1200"/>
              </a:spcAft>
            </a:pPr>
            <a:endParaRPr lang="pt-BR" sz="2800" spc="-150" dirty="0"/>
          </a:p>
        </p:txBody>
      </p:sp>
    </p:spTree>
    <p:extLst>
      <p:ext uri="{BB962C8B-B14F-4D97-AF65-F5344CB8AC3E}">
        <p14:creationId xmlns:p14="http://schemas.microsoft.com/office/powerpoint/2010/main" val="87359539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593047971B9542AF620ACBF4041A25" ma:contentTypeVersion="5" ma:contentTypeDescription="Crie um novo documento." ma:contentTypeScope="" ma:versionID="d1f727b51aa1c1962592db6f3d75d06c">
  <xsd:schema xmlns:xsd="http://www.w3.org/2001/XMLSchema" xmlns:xs="http://www.w3.org/2001/XMLSchema" xmlns:p="http://schemas.microsoft.com/office/2006/metadata/properties" xmlns:ns2="ecb7f5fd-5685-4b32-8202-28e0bdd2391a" xmlns:ns3="ec68ee06-9972-4140-89ee-5e4fd61aee6c" targetNamespace="http://schemas.microsoft.com/office/2006/metadata/properties" ma:root="true" ma:fieldsID="6b495e3280c5a86a86a1ad669b0ac35e" ns2:_="" ns3:_="">
    <xsd:import namespace="ecb7f5fd-5685-4b32-8202-28e0bdd2391a"/>
    <xsd:import namespace="ec68ee06-9972-4140-89ee-5e4fd61aee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7f5fd-5685-4b32-8202-28e0bdd239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8ee06-9972-4140-89ee-5e4fd61ae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C06A54-4AC5-465E-AC2D-E4631714255F}">
  <ds:schemaRefs>
    <ds:schemaRef ds:uri="ec68ee06-9972-4140-89ee-5e4fd61aee6c"/>
    <ds:schemaRef ds:uri="ecb7f5fd-5685-4b32-8202-28e0bdd239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CE8CED3-8C45-48FB-8F2E-8EA79778BC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1505B9-1592-446E-89E6-67EF10DBC685}">
  <ds:schemaRefs>
    <ds:schemaRef ds:uri="ec68ee06-9972-4140-89ee-5e4fd61aee6c"/>
    <ds:schemaRef ds:uri="ecb7f5fd-5685-4b32-8202-28e0bdd2391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>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Celina Maria Ferro de Oliveira</dc:creator>
  <cp:lastModifiedBy>Jaqueline Lima Fernandes</cp:lastModifiedBy>
  <cp:revision>4</cp:revision>
  <dcterms:created xsi:type="dcterms:W3CDTF">2023-12-08T19:11:56Z</dcterms:created>
  <dcterms:modified xsi:type="dcterms:W3CDTF">2023-12-14T18:54:41Z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0x01010031593047971B9542AF620ACBF4041A25</vt:lpwstr>
  </property>
</Properties>
</file>