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handoutMasterIdLst>
    <p:handoutMasterId r:id="rId36"/>
  </p:handoutMasterIdLst>
  <p:sldIdLst>
    <p:sldId id="265" r:id="rId2"/>
    <p:sldId id="267" r:id="rId3"/>
    <p:sldId id="268" r:id="rId4"/>
    <p:sldId id="272" r:id="rId5"/>
    <p:sldId id="273" r:id="rId6"/>
    <p:sldId id="312" r:id="rId7"/>
    <p:sldId id="310" r:id="rId8"/>
    <p:sldId id="275" r:id="rId9"/>
    <p:sldId id="276" r:id="rId10"/>
    <p:sldId id="277" r:id="rId11"/>
    <p:sldId id="278" r:id="rId12"/>
    <p:sldId id="281" r:id="rId13"/>
    <p:sldId id="283" r:id="rId14"/>
    <p:sldId id="284" r:id="rId15"/>
    <p:sldId id="287" r:id="rId16"/>
    <p:sldId id="291" r:id="rId17"/>
    <p:sldId id="292" r:id="rId18"/>
    <p:sldId id="295" r:id="rId19"/>
    <p:sldId id="297" r:id="rId20"/>
    <p:sldId id="298" r:id="rId21"/>
    <p:sldId id="299" r:id="rId22"/>
    <p:sldId id="300" r:id="rId23"/>
    <p:sldId id="301" r:id="rId24"/>
    <p:sldId id="290" r:id="rId25"/>
    <p:sldId id="313" r:id="rId26"/>
    <p:sldId id="314" r:id="rId27"/>
    <p:sldId id="320" r:id="rId28"/>
    <p:sldId id="317" r:id="rId29"/>
    <p:sldId id="318" r:id="rId30"/>
    <p:sldId id="319" r:id="rId31"/>
    <p:sldId id="304" r:id="rId32"/>
    <p:sldId id="305" r:id="rId33"/>
    <p:sldId id="303" r:id="rId34"/>
    <p:sldId id="307" r:id="rId35"/>
  </p:sldIdLst>
  <p:sldSz cx="9144000" cy="6858000" type="screen4x3"/>
  <p:notesSz cx="9926638" cy="679767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C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7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10B12E-3542-4B5A-9134-421F1F6A8D84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3E1F010B-A600-4A08-BB03-697588D2A4F9}">
      <dgm:prSet phldrT="[Texto]"/>
      <dgm:spPr>
        <a:noFill/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pt-BR" dirty="0" smtClean="0">
              <a:solidFill>
                <a:schemeClr val="accent1">
                  <a:lumMod val="50000"/>
                </a:schemeClr>
              </a:solidFill>
            </a:rPr>
            <a:t>Aspectos legais</a:t>
          </a:r>
          <a:endParaRPr lang="pt-BR" dirty="0">
            <a:solidFill>
              <a:schemeClr val="accent1">
                <a:lumMod val="50000"/>
              </a:schemeClr>
            </a:solidFill>
          </a:endParaRPr>
        </a:p>
      </dgm:t>
    </dgm:pt>
    <dgm:pt modelId="{5F133E44-DD9B-4A75-8040-DDBF6C2C4DA4}" type="parTrans" cxnId="{A1F7E395-91B0-48F3-A7BB-667305D73426}">
      <dgm:prSet/>
      <dgm:spPr/>
      <dgm:t>
        <a:bodyPr/>
        <a:lstStyle/>
        <a:p>
          <a:endParaRPr lang="pt-BR"/>
        </a:p>
      </dgm:t>
    </dgm:pt>
    <dgm:pt modelId="{E1A1CF7E-95D6-49F6-8B5A-E04A7A542DD3}" type="sibTrans" cxnId="{A1F7E395-91B0-48F3-A7BB-667305D73426}">
      <dgm:prSet/>
      <dgm:spPr>
        <a:ln>
          <a:solidFill>
            <a:schemeClr val="accent1"/>
          </a:solidFill>
        </a:ln>
      </dgm:spPr>
      <dgm:t>
        <a:bodyPr/>
        <a:lstStyle/>
        <a:p>
          <a:endParaRPr lang="pt-BR"/>
        </a:p>
      </dgm:t>
    </dgm:pt>
    <dgm:pt modelId="{599BD0EE-0E50-4F1F-8C8D-34335DA2AA60}">
      <dgm:prSet phldrT="[Texto]"/>
      <dgm:spPr>
        <a:noFill/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pt-BR" dirty="0" smtClean="0">
              <a:solidFill>
                <a:schemeClr val="accent1">
                  <a:lumMod val="50000"/>
                </a:schemeClr>
              </a:solidFill>
            </a:rPr>
            <a:t>Premissas dos aprimoramentos</a:t>
          </a:r>
          <a:endParaRPr lang="pt-BR" dirty="0">
            <a:solidFill>
              <a:schemeClr val="accent1">
                <a:lumMod val="50000"/>
              </a:schemeClr>
            </a:solidFill>
          </a:endParaRPr>
        </a:p>
      </dgm:t>
    </dgm:pt>
    <dgm:pt modelId="{90C9BA5F-FDA2-43DD-A649-8A3C824BD5D3}" type="parTrans" cxnId="{A722FB69-D3D2-461F-8FF2-541A88EFC168}">
      <dgm:prSet/>
      <dgm:spPr/>
      <dgm:t>
        <a:bodyPr/>
        <a:lstStyle/>
        <a:p>
          <a:endParaRPr lang="pt-BR"/>
        </a:p>
      </dgm:t>
    </dgm:pt>
    <dgm:pt modelId="{F9506EC3-59D8-452D-8F9C-09F5C0E216F2}" type="sibTrans" cxnId="{A722FB69-D3D2-461F-8FF2-541A88EFC168}">
      <dgm:prSet/>
      <dgm:spPr/>
      <dgm:t>
        <a:bodyPr/>
        <a:lstStyle/>
        <a:p>
          <a:endParaRPr lang="pt-BR"/>
        </a:p>
      </dgm:t>
    </dgm:pt>
    <dgm:pt modelId="{A37C5330-43B9-43A0-AACD-B2982C4D4D81}">
      <dgm:prSet phldrT="[Texto]"/>
      <dgm:spPr>
        <a:noFill/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pt-BR" dirty="0" smtClean="0">
              <a:solidFill>
                <a:schemeClr val="accent1">
                  <a:lumMod val="50000"/>
                </a:schemeClr>
              </a:solidFill>
            </a:rPr>
            <a:t>Principais aspectos do </a:t>
          </a:r>
          <a:r>
            <a:rPr lang="pt-BR" dirty="0" err="1" smtClean="0">
              <a:solidFill>
                <a:schemeClr val="accent1">
                  <a:lumMod val="50000"/>
                </a:schemeClr>
              </a:solidFill>
            </a:rPr>
            <a:t>pré</a:t>
          </a:r>
          <a:r>
            <a:rPr lang="pt-BR" dirty="0" smtClean="0">
              <a:solidFill>
                <a:schemeClr val="accent1">
                  <a:lumMod val="50000"/>
                </a:schemeClr>
              </a:solidFill>
            </a:rPr>
            <a:t>-edital</a:t>
          </a:r>
          <a:endParaRPr lang="pt-BR" dirty="0">
            <a:solidFill>
              <a:schemeClr val="accent1">
                <a:lumMod val="50000"/>
              </a:schemeClr>
            </a:solidFill>
          </a:endParaRPr>
        </a:p>
      </dgm:t>
    </dgm:pt>
    <dgm:pt modelId="{50A5FE06-A830-4ABE-97CA-FB16F7B34CD9}" type="parTrans" cxnId="{8BC56F11-BFEA-40A1-9FE9-466759E3B322}">
      <dgm:prSet/>
      <dgm:spPr/>
      <dgm:t>
        <a:bodyPr/>
        <a:lstStyle/>
        <a:p>
          <a:endParaRPr lang="pt-BR"/>
        </a:p>
      </dgm:t>
    </dgm:pt>
    <dgm:pt modelId="{8D16159F-0B23-4884-8661-0287A466B531}" type="sibTrans" cxnId="{8BC56F11-BFEA-40A1-9FE9-466759E3B322}">
      <dgm:prSet/>
      <dgm:spPr/>
      <dgm:t>
        <a:bodyPr/>
        <a:lstStyle/>
        <a:p>
          <a:endParaRPr lang="pt-BR"/>
        </a:p>
      </dgm:t>
    </dgm:pt>
    <dgm:pt modelId="{935FAA87-3DFA-4766-BC52-48C1399087DB}">
      <dgm:prSet phldrT="[Texto]"/>
      <dgm:spPr>
        <a:solidFill>
          <a:schemeClr val="bg1"/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pt-BR" dirty="0" smtClean="0">
              <a:solidFill>
                <a:schemeClr val="accent1">
                  <a:lumMod val="50000"/>
                </a:schemeClr>
              </a:solidFill>
            </a:rPr>
            <a:t>Principais alterações</a:t>
          </a:r>
          <a:endParaRPr lang="pt-BR" dirty="0">
            <a:solidFill>
              <a:schemeClr val="accent1">
                <a:lumMod val="50000"/>
              </a:schemeClr>
            </a:solidFill>
          </a:endParaRPr>
        </a:p>
      </dgm:t>
    </dgm:pt>
    <dgm:pt modelId="{9548B963-6172-478E-AC38-378398E12741}" type="parTrans" cxnId="{2BAC7451-4AAF-4062-A092-29495C17025D}">
      <dgm:prSet/>
      <dgm:spPr/>
      <dgm:t>
        <a:bodyPr/>
        <a:lstStyle/>
        <a:p>
          <a:endParaRPr lang="pt-BR"/>
        </a:p>
      </dgm:t>
    </dgm:pt>
    <dgm:pt modelId="{DA88E548-1E3C-46E9-89C6-2A41A6D0D229}" type="sibTrans" cxnId="{2BAC7451-4AAF-4062-A092-29495C17025D}">
      <dgm:prSet/>
      <dgm:spPr/>
      <dgm:t>
        <a:bodyPr/>
        <a:lstStyle/>
        <a:p>
          <a:endParaRPr lang="pt-BR"/>
        </a:p>
      </dgm:t>
    </dgm:pt>
    <dgm:pt modelId="{A492EC45-0B0E-43D3-8B0C-049C969995C7}">
      <dgm:prSet phldrT="[Texto]"/>
      <dgm:spPr>
        <a:noFill/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pt-BR" dirty="0" smtClean="0">
              <a:solidFill>
                <a:schemeClr val="accent1">
                  <a:lumMod val="50000"/>
                </a:schemeClr>
              </a:solidFill>
            </a:rPr>
            <a:t>Consulta pública</a:t>
          </a:r>
          <a:endParaRPr lang="pt-BR" dirty="0">
            <a:solidFill>
              <a:schemeClr val="accent1">
                <a:lumMod val="50000"/>
              </a:schemeClr>
            </a:solidFill>
          </a:endParaRPr>
        </a:p>
      </dgm:t>
    </dgm:pt>
    <dgm:pt modelId="{700F122B-6E6D-46A2-820B-222742E20EB3}" type="parTrans" cxnId="{EA026A75-A43A-4C77-8DE5-45782B0BEA0D}">
      <dgm:prSet/>
      <dgm:spPr/>
      <dgm:t>
        <a:bodyPr/>
        <a:lstStyle/>
        <a:p>
          <a:endParaRPr lang="pt-BR"/>
        </a:p>
      </dgm:t>
    </dgm:pt>
    <dgm:pt modelId="{3BD13FD8-7D59-44B7-981B-1422DD81933B}" type="sibTrans" cxnId="{EA026A75-A43A-4C77-8DE5-45782B0BEA0D}">
      <dgm:prSet/>
      <dgm:spPr/>
      <dgm:t>
        <a:bodyPr/>
        <a:lstStyle/>
        <a:p>
          <a:endParaRPr lang="pt-BR"/>
        </a:p>
      </dgm:t>
    </dgm:pt>
    <dgm:pt modelId="{6FB62D6E-17A2-4ADB-AB40-802E1F37626C}" type="pres">
      <dgm:prSet presAssocID="{9110B12E-3542-4B5A-9134-421F1F6A8D8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151085EC-0BA9-4A30-9F46-3CE5CA72DC0E}" type="pres">
      <dgm:prSet presAssocID="{9110B12E-3542-4B5A-9134-421F1F6A8D84}" presName="Name1" presStyleCnt="0"/>
      <dgm:spPr/>
    </dgm:pt>
    <dgm:pt modelId="{AF12CF6D-DF02-459D-9A86-BA0B336F73BD}" type="pres">
      <dgm:prSet presAssocID="{9110B12E-3542-4B5A-9134-421F1F6A8D84}" presName="cycle" presStyleCnt="0"/>
      <dgm:spPr/>
    </dgm:pt>
    <dgm:pt modelId="{B4D58756-D1C4-493C-9325-9D4B5A1375A7}" type="pres">
      <dgm:prSet presAssocID="{9110B12E-3542-4B5A-9134-421F1F6A8D84}" presName="srcNode" presStyleLbl="node1" presStyleIdx="0" presStyleCnt="5"/>
      <dgm:spPr/>
    </dgm:pt>
    <dgm:pt modelId="{C44D7F84-8C66-48E7-8E1F-E8EE54BE0AF3}" type="pres">
      <dgm:prSet presAssocID="{9110B12E-3542-4B5A-9134-421F1F6A8D84}" presName="conn" presStyleLbl="parChTrans1D2" presStyleIdx="0" presStyleCnt="1"/>
      <dgm:spPr/>
      <dgm:t>
        <a:bodyPr/>
        <a:lstStyle/>
        <a:p>
          <a:endParaRPr lang="pt-BR"/>
        </a:p>
      </dgm:t>
    </dgm:pt>
    <dgm:pt modelId="{788FC0FC-3047-43EE-A552-BEC3A9495D3C}" type="pres">
      <dgm:prSet presAssocID="{9110B12E-3542-4B5A-9134-421F1F6A8D84}" presName="extraNode" presStyleLbl="node1" presStyleIdx="0" presStyleCnt="5"/>
      <dgm:spPr/>
    </dgm:pt>
    <dgm:pt modelId="{5C03634C-9A20-492A-98F1-2EA5CD4487B6}" type="pres">
      <dgm:prSet presAssocID="{9110B12E-3542-4B5A-9134-421F1F6A8D84}" presName="dstNode" presStyleLbl="node1" presStyleIdx="0" presStyleCnt="5"/>
      <dgm:spPr/>
    </dgm:pt>
    <dgm:pt modelId="{DD192997-50BA-4B04-8B28-A656F0FC1A91}" type="pres">
      <dgm:prSet presAssocID="{3E1F010B-A600-4A08-BB03-697588D2A4F9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7F3C4F8-8F9D-49CF-A50D-148951FFB529}" type="pres">
      <dgm:prSet presAssocID="{3E1F010B-A600-4A08-BB03-697588D2A4F9}" presName="accent_1" presStyleCnt="0"/>
      <dgm:spPr/>
    </dgm:pt>
    <dgm:pt modelId="{60F10194-FED8-46FB-90B3-F827FC30E003}" type="pres">
      <dgm:prSet presAssocID="{3E1F010B-A600-4A08-BB03-697588D2A4F9}" presName="accentRepeatNode" presStyleLbl="solidFgAcc1" presStyleIdx="0" presStyleCnt="5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pt-BR"/>
        </a:p>
      </dgm:t>
    </dgm:pt>
    <dgm:pt modelId="{E8F54006-E846-4FB4-945B-D31D67C06283}" type="pres">
      <dgm:prSet presAssocID="{599BD0EE-0E50-4F1F-8C8D-34335DA2AA60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9D2E7E6-2BCC-4D80-A9B2-E3CCEA929D75}" type="pres">
      <dgm:prSet presAssocID="{599BD0EE-0E50-4F1F-8C8D-34335DA2AA60}" presName="accent_2" presStyleCnt="0"/>
      <dgm:spPr/>
    </dgm:pt>
    <dgm:pt modelId="{75704204-98A7-4D69-BA3E-2BB4447C9A3C}" type="pres">
      <dgm:prSet presAssocID="{599BD0EE-0E50-4F1F-8C8D-34335DA2AA60}" presName="accentRepeatNode" presStyleLbl="solidFgAcc1" presStyleIdx="1" presStyleCnt="5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pt-BR"/>
        </a:p>
      </dgm:t>
    </dgm:pt>
    <dgm:pt modelId="{BEA1605F-090F-4FA1-8A69-8D661BDE7D1D}" type="pres">
      <dgm:prSet presAssocID="{A37C5330-43B9-43A0-AACD-B2982C4D4D81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1B3E4F1-5E53-4021-841F-61676107CEF2}" type="pres">
      <dgm:prSet presAssocID="{A37C5330-43B9-43A0-AACD-B2982C4D4D81}" presName="accent_3" presStyleCnt="0"/>
      <dgm:spPr/>
    </dgm:pt>
    <dgm:pt modelId="{382E77E0-FFE4-4C14-993B-68FA4C1AEC88}" type="pres">
      <dgm:prSet presAssocID="{A37C5330-43B9-43A0-AACD-B2982C4D4D81}" presName="accentRepeatNode" presStyleLbl="solidFgAcc1" presStyleIdx="2" presStyleCnt="5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pt-BR"/>
        </a:p>
      </dgm:t>
    </dgm:pt>
    <dgm:pt modelId="{9D1C4220-8C89-4413-8378-4F9C6A4D6342}" type="pres">
      <dgm:prSet presAssocID="{935FAA87-3DFA-4766-BC52-48C1399087DB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CF50E00-1901-4F6A-B5CB-A9CFF48056C8}" type="pres">
      <dgm:prSet presAssocID="{935FAA87-3DFA-4766-BC52-48C1399087DB}" presName="accent_4" presStyleCnt="0"/>
      <dgm:spPr/>
    </dgm:pt>
    <dgm:pt modelId="{158FADF6-0A18-4A99-B10A-66242E8E0317}" type="pres">
      <dgm:prSet presAssocID="{935FAA87-3DFA-4766-BC52-48C1399087DB}" presName="accentRepeatNode" presStyleLbl="solidFgAcc1" presStyleIdx="3" presStyleCnt="5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pt-BR"/>
        </a:p>
      </dgm:t>
    </dgm:pt>
    <dgm:pt modelId="{11C777FD-0C1D-4EE9-97FD-DCD5031010DD}" type="pres">
      <dgm:prSet presAssocID="{A492EC45-0B0E-43D3-8B0C-049C969995C7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AEEEF58-E1C6-43CA-A3D7-088C0B119A39}" type="pres">
      <dgm:prSet presAssocID="{A492EC45-0B0E-43D3-8B0C-049C969995C7}" presName="accent_5" presStyleCnt="0"/>
      <dgm:spPr/>
    </dgm:pt>
    <dgm:pt modelId="{95042973-FDBC-4154-9A3D-60EAE70AD2B5}" type="pres">
      <dgm:prSet presAssocID="{A492EC45-0B0E-43D3-8B0C-049C969995C7}" presName="accentRepeatNode" presStyleLbl="solidFgAcc1" presStyleIdx="4" presStyleCnt="5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pt-BR"/>
        </a:p>
      </dgm:t>
    </dgm:pt>
  </dgm:ptLst>
  <dgm:cxnLst>
    <dgm:cxn modelId="{C4AC9F2B-01EC-4AC0-9878-10CC2912976D}" type="presOf" srcId="{A492EC45-0B0E-43D3-8B0C-049C969995C7}" destId="{11C777FD-0C1D-4EE9-97FD-DCD5031010DD}" srcOrd="0" destOrd="0" presId="urn:microsoft.com/office/officeart/2008/layout/VerticalCurvedList"/>
    <dgm:cxn modelId="{A9D751C0-C4AC-4427-9371-32D8DAA93864}" type="presOf" srcId="{3E1F010B-A600-4A08-BB03-697588D2A4F9}" destId="{DD192997-50BA-4B04-8B28-A656F0FC1A91}" srcOrd="0" destOrd="0" presId="urn:microsoft.com/office/officeart/2008/layout/VerticalCurvedList"/>
    <dgm:cxn modelId="{239920B2-771E-45C1-A54A-8CE522E731C1}" type="presOf" srcId="{9110B12E-3542-4B5A-9134-421F1F6A8D84}" destId="{6FB62D6E-17A2-4ADB-AB40-802E1F37626C}" srcOrd="0" destOrd="0" presId="urn:microsoft.com/office/officeart/2008/layout/VerticalCurvedList"/>
    <dgm:cxn modelId="{EA026A75-A43A-4C77-8DE5-45782B0BEA0D}" srcId="{9110B12E-3542-4B5A-9134-421F1F6A8D84}" destId="{A492EC45-0B0E-43D3-8B0C-049C969995C7}" srcOrd="4" destOrd="0" parTransId="{700F122B-6E6D-46A2-820B-222742E20EB3}" sibTransId="{3BD13FD8-7D59-44B7-981B-1422DD81933B}"/>
    <dgm:cxn modelId="{2BAC7451-4AAF-4062-A092-29495C17025D}" srcId="{9110B12E-3542-4B5A-9134-421F1F6A8D84}" destId="{935FAA87-3DFA-4766-BC52-48C1399087DB}" srcOrd="3" destOrd="0" parTransId="{9548B963-6172-478E-AC38-378398E12741}" sibTransId="{DA88E548-1E3C-46E9-89C6-2A41A6D0D229}"/>
    <dgm:cxn modelId="{980185A7-B767-4314-A97C-9781A146442D}" type="presOf" srcId="{E1A1CF7E-95D6-49F6-8B5A-E04A7A542DD3}" destId="{C44D7F84-8C66-48E7-8E1F-E8EE54BE0AF3}" srcOrd="0" destOrd="0" presId="urn:microsoft.com/office/officeart/2008/layout/VerticalCurvedList"/>
    <dgm:cxn modelId="{B7ECA364-0A21-4551-BC94-AED7F912D999}" type="presOf" srcId="{A37C5330-43B9-43A0-AACD-B2982C4D4D81}" destId="{BEA1605F-090F-4FA1-8A69-8D661BDE7D1D}" srcOrd="0" destOrd="0" presId="urn:microsoft.com/office/officeart/2008/layout/VerticalCurvedList"/>
    <dgm:cxn modelId="{8D1212DA-120B-4168-B94B-6EC993290377}" type="presOf" srcId="{599BD0EE-0E50-4F1F-8C8D-34335DA2AA60}" destId="{E8F54006-E846-4FB4-945B-D31D67C06283}" srcOrd="0" destOrd="0" presId="urn:microsoft.com/office/officeart/2008/layout/VerticalCurvedList"/>
    <dgm:cxn modelId="{8BC56F11-BFEA-40A1-9FE9-466759E3B322}" srcId="{9110B12E-3542-4B5A-9134-421F1F6A8D84}" destId="{A37C5330-43B9-43A0-AACD-B2982C4D4D81}" srcOrd="2" destOrd="0" parTransId="{50A5FE06-A830-4ABE-97CA-FB16F7B34CD9}" sibTransId="{8D16159F-0B23-4884-8661-0287A466B531}"/>
    <dgm:cxn modelId="{CD3A6ECA-C171-4867-B6BF-BC2E7EB61B48}" type="presOf" srcId="{935FAA87-3DFA-4766-BC52-48C1399087DB}" destId="{9D1C4220-8C89-4413-8378-4F9C6A4D6342}" srcOrd="0" destOrd="0" presId="urn:microsoft.com/office/officeart/2008/layout/VerticalCurvedList"/>
    <dgm:cxn modelId="{A722FB69-D3D2-461F-8FF2-541A88EFC168}" srcId="{9110B12E-3542-4B5A-9134-421F1F6A8D84}" destId="{599BD0EE-0E50-4F1F-8C8D-34335DA2AA60}" srcOrd="1" destOrd="0" parTransId="{90C9BA5F-FDA2-43DD-A649-8A3C824BD5D3}" sibTransId="{F9506EC3-59D8-452D-8F9C-09F5C0E216F2}"/>
    <dgm:cxn modelId="{A1F7E395-91B0-48F3-A7BB-667305D73426}" srcId="{9110B12E-3542-4B5A-9134-421F1F6A8D84}" destId="{3E1F010B-A600-4A08-BB03-697588D2A4F9}" srcOrd="0" destOrd="0" parTransId="{5F133E44-DD9B-4A75-8040-DDBF6C2C4DA4}" sibTransId="{E1A1CF7E-95D6-49F6-8B5A-E04A7A542DD3}"/>
    <dgm:cxn modelId="{F67E8ABE-4D85-4B4E-86DE-26312A40322F}" type="presParOf" srcId="{6FB62D6E-17A2-4ADB-AB40-802E1F37626C}" destId="{151085EC-0BA9-4A30-9F46-3CE5CA72DC0E}" srcOrd="0" destOrd="0" presId="urn:microsoft.com/office/officeart/2008/layout/VerticalCurvedList"/>
    <dgm:cxn modelId="{8D0011ED-CF19-458D-9A94-4876E45C828A}" type="presParOf" srcId="{151085EC-0BA9-4A30-9F46-3CE5CA72DC0E}" destId="{AF12CF6D-DF02-459D-9A86-BA0B336F73BD}" srcOrd="0" destOrd="0" presId="urn:microsoft.com/office/officeart/2008/layout/VerticalCurvedList"/>
    <dgm:cxn modelId="{F9B53B53-1FD6-4A28-9B74-C3972D4AC5C5}" type="presParOf" srcId="{AF12CF6D-DF02-459D-9A86-BA0B336F73BD}" destId="{B4D58756-D1C4-493C-9325-9D4B5A1375A7}" srcOrd="0" destOrd="0" presId="urn:microsoft.com/office/officeart/2008/layout/VerticalCurvedList"/>
    <dgm:cxn modelId="{B18ABC95-9BBB-4975-8FE2-733B26351931}" type="presParOf" srcId="{AF12CF6D-DF02-459D-9A86-BA0B336F73BD}" destId="{C44D7F84-8C66-48E7-8E1F-E8EE54BE0AF3}" srcOrd="1" destOrd="0" presId="urn:microsoft.com/office/officeart/2008/layout/VerticalCurvedList"/>
    <dgm:cxn modelId="{AA1C756A-1ACF-4141-B13D-EEA562789794}" type="presParOf" srcId="{AF12CF6D-DF02-459D-9A86-BA0B336F73BD}" destId="{788FC0FC-3047-43EE-A552-BEC3A9495D3C}" srcOrd="2" destOrd="0" presId="urn:microsoft.com/office/officeart/2008/layout/VerticalCurvedList"/>
    <dgm:cxn modelId="{ED200923-9FC4-425D-8BE4-AE6363FB14D8}" type="presParOf" srcId="{AF12CF6D-DF02-459D-9A86-BA0B336F73BD}" destId="{5C03634C-9A20-492A-98F1-2EA5CD4487B6}" srcOrd="3" destOrd="0" presId="urn:microsoft.com/office/officeart/2008/layout/VerticalCurvedList"/>
    <dgm:cxn modelId="{B5A12EB4-F72E-49D9-8A1B-27D4E12F00A1}" type="presParOf" srcId="{151085EC-0BA9-4A30-9F46-3CE5CA72DC0E}" destId="{DD192997-50BA-4B04-8B28-A656F0FC1A91}" srcOrd="1" destOrd="0" presId="urn:microsoft.com/office/officeart/2008/layout/VerticalCurvedList"/>
    <dgm:cxn modelId="{75F0BDF8-043D-4C62-BA54-3AB4AC115242}" type="presParOf" srcId="{151085EC-0BA9-4A30-9F46-3CE5CA72DC0E}" destId="{87F3C4F8-8F9D-49CF-A50D-148951FFB529}" srcOrd="2" destOrd="0" presId="urn:microsoft.com/office/officeart/2008/layout/VerticalCurvedList"/>
    <dgm:cxn modelId="{20725E8E-E5AA-4B80-B2A3-B2F8EA9131C7}" type="presParOf" srcId="{87F3C4F8-8F9D-49CF-A50D-148951FFB529}" destId="{60F10194-FED8-46FB-90B3-F827FC30E003}" srcOrd="0" destOrd="0" presId="urn:microsoft.com/office/officeart/2008/layout/VerticalCurvedList"/>
    <dgm:cxn modelId="{9A31BBEE-632E-45B6-A2A6-7243E8C2307D}" type="presParOf" srcId="{151085EC-0BA9-4A30-9F46-3CE5CA72DC0E}" destId="{E8F54006-E846-4FB4-945B-D31D67C06283}" srcOrd="3" destOrd="0" presId="urn:microsoft.com/office/officeart/2008/layout/VerticalCurvedList"/>
    <dgm:cxn modelId="{24C246D3-8F39-4551-AC11-0B60106541E1}" type="presParOf" srcId="{151085EC-0BA9-4A30-9F46-3CE5CA72DC0E}" destId="{49D2E7E6-2BCC-4D80-A9B2-E3CCEA929D75}" srcOrd="4" destOrd="0" presId="urn:microsoft.com/office/officeart/2008/layout/VerticalCurvedList"/>
    <dgm:cxn modelId="{FEA0AD9E-B031-45B6-AA24-2DE607BE207C}" type="presParOf" srcId="{49D2E7E6-2BCC-4D80-A9B2-E3CCEA929D75}" destId="{75704204-98A7-4D69-BA3E-2BB4447C9A3C}" srcOrd="0" destOrd="0" presId="urn:microsoft.com/office/officeart/2008/layout/VerticalCurvedList"/>
    <dgm:cxn modelId="{85418838-8FF5-4D7F-9CCE-B9C0F12CCD6E}" type="presParOf" srcId="{151085EC-0BA9-4A30-9F46-3CE5CA72DC0E}" destId="{BEA1605F-090F-4FA1-8A69-8D661BDE7D1D}" srcOrd="5" destOrd="0" presId="urn:microsoft.com/office/officeart/2008/layout/VerticalCurvedList"/>
    <dgm:cxn modelId="{C82FDDE9-35C5-46A6-9874-6D034FC536DD}" type="presParOf" srcId="{151085EC-0BA9-4A30-9F46-3CE5CA72DC0E}" destId="{11B3E4F1-5E53-4021-841F-61676107CEF2}" srcOrd="6" destOrd="0" presId="urn:microsoft.com/office/officeart/2008/layout/VerticalCurvedList"/>
    <dgm:cxn modelId="{B112931C-EBF2-4B1C-99EF-B3DA574D8716}" type="presParOf" srcId="{11B3E4F1-5E53-4021-841F-61676107CEF2}" destId="{382E77E0-FFE4-4C14-993B-68FA4C1AEC88}" srcOrd="0" destOrd="0" presId="urn:microsoft.com/office/officeart/2008/layout/VerticalCurvedList"/>
    <dgm:cxn modelId="{74D6EDC0-E80C-4489-BD8A-A944E1B899B7}" type="presParOf" srcId="{151085EC-0BA9-4A30-9F46-3CE5CA72DC0E}" destId="{9D1C4220-8C89-4413-8378-4F9C6A4D6342}" srcOrd="7" destOrd="0" presId="urn:microsoft.com/office/officeart/2008/layout/VerticalCurvedList"/>
    <dgm:cxn modelId="{2B1EADD8-A7AF-4E3C-BEE0-8C01B0829C7D}" type="presParOf" srcId="{151085EC-0BA9-4A30-9F46-3CE5CA72DC0E}" destId="{ACF50E00-1901-4F6A-B5CB-A9CFF48056C8}" srcOrd="8" destOrd="0" presId="urn:microsoft.com/office/officeart/2008/layout/VerticalCurvedList"/>
    <dgm:cxn modelId="{B625DACC-339C-4372-8CBE-B57D1D8F34FE}" type="presParOf" srcId="{ACF50E00-1901-4F6A-B5CB-A9CFF48056C8}" destId="{158FADF6-0A18-4A99-B10A-66242E8E0317}" srcOrd="0" destOrd="0" presId="urn:microsoft.com/office/officeart/2008/layout/VerticalCurvedList"/>
    <dgm:cxn modelId="{41179BF0-73A4-4244-92B6-DE396F68B59A}" type="presParOf" srcId="{151085EC-0BA9-4A30-9F46-3CE5CA72DC0E}" destId="{11C777FD-0C1D-4EE9-97FD-DCD5031010DD}" srcOrd="9" destOrd="0" presId="urn:microsoft.com/office/officeart/2008/layout/VerticalCurvedList"/>
    <dgm:cxn modelId="{46EBFA92-756A-40B5-9C8E-681B782EE8E1}" type="presParOf" srcId="{151085EC-0BA9-4A30-9F46-3CE5CA72DC0E}" destId="{DAEEEF58-E1C6-43CA-A3D7-088C0B119A39}" srcOrd="10" destOrd="0" presId="urn:microsoft.com/office/officeart/2008/layout/VerticalCurvedList"/>
    <dgm:cxn modelId="{A4AD7B56-DDE8-426D-8474-79A7ABD3CAD7}" type="presParOf" srcId="{DAEEEF58-E1C6-43CA-A3D7-088C0B119A39}" destId="{95042973-FDBC-4154-9A3D-60EAE70AD2B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3F0882-BDCA-4EBA-AB66-B2DBBC4086DB}" type="doc">
      <dgm:prSet loTypeId="urn:microsoft.com/office/officeart/2005/8/layout/radial4" loCatId="relationship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774E63B2-C104-4026-B434-2519E14634DF}">
      <dgm:prSet phldrT="[Texto]" custT="1"/>
      <dgm:spPr>
        <a:solidFill>
          <a:schemeClr val="accent1"/>
        </a:solidFill>
      </dgm:spPr>
      <dgm:t>
        <a:bodyPr/>
        <a:lstStyle/>
        <a:p>
          <a:r>
            <a:rPr lang="pt-BR" sz="2800" dirty="0" err="1" smtClean="0"/>
            <a:t>Pré</a:t>
          </a:r>
          <a:r>
            <a:rPr lang="pt-BR" sz="2800" dirty="0" smtClean="0"/>
            <a:t>-edital</a:t>
          </a:r>
          <a:endParaRPr lang="pt-BR" sz="2800" dirty="0"/>
        </a:p>
      </dgm:t>
    </dgm:pt>
    <dgm:pt modelId="{06DA1E24-AE14-4ABC-8145-8B3925CCFDDF}" type="parTrans" cxnId="{CE0CD9F7-F1C5-4987-B61A-FCE464B7E09C}">
      <dgm:prSet/>
      <dgm:spPr/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9C338F76-389B-42C6-B433-95F629BEDDAF}" type="sibTrans" cxnId="{CE0CD9F7-F1C5-4987-B61A-FCE464B7E09C}">
      <dgm:prSet/>
      <dgm:spPr/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FB6AFF09-7B21-4104-A62C-C587E57BB325}">
      <dgm:prSet phldrT="[Texto]" custT="1"/>
      <dgm:spPr>
        <a:solidFill>
          <a:schemeClr val="accent1"/>
        </a:solidFill>
      </dgm:spPr>
      <dgm:t>
        <a:bodyPr/>
        <a:lstStyle/>
        <a:p>
          <a:r>
            <a:rPr lang="pt-BR" sz="2000" dirty="0"/>
            <a:t>Art. 177. da Constituição Federal</a:t>
          </a:r>
        </a:p>
      </dgm:t>
    </dgm:pt>
    <dgm:pt modelId="{89519525-4904-4541-881B-F85305CC36D9}" type="parTrans" cxnId="{4B9516E7-8E04-4FE7-B6D2-AA8CA61032B0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E775FE75-A7DC-4CBA-AF67-5ED9D4CB0263}" type="sibTrans" cxnId="{4B9516E7-8E04-4FE7-B6D2-AA8CA61032B0}">
      <dgm:prSet/>
      <dgm:spPr/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3D79D6C8-ECDC-4EA7-9D0C-3C9338FAEB54}">
      <dgm:prSet phldrT="[Texto]" custT="1"/>
      <dgm:spPr>
        <a:solidFill>
          <a:schemeClr val="accent1"/>
        </a:solidFill>
      </dgm:spPr>
      <dgm:t>
        <a:bodyPr/>
        <a:lstStyle/>
        <a:p>
          <a:r>
            <a:rPr lang="pt-BR" sz="2000" dirty="0" smtClean="0"/>
            <a:t>Resolução ANP   nº 24/2013</a:t>
          </a:r>
          <a:endParaRPr lang="pt-BR" sz="2000" dirty="0"/>
        </a:p>
      </dgm:t>
    </dgm:pt>
    <dgm:pt modelId="{5E050EF0-A0B7-4E0F-8DEF-BE203FCE9F18}" type="parTrans" cxnId="{72483928-3C67-4913-960D-91B2EA940E7E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2E13C1EF-44C6-4E2F-9E51-A3746BBB2016}" type="sibTrans" cxnId="{72483928-3C67-4913-960D-91B2EA940E7E}">
      <dgm:prSet/>
      <dgm:spPr/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1AD72927-6AD8-4E07-B20C-7BA8F8AF3165}">
      <dgm:prSet phldrT="[Texto]" custT="1"/>
      <dgm:spPr>
        <a:solidFill>
          <a:schemeClr val="accent1"/>
        </a:solidFill>
      </dgm:spPr>
      <dgm:t>
        <a:bodyPr/>
        <a:lstStyle/>
        <a:p>
          <a:r>
            <a:rPr lang="pt-BR" sz="2000" dirty="0" smtClean="0"/>
            <a:t>Leis </a:t>
          </a:r>
          <a:r>
            <a:rPr lang="pt-BR" sz="2000" dirty="0"/>
            <a:t>nº 9.478/97; </a:t>
          </a:r>
          <a:r>
            <a:rPr lang="pt-BR" sz="2000" dirty="0" smtClean="0"/>
            <a:t>nº 12.304/2010; nº </a:t>
          </a:r>
          <a:r>
            <a:rPr lang="pt-BR" sz="2000" dirty="0" smtClean="0"/>
            <a:t>12.351/2010; </a:t>
          </a:r>
          <a:r>
            <a:rPr lang="pt-BR" sz="2000" dirty="0" smtClean="0"/>
            <a:t>nº </a:t>
          </a:r>
          <a:r>
            <a:rPr lang="pt-BR" sz="2000" dirty="0" smtClean="0"/>
            <a:t>13.365/2016 e </a:t>
          </a:r>
          <a:r>
            <a:rPr lang="pt-BR" sz="1800" dirty="0" smtClean="0"/>
            <a:t>Decreto nº 9.041/2017</a:t>
          </a:r>
          <a:endParaRPr lang="pt-BR" sz="1800" dirty="0"/>
        </a:p>
      </dgm:t>
    </dgm:pt>
    <dgm:pt modelId="{67B5715F-41E0-464C-9750-E68381823C33}" type="parTrans" cxnId="{0C2FE285-86E2-431D-8865-3C3693D4D7FC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1C6E12E5-F07A-480A-9330-BAD19303C0B4}" type="sibTrans" cxnId="{0C2FE285-86E2-431D-8865-3C3693D4D7FC}">
      <dgm:prSet/>
      <dgm:spPr/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C844DFE7-FA44-42F0-AA8D-254F4B7D18B8}">
      <dgm:prSet phldrT="[Texto]" custT="1"/>
      <dgm:spPr>
        <a:solidFill>
          <a:schemeClr val="accent1"/>
        </a:solidFill>
      </dgm:spPr>
      <dgm:t>
        <a:bodyPr/>
        <a:lstStyle/>
        <a:p>
          <a:r>
            <a:rPr lang="pt-BR" sz="2000" dirty="0" smtClean="0"/>
            <a:t>Resoluções CNPE nº </a:t>
          </a:r>
          <a:r>
            <a:rPr lang="pt-BR" sz="2000" dirty="0" smtClean="0"/>
            <a:t>4/2018 </a:t>
          </a:r>
          <a:r>
            <a:rPr lang="pt-BR" sz="2000" dirty="0" smtClean="0"/>
            <a:t>e nº </a:t>
          </a:r>
          <a:r>
            <a:rPr lang="pt-BR" sz="2000" dirty="0" smtClean="0"/>
            <a:t>6/2018</a:t>
          </a:r>
          <a:endParaRPr lang="pt-BR" sz="2000" dirty="0"/>
        </a:p>
      </dgm:t>
    </dgm:pt>
    <dgm:pt modelId="{34E880BD-20A5-42DC-8926-3A76B099C1BA}" type="parTrans" cxnId="{E8284B80-9644-44EA-AF9C-297CAA4A1EFB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E0BE9555-005B-4EC4-AB6C-2E03C4393CC2}" type="sibTrans" cxnId="{E8284B80-9644-44EA-AF9C-297CAA4A1EFB}">
      <dgm:prSet/>
      <dgm:spPr/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FA348AC7-AAE7-450C-8EC7-4B221F1E3AD5}" type="pres">
      <dgm:prSet presAssocID="{663F0882-BDCA-4EBA-AB66-B2DBBC4086D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024BBA6-6D21-4129-9464-70497B66B8BA}" type="pres">
      <dgm:prSet presAssocID="{774E63B2-C104-4026-B434-2519E14634DF}" presName="centerShape" presStyleLbl="node0" presStyleIdx="0" presStyleCnt="1"/>
      <dgm:spPr/>
      <dgm:t>
        <a:bodyPr/>
        <a:lstStyle/>
        <a:p>
          <a:endParaRPr lang="pt-BR"/>
        </a:p>
      </dgm:t>
    </dgm:pt>
    <dgm:pt modelId="{43D9150C-6EB8-4EEE-8D21-2C122D0B9E2F}" type="pres">
      <dgm:prSet presAssocID="{89519525-4904-4541-881B-F85305CC36D9}" presName="parTrans" presStyleLbl="bgSibTrans2D1" presStyleIdx="0" presStyleCnt="4"/>
      <dgm:spPr/>
      <dgm:t>
        <a:bodyPr/>
        <a:lstStyle/>
        <a:p>
          <a:endParaRPr lang="pt-BR"/>
        </a:p>
      </dgm:t>
    </dgm:pt>
    <dgm:pt modelId="{1E5181CD-7396-49BD-9B1B-6EB7FA782AD4}" type="pres">
      <dgm:prSet presAssocID="{FB6AFF09-7B21-4104-A62C-C587E57BB32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9EA437B-BAAD-44F0-98FB-D11989823E95}" type="pres">
      <dgm:prSet presAssocID="{67B5715F-41E0-464C-9750-E68381823C33}" presName="parTrans" presStyleLbl="bgSibTrans2D1" presStyleIdx="1" presStyleCnt="4" custLinFactNeighborY="7630"/>
      <dgm:spPr/>
      <dgm:t>
        <a:bodyPr/>
        <a:lstStyle/>
        <a:p>
          <a:endParaRPr lang="pt-BR"/>
        </a:p>
      </dgm:t>
    </dgm:pt>
    <dgm:pt modelId="{D82F9891-0B5D-4BC3-97B3-B05DDFA60468}" type="pres">
      <dgm:prSet presAssocID="{1AD72927-6AD8-4E07-B20C-7BA8F8AF3165}" presName="node" presStyleLbl="node1" presStyleIdx="1" presStyleCnt="4" custScaleX="10977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0FC820B-D977-4DCA-8E30-94286453CEDB}" type="pres">
      <dgm:prSet presAssocID="{34E880BD-20A5-42DC-8926-3A76B099C1BA}" presName="parTrans" presStyleLbl="bgSibTrans2D1" presStyleIdx="2" presStyleCnt="4" custLinFactNeighborX="-979" custLinFactNeighborY="8528"/>
      <dgm:spPr/>
      <dgm:t>
        <a:bodyPr/>
        <a:lstStyle/>
        <a:p>
          <a:endParaRPr lang="pt-BR"/>
        </a:p>
      </dgm:t>
    </dgm:pt>
    <dgm:pt modelId="{A9E52C9B-1107-41CE-AF8A-28A51B9042D1}" type="pres">
      <dgm:prSet presAssocID="{C844DFE7-FA44-42F0-AA8D-254F4B7D18B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DF75A4-24FE-4184-B21F-F754B757ECA0}" type="pres">
      <dgm:prSet presAssocID="{5E050EF0-A0B7-4E0F-8DEF-BE203FCE9F18}" presName="parTrans" presStyleLbl="bgSibTrans2D1" presStyleIdx="3" presStyleCnt="4" custLinFactNeighborX="-6989"/>
      <dgm:spPr/>
      <dgm:t>
        <a:bodyPr/>
        <a:lstStyle/>
        <a:p>
          <a:endParaRPr lang="pt-BR"/>
        </a:p>
      </dgm:t>
    </dgm:pt>
    <dgm:pt modelId="{0DE24278-7C72-47E1-AA71-5471D2C97CA0}" type="pres">
      <dgm:prSet presAssocID="{3D79D6C8-ECDC-4EA7-9D0C-3C9338FAEB5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8284B80-9644-44EA-AF9C-297CAA4A1EFB}" srcId="{774E63B2-C104-4026-B434-2519E14634DF}" destId="{C844DFE7-FA44-42F0-AA8D-254F4B7D18B8}" srcOrd="2" destOrd="0" parTransId="{34E880BD-20A5-42DC-8926-3A76B099C1BA}" sibTransId="{E0BE9555-005B-4EC4-AB6C-2E03C4393CC2}"/>
    <dgm:cxn modelId="{D78AD997-6B5B-47B6-A28B-8B6997C9702E}" type="presOf" srcId="{67B5715F-41E0-464C-9750-E68381823C33}" destId="{89EA437B-BAAD-44F0-98FB-D11989823E95}" srcOrd="0" destOrd="0" presId="urn:microsoft.com/office/officeart/2005/8/layout/radial4"/>
    <dgm:cxn modelId="{4B9516E7-8E04-4FE7-B6D2-AA8CA61032B0}" srcId="{774E63B2-C104-4026-B434-2519E14634DF}" destId="{FB6AFF09-7B21-4104-A62C-C587E57BB325}" srcOrd="0" destOrd="0" parTransId="{89519525-4904-4541-881B-F85305CC36D9}" sibTransId="{E775FE75-A7DC-4CBA-AF67-5ED9D4CB0263}"/>
    <dgm:cxn modelId="{121312F4-1AB2-415D-891C-5E1C0AE7A41A}" type="presOf" srcId="{34E880BD-20A5-42DC-8926-3A76B099C1BA}" destId="{00FC820B-D977-4DCA-8E30-94286453CEDB}" srcOrd="0" destOrd="0" presId="urn:microsoft.com/office/officeart/2005/8/layout/radial4"/>
    <dgm:cxn modelId="{CF36C252-F417-4590-BBE9-BD0346668240}" type="presOf" srcId="{FB6AFF09-7B21-4104-A62C-C587E57BB325}" destId="{1E5181CD-7396-49BD-9B1B-6EB7FA782AD4}" srcOrd="0" destOrd="0" presId="urn:microsoft.com/office/officeart/2005/8/layout/radial4"/>
    <dgm:cxn modelId="{CE0CD9F7-F1C5-4987-B61A-FCE464B7E09C}" srcId="{663F0882-BDCA-4EBA-AB66-B2DBBC4086DB}" destId="{774E63B2-C104-4026-B434-2519E14634DF}" srcOrd="0" destOrd="0" parTransId="{06DA1E24-AE14-4ABC-8145-8B3925CCFDDF}" sibTransId="{9C338F76-389B-42C6-B433-95F629BEDDAF}"/>
    <dgm:cxn modelId="{58A32511-F3A0-47AF-A688-43258B25D5E7}" type="presOf" srcId="{774E63B2-C104-4026-B434-2519E14634DF}" destId="{8024BBA6-6D21-4129-9464-70497B66B8BA}" srcOrd="0" destOrd="0" presId="urn:microsoft.com/office/officeart/2005/8/layout/radial4"/>
    <dgm:cxn modelId="{B5056C20-5408-4F81-BDFF-A3C43597AADA}" type="presOf" srcId="{663F0882-BDCA-4EBA-AB66-B2DBBC4086DB}" destId="{FA348AC7-AAE7-450C-8EC7-4B221F1E3AD5}" srcOrd="0" destOrd="0" presId="urn:microsoft.com/office/officeart/2005/8/layout/radial4"/>
    <dgm:cxn modelId="{6502FFAF-6A14-43B9-9D8C-F8EEA36173F7}" type="presOf" srcId="{C844DFE7-FA44-42F0-AA8D-254F4B7D18B8}" destId="{A9E52C9B-1107-41CE-AF8A-28A51B9042D1}" srcOrd="0" destOrd="0" presId="urn:microsoft.com/office/officeart/2005/8/layout/radial4"/>
    <dgm:cxn modelId="{E0FEFC94-CB67-4E28-B6CC-516DBF3ABCC3}" type="presOf" srcId="{3D79D6C8-ECDC-4EA7-9D0C-3C9338FAEB54}" destId="{0DE24278-7C72-47E1-AA71-5471D2C97CA0}" srcOrd="0" destOrd="0" presId="urn:microsoft.com/office/officeart/2005/8/layout/radial4"/>
    <dgm:cxn modelId="{0C2FE285-86E2-431D-8865-3C3693D4D7FC}" srcId="{774E63B2-C104-4026-B434-2519E14634DF}" destId="{1AD72927-6AD8-4E07-B20C-7BA8F8AF3165}" srcOrd="1" destOrd="0" parTransId="{67B5715F-41E0-464C-9750-E68381823C33}" sibTransId="{1C6E12E5-F07A-480A-9330-BAD19303C0B4}"/>
    <dgm:cxn modelId="{89F938F3-0CA2-4F31-8BEB-69D5C4D6254D}" type="presOf" srcId="{89519525-4904-4541-881B-F85305CC36D9}" destId="{43D9150C-6EB8-4EEE-8D21-2C122D0B9E2F}" srcOrd="0" destOrd="0" presId="urn:microsoft.com/office/officeart/2005/8/layout/radial4"/>
    <dgm:cxn modelId="{BB811164-1027-4AE5-84FD-48E7648E5B59}" type="presOf" srcId="{1AD72927-6AD8-4E07-B20C-7BA8F8AF3165}" destId="{D82F9891-0B5D-4BC3-97B3-B05DDFA60468}" srcOrd="0" destOrd="0" presId="urn:microsoft.com/office/officeart/2005/8/layout/radial4"/>
    <dgm:cxn modelId="{72483928-3C67-4913-960D-91B2EA940E7E}" srcId="{774E63B2-C104-4026-B434-2519E14634DF}" destId="{3D79D6C8-ECDC-4EA7-9D0C-3C9338FAEB54}" srcOrd="3" destOrd="0" parTransId="{5E050EF0-A0B7-4E0F-8DEF-BE203FCE9F18}" sibTransId="{2E13C1EF-44C6-4E2F-9E51-A3746BBB2016}"/>
    <dgm:cxn modelId="{7320BA7B-8283-4870-8242-926BD2B613EB}" type="presOf" srcId="{5E050EF0-A0B7-4E0F-8DEF-BE203FCE9F18}" destId="{B8DF75A4-24FE-4184-B21F-F754B757ECA0}" srcOrd="0" destOrd="0" presId="urn:microsoft.com/office/officeart/2005/8/layout/radial4"/>
    <dgm:cxn modelId="{759170E7-C754-4006-9639-B268BA1E4400}" type="presParOf" srcId="{FA348AC7-AAE7-450C-8EC7-4B221F1E3AD5}" destId="{8024BBA6-6D21-4129-9464-70497B66B8BA}" srcOrd="0" destOrd="0" presId="urn:microsoft.com/office/officeart/2005/8/layout/radial4"/>
    <dgm:cxn modelId="{D25E51AA-0868-47C4-9A6F-4593E1107FB0}" type="presParOf" srcId="{FA348AC7-AAE7-450C-8EC7-4B221F1E3AD5}" destId="{43D9150C-6EB8-4EEE-8D21-2C122D0B9E2F}" srcOrd="1" destOrd="0" presId="urn:microsoft.com/office/officeart/2005/8/layout/radial4"/>
    <dgm:cxn modelId="{71902210-B30D-46EF-A960-8A7D341CC5E0}" type="presParOf" srcId="{FA348AC7-AAE7-450C-8EC7-4B221F1E3AD5}" destId="{1E5181CD-7396-49BD-9B1B-6EB7FA782AD4}" srcOrd="2" destOrd="0" presId="urn:microsoft.com/office/officeart/2005/8/layout/radial4"/>
    <dgm:cxn modelId="{F0F67EF7-96BD-4431-BC74-009BE1B6915E}" type="presParOf" srcId="{FA348AC7-AAE7-450C-8EC7-4B221F1E3AD5}" destId="{89EA437B-BAAD-44F0-98FB-D11989823E95}" srcOrd="3" destOrd="0" presId="urn:microsoft.com/office/officeart/2005/8/layout/radial4"/>
    <dgm:cxn modelId="{FE6AC16B-5D63-4CF0-9FDA-7592722FAE69}" type="presParOf" srcId="{FA348AC7-AAE7-450C-8EC7-4B221F1E3AD5}" destId="{D82F9891-0B5D-4BC3-97B3-B05DDFA60468}" srcOrd="4" destOrd="0" presId="urn:microsoft.com/office/officeart/2005/8/layout/radial4"/>
    <dgm:cxn modelId="{B9F17A0C-DABB-4535-8ED4-204734E0C739}" type="presParOf" srcId="{FA348AC7-AAE7-450C-8EC7-4B221F1E3AD5}" destId="{00FC820B-D977-4DCA-8E30-94286453CEDB}" srcOrd="5" destOrd="0" presId="urn:microsoft.com/office/officeart/2005/8/layout/radial4"/>
    <dgm:cxn modelId="{40C0A659-85B1-4772-9EEF-3DA42A4CA614}" type="presParOf" srcId="{FA348AC7-AAE7-450C-8EC7-4B221F1E3AD5}" destId="{A9E52C9B-1107-41CE-AF8A-28A51B9042D1}" srcOrd="6" destOrd="0" presId="urn:microsoft.com/office/officeart/2005/8/layout/radial4"/>
    <dgm:cxn modelId="{A16AAEB5-4C87-4E29-8FC9-E742EDEAEA11}" type="presParOf" srcId="{FA348AC7-AAE7-450C-8EC7-4B221F1E3AD5}" destId="{B8DF75A4-24FE-4184-B21F-F754B757ECA0}" srcOrd="7" destOrd="0" presId="urn:microsoft.com/office/officeart/2005/8/layout/radial4"/>
    <dgm:cxn modelId="{0C7D8039-31CB-4B0F-91F5-57A7DBF632C7}" type="presParOf" srcId="{FA348AC7-AAE7-450C-8EC7-4B221F1E3AD5}" destId="{0DE24278-7C72-47E1-AA71-5471D2C97CA0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CEBA51-BFF3-4978-8E9D-B85C1CA5B2B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B92D13E-38EF-48B6-87F8-798EC348BACA}">
      <dgm:prSet phldrT="[Texto]" custT="1"/>
      <dgm:spPr/>
      <dgm:t>
        <a:bodyPr/>
        <a:lstStyle/>
        <a:p>
          <a:pPr algn="ctr"/>
          <a:endParaRPr lang="pt-BR" sz="2000" b="1" dirty="0"/>
        </a:p>
      </dgm:t>
    </dgm:pt>
    <dgm:pt modelId="{69F1BA1B-2A0B-45CF-9E0A-9DEC745896C8}" type="parTrans" cxnId="{5D9E47D6-E141-4DE6-BC0F-8AE382F299C4}">
      <dgm:prSet/>
      <dgm:spPr/>
      <dgm:t>
        <a:bodyPr/>
        <a:lstStyle/>
        <a:p>
          <a:endParaRPr lang="pt-BR" b="0"/>
        </a:p>
      </dgm:t>
    </dgm:pt>
    <dgm:pt modelId="{C1CCDC33-9F47-481B-8B05-D168B8D0AEA6}" type="sibTrans" cxnId="{5D9E47D6-E141-4DE6-BC0F-8AE382F299C4}">
      <dgm:prSet/>
      <dgm:spPr/>
      <dgm:t>
        <a:bodyPr/>
        <a:lstStyle/>
        <a:p>
          <a:endParaRPr lang="pt-BR" b="0"/>
        </a:p>
      </dgm:t>
    </dgm:pt>
    <dgm:pt modelId="{273E02BF-D200-4745-81D8-8EC82E8483C2}">
      <dgm:prSet phldrT="[Texto]" custT="1"/>
      <dgm:spPr/>
      <dgm:t>
        <a:bodyPr/>
        <a:lstStyle/>
        <a:p>
          <a:pPr algn="just"/>
          <a:r>
            <a:rPr lang="pt-BR" sz="2000" b="0" dirty="0" smtClean="0"/>
            <a:t>Grupo de Trabalho Interinstitucional de Atividades de Exploração e Produção de Óleo e Gás – GTPEG: MMA, IBAMA, </a:t>
          </a:r>
          <a:r>
            <a:rPr lang="pt-BR" sz="2000" b="0" dirty="0" err="1" smtClean="0"/>
            <a:t>ICMBio</a:t>
          </a:r>
          <a:r>
            <a:rPr lang="pt-BR" sz="2000" b="0" dirty="0" smtClean="0"/>
            <a:t> e da Agência Nacional de Águas – ANA;</a:t>
          </a:r>
          <a:endParaRPr lang="pt-BR" sz="2000" b="0" dirty="0"/>
        </a:p>
      </dgm:t>
    </dgm:pt>
    <dgm:pt modelId="{46B4E47A-C385-42C6-8A13-477C0F0A8F7B}" type="parTrans" cxnId="{61C852FF-835A-4BA7-97E9-DC7CE6C5DCD0}">
      <dgm:prSet/>
      <dgm:spPr/>
      <dgm:t>
        <a:bodyPr/>
        <a:lstStyle/>
        <a:p>
          <a:endParaRPr lang="pt-BR" b="0"/>
        </a:p>
      </dgm:t>
    </dgm:pt>
    <dgm:pt modelId="{4F74C94A-911C-43FE-BC0E-970B0CFC3F59}" type="sibTrans" cxnId="{61C852FF-835A-4BA7-97E9-DC7CE6C5DCD0}">
      <dgm:prSet/>
      <dgm:spPr/>
      <dgm:t>
        <a:bodyPr/>
        <a:lstStyle/>
        <a:p>
          <a:endParaRPr lang="pt-BR" b="0"/>
        </a:p>
      </dgm:t>
    </dgm:pt>
    <dgm:pt modelId="{1C087367-8DD3-4BFC-8695-16065FEBF468}">
      <dgm:prSet custT="1"/>
      <dgm:spPr/>
      <dgm:t>
        <a:bodyPr/>
        <a:lstStyle/>
        <a:p>
          <a:pPr algn="just"/>
          <a:r>
            <a:rPr lang="pt-BR" sz="2000" b="0" dirty="0" smtClean="0"/>
            <a:t>Parecer Técnico GTPEG: não identificou incompatibilidade das áreas propostas com os objetivos de proteção ambiental; e</a:t>
          </a:r>
        </a:p>
      </dgm:t>
    </dgm:pt>
    <dgm:pt modelId="{FDB866EE-99CB-440E-B621-2E2B26427481}" type="parTrans" cxnId="{3F71392C-4205-4D24-AF41-77374D473CA1}">
      <dgm:prSet/>
      <dgm:spPr/>
      <dgm:t>
        <a:bodyPr/>
        <a:lstStyle/>
        <a:p>
          <a:endParaRPr lang="pt-BR"/>
        </a:p>
      </dgm:t>
    </dgm:pt>
    <dgm:pt modelId="{2BD08A5A-97A6-4A4E-A584-C8E2DA8CBC17}" type="sibTrans" cxnId="{3F71392C-4205-4D24-AF41-77374D473CA1}">
      <dgm:prSet/>
      <dgm:spPr/>
      <dgm:t>
        <a:bodyPr/>
        <a:lstStyle/>
        <a:p>
          <a:endParaRPr lang="pt-BR"/>
        </a:p>
      </dgm:t>
    </dgm:pt>
    <dgm:pt modelId="{F050CDAD-C2CA-49BB-8F66-1903C6341FD7}">
      <dgm:prSet phldrT="[Texto]" custT="1"/>
      <dgm:spPr/>
      <dgm:t>
        <a:bodyPr/>
        <a:lstStyle/>
        <a:p>
          <a:pPr algn="just"/>
          <a:endParaRPr lang="pt-BR" sz="2000" b="0" dirty="0"/>
        </a:p>
      </dgm:t>
    </dgm:pt>
    <dgm:pt modelId="{31B6EB8A-0037-4A4B-B69E-BAC634BA0506}" type="parTrans" cxnId="{F0809C7C-3380-4427-89D3-EC45D14DD31D}">
      <dgm:prSet/>
      <dgm:spPr/>
      <dgm:t>
        <a:bodyPr/>
        <a:lstStyle/>
        <a:p>
          <a:endParaRPr lang="pt-BR"/>
        </a:p>
      </dgm:t>
    </dgm:pt>
    <dgm:pt modelId="{079CBE36-92B6-441D-85E3-30F6A1A68E4D}" type="sibTrans" cxnId="{F0809C7C-3380-4427-89D3-EC45D14DD31D}">
      <dgm:prSet/>
      <dgm:spPr/>
      <dgm:t>
        <a:bodyPr/>
        <a:lstStyle/>
        <a:p>
          <a:endParaRPr lang="pt-BR"/>
        </a:p>
      </dgm:t>
    </dgm:pt>
    <dgm:pt modelId="{166B996E-9A4B-43F7-8CD1-5291B07F0BD6}">
      <dgm:prSet custT="1"/>
      <dgm:spPr/>
      <dgm:t>
        <a:bodyPr/>
        <a:lstStyle/>
        <a:p>
          <a:pPr algn="just"/>
          <a:endParaRPr lang="pt-BR" sz="2000" b="0" dirty="0" smtClean="0"/>
        </a:p>
      </dgm:t>
    </dgm:pt>
    <dgm:pt modelId="{F3096FAB-3667-46C5-A466-D2DE86144CB2}" type="parTrans" cxnId="{532F20D1-B67F-466E-8927-92A0A508C0F0}">
      <dgm:prSet/>
      <dgm:spPr/>
      <dgm:t>
        <a:bodyPr/>
        <a:lstStyle/>
        <a:p>
          <a:endParaRPr lang="pt-BR"/>
        </a:p>
      </dgm:t>
    </dgm:pt>
    <dgm:pt modelId="{53CAC423-611F-4A1A-8C84-112B26A683AE}" type="sibTrans" cxnId="{532F20D1-B67F-466E-8927-92A0A508C0F0}">
      <dgm:prSet/>
      <dgm:spPr/>
      <dgm:t>
        <a:bodyPr/>
        <a:lstStyle/>
        <a:p>
          <a:endParaRPr lang="pt-BR"/>
        </a:p>
      </dgm:t>
    </dgm:pt>
    <dgm:pt modelId="{4CE3805B-726D-48A7-88FE-00079B5A6C62}">
      <dgm:prSet custT="1"/>
      <dgm:spPr/>
      <dgm:t>
        <a:bodyPr/>
        <a:lstStyle/>
        <a:p>
          <a:pPr algn="just"/>
          <a:r>
            <a:rPr lang="pt-BR" sz="2000" b="0" dirty="0" smtClean="0"/>
            <a:t>Não será necessária adequação ou exclusão das áreas a serem ofertadas.</a:t>
          </a:r>
        </a:p>
      </dgm:t>
    </dgm:pt>
    <dgm:pt modelId="{3DC59A94-EDD2-4A98-8A9F-CE720D3BC152}" type="parTrans" cxnId="{DAEE5B75-D92C-42BE-9E22-0A93386BD264}">
      <dgm:prSet/>
      <dgm:spPr/>
      <dgm:t>
        <a:bodyPr/>
        <a:lstStyle/>
        <a:p>
          <a:endParaRPr lang="pt-BR"/>
        </a:p>
      </dgm:t>
    </dgm:pt>
    <dgm:pt modelId="{62DB8DC0-77A3-457C-BE6B-D35FF2F7E9FD}" type="sibTrans" cxnId="{DAEE5B75-D92C-42BE-9E22-0A93386BD264}">
      <dgm:prSet/>
      <dgm:spPr/>
      <dgm:t>
        <a:bodyPr/>
        <a:lstStyle/>
        <a:p>
          <a:endParaRPr lang="pt-BR"/>
        </a:p>
      </dgm:t>
    </dgm:pt>
    <dgm:pt modelId="{35F0E6FA-1872-4283-8442-E560DAFD8637}">
      <dgm:prSet custT="1"/>
      <dgm:spPr/>
      <dgm:t>
        <a:bodyPr/>
        <a:lstStyle/>
        <a:p>
          <a:pPr algn="just"/>
          <a:endParaRPr lang="pt-BR" sz="2000" b="0" dirty="0" smtClean="0"/>
        </a:p>
      </dgm:t>
    </dgm:pt>
    <dgm:pt modelId="{EC6EEB9E-2681-4582-8EB3-347F9F580EEE}" type="parTrans" cxnId="{9A6EA686-99C5-4780-A27D-BC7B1F5FE00C}">
      <dgm:prSet/>
      <dgm:spPr/>
      <dgm:t>
        <a:bodyPr/>
        <a:lstStyle/>
        <a:p>
          <a:endParaRPr lang="pt-BR"/>
        </a:p>
      </dgm:t>
    </dgm:pt>
    <dgm:pt modelId="{33DC3C72-E583-4603-8578-0D0D03091533}" type="sibTrans" cxnId="{9A6EA686-99C5-4780-A27D-BC7B1F5FE00C}">
      <dgm:prSet/>
      <dgm:spPr/>
      <dgm:t>
        <a:bodyPr/>
        <a:lstStyle/>
        <a:p>
          <a:endParaRPr lang="pt-BR"/>
        </a:p>
      </dgm:t>
    </dgm:pt>
    <dgm:pt modelId="{DA5612BD-288C-4E90-9641-19E9B1BD12A0}" type="pres">
      <dgm:prSet presAssocID="{8CCEBA51-BFF3-4978-8E9D-B85C1CA5B2B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3575E11-70A6-4E10-9892-94CC0DCF1967}" type="pres">
      <dgm:prSet presAssocID="{3B92D13E-38EF-48B6-87F8-798EC348BACA}" presName="linNode" presStyleCnt="0"/>
      <dgm:spPr/>
      <dgm:t>
        <a:bodyPr/>
        <a:lstStyle/>
        <a:p>
          <a:endParaRPr lang="pt-BR"/>
        </a:p>
      </dgm:t>
    </dgm:pt>
    <dgm:pt modelId="{7DF0BD6E-792F-4D55-8CB0-7EB122E58973}" type="pres">
      <dgm:prSet presAssocID="{3B92D13E-38EF-48B6-87F8-798EC348BACA}" presName="parentText" presStyleLbl="node1" presStyleIdx="0" presStyleCnt="1" custScaleX="80868" custLinFactNeighborX="-7145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619604E-3DDB-49A9-871E-DE38A6330103}" type="pres">
      <dgm:prSet presAssocID="{3B92D13E-38EF-48B6-87F8-798EC348BACA}" presName="descendantText" presStyleLbl="alignAccFollowNode1" presStyleIdx="0" presStyleCnt="1" custScaleX="99448" custScaleY="9293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17B8449-800D-4963-8A13-4FF3CF701F59}" type="presOf" srcId="{166B996E-9A4B-43F7-8CD1-5291B07F0BD6}" destId="{5619604E-3DDB-49A9-871E-DE38A6330103}" srcOrd="0" destOrd="5" presId="urn:microsoft.com/office/officeart/2005/8/layout/vList5"/>
    <dgm:cxn modelId="{DA2DF6D2-896C-4770-AE12-10217A799458}" type="presOf" srcId="{3B92D13E-38EF-48B6-87F8-798EC348BACA}" destId="{7DF0BD6E-792F-4D55-8CB0-7EB122E58973}" srcOrd="0" destOrd="0" presId="urn:microsoft.com/office/officeart/2005/8/layout/vList5"/>
    <dgm:cxn modelId="{DAEE5B75-D92C-42BE-9E22-0A93386BD264}" srcId="{3B92D13E-38EF-48B6-87F8-798EC348BACA}" destId="{4CE3805B-726D-48A7-88FE-00079B5A6C62}" srcOrd="4" destOrd="0" parTransId="{3DC59A94-EDD2-4A98-8A9F-CE720D3BC152}" sibTransId="{62DB8DC0-77A3-457C-BE6B-D35FF2F7E9FD}"/>
    <dgm:cxn modelId="{5D9E47D6-E141-4DE6-BC0F-8AE382F299C4}" srcId="{8CCEBA51-BFF3-4978-8E9D-B85C1CA5B2BA}" destId="{3B92D13E-38EF-48B6-87F8-798EC348BACA}" srcOrd="0" destOrd="0" parTransId="{69F1BA1B-2A0B-45CF-9E0A-9DEC745896C8}" sibTransId="{C1CCDC33-9F47-481B-8B05-D168B8D0AEA6}"/>
    <dgm:cxn modelId="{867B7DBF-992B-41C2-A576-B746806ED5C2}" type="presOf" srcId="{273E02BF-D200-4745-81D8-8EC82E8483C2}" destId="{5619604E-3DDB-49A9-871E-DE38A6330103}" srcOrd="0" destOrd="0" presId="urn:microsoft.com/office/officeart/2005/8/layout/vList5"/>
    <dgm:cxn modelId="{3F71392C-4205-4D24-AF41-77374D473CA1}" srcId="{3B92D13E-38EF-48B6-87F8-798EC348BACA}" destId="{1C087367-8DD3-4BFC-8695-16065FEBF468}" srcOrd="2" destOrd="0" parTransId="{FDB866EE-99CB-440E-B621-2E2B26427481}" sibTransId="{2BD08A5A-97A6-4A4E-A584-C8E2DA8CBC17}"/>
    <dgm:cxn modelId="{7784B2BC-7E0B-4D47-973C-4A97CEF6D116}" type="presOf" srcId="{4CE3805B-726D-48A7-88FE-00079B5A6C62}" destId="{5619604E-3DDB-49A9-871E-DE38A6330103}" srcOrd="0" destOrd="4" presId="urn:microsoft.com/office/officeart/2005/8/layout/vList5"/>
    <dgm:cxn modelId="{846BB58F-146D-435E-A63F-1BD0CFFB8B45}" type="presOf" srcId="{F050CDAD-C2CA-49BB-8F66-1903C6341FD7}" destId="{5619604E-3DDB-49A9-871E-DE38A6330103}" srcOrd="0" destOrd="1" presId="urn:microsoft.com/office/officeart/2005/8/layout/vList5"/>
    <dgm:cxn modelId="{BB0E8AB5-477C-4EB8-A769-0307FAA3B70E}" type="presOf" srcId="{1C087367-8DD3-4BFC-8695-16065FEBF468}" destId="{5619604E-3DDB-49A9-871E-DE38A6330103}" srcOrd="0" destOrd="2" presId="urn:microsoft.com/office/officeart/2005/8/layout/vList5"/>
    <dgm:cxn modelId="{532F20D1-B67F-466E-8927-92A0A508C0F0}" srcId="{3B92D13E-38EF-48B6-87F8-798EC348BACA}" destId="{166B996E-9A4B-43F7-8CD1-5291B07F0BD6}" srcOrd="5" destOrd="0" parTransId="{F3096FAB-3667-46C5-A466-D2DE86144CB2}" sibTransId="{53CAC423-611F-4A1A-8C84-112B26A683AE}"/>
    <dgm:cxn modelId="{618E0D78-4121-48BF-8FFC-8AF64174E1F7}" type="presOf" srcId="{8CCEBA51-BFF3-4978-8E9D-B85C1CA5B2BA}" destId="{DA5612BD-288C-4E90-9641-19E9B1BD12A0}" srcOrd="0" destOrd="0" presId="urn:microsoft.com/office/officeart/2005/8/layout/vList5"/>
    <dgm:cxn modelId="{61C852FF-835A-4BA7-97E9-DC7CE6C5DCD0}" srcId="{3B92D13E-38EF-48B6-87F8-798EC348BACA}" destId="{273E02BF-D200-4745-81D8-8EC82E8483C2}" srcOrd="0" destOrd="0" parTransId="{46B4E47A-C385-42C6-8A13-477C0F0A8F7B}" sibTransId="{4F74C94A-911C-43FE-BC0E-970B0CFC3F59}"/>
    <dgm:cxn modelId="{85958246-915D-4168-8266-AD550BCDF8FF}" type="presOf" srcId="{35F0E6FA-1872-4283-8442-E560DAFD8637}" destId="{5619604E-3DDB-49A9-871E-DE38A6330103}" srcOrd="0" destOrd="3" presId="urn:microsoft.com/office/officeart/2005/8/layout/vList5"/>
    <dgm:cxn modelId="{F0809C7C-3380-4427-89D3-EC45D14DD31D}" srcId="{3B92D13E-38EF-48B6-87F8-798EC348BACA}" destId="{F050CDAD-C2CA-49BB-8F66-1903C6341FD7}" srcOrd="1" destOrd="0" parTransId="{31B6EB8A-0037-4A4B-B69E-BAC634BA0506}" sibTransId="{079CBE36-92B6-441D-85E3-30F6A1A68E4D}"/>
    <dgm:cxn modelId="{9A6EA686-99C5-4780-A27D-BC7B1F5FE00C}" srcId="{3B92D13E-38EF-48B6-87F8-798EC348BACA}" destId="{35F0E6FA-1872-4283-8442-E560DAFD8637}" srcOrd="3" destOrd="0" parTransId="{EC6EEB9E-2681-4582-8EB3-347F9F580EEE}" sibTransId="{33DC3C72-E583-4603-8578-0D0D03091533}"/>
    <dgm:cxn modelId="{79A10F86-854C-43DF-8EC8-0DD578A80DF9}" type="presParOf" srcId="{DA5612BD-288C-4E90-9641-19E9B1BD12A0}" destId="{E3575E11-70A6-4E10-9892-94CC0DCF1967}" srcOrd="0" destOrd="0" presId="urn:microsoft.com/office/officeart/2005/8/layout/vList5"/>
    <dgm:cxn modelId="{917D8397-A9B5-4DC8-BB4F-9D9B06684ABF}" type="presParOf" srcId="{E3575E11-70A6-4E10-9892-94CC0DCF1967}" destId="{7DF0BD6E-792F-4D55-8CB0-7EB122E58973}" srcOrd="0" destOrd="0" presId="urn:microsoft.com/office/officeart/2005/8/layout/vList5"/>
    <dgm:cxn modelId="{2432A9F6-C1D1-4DA7-84CF-C9203165522E}" type="presParOf" srcId="{E3575E11-70A6-4E10-9892-94CC0DCF1967}" destId="{5619604E-3DDB-49A9-871E-DE38A633010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B4C2FD5-B409-4076-9F16-37634BE83CAC}" type="doc">
      <dgm:prSet loTypeId="urn:microsoft.com/office/officeart/2005/8/layout/hierarchy2" loCatId="hierarchy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pt-BR"/>
        </a:p>
      </dgm:t>
    </dgm:pt>
    <dgm:pt modelId="{1FD9364F-CAF7-4D55-AC07-BEAF58D7D8D5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solidFill>
          <a:schemeClr val="tx2"/>
        </a:solidFill>
        <a:ln>
          <a:noFill/>
        </a:ln>
        <a:effectLst/>
      </dgm:spPr>
      <dgm:t>
        <a:bodyPr/>
        <a:lstStyle/>
        <a:p>
          <a:r>
            <a:rPr lang="pt-BR" sz="1800" b="1" dirty="0" smtClean="0">
              <a:solidFill>
                <a:schemeClr val="bg1"/>
              </a:solidFill>
              <a:latin typeface="+mj-lt"/>
            </a:rPr>
            <a:t>Garantias de Oferta</a:t>
          </a:r>
          <a:endParaRPr lang="pt-BR" sz="1800" b="1" dirty="0">
            <a:solidFill>
              <a:schemeClr val="bg1"/>
            </a:solidFill>
            <a:latin typeface="+mj-lt"/>
          </a:endParaRPr>
        </a:p>
      </dgm:t>
    </dgm:pt>
    <dgm:pt modelId="{64616632-A39B-4229-8CFF-E759C1FC27E5}" type="parTrans" cxnId="{D5157448-21D4-45A1-803F-E4D469FDBE70}">
      <dgm:prSet/>
      <dgm:spPr/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1752A3CB-94CB-40EC-8F0A-B5C76B782F38}" type="sibTrans" cxnId="{D5157448-21D4-45A1-803F-E4D469FDBE70}">
      <dgm:prSet/>
      <dgm:spPr/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02B7E5C6-DB28-4E86-BE3D-2FC5FAB3667E}">
      <dgm:prSet phldrT="[Texto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>
        <a:solidFill>
          <a:schemeClr val="accent1"/>
        </a:solidFill>
        <a:ln>
          <a:noFill/>
        </a:ln>
        <a:effectLst/>
      </dgm:spPr>
      <dgm:t>
        <a:bodyPr/>
        <a:lstStyle/>
        <a:p>
          <a:r>
            <a:rPr lang="pt-BR" sz="1800" b="1" dirty="0" smtClean="0">
              <a:solidFill>
                <a:schemeClr val="bg1"/>
              </a:solidFill>
              <a:latin typeface="+mj-lt"/>
            </a:rPr>
            <a:t>Data limite</a:t>
          </a:r>
        </a:p>
        <a:p>
          <a:r>
            <a:rPr lang="pt-BR" sz="1800" b="1" u="sng" dirty="0" smtClean="0">
              <a:solidFill>
                <a:schemeClr val="bg1"/>
              </a:solidFill>
              <a:latin typeface="+mj-lt"/>
            </a:rPr>
            <a:t>13/09/2018</a:t>
          </a:r>
          <a:endParaRPr lang="pt-BR" sz="1800" b="1" u="sng" dirty="0">
            <a:solidFill>
              <a:schemeClr val="bg1"/>
            </a:solidFill>
            <a:latin typeface="+mj-lt"/>
          </a:endParaRPr>
        </a:p>
      </dgm:t>
    </dgm:pt>
    <dgm:pt modelId="{429F2AC9-C78E-4216-96A3-95FF1BAC7B7B}" type="parTrans" cxnId="{9550FB37-147E-4264-857D-5CAB29D444A7}">
      <dgm:prSet custT="1"/>
      <dgm:spPr>
        <a:ln>
          <a:solidFill>
            <a:schemeClr val="tx2"/>
          </a:solidFill>
        </a:ln>
      </dgm:spPr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16BD2700-6D63-42D4-910D-19C6E129735E}" type="sibTrans" cxnId="{9550FB37-147E-4264-857D-5CAB29D444A7}">
      <dgm:prSet/>
      <dgm:spPr/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4AFB82D9-8EFA-44EF-9BF1-13E4D4748D23}">
      <dgm:prSet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solidFill>
          <a:schemeClr val="tx2"/>
        </a:solidFill>
        <a:ln>
          <a:noFill/>
        </a:ln>
        <a:effectLst/>
      </dgm:spPr>
      <dgm:t>
        <a:bodyPr/>
        <a:lstStyle/>
        <a:p>
          <a:r>
            <a:rPr lang="pt-BR" sz="1800" b="1" dirty="0" smtClean="0">
              <a:solidFill>
                <a:schemeClr val="bg1"/>
              </a:solidFill>
              <a:latin typeface="+mj-lt"/>
            </a:rPr>
            <a:t>Modalidades</a:t>
          </a:r>
          <a:endParaRPr lang="pt-BR" sz="1800" b="1" dirty="0">
            <a:solidFill>
              <a:schemeClr val="bg1"/>
            </a:solidFill>
            <a:latin typeface="+mj-lt"/>
          </a:endParaRPr>
        </a:p>
      </dgm:t>
    </dgm:pt>
    <dgm:pt modelId="{29EFEE38-CDD9-4483-83E4-6D13BAC5CB7A}" type="parTrans" cxnId="{A8B9B117-7997-45BF-B063-E237886CFC7A}">
      <dgm:prSet custT="1"/>
      <dgm:spPr>
        <a:ln>
          <a:solidFill>
            <a:schemeClr val="tx2"/>
          </a:solidFill>
        </a:ln>
      </dgm:spPr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D3950081-A0D2-4653-A8EE-EF82D430E956}" type="sibTrans" cxnId="{A8B9B117-7997-45BF-B063-E237886CFC7A}">
      <dgm:prSet/>
      <dgm:spPr/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FA9C120E-F47A-49BB-A570-1A92EED91F68}">
      <dgm:prSet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solidFill>
          <a:schemeClr val="tx2"/>
        </a:solidFill>
        <a:ln>
          <a:noFill/>
        </a:ln>
        <a:effectLst/>
      </dgm:spPr>
      <dgm:t>
        <a:bodyPr/>
        <a:lstStyle/>
        <a:p>
          <a:r>
            <a:rPr lang="pt-BR" sz="1800" b="1" dirty="0" smtClean="0">
              <a:solidFill>
                <a:schemeClr val="bg1"/>
              </a:solidFill>
              <a:latin typeface="+mj-lt"/>
            </a:rPr>
            <a:t>Carta de Crédito</a:t>
          </a:r>
          <a:endParaRPr lang="pt-BR" sz="1800" b="1" dirty="0">
            <a:solidFill>
              <a:schemeClr val="bg1"/>
            </a:solidFill>
            <a:latin typeface="+mj-lt"/>
          </a:endParaRPr>
        </a:p>
      </dgm:t>
    </dgm:pt>
    <dgm:pt modelId="{B4E2C9F7-7869-45B4-9A33-C29181D936C1}" type="parTrans" cxnId="{E53BA8AB-BF76-4A6D-9DC8-BD28CADFFF59}">
      <dgm:prSet custT="1"/>
      <dgm:spPr>
        <a:ln>
          <a:solidFill>
            <a:schemeClr val="tx2"/>
          </a:solidFill>
        </a:ln>
      </dgm:spPr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C8740BE2-348F-4A80-8301-7C706737CDAE}" type="sibTrans" cxnId="{E53BA8AB-BF76-4A6D-9DC8-BD28CADFFF59}">
      <dgm:prSet/>
      <dgm:spPr/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FAB4E2D5-A4D8-4BE5-B42D-4CBE750FD3F5}">
      <dgm:prSet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solidFill>
          <a:schemeClr val="accent1"/>
        </a:solidFill>
        <a:ln>
          <a:noFill/>
        </a:ln>
        <a:effectLst/>
      </dgm:spPr>
      <dgm:t>
        <a:bodyPr/>
        <a:lstStyle/>
        <a:p>
          <a:r>
            <a:rPr lang="pt-BR" sz="1800" b="1" dirty="0" smtClean="0">
              <a:solidFill>
                <a:schemeClr val="bg1"/>
              </a:solidFill>
              <a:latin typeface="+mj-lt"/>
            </a:rPr>
            <a:t>Seguro Garantia</a:t>
          </a:r>
          <a:endParaRPr lang="pt-BR" sz="1800" b="1" dirty="0">
            <a:solidFill>
              <a:schemeClr val="bg1"/>
            </a:solidFill>
            <a:latin typeface="+mj-lt"/>
          </a:endParaRPr>
        </a:p>
      </dgm:t>
    </dgm:pt>
    <dgm:pt modelId="{3E40E6BD-8DD1-49C3-BFDF-250769B080FA}" type="parTrans" cxnId="{84B4B184-322B-4945-9D7E-839D7BB81C19}">
      <dgm:prSet custT="1"/>
      <dgm:spPr>
        <a:ln>
          <a:solidFill>
            <a:schemeClr val="tx2"/>
          </a:solidFill>
        </a:ln>
      </dgm:spPr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7F423FF5-0D1D-4F39-8E10-3034FB7F121F}" type="sibTrans" cxnId="{84B4B184-322B-4945-9D7E-839D7BB81C19}">
      <dgm:prSet/>
      <dgm:spPr/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D57D62D6-9365-42AA-A06A-94F16BCE5ADB}" type="pres">
      <dgm:prSet presAssocID="{BB4C2FD5-B409-4076-9F16-37634BE83CA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820D3A4-C9A9-4A7F-B82C-FCD3DFBDD598}" type="pres">
      <dgm:prSet presAssocID="{1FD9364F-CAF7-4D55-AC07-BEAF58D7D8D5}" presName="root1" presStyleCnt="0"/>
      <dgm:spPr/>
      <dgm:t>
        <a:bodyPr/>
        <a:lstStyle/>
        <a:p>
          <a:endParaRPr lang="pt-BR"/>
        </a:p>
      </dgm:t>
    </dgm:pt>
    <dgm:pt modelId="{1BF02AA0-2DCE-40B8-B8A6-E14BEE26768D}" type="pres">
      <dgm:prSet presAssocID="{1FD9364F-CAF7-4D55-AC07-BEAF58D7D8D5}" presName="LevelOneTextNode" presStyleLbl="node0" presStyleIdx="0" presStyleCnt="1" custLinFactNeighborX="-108" custLinFactNeighborY="-41124">
        <dgm:presLayoutVars>
          <dgm:chPref val="3"/>
        </dgm:presLayoutVars>
      </dgm:prSet>
      <dgm:spPr>
        <a:prstGeom prst="round2DiagRect">
          <a:avLst/>
        </a:prstGeom>
      </dgm:spPr>
      <dgm:t>
        <a:bodyPr/>
        <a:lstStyle/>
        <a:p>
          <a:endParaRPr lang="pt-BR"/>
        </a:p>
      </dgm:t>
    </dgm:pt>
    <dgm:pt modelId="{78155BC2-C90B-4194-ACAE-4D180842C1C3}" type="pres">
      <dgm:prSet presAssocID="{1FD9364F-CAF7-4D55-AC07-BEAF58D7D8D5}" presName="level2hierChild" presStyleCnt="0"/>
      <dgm:spPr/>
      <dgm:t>
        <a:bodyPr/>
        <a:lstStyle/>
        <a:p>
          <a:endParaRPr lang="pt-BR"/>
        </a:p>
      </dgm:t>
    </dgm:pt>
    <dgm:pt modelId="{00D8B118-05B6-41FF-AD9F-2131F2DD1F57}" type="pres">
      <dgm:prSet presAssocID="{429F2AC9-C78E-4216-96A3-95FF1BAC7B7B}" presName="conn2-1" presStyleLbl="parChTrans1D2" presStyleIdx="0" presStyleCnt="2"/>
      <dgm:spPr/>
      <dgm:t>
        <a:bodyPr/>
        <a:lstStyle/>
        <a:p>
          <a:endParaRPr lang="pt-BR"/>
        </a:p>
      </dgm:t>
    </dgm:pt>
    <dgm:pt modelId="{90D7C81D-A05A-43C8-82D0-08CBB438C1EF}" type="pres">
      <dgm:prSet presAssocID="{429F2AC9-C78E-4216-96A3-95FF1BAC7B7B}" presName="connTx" presStyleLbl="parChTrans1D2" presStyleIdx="0" presStyleCnt="2"/>
      <dgm:spPr/>
      <dgm:t>
        <a:bodyPr/>
        <a:lstStyle/>
        <a:p>
          <a:endParaRPr lang="pt-BR"/>
        </a:p>
      </dgm:t>
    </dgm:pt>
    <dgm:pt modelId="{E69B536B-5E36-472E-9392-71FDF48B0701}" type="pres">
      <dgm:prSet presAssocID="{02B7E5C6-DB28-4E86-BE3D-2FC5FAB3667E}" presName="root2" presStyleCnt="0"/>
      <dgm:spPr/>
      <dgm:t>
        <a:bodyPr/>
        <a:lstStyle/>
        <a:p>
          <a:endParaRPr lang="pt-BR"/>
        </a:p>
      </dgm:t>
    </dgm:pt>
    <dgm:pt modelId="{1A56B644-273A-43F8-8524-565B09E19189}" type="pres">
      <dgm:prSet presAssocID="{02B7E5C6-DB28-4E86-BE3D-2FC5FAB3667E}" presName="LevelTwoTextNode" presStyleLbl="node2" presStyleIdx="0" presStyleCnt="2" custLinFactNeighborY="-39963">
        <dgm:presLayoutVars>
          <dgm:chPref val="3"/>
        </dgm:presLayoutVars>
      </dgm:prSet>
      <dgm:spPr>
        <a:prstGeom prst="round2DiagRect">
          <a:avLst/>
        </a:prstGeom>
      </dgm:spPr>
      <dgm:t>
        <a:bodyPr/>
        <a:lstStyle/>
        <a:p>
          <a:endParaRPr lang="pt-BR"/>
        </a:p>
      </dgm:t>
    </dgm:pt>
    <dgm:pt modelId="{B5532E19-B982-482E-BB3C-6CF703C146FC}" type="pres">
      <dgm:prSet presAssocID="{02B7E5C6-DB28-4E86-BE3D-2FC5FAB3667E}" presName="level3hierChild" presStyleCnt="0"/>
      <dgm:spPr/>
      <dgm:t>
        <a:bodyPr/>
        <a:lstStyle/>
        <a:p>
          <a:endParaRPr lang="pt-BR"/>
        </a:p>
      </dgm:t>
    </dgm:pt>
    <dgm:pt modelId="{8154E4F8-BC08-4225-AF09-3764CC0F6C63}" type="pres">
      <dgm:prSet presAssocID="{29EFEE38-CDD9-4483-83E4-6D13BAC5CB7A}" presName="conn2-1" presStyleLbl="parChTrans1D2" presStyleIdx="1" presStyleCnt="2"/>
      <dgm:spPr/>
      <dgm:t>
        <a:bodyPr/>
        <a:lstStyle/>
        <a:p>
          <a:endParaRPr lang="pt-BR"/>
        </a:p>
      </dgm:t>
    </dgm:pt>
    <dgm:pt modelId="{72D6FDC5-4361-4A2D-979C-B579DC236244}" type="pres">
      <dgm:prSet presAssocID="{29EFEE38-CDD9-4483-83E4-6D13BAC5CB7A}" presName="connTx" presStyleLbl="parChTrans1D2" presStyleIdx="1" presStyleCnt="2"/>
      <dgm:spPr/>
      <dgm:t>
        <a:bodyPr/>
        <a:lstStyle/>
        <a:p>
          <a:endParaRPr lang="pt-BR"/>
        </a:p>
      </dgm:t>
    </dgm:pt>
    <dgm:pt modelId="{B98C929A-1AAA-4596-BFFF-C569A62469EA}" type="pres">
      <dgm:prSet presAssocID="{4AFB82D9-8EFA-44EF-9BF1-13E4D4748D23}" presName="root2" presStyleCnt="0"/>
      <dgm:spPr/>
      <dgm:t>
        <a:bodyPr/>
        <a:lstStyle/>
        <a:p>
          <a:endParaRPr lang="pt-BR"/>
        </a:p>
      </dgm:t>
    </dgm:pt>
    <dgm:pt modelId="{69433245-A0F4-46B0-90B4-1710B8C22F16}" type="pres">
      <dgm:prSet presAssocID="{4AFB82D9-8EFA-44EF-9BF1-13E4D4748D23}" presName="LevelTwoTextNode" presStyleLbl="node2" presStyleIdx="1" presStyleCnt="2" custLinFactNeighborY="-39963">
        <dgm:presLayoutVars>
          <dgm:chPref val="3"/>
        </dgm:presLayoutVars>
      </dgm:prSet>
      <dgm:spPr>
        <a:prstGeom prst="round2DiagRect">
          <a:avLst/>
        </a:prstGeom>
      </dgm:spPr>
      <dgm:t>
        <a:bodyPr/>
        <a:lstStyle/>
        <a:p>
          <a:endParaRPr lang="pt-BR"/>
        </a:p>
      </dgm:t>
    </dgm:pt>
    <dgm:pt modelId="{C1EA2358-83EB-466E-98BE-92C6E1B67119}" type="pres">
      <dgm:prSet presAssocID="{4AFB82D9-8EFA-44EF-9BF1-13E4D4748D23}" presName="level3hierChild" presStyleCnt="0"/>
      <dgm:spPr/>
      <dgm:t>
        <a:bodyPr/>
        <a:lstStyle/>
        <a:p>
          <a:endParaRPr lang="pt-BR"/>
        </a:p>
      </dgm:t>
    </dgm:pt>
    <dgm:pt modelId="{583181A0-E6D7-43E9-B497-B53E0E97224F}" type="pres">
      <dgm:prSet presAssocID="{B4E2C9F7-7869-45B4-9A33-C29181D936C1}" presName="conn2-1" presStyleLbl="parChTrans1D3" presStyleIdx="0" presStyleCnt="2"/>
      <dgm:spPr/>
      <dgm:t>
        <a:bodyPr/>
        <a:lstStyle/>
        <a:p>
          <a:endParaRPr lang="pt-BR"/>
        </a:p>
      </dgm:t>
    </dgm:pt>
    <dgm:pt modelId="{D81153C8-655C-46AB-BF0E-022C1D992EE6}" type="pres">
      <dgm:prSet presAssocID="{B4E2C9F7-7869-45B4-9A33-C29181D936C1}" presName="connTx" presStyleLbl="parChTrans1D3" presStyleIdx="0" presStyleCnt="2"/>
      <dgm:spPr/>
      <dgm:t>
        <a:bodyPr/>
        <a:lstStyle/>
        <a:p>
          <a:endParaRPr lang="pt-BR"/>
        </a:p>
      </dgm:t>
    </dgm:pt>
    <dgm:pt modelId="{0CCC781E-D8E7-4847-91BC-D0FA494E1A48}" type="pres">
      <dgm:prSet presAssocID="{FA9C120E-F47A-49BB-A570-1A92EED91F68}" presName="root2" presStyleCnt="0"/>
      <dgm:spPr/>
      <dgm:t>
        <a:bodyPr/>
        <a:lstStyle/>
        <a:p>
          <a:endParaRPr lang="pt-BR"/>
        </a:p>
      </dgm:t>
    </dgm:pt>
    <dgm:pt modelId="{97577E05-6D50-4C51-9246-24D79DF8220F}" type="pres">
      <dgm:prSet presAssocID="{FA9C120E-F47A-49BB-A570-1A92EED91F68}" presName="LevelTwoTextNode" presStyleLbl="node3" presStyleIdx="0" presStyleCnt="2" custLinFactNeighborY="-39963">
        <dgm:presLayoutVars>
          <dgm:chPref val="3"/>
        </dgm:presLayoutVars>
      </dgm:prSet>
      <dgm:spPr>
        <a:prstGeom prst="round2DiagRect">
          <a:avLst/>
        </a:prstGeom>
      </dgm:spPr>
      <dgm:t>
        <a:bodyPr/>
        <a:lstStyle/>
        <a:p>
          <a:endParaRPr lang="pt-BR"/>
        </a:p>
      </dgm:t>
    </dgm:pt>
    <dgm:pt modelId="{3927B924-1816-412C-B086-98BA23404A93}" type="pres">
      <dgm:prSet presAssocID="{FA9C120E-F47A-49BB-A570-1A92EED91F68}" presName="level3hierChild" presStyleCnt="0"/>
      <dgm:spPr/>
      <dgm:t>
        <a:bodyPr/>
        <a:lstStyle/>
        <a:p>
          <a:endParaRPr lang="pt-BR"/>
        </a:p>
      </dgm:t>
    </dgm:pt>
    <dgm:pt modelId="{F9F325B5-15EE-47C0-A668-BDD0AF4FEA0B}" type="pres">
      <dgm:prSet presAssocID="{3E40E6BD-8DD1-49C3-BFDF-250769B080FA}" presName="conn2-1" presStyleLbl="parChTrans1D3" presStyleIdx="1" presStyleCnt="2"/>
      <dgm:spPr/>
      <dgm:t>
        <a:bodyPr/>
        <a:lstStyle/>
        <a:p>
          <a:endParaRPr lang="pt-BR"/>
        </a:p>
      </dgm:t>
    </dgm:pt>
    <dgm:pt modelId="{783B0450-C33C-46CE-9A84-884CFB24FB4C}" type="pres">
      <dgm:prSet presAssocID="{3E40E6BD-8DD1-49C3-BFDF-250769B080FA}" presName="connTx" presStyleLbl="parChTrans1D3" presStyleIdx="1" presStyleCnt="2"/>
      <dgm:spPr/>
      <dgm:t>
        <a:bodyPr/>
        <a:lstStyle/>
        <a:p>
          <a:endParaRPr lang="pt-BR"/>
        </a:p>
      </dgm:t>
    </dgm:pt>
    <dgm:pt modelId="{DE640FCC-D9D1-46C1-9B5C-E5302DAC15DB}" type="pres">
      <dgm:prSet presAssocID="{FAB4E2D5-A4D8-4BE5-B42D-4CBE750FD3F5}" presName="root2" presStyleCnt="0"/>
      <dgm:spPr/>
      <dgm:t>
        <a:bodyPr/>
        <a:lstStyle/>
        <a:p>
          <a:endParaRPr lang="pt-BR"/>
        </a:p>
      </dgm:t>
    </dgm:pt>
    <dgm:pt modelId="{C4715A58-8B39-4CF0-8A39-CBA4EE6D6297}" type="pres">
      <dgm:prSet presAssocID="{FAB4E2D5-A4D8-4BE5-B42D-4CBE750FD3F5}" presName="LevelTwoTextNode" presStyleLbl="node3" presStyleIdx="1" presStyleCnt="2" custLinFactNeighborY="-39963">
        <dgm:presLayoutVars>
          <dgm:chPref val="3"/>
        </dgm:presLayoutVars>
      </dgm:prSet>
      <dgm:spPr>
        <a:prstGeom prst="round2DiagRect">
          <a:avLst/>
        </a:prstGeom>
      </dgm:spPr>
      <dgm:t>
        <a:bodyPr/>
        <a:lstStyle/>
        <a:p>
          <a:endParaRPr lang="pt-BR"/>
        </a:p>
      </dgm:t>
    </dgm:pt>
    <dgm:pt modelId="{44F57CE0-1037-420F-A9A6-5407E379BAEE}" type="pres">
      <dgm:prSet presAssocID="{FAB4E2D5-A4D8-4BE5-B42D-4CBE750FD3F5}" presName="level3hierChild" presStyleCnt="0"/>
      <dgm:spPr/>
      <dgm:t>
        <a:bodyPr/>
        <a:lstStyle/>
        <a:p>
          <a:endParaRPr lang="pt-BR"/>
        </a:p>
      </dgm:t>
    </dgm:pt>
  </dgm:ptLst>
  <dgm:cxnLst>
    <dgm:cxn modelId="{858A0BD1-FEB5-4366-9B50-CB13182E0565}" type="presOf" srcId="{FAB4E2D5-A4D8-4BE5-B42D-4CBE750FD3F5}" destId="{C4715A58-8B39-4CF0-8A39-CBA4EE6D6297}" srcOrd="0" destOrd="0" presId="urn:microsoft.com/office/officeart/2005/8/layout/hierarchy2"/>
    <dgm:cxn modelId="{B0A3D903-4DA9-48A3-ACF0-DFFCA81FBE36}" type="presOf" srcId="{3E40E6BD-8DD1-49C3-BFDF-250769B080FA}" destId="{783B0450-C33C-46CE-9A84-884CFB24FB4C}" srcOrd="1" destOrd="0" presId="urn:microsoft.com/office/officeart/2005/8/layout/hierarchy2"/>
    <dgm:cxn modelId="{D5157448-21D4-45A1-803F-E4D469FDBE70}" srcId="{BB4C2FD5-B409-4076-9F16-37634BE83CAC}" destId="{1FD9364F-CAF7-4D55-AC07-BEAF58D7D8D5}" srcOrd="0" destOrd="0" parTransId="{64616632-A39B-4229-8CFF-E759C1FC27E5}" sibTransId="{1752A3CB-94CB-40EC-8F0A-B5C76B782F38}"/>
    <dgm:cxn modelId="{AD637110-BDEA-45D4-8CE8-9B72E20DDE8A}" type="presOf" srcId="{02B7E5C6-DB28-4E86-BE3D-2FC5FAB3667E}" destId="{1A56B644-273A-43F8-8524-565B09E19189}" srcOrd="0" destOrd="0" presId="urn:microsoft.com/office/officeart/2005/8/layout/hierarchy2"/>
    <dgm:cxn modelId="{C29B62C6-89D4-4F9F-8485-ED1EEC43CEB5}" type="presOf" srcId="{FA9C120E-F47A-49BB-A570-1A92EED91F68}" destId="{97577E05-6D50-4C51-9246-24D79DF8220F}" srcOrd="0" destOrd="0" presId="urn:microsoft.com/office/officeart/2005/8/layout/hierarchy2"/>
    <dgm:cxn modelId="{164FE700-436B-4520-BBEE-8D460BA14EE1}" type="presOf" srcId="{B4E2C9F7-7869-45B4-9A33-C29181D936C1}" destId="{D81153C8-655C-46AB-BF0E-022C1D992EE6}" srcOrd="1" destOrd="0" presId="urn:microsoft.com/office/officeart/2005/8/layout/hierarchy2"/>
    <dgm:cxn modelId="{E8EF5556-5ACD-403F-9819-9AC7589FD00B}" type="presOf" srcId="{429F2AC9-C78E-4216-96A3-95FF1BAC7B7B}" destId="{90D7C81D-A05A-43C8-82D0-08CBB438C1EF}" srcOrd="1" destOrd="0" presId="urn:microsoft.com/office/officeart/2005/8/layout/hierarchy2"/>
    <dgm:cxn modelId="{A26580E6-2839-462F-82A1-51C7379C9840}" type="presOf" srcId="{4AFB82D9-8EFA-44EF-9BF1-13E4D4748D23}" destId="{69433245-A0F4-46B0-90B4-1710B8C22F16}" srcOrd="0" destOrd="0" presId="urn:microsoft.com/office/officeart/2005/8/layout/hierarchy2"/>
    <dgm:cxn modelId="{84B4B184-322B-4945-9D7E-839D7BB81C19}" srcId="{4AFB82D9-8EFA-44EF-9BF1-13E4D4748D23}" destId="{FAB4E2D5-A4D8-4BE5-B42D-4CBE750FD3F5}" srcOrd="1" destOrd="0" parTransId="{3E40E6BD-8DD1-49C3-BFDF-250769B080FA}" sibTransId="{7F423FF5-0D1D-4F39-8E10-3034FB7F121F}"/>
    <dgm:cxn modelId="{F847EF9F-0FB6-4664-871F-21367ABAE0BD}" type="presOf" srcId="{29EFEE38-CDD9-4483-83E4-6D13BAC5CB7A}" destId="{8154E4F8-BC08-4225-AF09-3764CC0F6C63}" srcOrd="0" destOrd="0" presId="urn:microsoft.com/office/officeart/2005/8/layout/hierarchy2"/>
    <dgm:cxn modelId="{A8B9B117-7997-45BF-B063-E237886CFC7A}" srcId="{1FD9364F-CAF7-4D55-AC07-BEAF58D7D8D5}" destId="{4AFB82D9-8EFA-44EF-9BF1-13E4D4748D23}" srcOrd="1" destOrd="0" parTransId="{29EFEE38-CDD9-4483-83E4-6D13BAC5CB7A}" sibTransId="{D3950081-A0D2-4653-A8EE-EF82D430E956}"/>
    <dgm:cxn modelId="{B1C7087C-972D-41C4-A3AB-214B5D6FCE37}" type="presOf" srcId="{3E40E6BD-8DD1-49C3-BFDF-250769B080FA}" destId="{F9F325B5-15EE-47C0-A668-BDD0AF4FEA0B}" srcOrd="0" destOrd="0" presId="urn:microsoft.com/office/officeart/2005/8/layout/hierarchy2"/>
    <dgm:cxn modelId="{E53BA8AB-BF76-4A6D-9DC8-BD28CADFFF59}" srcId="{4AFB82D9-8EFA-44EF-9BF1-13E4D4748D23}" destId="{FA9C120E-F47A-49BB-A570-1A92EED91F68}" srcOrd="0" destOrd="0" parTransId="{B4E2C9F7-7869-45B4-9A33-C29181D936C1}" sibTransId="{C8740BE2-348F-4A80-8301-7C706737CDAE}"/>
    <dgm:cxn modelId="{7A5BB6D6-58CD-4252-9C42-D6C87F74935E}" type="presOf" srcId="{429F2AC9-C78E-4216-96A3-95FF1BAC7B7B}" destId="{00D8B118-05B6-41FF-AD9F-2131F2DD1F57}" srcOrd="0" destOrd="0" presId="urn:microsoft.com/office/officeart/2005/8/layout/hierarchy2"/>
    <dgm:cxn modelId="{3337C568-4AA2-485D-AD72-EC45B58B1EFB}" type="presOf" srcId="{B4E2C9F7-7869-45B4-9A33-C29181D936C1}" destId="{583181A0-E6D7-43E9-B497-B53E0E97224F}" srcOrd="0" destOrd="0" presId="urn:microsoft.com/office/officeart/2005/8/layout/hierarchy2"/>
    <dgm:cxn modelId="{9A5F16BF-DE37-412D-B921-B3835616992F}" type="presOf" srcId="{29EFEE38-CDD9-4483-83E4-6D13BAC5CB7A}" destId="{72D6FDC5-4361-4A2D-979C-B579DC236244}" srcOrd="1" destOrd="0" presId="urn:microsoft.com/office/officeart/2005/8/layout/hierarchy2"/>
    <dgm:cxn modelId="{9550FB37-147E-4264-857D-5CAB29D444A7}" srcId="{1FD9364F-CAF7-4D55-AC07-BEAF58D7D8D5}" destId="{02B7E5C6-DB28-4E86-BE3D-2FC5FAB3667E}" srcOrd="0" destOrd="0" parTransId="{429F2AC9-C78E-4216-96A3-95FF1BAC7B7B}" sibTransId="{16BD2700-6D63-42D4-910D-19C6E129735E}"/>
    <dgm:cxn modelId="{A1057DFA-AD0F-4508-8AB4-F74B90E77184}" type="presOf" srcId="{1FD9364F-CAF7-4D55-AC07-BEAF58D7D8D5}" destId="{1BF02AA0-2DCE-40B8-B8A6-E14BEE26768D}" srcOrd="0" destOrd="0" presId="urn:microsoft.com/office/officeart/2005/8/layout/hierarchy2"/>
    <dgm:cxn modelId="{1A8AA4B6-2C8E-419A-AF1F-DA3E707E831E}" type="presOf" srcId="{BB4C2FD5-B409-4076-9F16-37634BE83CAC}" destId="{D57D62D6-9365-42AA-A06A-94F16BCE5ADB}" srcOrd="0" destOrd="0" presId="urn:microsoft.com/office/officeart/2005/8/layout/hierarchy2"/>
    <dgm:cxn modelId="{96D68D32-1015-4176-868A-A352708E4DBD}" type="presParOf" srcId="{D57D62D6-9365-42AA-A06A-94F16BCE5ADB}" destId="{7820D3A4-C9A9-4A7F-B82C-FCD3DFBDD598}" srcOrd="0" destOrd="0" presId="urn:microsoft.com/office/officeart/2005/8/layout/hierarchy2"/>
    <dgm:cxn modelId="{92C5041A-D8E3-4D21-9B11-66909C89BFF1}" type="presParOf" srcId="{7820D3A4-C9A9-4A7F-B82C-FCD3DFBDD598}" destId="{1BF02AA0-2DCE-40B8-B8A6-E14BEE26768D}" srcOrd="0" destOrd="0" presId="urn:microsoft.com/office/officeart/2005/8/layout/hierarchy2"/>
    <dgm:cxn modelId="{1146C38E-5303-4608-B9A7-664423339B6A}" type="presParOf" srcId="{7820D3A4-C9A9-4A7F-B82C-FCD3DFBDD598}" destId="{78155BC2-C90B-4194-ACAE-4D180842C1C3}" srcOrd="1" destOrd="0" presId="urn:microsoft.com/office/officeart/2005/8/layout/hierarchy2"/>
    <dgm:cxn modelId="{34C766AB-57B7-46EE-B0CB-C6394334E49E}" type="presParOf" srcId="{78155BC2-C90B-4194-ACAE-4D180842C1C3}" destId="{00D8B118-05B6-41FF-AD9F-2131F2DD1F57}" srcOrd="0" destOrd="0" presId="urn:microsoft.com/office/officeart/2005/8/layout/hierarchy2"/>
    <dgm:cxn modelId="{D3D5B5AC-A7F7-4140-968B-E39587257412}" type="presParOf" srcId="{00D8B118-05B6-41FF-AD9F-2131F2DD1F57}" destId="{90D7C81D-A05A-43C8-82D0-08CBB438C1EF}" srcOrd="0" destOrd="0" presId="urn:microsoft.com/office/officeart/2005/8/layout/hierarchy2"/>
    <dgm:cxn modelId="{59CC6F51-CB45-4A88-BD7C-F05FFCF9A6A5}" type="presParOf" srcId="{78155BC2-C90B-4194-ACAE-4D180842C1C3}" destId="{E69B536B-5E36-472E-9392-71FDF48B0701}" srcOrd="1" destOrd="0" presId="urn:microsoft.com/office/officeart/2005/8/layout/hierarchy2"/>
    <dgm:cxn modelId="{80487E5D-4B27-45E8-B9EF-C05CDF0747E1}" type="presParOf" srcId="{E69B536B-5E36-472E-9392-71FDF48B0701}" destId="{1A56B644-273A-43F8-8524-565B09E19189}" srcOrd="0" destOrd="0" presId="urn:microsoft.com/office/officeart/2005/8/layout/hierarchy2"/>
    <dgm:cxn modelId="{C4D3CAAD-78F4-4068-8F21-3A48969DDB9C}" type="presParOf" srcId="{E69B536B-5E36-472E-9392-71FDF48B0701}" destId="{B5532E19-B982-482E-BB3C-6CF703C146FC}" srcOrd="1" destOrd="0" presId="urn:microsoft.com/office/officeart/2005/8/layout/hierarchy2"/>
    <dgm:cxn modelId="{2B5EFE65-1093-403B-A3F2-AFC90A4CC980}" type="presParOf" srcId="{78155BC2-C90B-4194-ACAE-4D180842C1C3}" destId="{8154E4F8-BC08-4225-AF09-3764CC0F6C63}" srcOrd="2" destOrd="0" presId="urn:microsoft.com/office/officeart/2005/8/layout/hierarchy2"/>
    <dgm:cxn modelId="{13697070-6D06-4E68-B800-85BCF0EB32E9}" type="presParOf" srcId="{8154E4F8-BC08-4225-AF09-3764CC0F6C63}" destId="{72D6FDC5-4361-4A2D-979C-B579DC236244}" srcOrd="0" destOrd="0" presId="urn:microsoft.com/office/officeart/2005/8/layout/hierarchy2"/>
    <dgm:cxn modelId="{AD58426A-BE2E-4A72-BEDA-F1CED4E358F1}" type="presParOf" srcId="{78155BC2-C90B-4194-ACAE-4D180842C1C3}" destId="{B98C929A-1AAA-4596-BFFF-C569A62469EA}" srcOrd="3" destOrd="0" presId="urn:microsoft.com/office/officeart/2005/8/layout/hierarchy2"/>
    <dgm:cxn modelId="{6013C47E-98DC-4EF8-AD71-7276EFD539F1}" type="presParOf" srcId="{B98C929A-1AAA-4596-BFFF-C569A62469EA}" destId="{69433245-A0F4-46B0-90B4-1710B8C22F16}" srcOrd="0" destOrd="0" presId="urn:microsoft.com/office/officeart/2005/8/layout/hierarchy2"/>
    <dgm:cxn modelId="{F073668F-3E6E-442C-8AB8-063F3A8E0E06}" type="presParOf" srcId="{B98C929A-1AAA-4596-BFFF-C569A62469EA}" destId="{C1EA2358-83EB-466E-98BE-92C6E1B67119}" srcOrd="1" destOrd="0" presId="urn:microsoft.com/office/officeart/2005/8/layout/hierarchy2"/>
    <dgm:cxn modelId="{D8B0ED54-44C7-4890-AA0C-2DFDE2BE76EE}" type="presParOf" srcId="{C1EA2358-83EB-466E-98BE-92C6E1B67119}" destId="{583181A0-E6D7-43E9-B497-B53E0E97224F}" srcOrd="0" destOrd="0" presId="urn:microsoft.com/office/officeart/2005/8/layout/hierarchy2"/>
    <dgm:cxn modelId="{03A54B2B-B3A1-4957-A527-D3B8B6F25551}" type="presParOf" srcId="{583181A0-E6D7-43E9-B497-B53E0E97224F}" destId="{D81153C8-655C-46AB-BF0E-022C1D992EE6}" srcOrd="0" destOrd="0" presId="urn:microsoft.com/office/officeart/2005/8/layout/hierarchy2"/>
    <dgm:cxn modelId="{92DCB258-DCEF-4BB8-BF13-4E57DA43B86B}" type="presParOf" srcId="{C1EA2358-83EB-466E-98BE-92C6E1B67119}" destId="{0CCC781E-D8E7-4847-91BC-D0FA494E1A48}" srcOrd="1" destOrd="0" presId="urn:microsoft.com/office/officeart/2005/8/layout/hierarchy2"/>
    <dgm:cxn modelId="{BB3A04F2-9D1C-4DAC-AB07-5169383CF536}" type="presParOf" srcId="{0CCC781E-D8E7-4847-91BC-D0FA494E1A48}" destId="{97577E05-6D50-4C51-9246-24D79DF8220F}" srcOrd="0" destOrd="0" presId="urn:microsoft.com/office/officeart/2005/8/layout/hierarchy2"/>
    <dgm:cxn modelId="{497A79C4-8868-4E76-92A1-853AA62D0F3A}" type="presParOf" srcId="{0CCC781E-D8E7-4847-91BC-D0FA494E1A48}" destId="{3927B924-1816-412C-B086-98BA23404A93}" srcOrd="1" destOrd="0" presId="urn:microsoft.com/office/officeart/2005/8/layout/hierarchy2"/>
    <dgm:cxn modelId="{4EFFBF0D-A091-4498-A458-1E4CFB9C0030}" type="presParOf" srcId="{C1EA2358-83EB-466E-98BE-92C6E1B67119}" destId="{F9F325B5-15EE-47C0-A668-BDD0AF4FEA0B}" srcOrd="2" destOrd="0" presId="urn:microsoft.com/office/officeart/2005/8/layout/hierarchy2"/>
    <dgm:cxn modelId="{CDEFC28B-70FB-4621-8801-166B32038531}" type="presParOf" srcId="{F9F325B5-15EE-47C0-A668-BDD0AF4FEA0B}" destId="{783B0450-C33C-46CE-9A84-884CFB24FB4C}" srcOrd="0" destOrd="0" presId="urn:microsoft.com/office/officeart/2005/8/layout/hierarchy2"/>
    <dgm:cxn modelId="{8C98C83C-3FAF-4AD9-B454-513655C385E5}" type="presParOf" srcId="{C1EA2358-83EB-466E-98BE-92C6E1B67119}" destId="{DE640FCC-D9D1-46C1-9B5C-E5302DAC15DB}" srcOrd="3" destOrd="0" presId="urn:microsoft.com/office/officeart/2005/8/layout/hierarchy2"/>
    <dgm:cxn modelId="{ACF86496-EFB4-4256-B458-043ADA3B89B8}" type="presParOf" srcId="{DE640FCC-D9D1-46C1-9B5C-E5302DAC15DB}" destId="{C4715A58-8B39-4CF0-8A39-CBA4EE6D6297}" srcOrd="0" destOrd="0" presId="urn:microsoft.com/office/officeart/2005/8/layout/hierarchy2"/>
    <dgm:cxn modelId="{35A2CFE5-61A4-4959-A985-4C1492403DC0}" type="presParOf" srcId="{DE640FCC-D9D1-46C1-9B5C-E5302DAC15DB}" destId="{44F57CE0-1037-420F-A9A6-5407E379BAEE}" srcOrd="1" destOrd="0" presId="urn:microsoft.com/office/officeart/2005/8/layout/hierarchy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B4C2FD5-B409-4076-9F16-37634BE83CAC}" type="doc">
      <dgm:prSet loTypeId="urn:microsoft.com/office/officeart/2005/8/layout/hierarchy2" loCatId="hierarchy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pt-BR"/>
        </a:p>
      </dgm:t>
    </dgm:pt>
    <dgm:pt modelId="{D57D62D6-9365-42AA-A06A-94F16BCE5ADB}" type="pres">
      <dgm:prSet presAssocID="{BB4C2FD5-B409-4076-9F16-37634BE83CA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</dgm:ptLst>
  <dgm:cxnLst>
    <dgm:cxn modelId="{CE3FCB43-2E4B-43CA-88CA-361656F99382}" type="presOf" srcId="{BB4C2FD5-B409-4076-9F16-37634BE83CAC}" destId="{D57D62D6-9365-42AA-A06A-94F16BCE5ADB}" srcOrd="0" destOrd="0" presId="urn:microsoft.com/office/officeart/2005/8/layout/hierarchy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CCEBA51-BFF3-4978-8E9D-B85C1CA5B2B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A6F4FB6-941D-4A0D-8C52-1548F482DA9F}">
      <dgm:prSet phldrT="[Texto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tx2"/>
        </a:solidFill>
        <a:ln>
          <a:noFill/>
        </a:ln>
      </dgm:spPr>
      <dgm:t>
        <a:bodyPr/>
        <a:lstStyle/>
        <a:p>
          <a:endParaRPr lang="pt-BR" sz="1600" b="0" dirty="0" smtClean="0"/>
        </a:p>
        <a:p>
          <a:pPr algn="ctr"/>
          <a:r>
            <a:rPr lang="pt-BR" sz="1600" b="0" dirty="0" smtClean="0"/>
            <a:t>Informações da sociedade signatária</a:t>
          </a:r>
        </a:p>
        <a:p>
          <a:pPr algn="l"/>
          <a:endParaRPr lang="pt-BR" sz="1600" b="0" dirty="0"/>
        </a:p>
      </dgm:t>
    </dgm:pt>
    <dgm:pt modelId="{22B2CF51-6D4E-4655-82AC-6941F27DE275}" type="parTrans" cxnId="{85155B40-B9FB-490B-97D8-8265A2791AEF}">
      <dgm:prSet/>
      <dgm:spPr/>
      <dgm:t>
        <a:bodyPr/>
        <a:lstStyle/>
        <a:p>
          <a:endParaRPr lang="pt-BR" sz="1600" b="0"/>
        </a:p>
      </dgm:t>
    </dgm:pt>
    <dgm:pt modelId="{CC469359-F5DD-40F9-887D-4EBE7D9AA7C4}" type="sibTrans" cxnId="{85155B40-B9FB-490B-97D8-8265A2791AEF}">
      <dgm:prSet/>
      <dgm:spPr/>
      <dgm:t>
        <a:bodyPr/>
        <a:lstStyle/>
        <a:p>
          <a:endParaRPr lang="pt-BR" sz="1600" b="0"/>
        </a:p>
      </dgm:t>
    </dgm:pt>
    <dgm:pt modelId="{195C77CA-C3E8-4D63-8CE4-5DAFC5DD4885}">
      <dgm:prSet phldrT="[Texto]" custT="1"/>
      <dgm:spPr>
        <a:noFill/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just"/>
          <a:r>
            <a:rPr lang="pt-BR" sz="1600" b="0" dirty="0" smtClean="0"/>
            <a:t>Dados cadastrais e o nome do representante que assinará o contrato.</a:t>
          </a:r>
          <a:endParaRPr lang="pt-BR" sz="1600" b="0" dirty="0"/>
        </a:p>
      </dgm:t>
    </dgm:pt>
    <dgm:pt modelId="{E182287B-C226-4C33-B94C-AD3E1BDBF9C2}" type="parTrans" cxnId="{A0DF408F-AA09-4C90-89AB-F93CBDC3EF19}">
      <dgm:prSet/>
      <dgm:spPr/>
      <dgm:t>
        <a:bodyPr/>
        <a:lstStyle/>
        <a:p>
          <a:endParaRPr lang="pt-BR" sz="1600" b="0"/>
        </a:p>
      </dgm:t>
    </dgm:pt>
    <dgm:pt modelId="{A0094143-4A09-4AE6-8BBC-DB13F7178372}" type="sibTrans" cxnId="{A0DF408F-AA09-4C90-89AB-F93CBDC3EF19}">
      <dgm:prSet/>
      <dgm:spPr/>
      <dgm:t>
        <a:bodyPr/>
        <a:lstStyle/>
        <a:p>
          <a:endParaRPr lang="pt-BR" sz="1600" b="0"/>
        </a:p>
      </dgm:t>
    </dgm:pt>
    <dgm:pt modelId="{3B92D13E-38EF-48B6-87F8-798EC348BACA}">
      <dgm:prSet phldrT="[Texto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rgbClr val="00B0F0"/>
        </a:solidFill>
        <a:ln>
          <a:noFill/>
        </a:ln>
      </dgm:spPr>
      <dgm:t>
        <a:bodyPr/>
        <a:lstStyle/>
        <a:p>
          <a:pPr algn="l"/>
          <a:r>
            <a:rPr lang="pt-BR" sz="1600" b="0" dirty="0" smtClean="0"/>
            <a:t>Contrato de Consórcio com PPSA e Petrobras</a:t>
          </a:r>
          <a:endParaRPr lang="pt-BR" sz="1600" b="0" dirty="0"/>
        </a:p>
      </dgm:t>
    </dgm:pt>
    <dgm:pt modelId="{69F1BA1B-2A0B-45CF-9E0A-9DEC745896C8}" type="parTrans" cxnId="{5D9E47D6-E141-4DE6-BC0F-8AE382F299C4}">
      <dgm:prSet/>
      <dgm:spPr/>
      <dgm:t>
        <a:bodyPr/>
        <a:lstStyle/>
        <a:p>
          <a:endParaRPr lang="pt-BR" sz="1600" b="0"/>
        </a:p>
      </dgm:t>
    </dgm:pt>
    <dgm:pt modelId="{C1CCDC33-9F47-481B-8B05-D168B8D0AEA6}" type="sibTrans" cxnId="{5D9E47D6-E141-4DE6-BC0F-8AE382F299C4}">
      <dgm:prSet/>
      <dgm:spPr/>
      <dgm:t>
        <a:bodyPr/>
        <a:lstStyle/>
        <a:p>
          <a:endParaRPr lang="pt-BR" sz="1600" b="0"/>
        </a:p>
      </dgm:t>
    </dgm:pt>
    <dgm:pt modelId="{273E02BF-D200-4745-81D8-8EC82E8483C2}">
      <dgm:prSet phldrT="[Texto]" custT="1"/>
      <dgm:spPr>
        <a:noFill/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just"/>
          <a:r>
            <a:rPr lang="pt-BR" sz="1600" b="0" dirty="0" smtClean="0"/>
            <a:t>Contrato de Consórcio </a:t>
          </a:r>
          <a:r>
            <a:rPr lang="pt-BR" sz="1600" b="1" dirty="0" smtClean="0"/>
            <a:t>com a PPSA </a:t>
          </a:r>
          <a:r>
            <a:rPr lang="pt-BR" sz="1600" b="0" dirty="0" smtClean="0"/>
            <a:t>e, </a:t>
          </a:r>
          <a:r>
            <a:rPr lang="pt-BR" sz="1600" b="1" dirty="0" smtClean="0"/>
            <a:t>com a Petrobras </a:t>
          </a:r>
          <a:r>
            <a:rPr lang="pt-BR" sz="1600" b="0" dirty="0" smtClean="0"/>
            <a:t>para os Blocos em que esta exerceu o direito de preferência para atuar como operadora.</a:t>
          </a:r>
          <a:endParaRPr lang="pt-BR" sz="1600" b="0" dirty="0"/>
        </a:p>
      </dgm:t>
    </dgm:pt>
    <dgm:pt modelId="{46B4E47A-C385-42C6-8A13-477C0F0A8F7B}" type="parTrans" cxnId="{61C852FF-835A-4BA7-97E9-DC7CE6C5DCD0}">
      <dgm:prSet/>
      <dgm:spPr/>
      <dgm:t>
        <a:bodyPr/>
        <a:lstStyle/>
        <a:p>
          <a:endParaRPr lang="pt-BR" sz="1600" b="0"/>
        </a:p>
      </dgm:t>
    </dgm:pt>
    <dgm:pt modelId="{4F74C94A-911C-43FE-BC0E-970B0CFC3F59}" type="sibTrans" cxnId="{61C852FF-835A-4BA7-97E9-DC7CE6C5DCD0}">
      <dgm:prSet/>
      <dgm:spPr/>
      <dgm:t>
        <a:bodyPr/>
        <a:lstStyle/>
        <a:p>
          <a:endParaRPr lang="pt-BR" sz="1600" b="0"/>
        </a:p>
      </dgm:t>
    </dgm:pt>
    <dgm:pt modelId="{299B149E-E19B-41CE-BDA8-1D1EBE0A2E04}">
      <dgm:prSet phldrT="[Texto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tx2"/>
        </a:solidFill>
        <a:ln>
          <a:noFill/>
        </a:ln>
      </dgm:spPr>
      <dgm:t>
        <a:bodyPr/>
        <a:lstStyle/>
        <a:p>
          <a:pPr algn="ctr"/>
          <a:r>
            <a:rPr lang="pt-BR" sz="1600" b="0" dirty="0" smtClean="0"/>
            <a:t>Garantia de Performance </a:t>
          </a:r>
          <a:endParaRPr lang="pt-BR" sz="1600" b="0" dirty="0"/>
        </a:p>
      </dgm:t>
    </dgm:pt>
    <dgm:pt modelId="{F5361428-0CCB-49D3-9033-256DB9270183}" type="parTrans" cxnId="{353B8AAF-4A76-42E0-ABCB-6C195F738FB3}">
      <dgm:prSet/>
      <dgm:spPr/>
      <dgm:t>
        <a:bodyPr/>
        <a:lstStyle/>
        <a:p>
          <a:endParaRPr lang="pt-BR" sz="1600" b="0"/>
        </a:p>
      </dgm:t>
    </dgm:pt>
    <dgm:pt modelId="{824EE908-22CA-4720-AB9E-5D0AF44CEE96}" type="sibTrans" cxnId="{353B8AAF-4A76-42E0-ABCB-6C195F738FB3}">
      <dgm:prSet/>
      <dgm:spPr/>
      <dgm:t>
        <a:bodyPr/>
        <a:lstStyle/>
        <a:p>
          <a:endParaRPr lang="pt-BR" sz="1600" b="0"/>
        </a:p>
      </dgm:t>
    </dgm:pt>
    <dgm:pt modelId="{53133A03-54A0-4A43-A313-959888C15484}">
      <dgm:prSet phldrT="[Texto]" custT="1"/>
      <dgm:spPr>
        <a:noFill/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just"/>
          <a:r>
            <a:rPr lang="pt-BR" sz="1600" b="0" dirty="0" smtClean="0"/>
            <a:t>E</a:t>
          </a:r>
          <a:r>
            <a:rPr lang="pt-BR" sz="1600" dirty="0" smtClean="0"/>
            <a:t>xigida às signatárias dos contratos, exclusivamente na </a:t>
          </a:r>
          <a:r>
            <a:rPr lang="pt-BR" sz="1600" b="1" dirty="0" smtClean="0"/>
            <a:t>condição de operadora</a:t>
          </a:r>
          <a:r>
            <a:rPr lang="pt-BR" sz="1600" dirty="0" smtClean="0"/>
            <a:t>, quando a licitante vencedora ou a </a:t>
          </a:r>
          <a:r>
            <a:rPr lang="pt-BR" sz="1600" b="1" dirty="0" smtClean="0"/>
            <a:t>afiliada</a:t>
          </a:r>
          <a:r>
            <a:rPr lang="pt-BR" sz="1600" dirty="0" smtClean="0"/>
            <a:t> indicada para assinatura do contrato obteve qualificação técnica pela </a:t>
          </a:r>
          <a:r>
            <a:rPr lang="pt-BR" sz="1600" b="1" dirty="0" smtClean="0"/>
            <a:t>experiência do seu grupo societário.</a:t>
          </a:r>
          <a:endParaRPr lang="pt-BR" sz="1600" b="1" dirty="0"/>
        </a:p>
      </dgm:t>
    </dgm:pt>
    <dgm:pt modelId="{B114B50C-D2AA-41E1-B037-29EE0F371BFE}" type="parTrans" cxnId="{5E492D80-7BEC-4591-B92F-4A2EB45B7480}">
      <dgm:prSet/>
      <dgm:spPr/>
      <dgm:t>
        <a:bodyPr/>
        <a:lstStyle/>
        <a:p>
          <a:endParaRPr lang="pt-BR" sz="1600" b="0"/>
        </a:p>
      </dgm:t>
    </dgm:pt>
    <dgm:pt modelId="{3534CD9D-0EA2-4519-AFF1-305A624A4943}" type="sibTrans" cxnId="{5E492D80-7BEC-4591-B92F-4A2EB45B7480}">
      <dgm:prSet/>
      <dgm:spPr/>
      <dgm:t>
        <a:bodyPr/>
        <a:lstStyle/>
        <a:p>
          <a:endParaRPr lang="pt-BR" sz="1600" b="0"/>
        </a:p>
      </dgm:t>
    </dgm:pt>
    <dgm:pt modelId="{36933ADE-45CA-4171-867E-99D5859AE278}">
      <dgm:prSet phldrT="[Texto]" custT="1"/>
      <dgm:spPr>
        <a:noFill/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just"/>
          <a:r>
            <a:rPr lang="pt-BR" sz="1600" b="0" dirty="0" smtClean="0"/>
            <a:t>Caso tenham sofrido alguma alteração desde sua apresentação.</a:t>
          </a:r>
          <a:endParaRPr lang="pt-BR" sz="1600" b="0" dirty="0"/>
        </a:p>
      </dgm:t>
    </dgm:pt>
    <dgm:pt modelId="{51EA60FB-8BCB-4EC8-A8C4-9253B67F25E4}" type="parTrans" cxnId="{7D5A49B6-12A5-4FFD-9DF7-108D63C1A605}">
      <dgm:prSet/>
      <dgm:spPr/>
      <dgm:t>
        <a:bodyPr/>
        <a:lstStyle/>
        <a:p>
          <a:endParaRPr lang="pt-BR" sz="1600" b="0"/>
        </a:p>
      </dgm:t>
    </dgm:pt>
    <dgm:pt modelId="{186D923D-3232-4721-851E-C3DAE8EDCD66}" type="sibTrans" cxnId="{7D5A49B6-12A5-4FFD-9DF7-108D63C1A605}">
      <dgm:prSet/>
      <dgm:spPr/>
      <dgm:t>
        <a:bodyPr/>
        <a:lstStyle/>
        <a:p>
          <a:endParaRPr lang="pt-BR" sz="1600" b="0"/>
        </a:p>
      </dgm:t>
    </dgm:pt>
    <dgm:pt modelId="{9A91C097-7A16-4AD4-8010-FF652C86BF55}">
      <dgm:prSet phldrT="[Texto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tx2"/>
        </a:solidFill>
        <a:ln>
          <a:noFill/>
        </a:ln>
      </dgm:spPr>
      <dgm:t>
        <a:bodyPr/>
        <a:lstStyle/>
        <a:p>
          <a:pPr algn="ctr"/>
          <a:r>
            <a:rPr lang="pt-BR" sz="1600" b="0" dirty="0" smtClean="0"/>
            <a:t>Documentos Societários e Estatuto Social</a:t>
          </a:r>
          <a:endParaRPr lang="pt-BR" sz="1600" b="0" dirty="0"/>
        </a:p>
      </dgm:t>
    </dgm:pt>
    <dgm:pt modelId="{87678E47-7640-42BA-9EB3-102AD192B7C3}" type="parTrans" cxnId="{C6677B2A-FEBD-4C16-9A73-E4297462EC86}">
      <dgm:prSet/>
      <dgm:spPr/>
      <dgm:t>
        <a:bodyPr/>
        <a:lstStyle/>
        <a:p>
          <a:endParaRPr lang="pt-BR" sz="1600" b="0"/>
        </a:p>
      </dgm:t>
    </dgm:pt>
    <dgm:pt modelId="{D872DB7C-BEA3-4ABB-920A-E86732FFA6EE}" type="sibTrans" cxnId="{C6677B2A-FEBD-4C16-9A73-E4297462EC86}">
      <dgm:prSet/>
      <dgm:spPr/>
      <dgm:t>
        <a:bodyPr/>
        <a:lstStyle/>
        <a:p>
          <a:endParaRPr lang="pt-BR" sz="1600" b="0"/>
        </a:p>
      </dgm:t>
    </dgm:pt>
    <dgm:pt modelId="{859AC765-547F-4245-B8E7-AE017CB741B6}">
      <dgm:prSet phldrT="[Texto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pt-BR" sz="1600" b="0" dirty="0" smtClean="0"/>
            <a:t>Comprovantes da Regularidade Fiscal e Trabalhista</a:t>
          </a:r>
          <a:endParaRPr lang="pt-BR" sz="1600" b="0" dirty="0"/>
        </a:p>
      </dgm:t>
    </dgm:pt>
    <dgm:pt modelId="{A873CB11-D233-45E3-BC7B-F8B1535E13BA}" type="parTrans" cxnId="{AE547AFB-8DED-4460-B487-A8E61E7E10F4}">
      <dgm:prSet/>
      <dgm:spPr/>
      <dgm:t>
        <a:bodyPr/>
        <a:lstStyle/>
        <a:p>
          <a:endParaRPr lang="pt-BR"/>
        </a:p>
      </dgm:t>
    </dgm:pt>
    <dgm:pt modelId="{11BF6529-C92B-4318-A2B7-A7C3B5944BFA}" type="sibTrans" cxnId="{AE547AFB-8DED-4460-B487-A8E61E7E10F4}">
      <dgm:prSet/>
      <dgm:spPr/>
      <dgm:t>
        <a:bodyPr/>
        <a:lstStyle/>
        <a:p>
          <a:endParaRPr lang="pt-BR"/>
        </a:p>
      </dgm:t>
    </dgm:pt>
    <dgm:pt modelId="{F83C3487-AD9E-4D85-87A1-7DA0B29088CC}">
      <dgm:prSet phldrT="[Texto]" custT="1"/>
      <dgm:spPr>
        <a:noFill/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r>
            <a:rPr lang="pt-BR" sz="1600" b="0" dirty="0" smtClean="0"/>
            <a:t>Certidões negativas e prova de inscrição no CNPJ.</a:t>
          </a:r>
          <a:endParaRPr lang="pt-BR" sz="1600" b="0" dirty="0"/>
        </a:p>
      </dgm:t>
    </dgm:pt>
    <dgm:pt modelId="{056BF2D1-D3D2-4EC3-BF74-0D5C45F1C392}" type="parTrans" cxnId="{E0718C8B-348D-4D10-9C94-6D0872AB5FF4}">
      <dgm:prSet/>
      <dgm:spPr/>
      <dgm:t>
        <a:bodyPr/>
        <a:lstStyle/>
        <a:p>
          <a:endParaRPr lang="pt-BR"/>
        </a:p>
      </dgm:t>
    </dgm:pt>
    <dgm:pt modelId="{D3C60898-05A7-42E0-8446-021202A1CA44}" type="sibTrans" cxnId="{E0718C8B-348D-4D10-9C94-6D0872AB5FF4}">
      <dgm:prSet/>
      <dgm:spPr/>
      <dgm:t>
        <a:bodyPr/>
        <a:lstStyle/>
        <a:p>
          <a:endParaRPr lang="pt-BR"/>
        </a:p>
      </dgm:t>
    </dgm:pt>
    <dgm:pt modelId="{DA5612BD-288C-4E90-9641-19E9B1BD12A0}" type="pres">
      <dgm:prSet presAssocID="{8CCEBA51-BFF3-4978-8E9D-B85C1CA5B2B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AB7DBAA-B03E-4415-99B7-3F0FDDC52683}" type="pres">
      <dgm:prSet presAssocID="{EA6F4FB6-941D-4A0D-8C52-1548F482DA9F}" presName="linNode" presStyleCnt="0"/>
      <dgm:spPr/>
    </dgm:pt>
    <dgm:pt modelId="{160C22EE-5EC8-4848-82D8-E7EDAC2A5A4C}" type="pres">
      <dgm:prSet presAssocID="{EA6F4FB6-941D-4A0D-8C52-1548F482DA9F}" presName="parentText" presStyleLbl="node1" presStyleIdx="0" presStyleCnt="5" custScaleX="77048" custScaleY="14935" custLinFactNeighborX="-7145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199E13F-D58E-458D-B05C-4957934E7982}" type="pres">
      <dgm:prSet presAssocID="{EA6F4FB6-941D-4A0D-8C52-1548F482DA9F}" presName="descendantText" presStyleLbl="alignAccFollowNode1" presStyleIdx="0" presStyleCnt="5" custScaleX="123658" custScaleY="1887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38D44CE-B828-429C-AA5C-6D3626DEA358}" type="pres">
      <dgm:prSet presAssocID="{CC469359-F5DD-40F9-887D-4EBE7D9AA7C4}" presName="sp" presStyleCnt="0"/>
      <dgm:spPr/>
    </dgm:pt>
    <dgm:pt modelId="{E3575E11-70A6-4E10-9892-94CC0DCF1967}" type="pres">
      <dgm:prSet presAssocID="{3B92D13E-38EF-48B6-87F8-798EC348BACA}" presName="linNode" presStyleCnt="0"/>
      <dgm:spPr/>
    </dgm:pt>
    <dgm:pt modelId="{7DF0BD6E-792F-4D55-8CB0-7EB122E58973}" type="pres">
      <dgm:prSet presAssocID="{3B92D13E-38EF-48B6-87F8-798EC348BACA}" presName="parentText" presStyleLbl="node1" presStyleIdx="1" presStyleCnt="5" custScaleX="78732" custScaleY="13995" custLinFactNeighborX="-7145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619604E-3DDB-49A9-871E-DE38A6330103}" type="pres">
      <dgm:prSet presAssocID="{3B92D13E-38EF-48B6-87F8-798EC348BACA}" presName="descendantText" presStyleLbl="alignAccFollowNode1" presStyleIdx="1" presStyleCnt="5" custScaleX="123229" custScaleY="2229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4E8A28B-1840-40FF-A3B9-47595491EF88}" type="pres">
      <dgm:prSet presAssocID="{C1CCDC33-9F47-481B-8B05-D168B8D0AEA6}" presName="sp" presStyleCnt="0"/>
      <dgm:spPr/>
    </dgm:pt>
    <dgm:pt modelId="{05350473-89E8-4FA3-9996-075702781098}" type="pres">
      <dgm:prSet presAssocID="{299B149E-E19B-41CE-BDA8-1D1EBE0A2E04}" presName="linNode" presStyleCnt="0"/>
      <dgm:spPr/>
    </dgm:pt>
    <dgm:pt modelId="{B1AB933B-B50D-4EBC-BC4A-637A876FA8C6}" type="pres">
      <dgm:prSet presAssocID="{299B149E-E19B-41CE-BDA8-1D1EBE0A2E04}" presName="parentText" presStyleLbl="node1" presStyleIdx="2" presStyleCnt="5" custScaleX="83230" custScaleY="13702" custLinFactNeighborX="-7145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498070F-85A3-4A5B-84E4-32D01B82A539}" type="pres">
      <dgm:prSet presAssocID="{299B149E-E19B-41CE-BDA8-1D1EBE0A2E04}" presName="descendantText" presStyleLbl="alignAccFollowNode1" presStyleIdx="2" presStyleCnt="5" custScaleX="132943" custScaleY="26876" custLinFactNeighborY="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6B9B564-5D28-4823-89B3-0AAC4ECB2800}" type="pres">
      <dgm:prSet presAssocID="{824EE908-22CA-4720-AB9E-5D0AF44CEE96}" presName="sp" presStyleCnt="0"/>
      <dgm:spPr/>
    </dgm:pt>
    <dgm:pt modelId="{8A246095-D598-420E-ADD0-6E14350A4A9B}" type="pres">
      <dgm:prSet presAssocID="{9A91C097-7A16-4AD4-8010-FF652C86BF55}" presName="linNode" presStyleCnt="0"/>
      <dgm:spPr/>
    </dgm:pt>
    <dgm:pt modelId="{F5ECF86A-EAE5-4272-9BB6-AEF40A27B0C3}" type="pres">
      <dgm:prSet presAssocID="{9A91C097-7A16-4AD4-8010-FF652C86BF55}" presName="parentText" presStyleLbl="node1" presStyleIdx="3" presStyleCnt="5" custScaleX="125159" custScaleY="13719" custLinFactNeighborX="558" custLinFactNeighborY="-2048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8343971-7077-47EB-9023-1D740BA1B06E}" type="pres">
      <dgm:prSet presAssocID="{9A91C097-7A16-4AD4-8010-FF652C86BF55}" presName="descendantText" presStyleLbl="alignAccFollowNode1" presStyleIdx="3" presStyleCnt="5" custScaleX="196931" custScaleY="13998" custLinFactNeighborX="381" custLinFactNeighborY="-222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94EA78D-FDB3-4F47-B740-E17987D4C4B5}" type="pres">
      <dgm:prSet presAssocID="{D872DB7C-BEA3-4ABB-920A-E86732FFA6EE}" presName="sp" presStyleCnt="0"/>
      <dgm:spPr/>
    </dgm:pt>
    <dgm:pt modelId="{0A7CE74A-F851-4B09-B66F-B1B287D1990D}" type="pres">
      <dgm:prSet presAssocID="{859AC765-547F-4245-B8E7-AE017CB741B6}" presName="linNode" presStyleCnt="0"/>
      <dgm:spPr/>
    </dgm:pt>
    <dgm:pt modelId="{4EB3792E-366D-4EBA-BEEF-5643697D8EE6}" type="pres">
      <dgm:prSet presAssocID="{859AC765-547F-4245-B8E7-AE017CB741B6}" presName="parentText" presStyleLbl="node1" presStyleIdx="4" presStyleCnt="5" custScaleX="124370" custScaleY="12475" custLinFactNeighborX="558" custLinFactNeighborY="-2048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ECFEC68-47E6-46E3-A607-DECAA8F0B69B}" type="pres">
      <dgm:prSet presAssocID="{859AC765-547F-4245-B8E7-AE017CB741B6}" presName="descendantText" presStyleLbl="alignAccFollowNode1" presStyleIdx="4" presStyleCnt="5" custScaleX="196931" custScaleY="13998" custLinFactNeighborX="944" custLinFactNeighborY="-186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6677B2A-FEBD-4C16-9A73-E4297462EC86}" srcId="{8CCEBA51-BFF3-4978-8E9D-B85C1CA5B2BA}" destId="{9A91C097-7A16-4AD4-8010-FF652C86BF55}" srcOrd="3" destOrd="0" parTransId="{87678E47-7640-42BA-9EB3-102AD192B7C3}" sibTransId="{D872DB7C-BEA3-4ABB-920A-E86732FFA6EE}"/>
    <dgm:cxn modelId="{5D9E47D6-E141-4DE6-BC0F-8AE382F299C4}" srcId="{8CCEBA51-BFF3-4978-8E9D-B85C1CA5B2BA}" destId="{3B92D13E-38EF-48B6-87F8-798EC348BACA}" srcOrd="1" destOrd="0" parTransId="{69F1BA1B-2A0B-45CF-9E0A-9DEC745896C8}" sibTransId="{C1CCDC33-9F47-481B-8B05-D168B8D0AEA6}"/>
    <dgm:cxn modelId="{F2195D5E-79B1-49EE-911B-7EB94DDDB469}" type="presOf" srcId="{273E02BF-D200-4745-81D8-8EC82E8483C2}" destId="{5619604E-3DDB-49A9-871E-DE38A6330103}" srcOrd="0" destOrd="0" presId="urn:microsoft.com/office/officeart/2005/8/layout/vList5"/>
    <dgm:cxn modelId="{8698CCBF-8980-478D-BD4E-6275A20D4291}" type="presOf" srcId="{859AC765-547F-4245-B8E7-AE017CB741B6}" destId="{4EB3792E-366D-4EBA-BEEF-5643697D8EE6}" srcOrd="0" destOrd="0" presId="urn:microsoft.com/office/officeart/2005/8/layout/vList5"/>
    <dgm:cxn modelId="{5E492D80-7BEC-4591-B92F-4A2EB45B7480}" srcId="{299B149E-E19B-41CE-BDA8-1D1EBE0A2E04}" destId="{53133A03-54A0-4A43-A313-959888C15484}" srcOrd="0" destOrd="0" parTransId="{B114B50C-D2AA-41E1-B037-29EE0F371BFE}" sibTransId="{3534CD9D-0EA2-4519-AFF1-305A624A4943}"/>
    <dgm:cxn modelId="{020E2F16-28A9-4B78-93B5-F28B0B7C2814}" type="presOf" srcId="{53133A03-54A0-4A43-A313-959888C15484}" destId="{B498070F-85A3-4A5B-84E4-32D01B82A539}" srcOrd="0" destOrd="0" presId="urn:microsoft.com/office/officeart/2005/8/layout/vList5"/>
    <dgm:cxn modelId="{A488A54D-8567-4D56-8828-2369BFE114D4}" type="presOf" srcId="{299B149E-E19B-41CE-BDA8-1D1EBE0A2E04}" destId="{B1AB933B-B50D-4EBC-BC4A-637A876FA8C6}" srcOrd="0" destOrd="0" presId="urn:microsoft.com/office/officeart/2005/8/layout/vList5"/>
    <dgm:cxn modelId="{D6BABA68-FFDE-4F90-BD22-F4AB4F9B6BED}" type="presOf" srcId="{195C77CA-C3E8-4D63-8CE4-5DAFC5DD4885}" destId="{A199E13F-D58E-458D-B05C-4957934E7982}" srcOrd="0" destOrd="0" presId="urn:microsoft.com/office/officeart/2005/8/layout/vList5"/>
    <dgm:cxn modelId="{82A8827C-1DAD-40B4-90A0-ADCAD2A3C296}" type="presOf" srcId="{8CCEBA51-BFF3-4978-8E9D-B85C1CA5B2BA}" destId="{DA5612BD-288C-4E90-9641-19E9B1BD12A0}" srcOrd="0" destOrd="0" presId="urn:microsoft.com/office/officeart/2005/8/layout/vList5"/>
    <dgm:cxn modelId="{353B8AAF-4A76-42E0-ABCB-6C195F738FB3}" srcId="{8CCEBA51-BFF3-4978-8E9D-B85C1CA5B2BA}" destId="{299B149E-E19B-41CE-BDA8-1D1EBE0A2E04}" srcOrd="2" destOrd="0" parTransId="{F5361428-0CCB-49D3-9033-256DB9270183}" sibTransId="{824EE908-22CA-4720-AB9E-5D0AF44CEE96}"/>
    <dgm:cxn modelId="{A0DF408F-AA09-4C90-89AB-F93CBDC3EF19}" srcId="{EA6F4FB6-941D-4A0D-8C52-1548F482DA9F}" destId="{195C77CA-C3E8-4D63-8CE4-5DAFC5DD4885}" srcOrd="0" destOrd="0" parTransId="{E182287B-C226-4C33-B94C-AD3E1BDBF9C2}" sibTransId="{A0094143-4A09-4AE6-8BBC-DB13F7178372}"/>
    <dgm:cxn modelId="{85155B40-B9FB-490B-97D8-8265A2791AEF}" srcId="{8CCEBA51-BFF3-4978-8E9D-B85C1CA5B2BA}" destId="{EA6F4FB6-941D-4A0D-8C52-1548F482DA9F}" srcOrd="0" destOrd="0" parTransId="{22B2CF51-6D4E-4655-82AC-6941F27DE275}" sibTransId="{CC469359-F5DD-40F9-887D-4EBE7D9AA7C4}"/>
    <dgm:cxn modelId="{AD5E54D2-4D9B-4BB6-875B-6BFA69470A7A}" type="presOf" srcId="{36933ADE-45CA-4171-867E-99D5859AE278}" destId="{08343971-7077-47EB-9023-1D740BA1B06E}" srcOrd="0" destOrd="0" presId="urn:microsoft.com/office/officeart/2005/8/layout/vList5"/>
    <dgm:cxn modelId="{E0718C8B-348D-4D10-9C94-6D0872AB5FF4}" srcId="{859AC765-547F-4245-B8E7-AE017CB741B6}" destId="{F83C3487-AD9E-4D85-87A1-7DA0B29088CC}" srcOrd="0" destOrd="0" parTransId="{056BF2D1-D3D2-4EC3-BF74-0D5C45F1C392}" sibTransId="{D3C60898-05A7-42E0-8446-021202A1CA44}"/>
    <dgm:cxn modelId="{AE547AFB-8DED-4460-B487-A8E61E7E10F4}" srcId="{8CCEBA51-BFF3-4978-8E9D-B85C1CA5B2BA}" destId="{859AC765-547F-4245-B8E7-AE017CB741B6}" srcOrd="4" destOrd="0" parTransId="{A873CB11-D233-45E3-BC7B-F8B1535E13BA}" sibTransId="{11BF6529-C92B-4318-A2B7-A7C3B5944BFA}"/>
    <dgm:cxn modelId="{A55F8F5B-0467-4E7E-86F4-0EE75976A071}" type="presOf" srcId="{F83C3487-AD9E-4D85-87A1-7DA0B29088CC}" destId="{9ECFEC68-47E6-46E3-A607-DECAA8F0B69B}" srcOrd="0" destOrd="0" presId="urn:microsoft.com/office/officeart/2005/8/layout/vList5"/>
    <dgm:cxn modelId="{61C852FF-835A-4BA7-97E9-DC7CE6C5DCD0}" srcId="{3B92D13E-38EF-48B6-87F8-798EC348BACA}" destId="{273E02BF-D200-4745-81D8-8EC82E8483C2}" srcOrd="0" destOrd="0" parTransId="{46B4E47A-C385-42C6-8A13-477C0F0A8F7B}" sibTransId="{4F74C94A-911C-43FE-BC0E-970B0CFC3F59}"/>
    <dgm:cxn modelId="{63B1735B-8621-4348-9AAD-1B7AD1D2FA2C}" type="presOf" srcId="{EA6F4FB6-941D-4A0D-8C52-1548F482DA9F}" destId="{160C22EE-5EC8-4848-82D8-E7EDAC2A5A4C}" srcOrd="0" destOrd="0" presId="urn:microsoft.com/office/officeart/2005/8/layout/vList5"/>
    <dgm:cxn modelId="{CCE0E316-FDFD-4282-8CD2-B1C4CDCFCB5B}" type="presOf" srcId="{3B92D13E-38EF-48B6-87F8-798EC348BACA}" destId="{7DF0BD6E-792F-4D55-8CB0-7EB122E58973}" srcOrd="0" destOrd="0" presId="urn:microsoft.com/office/officeart/2005/8/layout/vList5"/>
    <dgm:cxn modelId="{6AF45781-5ECE-4F1B-A38A-1EF46E0304BE}" type="presOf" srcId="{9A91C097-7A16-4AD4-8010-FF652C86BF55}" destId="{F5ECF86A-EAE5-4272-9BB6-AEF40A27B0C3}" srcOrd="0" destOrd="0" presId="urn:microsoft.com/office/officeart/2005/8/layout/vList5"/>
    <dgm:cxn modelId="{7D5A49B6-12A5-4FFD-9DF7-108D63C1A605}" srcId="{9A91C097-7A16-4AD4-8010-FF652C86BF55}" destId="{36933ADE-45CA-4171-867E-99D5859AE278}" srcOrd="0" destOrd="0" parTransId="{51EA60FB-8BCB-4EC8-A8C4-9253B67F25E4}" sibTransId="{186D923D-3232-4721-851E-C3DAE8EDCD66}"/>
    <dgm:cxn modelId="{D2BA5859-0513-4A9C-ACF9-41EE7AC5F5ED}" type="presParOf" srcId="{DA5612BD-288C-4E90-9641-19E9B1BD12A0}" destId="{CAB7DBAA-B03E-4415-99B7-3F0FDDC52683}" srcOrd="0" destOrd="0" presId="urn:microsoft.com/office/officeart/2005/8/layout/vList5"/>
    <dgm:cxn modelId="{6CE45AC8-2A4D-4EBA-8559-B4FFF275886B}" type="presParOf" srcId="{CAB7DBAA-B03E-4415-99B7-3F0FDDC52683}" destId="{160C22EE-5EC8-4848-82D8-E7EDAC2A5A4C}" srcOrd="0" destOrd="0" presId="urn:microsoft.com/office/officeart/2005/8/layout/vList5"/>
    <dgm:cxn modelId="{820041A5-DB0D-41C8-A721-4FE9CAD0993D}" type="presParOf" srcId="{CAB7DBAA-B03E-4415-99B7-3F0FDDC52683}" destId="{A199E13F-D58E-458D-B05C-4957934E7982}" srcOrd="1" destOrd="0" presId="urn:microsoft.com/office/officeart/2005/8/layout/vList5"/>
    <dgm:cxn modelId="{9734E692-B02C-4AD1-9557-9D3775C6974F}" type="presParOf" srcId="{DA5612BD-288C-4E90-9641-19E9B1BD12A0}" destId="{538D44CE-B828-429C-AA5C-6D3626DEA358}" srcOrd="1" destOrd="0" presId="urn:microsoft.com/office/officeart/2005/8/layout/vList5"/>
    <dgm:cxn modelId="{30B92149-FE2A-420A-B0CF-ECB891C6C43C}" type="presParOf" srcId="{DA5612BD-288C-4E90-9641-19E9B1BD12A0}" destId="{E3575E11-70A6-4E10-9892-94CC0DCF1967}" srcOrd="2" destOrd="0" presId="urn:microsoft.com/office/officeart/2005/8/layout/vList5"/>
    <dgm:cxn modelId="{64F03719-A665-47D9-8097-D4DA270EE193}" type="presParOf" srcId="{E3575E11-70A6-4E10-9892-94CC0DCF1967}" destId="{7DF0BD6E-792F-4D55-8CB0-7EB122E58973}" srcOrd="0" destOrd="0" presId="urn:microsoft.com/office/officeart/2005/8/layout/vList5"/>
    <dgm:cxn modelId="{C86220E0-5BEA-40B7-9FDE-D216793A205A}" type="presParOf" srcId="{E3575E11-70A6-4E10-9892-94CC0DCF1967}" destId="{5619604E-3DDB-49A9-871E-DE38A6330103}" srcOrd="1" destOrd="0" presId="urn:microsoft.com/office/officeart/2005/8/layout/vList5"/>
    <dgm:cxn modelId="{659277A9-7B32-4F47-AF1B-839C61716A0D}" type="presParOf" srcId="{DA5612BD-288C-4E90-9641-19E9B1BD12A0}" destId="{D4E8A28B-1840-40FF-A3B9-47595491EF88}" srcOrd="3" destOrd="0" presId="urn:microsoft.com/office/officeart/2005/8/layout/vList5"/>
    <dgm:cxn modelId="{2B900D27-72D5-4824-BDFC-ABD7B4BE81E6}" type="presParOf" srcId="{DA5612BD-288C-4E90-9641-19E9B1BD12A0}" destId="{05350473-89E8-4FA3-9996-075702781098}" srcOrd="4" destOrd="0" presId="urn:microsoft.com/office/officeart/2005/8/layout/vList5"/>
    <dgm:cxn modelId="{B2D9580B-DF93-4BFF-8541-5FEDD624D7BF}" type="presParOf" srcId="{05350473-89E8-4FA3-9996-075702781098}" destId="{B1AB933B-B50D-4EBC-BC4A-637A876FA8C6}" srcOrd="0" destOrd="0" presId="urn:microsoft.com/office/officeart/2005/8/layout/vList5"/>
    <dgm:cxn modelId="{F959DBAA-84DD-4892-8401-35FEF9C24D36}" type="presParOf" srcId="{05350473-89E8-4FA3-9996-075702781098}" destId="{B498070F-85A3-4A5B-84E4-32D01B82A539}" srcOrd="1" destOrd="0" presId="urn:microsoft.com/office/officeart/2005/8/layout/vList5"/>
    <dgm:cxn modelId="{C194EFB4-BA81-48DE-9FBB-74F79ED74D2A}" type="presParOf" srcId="{DA5612BD-288C-4E90-9641-19E9B1BD12A0}" destId="{C6B9B564-5D28-4823-89B3-0AAC4ECB2800}" srcOrd="5" destOrd="0" presId="urn:microsoft.com/office/officeart/2005/8/layout/vList5"/>
    <dgm:cxn modelId="{86CD1B62-F997-405B-827A-7A08698A645C}" type="presParOf" srcId="{DA5612BD-288C-4E90-9641-19E9B1BD12A0}" destId="{8A246095-D598-420E-ADD0-6E14350A4A9B}" srcOrd="6" destOrd="0" presId="urn:microsoft.com/office/officeart/2005/8/layout/vList5"/>
    <dgm:cxn modelId="{306356A8-7682-40AD-9700-485C878C8A40}" type="presParOf" srcId="{8A246095-D598-420E-ADD0-6E14350A4A9B}" destId="{F5ECF86A-EAE5-4272-9BB6-AEF40A27B0C3}" srcOrd="0" destOrd="0" presId="urn:microsoft.com/office/officeart/2005/8/layout/vList5"/>
    <dgm:cxn modelId="{6D7CC88F-67FA-42F1-84C6-7620CE522BB3}" type="presParOf" srcId="{8A246095-D598-420E-ADD0-6E14350A4A9B}" destId="{08343971-7077-47EB-9023-1D740BA1B06E}" srcOrd="1" destOrd="0" presId="urn:microsoft.com/office/officeart/2005/8/layout/vList5"/>
    <dgm:cxn modelId="{7D39D515-B5E4-41D7-B07F-7D4630ECDD83}" type="presParOf" srcId="{DA5612BD-288C-4E90-9641-19E9B1BD12A0}" destId="{994EA78D-FDB3-4F47-B740-E17987D4C4B5}" srcOrd="7" destOrd="0" presId="urn:microsoft.com/office/officeart/2005/8/layout/vList5"/>
    <dgm:cxn modelId="{23DB5A8C-F489-4177-A2EF-2FBEBA003622}" type="presParOf" srcId="{DA5612BD-288C-4E90-9641-19E9B1BD12A0}" destId="{0A7CE74A-F851-4B09-B66F-B1B287D1990D}" srcOrd="8" destOrd="0" presId="urn:microsoft.com/office/officeart/2005/8/layout/vList5"/>
    <dgm:cxn modelId="{8B15D274-BF55-49E1-8F9C-D9CC355C2DA9}" type="presParOf" srcId="{0A7CE74A-F851-4B09-B66F-B1B287D1990D}" destId="{4EB3792E-366D-4EBA-BEEF-5643697D8EE6}" srcOrd="0" destOrd="0" presId="urn:microsoft.com/office/officeart/2005/8/layout/vList5"/>
    <dgm:cxn modelId="{E2F1F71D-636F-45A0-A4CD-DB1A787FF6F0}" type="presParOf" srcId="{0A7CE74A-F851-4B09-B66F-B1B287D1990D}" destId="{9ECFEC68-47E6-46E3-A607-DECAA8F0B69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24BBA6-6D21-4129-9464-70497B66B8BA}">
      <dsp:nvSpPr>
        <dsp:cNvPr id="0" name=""/>
        <dsp:cNvSpPr/>
      </dsp:nvSpPr>
      <dsp:spPr>
        <a:xfrm>
          <a:off x="3018289" y="2773285"/>
          <a:ext cx="2232707" cy="2232707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kern="1200" dirty="0" err="1" smtClean="0"/>
            <a:t>Pré</a:t>
          </a:r>
          <a:r>
            <a:rPr lang="pt-BR" sz="2800" kern="1200" dirty="0" smtClean="0"/>
            <a:t>-edital</a:t>
          </a:r>
          <a:endParaRPr lang="pt-BR" sz="2800" kern="1200" dirty="0"/>
        </a:p>
      </dsp:txBody>
      <dsp:txXfrm>
        <a:off x="3345261" y="3100257"/>
        <a:ext cx="1578763" cy="1578763"/>
      </dsp:txXfrm>
    </dsp:sp>
    <dsp:sp modelId="{43D9150C-6EB8-4EEE-8D21-2C122D0B9E2F}">
      <dsp:nvSpPr>
        <dsp:cNvPr id="0" name=""/>
        <dsp:cNvSpPr/>
      </dsp:nvSpPr>
      <dsp:spPr>
        <a:xfrm rot="11700000">
          <a:off x="1028682" y="3000649"/>
          <a:ext cx="1951196" cy="63632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5181CD-7396-49BD-9B1B-6EB7FA782AD4}">
      <dsp:nvSpPr>
        <dsp:cNvPr id="0" name=""/>
        <dsp:cNvSpPr/>
      </dsp:nvSpPr>
      <dsp:spPr>
        <a:xfrm>
          <a:off x="1388" y="2217878"/>
          <a:ext cx="2121072" cy="1696857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/>
            <a:t>Art. 177. da Constituição Federal</a:t>
          </a:r>
        </a:p>
      </dsp:txBody>
      <dsp:txXfrm>
        <a:off x="51087" y="2267577"/>
        <a:ext cx="2021674" cy="1597459"/>
      </dsp:txXfrm>
    </dsp:sp>
    <dsp:sp modelId="{89EA437B-BAAD-44F0-98FB-D11989823E95}">
      <dsp:nvSpPr>
        <dsp:cNvPr id="0" name=""/>
        <dsp:cNvSpPr/>
      </dsp:nvSpPr>
      <dsp:spPr>
        <a:xfrm rot="14700000">
          <a:off x="2226954" y="1621155"/>
          <a:ext cx="1951196" cy="63632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2F9891-0B5D-4BC3-97B3-B05DDFA60468}">
      <dsp:nvSpPr>
        <dsp:cNvPr id="0" name=""/>
        <dsp:cNvSpPr/>
      </dsp:nvSpPr>
      <dsp:spPr>
        <a:xfrm>
          <a:off x="1626033" y="158143"/>
          <a:ext cx="2328428" cy="1696857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Leis </a:t>
          </a:r>
          <a:r>
            <a:rPr lang="pt-BR" sz="2000" kern="1200" dirty="0"/>
            <a:t>nº 9.478/97; </a:t>
          </a:r>
          <a:r>
            <a:rPr lang="pt-BR" sz="2000" kern="1200" dirty="0" smtClean="0"/>
            <a:t>nº 12.304/2010; nº </a:t>
          </a:r>
          <a:r>
            <a:rPr lang="pt-BR" sz="2000" kern="1200" dirty="0" smtClean="0"/>
            <a:t>12.351/2010; </a:t>
          </a:r>
          <a:r>
            <a:rPr lang="pt-BR" sz="2000" kern="1200" dirty="0" smtClean="0"/>
            <a:t>nº </a:t>
          </a:r>
          <a:r>
            <a:rPr lang="pt-BR" sz="2000" kern="1200" dirty="0" smtClean="0"/>
            <a:t>13.365/2016 e </a:t>
          </a:r>
          <a:r>
            <a:rPr lang="pt-BR" sz="1800" kern="1200" dirty="0" smtClean="0"/>
            <a:t>Decreto nº 9.041/2017</a:t>
          </a:r>
          <a:endParaRPr lang="pt-BR" sz="1800" kern="1200" dirty="0"/>
        </a:p>
      </dsp:txBody>
      <dsp:txXfrm>
        <a:off x="1675732" y="207842"/>
        <a:ext cx="2229030" cy="1597459"/>
      </dsp:txXfrm>
    </dsp:sp>
    <dsp:sp modelId="{00FC820B-D977-4DCA-8E30-94286453CEDB}">
      <dsp:nvSpPr>
        <dsp:cNvPr id="0" name=""/>
        <dsp:cNvSpPr/>
      </dsp:nvSpPr>
      <dsp:spPr>
        <a:xfrm rot="17700000">
          <a:off x="4072033" y="1626869"/>
          <a:ext cx="1951196" cy="63632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E52C9B-1107-41CE-AF8A-28A51B9042D1}">
      <dsp:nvSpPr>
        <dsp:cNvPr id="0" name=""/>
        <dsp:cNvSpPr/>
      </dsp:nvSpPr>
      <dsp:spPr>
        <a:xfrm>
          <a:off x="4418503" y="158143"/>
          <a:ext cx="2121072" cy="1696857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Resoluções CNPE nº </a:t>
          </a:r>
          <a:r>
            <a:rPr lang="pt-BR" sz="2000" kern="1200" dirty="0" smtClean="0"/>
            <a:t>4/2018 </a:t>
          </a:r>
          <a:r>
            <a:rPr lang="pt-BR" sz="2000" kern="1200" dirty="0" smtClean="0"/>
            <a:t>e nº </a:t>
          </a:r>
          <a:r>
            <a:rPr lang="pt-BR" sz="2000" kern="1200" dirty="0" smtClean="0"/>
            <a:t>6/2018</a:t>
          </a:r>
          <a:endParaRPr lang="pt-BR" sz="2000" kern="1200" dirty="0"/>
        </a:p>
      </dsp:txBody>
      <dsp:txXfrm>
        <a:off x="4468202" y="207842"/>
        <a:ext cx="2021674" cy="1597459"/>
      </dsp:txXfrm>
    </dsp:sp>
    <dsp:sp modelId="{B8DF75A4-24FE-4184-B21F-F754B757ECA0}">
      <dsp:nvSpPr>
        <dsp:cNvPr id="0" name=""/>
        <dsp:cNvSpPr/>
      </dsp:nvSpPr>
      <dsp:spPr>
        <a:xfrm rot="20700000">
          <a:off x="5153038" y="3000649"/>
          <a:ext cx="1951196" cy="63632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E24278-7C72-47E1-AA71-5471D2C97CA0}">
      <dsp:nvSpPr>
        <dsp:cNvPr id="0" name=""/>
        <dsp:cNvSpPr/>
      </dsp:nvSpPr>
      <dsp:spPr>
        <a:xfrm>
          <a:off x="6146825" y="2217878"/>
          <a:ext cx="2121072" cy="1696857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Resolução ANP   nº 24/2013</a:t>
          </a:r>
          <a:endParaRPr lang="pt-BR" sz="2000" kern="1200" dirty="0"/>
        </a:p>
      </dsp:txBody>
      <dsp:txXfrm>
        <a:off x="6196524" y="2267577"/>
        <a:ext cx="2021674" cy="15974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19604E-3DDB-49A9-871E-DE38A6330103}">
      <dsp:nvSpPr>
        <dsp:cNvPr id="0" name=""/>
        <dsp:cNvSpPr/>
      </dsp:nvSpPr>
      <dsp:spPr>
        <a:xfrm rot="5400000">
          <a:off x="3499458" y="9375"/>
          <a:ext cx="4064669" cy="545385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b="0" kern="1200" dirty="0" smtClean="0"/>
            <a:t>Grupo de Trabalho Interinstitucional de Atividades de Exploração e Produção de Óleo e Gás – GTPEG: MMA, IBAMA, </a:t>
          </a:r>
          <a:r>
            <a:rPr lang="pt-BR" sz="2000" b="0" kern="1200" dirty="0" err="1" smtClean="0"/>
            <a:t>ICMBio</a:t>
          </a:r>
          <a:r>
            <a:rPr lang="pt-BR" sz="2000" b="0" kern="1200" dirty="0" smtClean="0"/>
            <a:t> e da Agência Nacional de Águas – ANA;</a:t>
          </a:r>
          <a:endParaRPr lang="pt-BR" sz="2000" b="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BR" sz="2000" b="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b="0" kern="1200" dirty="0" smtClean="0"/>
            <a:t>Parecer Técnico GTPEG: não identificou incompatibilidade das áreas propostas com os objetivos de proteção ambiental; e</a:t>
          </a: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BR" sz="2000" b="0" kern="1200" dirty="0" smtClean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b="0" kern="1200" dirty="0" smtClean="0"/>
            <a:t>Não será necessária adequação ou exclusão das áreas a serem ofertadas.</a:t>
          </a: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BR" sz="2000" b="0" kern="1200" dirty="0" smtClean="0"/>
        </a:p>
      </dsp:txBody>
      <dsp:txXfrm rot="-5400000">
        <a:off x="2804865" y="902390"/>
        <a:ext cx="5255435" cy="3667827"/>
      </dsp:txXfrm>
    </dsp:sp>
    <dsp:sp modelId="{7DF0BD6E-792F-4D55-8CB0-7EB122E58973}">
      <dsp:nvSpPr>
        <dsp:cNvPr id="0" name=""/>
        <dsp:cNvSpPr/>
      </dsp:nvSpPr>
      <dsp:spPr>
        <a:xfrm>
          <a:off x="0" y="2672"/>
          <a:ext cx="2494634" cy="54672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b="1" kern="1200" dirty="0"/>
        </a:p>
      </dsp:txBody>
      <dsp:txXfrm>
        <a:off x="121778" y="124450"/>
        <a:ext cx="2251078" cy="52237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F02AA0-2DCE-40B8-B8A6-E14BEE26768D}">
      <dsp:nvSpPr>
        <dsp:cNvPr id="0" name=""/>
        <dsp:cNvSpPr/>
      </dsp:nvSpPr>
      <dsp:spPr>
        <a:xfrm>
          <a:off x="3810" y="825435"/>
          <a:ext cx="2251180" cy="1125590"/>
        </a:xfrm>
        <a:prstGeom prst="round2DiagRect">
          <a:avLst/>
        </a:prstGeom>
        <a:solidFill>
          <a:schemeClr val="tx2"/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>
              <a:solidFill>
                <a:schemeClr val="bg1"/>
              </a:solidFill>
              <a:latin typeface="+mj-lt"/>
            </a:rPr>
            <a:t>Garantias de Oferta</a:t>
          </a:r>
          <a:endParaRPr lang="pt-BR" sz="1800" b="1" kern="1200" dirty="0">
            <a:solidFill>
              <a:schemeClr val="bg1"/>
            </a:solidFill>
            <a:latin typeface="+mj-lt"/>
          </a:endParaRPr>
        </a:p>
      </dsp:txBody>
      <dsp:txXfrm>
        <a:off x="58757" y="880382"/>
        <a:ext cx="2141286" cy="1015696"/>
      </dsp:txXfrm>
    </dsp:sp>
    <dsp:sp modelId="{00D8B118-05B6-41FF-AD9F-2131F2DD1F57}">
      <dsp:nvSpPr>
        <dsp:cNvPr id="0" name=""/>
        <dsp:cNvSpPr/>
      </dsp:nvSpPr>
      <dsp:spPr>
        <a:xfrm rot="19495083">
          <a:off x="2154768" y="1047866"/>
          <a:ext cx="1103347" cy="46582"/>
        </a:xfrm>
        <a:custGeom>
          <a:avLst/>
          <a:gdLst/>
          <a:ahLst/>
          <a:cxnLst/>
          <a:rect l="0" t="0" r="0" b="0"/>
          <a:pathLst>
            <a:path>
              <a:moveTo>
                <a:pt x="0" y="23291"/>
              </a:moveTo>
              <a:lnTo>
                <a:pt x="1103347" y="23291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b="1" kern="1200">
            <a:solidFill>
              <a:schemeClr val="bg1"/>
            </a:solidFill>
            <a:latin typeface="+mj-lt"/>
          </a:endParaRPr>
        </a:p>
      </dsp:txBody>
      <dsp:txXfrm>
        <a:off x="2678858" y="1043573"/>
        <a:ext cx="55167" cy="55167"/>
      </dsp:txXfrm>
    </dsp:sp>
    <dsp:sp modelId="{1A56B644-273A-43F8-8524-565B09E19189}">
      <dsp:nvSpPr>
        <dsp:cNvPr id="0" name=""/>
        <dsp:cNvSpPr/>
      </dsp:nvSpPr>
      <dsp:spPr>
        <a:xfrm>
          <a:off x="3157893" y="191288"/>
          <a:ext cx="2251180" cy="1125590"/>
        </a:xfrm>
        <a:prstGeom prst="round2DiagRect">
          <a:avLst/>
        </a:prstGeom>
        <a:solidFill>
          <a:schemeClr val="accent1"/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>
              <a:solidFill>
                <a:schemeClr val="bg1"/>
              </a:solidFill>
              <a:latin typeface="+mj-lt"/>
            </a:rPr>
            <a:t>Data limite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u="sng" kern="1200" dirty="0" smtClean="0">
              <a:solidFill>
                <a:schemeClr val="bg1"/>
              </a:solidFill>
              <a:latin typeface="+mj-lt"/>
            </a:rPr>
            <a:t>13/09/2018</a:t>
          </a:r>
          <a:endParaRPr lang="pt-BR" sz="1800" b="1" u="sng" kern="1200" dirty="0">
            <a:solidFill>
              <a:schemeClr val="bg1"/>
            </a:solidFill>
            <a:latin typeface="+mj-lt"/>
          </a:endParaRPr>
        </a:p>
      </dsp:txBody>
      <dsp:txXfrm>
        <a:off x="3212840" y="246235"/>
        <a:ext cx="2141286" cy="1015696"/>
      </dsp:txXfrm>
    </dsp:sp>
    <dsp:sp modelId="{8154E4F8-BC08-4225-AF09-3764CC0F6C63}">
      <dsp:nvSpPr>
        <dsp:cNvPr id="0" name=""/>
        <dsp:cNvSpPr/>
      </dsp:nvSpPr>
      <dsp:spPr>
        <a:xfrm rot="2170653">
          <a:off x="2147155" y="1695080"/>
          <a:ext cx="1118573" cy="46582"/>
        </a:xfrm>
        <a:custGeom>
          <a:avLst/>
          <a:gdLst/>
          <a:ahLst/>
          <a:cxnLst/>
          <a:rect l="0" t="0" r="0" b="0"/>
          <a:pathLst>
            <a:path>
              <a:moveTo>
                <a:pt x="0" y="23291"/>
              </a:moveTo>
              <a:lnTo>
                <a:pt x="1118573" y="23291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b="1" kern="1200">
            <a:solidFill>
              <a:schemeClr val="bg1"/>
            </a:solidFill>
            <a:latin typeface="+mj-lt"/>
          </a:endParaRPr>
        </a:p>
      </dsp:txBody>
      <dsp:txXfrm>
        <a:off x="2678477" y="1690407"/>
        <a:ext cx="55928" cy="55928"/>
      </dsp:txXfrm>
    </dsp:sp>
    <dsp:sp modelId="{69433245-A0F4-46B0-90B4-1710B8C22F16}">
      <dsp:nvSpPr>
        <dsp:cNvPr id="0" name=""/>
        <dsp:cNvSpPr/>
      </dsp:nvSpPr>
      <dsp:spPr>
        <a:xfrm>
          <a:off x="3157893" y="1485717"/>
          <a:ext cx="2251180" cy="1125590"/>
        </a:xfrm>
        <a:prstGeom prst="round2DiagRect">
          <a:avLst/>
        </a:prstGeom>
        <a:solidFill>
          <a:schemeClr val="tx2"/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>
              <a:solidFill>
                <a:schemeClr val="bg1"/>
              </a:solidFill>
              <a:latin typeface="+mj-lt"/>
            </a:rPr>
            <a:t>Modalidades</a:t>
          </a:r>
          <a:endParaRPr lang="pt-BR" sz="1800" b="1" kern="1200" dirty="0">
            <a:solidFill>
              <a:schemeClr val="bg1"/>
            </a:solidFill>
            <a:latin typeface="+mj-lt"/>
          </a:endParaRPr>
        </a:p>
      </dsp:txBody>
      <dsp:txXfrm>
        <a:off x="3212840" y="1540664"/>
        <a:ext cx="2141286" cy="1015696"/>
      </dsp:txXfrm>
    </dsp:sp>
    <dsp:sp modelId="{583181A0-E6D7-43E9-B497-B53E0E97224F}">
      <dsp:nvSpPr>
        <dsp:cNvPr id="0" name=""/>
        <dsp:cNvSpPr/>
      </dsp:nvSpPr>
      <dsp:spPr>
        <a:xfrm rot="19457599">
          <a:off x="5304842" y="1701614"/>
          <a:ext cx="1108934" cy="46582"/>
        </a:xfrm>
        <a:custGeom>
          <a:avLst/>
          <a:gdLst/>
          <a:ahLst/>
          <a:cxnLst/>
          <a:rect l="0" t="0" r="0" b="0"/>
          <a:pathLst>
            <a:path>
              <a:moveTo>
                <a:pt x="0" y="23291"/>
              </a:moveTo>
              <a:lnTo>
                <a:pt x="1108934" y="23291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b="1" kern="1200">
            <a:solidFill>
              <a:schemeClr val="bg1"/>
            </a:solidFill>
            <a:latin typeface="+mj-lt"/>
          </a:endParaRPr>
        </a:p>
      </dsp:txBody>
      <dsp:txXfrm>
        <a:off x="5831586" y="1697182"/>
        <a:ext cx="55446" cy="55446"/>
      </dsp:txXfrm>
    </dsp:sp>
    <dsp:sp modelId="{97577E05-6D50-4C51-9246-24D79DF8220F}">
      <dsp:nvSpPr>
        <dsp:cNvPr id="0" name=""/>
        <dsp:cNvSpPr/>
      </dsp:nvSpPr>
      <dsp:spPr>
        <a:xfrm>
          <a:off x="6309546" y="838503"/>
          <a:ext cx="2251180" cy="1125590"/>
        </a:xfrm>
        <a:prstGeom prst="round2DiagRect">
          <a:avLst/>
        </a:prstGeom>
        <a:solidFill>
          <a:schemeClr val="tx2"/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>
              <a:solidFill>
                <a:schemeClr val="bg1"/>
              </a:solidFill>
              <a:latin typeface="+mj-lt"/>
            </a:rPr>
            <a:t>Carta de Crédito</a:t>
          </a:r>
          <a:endParaRPr lang="pt-BR" sz="1800" b="1" kern="1200" dirty="0">
            <a:solidFill>
              <a:schemeClr val="bg1"/>
            </a:solidFill>
            <a:latin typeface="+mj-lt"/>
          </a:endParaRPr>
        </a:p>
      </dsp:txBody>
      <dsp:txXfrm>
        <a:off x="6364493" y="893450"/>
        <a:ext cx="2141286" cy="1015696"/>
      </dsp:txXfrm>
    </dsp:sp>
    <dsp:sp modelId="{F9F325B5-15EE-47C0-A668-BDD0AF4FEA0B}">
      <dsp:nvSpPr>
        <dsp:cNvPr id="0" name=""/>
        <dsp:cNvSpPr/>
      </dsp:nvSpPr>
      <dsp:spPr>
        <a:xfrm rot="2142401">
          <a:off x="5304842" y="2348828"/>
          <a:ext cx="1108934" cy="46582"/>
        </a:xfrm>
        <a:custGeom>
          <a:avLst/>
          <a:gdLst/>
          <a:ahLst/>
          <a:cxnLst/>
          <a:rect l="0" t="0" r="0" b="0"/>
          <a:pathLst>
            <a:path>
              <a:moveTo>
                <a:pt x="0" y="23291"/>
              </a:moveTo>
              <a:lnTo>
                <a:pt x="1108934" y="23291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b="1" kern="1200">
            <a:solidFill>
              <a:schemeClr val="bg1"/>
            </a:solidFill>
            <a:latin typeface="+mj-lt"/>
          </a:endParaRPr>
        </a:p>
      </dsp:txBody>
      <dsp:txXfrm>
        <a:off x="5831586" y="2344396"/>
        <a:ext cx="55446" cy="55446"/>
      </dsp:txXfrm>
    </dsp:sp>
    <dsp:sp modelId="{C4715A58-8B39-4CF0-8A39-CBA4EE6D6297}">
      <dsp:nvSpPr>
        <dsp:cNvPr id="0" name=""/>
        <dsp:cNvSpPr/>
      </dsp:nvSpPr>
      <dsp:spPr>
        <a:xfrm>
          <a:off x="6309546" y="2132931"/>
          <a:ext cx="2251180" cy="1125590"/>
        </a:xfrm>
        <a:prstGeom prst="round2DiagRect">
          <a:avLst/>
        </a:prstGeom>
        <a:solidFill>
          <a:schemeClr val="accent1"/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>
              <a:solidFill>
                <a:schemeClr val="bg1"/>
              </a:solidFill>
              <a:latin typeface="+mj-lt"/>
            </a:rPr>
            <a:t>Seguro Garantia</a:t>
          </a:r>
          <a:endParaRPr lang="pt-BR" sz="1800" b="1" kern="1200" dirty="0">
            <a:solidFill>
              <a:schemeClr val="bg1"/>
            </a:solidFill>
            <a:latin typeface="+mj-lt"/>
          </a:endParaRPr>
        </a:p>
      </dsp:txBody>
      <dsp:txXfrm>
        <a:off x="6364493" y="2187878"/>
        <a:ext cx="2141286" cy="101569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99E13F-D58E-458D-B05C-4957934E7982}">
      <dsp:nvSpPr>
        <dsp:cNvPr id="0" name=""/>
        <dsp:cNvSpPr/>
      </dsp:nvSpPr>
      <dsp:spPr>
        <a:xfrm rot="5400000">
          <a:off x="4579810" y="-2516264"/>
          <a:ext cx="846361" cy="5882158"/>
        </a:xfrm>
        <a:prstGeom prst="round2SameRect">
          <a:avLst/>
        </a:prstGeom>
        <a:noFill/>
        <a:ln w="12700" cap="flat" cmpd="sng" algn="ctr">
          <a:solidFill>
            <a:schemeClr val="tx2"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b="0" kern="1200" dirty="0" smtClean="0"/>
            <a:t>Dados cadastrais e o nome do representante que assinará o contrato.</a:t>
          </a:r>
          <a:endParaRPr lang="pt-BR" sz="1600" b="0" kern="1200" dirty="0"/>
        </a:p>
      </dsp:txBody>
      <dsp:txXfrm rot="-5400000">
        <a:off x="2061912" y="42950"/>
        <a:ext cx="5840842" cy="763729"/>
      </dsp:txXfrm>
    </dsp:sp>
    <dsp:sp modelId="{160C22EE-5EC8-4848-82D8-E7EDAC2A5A4C}">
      <dsp:nvSpPr>
        <dsp:cNvPr id="0" name=""/>
        <dsp:cNvSpPr/>
      </dsp:nvSpPr>
      <dsp:spPr>
        <a:xfrm>
          <a:off x="0" y="6235"/>
          <a:ext cx="2061571" cy="837157"/>
        </a:xfrm>
        <a:prstGeom prst="roundRect">
          <a:avLst/>
        </a:prstGeom>
        <a:solidFill>
          <a:schemeClr val="tx2"/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600" b="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0" kern="1200" dirty="0" smtClean="0"/>
            <a:t>Informações da sociedade signatária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600" b="0" kern="1200" dirty="0"/>
        </a:p>
      </dsp:txBody>
      <dsp:txXfrm>
        <a:off x="40867" y="47102"/>
        <a:ext cx="1979837" cy="755423"/>
      </dsp:txXfrm>
    </dsp:sp>
    <dsp:sp modelId="{5619604E-3DDB-49A9-871E-DE38A6330103}">
      <dsp:nvSpPr>
        <dsp:cNvPr id="0" name=""/>
        <dsp:cNvSpPr/>
      </dsp:nvSpPr>
      <dsp:spPr>
        <a:xfrm rot="5400000">
          <a:off x="4522187" y="-1293551"/>
          <a:ext cx="999768" cy="5843395"/>
        </a:xfrm>
        <a:prstGeom prst="round2SameRect">
          <a:avLst/>
        </a:prstGeom>
        <a:noFill/>
        <a:ln w="12700" cap="flat" cmpd="sng" algn="ctr">
          <a:solidFill>
            <a:schemeClr val="tx2"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b="0" kern="1200" dirty="0" smtClean="0"/>
            <a:t>Contrato de Consórcio </a:t>
          </a:r>
          <a:r>
            <a:rPr lang="pt-BR" sz="1600" b="1" kern="1200" dirty="0" smtClean="0"/>
            <a:t>com a PPSA </a:t>
          </a:r>
          <a:r>
            <a:rPr lang="pt-BR" sz="1600" b="0" kern="1200" dirty="0" smtClean="0"/>
            <a:t>e, </a:t>
          </a:r>
          <a:r>
            <a:rPr lang="pt-BR" sz="1600" b="1" kern="1200" dirty="0" smtClean="0"/>
            <a:t>com a Petrobras </a:t>
          </a:r>
          <a:r>
            <a:rPr lang="pt-BR" sz="1600" b="0" kern="1200" dirty="0" smtClean="0"/>
            <a:t>para os Blocos em que esta exerceu o direito de preferência para atuar como operadora.</a:t>
          </a:r>
          <a:endParaRPr lang="pt-BR" sz="1600" b="0" kern="1200" dirty="0"/>
        </a:p>
      </dsp:txBody>
      <dsp:txXfrm rot="-5400000">
        <a:off x="2100374" y="1177067"/>
        <a:ext cx="5794590" cy="902158"/>
      </dsp:txXfrm>
    </dsp:sp>
    <dsp:sp modelId="{7DF0BD6E-792F-4D55-8CB0-7EB122E58973}">
      <dsp:nvSpPr>
        <dsp:cNvPr id="0" name=""/>
        <dsp:cNvSpPr/>
      </dsp:nvSpPr>
      <dsp:spPr>
        <a:xfrm>
          <a:off x="0" y="1235912"/>
          <a:ext cx="2100033" cy="784467"/>
        </a:xfrm>
        <a:prstGeom prst="roundRect">
          <a:avLst/>
        </a:prstGeom>
        <a:solidFill>
          <a:srgbClr val="00B0F0"/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0" kern="1200" dirty="0" smtClean="0"/>
            <a:t>Contrato de Consórcio com PPSA e Petrobras</a:t>
          </a:r>
          <a:endParaRPr lang="pt-BR" sz="1600" b="0" kern="1200" dirty="0"/>
        </a:p>
      </dsp:txBody>
      <dsp:txXfrm>
        <a:off x="38295" y="1274207"/>
        <a:ext cx="2023443" cy="707877"/>
      </dsp:txXfrm>
    </dsp:sp>
    <dsp:sp modelId="{B498070F-85A3-4A5B-84E4-32D01B82A539}">
      <dsp:nvSpPr>
        <dsp:cNvPr id="0" name=""/>
        <dsp:cNvSpPr/>
      </dsp:nvSpPr>
      <dsp:spPr>
        <a:xfrm rot="5400000">
          <a:off x="4404130" y="73416"/>
          <a:ext cx="1205192" cy="5874954"/>
        </a:xfrm>
        <a:prstGeom prst="round2SameRect">
          <a:avLst/>
        </a:prstGeom>
        <a:noFill/>
        <a:ln w="12700" cap="flat" cmpd="sng" algn="ctr">
          <a:solidFill>
            <a:schemeClr val="tx2"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b="0" kern="1200" dirty="0" smtClean="0"/>
            <a:t>E</a:t>
          </a:r>
          <a:r>
            <a:rPr lang="pt-BR" sz="1600" kern="1200" dirty="0" smtClean="0"/>
            <a:t>xigida às signatárias dos contratos, exclusivamente na </a:t>
          </a:r>
          <a:r>
            <a:rPr lang="pt-BR" sz="1600" b="1" kern="1200" dirty="0" smtClean="0"/>
            <a:t>condição de operadora</a:t>
          </a:r>
          <a:r>
            <a:rPr lang="pt-BR" sz="1600" kern="1200" dirty="0" smtClean="0"/>
            <a:t>, quando a licitante vencedora ou a </a:t>
          </a:r>
          <a:r>
            <a:rPr lang="pt-BR" sz="1600" b="1" kern="1200" dirty="0" smtClean="0"/>
            <a:t>afiliada</a:t>
          </a:r>
          <a:r>
            <a:rPr lang="pt-BR" sz="1600" kern="1200" dirty="0" smtClean="0"/>
            <a:t> indicada para assinatura do contrato obteve qualificação técnica pela </a:t>
          </a:r>
          <a:r>
            <a:rPr lang="pt-BR" sz="1600" b="1" kern="1200" dirty="0" smtClean="0"/>
            <a:t>experiência do seu grupo societário.</a:t>
          </a:r>
          <a:endParaRPr lang="pt-BR" sz="1600" b="1" kern="1200" dirty="0"/>
        </a:p>
      </dsp:txBody>
      <dsp:txXfrm rot="-5400000">
        <a:off x="2069250" y="2467130"/>
        <a:ext cx="5816121" cy="1087526"/>
      </dsp:txXfrm>
    </dsp:sp>
    <dsp:sp modelId="{B1AB933B-B50D-4EBC-BC4A-637A876FA8C6}">
      <dsp:nvSpPr>
        <dsp:cNvPr id="0" name=""/>
        <dsp:cNvSpPr/>
      </dsp:nvSpPr>
      <dsp:spPr>
        <a:xfrm>
          <a:off x="0" y="2626871"/>
          <a:ext cx="2068909" cy="768043"/>
        </a:xfrm>
        <a:prstGeom prst="roundRect">
          <a:avLst/>
        </a:prstGeom>
        <a:solidFill>
          <a:schemeClr val="tx2"/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0" kern="1200" dirty="0" smtClean="0"/>
            <a:t>Garantia de Performance </a:t>
          </a:r>
          <a:endParaRPr lang="pt-BR" sz="1600" b="0" kern="1200" dirty="0"/>
        </a:p>
      </dsp:txBody>
      <dsp:txXfrm>
        <a:off x="37493" y="2664364"/>
        <a:ext cx="1993923" cy="693057"/>
      </dsp:txXfrm>
    </dsp:sp>
    <dsp:sp modelId="{08343971-7077-47EB-9023-1D740BA1B06E}">
      <dsp:nvSpPr>
        <dsp:cNvPr id="0" name=""/>
        <dsp:cNvSpPr/>
      </dsp:nvSpPr>
      <dsp:spPr>
        <a:xfrm rot="5400000">
          <a:off x="4706980" y="1254590"/>
          <a:ext cx="627708" cy="5847419"/>
        </a:xfrm>
        <a:prstGeom prst="round2SameRect">
          <a:avLst/>
        </a:prstGeom>
        <a:noFill/>
        <a:ln w="12700" cap="flat" cmpd="sng" algn="ctr">
          <a:solidFill>
            <a:schemeClr val="tx2"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b="0" kern="1200" dirty="0" smtClean="0"/>
            <a:t>Caso tenham sofrido alguma alteração desde sua apresentação.</a:t>
          </a:r>
          <a:endParaRPr lang="pt-BR" sz="1600" b="0" kern="1200" dirty="0"/>
        </a:p>
      </dsp:txBody>
      <dsp:txXfrm rot="-5400000">
        <a:off x="2097125" y="3895087"/>
        <a:ext cx="5816777" cy="566424"/>
      </dsp:txXfrm>
    </dsp:sp>
    <dsp:sp modelId="{F5ECF86A-EAE5-4272-9BB6-AEF40A27B0C3}">
      <dsp:nvSpPr>
        <dsp:cNvPr id="0" name=""/>
        <dsp:cNvSpPr/>
      </dsp:nvSpPr>
      <dsp:spPr>
        <a:xfrm>
          <a:off x="16908" y="3778959"/>
          <a:ext cx="2090425" cy="768996"/>
        </a:xfrm>
        <a:prstGeom prst="roundRect">
          <a:avLst/>
        </a:prstGeom>
        <a:solidFill>
          <a:schemeClr val="tx2"/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0" kern="1200" dirty="0" smtClean="0"/>
            <a:t>Documentos Societários e Estatuto Social</a:t>
          </a:r>
          <a:endParaRPr lang="pt-BR" sz="1600" b="0" kern="1200" dirty="0"/>
        </a:p>
      </dsp:txBody>
      <dsp:txXfrm>
        <a:off x="54447" y="3816498"/>
        <a:ext cx="2015347" cy="693918"/>
      </dsp:txXfrm>
    </dsp:sp>
    <dsp:sp modelId="{9ECFEC68-47E6-46E3-A607-DECAA8F0B69B}">
      <dsp:nvSpPr>
        <dsp:cNvPr id="0" name=""/>
        <dsp:cNvSpPr/>
      </dsp:nvSpPr>
      <dsp:spPr>
        <a:xfrm rot="5400000">
          <a:off x="4702090" y="2280512"/>
          <a:ext cx="627708" cy="5857197"/>
        </a:xfrm>
        <a:prstGeom prst="round2SameRect">
          <a:avLst/>
        </a:prstGeom>
        <a:noFill/>
        <a:ln w="12700" cap="flat" cmpd="sng" algn="ctr">
          <a:solidFill>
            <a:schemeClr val="tx2"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b="0" kern="1200" dirty="0" smtClean="0"/>
            <a:t>Certidões negativas e prova de inscrição no CNPJ.</a:t>
          </a:r>
          <a:endParaRPr lang="pt-BR" sz="1600" b="0" kern="1200" dirty="0"/>
        </a:p>
      </dsp:txBody>
      <dsp:txXfrm rot="-5400000">
        <a:off x="2087346" y="4925898"/>
        <a:ext cx="5826555" cy="566424"/>
      </dsp:txXfrm>
    </dsp:sp>
    <dsp:sp modelId="{4EB3792E-366D-4EBA-BEEF-5643697D8EE6}">
      <dsp:nvSpPr>
        <dsp:cNvPr id="0" name=""/>
        <dsp:cNvSpPr/>
      </dsp:nvSpPr>
      <dsp:spPr>
        <a:xfrm>
          <a:off x="16936" y="4828222"/>
          <a:ext cx="2080721" cy="699265"/>
        </a:xfrm>
        <a:prstGeom prst="roundRect">
          <a:avLst/>
        </a:prstGeom>
        <a:solidFill>
          <a:schemeClr val="tx2"/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0" kern="1200" dirty="0" smtClean="0"/>
            <a:t>Comprovantes da Regularidade Fiscal e Trabalhista</a:t>
          </a:r>
          <a:endParaRPr lang="pt-BR" sz="1600" b="0" kern="1200" dirty="0"/>
        </a:p>
      </dsp:txBody>
      <dsp:txXfrm>
        <a:off x="51071" y="4862357"/>
        <a:ext cx="2012451" cy="6309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805CE-737B-4510-9D87-742B9B15D131}" type="datetimeFigureOut">
              <a:rPr lang="pt-BR" smtClean="0"/>
              <a:t>12/07/2018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209DF3-AF54-4AC1-9F2B-96AAD6D6BF9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4976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44" y="-9000"/>
            <a:ext cx="9178888" cy="687600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815" y="1609634"/>
            <a:ext cx="5915668" cy="1351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917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hasCustomPrompt="1"/>
          </p:nvPr>
        </p:nvSpPr>
        <p:spPr>
          <a:xfrm>
            <a:off x="347134" y="314819"/>
            <a:ext cx="5291666" cy="61688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200" b="1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 smtClean="0"/>
              <a:t>CLIQUE PARA EDITAR O TÍTULO</a:t>
            </a:r>
            <a:endParaRPr lang="pt-BR" dirty="0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3"/>
          </p:nvPr>
        </p:nvSpPr>
        <p:spPr>
          <a:xfrm>
            <a:off x="439057" y="1312334"/>
            <a:ext cx="8269514" cy="51646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9019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/>
          <p:cNvSpPr>
            <a:spLocks noGrp="1"/>
          </p:cNvSpPr>
          <p:nvPr>
            <p:ph type="title" hasCustomPrompt="1"/>
          </p:nvPr>
        </p:nvSpPr>
        <p:spPr>
          <a:xfrm>
            <a:off x="347134" y="314819"/>
            <a:ext cx="5291666" cy="61688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200" b="1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 smtClean="0"/>
              <a:t>CLIQUE PARA EDITAR O TÍTULO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68392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E38A2BA-5AD0-4273-8669-7FB517C8ECCA}" type="datetimeFigureOut">
              <a:rPr lang="pt-BR" smtClean="0"/>
              <a:t>12/07/2018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17361ED-DC62-43CA-89E3-14E30444B522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Título 1"/>
          <p:cNvSpPr>
            <a:spLocks noGrp="1"/>
          </p:cNvSpPr>
          <p:nvPr>
            <p:ph type="title" hasCustomPrompt="1"/>
          </p:nvPr>
        </p:nvSpPr>
        <p:spPr>
          <a:xfrm>
            <a:off x="347134" y="314819"/>
            <a:ext cx="5291666" cy="61688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200" b="1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 smtClean="0"/>
              <a:t>CLIQUE PARA EDITAR O TÍTULO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70212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E38A2BA-5AD0-4273-8669-7FB517C8ECCA}" type="datetimeFigureOut">
              <a:rPr lang="pt-BR" smtClean="0"/>
              <a:t>12/07/2018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17361ED-DC62-43CA-89E3-14E30444B522}" type="slidenum">
              <a:rPr lang="pt-BR" smtClean="0"/>
              <a:t>‹nº›</a:t>
            </a:fld>
            <a:endParaRPr lang="pt-BR"/>
          </a:p>
        </p:txBody>
      </p:sp>
      <p:sp>
        <p:nvSpPr>
          <p:cNvPr id="12" name="Título 1"/>
          <p:cNvSpPr>
            <a:spLocks noGrp="1"/>
          </p:cNvSpPr>
          <p:nvPr>
            <p:ph type="title" hasCustomPrompt="1"/>
          </p:nvPr>
        </p:nvSpPr>
        <p:spPr>
          <a:xfrm>
            <a:off x="347134" y="314819"/>
            <a:ext cx="5291666" cy="61688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200" b="1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 smtClean="0"/>
              <a:t>CLIQUE PARA EDITAR O TÍTULO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6347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348" y="0"/>
            <a:ext cx="7769007" cy="582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817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7.pn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92672" y="4214498"/>
            <a:ext cx="7958667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bg1"/>
                </a:solidFill>
              </a:rPr>
              <a:t>Audiência pública nº </a:t>
            </a:r>
            <a:r>
              <a:rPr lang="pt-BR" sz="4400" b="1" dirty="0" smtClean="0">
                <a:solidFill>
                  <a:schemeClr val="bg1"/>
                </a:solidFill>
              </a:rPr>
              <a:t>15/2018</a:t>
            </a:r>
            <a:endParaRPr lang="pt-BR" sz="4400" b="1" dirty="0">
              <a:solidFill>
                <a:schemeClr val="bg1"/>
              </a:solidFill>
            </a:endParaRPr>
          </a:p>
          <a:p>
            <a:pPr algn="ctr"/>
            <a:r>
              <a:rPr lang="pt-BR" sz="2800" b="1" dirty="0">
                <a:solidFill>
                  <a:srgbClr val="273C18"/>
                </a:solidFill>
              </a:rPr>
              <a:t>Kátia Almeida</a:t>
            </a:r>
          </a:p>
          <a:p>
            <a:pPr algn="ctr">
              <a:spcAft>
                <a:spcPts val="600"/>
              </a:spcAft>
            </a:pPr>
            <a:r>
              <a:rPr lang="pt-BR" sz="2400" b="1" dirty="0">
                <a:solidFill>
                  <a:srgbClr val="273C18"/>
                </a:solidFill>
              </a:rPr>
              <a:t>Coordenadora Geral Técnica da Superintendência de Promoção de Licitações</a:t>
            </a:r>
          </a:p>
          <a:p>
            <a:pPr algn="ctr">
              <a:spcAft>
                <a:spcPts val="600"/>
              </a:spcAft>
            </a:pPr>
            <a:r>
              <a:rPr lang="pt-BR" i="1" dirty="0">
                <a:solidFill>
                  <a:schemeClr val="bg1"/>
                </a:solidFill>
              </a:rPr>
              <a:t>Rio de Janeiro, </a:t>
            </a:r>
            <a:r>
              <a:rPr lang="pt-BR" i="1" dirty="0" smtClean="0">
                <a:solidFill>
                  <a:schemeClr val="bg1"/>
                </a:solidFill>
              </a:rPr>
              <a:t>13 </a:t>
            </a:r>
            <a:r>
              <a:rPr lang="pt-BR" i="1" dirty="0">
                <a:solidFill>
                  <a:schemeClr val="bg1"/>
                </a:solidFill>
              </a:rPr>
              <a:t>de </a:t>
            </a:r>
            <a:r>
              <a:rPr lang="pt-BR" i="1" dirty="0" smtClean="0">
                <a:solidFill>
                  <a:schemeClr val="bg1"/>
                </a:solidFill>
              </a:rPr>
              <a:t>julho </a:t>
            </a:r>
            <a:r>
              <a:rPr lang="pt-BR" i="1" dirty="0">
                <a:solidFill>
                  <a:schemeClr val="bg1"/>
                </a:solidFill>
              </a:rPr>
              <a:t>de 2018</a:t>
            </a:r>
          </a:p>
        </p:txBody>
      </p:sp>
    </p:spTree>
    <p:extLst>
      <p:ext uri="{BB962C8B-B14F-4D97-AF65-F5344CB8AC3E}">
        <p14:creationId xmlns:p14="http://schemas.microsoft.com/office/powerpoint/2010/main" val="285688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Compromissos contratuais</a:t>
            </a:r>
            <a:endParaRPr lang="pt-BR" sz="3200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7F1CE491-0059-4F90-BD80-9661EB618594}"/>
              </a:ext>
            </a:extLst>
          </p:cNvPr>
          <p:cNvSpPr/>
          <p:nvPr/>
        </p:nvSpPr>
        <p:spPr>
          <a:xfrm>
            <a:off x="347134" y="1175031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solidFill>
                  <a:schemeClr val="accent1">
                    <a:lumMod val="75000"/>
                  </a:schemeClr>
                </a:solidFill>
              </a:rPr>
              <a:t>Conteúdo Local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257819"/>
              </p:ext>
            </p:extLst>
          </p:nvPr>
        </p:nvGraphicFramePr>
        <p:xfrm>
          <a:off x="518679" y="1998132"/>
          <a:ext cx="7964921" cy="3679307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572588"/>
                <a:gridCol w="1515533"/>
                <a:gridCol w="1370543"/>
                <a:gridCol w="1779057"/>
                <a:gridCol w="1727200"/>
              </a:tblGrid>
              <a:tr h="503834">
                <a:tc row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Bloco</a:t>
                      </a:r>
                    </a:p>
                  </a:txBody>
                  <a:tcPr marL="44450" marR="44450" marT="0" marB="0" anchor="ctr">
                    <a:solidFill>
                      <a:srgbClr val="5B9BD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Fase </a:t>
                      </a:r>
                      <a:r>
                        <a:rPr lang="pt-B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 </a:t>
                      </a:r>
                      <a:r>
                        <a:rPr lang="pt-BR" sz="14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Exploração </a:t>
                      </a: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pt-B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5B9BD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Etapa </a:t>
                      </a:r>
                      <a:r>
                        <a:rPr lang="pt-B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 </a:t>
                      </a:r>
                      <a:r>
                        <a:rPr lang="pt-BR" sz="14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Desenvolvimento (%)</a:t>
                      </a:r>
                      <a:endParaRPr lang="pt-B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07327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Construção </a:t>
                      </a:r>
                      <a:endParaRPr lang="pt-BR" sz="1400" b="1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 </a:t>
                      </a:r>
                      <a:r>
                        <a:rPr lang="pt-B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Poço</a:t>
                      </a:r>
                    </a:p>
                  </a:txBody>
                  <a:tcPr marL="44450" marR="44450" marT="0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Sistema de Coleta </a:t>
                      </a:r>
                      <a:endParaRPr lang="pt-BR" sz="1400" b="1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 </a:t>
                      </a:r>
                      <a:r>
                        <a:rPr lang="pt-B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Escoamento</a:t>
                      </a:r>
                    </a:p>
                  </a:txBody>
                  <a:tcPr marL="44450" marR="44450" marT="0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Unidade Estacionária de Produção</a:t>
                      </a:r>
                    </a:p>
                  </a:txBody>
                  <a:tcPr marL="44450" marR="44450" marT="0" marB="0" anchor="ctr">
                    <a:solidFill>
                      <a:srgbClr val="5B9BD5"/>
                    </a:solidFill>
                  </a:tcPr>
                </a:tc>
              </a:tr>
              <a:tr h="42949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Saturno</a:t>
                      </a:r>
                    </a:p>
                  </a:txBody>
                  <a:tcPr marL="44450" marR="44450" marT="0" marB="0" anchor="ctr"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44450" marR="44450" marT="0" marB="0" anchor="ctr"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44450" marR="44450" marT="0" marB="0" anchor="ctr"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44450" marR="44450" marT="0" marB="0" anchor="ctr"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44450" marR="44450" marT="0" marB="0" anchor="ctr">
                    <a:noFill/>
                  </a:tcPr>
                </a:tc>
              </a:tr>
              <a:tr h="47418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Titã</a:t>
                      </a: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2328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Pau-Brasil</a:t>
                      </a: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752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Sudoeste de Tartaruga Verde</a:t>
                      </a:r>
                      <a:endParaRPr lang="pt-BR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</a:t>
                      </a:r>
                      <a:endParaRPr lang="pt-B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65</a:t>
                      </a:r>
                      <a:endParaRPr lang="pt-BR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31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/>
              <a:t>Cronograma</a:t>
            </a:r>
          </a:p>
        </p:txBody>
      </p:sp>
      <p:sp>
        <p:nvSpPr>
          <p:cNvPr id="4" name="Retângulo 3"/>
          <p:cNvSpPr/>
          <p:nvPr/>
        </p:nvSpPr>
        <p:spPr>
          <a:xfrm>
            <a:off x="432000" y="1700808"/>
            <a:ext cx="8280000" cy="46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pt-BR" sz="1400" dirty="0">
              <a:solidFill>
                <a:srgbClr val="7C3B06"/>
              </a:solidFill>
              <a:ea typeface="Dotum" pitchFamily="34" charset="-127"/>
              <a:cs typeface="Arial" pitchFamily="34" charset="0"/>
            </a:endParaRPr>
          </a:p>
        </p:txBody>
      </p:sp>
      <p:sp>
        <p:nvSpPr>
          <p:cNvPr id="5" name="Forma livre 4"/>
          <p:cNvSpPr/>
          <p:nvPr/>
        </p:nvSpPr>
        <p:spPr>
          <a:xfrm>
            <a:off x="175913" y="2433407"/>
            <a:ext cx="8735858" cy="279558"/>
          </a:xfrm>
          <a:custGeom>
            <a:avLst/>
            <a:gdLst>
              <a:gd name="connsiteX0" fmla="*/ 0 w 8572899"/>
              <a:gd name="connsiteY0" fmla="*/ 403699 h 3229592"/>
              <a:gd name="connsiteX1" fmla="*/ 8572899 w 8572899"/>
              <a:gd name="connsiteY1" fmla="*/ 403699 h 3229592"/>
              <a:gd name="connsiteX2" fmla="*/ 8572899 w 8572899"/>
              <a:gd name="connsiteY2" fmla="*/ 2825893 h 3229592"/>
              <a:gd name="connsiteX3" fmla="*/ 0 w 8572899"/>
              <a:gd name="connsiteY3" fmla="*/ 2825893 h 3229592"/>
              <a:gd name="connsiteX4" fmla="*/ 0 w 8572899"/>
              <a:gd name="connsiteY4" fmla="*/ 403699 h 3229592"/>
              <a:gd name="connsiteX0" fmla="*/ 0 w 8572899"/>
              <a:gd name="connsiteY0" fmla="*/ 3767857 h 5113520"/>
              <a:gd name="connsiteX1" fmla="*/ 0 w 8572899"/>
              <a:gd name="connsiteY1" fmla="*/ 1345663 h 5113520"/>
              <a:gd name="connsiteX2" fmla="*/ 8572899 w 8572899"/>
              <a:gd name="connsiteY2" fmla="*/ 1345663 h 5113520"/>
              <a:gd name="connsiteX3" fmla="*/ 8572899 w 8572899"/>
              <a:gd name="connsiteY3" fmla="*/ 3767857 h 5113520"/>
              <a:gd name="connsiteX4" fmla="*/ 118758 w 8572899"/>
              <a:gd name="connsiteY4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2899 w 8572899"/>
              <a:gd name="connsiteY2" fmla="*/ 3767857 h 5113520"/>
              <a:gd name="connsiteX3" fmla="*/ 118758 w 8572899"/>
              <a:gd name="connsiteY3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1486 w 8572899"/>
              <a:gd name="connsiteY2" fmla="*/ 2437933 h 5113520"/>
              <a:gd name="connsiteX3" fmla="*/ 8572899 w 8572899"/>
              <a:gd name="connsiteY3" fmla="*/ 3767857 h 5113520"/>
              <a:gd name="connsiteX4" fmla="*/ 118758 w 8572899"/>
              <a:gd name="connsiteY4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1486 w 8572899"/>
              <a:gd name="connsiteY2" fmla="*/ 2437933 h 5113520"/>
              <a:gd name="connsiteX3" fmla="*/ 8571486 w 8572899"/>
              <a:gd name="connsiteY3" fmla="*/ 2437933 h 5113520"/>
              <a:gd name="connsiteX4" fmla="*/ 8572899 w 8572899"/>
              <a:gd name="connsiteY4" fmla="*/ 3767857 h 5113520"/>
              <a:gd name="connsiteX5" fmla="*/ 118758 w 8572899"/>
              <a:gd name="connsiteY5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1486 w 8572899"/>
              <a:gd name="connsiteY2" fmla="*/ 2437933 h 5113520"/>
              <a:gd name="connsiteX3" fmla="*/ 8571486 w 8572899"/>
              <a:gd name="connsiteY3" fmla="*/ 2437933 h 5113520"/>
              <a:gd name="connsiteX4" fmla="*/ 8572899 w 8572899"/>
              <a:gd name="connsiteY4" fmla="*/ 3767857 h 5113520"/>
              <a:gd name="connsiteX5" fmla="*/ 118758 w 8572899"/>
              <a:gd name="connsiteY5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1486 w 8572899"/>
              <a:gd name="connsiteY2" fmla="*/ 2437933 h 5113520"/>
              <a:gd name="connsiteX3" fmla="*/ 8571486 w 8572899"/>
              <a:gd name="connsiteY3" fmla="*/ 2437933 h 5113520"/>
              <a:gd name="connsiteX4" fmla="*/ 8572899 w 8572899"/>
              <a:gd name="connsiteY4" fmla="*/ 3767857 h 5113520"/>
              <a:gd name="connsiteX5" fmla="*/ 118758 w 8572899"/>
              <a:gd name="connsiteY5" fmla="*/ 3859297 h 5113520"/>
              <a:gd name="connsiteX0" fmla="*/ 0 w 10024006"/>
              <a:gd name="connsiteY0" fmla="*/ 1345663 h 5113520"/>
              <a:gd name="connsiteX1" fmla="*/ 8572899 w 10024006"/>
              <a:gd name="connsiteY1" fmla="*/ 1345663 h 5113520"/>
              <a:gd name="connsiteX2" fmla="*/ 8571486 w 10024006"/>
              <a:gd name="connsiteY2" fmla="*/ 2437933 h 5113520"/>
              <a:gd name="connsiteX3" fmla="*/ 8571486 w 10024006"/>
              <a:gd name="connsiteY3" fmla="*/ 2437933 h 5113520"/>
              <a:gd name="connsiteX4" fmla="*/ 8572899 w 10024006"/>
              <a:gd name="connsiteY4" fmla="*/ 3767857 h 5113520"/>
              <a:gd name="connsiteX5" fmla="*/ 118758 w 10024006"/>
              <a:gd name="connsiteY5" fmla="*/ 3859297 h 5113520"/>
              <a:gd name="connsiteX0" fmla="*/ 0 w 10024006"/>
              <a:gd name="connsiteY0" fmla="*/ 1345663 h 5113520"/>
              <a:gd name="connsiteX1" fmla="*/ 8572899 w 10024006"/>
              <a:gd name="connsiteY1" fmla="*/ 1345663 h 5113520"/>
              <a:gd name="connsiteX2" fmla="*/ 8571486 w 10024006"/>
              <a:gd name="connsiteY2" fmla="*/ 2437933 h 5113520"/>
              <a:gd name="connsiteX3" fmla="*/ 8571486 w 10024006"/>
              <a:gd name="connsiteY3" fmla="*/ 2437933 h 5113520"/>
              <a:gd name="connsiteX4" fmla="*/ 8572899 w 10024006"/>
              <a:gd name="connsiteY4" fmla="*/ 3767857 h 5113520"/>
              <a:gd name="connsiteX5" fmla="*/ 118758 w 10024006"/>
              <a:gd name="connsiteY5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8571486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8571486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8571486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8571486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9926074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209160"/>
              <a:gd name="connsiteY0" fmla="*/ 1345663 h 5113520"/>
              <a:gd name="connsiteX1" fmla="*/ 8572899 w 10209160"/>
              <a:gd name="connsiteY1" fmla="*/ 1345663 h 5113520"/>
              <a:gd name="connsiteX2" fmla="*/ 9926074 w 10209160"/>
              <a:gd name="connsiteY2" fmla="*/ 2437933 h 5113520"/>
              <a:gd name="connsiteX3" fmla="*/ 9936321 w 10209160"/>
              <a:gd name="connsiteY3" fmla="*/ 2437933 h 5113520"/>
              <a:gd name="connsiteX4" fmla="*/ 8572899 w 10209160"/>
              <a:gd name="connsiteY4" fmla="*/ 3767857 h 5113520"/>
              <a:gd name="connsiteX5" fmla="*/ 118758 w 10209160"/>
              <a:gd name="connsiteY5" fmla="*/ 3859297 h 5113520"/>
              <a:gd name="connsiteX0" fmla="*/ 0 w 10209160"/>
              <a:gd name="connsiteY0" fmla="*/ 1345663 h 5113520"/>
              <a:gd name="connsiteX1" fmla="*/ 8572899 w 10209160"/>
              <a:gd name="connsiteY1" fmla="*/ 1345663 h 5113520"/>
              <a:gd name="connsiteX2" fmla="*/ 9926074 w 10209160"/>
              <a:gd name="connsiteY2" fmla="*/ 2437933 h 5113520"/>
              <a:gd name="connsiteX3" fmla="*/ 9936321 w 10209160"/>
              <a:gd name="connsiteY3" fmla="*/ 2437933 h 5113520"/>
              <a:gd name="connsiteX4" fmla="*/ 8572899 w 10209160"/>
              <a:gd name="connsiteY4" fmla="*/ 3767857 h 5113520"/>
              <a:gd name="connsiteX5" fmla="*/ 1473347 w 10209160"/>
              <a:gd name="connsiteY5" fmla="*/ 4359339 h 5113520"/>
              <a:gd name="connsiteX0" fmla="*/ 0 w 10209160"/>
              <a:gd name="connsiteY0" fmla="*/ 1345663 h 5113520"/>
              <a:gd name="connsiteX1" fmla="*/ 8572899 w 10209160"/>
              <a:gd name="connsiteY1" fmla="*/ 1345663 h 5113520"/>
              <a:gd name="connsiteX2" fmla="*/ 9926074 w 10209160"/>
              <a:gd name="connsiteY2" fmla="*/ 2437933 h 5113520"/>
              <a:gd name="connsiteX3" fmla="*/ 9936321 w 10209160"/>
              <a:gd name="connsiteY3" fmla="*/ 2437933 h 5113520"/>
              <a:gd name="connsiteX4" fmla="*/ 8572899 w 10209160"/>
              <a:gd name="connsiteY4" fmla="*/ 3767857 h 5113520"/>
              <a:gd name="connsiteX5" fmla="*/ 2401111 w 10209160"/>
              <a:gd name="connsiteY5" fmla="*/ 4145001 h 5113520"/>
              <a:gd name="connsiteX0" fmla="*/ 0 w 10209160"/>
              <a:gd name="connsiteY0" fmla="*/ 1345663 h 5113520"/>
              <a:gd name="connsiteX1" fmla="*/ 8572899 w 10209160"/>
              <a:gd name="connsiteY1" fmla="*/ 1345663 h 5113520"/>
              <a:gd name="connsiteX2" fmla="*/ 9943798 w 10209160"/>
              <a:gd name="connsiteY2" fmla="*/ 1873450 h 5113520"/>
              <a:gd name="connsiteX3" fmla="*/ 9926074 w 10209160"/>
              <a:gd name="connsiteY3" fmla="*/ 2437933 h 5113520"/>
              <a:gd name="connsiteX4" fmla="*/ 9936321 w 10209160"/>
              <a:gd name="connsiteY4" fmla="*/ 2437933 h 5113520"/>
              <a:gd name="connsiteX5" fmla="*/ 8572899 w 10209160"/>
              <a:gd name="connsiteY5" fmla="*/ 3767857 h 5113520"/>
              <a:gd name="connsiteX6" fmla="*/ 2401111 w 10209160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8572899 w 10227245"/>
              <a:gd name="connsiteY4" fmla="*/ 3767857 h 5113520"/>
              <a:gd name="connsiteX5" fmla="*/ 2401111 w 10227245"/>
              <a:gd name="connsiteY5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8572899 w 10227245"/>
              <a:gd name="connsiteY4" fmla="*/ 3767857 h 5113520"/>
              <a:gd name="connsiteX5" fmla="*/ 2401111 w 10227245"/>
              <a:gd name="connsiteY5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8572899 w 10227245"/>
              <a:gd name="connsiteY4" fmla="*/ 3767857 h 5113520"/>
              <a:gd name="connsiteX5" fmla="*/ 2401111 w 10227245"/>
              <a:gd name="connsiteY5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78877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78877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78877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8572899 w 10227245"/>
              <a:gd name="connsiteY4" fmla="*/ 3767857 h 5113520"/>
              <a:gd name="connsiteX5" fmla="*/ 2401111 w 10227245"/>
              <a:gd name="connsiteY5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8572899 w 10227245"/>
              <a:gd name="connsiteY3" fmla="*/ 3767857 h 5113520"/>
              <a:gd name="connsiteX4" fmla="*/ 2401111 w 10227245"/>
              <a:gd name="connsiteY4" fmla="*/ 4145001 h 5113520"/>
              <a:gd name="connsiteX0" fmla="*/ 0 w 10227246"/>
              <a:gd name="connsiteY0" fmla="*/ 1345663 h 5113520"/>
              <a:gd name="connsiteX1" fmla="*/ 8572900 w 10227246"/>
              <a:gd name="connsiteY1" fmla="*/ 1345663 h 5113520"/>
              <a:gd name="connsiteX2" fmla="*/ 9926074 w 10227246"/>
              <a:gd name="connsiteY2" fmla="*/ 2437933 h 5113520"/>
              <a:gd name="connsiteX3" fmla="*/ 8572899 w 10227246"/>
              <a:gd name="connsiteY3" fmla="*/ 3767857 h 5113520"/>
              <a:gd name="connsiteX4" fmla="*/ 2401111 w 10227246"/>
              <a:gd name="connsiteY4" fmla="*/ 4145001 h 5113520"/>
              <a:gd name="connsiteX0" fmla="*/ 0 w 10227247"/>
              <a:gd name="connsiteY0" fmla="*/ 1345663 h 5113520"/>
              <a:gd name="connsiteX1" fmla="*/ 8572901 w 10227247"/>
              <a:gd name="connsiteY1" fmla="*/ 1345663 h 5113520"/>
              <a:gd name="connsiteX2" fmla="*/ 9926074 w 10227247"/>
              <a:gd name="connsiteY2" fmla="*/ 2437933 h 5113520"/>
              <a:gd name="connsiteX3" fmla="*/ 8572899 w 10227247"/>
              <a:gd name="connsiteY3" fmla="*/ 3767857 h 5113520"/>
              <a:gd name="connsiteX4" fmla="*/ 2401111 w 10227247"/>
              <a:gd name="connsiteY4" fmla="*/ 4145001 h 5113520"/>
              <a:gd name="connsiteX0" fmla="*/ 0 w 10227248"/>
              <a:gd name="connsiteY0" fmla="*/ 1345663 h 5113520"/>
              <a:gd name="connsiteX1" fmla="*/ 8572902 w 10227248"/>
              <a:gd name="connsiteY1" fmla="*/ 1345663 h 5113520"/>
              <a:gd name="connsiteX2" fmla="*/ 9926074 w 10227248"/>
              <a:gd name="connsiteY2" fmla="*/ 2437933 h 5113520"/>
              <a:gd name="connsiteX3" fmla="*/ 8572899 w 10227248"/>
              <a:gd name="connsiteY3" fmla="*/ 3767857 h 5113520"/>
              <a:gd name="connsiteX4" fmla="*/ 2401111 w 10227248"/>
              <a:gd name="connsiteY4" fmla="*/ 4145001 h 5113520"/>
              <a:gd name="connsiteX0" fmla="*/ 0 w 10227249"/>
              <a:gd name="connsiteY0" fmla="*/ 1345663 h 5113520"/>
              <a:gd name="connsiteX1" fmla="*/ 8572903 w 10227249"/>
              <a:gd name="connsiteY1" fmla="*/ 1345663 h 5113520"/>
              <a:gd name="connsiteX2" fmla="*/ 9926074 w 10227249"/>
              <a:gd name="connsiteY2" fmla="*/ 2437933 h 5113520"/>
              <a:gd name="connsiteX3" fmla="*/ 8572899 w 10227249"/>
              <a:gd name="connsiteY3" fmla="*/ 3767857 h 5113520"/>
              <a:gd name="connsiteX4" fmla="*/ 2401111 w 10227249"/>
              <a:gd name="connsiteY4" fmla="*/ 4145001 h 5113520"/>
              <a:gd name="connsiteX0" fmla="*/ 0 w 10227249"/>
              <a:gd name="connsiteY0" fmla="*/ 1345663 h 5113520"/>
              <a:gd name="connsiteX1" fmla="*/ 8572903 w 10227249"/>
              <a:gd name="connsiteY1" fmla="*/ 1345663 h 5113520"/>
              <a:gd name="connsiteX2" fmla="*/ 9926074 w 10227249"/>
              <a:gd name="connsiteY2" fmla="*/ 2437933 h 5113520"/>
              <a:gd name="connsiteX3" fmla="*/ 8572899 w 10227249"/>
              <a:gd name="connsiteY3" fmla="*/ 3767857 h 5113520"/>
              <a:gd name="connsiteX4" fmla="*/ 2401111 w 10227249"/>
              <a:gd name="connsiteY4" fmla="*/ 4145001 h 5113520"/>
              <a:gd name="connsiteX0" fmla="*/ 0 w 10227249"/>
              <a:gd name="connsiteY0" fmla="*/ 1345663 h 5113520"/>
              <a:gd name="connsiteX1" fmla="*/ 8572903 w 10227249"/>
              <a:gd name="connsiteY1" fmla="*/ 1345663 h 5113520"/>
              <a:gd name="connsiteX2" fmla="*/ 9926074 w 10227249"/>
              <a:gd name="connsiteY2" fmla="*/ 2437933 h 5113520"/>
              <a:gd name="connsiteX3" fmla="*/ 8572899 w 10227249"/>
              <a:gd name="connsiteY3" fmla="*/ 3767857 h 5113520"/>
              <a:gd name="connsiteX4" fmla="*/ 2401111 w 10227249"/>
              <a:gd name="connsiteY4" fmla="*/ 4145001 h 5113520"/>
              <a:gd name="connsiteX0" fmla="*/ 0 w 10001483"/>
              <a:gd name="connsiteY0" fmla="*/ 1345663 h 5113520"/>
              <a:gd name="connsiteX1" fmla="*/ 8572903 w 10001483"/>
              <a:gd name="connsiteY1" fmla="*/ 1345663 h 5113520"/>
              <a:gd name="connsiteX2" fmla="*/ 8571480 w 10001483"/>
              <a:gd name="connsiteY2" fmla="*/ 1373408 h 5113520"/>
              <a:gd name="connsiteX3" fmla="*/ 9926074 w 10001483"/>
              <a:gd name="connsiteY3" fmla="*/ 2437933 h 5113520"/>
              <a:gd name="connsiteX4" fmla="*/ 8572899 w 10001483"/>
              <a:gd name="connsiteY4" fmla="*/ 3767857 h 5113520"/>
              <a:gd name="connsiteX5" fmla="*/ 2401111 w 10001483"/>
              <a:gd name="connsiteY5" fmla="*/ 4145001 h 5113520"/>
              <a:gd name="connsiteX0" fmla="*/ 0 w 10001483"/>
              <a:gd name="connsiteY0" fmla="*/ 1345663 h 5113520"/>
              <a:gd name="connsiteX1" fmla="*/ 8572903 w 10001483"/>
              <a:gd name="connsiteY1" fmla="*/ 1345663 h 5113520"/>
              <a:gd name="connsiteX2" fmla="*/ 8571480 w 10001483"/>
              <a:gd name="connsiteY2" fmla="*/ 1373408 h 5113520"/>
              <a:gd name="connsiteX3" fmla="*/ 9926074 w 10001483"/>
              <a:gd name="connsiteY3" fmla="*/ 2437933 h 5113520"/>
              <a:gd name="connsiteX4" fmla="*/ 8572899 w 10001483"/>
              <a:gd name="connsiteY4" fmla="*/ 3767857 h 5113520"/>
              <a:gd name="connsiteX5" fmla="*/ 2401111 w 10001483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409689"/>
              <a:gd name="connsiteY0" fmla="*/ 1345663 h 5113520"/>
              <a:gd name="connsiteX1" fmla="*/ 8572903 w 10409689"/>
              <a:gd name="connsiteY1" fmla="*/ 1345663 h 5113520"/>
              <a:gd name="connsiteX2" fmla="*/ 10184162 w 10409689"/>
              <a:gd name="connsiteY2" fmla="*/ 2067918 h 5113520"/>
              <a:gd name="connsiteX3" fmla="*/ 9926068 w 10409689"/>
              <a:gd name="connsiteY3" fmla="*/ 1659136 h 5113520"/>
              <a:gd name="connsiteX4" fmla="*/ 9926074 w 10409689"/>
              <a:gd name="connsiteY4" fmla="*/ 2437933 h 5113520"/>
              <a:gd name="connsiteX5" fmla="*/ 8572899 w 10409689"/>
              <a:gd name="connsiteY5" fmla="*/ 3767857 h 5113520"/>
              <a:gd name="connsiteX6" fmla="*/ 2401111 w 10409689"/>
              <a:gd name="connsiteY6" fmla="*/ 4145001 h 5113520"/>
              <a:gd name="connsiteX0" fmla="*/ 0 w 10246437"/>
              <a:gd name="connsiteY0" fmla="*/ 1345663 h 5113520"/>
              <a:gd name="connsiteX1" fmla="*/ 8572903 w 10246437"/>
              <a:gd name="connsiteY1" fmla="*/ 1345663 h 5113520"/>
              <a:gd name="connsiteX2" fmla="*/ 9552422 w 10246437"/>
              <a:gd name="connsiteY2" fmla="*/ 2925174 h 5113520"/>
              <a:gd name="connsiteX3" fmla="*/ 10184162 w 10246437"/>
              <a:gd name="connsiteY3" fmla="*/ 2067918 h 5113520"/>
              <a:gd name="connsiteX4" fmla="*/ 9926068 w 10246437"/>
              <a:gd name="connsiteY4" fmla="*/ 1659136 h 5113520"/>
              <a:gd name="connsiteX5" fmla="*/ 9926074 w 10246437"/>
              <a:gd name="connsiteY5" fmla="*/ 2437933 h 5113520"/>
              <a:gd name="connsiteX6" fmla="*/ 8572899 w 10246437"/>
              <a:gd name="connsiteY6" fmla="*/ 3767857 h 5113520"/>
              <a:gd name="connsiteX7" fmla="*/ 2401111 w 10246437"/>
              <a:gd name="connsiteY7" fmla="*/ 4145001 h 5113520"/>
              <a:gd name="connsiteX0" fmla="*/ 0 w 10810631"/>
              <a:gd name="connsiteY0" fmla="*/ 1345663 h 5113520"/>
              <a:gd name="connsiteX1" fmla="*/ 2634902 w 10810631"/>
              <a:gd name="connsiteY1" fmla="*/ 2917275 h 5113520"/>
              <a:gd name="connsiteX2" fmla="*/ 9552422 w 10810631"/>
              <a:gd name="connsiteY2" fmla="*/ 2925174 h 5113520"/>
              <a:gd name="connsiteX3" fmla="*/ 10184162 w 10810631"/>
              <a:gd name="connsiteY3" fmla="*/ 2067918 h 5113520"/>
              <a:gd name="connsiteX4" fmla="*/ 9926068 w 10810631"/>
              <a:gd name="connsiteY4" fmla="*/ 1659136 h 5113520"/>
              <a:gd name="connsiteX5" fmla="*/ 9926074 w 10810631"/>
              <a:gd name="connsiteY5" fmla="*/ 2437933 h 5113520"/>
              <a:gd name="connsiteX6" fmla="*/ 8572899 w 10810631"/>
              <a:gd name="connsiteY6" fmla="*/ 3767857 h 5113520"/>
              <a:gd name="connsiteX7" fmla="*/ 2401111 w 10810631"/>
              <a:gd name="connsiteY7" fmla="*/ 4145001 h 5113520"/>
              <a:gd name="connsiteX0" fmla="*/ 0 w 10476530"/>
              <a:gd name="connsiteY0" fmla="*/ 1345663 h 5113520"/>
              <a:gd name="connsiteX1" fmla="*/ 2634902 w 10476530"/>
              <a:gd name="connsiteY1" fmla="*/ 2917275 h 5113520"/>
              <a:gd name="connsiteX2" fmla="*/ 4639511 w 10476530"/>
              <a:gd name="connsiteY2" fmla="*/ 1351394 h 5113520"/>
              <a:gd name="connsiteX3" fmla="*/ 9552422 w 10476530"/>
              <a:gd name="connsiteY3" fmla="*/ 2925174 h 5113520"/>
              <a:gd name="connsiteX4" fmla="*/ 10184162 w 10476530"/>
              <a:gd name="connsiteY4" fmla="*/ 2067918 h 5113520"/>
              <a:gd name="connsiteX5" fmla="*/ 9926068 w 10476530"/>
              <a:gd name="connsiteY5" fmla="*/ 1659136 h 5113520"/>
              <a:gd name="connsiteX6" fmla="*/ 9926074 w 10476530"/>
              <a:gd name="connsiteY6" fmla="*/ 2437933 h 5113520"/>
              <a:gd name="connsiteX7" fmla="*/ 8572899 w 10476530"/>
              <a:gd name="connsiteY7" fmla="*/ 3767857 h 5113520"/>
              <a:gd name="connsiteX8" fmla="*/ 2401111 w 10476530"/>
              <a:gd name="connsiteY8" fmla="*/ 4145001 h 5113520"/>
              <a:gd name="connsiteX0" fmla="*/ 0 w 10772200"/>
              <a:gd name="connsiteY0" fmla="*/ 1345663 h 5113520"/>
              <a:gd name="connsiteX1" fmla="*/ 2634902 w 10772200"/>
              <a:gd name="connsiteY1" fmla="*/ 2917275 h 5113520"/>
              <a:gd name="connsiteX2" fmla="*/ 4639511 w 10772200"/>
              <a:gd name="connsiteY2" fmla="*/ 1351394 h 5113520"/>
              <a:gd name="connsiteX3" fmla="*/ 6397839 w 10772200"/>
              <a:gd name="connsiteY3" fmla="*/ 3139464 h 5113520"/>
              <a:gd name="connsiteX4" fmla="*/ 10184162 w 10772200"/>
              <a:gd name="connsiteY4" fmla="*/ 2067918 h 5113520"/>
              <a:gd name="connsiteX5" fmla="*/ 9926068 w 10772200"/>
              <a:gd name="connsiteY5" fmla="*/ 1659136 h 5113520"/>
              <a:gd name="connsiteX6" fmla="*/ 9926074 w 10772200"/>
              <a:gd name="connsiteY6" fmla="*/ 2437933 h 5113520"/>
              <a:gd name="connsiteX7" fmla="*/ 8572899 w 10772200"/>
              <a:gd name="connsiteY7" fmla="*/ 3767857 h 5113520"/>
              <a:gd name="connsiteX8" fmla="*/ 2401111 w 10772200"/>
              <a:gd name="connsiteY8" fmla="*/ 4145001 h 5113520"/>
              <a:gd name="connsiteX0" fmla="*/ 0 w 10254183"/>
              <a:gd name="connsiteY0" fmla="*/ 1345663 h 5113520"/>
              <a:gd name="connsiteX1" fmla="*/ 2634902 w 10254183"/>
              <a:gd name="connsiteY1" fmla="*/ 2917275 h 5113520"/>
              <a:gd name="connsiteX2" fmla="*/ 4639511 w 10254183"/>
              <a:gd name="connsiteY2" fmla="*/ 1351394 h 5113520"/>
              <a:gd name="connsiteX3" fmla="*/ 6397839 w 10254183"/>
              <a:gd name="connsiteY3" fmla="*/ 3139464 h 5113520"/>
              <a:gd name="connsiteX4" fmla="*/ 7957385 w 10254183"/>
              <a:gd name="connsiteY4" fmla="*/ 1353514 h 5113520"/>
              <a:gd name="connsiteX5" fmla="*/ 9926068 w 10254183"/>
              <a:gd name="connsiteY5" fmla="*/ 1659136 h 5113520"/>
              <a:gd name="connsiteX6" fmla="*/ 9926074 w 10254183"/>
              <a:gd name="connsiteY6" fmla="*/ 2437933 h 5113520"/>
              <a:gd name="connsiteX7" fmla="*/ 8572899 w 10254183"/>
              <a:gd name="connsiteY7" fmla="*/ 3767857 h 5113520"/>
              <a:gd name="connsiteX8" fmla="*/ 2401111 w 10254183"/>
              <a:gd name="connsiteY8" fmla="*/ 4145001 h 5113520"/>
              <a:gd name="connsiteX0" fmla="*/ 0 w 9926074"/>
              <a:gd name="connsiteY0" fmla="*/ 1345663 h 5113520"/>
              <a:gd name="connsiteX1" fmla="*/ 2634902 w 9926074"/>
              <a:gd name="connsiteY1" fmla="*/ 2917275 h 5113520"/>
              <a:gd name="connsiteX2" fmla="*/ 4639511 w 9926074"/>
              <a:gd name="connsiteY2" fmla="*/ 1351394 h 5113520"/>
              <a:gd name="connsiteX3" fmla="*/ 6397839 w 9926074"/>
              <a:gd name="connsiteY3" fmla="*/ 3139464 h 5113520"/>
              <a:gd name="connsiteX4" fmla="*/ 7957385 w 9926074"/>
              <a:gd name="connsiteY4" fmla="*/ 1353514 h 5113520"/>
              <a:gd name="connsiteX5" fmla="*/ 9091000 w 9926074"/>
              <a:gd name="connsiteY5" fmla="*/ 2802120 h 5113520"/>
              <a:gd name="connsiteX6" fmla="*/ 9926074 w 9926074"/>
              <a:gd name="connsiteY6" fmla="*/ 2437933 h 5113520"/>
              <a:gd name="connsiteX7" fmla="*/ 8572899 w 9926074"/>
              <a:gd name="connsiteY7" fmla="*/ 3767857 h 5113520"/>
              <a:gd name="connsiteX8" fmla="*/ 2401111 w 9926074"/>
              <a:gd name="connsiteY8" fmla="*/ 4145001 h 5113520"/>
              <a:gd name="connsiteX0" fmla="*/ 0 w 11919588"/>
              <a:gd name="connsiteY0" fmla="*/ 1345663 h 4225115"/>
              <a:gd name="connsiteX1" fmla="*/ 2634902 w 11919588"/>
              <a:gd name="connsiteY1" fmla="*/ 2917275 h 4225115"/>
              <a:gd name="connsiteX2" fmla="*/ 4639511 w 11919588"/>
              <a:gd name="connsiteY2" fmla="*/ 1351394 h 4225115"/>
              <a:gd name="connsiteX3" fmla="*/ 6397839 w 11919588"/>
              <a:gd name="connsiteY3" fmla="*/ 3139464 h 4225115"/>
              <a:gd name="connsiteX4" fmla="*/ 7957385 w 11919588"/>
              <a:gd name="connsiteY4" fmla="*/ 1353514 h 4225115"/>
              <a:gd name="connsiteX5" fmla="*/ 9091000 w 11919588"/>
              <a:gd name="connsiteY5" fmla="*/ 2802120 h 4225115"/>
              <a:gd name="connsiteX6" fmla="*/ 9926074 w 11919588"/>
              <a:gd name="connsiteY6" fmla="*/ 2437933 h 4225115"/>
              <a:gd name="connsiteX7" fmla="*/ 8572899 w 11919588"/>
              <a:gd name="connsiteY7" fmla="*/ 3767857 h 4225115"/>
              <a:gd name="connsiteX8" fmla="*/ 10890957 w 11919588"/>
              <a:gd name="connsiteY8" fmla="*/ 4225115 h 4225115"/>
              <a:gd name="connsiteX9" fmla="*/ 2401111 w 11919588"/>
              <a:gd name="connsiteY9" fmla="*/ 4145001 h 4225115"/>
              <a:gd name="connsiteX0" fmla="*/ 0 w 11919588"/>
              <a:gd name="connsiteY0" fmla="*/ 1345663 h 4225115"/>
              <a:gd name="connsiteX1" fmla="*/ 2634902 w 11919588"/>
              <a:gd name="connsiteY1" fmla="*/ 2917275 h 4225115"/>
              <a:gd name="connsiteX2" fmla="*/ 2651291 w 11919588"/>
              <a:gd name="connsiteY2" fmla="*/ 3293869 h 4225115"/>
              <a:gd name="connsiteX3" fmla="*/ 4639511 w 11919588"/>
              <a:gd name="connsiteY3" fmla="*/ 1351394 h 4225115"/>
              <a:gd name="connsiteX4" fmla="*/ 6397839 w 11919588"/>
              <a:gd name="connsiteY4" fmla="*/ 3139464 h 4225115"/>
              <a:gd name="connsiteX5" fmla="*/ 7957385 w 11919588"/>
              <a:gd name="connsiteY5" fmla="*/ 1353514 h 4225115"/>
              <a:gd name="connsiteX6" fmla="*/ 9091000 w 11919588"/>
              <a:gd name="connsiteY6" fmla="*/ 2802120 h 4225115"/>
              <a:gd name="connsiteX7" fmla="*/ 9926074 w 11919588"/>
              <a:gd name="connsiteY7" fmla="*/ 2437933 h 4225115"/>
              <a:gd name="connsiteX8" fmla="*/ 8572899 w 11919588"/>
              <a:gd name="connsiteY8" fmla="*/ 3767857 h 4225115"/>
              <a:gd name="connsiteX9" fmla="*/ 10890957 w 11919588"/>
              <a:gd name="connsiteY9" fmla="*/ 4225115 h 4225115"/>
              <a:gd name="connsiteX10" fmla="*/ 2401111 w 11919588"/>
              <a:gd name="connsiteY10" fmla="*/ 4145001 h 4225115"/>
              <a:gd name="connsiteX0" fmla="*/ 0 w 11919588"/>
              <a:gd name="connsiteY0" fmla="*/ 48373 h 2927825"/>
              <a:gd name="connsiteX1" fmla="*/ 2651291 w 11919588"/>
              <a:gd name="connsiteY1" fmla="*/ 1996579 h 2927825"/>
              <a:gd name="connsiteX2" fmla="*/ 4639511 w 11919588"/>
              <a:gd name="connsiteY2" fmla="*/ 54104 h 2927825"/>
              <a:gd name="connsiteX3" fmla="*/ 6397839 w 11919588"/>
              <a:gd name="connsiteY3" fmla="*/ 1842174 h 2927825"/>
              <a:gd name="connsiteX4" fmla="*/ 7957385 w 11919588"/>
              <a:gd name="connsiteY4" fmla="*/ 56224 h 2927825"/>
              <a:gd name="connsiteX5" fmla="*/ 9091000 w 11919588"/>
              <a:gd name="connsiteY5" fmla="*/ 1504830 h 2927825"/>
              <a:gd name="connsiteX6" fmla="*/ 9926074 w 11919588"/>
              <a:gd name="connsiteY6" fmla="*/ 1140643 h 2927825"/>
              <a:gd name="connsiteX7" fmla="*/ 8572899 w 11919588"/>
              <a:gd name="connsiteY7" fmla="*/ 2470567 h 2927825"/>
              <a:gd name="connsiteX8" fmla="*/ 10890957 w 11919588"/>
              <a:gd name="connsiteY8" fmla="*/ 2927825 h 2927825"/>
              <a:gd name="connsiteX9" fmla="*/ 2401111 w 11919588"/>
              <a:gd name="connsiteY9" fmla="*/ 2847711 h 2927825"/>
              <a:gd name="connsiteX0" fmla="*/ 0 w 11919588"/>
              <a:gd name="connsiteY0" fmla="*/ 78358 h 2957810"/>
              <a:gd name="connsiteX1" fmla="*/ 2651291 w 11919588"/>
              <a:gd name="connsiteY1" fmla="*/ 2026564 h 2957810"/>
              <a:gd name="connsiteX2" fmla="*/ 3596781 w 11919588"/>
              <a:gd name="connsiteY2" fmla="*/ 1367626 h 2957810"/>
              <a:gd name="connsiteX3" fmla="*/ 4639511 w 11919588"/>
              <a:gd name="connsiteY3" fmla="*/ 84089 h 2957810"/>
              <a:gd name="connsiteX4" fmla="*/ 6397839 w 11919588"/>
              <a:gd name="connsiteY4" fmla="*/ 1872159 h 2957810"/>
              <a:gd name="connsiteX5" fmla="*/ 7957385 w 11919588"/>
              <a:gd name="connsiteY5" fmla="*/ 86209 h 2957810"/>
              <a:gd name="connsiteX6" fmla="*/ 9091000 w 11919588"/>
              <a:gd name="connsiteY6" fmla="*/ 1534815 h 2957810"/>
              <a:gd name="connsiteX7" fmla="*/ 9926074 w 11919588"/>
              <a:gd name="connsiteY7" fmla="*/ 1170628 h 2957810"/>
              <a:gd name="connsiteX8" fmla="*/ 8572899 w 11919588"/>
              <a:gd name="connsiteY8" fmla="*/ 2500552 h 2957810"/>
              <a:gd name="connsiteX9" fmla="*/ 10890957 w 11919588"/>
              <a:gd name="connsiteY9" fmla="*/ 2957810 h 2957810"/>
              <a:gd name="connsiteX10" fmla="*/ 2401111 w 11919588"/>
              <a:gd name="connsiteY10" fmla="*/ 2877696 h 2957810"/>
              <a:gd name="connsiteX0" fmla="*/ 0 w 11919588"/>
              <a:gd name="connsiteY0" fmla="*/ 78358 h 2957810"/>
              <a:gd name="connsiteX1" fmla="*/ 1352322 w 11919588"/>
              <a:gd name="connsiteY1" fmla="*/ 2026564 h 2957810"/>
              <a:gd name="connsiteX2" fmla="*/ 3596781 w 11919588"/>
              <a:gd name="connsiteY2" fmla="*/ 1367626 h 2957810"/>
              <a:gd name="connsiteX3" fmla="*/ 4639511 w 11919588"/>
              <a:gd name="connsiteY3" fmla="*/ 84089 h 2957810"/>
              <a:gd name="connsiteX4" fmla="*/ 6397839 w 11919588"/>
              <a:gd name="connsiteY4" fmla="*/ 1872159 h 2957810"/>
              <a:gd name="connsiteX5" fmla="*/ 7957385 w 11919588"/>
              <a:gd name="connsiteY5" fmla="*/ 86209 h 2957810"/>
              <a:gd name="connsiteX6" fmla="*/ 9091000 w 11919588"/>
              <a:gd name="connsiteY6" fmla="*/ 1534815 h 2957810"/>
              <a:gd name="connsiteX7" fmla="*/ 9926074 w 11919588"/>
              <a:gd name="connsiteY7" fmla="*/ 1170628 h 2957810"/>
              <a:gd name="connsiteX8" fmla="*/ 8572899 w 11919588"/>
              <a:gd name="connsiteY8" fmla="*/ 2500552 h 2957810"/>
              <a:gd name="connsiteX9" fmla="*/ 10890957 w 11919588"/>
              <a:gd name="connsiteY9" fmla="*/ 2957810 h 2957810"/>
              <a:gd name="connsiteX10" fmla="*/ 2401111 w 11919588"/>
              <a:gd name="connsiteY10" fmla="*/ 2877696 h 2957810"/>
              <a:gd name="connsiteX0" fmla="*/ 0 w 11919588"/>
              <a:gd name="connsiteY0" fmla="*/ 125987 h 3005439"/>
              <a:gd name="connsiteX1" fmla="*/ 1352322 w 11919588"/>
              <a:gd name="connsiteY1" fmla="*/ 2074193 h 3005439"/>
              <a:gd name="connsiteX2" fmla="*/ 2576152 w 11919588"/>
              <a:gd name="connsiteY2" fmla="*/ 1129479 h 3005439"/>
              <a:gd name="connsiteX3" fmla="*/ 4639511 w 11919588"/>
              <a:gd name="connsiteY3" fmla="*/ 131718 h 3005439"/>
              <a:gd name="connsiteX4" fmla="*/ 6397839 w 11919588"/>
              <a:gd name="connsiteY4" fmla="*/ 1919788 h 3005439"/>
              <a:gd name="connsiteX5" fmla="*/ 7957385 w 11919588"/>
              <a:gd name="connsiteY5" fmla="*/ 133838 h 3005439"/>
              <a:gd name="connsiteX6" fmla="*/ 9091000 w 11919588"/>
              <a:gd name="connsiteY6" fmla="*/ 1582444 h 3005439"/>
              <a:gd name="connsiteX7" fmla="*/ 9926074 w 11919588"/>
              <a:gd name="connsiteY7" fmla="*/ 1218257 h 3005439"/>
              <a:gd name="connsiteX8" fmla="*/ 8572899 w 11919588"/>
              <a:gd name="connsiteY8" fmla="*/ 2548181 h 3005439"/>
              <a:gd name="connsiteX9" fmla="*/ 10890957 w 11919588"/>
              <a:gd name="connsiteY9" fmla="*/ 3005439 h 3005439"/>
              <a:gd name="connsiteX10" fmla="*/ 2401111 w 11919588"/>
              <a:gd name="connsiteY10" fmla="*/ 2925325 h 3005439"/>
              <a:gd name="connsiteX0" fmla="*/ 0 w 11919588"/>
              <a:gd name="connsiteY0" fmla="*/ 303759 h 3183211"/>
              <a:gd name="connsiteX1" fmla="*/ 1352322 w 11919588"/>
              <a:gd name="connsiteY1" fmla="*/ 2251965 h 3183211"/>
              <a:gd name="connsiteX2" fmla="*/ 2576152 w 11919588"/>
              <a:gd name="connsiteY2" fmla="*/ 1307251 h 3183211"/>
              <a:gd name="connsiteX3" fmla="*/ 4639511 w 11919588"/>
              <a:gd name="connsiteY3" fmla="*/ 309490 h 3183211"/>
              <a:gd name="connsiteX4" fmla="*/ 5210872 w 11919588"/>
              <a:gd name="connsiteY4" fmla="*/ 298012 h 3183211"/>
              <a:gd name="connsiteX5" fmla="*/ 6397839 w 11919588"/>
              <a:gd name="connsiteY5" fmla="*/ 2097560 h 3183211"/>
              <a:gd name="connsiteX6" fmla="*/ 7957385 w 11919588"/>
              <a:gd name="connsiteY6" fmla="*/ 311610 h 3183211"/>
              <a:gd name="connsiteX7" fmla="*/ 9091000 w 11919588"/>
              <a:gd name="connsiteY7" fmla="*/ 1760216 h 3183211"/>
              <a:gd name="connsiteX8" fmla="*/ 9926074 w 11919588"/>
              <a:gd name="connsiteY8" fmla="*/ 1396029 h 3183211"/>
              <a:gd name="connsiteX9" fmla="*/ 8572899 w 11919588"/>
              <a:gd name="connsiteY9" fmla="*/ 2725953 h 3183211"/>
              <a:gd name="connsiteX10" fmla="*/ 10890957 w 11919588"/>
              <a:gd name="connsiteY10" fmla="*/ 3183211 h 3183211"/>
              <a:gd name="connsiteX11" fmla="*/ 2401111 w 11919588"/>
              <a:gd name="connsiteY11" fmla="*/ 3103097 h 3183211"/>
              <a:gd name="connsiteX0" fmla="*/ 0 w 11919588"/>
              <a:gd name="connsiteY0" fmla="*/ 303759 h 3183211"/>
              <a:gd name="connsiteX1" fmla="*/ 1352322 w 11919588"/>
              <a:gd name="connsiteY1" fmla="*/ 2251965 h 3183211"/>
              <a:gd name="connsiteX2" fmla="*/ 2576152 w 11919588"/>
              <a:gd name="connsiteY2" fmla="*/ 1307251 h 3183211"/>
              <a:gd name="connsiteX3" fmla="*/ 3340541 w 11919588"/>
              <a:gd name="connsiteY3" fmla="*/ 309490 h 3183211"/>
              <a:gd name="connsiteX4" fmla="*/ 5210872 w 11919588"/>
              <a:gd name="connsiteY4" fmla="*/ 298012 h 3183211"/>
              <a:gd name="connsiteX5" fmla="*/ 6397839 w 11919588"/>
              <a:gd name="connsiteY5" fmla="*/ 2097560 h 3183211"/>
              <a:gd name="connsiteX6" fmla="*/ 7957385 w 11919588"/>
              <a:gd name="connsiteY6" fmla="*/ 311610 h 3183211"/>
              <a:gd name="connsiteX7" fmla="*/ 9091000 w 11919588"/>
              <a:gd name="connsiteY7" fmla="*/ 1760216 h 3183211"/>
              <a:gd name="connsiteX8" fmla="*/ 9926074 w 11919588"/>
              <a:gd name="connsiteY8" fmla="*/ 1396029 h 3183211"/>
              <a:gd name="connsiteX9" fmla="*/ 8572899 w 11919588"/>
              <a:gd name="connsiteY9" fmla="*/ 2725953 h 3183211"/>
              <a:gd name="connsiteX10" fmla="*/ 10890957 w 11919588"/>
              <a:gd name="connsiteY10" fmla="*/ 3183211 h 3183211"/>
              <a:gd name="connsiteX11" fmla="*/ 2401111 w 11919588"/>
              <a:gd name="connsiteY11" fmla="*/ 3103097 h 3183211"/>
              <a:gd name="connsiteX0" fmla="*/ 0 w 11919588"/>
              <a:gd name="connsiteY0" fmla="*/ 111810 h 2991262"/>
              <a:gd name="connsiteX1" fmla="*/ 1352322 w 11919588"/>
              <a:gd name="connsiteY1" fmla="*/ 2060016 h 2991262"/>
              <a:gd name="connsiteX2" fmla="*/ 2576152 w 11919588"/>
              <a:gd name="connsiteY2" fmla="*/ 1115302 h 2991262"/>
              <a:gd name="connsiteX3" fmla="*/ 3340541 w 11919588"/>
              <a:gd name="connsiteY3" fmla="*/ 117541 h 2991262"/>
              <a:gd name="connsiteX4" fmla="*/ 4375805 w 11919588"/>
              <a:gd name="connsiteY4" fmla="*/ 1820551 h 2991262"/>
              <a:gd name="connsiteX5" fmla="*/ 6397839 w 11919588"/>
              <a:gd name="connsiteY5" fmla="*/ 1905611 h 2991262"/>
              <a:gd name="connsiteX6" fmla="*/ 7957385 w 11919588"/>
              <a:gd name="connsiteY6" fmla="*/ 119661 h 2991262"/>
              <a:gd name="connsiteX7" fmla="*/ 9091000 w 11919588"/>
              <a:gd name="connsiteY7" fmla="*/ 1568267 h 2991262"/>
              <a:gd name="connsiteX8" fmla="*/ 9926074 w 11919588"/>
              <a:gd name="connsiteY8" fmla="*/ 1204080 h 2991262"/>
              <a:gd name="connsiteX9" fmla="*/ 8572899 w 11919588"/>
              <a:gd name="connsiteY9" fmla="*/ 2534004 h 2991262"/>
              <a:gd name="connsiteX10" fmla="*/ 10890957 w 11919588"/>
              <a:gd name="connsiteY10" fmla="*/ 2991262 h 2991262"/>
              <a:gd name="connsiteX11" fmla="*/ 2401111 w 11919588"/>
              <a:gd name="connsiteY11" fmla="*/ 2911148 h 2991262"/>
              <a:gd name="connsiteX0" fmla="*/ 0 w 11919588"/>
              <a:gd name="connsiteY0" fmla="*/ 111810 h 2991262"/>
              <a:gd name="connsiteX1" fmla="*/ 1352322 w 11919588"/>
              <a:gd name="connsiteY1" fmla="*/ 2060016 h 2991262"/>
              <a:gd name="connsiteX2" fmla="*/ 2576152 w 11919588"/>
              <a:gd name="connsiteY2" fmla="*/ 1115302 h 2991262"/>
              <a:gd name="connsiteX3" fmla="*/ 3340541 w 11919588"/>
              <a:gd name="connsiteY3" fmla="*/ 117541 h 2991262"/>
              <a:gd name="connsiteX4" fmla="*/ 4375805 w 11919588"/>
              <a:gd name="connsiteY4" fmla="*/ 1820551 h 2991262"/>
              <a:gd name="connsiteX5" fmla="*/ 5748334 w 11919588"/>
              <a:gd name="connsiteY5" fmla="*/ 1905611 h 2991262"/>
              <a:gd name="connsiteX6" fmla="*/ 7957385 w 11919588"/>
              <a:gd name="connsiteY6" fmla="*/ 119661 h 2991262"/>
              <a:gd name="connsiteX7" fmla="*/ 9091000 w 11919588"/>
              <a:gd name="connsiteY7" fmla="*/ 1568267 h 2991262"/>
              <a:gd name="connsiteX8" fmla="*/ 9926074 w 11919588"/>
              <a:gd name="connsiteY8" fmla="*/ 1204080 h 2991262"/>
              <a:gd name="connsiteX9" fmla="*/ 8572899 w 11919588"/>
              <a:gd name="connsiteY9" fmla="*/ 2534004 h 2991262"/>
              <a:gd name="connsiteX10" fmla="*/ 10890957 w 11919588"/>
              <a:gd name="connsiteY10" fmla="*/ 2991262 h 2991262"/>
              <a:gd name="connsiteX11" fmla="*/ 2401111 w 11919588"/>
              <a:gd name="connsiteY11" fmla="*/ 2911148 h 2991262"/>
              <a:gd name="connsiteX0" fmla="*/ 0 w 11919588"/>
              <a:gd name="connsiteY0" fmla="*/ 285250 h 3164702"/>
              <a:gd name="connsiteX1" fmla="*/ 1352322 w 11919588"/>
              <a:gd name="connsiteY1" fmla="*/ 2233456 h 3164702"/>
              <a:gd name="connsiteX2" fmla="*/ 2576152 w 11919588"/>
              <a:gd name="connsiteY2" fmla="*/ 1288742 h 3164702"/>
              <a:gd name="connsiteX3" fmla="*/ 3340541 w 11919588"/>
              <a:gd name="connsiteY3" fmla="*/ 290981 h 3164702"/>
              <a:gd name="connsiteX4" fmla="*/ 4375805 w 11919588"/>
              <a:gd name="connsiteY4" fmla="*/ 1993991 h 3164702"/>
              <a:gd name="connsiteX5" fmla="*/ 5748334 w 11919588"/>
              <a:gd name="connsiteY5" fmla="*/ 2079051 h 3164702"/>
              <a:gd name="connsiteX6" fmla="*/ 7957385 w 11919588"/>
              <a:gd name="connsiteY6" fmla="*/ 293101 h 3164702"/>
              <a:gd name="connsiteX7" fmla="*/ 8543196 w 11919588"/>
              <a:gd name="connsiteY7" fmla="*/ 320445 h 3164702"/>
              <a:gd name="connsiteX8" fmla="*/ 9091000 w 11919588"/>
              <a:gd name="connsiteY8" fmla="*/ 1741707 h 3164702"/>
              <a:gd name="connsiteX9" fmla="*/ 9926074 w 11919588"/>
              <a:gd name="connsiteY9" fmla="*/ 1377520 h 3164702"/>
              <a:gd name="connsiteX10" fmla="*/ 8572899 w 11919588"/>
              <a:gd name="connsiteY10" fmla="*/ 2707444 h 3164702"/>
              <a:gd name="connsiteX11" fmla="*/ 10890957 w 11919588"/>
              <a:gd name="connsiteY11" fmla="*/ 3164702 h 3164702"/>
              <a:gd name="connsiteX12" fmla="*/ 2401111 w 11919588"/>
              <a:gd name="connsiteY12" fmla="*/ 3084588 h 3164702"/>
              <a:gd name="connsiteX0" fmla="*/ 0 w 11919588"/>
              <a:gd name="connsiteY0" fmla="*/ 285250 h 3164702"/>
              <a:gd name="connsiteX1" fmla="*/ 1352322 w 11919588"/>
              <a:gd name="connsiteY1" fmla="*/ 2233456 h 3164702"/>
              <a:gd name="connsiteX2" fmla="*/ 2576152 w 11919588"/>
              <a:gd name="connsiteY2" fmla="*/ 1288742 h 3164702"/>
              <a:gd name="connsiteX3" fmla="*/ 3340541 w 11919588"/>
              <a:gd name="connsiteY3" fmla="*/ 290981 h 3164702"/>
              <a:gd name="connsiteX4" fmla="*/ 4375805 w 11919588"/>
              <a:gd name="connsiteY4" fmla="*/ 1993991 h 3164702"/>
              <a:gd name="connsiteX5" fmla="*/ 5748334 w 11919588"/>
              <a:gd name="connsiteY5" fmla="*/ 2079051 h 3164702"/>
              <a:gd name="connsiteX6" fmla="*/ 6658415 w 11919588"/>
              <a:gd name="connsiteY6" fmla="*/ 293101 h 3164702"/>
              <a:gd name="connsiteX7" fmla="*/ 8543196 w 11919588"/>
              <a:gd name="connsiteY7" fmla="*/ 320445 h 3164702"/>
              <a:gd name="connsiteX8" fmla="*/ 9091000 w 11919588"/>
              <a:gd name="connsiteY8" fmla="*/ 1741707 h 3164702"/>
              <a:gd name="connsiteX9" fmla="*/ 9926074 w 11919588"/>
              <a:gd name="connsiteY9" fmla="*/ 1377520 h 3164702"/>
              <a:gd name="connsiteX10" fmla="*/ 8572899 w 11919588"/>
              <a:gd name="connsiteY10" fmla="*/ 2707444 h 3164702"/>
              <a:gd name="connsiteX11" fmla="*/ 10890957 w 11919588"/>
              <a:gd name="connsiteY11" fmla="*/ 3164702 h 3164702"/>
              <a:gd name="connsiteX12" fmla="*/ 2401111 w 11919588"/>
              <a:gd name="connsiteY12" fmla="*/ 3084588 h 3164702"/>
              <a:gd name="connsiteX0" fmla="*/ 0 w 11919588"/>
              <a:gd name="connsiteY0" fmla="*/ 111810 h 2991262"/>
              <a:gd name="connsiteX1" fmla="*/ 1352322 w 11919588"/>
              <a:gd name="connsiteY1" fmla="*/ 2060016 h 2991262"/>
              <a:gd name="connsiteX2" fmla="*/ 2576152 w 11919588"/>
              <a:gd name="connsiteY2" fmla="*/ 1115302 h 2991262"/>
              <a:gd name="connsiteX3" fmla="*/ 3340541 w 11919588"/>
              <a:gd name="connsiteY3" fmla="*/ 117541 h 2991262"/>
              <a:gd name="connsiteX4" fmla="*/ 4375805 w 11919588"/>
              <a:gd name="connsiteY4" fmla="*/ 1820551 h 2991262"/>
              <a:gd name="connsiteX5" fmla="*/ 5748334 w 11919588"/>
              <a:gd name="connsiteY5" fmla="*/ 1905611 h 2991262"/>
              <a:gd name="connsiteX6" fmla="*/ 6658415 w 11919588"/>
              <a:gd name="connsiteY6" fmla="*/ 119661 h 2991262"/>
              <a:gd name="connsiteX7" fmla="*/ 7893690 w 11919588"/>
              <a:gd name="connsiteY7" fmla="*/ 1790055 h 2991262"/>
              <a:gd name="connsiteX8" fmla="*/ 9091000 w 11919588"/>
              <a:gd name="connsiteY8" fmla="*/ 1568267 h 2991262"/>
              <a:gd name="connsiteX9" fmla="*/ 9926074 w 11919588"/>
              <a:gd name="connsiteY9" fmla="*/ 1204080 h 2991262"/>
              <a:gd name="connsiteX10" fmla="*/ 8572899 w 11919588"/>
              <a:gd name="connsiteY10" fmla="*/ 2534004 h 2991262"/>
              <a:gd name="connsiteX11" fmla="*/ 10890957 w 11919588"/>
              <a:gd name="connsiteY11" fmla="*/ 2991262 h 2991262"/>
              <a:gd name="connsiteX12" fmla="*/ 2401111 w 11919588"/>
              <a:gd name="connsiteY12" fmla="*/ 2911148 h 2991262"/>
              <a:gd name="connsiteX0" fmla="*/ 0 w 11919588"/>
              <a:gd name="connsiteY0" fmla="*/ 164085 h 3043537"/>
              <a:gd name="connsiteX1" fmla="*/ 1352322 w 11919588"/>
              <a:gd name="connsiteY1" fmla="*/ 2112291 h 3043537"/>
              <a:gd name="connsiteX2" fmla="*/ 2576152 w 11919588"/>
              <a:gd name="connsiteY2" fmla="*/ 1167577 h 3043537"/>
              <a:gd name="connsiteX3" fmla="*/ 3340541 w 11919588"/>
              <a:gd name="connsiteY3" fmla="*/ 169816 h 3043537"/>
              <a:gd name="connsiteX4" fmla="*/ 4375805 w 11919588"/>
              <a:gd name="connsiteY4" fmla="*/ 1872826 h 3043537"/>
              <a:gd name="connsiteX5" fmla="*/ 5748334 w 11919588"/>
              <a:gd name="connsiteY5" fmla="*/ 1957886 h 3043537"/>
              <a:gd name="connsiteX6" fmla="*/ 6658415 w 11919588"/>
              <a:gd name="connsiteY6" fmla="*/ 171936 h 3043537"/>
              <a:gd name="connsiteX7" fmla="*/ 7893690 w 11919588"/>
              <a:gd name="connsiteY7" fmla="*/ 1842330 h 3043537"/>
              <a:gd name="connsiteX8" fmla="*/ 9091000 w 11919588"/>
              <a:gd name="connsiteY8" fmla="*/ 1620542 h 3043537"/>
              <a:gd name="connsiteX9" fmla="*/ 10204374 w 11919588"/>
              <a:gd name="connsiteY9" fmla="*/ 399075 h 3043537"/>
              <a:gd name="connsiteX10" fmla="*/ 8572899 w 11919588"/>
              <a:gd name="connsiteY10" fmla="*/ 2586279 h 3043537"/>
              <a:gd name="connsiteX11" fmla="*/ 10890957 w 11919588"/>
              <a:gd name="connsiteY11" fmla="*/ 3043537 h 3043537"/>
              <a:gd name="connsiteX12" fmla="*/ 2401111 w 11919588"/>
              <a:gd name="connsiteY12" fmla="*/ 2963423 h 3043537"/>
              <a:gd name="connsiteX0" fmla="*/ 0 w 11919588"/>
              <a:gd name="connsiteY0" fmla="*/ 251809 h 3131261"/>
              <a:gd name="connsiteX1" fmla="*/ 1352322 w 11919588"/>
              <a:gd name="connsiteY1" fmla="*/ 2200015 h 3131261"/>
              <a:gd name="connsiteX2" fmla="*/ 2576152 w 11919588"/>
              <a:gd name="connsiteY2" fmla="*/ 1255301 h 3131261"/>
              <a:gd name="connsiteX3" fmla="*/ 3340541 w 11919588"/>
              <a:gd name="connsiteY3" fmla="*/ 257540 h 3131261"/>
              <a:gd name="connsiteX4" fmla="*/ 4375805 w 11919588"/>
              <a:gd name="connsiteY4" fmla="*/ 1960550 h 3131261"/>
              <a:gd name="connsiteX5" fmla="*/ 5748334 w 11919588"/>
              <a:gd name="connsiteY5" fmla="*/ 2045610 h 3131261"/>
              <a:gd name="connsiteX6" fmla="*/ 6658415 w 11919588"/>
              <a:gd name="connsiteY6" fmla="*/ 259660 h 3131261"/>
              <a:gd name="connsiteX7" fmla="*/ 7342043 w 11919588"/>
              <a:gd name="connsiteY7" fmla="*/ 487648 h 3131261"/>
              <a:gd name="connsiteX8" fmla="*/ 7893690 w 11919588"/>
              <a:gd name="connsiteY8" fmla="*/ 1930054 h 3131261"/>
              <a:gd name="connsiteX9" fmla="*/ 9091000 w 11919588"/>
              <a:gd name="connsiteY9" fmla="*/ 1708266 h 3131261"/>
              <a:gd name="connsiteX10" fmla="*/ 10204374 w 11919588"/>
              <a:gd name="connsiteY10" fmla="*/ 486799 h 3131261"/>
              <a:gd name="connsiteX11" fmla="*/ 8572899 w 11919588"/>
              <a:gd name="connsiteY11" fmla="*/ 2674003 h 3131261"/>
              <a:gd name="connsiteX12" fmla="*/ 10890957 w 11919588"/>
              <a:gd name="connsiteY12" fmla="*/ 3131261 h 3131261"/>
              <a:gd name="connsiteX13" fmla="*/ 2401111 w 11919588"/>
              <a:gd name="connsiteY13" fmla="*/ 3051147 h 3131261"/>
              <a:gd name="connsiteX0" fmla="*/ 0 w 11919588"/>
              <a:gd name="connsiteY0" fmla="*/ 251809 h 3131261"/>
              <a:gd name="connsiteX1" fmla="*/ 1352322 w 11919588"/>
              <a:gd name="connsiteY1" fmla="*/ 2200015 h 3131261"/>
              <a:gd name="connsiteX2" fmla="*/ 2576152 w 11919588"/>
              <a:gd name="connsiteY2" fmla="*/ 1255301 h 3131261"/>
              <a:gd name="connsiteX3" fmla="*/ 3340541 w 11919588"/>
              <a:gd name="connsiteY3" fmla="*/ 257540 h 3131261"/>
              <a:gd name="connsiteX4" fmla="*/ 4375805 w 11919588"/>
              <a:gd name="connsiteY4" fmla="*/ 1960550 h 3131261"/>
              <a:gd name="connsiteX5" fmla="*/ 5748334 w 11919588"/>
              <a:gd name="connsiteY5" fmla="*/ 2045610 h 3131261"/>
              <a:gd name="connsiteX6" fmla="*/ 6658415 w 11919588"/>
              <a:gd name="connsiteY6" fmla="*/ 259660 h 3131261"/>
              <a:gd name="connsiteX7" fmla="*/ 7342043 w 11919588"/>
              <a:gd name="connsiteY7" fmla="*/ 487648 h 3131261"/>
              <a:gd name="connsiteX8" fmla="*/ 7893690 w 11919588"/>
              <a:gd name="connsiteY8" fmla="*/ 1930054 h 3131261"/>
              <a:gd name="connsiteX9" fmla="*/ 9091000 w 11919588"/>
              <a:gd name="connsiteY9" fmla="*/ 1708266 h 3131261"/>
              <a:gd name="connsiteX10" fmla="*/ 10204374 w 11919588"/>
              <a:gd name="connsiteY10" fmla="*/ 486799 h 3131261"/>
              <a:gd name="connsiteX11" fmla="*/ 8572899 w 11919588"/>
              <a:gd name="connsiteY11" fmla="*/ 2674003 h 3131261"/>
              <a:gd name="connsiteX12" fmla="*/ 10890957 w 11919588"/>
              <a:gd name="connsiteY12" fmla="*/ 3131261 h 3131261"/>
              <a:gd name="connsiteX13" fmla="*/ 2401111 w 11919588"/>
              <a:gd name="connsiteY13" fmla="*/ 3051147 h 3131261"/>
              <a:gd name="connsiteX0" fmla="*/ 0 w 11919588"/>
              <a:gd name="connsiteY0" fmla="*/ 251809 h 3131261"/>
              <a:gd name="connsiteX1" fmla="*/ 1352322 w 11919588"/>
              <a:gd name="connsiteY1" fmla="*/ 2200015 h 3131261"/>
              <a:gd name="connsiteX2" fmla="*/ 2576152 w 11919588"/>
              <a:gd name="connsiteY2" fmla="*/ 1255301 h 3131261"/>
              <a:gd name="connsiteX3" fmla="*/ 3340541 w 11919588"/>
              <a:gd name="connsiteY3" fmla="*/ 257540 h 3131261"/>
              <a:gd name="connsiteX4" fmla="*/ 4375805 w 11919588"/>
              <a:gd name="connsiteY4" fmla="*/ 1960550 h 3131261"/>
              <a:gd name="connsiteX5" fmla="*/ 5748334 w 11919588"/>
              <a:gd name="connsiteY5" fmla="*/ 2045610 h 3131261"/>
              <a:gd name="connsiteX6" fmla="*/ 6658415 w 11919588"/>
              <a:gd name="connsiteY6" fmla="*/ 259660 h 3131261"/>
              <a:gd name="connsiteX7" fmla="*/ 7342043 w 11919588"/>
              <a:gd name="connsiteY7" fmla="*/ 487648 h 3131261"/>
              <a:gd name="connsiteX8" fmla="*/ 7893690 w 11919588"/>
              <a:gd name="connsiteY8" fmla="*/ 1930054 h 3131261"/>
              <a:gd name="connsiteX9" fmla="*/ 9091000 w 11919588"/>
              <a:gd name="connsiteY9" fmla="*/ 1708266 h 3131261"/>
              <a:gd name="connsiteX10" fmla="*/ 10204374 w 11919588"/>
              <a:gd name="connsiteY10" fmla="*/ 486799 h 3131261"/>
              <a:gd name="connsiteX11" fmla="*/ 8572899 w 11919588"/>
              <a:gd name="connsiteY11" fmla="*/ 2674003 h 3131261"/>
              <a:gd name="connsiteX12" fmla="*/ 10890957 w 11919588"/>
              <a:gd name="connsiteY12" fmla="*/ 3131261 h 3131261"/>
              <a:gd name="connsiteX13" fmla="*/ 2401111 w 11919588"/>
              <a:gd name="connsiteY13" fmla="*/ 3051147 h 3131261"/>
              <a:gd name="connsiteX0" fmla="*/ 0 w 11919588"/>
              <a:gd name="connsiteY0" fmla="*/ 251809 h 3131261"/>
              <a:gd name="connsiteX1" fmla="*/ 1352322 w 11919588"/>
              <a:gd name="connsiteY1" fmla="*/ 2200015 h 3131261"/>
              <a:gd name="connsiteX2" fmla="*/ 3340541 w 11919588"/>
              <a:gd name="connsiteY2" fmla="*/ 257540 h 3131261"/>
              <a:gd name="connsiteX3" fmla="*/ 4375805 w 11919588"/>
              <a:gd name="connsiteY3" fmla="*/ 1960550 h 3131261"/>
              <a:gd name="connsiteX4" fmla="*/ 5748334 w 11919588"/>
              <a:gd name="connsiteY4" fmla="*/ 2045610 h 3131261"/>
              <a:gd name="connsiteX5" fmla="*/ 6658415 w 11919588"/>
              <a:gd name="connsiteY5" fmla="*/ 259660 h 3131261"/>
              <a:gd name="connsiteX6" fmla="*/ 7342043 w 11919588"/>
              <a:gd name="connsiteY6" fmla="*/ 487648 h 3131261"/>
              <a:gd name="connsiteX7" fmla="*/ 7893690 w 11919588"/>
              <a:gd name="connsiteY7" fmla="*/ 1930054 h 3131261"/>
              <a:gd name="connsiteX8" fmla="*/ 9091000 w 11919588"/>
              <a:gd name="connsiteY8" fmla="*/ 1708266 h 3131261"/>
              <a:gd name="connsiteX9" fmla="*/ 10204374 w 11919588"/>
              <a:gd name="connsiteY9" fmla="*/ 486799 h 3131261"/>
              <a:gd name="connsiteX10" fmla="*/ 8572899 w 11919588"/>
              <a:gd name="connsiteY10" fmla="*/ 2674003 h 3131261"/>
              <a:gd name="connsiteX11" fmla="*/ 10890957 w 11919588"/>
              <a:gd name="connsiteY11" fmla="*/ 3131261 h 3131261"/>
              <a:gd name="connsiteX12" fmla="*/ 2401111 w 11919588"/>
              <a:gd name="connsiteY12" fmla="*/ 3051147 h 3131261"/>
              <a:gd name="connsiteX0" fmla="*/ 0 w 11919588"/>
              <a:gd name="connsiteY0" fmla="*/ 216086 h 3095538"/>
              <a:gd name="connsiteX1" fmla="*/ 1352322 w 11919588"/>
              <a:gd name="connsiteY1" fmla="*/ 2164292 h 3095538"/>
              <a:gd name="connsiteX2" fmla="*/ 3340541 w 11919588"/>
              <a:gd name="connsiteY2" fmla="*/ 221817 h 3095538"/>
              <a:gd name="connsiteX3" fmla="*/ 4375805 w 11919588"/>
              <a:gd name="connsiteY3" fmla="*/ 1924827 h 3095538"/>
              <a:gd name="connsiteX4" fmla="*/ 5748334 w 11919588"/>
              <a:gd name="connsiteY4" fmla="*/ 1795549 h 3095538"/>
              <a:gd name="connsiteX5" fmla="*/ 6658415 w 11919588"/>
              <a:gd name="connsiteY5" fmla="*/ 223937 h 3095538"/>
              <a:gd name="connsiteX6" fmla="*/ 7342043 w 11919588"/>
              <a:gd name="connsiteY6" fmla="*/ 451925 h 3095538"/>
              <a:gd name="connsiteX7" fmla="*/ 7893690 w 11919588"/>
              <a:gd name="connsiteY7" fmla="*/ 1894331 h 3095538"/>
              <a:gd name="connsiteX8" fmla="*/ 9091000 w 11919588"/>
              <a:gd name="connsiteY8" fmla="*/ 1672543 h 3095538"/>
              <a:gd name="connsiteX9" fmla="*/ 10204374 w 11919588"/>
              <a:gd name="connsiteY9" fmla="*/ 451076 h 3095538"/>
              <a:gd name="connsiteX10" fmla="*/ 8572899 w 11919588"/>
              <a:gd name="connsiteY10" fmla="*/ 2638280 h 3095538"/>
              <a:gd name="connsiteX11" fmla="*/ 10890957 w 11919588"/>
              <a:gd name="connsiteY11" fmla="*/ 3095538 h 3095538"/>
              <a:gd name="connsiteX12" fmla="*/ 2401111 w 11919588"/>
              <a:gd name="connsiteY12" fmla="*/ 3015424 h 3095538"/>
              <a:gd name="connsiteX0" fmla="*/ 0 w 11919588"/>
              <a:gd name="connsiteY0" fmla="*/ 263708 h 3143160"/>
              <a:gd name="connsiteX1" fmla="*/ 1352322 w 11919588"/>
              <a:gd name="connsiteY1" fmla="*/ 2211914 h 3143160"/>
              <a:gd name="connsiteX2" fmla="*/ 3340541 w 11919588"/>
              <a:gd name="connsiteY2" fmla="*/ 269439 h 3143160"/>
              <a:gd name="connsiteX3" fmla="*/ 4375805 w 11919588"/>
              <a:gd name="connsiteY3" fmla="*/ 1972449 h 3143160"/>
              <a:gd name="connsiteX4" fmla="*/ 5748334 w 11919588"/>
              <a:gd name="connsiteY4" fmla="*/ 2128899 h 3143160"/>
              <a:gd name="connsiteX5" fmla="*/ 6658415 w 11919588"/>
              <a:gd name="connsiteY5" fmla="*/ 271559 h 3143160"/>
              <a:gd name="connsiteX6" fmla="*/ 7342043 w 11919588"/>
              <a:gd name="connsiteY6" fmla="*/ 499547 h 3143160"/>
              <a:gd name="connsiteX7" fmla="*/ 7893690 w 11919588"/>
              <a:gd name="connsiteY7" fmla="*/ 1941953 h 3143160"/>
              <a:gd name="connsiteX8" fmla="*/ 9091000 w 11919588"/>
              <a:gd name="connsiteY8" fmla="*/ 1720165 h 3143160"/>
              <a:gd name="connsiteX9" fmla="*/ 10204374 w 11919588"/>
              <a:gd name="connsiteY9" fmla="*/ 498698 h 3143160"/>
              <a:gd name="connsiteX10" fmla="*/ 8572899 w 11919588"/>
              <a:gd name="connsiteY10" fmla="*/ 2685902 h 3143160"/>
              <a:gd name="connsiteX11" fmla="*/ 10890957 w 11919588"/>
              <a:gd name="connsiteY11" fmla="*/ 3143160 h 3143160"/>
              <a:gd name="connsiteX12" fmla="*/ 2401111 w 11919588"/>
              <a:gd name="connsiteY12" fmla="*/ 3063046 h 3143160"/>
              <a:gd name="connsiteX0" fmla="*/ 0 w 11919588"/>
              <a:gd name="connsiteY0" fmla="*/ 263708 h 3143160"/>
              <a:gd name="connsiteX1" fmla="*/ 1352322 w 11919588"/>
              <a:gd name="connsiteY1" fmla="*/ 2211914 h 3143160"/>
              <a:gd name="connsiteX2" fmla="*/ 3340541 w 11919588"/>
              <a:gd name="connsiteY2" fmla="*/ 269439 h 3143160"/>
              <a:gd name="connsiteX3" fmla="*/ 4375805 w 11919588"/>
              <a:gd name="connsiteY3" fmla="*/ 1972449 h 3143160"/>
              <a:gd name="connsiteX4" fmla="*/ 5469951 w 11919588"/>
              <a:gd name="connsiteY4" fmla="*/ 2128899 h 3143160"/>
              <a:gd name="connsiteX5" fmla="*/ 6658415 w 11919588"/>
              <a:gd name="connsiteY5" fmla="*/ 271559 h 3143160"/>
              <a:gd name="connsiteX6" fmla="*/ 7342043 w 11919588"/>
              <a:gd name="connsiteY6" fmla="*/ 499547 h 3143160"/>
              <a:gd name="connsiteX7" fmla="*/ 7893690 w 11919588"/>
              <a:gd name="connsiteY7" fmla="*/ 1941953 h 3143160"/>
              <a:gd name="connsiteX8" fmla="*/ 9091000 w 11919588"/>
              <a:gd name="connsiteY8" fmla="*/ 1720165 h 3143160"/>
              <a:gd name="connsiteX9" fmla="*/ 10204374 w 11919588"/>
              <a:gd name="connsiteY9" fmla="*/ 498698 h 3143160"/>
              <a:gd name="connsiteX10" fmla="*/ 8572899 w 11919588"/>
              <a:gd name="connsiteY10" fmla="*/ 2685902 h 3143160"/>
              <a:gd name="connsiteX11" fmla="*/ 10890957 w 11919588"/>
              <a:gd name="connsiteY11" fmla="*/ 3143160 h 3143160"/>
              <a:gd name="connsiteX12" fmla="*/ 2401111 w 11919588"/>
              <a:gd name="connsiteY12" fmla="*/ 3063046 h 3143160"/>
              <a:gd name="connsiteX0" fmla="*/ 0 w 11919588"/>
              <a:gd name="connsiteY0" fmla="*/ 263708 h 3143160"/>
              <a:gd name="connsiteX1" fmla="*/ 1352322 w 11919588"/>
              <a:gd name="connsiteY1" fmla="*/ 2211914 h 3143160"/>
              <a:gd name="connsiteX2" fmla="*/ 3340541 w 11919588"/>
              <a:gd name="connsiteY2" fmla="*/ 269439 h 3143160"/>
              <a:gd name="connsiteX3" fmla="*/ 4375805 w 11919588"/>
              <a:gd name="connsiteY3" fmla="*/ 1972449 h 3143160"/>
              <a:gd name="connsiteX4" fmla="*/ 5469951 w 11919588"/>
              <a:gd name="connsiteY4" fmla="*/ 2128899 h 3143160"/>
              <a:gd name="connsiteX5" fmla="*/ 6658415 w 11919588"/>
              <a:gd name="connsiteY5" fmla="*/ 271559 h 3143160"/>
              <a:gd name="connsiteX6" fmla="*/ 7342043 w 11919588"/>
              <a:gd name="connsiteY6" fmla="*/ 499547 h 3143160"/>
              <a:gd name="connsiteX7" fmla="*/ 7893690 w 11919588"/>
              <a:gd name="connsiteY7" fmla="*/ 1941953 h 3143160"/>
              <a:gd name="connsiteX8" fmla="*/ 9091000 w 11919588"/>
              <a:gd name="connsiteY8" fmla="*/ 1720165 h 3143160"/>
              <a:gd name="connsiteX9" fmla="*/ 10204374 w 11919588"/>
              <a:gd name="connsiteY9" fmla="*/ 498698 h 3143160"/>
              <a:gd name="connsiteX10" fmla="*/ 8572899 w 11919588"/>
              <a:gd name="connsiteY10" fmla="*/ 2685902 h 3143160"/>
              <a:gd name="connsiteX11" fmla="*/ 10890957 w 11919588"/>
              <a:gd name="connsiteY11" fmla="*/ 3143160 h 3143160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899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412381"/>
              <a:gd name="connsiteX1" fmla="*/ 1352322 w 10204374"/>
              <a:gd name="connsiteY1" fmla="*/ 2211914 h 2412381"/>
              <a:gd name="connsiteX2" fmla="*/ 3340541 w 10204374"/>
              <a:gd name="connsiteY2" fmla="*/ 269439 h 2412381"/>
              <a:gd name="connsiteX3" fmla="*/ 4375805 w 10204374"/>
              <a:gd name="connsiteY3" fmla="*/ 1972449 h 2412381"/>
              <a:gd name="connsiteX4" fmla="*/ 5469951 w 10204374"/>
              <a:gd name="connsiteY4" fmla="*/ 2128899 h 2412381"/>
              <a:gd name="connsiteX5" fmla="*/ 6658415 w 10204374"/>
              <a:gd name="connsiteY5" fmla="*/ 271559 h 2412381"/>
              <a:gd name="connsiteX6" fmla="*/ 7342043 w 10204374"/>
              <a:gd name="connsiteY6" fmla="*/ 499547 h 2412381"/>
              <a:gd name="connsiteX7" fmla="*/ 7893690 w 10204374"/>
              <a:gd name="connsiteY7" fmla="*/ 1941953 h 2412381"/>
              <a:gd name="connsiteX8" fmla="*/ 9091000 w 10204374"/>
              <a:gd name="connsiteY8" fmla="*/ 1720165 h 2412381"/>
              <a:gd name="connsiteX9" fmla="*/ 10204374 w 10204374"/>
              <a:gd name="connsiteY9" fmla="*/ 498698 h 2412381"/>
              <a:gd name="connsiteX0" fmla="*/ 0 w 10204374"/>
              <a:gd name="connsiteY0" fmla="*/ 263708 h 2412381"/>
              <a:gd name="connsiteX1" fmla="*/ 1352322 w 10204374"/>
              <a:gd name="connsiteY1" fmla="*/ 2211914 h 2412381"/>
              <a:gd name="connsiteX2" fmla="*/ 3340541 w 10204374"/>
              <a:gd name="connsiteY2" fmla="*/ 269439 h 2412381"/>
              <a:gd name="connsiteX3" fmla="*/ 4375805 w 10204374"/>
              <a:gd name="connsiteY3" fmla="*/ 1972449 h 2412381"/>
              <a:gd name="connsiteX4" fmla="*/ 5469951 w 10204374"/>
              <a:gd name="connsiteY4" fmla="*/ 2128899 h 2412381"/>
              <a:gd name="connsiteX5" fmla="*/ 6658415 w 10204374"/>
              <a:gd name="connsiteY5" fmla="*/ 271559 h 2412381"/>
              <a:gd name="connsiteX6" fmla="*/ 7342043 w 10204374"/>
              <a:gd name="connsiteY6" fmla="*/ 499547 h 2412381"/>
              <a:gd name="connsiteX7" fmla="*/ 7893690 w 10204374"/>
              <a:gd name="connsiteY7" fmla="*/ 1941953 h 2412381"/>
              <a:gd name="connsiteX8" fmla="*/ 9091000 w 10204374"/>
              <a:gd name="connsiteY8" fmla="*/ 1720165 h 2412381"/>
              <a:gd name="connsiteX9" fmla="*/ 10204374 w 10204374"/>
              <a:gd name="connsiteY9" fmla="*/ 498698 h 2412381"/>
              <a:gd name="connsiteX0" fmla="*/ 0 w 10018771"/>
              <a:gd name="connsiteY0" fmla="*/ 263708 h 2412381"/>
              <a:gd name="connsiteX1" fmla="*/ 1352322 w 10018771"/>
              <a:gd name="connsiteY1" fmla="*/ 2211914 h 2412381"/>
              <a:gd name="connsiteX2" fmla="*/ 3340541 w 10018771"/>
              <a:gd name="connsiteY2" fmla="*/ 269439 h 2412381"/>
              <a:gd name="connsiteX3" fmla="*/ 4375805 w 10018771"/>
              <a:gd name="connsiteY3" fmla="*/ 1972449 h 2412381"/>
              <a:gd name="connsiteX4" fmla="*/ 5469951 w 10018771"/>
              <a:gd name="connsiteY4" fmla="*/ 2128899 h 2412381"/>
              <a:gd name="connsiteX5" fmla="*/ 6658415 w 10018771"/>
              <a:gd name="connsiteY5" fmla="*/ 271559 h 2412381"/>
              <a:gd name="connsiteX6" fmla="*/ 7342043 w 10018771"/>
              <a:gd name="connsiteY6" fmla="*/ 499547 h 2412381"/>
              <a:gd name="connsiteX7" fmla="*/ 7893690 w 10018771"/>
              <a:gd name="connsiteY7" fmla="*/ 1941953 h 2412381"/>
              <a:gd name="connsiteX8" fmla="*/ 9091000 w 10018771"/>
              <a:gd name="connsiteY8" fmla="*/ 1720165 h 2412381"/>
              <a:gd name="connsiteX9" fmla="*/ 10018771 w 10018771"/>
              <a:gd name="connsiteY9" fmla="*/ 498698 h 2412381"/>
              <a:gd name="connsiteX0" fmla="*/ 0 w 10018771"/>
              <a:gd name="connsiteY0" fmla="*/ 263708 h 2412381"/>
              <a:gd name="connsiteX1" fmla="*/ 1352322 w 10018771"/>
              <a:gd name="connsiteY1" fmla="*/ 2211914 h 2412381"/>
              <a:gd name="connsiteX2" fmla="*/ 3340541 w 10018771"/>
              <a:gd name="connsiteY2" fmla="*/ 269439 h 2412381"/>
              <a:gd name="connsiteX3" fmla="*/ 4375805 w 10018771"/>
              <a:gd name="connsiteY3" fmla="*/ 1972449 h 2412381"/>
              <a:gd name="connsiteX4" fmla="*/ 5469951 w 10018771"/>
              <a:gd name="connsiteY4" fmla="*/ 2128899 h 2412381"/>
              <a:gd name="connsiteX5" fmla="*/ 6658415 w 10018771"/>
              <a:gd name="connsiteY5" fmla="*/ 271559 h 2412381"/>
              <a:gd name="connsiteX6" fmla="*/ 7342043 w 10018771"/>
              <a:gd name="connsiteY6" fmla="*/ 499547 h 2412381"/>
              <a:gd name="connsiteX7" fmla="*/ 7893690 w 10018771"/>
              <a:gd name="connsiteY7" fmla="*/ 1941953 h 2412381"/>
              <a:gd name="connsiteX8" fmla="*/ 9091000 w 10018771"/>
              <a:gd name="connsiteY8" fmla="*/ 1720165 h 2412381"/>
              <a:gd name="connsiteX9" fmla="*/ 10018771 w 10018771"/>
              <a:gd name="connsiteY9" fmla="*/ 141484 h 2412381"/>
              <a:gd name="connsiteX0" fmla="*/ 0 w 10018771"/>
              <a:gd name="connsiteY0" fmla="*/ 122224 h 2270897"/>
              <a:gd name="connsiteX1" fmla="*/ 1352322 w 10018771"/>
              <a:gd name="connsiteY1" fmla="*/ 2070430 h 2270897"/>
              <a:gd name="connsiteX2" fmla="*/ 3340541 w 10018771"/>
              <a:gd name="connsiteY2" fmla="*/ 127955 h 2270897"/>
              <a:gd name="connsiteX3" fmla="*/ 4375805 w 10018771"/>
              <a:gd name="connsiteY3" fmla="*/ 1830965 h 2270897"/>
              <a:gd name="connsiteX4" fmla="*/ 5469951 w 10018771"/>
              <a:gd name="connsiteY4" fmla="*/ 1987415 h 2270897"/>
              <a:gd name="connsiteX5" fmla="*/ 6658415 w 10018771"/>
              <a:gd name="connsiteY5" fmla="*/ 130075 h 2270897"/>
              <a:gd name="connsiteX6" fmla="*/ 7893690 w 10018771"/>
              <a:gd name="connsiteY6" fmla="*/ 1800469 h 2270897"/>
              <a:gd name="connsiteX7" fmla="*/ 9091000 w 10018771"/>
              <a:gd name="connsiteY7" fmla="*/ 1578681 h 2270897"/>
              <a:gd name="connsiteX8" fmla="*/ 10018771 w 10018771"/>
              <a:gd name="connsiteY8" fmla="*/ 0 h 2270897"/>
              <a:gd name="connsiteX0" fmla="*/ 0 w 10018771"/>
              <a:gd name="connsiteY0" fmla="*/ 122224 h 2270897"/>
              <a:gd name="connsiteX1" fmla="*/ 1352322 w 10018771"/>
              <a:gd name="connsiteY1" fmla="*/ 2070430 h 2270897"/>
              <a:gd name="connsiteX2" fmla="*/ 2876596 w 10018771"/>
              <a:gd name="connsiteY2" fmla="*/ 127955 h 2270897"/>
              <a:gd name="connsiteX3" fmla="*/ 4375805 w 10018771"/>
              <a:gd name="connsiteY3" fmla="*/ 1830965 h 2270897"/>
              <a:gd name="connsiteX4" fmla="*/ 5469951 w 10018771"/>
              <a:gd name="connsiteY4" fmla="*/ 1987415 h 2270897"/>
              <a:gd name="connsiteX5" fmla="*/ 6658415 w 10018771"/>
              <a:gd name="connsiteY5" fmla="*/ 130075 h 2270897"/>
              <a:gd name="connsiteX6" fmla="*/ 7893690 w 10018771"/>
              <a:gd name="connsiteY6" fmla="*/ 1800469 h 2270897"/>
              <a:gd name="connsiteX7" fmla="*/ 9091000 w 10018771"/>
              <a:gd name="connsiteY7" fmla="*/ 1578681 h 2270897"/>
              <a:gd name="connsiteX8" fmla="*/ 10018771 w 10018771"/>
              <a:gd name="connsiteY8" fmla="*/ 0 h 2270897"/>
              <a:gd name="connsiteX0" fmla="*/ 0 w 10018771"/>
              <a:gd name="connsiteY0" fmla="*/ 122224 h 2127997"/>
              <a:gd name="connsiteX1" fmla="*/ 1352322 w 10018771"/>
              <a:gd name="connsiteY1" fmla="*/ 2070430 h 2127997"/>
              <a:gd name="connsiteX2" fmla="*/ 2876596 w 10018771"/>
              <a:gd name="connsiteY2" fmla="*/ 127955 h 2127997"/>
              <a:gd name="connsiteX3" fmla="*/ 4375805 w 10018771"/>
              <a:gd name="connsiteY3" fmla="*/ 1830965 h 2127997"/>
              <a:gd name="connsiteX4" fmla="*/ 5469951 w 10018771"/>
              <a:gd name="connsiteY4" fmla="*/ 1844515 h 2127997"/>
              <a:gd name="connsiteX5" fmla="*/ 6658415 w 10018771"/>
              <a:gd name="connsiteY5" fmla="*/ 130075 h 2127997"/>
              <a:gd name="connsiteX6" fmla="*/ 7893690 w 10018771"/>
              <a:gd name="connsiteY6" fmla="*/ 1800469 h 2127997"/>
              <a:gd name="connsiteX7" fmla="*/ 9091000 w 10018771"/>
              <a:gd name="connsiteY7" fmla="*/ 1578681 h 2127997"/>
              <a:gd name="connsiteX8" fmla="*/ 10018771 w 10018771"/>
              <a:gd name="connsiteY8" fmla="*/ 0 h 2127997"/>
              <a:gd name="connsiteX0" fmla="*/ 0 w 10018771"/>
              <a:gd name="connsiteY0" fmla="*/ 122224 h 2184755"/>
              <a:gd name="connsiteX1" fmla="*/ 1352322 w 10018771"/>
              <a:gd name="connsiteY1" fmla="*/ 2070430 h 2184755"/>
              <a:gd name="connsiteX2" fmla="*/ 2876596 w 10018771"/>
              <a:gd name="connsiteY2" fmla="*/ 127955 h 2184755"/>
              <a:gd name="connsiteX3" fmla="*/ 4375805 w 10018771"/>
              <a:gd name="connsiteY3" fmla="*/ 1830965 h 2184755"/>
              <a:gd name="connsiteX4" fmla="*/ 5469951 w 10018771"/>
              <a:gd name="connsiteY4" fmla="*/ 1844515 h 2184755"/>
              <a:gd name="connsiteX5" fmla="*/ 6658415 w 10018771"/>
              <a:gd name="connsiteY5" fmla="*/ 130075 h 2184755"/>
              <a:gd name="connsiteX6" fmla="*/ 7893690 w 10018771"/>
              <a:gd name="connsiteY6" fmla="*/ 1943321 h 2184755"/>
              <a:gd name="connsiteX7" fmla="*/ 9091000 w 10018771"/>
              <a:gd name="connsiteY7" fmla="*/ 1578681 h 2184755"/>
              <a:gd name="connsiteX8" fmla="*/ 10018771 w 10018771"/>
              <a:gd name="connsiteY8" fmla="*/ 0 h 2184755"/>
              <a:gd name="connsiteX0" fmla="*/ 0 w 10018771"/>
              <a:gd name="connsiteY0" fmla="*/ 122224 h 2259734"/>
              <a:gd name="connsiteX1" fmla="*/ 1352322 w 10018771"/>
              <a:gd name="connsiteY1" fmla="*/ 2070430 h 2259734"/>
              <a:gd name="connsiteX2" fmla="*/ 2876596 w 10018771"/>
              <a:gd name="connsiteY2" fmla="*/ 127955 h 2259734"/>
              <a:gd name="connsiteX3" fmla="*/ 4375805 w 10018771"/>
              <a:gd name="connsiteY3" fmla="*/ 1830965 h 2259734"/>
              <a:gd name="connsiteX4" fmla="*/ 5469951 w 10018771"/>
              <a:gd name="connsiteY4" fmla="*/ 1844515 h 2259734"/>
              <a:gd name="connsiteX5" fmla="*/ 6658415 w 10018771"/>
              <a:gd name="connsiteY5" fmla="*/ 130075 h 2259734"/>
              <a:gd name="connsiteX6" fmla="*/ 7893690 w 10018771"/>
              <a:gd name="connsiteY6" fmla="*/ 1943321 h 2259734"/>
              <a:gd name="connsiteX7" fmla="*/ 9091000 w 10018771"/>
              <a:gd name="connsiteY7" fmla="*/ 1935847 h 2259734"/>
              <a:gd name="connsiteX8" fmla="*/ 10018771 w 10018771"/>
              <a:gd name="connsiteY8" fmla="*/ 0 h 2259734"/>
              <a:gd name="connsiteX0" fmla="*/ 0 w 10018771"/>
              <a:gd name="connsiteY0" fmla="*/ 122224 h 2259734"/>
              <a:gd name="connsiteX1" fmla="*/ 1352322 w 10018771"/>
              <a:gd name="connsiteY1" fmla="*/ 2070430 h 2259734"/>
              <a:gd name="connsiteX2" fmla="*/ 2876596 w 10018771"/>
              <a:gd name="connsiteY2" fmla="*/ 127955 h 2259734"/>
              <a:gd name="connsiteX3" fmla="*/ 4375805 w 10018771"/>
              <a:gd name="connsiteY3" fmla="*/ 1830965 h 2259734"/>
              <a:gd name="connsiteX4" fmla="*/ 5469951 w 10018771"/>
              <a:gd name="connsiteY4" fmla="*/ 1844515 h 2259734"/>
              <a:gd name="connsiteX5" fmla="*/ 6658415 w 10018771"/>
              <a:gd name="connsiteY5" fmla="*/ 130075 h 2259734"/>
              <a:gd name="connsiteX6" fmla="*/ 7893690 w 10018771"/>
              <a:gd name="connsiteY6" fmla="*/ 1943321 h 2259734"/>
              <a:gd name="connsiteX7" fmla="*/ 9091000 w 10018771"/>
              <a:gd name="connsiteY7" fmla="*/ 1935847 h 2259734"/>
              <a:gd name="connsiteX8" fmla="*/ 10018771 w 10018771"/>
              <a:gd name="connsiteY8" fmla="*/ 0 h 2259734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9091000 w 9554826"/>
              <a:gd name="connsiteY7" fmla="*/ 1847803 h 2156239"/>
              <a:gd name="connsiteX8" fmla="*/ 9554826 w 9554826"/>
              <a:gd name="connsiteY8" fmla="*/ 126246 h 2156239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8812616 w 9554826"/>
              <a:gd name="connsiteY7" fmla="*/ 1847803 h 2156239"/>
              <a:gd name="connsiteX8" fmla="*/ 9554826 w 9554826"/>
              <a:gd name="connsiteY8" fmla="*/ 126246 h 2156239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8812616 w 9554826"/>
              <a:gd name="connsiteY7" fmla="*/ 1847803 h 2156239"/>
              <a:gd name="connsiteX8" fmla="*/ 8855084 w 9554826"/>
              <a:gd name="connsiteY8" fmla="*/ 1629247 h 2156239"/>
              <a:gd name="connsiteX9" fmla="*/ 9554826 w 9554826"/>
              <a:gd name="connsiteY9" fmla="*/ 126246 h 2156239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8812616 w 9554826"/>
              <a:gd name="connsiteY7" fmla="*/ 1847803 h 2156239"/>
              <a:gd name="connsiteX8" fmla="*/ 8855084 w 9554826"/>
              <a:gd name="connsiteY8" fmla="*/ 1629247 h 2156239"/>
              <a:gd name="connsiteX9" fmla="*/ 9554826 w 9554826"/>
              <a:gd name="connsiteY9" fmla="*/ 126246 h 2156239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8812616 w 9554826"/>
              <a:gd name="connsiteY7" fmla="*/ 1847803 h 2156239"/>
              <a:gd name="connsiteX8" fmla="*/ 9554826 w 9554826"/>
              <a:gd name="connsiteY8" fmla="*/ 126246 h 2156239"/>
              <a:gd name="connsiteX0" fmla="*/ 0 w 9554826"/>
              <a:gd name="connsiteY0" fmla="*/ 34180 h 2132422"/>
              <a:gd name="connsiteX1" fmla="*/ 1352322 w 9554826"/>
              <a:gd name="connsiteY1" fmla="*/ 1982386 h 2132422"/>
              <a:gd name="connsiteX2" fmla="*/ 2876596 w 9554826"/>
              <a:gd name="connsiteY2" fmla="*/ 39911 h 2132422"/>
              <a:gd name="connsiteX3" fmla="*/ 4375805 w 9554826"/>
              <a:gd name="connsiteY3" fmla="*/ 1742921 h 2132422"/>
              <a:gd name="connsiteX4" fmla="*/ 5469951 w 9554826"/>
              <a:gd name="connsiteY4" fmla="*/ 1756471 h 2132422"/>
              <a:gd name="connsiteX5" fmla="*/ 6658415 w 9554826"/>
              <a:gd name="connsiteY5" fmla="*/ 42031 h 2132422"/>
              <a:gd name="connsiteX6" fmla="*/ 7893690 w 9554826"/>
              <a:gd name="connsiteY6" fmla="*/ 1855277 h 2132422"/>
              <a:gd name="connsiteX7" fmla="*/ 8812616 w 9554826"/>
              <a:gd name="connsiteY7" fmla="*/ 1704903 h 2132422"/>
              <a:gd name="connsiteX8" fmla="*/ 9554826 w 9554826"/>
              <a:gd name="connsiteY8" fmla="*/ 126246 h 2132422"/>
              <a:gd name="connsiteX0" fmla="*/ 0 w 9554826"/>
              <a:gd name="connsiteY0" fmla="*/ 34180 h 2039953"/>
              <a:gd name="connsiteX1" fmla="*/ 1352322 w 9554826"/>
              <a:gd name="connsiteY1" fmla="*/ 1982386 h 2039953"/>
              <a:gd name="connsiteX2" fmla="*/ 2876596 w 9554826"/>
              <a:gd name="connsiteY2" fmla="*/ 39911 h 2039953"/>
              <a:gd name="connsiteX3" fmla="*/ 4375805 w 9554826"/>
              <a:gd name="connsiteY3" fmla="*/ 1742921 h 2039953"/>
              <a:gd name="connsiteX4" fmla="*/ 5469951 w 9554826"/>
              <a:gd name="connsiteY4" fmla="*/ 1756471 h 2039953"/>
              <a:gd name="connsiteX5" fmla="*/ 6658415 w 9554826"/>
              <a:gd name="connsiteY5" fmla="*/ 42031 h 2039953"/>
              <a:gd name="connsiteX6" fmla="*/ 7893690 w 9554826"/>
              <a:gd name="connsiteY6" fmla="*/ 1712377 h 2039953"/>
              <a:gd name="connsiteX7" fmla="*/ 8812616 w 9554826"/>
              <a:gd name="connsiteY7" fmla="*/ 1704903 h 2039953"/>
              <a:gd name="connsiteX8" fmla="*/ 9554826 w 9554826"/>
              <a:gd name="connsiteY8" fmla="*/ 126246 h 2039953"/>
              <a:gd name="connsiteX0" fmla="*/ 0 w 9554826"/>
              <a:gd name="connsiteY0" fmla="*/ 34180 h 2039953"/>
              <a:gd name="connsiteX1" fmla="*/ 1352322 w 9554826"/>
              <a:gd name="connsiteY1" fmla="*/ 1982386 h 2039953"/>
              <a:gd name="connsiteX2" fmla="*/ 3154897 w 9554826"/>
              <a:gd name="connsiteY2" fmla="*/ 39911 h 2039953"/>
              <a:gd name="connsiteX3" fmla="*/ 4375805 w 9554826"/>
              <a:gd name="connsiteY3" fmla="*/ 1742921 h 2039953"/>
              <a:gd name="connsiteX4" fmla="*/ 5469951 w 9554826"/>
              <a:gd name="connsiteY4" fmla="*/ 1756471 h 2039953"/>
              <a:gd name="connsiteX5" fmla="*/ 6658415 w 9554826"/>
              <a:gd name="connsiteY5" fmla="*/ 42031 h 2039953"/>
              <a:gd name="connsiteX6" fmla="*/ 7893690 w 9554826"/>
              <a:gd name="connsiteY6" fmla="*/ 1712377 h 2039953"/>
              <a:gd name="connsiteX7" fmla="*/ 8812616 w 9554826"/>
              <a:gd name="connsiteY7" fmla="*/ 1704903 h 2039953"/>
              <a:gd name="connsiteX8" fmla="*/ 9554826 w 9554826"/>
              <a:gd name="connsiteY8" fmla="*/ 126246 h 2039953"/>
              <a:gd name="connsiteX0" fmla="*/ 0 w 9554826"/>
              <a:gd name="connsiteY0" fmla="*/ 34180 h 2039953"/>
              <a:gd name="connsiteX1" fmla="*/ 1073938 w 9554826"/>
              <a:gd name="connsiteY1" fmla="*/ 1982386 h 2039953"/>
              <a:gd name="connsiteX2" fmla="*/ 3154897 w 9554826"/>
              <a:gd name="connsiteY2" fmla="*/ 39911 h 2039953"/>
              <a:gd name="connsiteX3" fmla="*/ 4375805 w 9554826"/>
              <a:gd name="connsiteY3" fmla="*/ 1742921 h 2039953"/>
              <a:gd name="connsiteX4" fmla="*/ 5469951 w 9554826"/>
              <a:gd name="connsiteY4" fmla="*/ 1756471 h 2039953"/>
              <a:gd name="connsiteX5" fmla="*/ 6658415 w 9554826"/>
              <a:gd name="connsiteY5" fmla="*/ 42031 h 2039953"/>
              <a:gd name="connsiteX6" fmla="*/ 7893690 w 9554826"/>
              <a:gd name="connsiteY6" fmla="*/ 1712377 h 2039953"/>
              <a:gd name="connsiteX7" fmla="*/ 8812616 w 9554826"/>
              <a:gd name="connsiteY7" fmla="*/ 1704903 h 2039953"/>
              <a:gd name="connsiteX8" fmla="*/ 9554826 w 9554826"/>
              <a:gd name="connsiteY8" fmla="*/ 126246 h 2039953"/>
              <a:gd name="connsiteX0" fmla="*/ 0 w 9554826"/>
              <a:gd name="connsiteY0" fmla="*/ 34180 h 2039953"/>
              <a:gd name="connsiteX1" fmla="*/ 1073938 w 9554826"/>
              <a:gd name="connsiteY1" fmla="*/ 1982386 h 2039953"/>
              <a:gd name="connsiteX2" fmla="*/ 3154897 w 9554826"/>
              <a:gd name="connsiteY2" fmla="*/ 39911 h 2039953"/>
              <a:gd name="connsiteX3" fmla="*/ 4375805 w 9554826"/>
              <a:gd name="connsiteY3" fmla="*/ 1742921 h 2039953"/>
              <a:gd name="connsiteX4" fmla="*/ 5469951 w 9554826"/>
              <a:gd name="connsiteY4" fmla="*/ 1756471 h 2039953"/>
              <a:gd name="connsiteX5" fmla="*/ 6658415 w 9554826"/>
              <a:gd name="connsiteY5" fmla="*/ 42031 h 2039953"/>
              <a:gd name="connsiteX6" fmla="*/ 7893690 w 9554826"/>
              <a:gd name="connsiteY6" fmla="*/ 1712377 h 2039953"/>
              <a:gd name="connsiteX7" fmla="*/ 8812616 w 9554826"/>
              <a:gd name="connsiteY7" fmla="*/ 1704903 h 2039953"/>
              <a:gd name="connsiteX8" fmla="*/ 9554826 w 9554826"/>
              <a:gd name="connsiteY8" fmla="*/ 126246 h 2039953"/>
              <a:gd name="connsiteX0" fmla="*/ 0 w 9554826"/>
              <a:gd name="connsiteY0" fmla="*/ 46369 h 2114498"/>
              <a:gd name="connsiteX1" fmla="*/ 1107751 w 9554826"/>
              <a:gd name="connsiteY1" fmla="*/ 2067707 h 2114498"/>
              <a:gd name="connsiteX2" fmla="*/ 3154897 w 9554826"/>
              <a:gd name="connsiteY2" fmla="*/ 52100 h 2114498"/>
              <a:gd name="connsiteX3" fmla="*/ 4375805 w 9554826"/>
              <a:gd name="connsiteY3" fmla="*/ 1755110 h 2114498"/>
              <a:gd name="connsiteX4" fmla="*/ 5469951 w 9554826"/>
              <a:gd name="connsiteY4" fmla="*/ 1768660 h 2114498"/>
              <a:gd name="connsiteX5" fmla="*/ 6658415 w 9554826"/>
              <a:gd name="connsiteY5" fmla="*/ 54220 h 2114498"/>
              <a:gd name="connsiteX6" fmla="*/ 7893690 w 9554826"/>
              <a:gd name="connsiteY6" fmla="*/ 1724566 h 2114498"/>
              <a:gd name="connsiteX7" fmla="*/ 8812616 w 9554826"/>
              <a:gd name="connsiteY7" fmla="*/ 1717092 h 2114498"/>
              <a:gd name="connsiteX8" fmla="*/ 9554826 w 9554826"/>
              <a:gd name="connsiteY8" fmla="*/ 138435 h 2114498"/>
              <a:gd name="connsiteX0" fmla="*/ 0 w 9554826"/>
              <a:gd name="connsiteY0" fmla="*/ 139909 h 2208038"/>
              <a:gd name="connsiteX1" fmla="*/ 497081 w 9554826"/>
              <a:gd name="connsiteY1" fmla="*/ 336889 h 2208038"/>
              <a:gd name="connsiteX2" fmla="*/ 1107751 w 9554826"/>
              <a:gd name="connsiteY2" fmla="*/ 2161247 h 2208038"/>
              <a:gd name="connsiteX3" fmla="*/ 3154897 w 9554826"/>
              <a:gd name="connsiteY3" fmla="*/ 145640 h 2208038"/>
              <a:gd name="connsiteX4" fmla="*/ 4375805 w 9554826"/>
              <a:gd name="connsiteY4" fmla="*/ 1848650 h 2208038"/>
              <a:gd name="connsiteX5" fmla="*/ 5469951 w 9554826"/>
              <a:gd name="connsiteY5" fmla="*/ 1862200 h 2208038"/>
              <a:gd name="connsiteX6" fmla="*/ 6658415 w 9554826"/>
              <a:gd name="connsiteY6" fmla="*/ 147760 h 2208038"/>
              <a:gd name="connsiteX7" fmla="*/ 7893690 w 9554826"/>
              <a:gd name="connsiteY7" fmla="*/ 1818106 h 2208038"/>
              <a:gd name="connsiteX8" fmla="*/ 8812616 w 9554826"/>
              <a:gd name="connsiteY8" fmla="*/ 1810632 h 2208038"/>
              <a:gd name="connsiteX9" fmla="*/ 9554826 w 9554826"/>
              <a:gd name="connsiteY9" fmla="*/ 231975 h 2208038"/>
              <a:gd name="connsiteX0" fmla="*/ 0 w 9554826"/>
              <a:gd name="connsiteY0" fmla="*/ 139909 h 2208038"/>
              <a:gd name="connsiteX1" fmla="*/ 497081 w 9554826"/>
              <a:gd name="connsiteY1" fmla="*/ 336889 h 2208038"/>
              <a:gd name="connsiteX2" fmla="*/ 1107751 w 9554826"/>
              <a:gd name="connsiteY2" fmla="*/ 2161247 h 2208038"/>
              <a:gd name="connsiteX3" fmla="*/ 3154897 w 9554826"/>
              <a:gd name="connsiteY3" fmla="*/ 145640 h 2208038"/>
              <a:gd name="connsiteX4" fmla="*/ 4375805 w 9554826"/>
              <a:gd name="connsiteY4" fmla="*/ 1848650 h 2208038"/>
              <a:gd name="connsiteX5" fmla="*/ 5469951 w 9554826"/>
              <a:gd name="connsiteY5" fmla="*/ 1862200 h 2208038"/>
              <a:gd name="connsiteX6" fmla="*/ 6658415 w 9554826"/>
              <a:gd name="connsiteY6" fmla="*/ 147760 h 2208038"/>
              <a:gd name="connsiteX7" fmla="*/ 7893690 w 9554826"/>
              <a:gd name="connsiteY7" fmla="*/ 1818106 h 2208038"/>
              <a:gd name="connsiteX8" fmla="*/ 8812616 w 9554826"/>
              <a:gd name="connsiteY8" fmla="*/ 1810632 h 2208038"/>
              <a:gd name="connsiteX9" fmla="*/ 9554826 w 9554826"/>
              <a:gd name="connsiteY9" fmla="*/ 231975 h 2208038"/>
              <a:gd name="connsiteX0" fmla="*/ 0 w 9554826"/>
              <a:gd name="connsiteY0" fmla="*/ 139909 h 2208038"/>
              <a:gd name="connsiteX1" fmla="*/ 497081 w 9554826"/>
              <a:gd name="connsiteY1" fmla="*/ 336889 h 2208038"/>
              <a:gd name="connsiteX2" fmla="*/ 1107751 w 9554826"/>
              <a:gd name="connsiteY2" fmla="*/ 2161247 h 2208038"/>
              <a:gd name="connsiteX3" fmla="*/ 3154897 w 9554826"/>
              <a:gd name="connsiteY3" fmla="*/ 145640 h 2208038"/>
              <a:gd name="connsiteX4" fmla="*/ 4375805 w 9554826"/>
              <a:gd name="connsiteY4" fmla="*/ 1848650 h 2208038"/>
              <a:gd name="connsiteX5" fmla="*/ 5469951 w 9554826"/>
              <a:gd name="connsiteY5" fmla="*/ 1862200 h 2208038"/>
              <a:gd name="connsiteX6" fmla="*/ 6658415 w 9554826"/>
              <a:gd name="connsiteY6" fmla="*/ 147760 h 2208038"/>
              <a:gd name="connsiteX7" fmla="*/ 7893690 w 9554826"/>
              <a:gd name="connsiteY7" fmla="*/ 1818106 h 2208038"/>
              <a:gd name="connsiteX8" fmla="*/ 8812616 w 9554826"/>
              <a:gd name="connsiteY8" fmla="*/ 1810632 h 2208038"/>
              <a:gd name="connsiteX9" fmla="*/ 9336089 w 9554826"/>
              <a:gd name="connsiteY9" fmla="*/ 1088713 h 2208038"/>
              <a:gd name="connsiteX10" fmla="*/ 9554826 w 9554826"/>
              <a:gd name="connsiteY10" fmla="*/ 231975 h 2208038"/>
              <a:gd name="connsiteX0" fmla="*/ 0 w 9554826"/>
              <a:gd name="connsiteY0" fmla="*/ 139909 h 2208038"/>
              <a:gd name="connsiteX1" fmla="*/ 497081 w 9554826"/>
              <a:gd name="connsiteY1" fmla="*/ 336889 h 2208038"/>
              <a:gd name="connsiteX2" fmla="*/ 1107751 w 9554826"/>
              <a:gd name="connsiteY2" fmla="*/ 2161247 h 2208038"/>
              <a:gd name="connsiteX3" fmla="*/ 3154897 w 9554826"/>
              <a:gd name="connsiteY3" fmla="*/ 145640 h 2208038"/>
              <a:gd name="connsiteX4" fmla="*/ 4375805 w 9554826"/>
              <a:gd name="connsiteY4" fmla="*/ 1848650 h 2208038"/>
              <a:gd name="connsiteX5" fmla="*/ 5469951 w 9554826"/>
              <a:gd name="connsiteY5" fmla="*/ 1862200 h 2208038"/>
              <a:gd name="connsiteX6" fmla="*/ 6658415 w 9554826"/>
              <a:gd name="connsiteY6" fmla="*/ 147760 h 2208038"/>
              <a:gd name="connsiteX7" fmla="*/ 7893690 w 9554826"/>
              <a:gd name="connsiteY7" fmla="*/ 1818106 h 2208038"/>
              <a:gd name="connsiteX8" fmla="*/ 8812616 w 9554826"/>
              <a:gd name="connsiteY8" fmla="*/ 1810632 h 2208038"/>
              <a:gd name="connsiteX9" fmla="*/ 9336089 w 9554826"/>
              <a:gd name="connsiteY9" fmla="*/ 1088713 h 2208038"/>
              <a:gd name="connsiteX10" fmla="*/ 9554826 w 9554826"/>
              <a:gd name="connsiteY10" fmla="*/ 231975 h 2208038"/>
              <a:gd name="connsiteX0" fmla="*/ 0 w 9554826"/>
              <a:gd name="connsiteY0" fmla="*/ 46369 h 2068663"/>
              <a:gd name="connsiteX1" fmla="*/ 1107751 w 9554826"/>
              <a:gd name="connsiteY1" fmla="*/ 2067707 h 2068663"/>
              <a:gd name="connsiteX2" fmla="*/ 3154897 w 9554826"/>
              <a:gd name="connsiteY2" fmla="*/ 52100 h 2068663"/>
              <a:gd name="connsiteX3" fmla="*/ 4375805 w 9554826"/>
              <a:gd name="connsiteY3" fmla="*/ 1755110 h 2068663"/>
              <a:gd name="connsiteX4" fmla="*/ 5469951 w 9554826"/>
              <a:gd name="connsiteY4" fmla="*/ 1768660 h 2068663"/>
              <a:gd name="connsiteX5" fmla="*/ 6658415 w 9554826"/>
              <a:gd name="connsiteY5" fmla="*/ 54220 h 2068663"/>
              <a:gd name="connsiteX6" fmla="*/ 7893690 w 9554826"/>
              <a:gd name="connsiteY6" fmla="*/ 1724566 h 2068663"/>
              <a:gd name="connsiteX7" fmla="*/ 8812616 w 9554826"/>
              <a:gd name="connsiteY7" fmla="*/ 1717092 h 2068663"/>
              <a:gd name="connsiteX8" fmla="*/ 9336089 w 9554826"/>
              <a:gd name="connsiteY8" fmla="*/ 995173 h 2068663"/>
              <a:gd name="connsiteX9" fmla="*/ 9554826 w 9554826"/>
              <a:gd name="connsiteY9" fmla="*/ 138435 h 2068663"/>
              <a:gd name="connsiteX0" fmla="*/ 0 w 8447075"/>
              <a:gd name="connsiteY0" fmla="*/ 2067707 h 2068663"/>
              <a:gd name="connsiteX1" fmla="*/ 2047146 w 8447075"/>
              <a:gd name="connsiteY1" fmla="*/ 52100 h 2068663"/>
              <a:gd name="connsiteX2" fmla="*/ 3268054 w 8447075"/>
              <a:gd name="connsiteY2" fmla="*/ 1755110 h 2068663"/>
              <a:gd name="connsiteX3" fmla="*/ 4362200 w 8447075"/>
              <a:gd name="connsiteY3" fmla="*/ 1768660 h 2068663"/>
              <a:gd name="connsiteX4" fmla="*/ 5550664 w 8447075"/>
              <a:gd name="connsiteY4" fmla="*/ 54220 h 2068663"/>
              <a:gd name="connsiteX5" fmla="*/ 6785939 w 8447075"/>
              <a:gd name="connsiteY5" fmla="*/ 1724566 h 2068663"/>
              <a:gd name="connsiteX6" fmla="*/ 7704865 w 8447075"/>
              <a:gd name="connsiteY6" fmla="*/ 1717092 h 2068663"/>
              <a:gd name="connsiteX7" fmla="*/ 8228338 w 8447075"/>
              <a:gd name="connsiteY7" fmla="*/ 995173 h 2068663"/>
              <a:gd name="connsiteX8" fmla="*/ 8447075 w 8447075"/>
              <a:gd name="connsiteY8" fmla="*/ 138435 h 2068663"/>
              <a:gd name="connsiteX0" fmla="*/ 0 w 8228338"/>
              <a:gd name="connsiteY0" fmla="*/ 2067707 h 2068663"/>
              <a:gd name="connsiteX1" fmla="*/ 2047146 w 8228338"/>
              <a:gd name="connsiteY1" fmla="*/ 52100 h 2068663"/>
              <a:gd name="connsiteX2" fmla="*/ 3268054 w 8228338"/>
              <a:gd name="connsiteY2" fmla="*/ 1755110 h 2068663"/>
              <a:gd name="connsiteX3" fmla="*/ 4362200 w 8228338"/>
              <a:gd name="connsiteY3" fmla="*/ 1768660 h 2068663"/>
              <a:gd name="connsiteX4" fmla="*/ 5550664 w 8228338"/>
              <a:gd name="connsiteY4" fmla="*/ 54220 h 2068663"/>
              <a:gd name="connsiteX5" fmla="*/ 6785939 w 8228338"/>
              <a:gd name="connsiteY5" fmla="*/ 1724566 h 2068663"/>
              <a:gd name="connsiteX6" fmla="*/ 7704865 w 8228338"/>
              <a:gd name="connsiteY6" fmla="*/ 1717092 h 2068663"/>
              <a:gd name="connsiteX7" fmla="*/ 8228338 w 8228338"/>
              <a:gd name="connsiteY7" fmla="*/ 995173 h 2068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28338" h="2068663">
                <a:moveTo>
                  <a:pt x="0" y="2067707"/>
                </a:moveTo>
                <a:cubicBezTo>
                  <a:pt x="525816" y="2068662"/>
                  <a:pt x="1502470" y="104200"/>
                  <a:pt x="2047146" y="52100"/>
                </a:cubicBezTo>
                <a:cubicBezTo>
                  <a:pt x="2591822" y="0"/>
                  <a:pt x="2882212" y="1469017"/>
                  <a:pt x="3268054" y="1755110"/>
                </a:cubicBezTo>
                <a:cubicBezTo>
                  <a:pt x="3653896" y="2041203"/>
                  <a:pt x="3981765" y="2052142"/>
                  <a:pt x="4362200" y="1768660"/>
                </a:cubicBezTo>
                <a:cubicBezTo>
                  <a:pt x="4742635" y="1485178"/>
                  <a:pt x="5146708" y="61569"/>
                  <a:pt x="5550664" y="54220"/>
                </a:cubicBezTo>
                <a:cubicBezTo>
                  <a:pt x="5954620" y="46871"/>
                  <a:pt x="6426906" y="1447421"/>
                  <a:pt x="6785939" y="1724566"/>
                </a:cubicBezTo>
                <a:cubicBezTo>
                  <a:pt x="7144973" y="2001711"/>
                  <a:pt x="7464465" y="1838657"/>
                  <a:pt x="7704865" y="1717092"/>
                </a:cubicBezTo>
                <a:cubicBezTo>
                  <a:pt x="7945265" y="1595527"/>
                  <a:pt x="8104636" y="1258283"/>
                  <a:pt x="8228338" y="995173"/>
                </a:cubicBezTo>
              </a:path>
            </a:pathLst>
          </a:custGeom>
          <a:ln w="38100">
            <a:solidFill>
              <a:schemeClr val="bg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1400">
              <a:solidFill>
                <a:srgbClr val="7C3B06"/>
              </a:solidFill>
            </a:endParaRPr>
          </a:p>
        </p:txBody>
      </p:sp>
      <p:grpSp>
        <p:nvGrpSpPr>
          <p:cNvPr id="6" name="Grupo 69"/>
          <p:cNvGrpSpPr/>
          <p:nvPr/>
        </p:nvGrpSpPr>
        <p:grpSpPr>
          <a:xfrm>
            <a:off x="2741349" y="1921409"/>
            <a:ext cx="2478852" cy="1395322"/>
            <a:chOff x="3376544" y="2016586"/>
            <a:chExt cx="2478852" cy="1395322"/>
          </a:xfrm>
        </p:grpSpPr>
        <p:sp>
          <p:nvSpPr>
            <p:cNvPr id="7" name="Elipse 6"/>
            <p:cNvSpPr>
              <a:spLocks noChangeArrowheads="1"/>
            </p:cNvSpPr>
            <p:nvPr/>
          </p:nvSpPr>
          <p:spPr bwMode="auto">
            <a:xfrm>
              <a:off x="3816622" y="2564446"/>
              <a:ext cx="250825" cy="269687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8" name="CaixaDeTexto 12"/>
            <p:cNvSpPr txBox="1">
              <a:spLocks noChangeArrowheads="1"/>
            </p:cNvSpPr>
            <p:nvPr/>
          </p:nvSpPr>
          <p:spPr bwMode="auto">
            <a:xfrm>
              <a:off x="3376544" y="2016586"/>
              <a:ext cx="12241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pt-BR" sz="1400" b="1" dirty="0" smtClean="0">
                  <a:solidFill>
                    <a:schemeClr val="tx2"/>
                  </a:solidFill>
                  <a:latin typeface="Cambria" panose="02040503050406030204" pitchFamily="18" charset="0"/>
                </a:rPr>
                <a:t>Até 31/08/18</a:t>
              </a:r>
              <a:endParaRPr lang="pt-BR" sz="1400" b="1" dirty="0">
                <a:solidFill>
                  <a:schemeClr val="tx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9" name="CaixaDeTexto 13"/>
            <p:cNvSpPr txBox="1">
              <a:spLocks noChangeArrowheads="1"/>
            </p:cNvSpPr>
            <p:nvPr/>
          </p:nvSpPr>
          <p:spPr bwMode="auto">
            <a:xfrm>
              <a:off x="4352034" y="2888688"/>
              <a:ext cx="150336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Término da Consulta Pública</a:t>
              </a:r>
            </a:p>
          </p:txBody>
        </p:sp>
      </p:grpSp>
      <p:sp>
        <p:nvSpPr>
          <p:cNvPr id="10" name="Forma livre 9"/>
          <p:cNvSpPr/>
          <p:nvPr/>
        </p:nvSpPr>
        <p:spPr>
          <a:xfrm flipH="1">
            <a:off x="179512" y="4561011"/>
            <a:ext cx="8715436" cy="410082"/>
          </a:xfrm>
          <a:custGeom>
            <a:avLst/>
            <a:gdLst>
              <a:gd name="connsiteX0" fmla="*/ 0 w 8572899"/>
              <a:gd name="connsiteY0" fmla="*/ 403699 h 3229592"/>
              <a:gd name="connsiteX1" fmla="*/ 8572899 w 8572899"/>
              <a:gd name="connsiteY1" fmla="*/ 403699 h 3229592"/>
              <a:gd name="connsiteX2" fmla="*/ 8572899 w 8572899"/>
              <a:gd name="connsiteY2" fmla="*/ 2825893 h 3229592"/>
              <a:gd name="connsiteX3" fmla="*/ 0 w 8572899"/>
              <a:gd name="connsiteY3" fmla="*/ 2825893 h 3229592"/>
              <a:gd name="connsiteX4" fmla="*/ 0 w 8572899"/>
              <a:gd name="connsiteY4" fmla="*/ 403699 h 3229592"/>
              <a:gd name="connsiteX0" fmla="*/ 0 w 8572899"/>
              <a:gd name="connsiteY0" fmla="*/ 3767857 h 5113520"/>
              <a:gd name="connsiteX1" fmla="*/ 0 w 8572899"/>
              <a:gd name="connsiteY1" fmla="*/ 1345663 h 5113520"/>
              <a:gd name="connsiteX2" fmla="*/ 8572899 w 8572899"/>
              <a:gd name="connsiteY2" fmla="*/ 1345663 h 5113520"/>
              <a:gd name="connsiteX3" fmla="*/ 8572899 w 8572899"/>
              <a:gd name="connsiteY3" fmla="*/ 3767857 h 5113520"/>
              <a:gd name="connsiteX4" fmla="*/ 118758 w 8572899"/>
              <a:gd name="connsiteY4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2899 w 8572899"/>
              <a:gd name="connsiteY2" fmla="*/ 3767857 h 5113520"/>
              <a:gd name="connsiteX3" fmla="*/ 118758 w 8572899"/>
              <a:gd name="connsiteY3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1486 w 8572899"/>
              <a:gd name="connsiteY2" fmla="*/ 2437933 h 5113520"/>
              <a:gd name="connsiteX3" fmla="*/ 8572899 w 8572899"/>
              <a:gd name="connsiteY3" fmla="*/ 3767857 h 5113520"/>
              <a:gd name="connsiteX4" fmla="*/ 118758 w 8572899"/>
              <a:gd name="connsiteY4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1486 w 8572899"/>
              <a:gd name="connsiteY2" fmla="*/ 2437933 h 5113520"/>
              <a:gd name="connsiteX3" fmla="*/ 8571486 w 8572899"/>
              <a:gd name="connsiteY3" fmla="*/ 2437933 h 5113520"/>
              <a:gd name="connsiteX4" fmla="*/ 8572899 w 8572899"/>
              <a:gd name="connsiteY4" fmla="*/ 3767857 h 5113520"/>
              <a:gd name="connsiteX5" fmla="*/ 118758 w 8572899"/>
              <a:gd name="connsiteY5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1486 w 8572899"/>
              <a:gd name="connsiteY2" fmla="*/ 2437933 h 5113520"/>
              <a:gd name="connsiteX3" fmla="*/ 8571486 w 8572899"/>
              <a:gd name="connsiteY3" fmla="*/ 2437933 h 5113520"/>
              <a:gd name="connsiteX4" fmla="*/ 8572899 w 8572899"/>
              <a:gd name="connsiteY4" fmla="*/ 3767857 h 5113520"/>
              <a:gd name="connsiteX5" fmla="*/ 118758 w 8572899"/>
              <a:gd name="connsiteY5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1486 w 8572899"/>
              <a:gd name="connsiteY2" fmla="*/ 2437933 h 5113520"/>
              <a:gd name="connsiteX3" fmla="*/ 8571486 w 8572899"/>
              <a:gd name="connsiteY3" fmla="*/ 2437933 h 5113520"/>
              <a:gd name="connsiteX4" fmla="*/ 8572899 w 8572899"/>
              <a:gd name="connsiteY4" fmla="*/ 3767857 h 5113520"/>
              <a:gd name="connsiteX5" fmla="*/ 118758 w 8572899"/>
              <a:gd name="connsiteY5" fmla="*/ 3859297 h 5113520"/>
              <a:gd name="connsiteX0" fmla="*/ 0 w 10024006"/>
              <a:gd name="connsiteY0" fmla="*/ 1345663 h 5113520"/>
              <a:gd name="connsiteX1" fmla="*/ 8572899 w 10024006"/>
              <a:gd name="connsiteY1" fmla="*/ 1345663 h 5113520"/>
              <a:gd name="connsiteX2" fmla="*/ 8571486 w 10024006"/>
              <a:gd name="connsiteY2" fmla="*/ 2437933 h 5113520"/>
              <a:gd name="connsiteX3" fmla="*/ 8571486 w 10024006"/>
              <a:gd name="connsiteY3" fmla="*/ 2437933 h 5113520"/>
              <a:gd name="connsiteX4" fmla="*/ 8572899 w 10024006"/>
              <a:gd name="connsiteY4" fmla="*/ 3767857 h 5113520"/>
              <a:gd name="connsiteX5" fmla="*/ 118758 w 10024006"/>
              <a:gd name="connsiteY5" fmla="*/ 3859297 h 5113520"/>
              <a:gd name="connsiteX0" fmla="*/ 0 w 10024006"/>
              <a:gd name="connsiteY0" fmla="*/ 1345663 h 5113520"/>
              <a:gd name="connsiteX1" fmla="*/ 8572899 w 10024006"/>
              <a:gd name="connsiteY1" fmla="*/ 1345663 h 5113520"/>
              <a:gd name="connsiteX2" fmla="*/ 8571486 w 10024006"/>
              <a:gd name="connsiteY2" fmla="*/ 2437933 h 5113520"/>
              <a:gd name="connsiteX3" fmla="*/ 8571486 w 10024006"/>
              <a:gd name="connsiteY3" fmla="*/ 2437933 h 5113520"/>
              <a:gd name="connsiteX4" fmla="*/ 8572899 w 10024006"/>
              <a:gd name="connsiteY4" fmla="*/ 3767857 h 5113520"/>
              <a:gd name="connsiteX5" fmla="*/ 118758 w 10024006"/>
              <a:gd name="connsiteY5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8571486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8571486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8571486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8571486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9926074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209160"/>
              <a:gd name="connsiteY0" fmla="*/ 1345663 h 5113520"/>
              <a:gd name="connsiteX1" fmla="*/ 8572899 w 10209160"/>
              <a:gd name="connsiteY1" fmla="*/ 1345663 h 5113520"/>
              <a:gd name="connsiteX2" fmla="*/ 9926074 w 10209160"/>
              <a:gd name="connsiteY2" fmla="*/ 2437933 h 5113520"/>
              <a:gd name="connsiteX3" fmla="*/ 9936321 w 10209160"/>
              <a:gd name="connsiteY3" fmla="*/ 2437933 h 5113520"/>
              <a:gd name="connsiteX4" fmla="*/ 8572899 w 10209160"/>
              <a:gd name="connsiteY4" fmla="*/ 3767857 h 5113520"/>
              <a:gd name="connsiteX5" fmla="*/ 118758 w 10209160"/>
              <a:gd name="connsiteY5" fmla="*/ 3859297 h 5113520"/>
              <a:gd name="connsiteX0" fmla="*/ 0 w 10209160"/>
              <a:gd name="connsiteY0" fmla="*/ 1345663 h 5113520"/>
              <a:gd name="connsiteX1" fmla="*/ 8572899 w 10209160"/>
              <a:gd name="connsiteY1" fmla="*/ 1345663 h 5113520"/>
              <a:gd name="connsiteX2" fmla="*/ 9926074 w 10209160"/>
              <a:gd name="connsiteY2" fmla="*/ 2437933 h 5113520"/>
              <a:gd name="connsiteX3" fmla="*/ 9936321 w 10209160"/>
              <a:gd name="connsiteY3" fmla="*/ 2437933 h 5113520"/>
              <a:gd name="connsiteX4" fmla="*/ 8572899 w 10209160"/>
              <a:gd name="connsiteY4" fmla="*/ 3767857 h 5113520"/>
              <a:gd name="connsiteX5" fmla="*/ 1473347 w 10209160"/>
              <a:gd name="connsiteY5" fmla="*/ 4359339 h 5113520"/>
              <a:gd name="connsiteX0" fmla="*/ 0 w 10209160"/>
              <a:gd name="connsiteY0" fmla="*/ 1345663 h 5113520"/>
              <a:gd name="connsiteX1" fmla="*/ 8572899 w 10209160"/>
              <a:gd name="connsiteY1" fmla="*/ 1345663 h 5113520"/>
              <a:gd name="connsiteX2" fmla="*/ 9926074 w 10209160"/>
              <a:gd name="connsiteY2" fmla="*/ 2437933 h 5113520"/>
              <a:gd name="connsiteX3" fmla="*/ 9936321 w 10209160"/>
              <a:gd name="connsiteY3" fmla="*/ 2437933 h 5113520"/>
              <a:gd name="connsiteX4" fmla="*/ 8572899 w 10209160"/>
              <a:gd name="connsiteY4" fmla="*/ 3767857 h 5113520"/>
              <a:gd name="connsiteX5" fmla="*/ 2401111 w 10209160"/>
              <a:gd name="connsiteY5" fmla="*/ 4145001 h 5113520"/>
              <a:gd name="connsiteX0" fmla="*/ 0 w 10209160"/>
              <a:gd name="connsiteY0" fmla="*/ 1345663 h 5113520"/>
              <a:gd name="connsiteX1" fmla="*/ 8572899 w 10209160"/>
              <a:gd name="connsiteY1" fmla="*/ 1345663 h 5113520"/>
              <a:gd name="connsiteX2" fmla="*/ 9943798 w 10209160"/>
              <a:gd name="connsiteY2" fmla="*/ 1873450 h 5113520"/>
              <a:gd name="connsiteX3" fmla="*/ 9926074 w 10209160"/>
              <a:gd name="connsiteY3" fmla="*/ 2437933 h 5113520"/>
              <a:gd name="connsiteX4" fmla="*/ 9936321 w 10209160"/>
              <a:gd name="connsiteY4" fmla="*/ 2437933 h 5113520"/>
              <a:gd name="connsiteX5" fmla="*/ 8572899 w 10209160"/>
              <a:gd name="connsiteY5" fmla="*/ 3767857 h 5113520"/>
              <a:gd name="connsiteX6" fmla="*/ 2401111 w 10209160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8572899 w 10227245"/>
              <a:gd name="connsiteY4" fmla="*/ 3767857 h 5113520"/>
              <a:gd name="connsiteX5" fmla="*/ 2401111 w 10227245"/>
              <a:gd name="connsiteY5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8572899 w 10227245"/>
              <a:gd name="connsiteY4" fmla="*/ 3767857 h 5113520"/>
              <a:gd name="connsiteX5" fmla="*/ 2401111 w 10227245"/>
              <a:gd name="connsiteY5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8572899 w 10227245"/>
              <a:gd name="connsiteY4" fmla="*/ 3767857 h 5113520"/>
              <a:gd name="connsiteX5" fmla="*/ 2401111 w 10227245"/>
              <a:gd name="connsiteY5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78877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78877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78877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8572899 w 10227245"/>
              <a:gd name="connsiteY4" fmla="*/ 3767857 h 5113520"/>
              <a:gd name="connsiteX5" fmla="*/ 2401111 w 10227245"/>
              <a:gd name="connsiteY5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8572899 w 10227245"/>
              <a:gd name="connsiteY3" fmla="*/ 3767857 h 5113520"/>
              <a:gd name="connsiteX4" fmla="*/ 2401111 w 10227245"/>
              <a:gd name="connsiteY4" fmla="*/ 4145001 h 5113520"/>
              <a:gd name="connsiteX0" fmla="*/ 0 w 10227246"/>
              <a:gd name="connsiteY0" fmla="*/ 1345663 h 5113520"/>
              <a:gd name="connsiteX1" fmla="*/ 8572900 w 10227246"/>
              <a:gd name="connsiteY1" fmla="*/ 1345663 h 5113520"/>
              <a:gd name="connsiteX2" fmla="*/ 9926074 w 10227246"/>
              <a:gd name="connsiteY2" fmla="*/ 2437933 h 5113520"/>
              <a:gd name="connsiteX3" fmla="*/ 8572899 w 10227246"/>
              <a:gd name="connsiteY3" fmla="*/ 3767857 h 5113520"/>
              <a:gd name="connsiteX4" fmla="*/ 2401111 w 10227246"/>
              <a:gd name="connsiteY4" fmla="*/ 4145001 h 5113520"/>
              <a:gd name="connsiteX0" fmla="*/ 0 w 10227247"/>
              <a:gd name="connsiteY0" fmla="*/ 1345663 h 5113520"/>
              <a:gd name="connsiteX1" fmla="*/ 8572901 w 10227247"/>
              <a:gd name="connsiteY1" fmla="*/ 1345663 h 5113520"/>
              <a:gd name="connsiteX2" fmla="*/ 9926074 w 10227247"/>
              <a:gd name="connsiteY2" fmla="*/ 2437933 h 5113520"/>
              <a:gd name="connsiteX3" fmla="*/ 8572899 w 10227247"/>
              <a:gd name="connsiteY3" fmla="*/ 3767857 h 5113520"/>
              <a:gd name="connsiteX4" fmla="*/ 2401111 w 10227247"/>
              <a:gd name="connsiteY4" fmla="*/ 4145001 h 5113520"/>
              <a:gd name="connsiteX0" fmla="*/ 0 w 10227248"/>
              <a:gd name="connsiteY0" fmla="*/ 1345663 h 5113520"/>
              <a:gd name="connsiteX1" fmla="*/ 8572902 w 10227248"/>
              <a:gd name="connsiteY1" fmla="*/ 1345663 h 5113520"/>
              <a:gd name="connsiteX2" fmla="*/ 9926074 w 10227248"/>
              <a:gd name="connsiteY2" fmla="*/ 2437933 h 5113520"/>
              <a:gd name="connsiteX3" fmla="*/ 8572899 w 10227248"/>
              <a:gd name="connsiteY3" fmla="*/ 3767857 h 5113520"/>
              <a:gd name="connsiteX4" fmla="*/ 2401111 w 10227248"/>
              <a:gd name="connsiteY4" fmla="*/ 4145001 h 5113520"/>
              <a:gd name="connsiteX0" fmla="*/ 0 w 10227249"/>
              <a:gd name="connsiteY0" fmla="*/ 1345663 h 5113520"/>
              <a:gd name="connsiteX1" fmla="*/ 8572903 w 10227249"/>
              <a:gd name="connsiteY1" fmla="*/ 1345663 h 5113520"/>
              <a:gd name="connsiteX2" fmla="*/ 9926074 w 10227249"/>
              <a:gd name="connsiteY2" fmla="*/ 2437933 h 5113520"/>
              <a:gd name="connsiteX3" fmla="*/ 8572899 w 10227249"/>
              <a:gd name="connsiteY3" fmla="*/ 3767857 h 5113520"/>
              <a:gd name="connsiteX4" fmla="*/ 2401111 w 10227249"/>
              <a:gd name="connsiteY4" fmla="*/ 4145001 h 5113520"/>
              <a:gd name="connsiteX0" fmla="*/ 0 w 10227249"/>
              <a:gd name="connsiteY0" fmla="*/ 1345663 h 5113520"/>
              <a:gd name="connsiteX1" fmla="*/ 8572903 w 10227249"/>
              <a:gd name="connsiteY1" fmla="*/ 1345663 h 5113520"/>
              <a:gd name="connsiteX2" fmla="*/ 9926074 w 10227249"/>
              <a:gd name="connsiteY2" fmla="*/ 2437933 h 5113520"/>
              <a:gd name="connsiteX3" fmla="*/ 8572899 w 10227249"/>
              <a:gd name="connsiteY3" fmla="*/ 3767857 h 5113520"/>
              <a:gd name="connsiteX4" fmla="*/ 2401111 w 10227249"/>
              <a:gd name="connsiteY4" fmla="*/ 4145001 h 5113520"/>
              <a:gd name="connsiteX0" fmla="*/ 0 w 10227249"/>
              <a:gd name="connsiteY0" fmla="*/ 1345663 h 5113520"/>
              <a:gd name="connsiteX1" fmla="*/ 8572903 w 10227249"/>
              <a:gd name="connsiteY1" fmla="*/ 1345663 h 5113520"/>
              <a:gd name="connsiteX2" fmla="*/ 9926074 w 10227249"/>
              <a:gd name="connsiteY2" fmla="*/ 2437933 h 5113520"/>
              <a:gd name="connsiteX3" fmla="*/ 8572899 w 10227249"/>
              <a:gd name="connsiteY3" fmla="*/ 3767857 h 5113520"/>
              <a:gd name="connsiteX4" fmla="*/ 2401111 w 10227249"/>
              <a:gd name="connsiteY4" fmla="*/ 4145001 h 5113520"/>
              <a:gd name="connsiteX0" fmla="*/ 0 w 10001483"/>
              <a:gd name="connsiteY0" fmla="*/ 1345663 h 5113520"/>
              <a:gd name="connsiteX1" fmla="*/ 8572903 w 10001483"/>
              <a:gd name="connsiteY1" fmla="*/ 1345663 h 5113520"/>
              <a:gd name="connsiteX2" fmla="*/ 8571480 w 10001483"/>
              <a:gd name="connsiteY2" fmla="*/ 1373408 h 5113520"/>
              <a:gd name="connsiteX3" fmla="*/ 9926074 w 10001483"/>
              <a:gd name="connsiteY3" fmla="*/ 2437933 h 5113520"/>
              <a:gd name="connsiteX4" fmla="*/ 8572899 w 10001483"/>
              <a:gd name="connsiteY4" fmla="*/ 3767857 h 5113520"/>
              <a:gd name="connsiteX5" fmla="*/ 2401111 w 10001483"/>
              <a:gd name="connsiteY5" fmla="*/ 4145001 h 5113520"/>
              <a:gd name="connsiteX0" fmla="*/ 0 w 10001483"/>
              <a:gd name="connsiteY0" fmla="*/ 1345663 h 5113520"/>
              <a:gd name="connsiteX1" fmla="*/ 8572903 w 10001483"/>
              <a:gd name="connsiteY1" fmla="*/ 1345663 h 5113520"/>
              <a:gd name="connsiteX2" fmla="*/ 8571480 w 10001483"/>
              <a:gd name="connsiteY2" fmla="*/ 1373408 h 5113520"/>
              <a:gd name="connsiteX3" fmla="*/ 9926074 w 10001483"/>
              <a:gd name="connsiteY3" fmla="*/ 2437933 h 5113520"/>
              <a:gd name="connsiteX4" fmla="*/ 8572899 w 10001483"/>
              <a:gd name="connsiteY4" fmla="*/ 3767857 h 5113520"/>
              <a:gd name="connsiteX5" fmla="*/ 2401111 w 10001483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409689"/>
              <a:gd name="connsiteY0" fmla="*/ 1345663 h 5113520"/>
              <a:gd name="connsiteX1" fmla="*/ 8572903 w 10409689"/>
              <a:gd name="connsiteY1" fmla="*/ 1345663 h 5113520"/>
              <a:gd name="connsiteX2" fmla="*/ 10184162 w 10409689"/>
              <a:gd name="connsiteY2" fmla="*/ 2067918 h 5113520"/>
              <a:gd name="connsiteX3" fmla="*/ 9926068 w 10409689"/>
              <a:gd name="connsiteY3" fmla="*/ 1659136 h 5113520"/>
              <a:gd name="connsiteX4" fmla="*/ 9926074 w 10409689"/>
              <a:gd name="connsiteY4" fmla="*/ 2437933 h 5113520"/>
              <a:gd name="connsiteX5" fmla="*/ 8572899 w 10409689"/>
              <a:gd name="connsiteY5" fmla="*/ 3767857 h 5113520"/>
              <a:gd name="connsiteX6" fmla="*/ 2401111 w 10409689"/>
              <a:gd name="connsiteY6" fmla="*/ 4145001 h 5113520"/>
              <a:gd name="connsiteX0" fmla="*/ 0 w 10246437"/>
              <a:gd name="connsiteY0" fmla="*/ 1345663 h 5113520"/>
              <a:gd name="connsiteX1" fmla="*/ 8572903 w 10246437"/>
              <a:gd name="connsiteY1" fmla="*/ 1345663 h 5113520"/>
              <a:gd name="connsiteX2" fmla="*/ 9552422 w 10246437"/>
              <a:gd name="connsiteY2" fmla="*/ 2925174 h 5113520"/>
              <a:gd name="connsiteX3" fmla="*/ 10184162 w 10246437"/>
              <a:gd name="connsiteY3" fmla="*/ 2067918 h 5113520"/>
              <a:gd name="connsiteX4" fmla="*/ 9926068 w 10246437"/>
              <a:gd name="connsiteY4" fmla="*/ 1659136 h 5113520"/>
              <a:gd name="connsiteX5" fmla="*/ 9926074 w 10246437"/>
              <a:gd name="connsiteY5" fmla="*/ 2437933 h 5113520"/>
              <a:gd name="connsiteX6" fmla="*/ 8572899 w 10246437"/>
              <a:gd name="connsiteY6" fmla="*/ 3767857 h 5113520"/>
              <a:gd name="connsiteX7" fmla="*/ 2401111 w 10246437"/>
              <a:gd name="connsiteY7" fmla="*/ 4145001 h 5113520"/>
              <a:gd name="connsiteX0" fmla="*/ 0 w 10810631"/>
              <a:gd name="connsiteY0" fmla="*/ 1345663 h 5113520"/>
              <a:gd name="connsiteX1" fmla="*/ 2634902 w 10810631"/>
              <a:gd name="connsiteY1" fmla="*/ 2917275 h 5113520"/>
              <a:gd name="connsiteX2" fmla="*/ 9552422 w 10810631"/>
              <a:gd name="connsiteY2" fmla="*/ 2925174 h 5113520"/>
              <a:gd name="connsiteX3" fmla="*/ 10184162 w 10810631"/>
              <a:gd name="connsiteY3" fmla="*/ 2067918 h 5113520"/>
              <a:gd name="connsiteX4" fmla="*/ 9926068 w 10810631"/>
              <a:gd name="connsiteY4" fmla="*/ 1659136 h 5113520"/>
              <a:gd name="connsiteX5" fmla="*/ 9926074 w 10810631"/>
              <a:gd name="connsiteY5" fmla="*/ 2437933 h 5113520"/>
              <a:gd name="connsiteX6" fmla="*/ 8572899 w 10810631"/>
              <a:gd name="connsiteY6" fmla="*/ 3767857 h 5113520"/>
              <a:gd name="connsiteX7" fmla="*/ 2401111 w 10810631"/>
              <a:gd name="connsiteY7" fmla="*/ 4145001 h 5113520"/>
              <a:gd name="connsiteX0" fmla="*/ 0 w 10476530"/>
              <a:gd name="connsiteY0" fmla="*/ 1345663 h 5113520"/>
              <a:gd name="connsiteX1" fmla="*/ 2634902 w 10476530"/>
              <a:gd name="connsiteY1" fmla="*/ 2917275 h 5113520"/>
              <a:gd name="connsiteX2" fmla="*/ 4639511 w 10476530"/>
              <a:gd name="connsiteY2" fmla="*/ 1351394 h 5113520"/>
              <a:gd name="connsiteX3" fmla="*/ 9552422 w 10476530"/>
              <a:gd name="connsiteY3" fmla="*/ 2925174 h 5113520"/>
              <a:gd name="connsiteX4" fmla="*/ 10184162 w 10476530"/>
              <a:gd name="connsiteY4" fmla="*/ 2067918 h 5113520"/>
              <a:gd name="connsiteX5" fmla="*/ 9926068 w 10476530"/>
              <a:gd name="connsiteY5" fmla="*/ 1659136 h 5113520"/>
              <a:gd name="connsiteX6" fmla="*/ 9926074 w 10476530"/>
              <a:gd name="connsiteY6" fmla="*/ 2437933 h 5113520"/>
              <a:gd name="connsiteX7" fmla="*/ 8572899 w 10476530"/>
              <a:gd name="connsiteY7" fmla="*/ 3767857 h 5113520"/>
              <a:gd name="connsiteX8" fmla="*/ 2401111 w 10476530"/>
              <a:gd name="connsiteY8" fmla="*/ 4145001 h 5113520"/>
              <a:gd name="connsiteX0" fmla="*/ 0 w 10772200"/>
              <a:gd name="connsiteY0" fmla="*/ 1345663 h 5113520"/>
              <a:gd name="connsiteX1" fmla="*/ 2634902 w 10772200"/>
              <a:gd name="connsiteY1" fmla="*/ 2917275 h 5113520"/>
              <a:gd name="connsiteX2" fmla="*/ 4639511 w 10772200"/>
              <a:gd name="connsiteY2" fmla="*/ 1351394 h 5113520"/>
              <a:gd name="connsiteX3" fmla="*/ 6397839 w 10772200"/>
              <a:gd name="connsiteY3" fmla="*/ 3139464 h 5113520"/>
              <a:gd name="connsiteX4" fmla="*/ 10184162 w 10772200"/>
              <a:gd name="connsiteY4" fmla="*/ 2067918 h 5113520"/>
              <a:gd name="connsiteX5" fmla="*/ 9926068 w 10772200"/>
              <a:gd name="connsiteY5" fmla="*/ 1659136 h 5113520"/>
              <a:gd name="connsiteX6" fmla="*/ 9926074 w 10772200"/>
              <a:gd name="connsiteY6" fmla="*/ 2437933 h 5113520"/>
              <a:gd name="connsiteX7" fmla="*/ 8572899 w 10772200"/>
              <a:gd name="connsiteY7" fmla="*/ 3767857 h 5113520"/>
              <a:gd name="connsiteX8" fmla="*/ 2401111 w 10772200"/>
              <a:gd name="connsiteY8" fmla="*/ 4145001 h 5113520"/>
              <a:gd name="connsiteX0" fmla="*/ 0 w 10254183"/>
              <a:gd name="connsiteY0" fmla="*/ 1345663 h 5113520"/>
              <a:gd name="connsiteX1" fmla="*/ 2634902 w 10254183"/>
              <a:gd name="connsiteY1" fmla="*/ 2917275 h 5113520"/>
              <a:gd name="connsiteX2" fmla="*/ 4639511 w 10254183"/>
              <a:gd name="connsiteY2" fmla="*/ 1351394 h 5113520"/>
              <a:gd name="connsiteX3" fmla="*/ 6397839 w 10254183"/>
              <a:gd name="connsiteY3" fmla="*/ 3139464 h 5113520"/>
              <a:gd name="connsiteX4" fmla="*/ 7957385 w 10254183"/>
              <a:gd name="connsiteY4" fmla="*/ 1353514 h 5113520"/>
              <a:gd name="connsiteX5" fmla="*/ 9926068 w 10254183"/>
              <a:gd name="connsiteY5" fmla="*/ 1659136 h 5113520"/>
              <a:gd name="connsiteX6" fmla="*/ 9926074 w 10254183"/>
              <a:gd name="connsiteY6" fmla="*/ 2437933 h 5113520"/>
              <a:gd name="connsiteX7" fmla="*/ 8572899 w 10254183"/>
              <a:gd name="connsiteY7" fmla="*/ 3767857 h 5113520"/>
              <a:gd name="connsiteX8" fmla="*/ 2401111 w 10254183"/>
              <a:gd name="connsiteY8" fmla="*/ 4145001 h 5113520"/>
              <a:gd name="connsiteX0" fmla="*/ 0 w 9926074"/>
              <a:gd name="connsiteY0" fmla="*/ 1345663 h 5113520"/>
              <a:gd name="connsiteX1" fmla="*/ 2634902 w 9926074"/>
              <a:gd name="connsiteY1" fmla="*/ 2917275 h 5113520"/>
              <a:gd name="connsiteX2" fmla="*/ 4639511 w 9926074"/>
              <a:gd name="connsiteY2" fmla="*/ 1351394 h 5113520"/>
              <a:gd name="connsiteX3" fmla="*/ 6397839 w 9926074"/>
              <a:gd name="connsiteY3" fmla="*/ 3139464 h 5113520"/>
              <a:gd name="connsiteX4" fmla="*/ 7957385 w 9926074"/>
              <a:gd name="connsiteY4" fmla="*/ 1353514 h 5113520"/>
              <a:gd name="connsiteX5" fmla="*/ 9091000 w 9926074"/>
              <a:gd name="connsiteY5" fmla="*/ 2802120 h 5113520"/>
              <a:gd name="connsiteX6" fmla="*/ 9926074 w 9926074"/>
              <a:gd name="connsiteY6" fmla="*/ 2437933 h 5113520"/>
              <a:gd name="connsiteX7" fmla="*/ 8572899 w 9926074"/>
              <a:gd name="connsiteY7" fmla="*/ 3767857 h 5113520"/>
              <a:gd name="connsiteX8" fmla="*/ 2401111 w 9926074"/>
              <a:gd name="connsiteY8" fmla="*/ 4145001 h 5113520"/>
              <a:gd name="connsiteX0" fmla="*/ 0 w 11919588"/>
              <a:gd name="connsiteY0" fmla="*/ 1345663 h 4225115"/>
              <a:gd name="connsiteX1" fmla="*/ 2634902 w 11919588"/>
              <a:gd name="connsiteY1" fmla="*/ 2917275 h 4225115"/>
              <a:gd name="connsiteX2" fmla="*/ 4639511 w 11919588"/>
              <a:gd name="connsiteY2" fmla="*/ 1351394 h 4225115"/>
              <a:gd name="connsiteX3" fmla="*/ 6397839 w 11919588"/>
              <a:gd name="connsiteY3" fmla="*/ 3139464 h 4225115"/>
              <a:gd name="connsiteX4" fmla="*/ 7957385 w 11919588"/>
              <a:gd name="connsiteY4" fmla="*/ 1353514 h 4225115"/>
              <a:gd name="connsiteX5" fmla="*/ 9091000 w 11919588"/>
              <a:gd name="connsiteY5" fmla="*/ 2802120 h 4225115"/>
              <a:gd name="connsiteX6" fmla="*/ 9926074 w 11919588"/>
              <a:gd name="connsiteY6" fmla="*/ 2437933 h 4225115"/>
              <a:gd name="connsiteX7" fmla="*/ 8572899 w 11919588"/>
              <a:gd name="connsiteY7" fmla="*/ 3767857 h 4225115"/>
              <a:gd name="connsiteX8" fmla="*/ 10890957 w 11919588"/>
              <a:gd name="connsiteY8" fmla="*/ 4225115 h 4225115"/>
              <a:gd name="connsiteX9" fmla="*/ 2401111 w 11919588"/>
              <a:gd name="connsiteY9" fmla="*/ 4145001 h 4225115"/>
              <a:gd name="connsiteX0" fmla="*/ 0 w 11919588"/>
              <a:gd name="connsiteY0" fmla="*/ 1345663 h 4225115"/>
              <a:gd name="connsiteX1" fmla="*/ 2634902 w 11919588"/>
              <a:gd name="connsiteY1" fmla="*/ 2917275 h 4225115"/>
              <a:gd name="connsiteX2" fmla="*/ 2651291 w 11919588"/>
              <a:gd name="connsiteY2" fmla="*/ 3293869 h 4225115"/>
              <a:gd name="connsiteX3" fmla="*/ 4639511 w 11919588"/>
              <a:gd name="connsiteY3" fmla="*/ 1351394 h 4225115"/>
              <a:gd name="connsiteX4" fmla="*/ 6397839 w 11919588"/>
              <a:gd name="connsiteY4" fmla="*/ 3139464 h 4225115"/>
              <a:gd name="connsiteX5" fmla="*/ 7957385 w 11919588"/>
              <a:gd name="connsiteY5" fmla="*/ 1353514 h 4225115"/>
              <a:gd name="connsiteX6" fmla="*/ 9091000 w 11919588"/>
              <a:gd name="connsiteY6" fmla="*/ 2802120 h 4225115"/>
              <a:gd name="connsiteX7" fmla="*/ 9926074 w 11919588"/>
              <a:gd name="connsiteY7" fmla="*/ 2437933 h 4225115"/>
              <a:gd name="connsiteX8" fmla="*/ 8572899 w 11919588"/>
              <a:gd name="connsiteY8" fmla="*/ 3767857 h 4225115"/>
              <a:gd name="connsiteX9" fmla="*/ 10890957 w 11919588"/>
              <a:gd name="connsiteY9" fmla="*/ 4225115 h 4225115"/>
              <a:gd name="connsiteX10" fmla="*/ 2401111 w 11919588"/>
              <a:gd name="connsiteY10" fmla="*/ 4145001 h 4225115"/>
              <a:gd name="connsiteX0" fmla="*/ 0 w 11919588"/>
              <a:gd name="connsiteY0" fmla="*/ 48373 h 2927825"/>
              <a:gd name="connsiteX1" fmla="*/ 2651291 w 11919588"/>
              <a:gd name="connsiteY1" fmla="*/ 1996579 h 2927825"/>
              <a:gd name="connsiteX2" fmla="*/ 4639511 w 11919588"/>
              <a:gd name="connsiteY2" fmla="*/ 54104 h 2927825"/>
              <a:gd name="connsiteX3" fmla="*/ 6397839 w 11919588"/>
              <a:gd name="connsiteY3" fmla="*/ 1842174 h 2927825"/>
              <a:gd name="connsiteX4" fmla="*/ 7957385 w 11919588"/>
              <a:gd name="connsiteY4" fmla="*/ 56224 h 2927825"/>
              <a:gd name="connsiteX5" fmla="*/ 9091000 w 11919588"/>
              <a:gd name="connsiteY5" fmla="*/ 1504830 h 2927825"/>
              <a:gd name="connsiteX6" fmla="*/ 9926074 w 11919588"/>
              <a:gd name="connsiteY6" fmla="*/ 1140643 h 2927825"/>
              <a:gd name="connsiteX7" fmla="*/ 8572899 w 11919588"/>
              <a:gd name="connsiteY7" fmla="*/ 2470567 h 2927825"/>
              <a:gd name="connsiteX8" fmla="*/ 10890957 w 11919588"/>
              <a:gd name="connsiteY8" fmla="*/ 2927825 h 2927825"/>
              <a:gd name="connsiteX9" fmla="*/ 2401111 w 11919588"/>
              <a:gd name="connsiteY9" fmla="*/ 2847711 h 2927825"/>
              <a:gd name="connsiteX0" fmla="*/ 0 w 11919588"/>
              <a:gd name="connsiteY0" fmla="*/ 78358 h 2957810"/>
              <a:gd name="connsiteX1" fmla="*/ 2651291 w 11919588"/>
              <a:gd name="connsiteY1" fmla="*/ 2026564 h 2957810"/>
              <a:gd name="connsiteX2" fmla="*/ 3596781 w 11919588"/>
              <a:gd name="connsiteY2" fmla="*/ 1367626 h 2957810"/>
              <a:gd name="connsiteX3" fmla="*/ 4639511 w 11919588"/>
              <a:gd name="connsiteY3" fmla="*/ 84089 h 2957810"/>
              <a:gd name="connsiteX4" fmla="*/ 6397839 w 11919588"/>
              <a:gd name="connsiteY4" fmla="*/ 1872159 h 2957810"/>
              <a:gd name="connsiteX5" fmla="*/ 7957385 w 11919588"/>
              <a:gd name="connsiteY5" fmla="*/ 86209 h 2957810"/>
              <a:gd name="connsiteX6" fmla="*/ 9091000 w 11919588"/>
              <a:gd name="connsiteY6" fmla="*/ 1534815 h 2957810"/>
              <a:gd name="connsiteX7" fmla="*/ 9926074 w 11919588"/>
              <a:gd name="connsiteY7" fmla="*/ 1170628 h 2957810"/>
              <a:gd name="connsiteX8" fmla="*/ 8572899 w 11919588"/>
              <a:gd name="connsiteY8" fmla="*/ 2500552 h 2957810"/>
              <a:gd name="connsiteX9" fmla="*/ 10890957 w 11919588"/>
              <a:gd name="connsiteY9" fmla="*/ 2957810 h 2957810"/>
              <a:gd name="connsiteX10" fmla="*/ 2401111 w 11919588"/>
              <a:gd name="connsiteY10" fmla="*/ 2877696 h 2957810"/>
              <a:gd name="connsiteX0" fmla="*/ 0 w 11919588"/>
              <a:gd name="connsiteY0" fmla="*/ 78358 h 2957810"/>
              <a:gd name="connsiteX1" fmla="*/ 1352322 w 11919588"/>
              <a:gd name="connsiteY1" fmla="*/ 2026564 h 2957810"/>
              <a:gd name="connsiteX2" fmla="*/ 3596781 w 11919588"/>
              <a:gd name="connsiteY2" fmla="*/ 1367626 h 2957810"/>
              <a:gd name="connsiteX3" fmla="*/ 4639511 w 11919588"/>
              <a:gd name="connsiteY3" fmla="*/ 84089 h 2957810"/>
              <a:gd name="connsiteX4" fmla="*/ 6397839 w 11919588"/>
              <a:gd name="connsiteY4" fmla="*/ 1872159 h 2957810"/>
              <a:gd name="connsiteX5" fmla="*/ 7957385 w 11919588"/>
              <a:gd name="connsiteY5" fmla="*/ 86209 h 2957810"/>
              <a:gd name="connsiteX6" fmla="*/ 9091000 w 11919588"/>
              <a:gd name="connsiteY6" fmla="*/ 1534815 h 2957810"/>
              <a:gd name="connsiteX7" fmla="*/ 9926074 w 11919588"/>
              <a:gd name="connsiteY7" fmla="*/ 1170628 h 2957810"/>
              <a:gd name="connsiteX8" fmla="*/ 8572899 w 11919588"/>
              <a:gd name="connsiteY8" fmla="*/ 2500552 h 2957810"/>
              <a:gd name="connsiteX9" fmla="*/ 10890957 w 11919588"/>
              <a:gd name="connsiteY9" fmla="*/ 2957810 h 2957810"/>
              <a:gd name="connsiteX10" fmla="*/ 2401111 w 11919588"/>
              <a:gd name="connsiteY10" fmla="*/ 2877696 h 2957810"/>
              <a:gd name="connsiteX0" fmla="*/ 0 w 11919588"/>
              <a:gd name="connsiteY0" fmla="*/ 125987 h 3005439"/>
              <a:gd name="connsiteX1" fmla="*/ 1352322 w 11919588"/>
              <a:gd name="connsiteY1" fmla="*/ 2074193 h 3005439"/>
              <a:gd name="connsiteX2" fmla="*/ 2576152 w 11919588"/>
              <a:gd name="connsiteY2" fmla="*/ 1129479 h 3005439"/>
              <a:gd name="connsiteX3" fmla="*/ 4639511 w 11919588"/>
              <a:gd name="connsiteY3" fmla="*/ 131718 h 3005439"/>
              <a:gd name="connsiteX4" fmla="*/ 6397839 w 11919588"/>
              <a:gd name="connsiteY4" fmla="*/ 1919788 h 3005439"/>
              <a:gd name="connsiteX5" fmla="*/ 7957385 w 11919588"/>
              <a:gd name="connsiteY5" fmla="*/ 133838 h 3005439"/>
              <a:gd name="connsiteX6" fmla="*/ 9091000 w 11919588"/>
              <a:gd name="connsiteY6" fmla="*/ 1582444 h 3005439"/>
              <a:gd name="connsiteX7" fmla="*/ 9926074 w 11919588"/>
              <a:gd name="connsiteY7" fmla="*/ 1218257 h 3005439"/>
              <a:gd name="connsiteX8" fmla="*/ 8572899 w 11919588"/>
              <a:gd name="connsiteY8" fmla="*/ 2548181 h 3005439"/>
              <a:gd name="connsiteX9" fmla="*/ 10890957 w 11919588"/>
              <a:gd name="connsiteY9" fmla="*/ 3005439 h 3005439"/>
              <a:gd name="connsiteX10" fmla="*/ 2401111 w 11919588"/>
              <a:gd name="connsiteY10" fmla="*/ 2925325 h 3005439"/>
              <a:gd name="connsiteX0" fmla="*/ 0 w 11919588"/>
              <a:gd name="connsiteY0" fmla="*/ 303759 h 3183211"/>
              <a:gd name="connsiteX1" fmla="*/ 1352322 w 11919588"/>
              <a:gd name="connsiteY1" fmla="*/ 2251965 h 3183211"/>
              <a:gd name="connsiteX2" fmla="*/ 2576152 w 11919588"/>
              <a:gd name="connsiteY2" fmla="*/ 1307251 h 3183211"/>
              <a:gd name="connsiteX3" fmla="*/ 4639511 w 11919588"/>
              <a:gd name="connsiteY3" fmla="*/ 309490 h 3183211"/>
              <a:gd name="connsiteX4" fmla="*/ 5210872 w 11919588"/>
              <a:gd name="connsiteY4" fmla="*/ 298012 h 3183211"/>
              <a:gd name="connsiteX5" fmla="*/ 6397839 w 11919588"/>
              <a:gd name="connsiteY5" fmla="*/ 2097560 h 3183211"/>
              <a:gd name="connsiteX6" fmla="*/ 7957385 w 11919588"/>
              <a:gd name="connsiteY6" fmla="*/ 311610 h 3183211"/>
              <a:gd name="connsiteX7" fmla="*/ 9091000 w 11919588"/>
              <a:gd name="connsiteY7" fmla="*/ 1760216 h 3183211"/>
              <a:gd name="connsiteX8" fmla="*/ 9926074 w 11919588"/>
              <a:gd name="connsiteY8" fmla="*/ 1396029 h 3183211"/>
              <a:gd name="connsiteX9" fmla="*/ 8572899 w 11919588"/>
              <a:gd name="connsiteY9" fmla="*/ 2725953 h 3183211"/>
              <a:gd name="connsiteX10" fmla="*/ 10890957 w 11919588"/>
              <a:gd name="connsiteY10" fmla="*/ 3183211 h 3183211"/>
              <a:gd name="connsiteX11" fmla="*/ 2401111 w 11919588"/>
              <a:gd name="connsiteY11" fmla="*/ 3103097 h 3183211"/>
              <a:gd name="connsiteX0" fmla="*/ 0 w 11919588"/>
              <a:gd name="connsiteY0" fmla="*/ 303759 h 3183211"/>
              <a:gd name="connsiteX1" fmla="*/ 1352322 w 11919588"/>
              <a:gd name="connsiteY1" fmla="*/ 2251965 h 3183211"/>
              <a:gd name="connsiteX2" fmla="*/ 2576152 w 11919588"/>
              <a:gd name="connsiteY2" fmla="*/ 1307251 h 3183211"/>
              <a:gd name="connsiteX3" fmla="*/ 3340541 w 11919588"/>
              <a:gd name="connsiteY3" fmla="*/ 309490 h 3183211"/>
              <a:gd name="connsiteX4" fmla="*/ 5210872 w 11919588"/>
              <a:gd name="connsiteY4" fmla="*/ 298012 h 3183211"/>
              <a:gd name="connsiteX5" fmla="*/ 6397839 w 11919588"/>
              <a:gd name="connsiteY5" fmla="*/ 2097560 h 3183211"/>
              <a:gd name="connsiteX6" fmla="*/ 7957385 w 11919588"/>
              <a:gd name="connsiteY6" fmla="*/ 311610 h 3183211"/>
              <a:gd name="connsiteX7" fmla="*/ 9091000 w 11919588"/>
              <a:gd name="connsiteY7" fmla="*/ 1760216 h 3183211"/>
              <a:gd name="connsiteX8" fmla="*/ 9926074 w 11919588"/>
              <a:gd name="connsiteY8" fmla="*/ 1396029 h 3183211"/>
              <a:gd name="connsiteX9" fmla="*/ 8572899 w 11919588"/>
              <a:gd name="connsiteY9" fmla="*/ 2725953 h 3183211"/>
              <a:gd name="connsiteX10" fmla="*/ 10890957 w 11919588"/>
              <a:gd name="connsiteY10" fmla="*/ 3183211 h 3183211"/>
              <a:gd name="connsiteX11" fmla="*/ 2401111 w 11919588"/>
              <a:gd name="connsiteY11" fmla="*/ 3103097 h 3183211"/>
              <a:gd name="connsiteX0" fmla="*/ 0 w 11919588"/>
              <a:gd name="connsiteY0" fmla="*/ 111810 h 2991262"/>
              <a:gd name="connsiteX1" fmla="*/ 1352322 w 11919588"/>
              <a:gd name="connsiteY1" fmla="*/ 2060016 h 2991262"/>
              <a:gd name="connsiteX2" fmla="*/ 2576152 w 11919588"/>
              <a:gd name="connsiteY2" fmla="*/ 1115302 h 2991262"/>
              <a:gd name="connsiteX3" fmla="*/ 3340541 w 11919588"/>
              <a:gd name="connsiteY3" fmla="*/ 117541 h 2991262"/>
              <a:gd name="connsiteX4" fmla="*/ 4375805 w 11919588"/>
              <a:gd name="connsiteY4" fmla="*/ 1820551 h 2991262"/>
              <a:gd name="connsiteX5" fmla="*/ 6397839 w 11919588"/>
              <a:gd name="connsiteY5" fmla="*/ 1905611 h 2991262"/>
              <a:gd name="connsiteX6" fmla="*/ 7957385 w 11919588"/>
              <a:gd name="connsiteY6" fmla="*/ 119661 h 2991262"/>
              <a:gd name="connsiteX7" fmla="*/ 9091000 w 11919588"/>
              <a:gd name="connsiteY7" fmla="*/ 1568267 h 2991262"/>
              <a:gd name="connsiteX8" fmla="*/ 9926074 w 11919588"/>
              <a:gd name="connsiteY8" fmla="*/ 1204080 h 2991262"/>
              <a:gd name="connsiteX9" fmla="*/ 8572899 w 11919588"/>
              <a:gd name="connsiteY9" fmla="*/ 2534004 h 2991262"/>
              <a:gd name="connsiteX10" fmla="*/ 10890957 w 11919588"/>
              <a:gd name="connsiteY10" fmla="*/ 2991262 h 2991262"/>
              <a:gd name="connsiteX11" fmla="*/ 2401111 w 11919588"/>
              <a:gd name="connsiteY11" fmla="*/ 2911148 h 2991262"/>
              <a:gd name="connsiteX0" fmla="*/ 0 w 11919588"/>
              <a:gd name="connsiteY0" fmla="*/ 111810 h 2991262"/>
              <a:gd name="connsiteX1" fmla="*/ 1352322 w 11919588"/>
              <a:gd name="connsiteY1" fmla="*/ 2060016 h 2991262"/>
              <a:gd name="connsiteX2" fmla="*/ 2576152 w 11919588"/>
              <a:gd name="connsiteY2" fmla="*/ 1115302 h 2991262"/>
              <a:gd name="connsiteX3" fmla="*/ 3340541 w 11919588"/>
              <a:gd name="connsiteY3" fmla="*/ 117541 h 2991262"/>
              <a:gd name="connsiteX4" fmla="*/ 4375805 w 11919588"/>
              <a:gd name="connsiteY4" fmla="*/ 1820551 h 2991262"/>
              <a:gd name="connsiteX5" fmla="*/ 5748334 w 11919588"/>
              <a:gd name="connsiteY5" fmla="*/ 1905611 h 2991262"/>
              <a:gd name="connsiteX6" fmla="*/ 7957385 w 11919588"/>
              <a:gd name="connsiteY6" fmla="*/ 119661 h 2991262"/>
              <a:gd name="connsiteX7" fmla="*/ 9091000 w 11919588"/>
              <a:gd name="connsiteY7" fmla="*/ 1568267 h 2991262"/>
              <a:gd name="connsiteX8" fmla="*/ 9926074 w 11919588"/>
              <a:gd name="connsiteY8" fmla="*/ 1204080 h 2991262"/>
              <a:gd name="connsiteX9" fmla="*/ 8572899 w 11919588"/>
              <a:gd name="connsiteY9" fmla="*/ 2534004 h 2991262"/>
              <a:gd name="connsiteX10" fmla="*/ 10890957 w 11919588"/>
              <a:gd name="connsiteY10" fmla="*/ 2991262 h 2991262"/>
              <a:gd name="connsiteX11" fmla="*/ 2401111 w 11919588"/>
              <a:gd name="connsiteY11" fmla="*/ 2911148 h 2991262"/>
              <a:gd name="connsiteX0" fmla="*/ 0 w 11919588"/>
              <a:gd name="connsiteY0" fmla="*/ 285250 h 3164702"/>
              <a:gd name="connsiteX1" fmla="*/ 1352322 w 11919588"/>
              <a:gd name="connsiteY1" fmla="*/ 2233456 h 3164702"/>
              <a:gd name="connsiteX2" fmla="*/ 2576152 w 11919588"/>
              <a:gd name="connsiteY2" fmla="*/ 1288742 h 3164702"/>
              <a:gd name="connsiteX3" fmla="*/ 3340541 w 11919588"/>
              <a:gd name="connsiteY3" fmla="*/ 290981 h 3164702"/>
              <a:gd name="connsiteX4" fmla="*/ 4375805 w 11919588"/>
              <a:gd name="connsiteY4" fmla="*/ 1993991 h 3164702"/>
              <a:gd name="connsiteX5" fmla="*/ 5748334 w 11919588"/>
              <a:gd name="connsiteY5" fmla="*/ 2079051 h 3164702"/>
              <a:gd name="connsiteX6" fmla="*/ 7957385 w 11919588"/>
              <a:gd name="connsiteY6" fmla="*/ 293101 h 3164702"/>
              <a:gd name="connsiteX7" fmla="*/ 8543196 w 11919588"/>
              <a:gd name="connsiteY7" fmla="*/ 320445 h 3164702"/>
              <a:gd name="connsiteX8" fmla="*/ 9091000 w 11919588"/>
              <a:gd name="connsiteY8" fmla="*/ 1741707 h 3164702"/>
              <a:gd name="connsiteX9" fmla="*/ 9926074 w 11919588"/>
              <a:gd name="connsiteY9" fmla="*/ 1377520 h 3164702"/>
              <a:gd name="connsiteX10" fmla="*/ 8572899 w 11919588"/>
              <a:gd name="connsiteY10" fmla="*/ 2707444 h 3164702"/>
              <a:gd name="connsiteX11" fmla="*/ 10890957 w 11919588"/>
              <a:gd name="connsiteY11" fmla="*/ 3164702 h 3164702"/>
              <a:gd name="connsiteX12" fmla="*/ 2401111 w 11919588"/>
              <a:gd name="connsiteY12" fmla="*/ 3084588 h 3164702"/>
              <a:gd name="connsiteX0" fmla="*/ 0 w 11919588"/>
              <a:gd name="connsiteY0" fmla="*/ 285250 h 3164702"/>
              <a:gd name="connsiteX1" fmla="*/ 1352322 w 11919588"/>
              <a:gd name="connsiteY1" fmla="*/ 2233456 h 3164702"/>
              <a:gd name="connsiteX2" fmla="*/ 2576152 w 11919588"/>
              <a:gd name="connsiteY2" fmla="*/ 1288742 h 3164702"/>
              <a:gd name="connsiteX3" fmla="*/ 3340541 w 11919588"/>
              <a:gd name="connsiteY3" fmla="*/ 290981 h 3164702"/>
              <a:gd name="connsiteX4" fmla="*/ 4375805 w 11919588"/>
              <a:gd name="connsiteY4" fmla="*/ 1993991 h 3164702"/>
              <a:gd name="connsiteX5" fmla="*/ 5748334 w 11919588"/>
              <a:gd name="connsiteY5" fmla="*/ 2079051 h 3164702"/>
              <a:gd name="connsiteX6" fmla="*/ 6658415 w 11919588"/>
              <a:gd name="connsiteY6" fmla="*/ 293101 h 3164702"/>
              <a:gd name="connsiteX7" fmla="*/ 8543196 w 11919588"/>
              <a:gd name="connsiteY7" fmla="*/ 320445 h 3164702"/>
              <a:gd name="connsiteX8" fmla="*/ 9091000 w 11919588"/>
              <a:gd name="connsiteY8" fmla="*/ 1741707 h 3164702"/>
              <a:gd name="connsiteX9" fmla="*/ 9926074 w 11919588"/>
              <a:gd name="connsiteY9" fmla="*/ 1377520 h 3164702"/>
              <a:gd name="connsiteX10" fmla="*/ 8572899 w 11919588"/>
              <a:gd name="connsiteY10" fmla="*/ 2707444 h 3164702"/>
              <a:gd name="connsiteX11" fmla="*/ 10890957 w 11919588"/>
              <a:gd name="connsiteY11" fmla="*/ 3164702 h 3164702"/>
              <a:gd name="connsiteX12" fmla="*/ 2401111 w 11919588"/>
              <a:gd name="connsiteY12" fmla="*/ 3084588 h 3164702"/>
              <a:gd name="connsiteX0" fmla="*/ 0 w 11919588"/>
              <a:gd name="connsiteY0" fmla="*/ 111810 h 2991262"/>
              <a:gd name="connsiteX1" fmla="*/ 1352322 w 11919588"/>
              <a:gd name="connsiteY1" fmla="*/ 2060016 h 2991262"/>
              <a:gd name="connsiteX2" fmla="*/ 2576152 w 11919588"/>
              <a:gd name="connsiteY2" fmla="*/ 1115302 h 2991262"/>
              <a:gd name="connsiteX3" fmla="*/ 3340541 w 11919588"/>
              <a:gd name="connsiteY3" fmla="*/ 117541 h 2991262"/>
              <a:gd name="connsiteX4" fmla="*/ 4375805 w 11919588"/>
              <a:gd name="connsiteY4" fmla="*/ 1820551 h 2991262"/>
              <a:gd name="connsiteX5" fmla="*/ 5748334 w 11919588"/>
              <a:gd name="connsiteY5" fmla="*/ 1905611 h 2991262"/>
              <a:gd name="connsiteX6" fmla="*/ 6658415 w 11919588"/>
              <a:gd name="connsiteY6" fmla="*/ 119661 h 2991262"/>
              <a:gd name="connsiteX7" fmla="*/ 7893690 w 11919588"/>
              <a:gd name="connsiteY7" fmla="*/ 1790055 h 2991262"/>
              <a:gd name="connsiteX8" fmla="*/ 9091000 w 11919588"/>
              <a:gd name="connsiteY8" fmla="*/ 1568267 h 2991262"/>
              <a:gd name="connsiteX9" fmla="*/ 9926074 w 11919588"/>
              <a:gd name="connsiteY9" fmla="*/ 1204080 h 2991262"/>
              <a:gd name="connsiteX10" fmla="*/ 8572899 w 11919588"/>
              <a:gd name="connsiteY10" fmla="*/ 2534004 h 2991262"/>
              <a:gd name="connsiteX11" fmla="*/ 10890957 w 11919588"/>
              <a:gd name="connsiteY11" fmla="*/ 2991262 h 2991262"/>
              <a:gd name="connsiteX12" fmla="*/ 2401111 w 11919588"/>
              <a:gd name="connsiteY12" fmla="*/ 2911148 h 2991262"/>
              <a:gd name="connsiteX0" fmla="*/ 0 w 11919588"/>
              <a:gd name="connsiteY0" fmla="*/ 164085 h 3043537"/>
              <a:gd name="connsiteX1" fmla="*/ 1352322 w 11919588"/>
              <a:gd name="connsiteY1" fmla="*/ 2112291 h 3043537"/>
              <a:gd name="connsiteX2" fmla="*/ 2576152 w 11919588"/>
              <a:gd name="connsiteY2" fmla="*/ 1167577 h 3043537"/>
              <a:gd name="connsiteX3" fmla="*/ 3340541 w 11919588"/>
              <a:gd name="connsiteY3" fmla="*/ 169816 h 3043537"/>
              <a:gd name="connsiteX4" fmla="*/ 4375805 w 11919588"/>
              <a:gd name="connsiteY4" fmla="*/ 1872826 h 3043537"/>
              <a:gd name="connsiteX5" fmla="*/ 5748334 w 11919588"/>
              <a:gd name="connsiteY5" fmla="*/ 1957886 h 3043537"/>
              <a:gd name="connsiteX6" fmla="*/ 6658415 w 11919588"/>
              <a:gd name="connsiteY6" fmla="*/ 171936 h 3043537"/>
              <a:gd name="connsiteX7" fmla="*/ 7893690 w 11919588"/>
              <a:gd name="connsiteY7" fmla="*/ 1842330 h 3043537"/>
              <a:gd name="connsiteX8" fmla="*/ 9091000 w 11919588"/>
              <a:gd name="connsiteY8" fmla="*/ 1620542 h 3043537"/>
              <a:gd name="connsiteX9" fmla="*/ 10204374 w 11919588"/>
              <a:gd name="connsiteY9" fmla="*/ 399075 h 3043537"/>
              <a:gd name="connsiteX10" fmla="*/ 8572899 w 11919588"/>
              <a:gd name="connsiteY10" fmla="*/ 2586279 h 3043537"/>
              <a:gd name="connsiteX11" fmla="*/ 10890957 w 11919588"/>
              <a:gd name="connsiteY11" fmla="*/ 3043537 h 3043537"/>
              <a:gd name="connsiteX12" fmla="*/ 2401111 w 11919588"/>
              <a:gd name="connsiteY12" fmla="*/ 2963423 h 3043537"/>
              <a:gd name="connsiteX0" fmla="*/ 0 w 11919588"/>
              <a:gd name="connsiteY0" fmla="*/ 251809 h 3131261"/>
              <a:gd name="connsiteX1" fmla="*/ 1352322 w 11919588"/>
              <a:gd name="connsiteY1" fmla="*/ 2200015 h 3131261"/>
              <a:gd name="connsiteX2" fmla="*/ 2576152 w 11919588"/>
              <a:gd name="connsiteY2" fmla="*/ 1255301 h 3131261"/>
              <a:gd name="connsiteX3" fmla="*/ 3340541 w 11919588"/>
              <a:gd name="connsiteY3" fmla="*/ 257540 h 3131261"/>
              <a:gd name="connsiteX4" fmla="*/ 4375805 w 11919588"/>
              <a:gd name="connsiteY4" fmla="*/ 1960550 h 3131261"/>
              <a:gd name="connsiteX5" fmla="*/ 5748334 w 11919588"/>
              <a:gd name="connsiteY5" fmla="*/ 2045610 h 3131261"/>
              <a:gd name="connsiteX6" fmla="*/ 6658415 w 11919588"/>
              <a:gd name="connsiteY6" fmla="*/ 259660 h 3131261"/>
              <a:gd name="connsiteX7" fmla="*/ 7342043 w 11919588"/>
              <a:gd name="connsiteY7" fmla="*/ 487648 h 3131261"/>
              <a:gd name="connsiteX8" fmla="*/ 7893690 w 11919588"/>
              <a:gd name="connsiteY8" fmla="*/ 1930054 h 3131261"/>
              <a:gd name="connsiteX9" fmla="*/ 9091000 w 11919588"/>
              <a:gd name="connsiteY9" fmla="*/ 1708266 h 3131261"/>
              <a:gd name="connsiteX10" fmla="*/ 10204374 w 11919588"/>
              <a:gd name="connsiteY10" fmla="*/ 486799 h 3131261"/>
              <a:gd name="connsiteX11" fmla="*/ 8572899 w 11919588"/>
              <a:gd name="connsiteY11" fmla="*/ 2674003 h 3131261"/>
              <a:gd name="connsiteX12" fmla="*/ 10890957 w 11919588"/>
              <a:gd name="connsiteY12" fmla="*/ 3131261 h 3131261"/>
              <a:gd name="connsiteX13" fmla="*/ 2401111 w 11919588"/>
              <a:gd name="connsiteY13" fmla="*/ 3051147 h 3131261"/>
              <a:gd name="connsiteX0" fmla="*/ 0 w 11919588"/>
              <a:gd name="connsiteY0" fmla="*/ 251809 h 3131261"/>
              <a:gd name="connsiteX1" fmla="*/ 1352322 w 11919588"/>
              <a:gd name="connsiteY1" fmla="*/ 2200015 h 3131261"/>
              <a:gd name="connsiteX2" fmla="*/ 2576152 w 11919588"/>
              <a:gd name="connsiteY2" fmla="*/ 1255301 h 3131261"/>
              <a:gd name="connsiteX3" fmla="*/ 3340541 w 11919588"/>
              <a:gd name="connsiteY3" fmla="*/ 257540 h 3131261"/>
              <a:gd name="connsiteX4" fmla="*/ 4375805 w 11919588"/>
              <a:gd name="connsiteY4" fmla="*/ 1960550 h 3131261"/>
              <a:gd name="connsiteX5" fmla="*/ 5748334 w 11919588"/>
              <a:gd name="connsiteY5" fmla="*/ 2045610 h 3131261"/>
              <a:gd name="connsiteX6" fmla="*/ 6658415 w 11919588"/>
              <a:gd name="connsiteY6" fmla="*/ 259660 h 3131261"/>
              <a:gd name="connsiteX7" fmla="*/ 7342043 w 11919588"/>
              <a:gd name="connsiteY7" fmla="*/ 487648 h 3131261"/>
              <a:gd name="connsiteX8" fmla="*/ 7893690 w 11919588"/>
              <a:gd name="connsiteY8" fmla="*/ 1930054 h 3131261"/>
              <a:gd name="connsiteX9" fmla="*/ 9091000 w 11919588"/>
              <a:gd name="connsiteY9" fmla="*/ 1708266 h 3131261"/>
              <a:gd name="connsiteX10" fmla="*/ 10204374 w 11919588"/>
              <a:gd name="connsiteY10" fmla="*/ 486799 h 3131261"/>
              <a:gd name="connsiteX11" fmla="*/ 8572899 w 11919588"/>
              <a:gd name="connsiteY11" fmla="*/ 2674003 h 3131261"/>
              <a:gd name="connsiteX12" fmla="*/ 10890957 w 11919588"/>
              <a:gd name="connsiteY12" fmla="*/ 3131261 h 3131261"/>
              <a:gd name="connsiteX13" fmla="*/ 2401111 w 11919588"/>
              <a:gd name="connsiteY13" fmla="*/ 3051147 h 3131261"/>
              <a:gd name="connsiteX0" fmla="*/ 0 w 11919588"/>
              <a:gd name="connsiteY0" fmla="*/ 251809 h 3131261"/>
              <a:gd name="connsiteX1" fmla="*/ 1352322 w 11919588"/>
              <a:gd name="connsiteY1" fmla="*/ 2200015 h 3131261"/>
              <a:gd name="connsiteX2" fmla="*/ 2576152 w 11919588"/>
              <a:gd name="connsiteY2" fmla="*/ 1255301 h 3131261"/>
              <a:gd name="connsiteX3" fmla="*/ 3340541 w 11919588"/>
              <a:gd name="connsiteY3" fmla="*/ 257540 h 3131261"/>
              <a:gd name="connsiteX4" fmla="*/ 4375805 w 11919588"/>
              <a:gd name="connsiteY4" fmla="*/ 1960550 h 3131261"/>
              <a:gd name="connsiteX5" fmla="*/ 5748334 w 11919588"/>
              <a:gd name="connsiteY5" fmla="*/ 2045610 h 3131261"/>
              <a:gd name="connsiteX6" fmla="*/ 6658415 w 11919588"/>
              <a:gd name="connsiteY6" fmla="*/ 259660 h 3131261"/>
              <a:gd name="connsiteX7" fmla="*/ 7342043 w 11919588"/>
              <a:gd name="connsiteY7" fmla="*/ 487648 h 3131261"/>
              <a:gd name="connsiteX8" fmla="*/ 7893690 w 11919588"/>
              <a:gd name="connsiteY8" fmla="*/ 1930054 h 3131261"/>
              <a:gd name="connsiteX9" fmla="*/ 9091000 w 11919588"/>
              <a:gd name="connsiteY9" fmla="*/ 1708266 h 3131261"/>
              <a:gd name="connsiteX10" fmla="*/ 10204374 w 11919588"/>
              <a:gd name="connsiteY10" fmla="*/ 486799 h 3131261"/>
              <a:gd name="connsiteX11" fmla="*/ 8572899 w 11919588"/>
              <a:gd name="connsiteY11" fmla="*/ 2674003 h 3131261"/>
              <a:gd name="connsiteX12" fmla="*/ 10890957 w 11919588"/>
              <a:gd name="connsiteY12" fmla="*/ 3131261 h 3131261"/>
              <a:gd name="connsiteX13" fmla="*/ 2401111 w 11919588"/>
              <a:gd name="connsiteY13" fmla="*/ 3051147 h 3131261"/>
              <a:gd name="connsiteX0" fmla="*/ 0 w 11919588"/>
              <a:gd name="connsiteY0" fmla="*/ 251809 h 3131261"/>
              <a:gd name="connsiteX1" fmla="*/ 1352322 w 11919588"/>
              <a:gd name="connsiteY1" fmla="*/ 2200015 h 3131261"/>
              <a:gd name="connsiteX2" fmla="*/ 3340541 w 11919588"/>
              <a:gd name="connsiteY2" fmla="*/ 257540 h 3131261"/>
              <a:gd name="connsiteX3" fmla="*/ 4375805 w 11919588"/>
              <a:gd name="connsiteY3" fmla="*/ 1960550 h 3131261"/>
              <a:gd name="connsiteX4" fmla="*/ 5748334 w 11919588"/>
              <a:gd name="connsiteY4" fmla="*/ 2045610 h 3131261"/>
              <a:gd name="connsiteX5" fmla="*/ 6658415 w 11919588"/>
              <a:gd name="connsiteY5" fmla="*/ 259660 h 3131261"/>
              <a:gd name="connsiteX6" fmla="*/ 7342043 w 11919588"/>
              <a:gd name="connsiteY6" fmla="*/ 487648 h 3131261"/>
              <a:gd name="connsiteX7" fmla="*/ 7893690 w 11919588"/>
              <a:gd name="connsiteY7" fmla="*/ 1930054 h 3131261"/>
              <a:gd name="connsiteX8" fmla="*/ 9091000 w 11919588"/>
              <a:gd name="connsiteY8" fmla="*/ 1708266 h 3131261"/>
              <a:gd name="connsiteX9" fmla="*/ 10204374 w 11919588"/>
              <a:gd name="connsiteY9" fmla="*/ 486799 h 3131261"/>
              <a:gd name="connsiteX10" fmla="*/ 8572899 w 11919588"/>
              <a:gd name="connsiteY10" fmla="*/ 2674003 h 3131261"/>
              <a:gd name="connsiteX11" fmla="*/ 10890957 w 11919588"/>
              <a:gd name="connsiteY11" fmla="*/ 3131261 h 3131261"/>
              <a:gd name="connsiteX12" fmla="*/ 2401111 w 11919588"/>
              <a:gd name="connsiteY12" fmla="*/ 3051147 h 3131261"/>
              <a:gd name="connsiteX0" fmla="*/ 0 w 11919588"/>
              <a:gd name="connsiteY0" fmla="*/ 216086 h 3095538"/>
              <a:gd name="connsiteX1" fmla="*/ 1352322 w 11919588"/>
              <a:gd name="connsiteY1" fmla="*/ 2164292 h 3095538"/>
              <a:gd name="connsiteX2" fmla="*/ 3340541 w 11919588"/>
              <a:gd name="connsiteY2" fmla="*/ 221817 h 3095538"/>
              <a:gd name="connsiteX3" fmla="*/ 4375805 w 11919588"/>
              <a:gd name="connsiteY3" fmla="*/ 1924827 h 3095538"/>
              <a:gd name="connsiteX4" fmla="*/ 5748334 w 11919588"/>
              <a:gd name="connsiteY4" fmla="*/ 1795549 h 3095538"/>
              <a:gd name="connsiteX5" fmla="*/ 6658415 w 11919588"/>
              <a:gd name="connsiteY5" fmla="*/ 223937 h 3095538"/>
              <a:gd name="connsiteX6" fmla="*/ 7342043 w 11919588"/>
              <a:gd name="connsiteY6" fmla="*/ 451925 h 3095538"/>
              <a:gd name="connsiteX7" fmla="*/ 7893690 w 11919588"/>
              <a:gd name="connsiteY7" fmla="*/ 1894331 h 3095538"/>
              <a:gd name="connsiteX8" fmla="*/ 9091000 w 11919588"/>
              <a:gd name="connsiteY8" fmla="*/ 1672543 h 3095538"/>
              <a:gd name="connsiteX9" fmla="*/ 10204374 w 11919588"/>
              <a:gd name="connsiteY9" fmla="*/ 451076 h 3095538"/>
              <a:gd name="connsiteX10" fmla="*/ 8572899 w 11919588"/>
              <a:gd name="connsiteY10" fmla="*/ 2638280 h 3095538"/>
              <a:gd name="connsiteX11" fmla="*/ 10890957 w 11919588"/>
              <a:gd name="connsiteY11" fmla="*/ 3095538 h 3095538"/>
              <a:gd name="connsiteX12" fmla="*/ 2401111 w 11919588"/>
              <a:gd name="connsiteY12" fmla="*/ 3015424 h 3095538"/>
              <a:gd name="connsiteX0" fmla="*/ 0 w 11919588"/>
              <a:gd name="connsiteY0" fmla="*/ 263708 h 3143160"/>
              <a:gd name="connsiteX1" fmla="*/ 1352322 w 11919588"/>
              <a:gd name="connsiteY1" fmla="*/ 2211914 h 3143160"/>
              <a:gd name="connsiteX2" fmla="*/ 3340541 w 11919588"/>
              <a:gd name="connsiteY2" fmla="*/ 269439 h 3143160"/>
              <a:gd name="connsiteX3" fmla="*/ 4375805 w 11919588"/>
              <a:gd name="connsiteY3" fmla="*/ 1972449 h 3143160"/>
              <a:gd name="connsiteX4" fmla="*/ 5748334 w 11919588"/>
              <a:gd name="connsiteY4" fmla="*/ 2128899 h 3143160"/>
              <a:gd name="connsiteX5" fmla="*/ 6658415 w 11919588"/>
              <a:gd name="connsiteY5" fmla="*/ 271559 h 3143160"/>
              <a:gd name="connsiteX6" fmla="*/ 7342043 w 11919588"/>
              <a:gd name="connsiteY6" fmla="*/ 499547 h 3143160"/>
              <a:gd name="connsiteX7" fmla="*/ 7893690 w 11919588"/>
              <a:gd name="connsiteY7" fmla="*/ 1941953 h 3143160"/>
              <a:gd name="connsiteX8" fmla="*/ 9091000 w 11919588"/>
              <a:gd name="connsiteY8" fmla="*/ 1720165 h 3143160"/>
              <a:gd name="connsiteX9" fmla="*/ 10204374 w 11919588"/>
              <a:gd name="connsiteY9" fmla="*/ 498698 h 3143160"/>
              <a:gd name="connsiteX10" fmla="*/ 8572899 w 11919588"/>
              <a:gd name="connsiteY10" fmla="*/ 2685902 h 3143160"/>
              <a:gd name="connsiteX11" fmla="*/ 10890957 w 11919588"/>
              <a:gd name="connsiteY11" fmla="*/ 3143160 h 3143160"/>
              <a:gd name="connsiteX12" fmla="*/ 2401111 w 11919588"/>
              <a:gd name="connsiteY12" fmla="*/ 3063046 h 3143160"/>
              <a:gd name="connsiteX0" fmla="*/ 0 w 11919588"/>
              <a:gd name="connsiteY0" fmla="*/ 263708 h 3143160"/>
              <a:gd name="connsiteX1" fmla="*/ 1352322 w 11919588"/>
              <a:gd name="connsiteY1" fmla="*/ 2211914 h 3143160"/>
              <a:gd name="connsiteX2" fmla="*/ 3340541 w 11919588"/>
              <a:gd name="connsiteY2" fmla="*/ 269439 h 3143160"/>
              <a:gd name="connsiteX3" fmla="*/ 4375805 w 11919588"/>
              <a:gd name="connsiteY3" fmla="*/ 1972449 h 3143160"/>
              <a:gd name="connsiteX4" fmla="*/ 5469951 w 11919588"/>
              <a:gd name="connsiteY4" fmla="*/ 2128899 h 3143160"/>
              <a:gd name="connsiteX5" fmla="*/ 6658415 w 11919588"/>
              <a:gd name="connsiteY5" fmla="*/ 271559 h 3143160"/>
              <a:gd name="connsiteX6" fmla="*/ 7342043 w 11919588"/>
              <a:gd name="connsiteY6" fmla="*/ 499547 h 3143160"/>
              <a:gd name="connsiteX7" fmla="*/ 7893690 w 11919588"/>
              <a:gd name="connsiteY7" fmla="*/ 1941953 h 3143160"/>
              <a:gd name="connsiteX8" fmla="*/ 9091000 w 11919588"/>
              <a:gd name="connsiteY8" fmla="*/ 1720165 h 3143160"/>
              <a:gd name="connsiteX9" fmla="*/ 10204374 w 11919588"/>
              <a:gd name="connsiteY9" fmla="*/ 498698 h 3143160"/>
              <a:gd name="connsiteX10" fmla="*/ 8572899 w 11919588"/>
              <a:gd name="connsiteY10" fmla="*/ 2685902 h 3143160"/>
              <a:gd name="connsiteX11" fmla="*/ 10890957 w 11919588"/>
              <a:gd name="connsiteY11" fmla="*/ 3143160 h 3143160"/>
              <a:gd name="connsiteX12" fmla="*/ 2401111 w 11919588"/>
              <a:gd name="connsiteY12" fmla="*/ 3063046 h 3143160"/>
              <a:gd name="connsiteX0" fmla="*/ 0 w 11919588"/>
              <a:gd name="connsiteY0" fmla="*/ 263708 h 3143160"/>
              <a:gd name="connsiteX1" fmla="*/ 1352322 w 11919588"/>
              <a:gd name="connsiteY1" fmla="*/ 2211914 h 3143160"/>
              <a:gd name="connsiteX2" fmla="*/ 3340541 w 11919588"/>
              <a:gd name="connsiteY2" fmla="*/ 269439 h 3143160"/>
              <a:gd name="connsiteX3" fmla="*/ 4375805 w 11919588"/>
              <a:gd name="connsiteY3" fmla="*/ 1972449 h 3143160"/>
              <a:gd name="connsiteX4" fmla="*/ 5469951 w 11919588"/>
              <a:gd name="connsiteY4" fmla="*/ 2128899 h 3143160"/>
              <a:gd name="connsiteX5" fmla="*/ 6658415 w 11919588"/>
              <a:gd name="connsiteY5" fmla="*/ 271559 h 3143160"/>
              <a:gd name="connsiteX6" fmla="*/ 7342043 w 11919588"/>
              <a:gd name="connsiteY6" fmla="*/ 499547 h 3143160"/>
              <a:gd name="connsiteX7" fmla="*/ 7893690 w 11919588"/>
              <a:gd name="connsiteY7" fmla="*/ 1941953 h 3143160"/>
              <a:gd name="connsiteX8" fmla="*/ 9091000 w 11919588"/>
              <a:gd name="connsiteY8" fmla="*/ 1720165 h 3143160"/>
              <a:gd name="connsiteX9" fmla="*/ 10204374 w 11919588"/>
              <a:gd name="connsiteY9" fmla="*/ 498698 h 3143160"/>
              <a:gd name="connsiteX10" fmla="*/ 8572899 w 11919588"/>
              <a:gd name="connsiteY10" fmla="*/ 2685902 h 3143160"/>
              <a:gd name="connsiteX11" fmla="*/ 10890957 w 11919588"/>
              <a:gd name="connsiteY11" fmla="*/ 3143160 h 3143160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899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412381"/>
              <a:gd name="connsiteX1" fmla="*/ 1352322 w 10204374"/>
              <a:gd name="connsiteY1" fmla="*/ 2211914 h 2412381"/>
              <a:gd name="connsiteX2" fmla="*/ 3340541 w 10204374"/>
              <a:gd name="connsiteY2" fmla="*/ 269439 h 2412381"/>
              <a:gd name="connsiteX3" fmla="*/ 4375805 w 10204374"/>
              <a:gd name="connsiteY3" fmla="*/ 1972449 h 2412381"/>
              <a:gd name="connsiteX4" fmla="*/ 5469951 w 10204374"/>
              <a:gd name="connsiteY4" fmla="*/ 2128899 h 2412381"/>
              <a:gd name="connsiteX5" fmla="*/ 6658415 w 10204374"/>
              <a:gd name="connsiteY5" fmla="*/ 271559 h 2412381"/>
              <a:gd name="connsiteX6" fmla="*/ 7342043 w 10204374"/>
              <a:gd name="connsiteY6" fmla="*/ 499547 h 2412381"/>
              <a:gd name="connsiteX7" fmla="*/ 7893690 w 10204374"/>
              <a:gd name="connsiteY7" fmla="*/ 1941953 h 2412381"/>
              <a:gd name="connsiteX8" fmla="*/ 9091000 w 10204374"/>
              <a:gd name="connsiteY8" fmla="*/ 1720165 h 2412381"/>
              <a:gd name="connsiteX9" fmla="*/ 10204374 w 10204374"/>
              <a:gd name="connsiteY9" fmla="*/ 498698 h 2412381"/>
              <a:gd name="connsiteX0" fmla="*/ 0 w 10204374"/>
              <a:gd name="connsiteY0" fmla="*/ 263708 h 2412381"/>
              <a:gd name="connsiteX1" fmla="*/ 1352322 w 10204374"/>
              <a:gd name="connsiteY1" fmla="*/ 2211914 h 2412381"/>
              <a:gd name="connsiteX2" fmla="*/ 3340541 w 10204374"/>
              <a:gd name="connsiteY2" fmla="*/ 269439 h 2412381"/>
              <a:gd name="connsiteX3" fmla="*/ 4375805 w 10204374"/>
              <a:gd name="connsiteY3" fmla="*/ 1972449 h 2412381"/>
              <a:gd name="connsiteX4" fmla="*/ 5469951 w 10204374"/>
              <a:gd name="connsiteY4" fmla="*/ 2128899 h 2412381"/>
              <a:gd name="connsiteX5" fmla="*/ 6658415 w 10204374"/>
              <a:gd name="connsiteY5" fmla="*/ 271559 h 2412381"/>
              <a:gd name="connsiteX6" fmla="*/ 7342043 w 10204374"/>
              <a:gd name="connsiteY6" fmla="*/ 499547 h 2412381"/>
              <a:gd name="connsiteX7" fmla="*/ 7893690 w 10204374"/>
              <a:gd name="connsiteY7" fmla="*/ 1941953 h 2412381"/>
              <a:gd name="connsiteX8" fmla="*/ 9091000 w 10204374"/>
              <a:gd name="connsiteY8" fmla="*/ 1720165 h 2412381"/>
              <a:gd name="connsiteX9" fmla="*/ 10204374 w 10204374"/>
              <a:gd name="connsiteY9" fmla="*/ 498698 h 2412381"/>
              <a:gd name="connsiteX0" fmla="*/ 0 w 10018771"/>
              <a:gd name="connsiteY0" fmla="*/ 263708 h 2412381"/>
              <a:gd name="connsiteX1" fmla="*/ 1352322 w 10018771"/>
              <a:gd name="connsiteY1" fmla="*/ 2211914 h 2412381"/>
              <a:gd name="connsiteX2" fmla="*/ 3340541 w 10018771"/>
              <a:gd name="connsiteY2" fmla="*/ 269439 h 2412381"/>
              <a:gd name="connsiteX3" fmla="*/ 4375805 w 10018771"/>
              <a:gd name="connsiteY3" fmla="*/ 1972449 h 2412381"/>
              <a:gd name="connsiteX4" fmla="*/ 5469951 w 10018771"/>
              <a:gd name="connsiteY4" fmla="*/ 2128899 h 2412381"/>
              <a:gd name="connsiteX5" fmla="*/ 6658415 w 10018771"/>
              <a:gd name="connsiteY5" fmla="*/ 271559 h 2412381"/>
              <a:gd name="connsiteX6" fmla="*/ 7342043 w 10018771"/>
              <a:gd name="connsiteY6" fmla="*/ 499547 h 2412381"/>
              <a:gd name="connsiteX7" fmla="*/ 7893690 w 10018771"/>
              <a:gd name="connsiteY7" fmla="*/ 1941953 h 2412381"/>
              <a:gd name="connsiteX8" fmla="*/ 9091000 w 10018771"/>
              <a:gd name="connsiteY8" fmla="*/ 1720165 h 2412381"/>
              <a:gd name="connsiteX9" fmla="*/ 10018771 w 10018771"/>
              <a:gd name="connsiteY9" fmla="*/ 498698 h 2412381"/>
              <a:gd name="connsiteX0" fmla="*/ 0 w 10018771"/>
              <a:gd name="connsiteY0" fmla="*/ 263708 h 2412381"/>
              <a:gd name="connsiteX1" fmla="*/ 1352322 w 10018771"/>
              <a:gd name="connsiteY1" fmla="*/ 2211914 h 2412381"/>
              <a:gd name="connsiteX2" fmla="*/ 3340541 w 10018771"/>
              <a:gd name="connsiteY2" fmla="*/ 269439 h 2412381"/>
              <a:gd name="connsiteX3" fmla="*/ 4375805 w 10018771"/>
              <a:gd name="connsiteY3" fmla="*/ 1972449 h 2412381"/>
              <a:gd name="connsiteX4" fmla="*/ 5469951 w 10018771"/>
              <a:gd name="connsiteY4" fmla="*/ 2128899 h 2412381"/>
              <a:gd name="connsiteX5" fmla="*/ 6658415 w 10018771"/>
              <a:gd name="connsiteY5" fmla="*/ 271559 h 2412381"/>
              <a:gd name="connsiteX6" fmla="*/ 7342043 w 10018771"/>
              <a:gd name="connsiteY6" fmla="*/ 499547 h 2412381"/>
              <a:gd name="connsiteX7" fmla="*/ 7893690 w 10018771"/>
              <a:gd name="connsiteY7" fmla="*/ 1941953 h 2412381"/>
              <a:gd name="connsiteX8" fmla="*/ 9091000 w 10018771"/>
              <a:gd name="connsiteY8" fmla="*/ 1720165 h 2412381"/>
              <a:gd name="connsiteX9" fmla="*/ 10018771 w 10018771"/>
              <a:gd name="connsiteY9" fmla="*/ 141484 h 2412381"/>
              <a:gd name="connsiteX0" fmla="*/ 0 w 10018771"/>
              <a:gd name="connsiteY0" fmla="*/ 122224 h 2270897"/>
              <a:gd name="connsiteX1" fmla="*/ 1352322 w 10018771"/>
              <a:gd name="connsiteY1" fmla="*/ 2070430 h 2270897"/>
              <a:gd name="connsiteX2" fmla="*/ 3340541 w 10018771"/>
              <a:gd name="connsiteY2" fmla="*/ 127955 h 2270897"/>
              <a:gd name="connsiteX3" fmla="*/ 4375805 w 10018771"/>
              <a:gd name="connsiteY3" fmla="*/ 1830965 h 2270897"/>
              <a:gd name="connsiteX4" fmla="*/ 5469951 w 10018771"/>
              <a:gd name="connsiteY4" fmla="*/ 1987415 h 2270897"/>
              <a:gd name="connsiteX5" fmla="*/ 6658415 w 10018771"/>
              <a:gd name="connsiteY5" fmla="*/ 130075 h 2270897"/>
              <a:gd name="connsiteX6" fmla="*/ 7893690 w 10018771"/>
              <a:gd name="connsiteY6" fmla="*/ 1800469 h 2270897"/>
              <a:gd name="connsiteX7" fmla="*/ 9091000 w 10018771"/>
              <a:gd name="connsiteY7" fmla="*/ 1578681 h 2270897"/>
              <a:gd name="connsiteX8" fmla="*/ 10018771 w 10018771"/>
              <a:gd name="connsiteY8" fmla="*/ 0 h 2270897"/>
              <a:gd name="connsiteX0" fmla="*/ 0 w 10018771"/>
              <a:gd name="connsiteY0" fmla="*/ 122224 h 2270897"/>
              <a:gd name="connsiteX1" fmla="*/ 1352322 w 10018771"/>
              <a:gd name="connsiteY1" fmla="*/ 2070430 h 2270897"/>
              <a:gd name="connsiteX2" fmla="*/ 2876596 w 10018771"/>
              <a:gd name="connsiteY2" fmla="*/ 127955 h 2270897"/>
              <a:gd name="connsiteX3" fmla="*/ 4375805 w 10018771"/>
              <a:gd name="connsiteY3" fmla="*/ 1830965 h 2270897"/>
              <a:gd name="connsiteX4" fmla="*/ 5469951 w 10018771"/>
              <a:gd name="connsiteY4" fmla="*/ 1987415 h 2270897"/>
              <a:gd name="connsiteX5" fmla="*/ 6658415 w 10018771"/>
              <a:gd name="connsiteY5" fmla="*/ 130075 h 2270897"/>
              <a:gd name="connsiteX6" fmla="*/ 7893690 w 10018771"/>
              <a:gd name="connsiteY6" fmla="*/ 1800469 h 2270897"/>
              <a:gd name="connsiteX7" fmla="*/ 9091000 w 10018771"/>
              <a:gd name="connsiteY7" fmla="*/ 1578681 h 2270897"/>
              <a:gd name="connsiteX8" fmla="*/ 10018771 w 10018771"/>
              <a:gd name="connsiteY8" fmla="*/ 0 h 2270897"/>
              <a:gd name="connsiteX0" fmla="*/ 0 w 10018771"/>
              <a:gd name="connsiteY0" fmla="*/ 122224 h 2127997"/>
              <a:gd name="connsiteX1" fmla="*/ 1352322 w 10018771"/>
              <a:gd name="connsiteY1" fmla="*/ 2070430 h 2127997"/>
              <a:gd name="connsiteX2" fmla="*/ 2876596 w 10018771"/>
              <a:gd name="connsiteY2" fmla="*/ 127955 h 2127997"/>
              <a:gd name="connsiteX3" fmla="*/ 4375805 w 10018771"/>
              <a:gd name="connsiteY3" fmla="*/ 1830965 h 2127997"/>
              <a:gd name="connsiteX4" fmla="*/ 5469951 w 10018771"/>
              <a:gd name="connsiteY4" fmla="*/ 1844515 h 2127997"/>
              <a:gd name="connsiteX5" fmla="*/ 6658415 w 10018771"/>
              <a:gd name="connsiteY5" fmla="*/ 130075 h 2127997"/>
              <a:gd name="connsiteX6" fmla="*/ 7893690 w 10018771"/>
              <a:gd name="connsiteY6" fmla="*/ 1800469 h 2127997"/>
              <a:gd name="connsiteX7" fmla="*/ 9091000 w 10018771"/>
              <a:gd name="connsiteY7" fmla="*/ 1578681 h 2127997"/>
              <a:gd name="connsiteX8" fmla="*/ 10018771 w 10018771"/>
              <a:gd name="connsiteY8" fmla="*/ 0 h 2127997"/>
              <a:gd name="connsiteX0" fmla="*/ 0 w 10018771"/>
              <a:gd name="connsiteY0" fmla="*/ 122224 h 2184755"/>
              <a:gd name="connsiteX1" fmla="*/ 1352322 w 10018771"/>
              <a:gd name="connsiteY1" fmla="*/ 2070430 h 2184755"/>
              <a:gd name="connsiteX2" fmla="*/ 2876596 w 10018771"/>
              <a:gd name="connsiteY2" fmla="*/ 127955 h 2184755"/>
              <a:gd name="connsiteX3" fmla="*/ 4375805 w 10018771"/>
              <a:gd name="connsiteY3" fmla="*/ 1830965 h 2184755"/>
              <a:gd name="connsiteX4" fmla="*/ 5469951 w 10018771"/>
              <a:gd name="connsiteY4" fmla="*/ 1844515 h 2184755"/>
              <a:gd name="connsiteX5" fmla="*/ 6658415 w 10018771"/>
              <a:gd name="connsiteY5" fmla="*/ 130075 h 2184755"/>
              <a:gd name="connsiteX6" fmla="*/ 7893690 w 10018771"/>
              <a:gd name="connsiteY6" fmla="*/ 1943321 h 2184755"/>
              <a:gd name="connsiteX7" fmla="*/ 9091000 w 10018771"/>
              <a:gd name="connsiteY7" fmla="*/ 1578681 h 2184755"/>
              <a:gd name="connsiteX8" fmla="*/ 10018771 w 10018771"/>
              <a:gd name="connsiteY8" fmla="*/ 0 h 2184755"/>
              <a:gd name="connsiteX0" fmla="*/ 0 w 10018771"/>
              <a:gd name="connsiteY0" fmla="*/ 122224 h 2259734"/>
              <a:gd name="connsiteX1" fmla="*/ 1352322 w 10018771"/>
              <a:gd name="connsiteY1" fmla="*/ 2070430 h 2259734"/>
              <a:gd name="connsiteX2" fmla="*/ 2876596 w 10018771"/>
              <a:gd name="connsiteY2" fmla="*/ 127955 h 2259734"/>
              <a:gd name="connsiteX3" fmla="*/ 4375805 w 10018771"/>
              <a:gd name="connsiteY3" fmla="*/ 1830965 h 2259734"/>
              <a:gd name="connsiteX4" fmla="*/ 5469951 w 10018771"/>
              <a:gd name="connsiteY4" fmla="*/ 1844515 h 2259734"/>
              <a:gd name="connsiteX5" fmla="*/ 6658415 w 10018771"/>
              <a:gd name="connsiteY5" fmla="*/ 130075 h 2259734"/>
              <a:gd name="connsiteX6" fmla="*/ 7893690 w 10018771"/>
              <a:gd name="connsiteY6" fmla="*/ 1943321 h 2259734"/>
              <a:gd name="connsiteX7" fmla="*/ 9091000 w 10018771"/>
              <a:gd name="connsiteY7" fmla="*/ 1935847 h 2259734"/>
              <a:gd name="connsiteX8" fmla="*/ 10018771 w 10018771"/>
              <a:gd name="connsiteY8" fmla="*/ 0 h 2259734"/>
              <a:gd name="connsiteX0" fmla="*/ 0 w 10018771"/>
              <a:gd name="connsiteY0" fmla="*/ 122224 h 2259734"/>
              <a:gd name="connsiteX1" fmla="*/ 1352322 w 10018771"/>
              <a:gd name="connsiteY1" fmla="*/ 2070430 h 2259734"/>
              <a:gd name="connsiteX2" fmla="*/ 2876596 w 10018771"/>
              <a:gd name="connsiteY2" fmla="*/ 127955 h 2259734"/>
              <a:gd name="connsiteX3" fmla="*/ 4375805 w 10018771"/>
              <a:gd name="connsiteY3" fmla="*/ 1830965 h 2259734"/>
              <a:gd name="connsiteX4" fmla="*/ 5469951 w 10018771"/>
              <a:gd name="connsiteY4" fmla="*/ 1844515 h 2259734"/>
              <a:gd name="connsiteX5" fmla="*/ 6658415 w 10018771"/>
              <a:gd name="connsiteY5" fmla="*/ 130075 h 2259734"/>
              <a:gd name="connsiteX6" fmla="*/ 7893690 w 10018771"/>
              <a:gd name="connsiteY6" fmla="*/ 1943321 h 2259734"/>
              <a:gd name="connsiteX7" fmla="*/ 9091000 w 10018771"/>
              <a:gd name="connsiteY7" fmla="*/ 1935847 h 2259734"/>
              <a:gd name="connsiteX8" fmla="*/ 10018771 w 10018771"/>
              <a:gd name="connsiteY8" fmla="*/ 0 h 2259734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9091000 w 9554826"/>
              <a:gd name="connsiteY7" fmla="*/ 1847803 h 2156239"/>
              <a:gd name="connsiteX8" fmla="*/ 9554826 w 9554826"/>
              <a:gd name="connsiteY8" fmla="*/ 126246 h 2156239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8812616 w 9554826"/>
              <a:gd name="connsiteY7" fmla="*/ 1847803 h 2156239"/>
              <a:gd name="connsiteX8" fmla="*/ 9554826 w 9554826"/>
              <a:gd name="connsiteY8" fmla="*/ 126246 h 2156239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8812616 w 9554826"/>
              <a:gd name="connsiteY7" fmla="*/ 1847803 h 2156239"/>
              <a:gd name="connsiteX8" fmla="*/ 8855084 w 9554826"/>
              <a:gd name="connsiteY8" fmla="*/ 1629247 h 2156239"/>
              <a:gd name="connsiteX9" fmla="*/ 9554826 w 9554826"/>
              <a:gd name="connsiteY9" fmla="*/ 126246 h 2156239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8812616 w 9554826"/>
              <a:gd name="connsiteY7" fmla="*/ 1847803 h 2156239"/>
              <a:gd name="connsiteX8" fmla="*/ 8855084 w 9554826"/>
              <a:gd name="connsiteY8" fmla="*/ 1629247 h 2156239"/>
              <a:gd name="connsiteX9" fmla="*/ 9554826 w 9554826"/>
              <a:gd name="connsiteY9" fmla="*/ 126246 h 2156239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8812616 w 9554826"/>
              <a:gd name="connsiteY7" fmla="*/ 1847803 h 2156239"/>
              <a:gd name="connsiteX8" fmla="*/ 9554826 w 9554826"/>
              <a:gd name="connsiteY8" fmla="*/ 126246 h 2156239"/>
              <a:gd name="connsiteX0" fmla="*/ 0 w 9554826"/>
              <a:gd name="connsiteY0" fmla="*/ 34180 h 2132422"/>
              <a:gd name="connsiteX1" fmla="*/ 1352322 w 9554826"/>
              <a:gd name="connsiteY1" fmla="*/ 1982386 h 2132422"/>
              <a:gd name="connsiteX2" fmla="*/ 2876596 w 9554826"/>
              <a:gd name="connsiteY2" fmla="*/ 39911 h 2132422"/>
              <a:gd name="connsiteX3" fmla="*/ 4375805 w 9554826"/>
              <a:gd name="connsiteY3" fmla="*/ 1742921 h 2132422"/>
              <a:gd name="connsiteX4" fmla="*/ 5469951 w 9554826"/>
              <a:gd name="connsiteY4" fmla="*/ 1756471 h 2132422"/>
              <a:gd name="connsiteX5" fmla="*/ 6658415 w 9554826"/>
              <a:gd name="connsiteY5" fmla="*/ 42031 h 2132422"/>
              <a:gd name="connsiteX6" fmla="*/ 7893690 w 9554826"/>
              <a:gd name="connsiteY6" fmla="*/ 1855277 h 2132422"/>
              <a:gd name="connsiteX7" fmla="*/ 8812616 w 9554826"/>
              <a:gd name="connsiteY7" fmla="*/ 1704903 h 2132422"/>
              <a:gd name="connsiteX8" fmla="*/ 9554826 w 9554826"/>
              <a:gd name="connsiteY8" fmla="*/ 126246 h 2132422"/>
              <a:gd name="connsiteX0" fmla="*/ 0 w 9554826"/>
              <a:gd name="connsiteY0" fmla="*/ 34180 h 2039953"/>
              <a:gd name="connsiteX1" fmla="*/ 1352322 w 9554826"/>
              <a:gd name="connsiteY1" fmla="*/ 1982386 h 2039953"/>
              <a:gd name="connsiteX2" fmla="*/ 2876596 w 9554826"/>
              <a:gd name="connsiteY2" fmla="*/ 39911 h 2039953"/>
              <a:gd name="connsiteX3" fmla="*/ 4375805 w 9554826"/>
              <a:gd name="connsiteY3" fmla="*/ 1742921 h 2039953"/>
              <a:gd name="connsiteX4" fmla="*/ 5469951 w 9554826"/>
              <a:gd name="connsiteY4" fmla="*/ 1756471 h 2039953"/>
              <a:gd name="connsiteX5" fmla="*/ 6658415 w 9554826"/>
              <a:gd name="connsiteY5" fmla="*/ 42031 h 2039953"/>
              <a:gd name="connsiteX6" fmla="*/ 7893690 w 9554826"/>
              <a:gd name="connsiteY6" fmla="*/ 1712377 h 2039953"/>
              <a:gd name="connsiteX7" fmla="*/ 8812616 w 9554826"/>
              <a:gd name="connsiteY7" fmla="*/ 1704903 h 2039953"/>
              <a:gd name="connsiteX8" fmla="*/ 9554826 w 9554826"/>
              <a:gd name="connsiteY8" fmla="*/ 126246 h 2039953"/>
              <a:gd name="connsiteX0" fmla="*/ 0 w 9554826"/>
              <a:gd name="connsiteY0" fmla="*/ 34180 h 2039953"/>
              <a:gd name="connsiteX1" fmla="*/ 1352322 w 9554826"/>
              <a:gd name="connsiteY1" fmla="*/ 1982386 h 2039953"/>
              <a:gd name="connsiteX2" fmla="*/ 3154897 w 9554826"/>
              <a:gd name="connsiteY2" fmla="*/ 39911 h 2039953"/>
              <a:gd name="connsiteX3" fmla="*/ 4375805 w 9554826"/>
              <a:gd name="connsiteY3" fmla="*/ 1742921 h 2039953"/>
              <a:gd name="connsiteX4" fmla="*/ 5469951 w 9554826"/>
              <a:gd name="connsiteY4" fmla="*/ 1756471 h 2039953"/>
              <a:gd name="connsiteX5" fmla="*/ 6658415 w 9554826"/>
              <a:gd name="connsiteY5" fmla="*/ 42031 h 2039953"/>
              <a:gd name="connsiteX6" fmla="*/ 7893690 w 9554826"/>
              <a:gd name="connsiteY6" fmla="*/ 1712377 h 2039953"/>
              <a:gd name="connsiteX7" fmla="*/ 8812616 w 9554826"/>
              <a:gd name="connsiteY7" fmla="*/ 1704903 h 2039953"/>
              <a:gd name="connsiteX8" fmla="*/ 9554826 w 9554826"/>
              <a:gd name="connsiteY8" fmla="*/ 126246 h 2039953"/>
              <a:gd name="connsiteX0" fmla="*/ 0 w 9554826"/>
              <a:gd name="connsiteY0" fmla="*/ 34180 h 2039953"/>
              <a:gd name="connsiteX1" fmla="*/ 1073938 w 9554826"/>
              <a:gd name="connsiteY1" fmla="*/ 1982386 h 2039953"/>
              <a:gd name="connsiteX2" fmla="*/ 3154897 w 9554826"/>
              <a:gd name="connsiteY2" fmla="*/ 39911 h 2039953"/>
              <a:gd name="connsiteX3" fmla="*/ 4375805 w 9554826"/>
              <a:gd name="connsiteY3" fmla="*/ 1742921 h 2039953"/>
              <a:gd name="connsiteX4" fmla="*/ 5469951 w 9554826"/>
              <a:gd name="connsiteY4" fmla="*/ 1756471 h 2039953"/>
              <a:gd name="connsiteX5" fmla="*/ 6658415 w 9554826"/>
              <a:gd name="connsiteY5" fmla="*/ 42031 h 2039953"/>
              <a:gd name="connsiteX6" fmla="*/ 7893690 w 9554826"/>
              <a:gd name="connsiteY6" fmla="*/ 1712377 h 2039953"/>
              <a:gd name="connsiteX7" fmla="*/ 8812616 w 9554826"/>
              <a:gd name="connsiteY7" fmla="*/ 1704903 h 2039953"/>
              <a:gd name="connsiteX8" fmla="*/ 9554826 w 9554826"/>
              <a:gd name="connsiteY8" fmla="*/ 126246 h 2039953"/>
              <a:gd name="connsiteX0" fmla="*/ 0 w 9554826"/>
              <a:gd name="connsiteY0" fmla="*/ 34180 h 2039953"/>
              <a:gd name="connsiteX1" fmla="*/ 1073938 w 9554826"/>
              <a:gd name="connsiteY1" fmla="*/ 1982386 h 2039953"/>
              <a:gd name="connsiteX2" fmla="*/ 3154897 w 9554826"/>
              <a:gd name="connsiteY2" fmla="*/ 39911 h 2039953"/>
              <a:gd name="connsiteX3" fmla="*/ 4375805 w 9554826"/>
              <a:gd name="connsiteY3" fmla="*/ 1742921 h 2039953"/>
              <a:gd name="connsiteX4" fmla="*/ 5469951 w 9554826"/>
              <a:gd name="connsiteY4" fmla="*/ 1756471 h 2039953"/>
              <a:gd name="connsiteX5" fmla="*/ 6658415 w 9554826"/>
              <a:gd name="connsiteY5" fmla="*/ 42031 h 2039953"/>
              <a:gd name="connsiteX6" fmla="*/ 7893690 w 9554826"/>
              <a:gd name="connsiteY6" fmla="*/ 1712377 h 2039953"/>
              <a:gd name="connsiteX7" fmla="*/ 8812616 w 9554826"/>
              <a:gd name="connsiteY7" fmla="*/ 1704903 h 2039953"/>
              <a:gd name="connsiteX8" fmla="*/ 9554826 w 9554826"/>
              <a:gd name="connsiteY8" fmla="*/ 126246 h 2039953"/>
              <a:gd name="connsiteX0" fmla="*/ 0 w 9554826"/>
              <a:gd name="connsiteY0" fmla="*/ 46369 h 2114498"/>
              <a:gd name="connsiteX1" fmla="*/ 1107751 w 9554826"/>
              <a:gd name="connsiteY1" fmla="*/ 2067707 h 2114498"/>
              <a:gd name="connsiteX2" fmla="*/ 3154897 w 9554826"/>
              <a:gd name="connsiteY2" fmla="*/ 52100 h 2114498"/>
              <a:gd name="connsiteX3" fmla="*/ 4375805 w 9554826"/>
              <a:gd name="connsiteY3" fmla="*/ 1755110 h 2114498"/>
              <a:gd name="connsiteX4" fmla="*/ 5469951 w 9554826"/>
              <a:gd name="connsiteY4" fmla="*/ 1768660 h 2114498"/>
              <a:gd name="connsiteX5" fmla="*/ 6658415 w 9554826"/>
              <a:gd name="connsiteY5" fmla="*/ 54220 h 2114498"/>
              <a:gd name="connsiteX6" fmla="*/ 7893690 w 9554826"/>
              <a:gd name="connsiteY6" fmla="*/ 1724566 h 2114498"/>
              <a:gd name="connsiteX7" fmla="*/ 8812616 w 9554826"/>
              <a:gd name="connsiteY7" fmla="*/ 1717092 h 2114498"/>
              <a:gd name="connsiteX8" fmla="*/ 9554826 w 9554826"/>
              <a:gd name="connsiteY8" fmla="*/ 138435 h 2114498"/>
              <a:gd name="connsiteX0" fmla="*/ 0 w 9554826"/>
              <a:gd name="connsiteY0" fmla="*/ 17234 h 2346328"/>
              <a:gd name="connsiteX1" fmla="*/ 1107751 w 9554826"/>
              <a:gd name="connsiteY1" fmla="*/ 2038572 h 2346328"/>
              <a:gd name="connsiteX2" fmla="*/ 1344717 w 9554826"/>
              <a:gd name="connsiteY2" fmla="*/ 1863770 h 2346328"/>
              <a:gd name="connsiteX3" fmla="*/ 3154897 w 9554826"/>
              <a:gd name="connsiteY3" fmla="*/ 22965 h 2346328"/>
              <a:gd name="connsiteX4" fmla="*/ 4375805 w 9554826"/>
              <a:gd name="connsiteY4" fmla="*/ 1725975 h 2346328"/>
              <a:gd name="connsiteX5" fmla="*/ 5469951 w 9554826"/>
              <a:gd name="connsiteY5" fmla="*/ 1739525 h 2346328"/>
              <a:gd name="connsiteX6" fmla="*/ 6658415 w 9554826"/>
              <a:gd name="connsiteY6" fmla="*/ 25085 h 2346328"/>
              <a:gd name="connsiteX7" fmla="*/ 7893690 w 9554826"/>
              <a:gd name="connsiteY7" fmla="*/ 1695431 h 2346328"/>
              <a:gd name="connsiteX8" fmla="*/ 8812616 w 9554826"/>
              <a:gd name="connsiteY8" fmla="*/ 1687957 h 2346328"/>
              <a:gd name="connsiteX9" fmla="*/ 9554826 w 9554826"/>
              <a:gd name="connsiteY9" fmla="*/ 109300 h 2346328"/>
              <a:gd name="connsiteX0" fmla="*/ 0 w 9554826"/>
              <a:gd name="connsiteY0" fmla="*/ 17234 h 2023008"/>
              <a:gd name="connsiteX1" fmla="*/ 1344717 w 9554826"/>
              <a:gd name="connsiteY1" fmla="*/ 1863770 h 2023008"/>
              <a:gd name="connsiteX2" fmla="*/ 3154897 w 9554826"/>
              <a:gd name="connsiteY2" fmla="*/ 22965 h 2023008"/>
              <a:gd name="connsiteX3" fmla="*/ 4375805 w 9554826"/>
              <a:gd name="connsiteY3" fmla="*/ 1725975 h 2023008"/>
              <a:gd name="connsiteX4" fmla="*/ 5469951 w 9554826"/>
              <a:gd name="connsiteY4" fmla="*/ 1739525 h 2023008"/>
              <a:gd name="connsiteX5" fmla="*/ 6658415 w 9554826"/>
              <a:gd name="connsiteY5" fmla="*/ 25085 h 2023008"/>
              <a:gd name="connsiteX6" fmla="*/ 7893690 w 9554826"/>
              <a:gd name="connsiteY6" fmla="*/ 1695431 h 2023008"/>
              <a:gd name="connsiteX7" fmla="*/ 8812616 w 9554826"/>
              <a:gd name="connsiteY7" fmla="*/ 1687957 h 2023008"/>
              <a:gd name="connsiteX8" fmla="*/ 9554826 w 9554826"/>
              <a:gd name="connsiteY8" fmla="*/ 109300 h 2023008"/>
              <a:gd name="connsiteX0" fmla="*/ 0 w 8210109"/>
              <a:gd name="connsiteY0" fmla="*/ 1863770 h 2023008"/>
              <a:gd name="connsiteX1" fmla="*/ 1810180 w 8210109"/>
              <a:gd name="connsiteY1" fmla="*/ 22965 h 2023008"/>
              <a:gd name="connsiteX2" fmla="*/ 3031088 w 8210109"/>
              <a:gd name="connsiteY2" fmla="*/ 1725975 h 2023008"/>
              <a:gd name="connsiteX3" fmla="*/ 4125234 w 8210109"/>
              <a:gd name="connsiteY3" fmla="*/ 1739525 h 2023008"/>
              <a:gd name="connsiteX4" fmla="*/ 5313698 w 8210109"/>
              <a:gd name="connsiteY4" fmla="*/ 25085 h 2023008"/>
              <a:gd name="connsiteX5" fmla="*/ 6548973 w 8210109"/>
              <a:gd name="connsiteY5" fmla="*/ 1695431 h 2023008"/>
              <a:gd name="connsiteX6" fmla="*/ 7467899 w 8210109"/>
              <a:gd name="connsiteY6" fmla="*/ 1687957 h 2023008"/>
              <a:gd name="connsiteX7" fmla="*/ 8210109 w 8210109"/>
              <a:gd name="connsiteY7" fmla="*/ 109300 h 2023008"/>
              <a:gd name="connsiteX0" fmla="*/ 0 w 8013092"/>
              <a:gd name="connsiteY0" fmla="*/ 1863770 h 2023008"/>
              <a:gd name="connsiteX1" fmla="*/ 1810180 w 8013092"/>
              <a:gd name="connsiteY1" fmla="*/ 22965 h 2023008"/>
              <a:gd name="connsiteX2" fmla="*/ 3031088 w 8013092"/>
              <a:gd name="connsiteY2" fmla="*/ 1725975 h 2023008"/>
              <a:gd name="connsiteX3" fmla="*/ 4125234 w 8013092"/>
              <a:gd name="connsiteY3" fmla="*/ 1739525 h 2023008"/>
              <a:gd name="connsiteX4" fmla="*/ 5313698 w 8013092"/>
              <a:gd name="connsiteY4" fmla="*/ 25085 h 2023008"/>
              <a:gd name="connsiteX5" fmla="*/ 6548973 w 8013092"/>
              <a:gd name="connsiteY5" fmla="*/ 1695431 h 2023008"/>
              <a:gd name="connsiteX6" fmla="*/ 7467899 w 8013092"/>
              <a:gd name="connsiteY6" fmla="*/ 1687957 h 2023008"/>
              <a:gd name="connsiteX7" fmla="*/ 8013092 w 8013092"/>
              <a:gd name="connsiteY7" fmla="*/ 109300 h 2023008"/>
              <a:gd name="connsiteX0" fmla="*/ 0 w 8013094"/>
              <a:gd name="connsiteY0" fmla="*/ 1863770 h 2023008"/>
              <a:gd name="connsiteX1" fmla="*/ 1810180 w 8013094"/>
              <a:gd name="connsiteY1" fmla="*/ 22965 h 2023008"/>
              <a:gd name="connsiteX2" fmla="*/ 3031088 w 8013094"/>
              <a:gd name="connsiteY2" fmla="*/ 1725975 h 2023008"/>
              <a:gd name="connsiteX3" fmla="*/ 4125234 w 8013094"/>
              <a:gd name="connsiteY3" fmla="*/ 1739525 h 2023008"/>
              <a:gd name="connsiteX4" fmla="*/ 5313698 w 8013094"/>
              <a:gd name="connsiteY4" fmla="*/ 25085 h 2023008"/>
              <a:gd name="connsiteX5" fmla="*/ 6548973 w 8013094"/>
              <a:gd name="connsiteY5" fmla="*/ 1695431 h 2023008"/>
              <a:gd name="connsiteX6" fmla="*/ 7467899 w 8013094"/>
              <a:gd name="connsiteY6" fmla="*/ 1687957 h 2023008"/>
              <a:gd name="connsiteX7" fmla="*/ 8013094 w 8013094"/>
              <a:gd name="connsiteY7" fmla="*/ 109300 h 2023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13094" h="2023008">
                <a:moveTo>
                  <a:pt x="0" y="1863770"/>
                </a:moveTo>
                <a:cubicBezTo>
                  <a:pt x="525816" y="1864725"/>
                  <a:pt x="1304999" y="45931"/>
                  <a:pt x="1810180" y="22965"/>
                </a:cubicBezTo>
                <a:cubicBezTo>
                  <a:pt x="2315361" y="-1"/>
                  <a:pt x="2645246" y="1439882"/>
                  <a:pt x="3031088" y="1725975"/>
                </a:cubicBezTo>
                <a:cubicBezTo>
                  <a:pt x="3416930" y="2012068"/>
                  <a:pt x="3744799" y="2023007"/>
                  <a:pt x="4125234" y="1739525"/>
                </a:cubicBezTo>
                <a:cubicBezTo>
                  <a:pt x="4505669" y="1456043"/>
                  <a:pt x="4909742" y="32434"/>
                  <a:pt x="5313698" y="25085"/>
                </a:cubicBezTo>
                <a:cubicBezTo>
                  <a:pt x="5717654" y="17736"/>
                  <a:pt x="6189940" y="1418286"/>
                  <a:pt x="6548973" y="1695431"/>
                </a:cubicBezTo>
                <a:cubicBezTo>
                  <a:pt x="6908007" y="1972576"/>
                  <a:pt x="7223879" y="1952312"/>
                  <a:pt x="7467899" y="1687957"/>
                </a:cubicBezTo>
                <a:cubicBezTo>
                  <a:pt x="7711919" y="1423602"/>
                  <a:pt x="7858467" y="467958"/>
                  <a:pt x="8013094" y="109300"/>
                </a:cubicBezTo>
              </a:path>
            </a:pathLst>
          </a:custGeom>
          <a:ln w="38100">
            <a:solidFill>
              <a:schemeClr val="bg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1400">
              <a:solidFill>
                <a:srgbClr val="7C3B06"/>
              </a:solidFill>
            </a:endParaRPr>
          </a:p>
        </p:txBody>
      </p:sp>
      <p:grpSp>
        <p:nvGrpSpPr>
          <p:cNvPr id="11" name="Grupo 72"/>
          <p:cNvGrpSpPr/>
          <p:nvPr/>
        </p:nvGrpSpPr>
        <p:grpSpPr>
          <a:xfrm>
            <a:off x="5092071" y="1963252"/>
            <a:ext cx="1224136" cy="634178"/>
            <a:chOff x="400307" y="4792244"/>
            <a:chExt cx="1224136" cy="634178"/>
          </a:xfrm>
        </p:grpSpPr>
        <p:sp>
          <p:nvSpPr>
            <p:cNvPr id="12" name="Elipse 11"/>
            <p:cNvSpPr>
              <a:spLocks noChangeArrowheads="1"/>
            </p:cNvSpPr>
            <p:nvPr/>
          </p:nvSpPr>
          <p:spPr bwMode="auto">
            <a:xfrm>
              <a:off x="864294" y="5156735"/>
              <a:ext cx="250825" cy="26968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13" name="CaixaDeTexto 12"/>
            <p:cNvSpPr txBox="1">
              <a:spLocks noChangeArrowheads="1"/>
            </p:cNvSpPr>
            <p:nvPr/>
          </p:nvSpPr>
          <p:spPr bwMode="auto">
            <a:xfrm>
              <a:off x="400307" y="4792244"/>
              <a:ext cx="12241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 smtClean="0">
                  <a:solidFill>
                    <a:schemeClr val="tx2"/>
                  </a:solidFill>
                  <a:latin typeface="Cambria" panose="02040503050406030204" pitchFamily="18" charset="0"/>
                </a:rPr>
                <a:t>13/07/18</a:t>
              </a:r>
              <a:endParaRPr lang="pt-BR" sz="1400" b="1" dirty="0">
                <a:solidFill>
                  <a:schemeClr val="tx2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4" name="Grupo 73"/>
          <p:cNvGrpSpPr/>
          <p:nvPr/>
        </p:nvGrpSpPr>
        <p:grpSpPr>
          <a:xfrm>
            <a:off x="1634970" y="4065979"/>
            <a:ext cx="2291091" cy="1579792"/>
            <a:chOff x="2325321" y="4605998"/>
            <a:chExt cx="2291091" cy="1579792"/>
          </a:xfrm>
        </p:grpSpPr>
        <p:sp>
          <p:nvSpPr>
            <p:cNvPr id="15" name="Elipse 14"/>
            <p:cNvSpPr>
              <a:spLocks noChangeArrowheads="1"/>
            </p:cNvSpPr>
            <p:nvPr/>
          </p:nvSpPr>
          <p:spPr bwMode="auto">
            <a:xfrm>
              <a:off x="2325321" y="5334373"/>
              <a:ext cx="250825" cy="269687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16" name="CaixaDeTexto 12"/>
            <p:cNvSpPr txBox="1">
              <a:spLocks noChangeArrowheads="1"/>
            </p:cNvSpPr>
            <p:nvPr/>
          </p:nvSpPr>
          <p:spPr bwMode="auto">
            <a:xfrm>
              <a:off x="3307540" y="4605998"/>
              <a:ext cx="12241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 smtClean="0">
                  <a:solidFill>
                    <a:schemeClr val="tx2"/>
                  </a:solidFill>
                  <a:latin typeface="Cambria" panose="02040503050406030204" pitchFamily="18" charset="0"/>
                </a:rPr>
                <a:t>28/09/18</a:t>
              </a:r>
              <a:endParaRPr lang="pt-BR" sz="1400" b="1" dirty="0">
                <a:solidFill>
                  <a:schemeClr val="tx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7" name="CaixaDeTexto 13"/>
            <p:cNvSpPr txBox="1">
              <a:spLocks noChangeArrowheads="1"/>
            </p:cNvSpPr>
            <p:nvPr/>
          </p:nvSpPr>
          <p:spPr bwMode="auto">
            <a:xfrm>
              <a:off x="3133383" y="5447126"/>
              <a:ext cx="1483029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Sessão pública de apresentação de </a:t>
              </a:r>
              <a:r>
                <a:rPr lang="pt-BR" sz="1400" dirty="0" smtClean="0">
                  <a:solidFill>
                    <a:schemeClr val="tx2"/>
                  </a:solidFill>
                  <a:cs typeface="Arial" charset="0"/>
                </a:rPr>
                <a:t>ofertas</a:t>
              </a:r>
              <a:endParaRPr lang="pt-BR" sz="1400" dirty="0">
                <a:solidFill>
                  <a:schemeClr val="tx2"/>
                </a:solidFill>
                <a:cs typeface="Arial" charset="0"/>
              </a:endParaRPr>
            </a:p>
          </p:txBody>
        </p:sp>
      </p:grpSp>
      <p:grpSp>
        <p:nvGrpSpPr>
          <p:cNvPr id="18" name="Grupo 67"/>
          <p:cNvGrpSpPr/>
          <p:nvPr/>
        </p:nvGrpSpPr>
        <p:grpSpPr>
          <a:xfrm>
            <a:off x="-108520" y="2196731"/>
            <a:ext cx="1368152" cy="1879761"/>
            <a:chOff x="323528" y="2142726"/>
            <a:chExt cx="1368152" cy="1879761"/>
          </a:xfrm>
        </p:grpSpPr>
        <p:sp>
          <p:nvSpPr>
            <p:cNvPr id="19" name="Elipse 18"/>
            <p:cNvSpPr>
              <a:spLocks noChangeArrowheads="1"/>
            </p:cNvSpPr>
            <p:nvPr/>
          </p:nvSpPr>
          <p:spPr bwMode="auto">
            <a:xfrm>
              <a:off x="873100" y="2522055"/>
              <a:ext cx="250825" cy="269687"/>
            </a:xfrm>
            <a:prstGeom prst="ellipse">
              <a:avLst/>
            </a:prstGeom>
            <a:solidFill>
              <a:srgbClr val="0070C0"/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20" name="CaixaDeTexto 12"/>
            <p:cNvSpPr txBox="1">
              <a:spLocks noChangeArrowheads="1"/>
            </p:cNvSpPr>
            <p:nvPr/>
          </p:nvSpPr>
          <p:spPr bwMode="auto">
            <a:xfrm>
              <a:off x="395537" y="2142726"/>
              <a:ext cx="12241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 smtClean="0">
                  <a:solidFill>
                    <a:schemeClr val="tx2"/>
                  </a:solidFill>
                  <a:latin typeface="Cambria" panose="02040503050406030204" pitchFamily="18" charset="0"/>
                </a:rPr>
                <a:t>28/06/18</a:t>
              </a:r>
              <a:endParaRPr lang="pt-BR" sz="1400" b="1" dirty="0">
                <a:solidFill>
                  <a:schemeClr val="tx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21" name="CaixaDeTexto 13"/>
            <p:cNvSpPr txBox="1">
              <a:spLocks noChangeArrowheads="1"/>
            </p:cNvSpPr>
            <p:nvPr/>
          </p:nvSpPr>
          <p:spPr bwMode="auto">
            <a:xfrm>
              <a:off x="323528" y="2852936"/>
              <a:ext cx="1368152" cy="116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Publicação do </a:t>
              </a:r>
              <a:r>
                <a:rPr lang="pt-BR" sz="1400" dirty="0" err="1">
                  <a:solidFill>
                    <a:schemeClr val="tx2"/>
                  </a:solidFill>
                  <a:cs typeface="Arial" charset="0"/>
                </a:rPr>
                <a:t>Pré</a:t>
              </a:r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-edital e </a:t>
              </a:r>
              <a:r>
                <a:rPr lang="pt-BR" sz="1400" dirty="0" smtClean="0">
                  <a:solidFill>
                    <a:schemeClr val="tx2"/>
                  </a:solidFill>
                  <a:cs typeface="Arial" charset="0"/>
                </a:rPr>
                <a:t>minuta dos contratos </a:t>
              </a:r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de </a:t>
              </a:r>
              <a:r>
                <a:rPr lang="pt-BR" sz="1400" dirty="0" smtClean="0">
                  <a:solidFill>
                    <a:schemeClr val="tx2"/>
                  </a:solidFill>
                  <a:cs typeface="Arial" charset="0"/>
                </a:rPr>
                <a:t>partilha </a:t>
              </a:r>
              <a:endParaRPr lang="pt-BR" sz="1400" dirty="0">
                <a:solidFill>
                  <a:schemeClr val="tx2"/>
                </a:solidFill>
                <a:cs typeface="Arial" charset="0"/>
              </a:endParaRPr>
            </a:p>
          </p:txBody>
        </p:sp>
      </p:grpSp>
      <p:grpSp>
        <p:nvGrpSpPr>
          <p:cNvPr id="22" name="Grupo 21"/>
          <p:cNvGrpSpPr/>
          <p:nvPr/>
        </p:nvGrpSpPr>
        <p:grpSpPr>
          <a:xfrm>
            <a:off x="807048" y="1471172"/>
            <a:ext cx="2297101" cy="2582023"/>
            <a:chOff x="825733" y="1457828"/>
            <a:chExt cx="2297101" cy="2582023"/>
          </a:xfrm>
        </p:grpSpPr>
        <p:sp>
          <p:nvSpPr>
            <p:cNvPr id="23" name="CaixaDeTexto 13"/>
            <p:cNvSpPr txBox="1">
              <a:spLocks noChangeArrowheads="1"/>
            </p:cNvSpPr>
            <p:nvPr/>
          </p:nvSpPr>
          <p:spPr bwMode="auto">
            <a:xfrm>
              <a:off x="1129213" y="2654856"/>
              <a:ext cx="1642329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Início do prazo para </a:t>
              </a:r>
              <a:r>
                <a:rPr lang="pt-BR" sz="1400" dirty="0" smtClean="0">
                  <a:solidFill>
                    <a:schemeClr val="tx2"/>
                  </a:solidFill>
                  <a:cs typeface="Arial" charset="0"/>
                </a:rPr>
                <a:t>manifestação de interesse, qualificação </a:t>
              </a:r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e pagamento da taxa de participação</a:t>
              </a:r>
            </a:p>
          </p:txBody>
        </p:sp>
        <p:sp>
          <p:nvSpPr>
            <p:cNvPr id="24" name="Elipse 23"/>
            <p:cNvSpPr>
              <a:spLocks noChangeArrowheads="1"/>
            </p:cNvSpPr>
            <p:nvPr/>
          </p:nvSpPr>
          <p:spPr bwMode="auto">
            <a:xfrm>
              <a:off x="1821745" y="2335217"/>
              <a:ext cx="250825" cy="26968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25" name="CaixaDeTexto 12"/>
            <p:cNvSpPr txBox="1">
              <a:spLocks noChangeArrowheads="1"/>
            </p:cNvSpPr>
            <p:nvPr/>
          </p:nvSpPr>
          <p:spPr bwMode="auto">
            <a:xfrm>
              <a:off x="1362216" y="2073436"/>
              <a:ext cx="12241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 smtClean="0">
                  <a:solidFill>
                    <a:schemeClr val="tx2"/>
                  </a:solidFill>
                  <a:latin typeface="Cambria" panose="02040503050406030204" pitchFamily="18" charset="0"/>
                </a:rPr>
                <a:t>28/06/18</a:t>
              </a:r>
              <a:endParaRPr lang="pt-BR" sz="1400" b="1" dirty="0">
                <a:solidFill>
                  <a:schemeClr val="tx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26" name="CaixaDeTexto 13"/>
            <p:cNvSpPr txBox="1">
              <a:spLocks noChangeArrowheads="1"/>
            </p:cNvSpPr>
            <p:nvPr/>
          </p:nvSpPr>
          <p:spPr bwMode="auto">
            <a:xfrm>
              <a:off x="825733" y="1457828"/>
              <a:ext cx="2297101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Início da Consulta Pública e disponibilização do pacote de dados</a:t>
              </a:r>
            </a:p>
          </p:txBody>
        </p:sp>
      </p:grpSp>
      <p:grpSp>
        <p:nvGrpSpPr>
          <p:cNvPr id="27" name="Grupo 26"/>
          <p:cNvGrpSpPr/>
          <p:nvPr/>
        </p:nvGrpSpPr>
        <p:grpSpPr>
          <a:xfrm>
            <a:off x="3856452" y="2158335"/>
            <a:ext cx="2540463" cy="1014058"/>
            <a:chOff x="5615374" y="1949875"/>
            <a:chExt cx="2540463" cy="1014058"/>
          </a:xfrm>
        </p:grpSpPr>
        <p:sp>
          <p:nvSpPr>
            <p:cNvPr id="28" name="Elipse 27"/>
            <p:cNvSpPr>
              <a:spLocks noChangeArrowheads="1"/>
            </p:cNvSpPr>
            <p:nvPr/>
          </p:nvSpPr>
          <p:spPr bwMode="auto">
            <a:xfrm>
              <a:off x="6073793" y="2339939"/>
              <a:ext cx="250825" cy="269687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29" name="CaixaDeTexto 12"/>
            <p:cNvSpPr txBox="1">
              <a:spLocks noChangeArrowheads="1"/>
            </p:cNvSpPr>
            <p:nvPr/>
          </p:nvSpPr>
          <p:spPr bwMode="auto">
            <a:xfrm>
              <a:off x="5615374" y="1949875"/>
              <a:ext cx="12241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pt-BR" sz="1400" b="1" dirty="0" smtClean="0">
                  <a:solidFill>
                    <a:schemeClr val="tx2"/>
                  </a:solidFill>
                  <a:latin typeface="Cambria" panose="02040503050406030204" pitchFamily="18" charset="0"/>
                </a:rPr>
                <a:t>11/07/18</a:t>
              </a:r>
              <a:endParaRPr lang="pt-BR" sz="1400" b="1" dirty="0">
                <a:solidFill>
                  <a:schemeClr val="tx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0" name="CaixaDeTexto 13"/>
            <p:cNvSpPr txBox="1">
              <a:spLocks noChangeArrowheads="1"/>
            </p:cNvSpPr>
            <p:nvPr/>
          </p:nvSpPr>
          <p:spPr bwMode="auto">
            <a:xfrm>
              <a:off x="6770285" y="2440713"/>
              <a:ext cx="138555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Audiência Pública</a:t>
              </a:r>
            </a:p>
          </p:txBody>
        </p:sp>
      </p:grpSp>
      <p:grpSp>
        <p:nvGrpSpPr>
          <p:cNvPr id="31" name="Grupo 30"/>
          <p:cNvGrpSpPr/>
          <p:nvPr/>
        </p:nvGrpSpPr>
        <p:grpSpPr>
          <a:xfrm>
            <a:off x="5030809" y="4221088"/>
            <a:ext cx="1498427" cy="2470398"/>
            <a:chOff x="7302144" y="4147323"/>
            <a:chExt cx="1498427" cy="2470398"/>
          </a:xfrm>
        </p:grpSpPr>
        <p:sp>
          <p:nvSpPr>
            <p:cNvPr id="32" name="CaixaDeTexto 44"/>
            <p:cNvSpPr txBox="1">
              <a:spLocks noChangeArrowheads="1"/>
            </p:cNvSpPr>
            <p:nvPr/>
          </p:nvSpPr>
          <p:spPr bwMode="auto">
            <a:xfrm>
              <a:off x="7302144" y="4147323"/>
              <a:ext cx="144016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Até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 smtClean="0">
                  <a:solidFill>
                    <a:schemeClr val="tx2"/>
                  </a:solidFill>
                  <a:latin typeface="Cambria" panose="02040503050406030204" pitchFamily="18" charset="0"/>
                </a:rPr>
                <a:t>26/11/18</a:t>
              </a:r>
              <a:endParaRPr lang="pt-BR" sz="1400" b="1" dirty="0">
                <a:solidFill>
                  <a:schemeClr val="tx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3" name="CaixaDeTexto 45"/>
            <p:cNvSpPr txBox="1">
              <a:spLocks noChangeArrowheads="1"/>
            </p:cNvSpPr>
            <p:nvPr/>
          </p:nvSpPr>
          <p:spPr bwMode="auto">
            <a:xfrm>
              <a:off x="7338789" y="5017283"/>
              <a:ext cx="1461782" cy="1600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Prazo para entrega dos documentos de assinatura dos contratos e de qualificação de afiliada indicada</a:t>
              </a:r>
            </a:p>
          </p:txBody>
        </p:sp>
        <p:sp>
          <p:nvSpPr>
            <p:cNvPr id="34" name="Elipse 33"/>
            <p:cNvSpPr>
              <a:spLocks noChangeArrowheads="1"/>
            </p:cNvSpPr>
            <p:nvPr/>
          </p:nvSpPr>
          <p:spPr bwMode="auto">
            <a:xfrm>
              <a:off x="7910270" y="4670104"/>
              <a:ext cx="250825" cy="269687"/>
            </a:xfrm>
            <a:prstGeom prst="ellipse">
              <a:avLst/>
            </a:prstGeom>
            <a:solidFill>
              <a:srgbClr val="00B0F0"/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</p:grpSp>
      <p:sp>
        <p:nvSpPr>
          <p:cNvPr id="35" name="CaixaDeTexto 12"/>
          <p:cNvSpPr txBox="1">
            <a:spLocks noChangeArrowheads="1"/>
          </p:cNvSpPr>
          <p:nvPr/>
        </p:nvSpPr>
        <p:spPr bwMode="auto">
          <a:xfrm>
            <a:off x="1214965" y="4494242"/>
            <a:ext cx="12241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13/09/18</a:t>
            </a:r>
            <a:endParaRPr lang="pt-BR" sz="1400" b="1" dirty="0">
              <a:solidFill>
                <a:schemeClr val="tx2"/>
              </a:solidFill>
              <a:latin typeface="Cambria" panose="02040503050406030204" pitchFamily="18" charset="0"/>
            </a:endParaRPr>
          </a:p>
        </p:txBody>
      </p:sp>
      <p:sp>
        <p:nvSpPr>
          <p:cNvPr id="36" name="CaixaDeTexto 13"/>
          <p:cNvSpPr txBox="1">
            <a:spLocks noChangeArrowheads="1"/>
          </p:cNvSpPr>
          <p:nvPr/>
        </p:nvSpPr>
        <p:spPr bwMode="auto">
          <a:xfrm>
            <a:off x="1249016" y="5112803"/>
            <a:ext cx="132041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solidFill>
                  <a:schemeClr val="tx2"/>
                </a:solidFill>
                <a:cs typeface="Arial" charset="0"/>
              </a:rPr>
              <a:t>Data limite para apresentação das garantias de oferta</a:t>
            </a:r>
          </a:p>
        </p:txBody>
      </p:sp>
      <p:pic>
        <p:nvPicPr>
          <p:cNvPr id="37" name="Imagem 36" descr="gota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76673" y="4379113"/>
            <a:ext cx="334012" cy="51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" name="Grupo 72"/>
          <p:cNvGrpSpPr/>
          <p:nvPr/>
        </p:nvGrpSpPr>
        <p:grpSpPr>
          <a:xfrm>
            <a:off x="7505011" y="1968378"/>
            <a:ext cx="1675500" cy="2175785"/>
            <a:chOff x="102541" y="4614090"/>
            <a:chExt cx="1675500" cy="2175785"/>
          </a:xfrm>
        </p:grpSpPr>
        <p:sp>
          <p:nvSpPr>
            <p:cNvPr id="39" name="Elipse 38"/>
            <p:cNvSpPr>
              <a:spLocks noChangeArrowheads="1"/>
            </p:cNvSpPr>
            <p:nvPr/>
          </p:nvSpPr>
          <p:spPr bwMode="auto">
            <a:xfrm>
              <a:off x="864294" y="5156735"/>
              <a:ext cx="250825" cy="26968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40" name="CaixaDeTexto 12"/>
            <p:cNvSpPr txBox="1">
              <a:spLocks noChangeArrowheads="1"/>
            </p:cNvSpPr>
            <p:nvPr/>
          </p:nvSpPr>
          <p:spPr bwMode="auto">
            <a:xfrm>
              <a:off x="385051" y="4614090"/>
              <a:ext cx="12241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 smtClean="0">
                  <a:solidFill>
                    <a:schemeClr val="tx2"/>
                  </a:solidFill>
                  <a:latin typeface="Cambria" panose="02040503050406030204" pitchFamily="18" charset="0"/>
                </a:rPr>
                <a:t>Até </a:t>
              </a: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24/08/18</a:t>
              </a:r>
              <a:endParaRPr lang="pt-BR" sz="1400" b="1" dirty="0">
                <a:solidFill>
                  <a:schemeClr val="tx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1" name="CaixaDeTexto 13"/>
            <p:cNvSpPr txBox="1">
              <a:spLocks noChangeArrowheads="1"/>
            </p:cNvSpPr>
            <p:nvPr/>
          </p:nvSpPr>
          <p:spPr bwMode="auto">
            <a:xfrm>
              <a:off x="102541" y="5404880"/>
              <a:ext cx="1675500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Prazo final para manifestação de interesse, qualificação e pagamento da</a:t>
              </a:r>
            </a:p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taxa de </a:t>
              </a:r>
              <a:r>
                <a:rPr lang="pt-BR" sz="1400" dirty="0" smtClean="0">
                  <a:solidFill>
                    <a:schemeClr val="tx2"/>
                  </a:solidFill>
                  <a:cs typeface="Arial" charset="0"/>
                </a:rPr>
                <a:t>participação</a:t>
              </a:r>
              <a:endParaRPr lang="pt-BR" sz="1400" dirty="0">
                <a:solidFill>
                  <a:schemeClr val="tx2"/>
                </a:solidFill>
                <a:cs typeface="Arial" charset="0"/>
              </a:endParaRPr>
            </a:p>
          </p:txBody>
        </p:sp>
      </p:grpSp>
      <p:grpSp>
        <p:nvGrpSpPr>
          <p:cNvPr id="42" name="Grupo 41"/>
          <p:cNvGrpSpPr/>
          <p:nvPr/>
        </p:nvGrpSpPr>
        <p:grpSpPr>
          <a:xfrm>
            <a:off x="18792" y="4184457"/>
            <a:ext cx="1361227" cy="1537077"/>
            <a:chOff x="1401073" y="4221219"/>
            <a:chExt cx="1361227" cy="1537077"/>
          </a:xfrm>
        </p:grpSpPr>
        <p:sp>
          <p:nvSpPr>
            <p:cNvPr id="43" name="Elipse 42"/>
            <p:cNvSpPr>
              <a:spLocks noChangeArrowheads="1"/>
            </p:cNvSpPr>
            <p:nvPr/>
          </p:nvSpPr>
          <p:spPr bwMode="auto">
            <a:xfrm>
              <a:off x="1871537" y="4770834"/>
              <a:ext cx="250825" cy="233408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44" name="CaixaDeTexto 12"/>
            <p:cNvSpPr txBox="1">
              <a:spLocks noChangeArrowheads="1"/>
            </p:cNvSpPr>
            <p:nvPr/>
          </p:nvSpPr>
          <p:spPr bwMode="auto">
            <a:xfrm>
              <a:off x="1538164" y="4221219"/>
              <a:ext cx="12241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 smtClean="0">
                  <a:solidFill>
                    <a:schemeClr val="tx2"/>
                  </a:solidFill>
                  <a:latin typeface="Cambria" panose="02040503050406030204" pitchFamily="18" charset="0"/>
                </a:rPr>
                <a:t>Até 31/08/18</a:t>
              </a:r>
              <a:endParaRPr lang="pt-BR" sz="1400" b="1" dirty="0">
                <a:solidFill>
                  <a:schemeClr val="tx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5" name="CaixaDeTexto 13"/>
            <p:cNvSpPr txBox="1">
              <a:spLocks noChangeArrowheads="1"/>
            </p:cNvSpPr>
            <p:nvPr/>
          </p:nvSpPr>
          <p:spPr bwMode="auto">
            <a:xfrm>
              <a:off x="1401073" y="5019632"/>
              <a:ext cx="1240840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Seminário  Ambiental e Jurídico-Fiscal</a:t>
              </a:r>
              <a:endParaRPr lang="pt-BR" sz="1400" dirty="0">
                <a:solidFill>
                  <a:schemeClr val="tx2"/>
                </a:solidFill>
                <a:cs typeface="Arial" charset="0"/>
              </a:endParaRPr>
            </a:p>
          </p:txBody>
        </p:sp>
      </p:grpSp>
      <p:grpSp>
        <p:nvGrpSpPr>
          <p:cNvPr id="46" name="Grupo 45"/>
          <p:cNvGrpSpPr/>
          <p:nvPr/>
        </p:nvGrpSpPr>
        <p:grpSpPr>
          <a:xfrm>
            <a:off x="3911791" y="4208452"/>
            <a:ext cx="1244119" cy="1880938"/>
            <a:chOff x="2794422" y="3955673"/>
            <a:chExt cx="1244119" cy="1880938"/>
          </a:xfrm>
        </p:grpSpPr>
        <p:sp>
          <p:nvSpPr>
            <p:cNvPr id="47" name="Elipse 46"/>
            <p:cNvSpPr>
              <a:spLocks noChangeArrowheads="1"/>
            </p:cNvSpPr>
            <p:nvPr/>
          </p:nvSpPr>
          <p:spPr bwMode="auto">
            <a:xfrm>
              <a:off x="3307789" y="4515396"/>
              <a:ext cx="250825" cy="26968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48" name="CaixaDeTexto 12"/>
            <p:cNvSpPr txBox="1">
              <a:spLocks noChangeArrowheads="1"/>
            </p:cNvSpPr>
            <p:nvPr/>
          </p:nvSpPr>
          <p:spPr bwMode="auto">
            <a:xfrm>
              <a:off x="2814405" y="3955673"/>
              <a:ext cx="12241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 smtClean="0">
                  <a:solidFill>
                    <a:schemeClr val="tx2"/>
                  </a:solidFill>
                  <a:latin typeface="Cambria" panose="02040503050406030204" pitchFamily="18" charset="0"/>
                </a:rPr>
                <a:t>Até 11/10/18</a:t>
              </a:r>
              <a:endParaRPr lang="pt-BR" sz="1400" b="1" dirty="0">
                <a:solidFill>
                  <a:schemeClr val="tx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9" name="CaixaDeTexto 13"/>
            <p:cNvSpPr txBox="1">
              <a:spLocks noChangeArrowheads="1"/>
            </p:cNvSpPr>
            <p:nvPr/>
          </p:nvSpPr>
          <p:spPr bwMode="auto">
            <a:xfrm>
              <a:off x="2794422" y="4882504"/>
              <a:ext cx="1244119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</a:rPr>
                <a:t>Adjudicação do objeto e homologação da licitação</a:t>
              </a:r>
            </a:p>
          </p:txBody>
        </p:sp>
      </p:grpSp>
      <p:grpSp>
        <p:nvGrpSpPr>
          <p:cNvPr id="50" name="Grupo 49"/>
          <p:cNvGrpSpPr/>
          <p:nvPr/>
        </p:nvGrpSpPr>
        <p:grpSpPr>
          <a:xfrm>
            <a:off x="2644751" y="2213097"/>
            <a:ext cx="5166603" cy="1332893"/>
            <a:chOff x="3743754" y="2237520"/>
            <a:chExt cx="5166603" cy="1332893"/>
          </a:xfrm>
        </p:grpSpPr>
        <p:grpSp>
          <p:nvGrpSpPr>
            <p:cNvPr id="51" name="Grupo 2"/>
            <p:cNvGrpSpPr/>
            <p:nvPr/>
          </p:nvGrpSpPr>
          <p:grpSpPr>
            <a:xfrm>
              <a:off x="3743754" y="2237520"/>
              <a:ext cx="5166603" cy="986580"/>
              <a:chOff x="-3728018" y="4432645"/>
              <a:chExt cx="5166603" cy="986580"/>
            </a:xfrm>
          </p:grpSpPr>
          <p:sp>
            <p:nvSpPr>
              <p:cNvPr id="53" name="Elipse 52"/>
              <p:cNvSpPr>
                <a:spLocks noChangeArrowheads="1"/>
              </p:cNvSpPr>
              <p:nvPr/>
            </p:nvSpPr>
            <p:spPr bwMode="auto">
              <a:xfrm>
                <a:off x="612774" y="4748324"/>
                <a:ext cx="250825" cy="233408"/>
              </a:xfrm>
              <a:prstGeom prst="ellipse">
                <a:avLst/>
              </a:prstGeom>
              <a:solidFill>
                <a:srgbClr val="00B0F0"/>
              </a:soli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54" name="CaixaDeTexto 12"/>
              <p:cNvSpPr txBox="1">
                <a:spLocks noChangeArrowheads="1"/>
              </p:cNvSpPr>
              <p:nvPr/>
            </p:nvSpPr>
            <p:spPr bwMode="auto">
              <a:xfrm>
                <a:off x="62197" y="4432645"/>
                <a:ext cx="1376388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pt-BR" sz="1400" b="1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09/08/18</a:t>
                </a:r>
                <a:endPara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55" name="CaixaDeTexto 13"/>
              <p:cNvSpPr txBox="1">
                <a:spLocks noChangeArrowheads="1"/>
              </p:cNvSpPr>
              <p:nvPr/>
            </p:nvSpPr>
            <p:spPr bwMode="auto">
              <a:xfrm>
                <a:off x="-3728018" y="4896005"/>
                <a:ext cx="119657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pt-BR" sz="1400" dirty="0" smtClean="0">
                    <a:solidFill>
                      <a:schemeClr val="tx2"/>
                    </a:solidFill>
                    <a:cs typeface="Arial" charset="0"/>
                  </a:rPr>
                  <a:t>Seminário Técnico </a:t>
                </a:r>
              </a:p>
            </p:txBody>
          </p:sp>
        </p:grpSp>
        <p:sp>
          <p:nvSpPr>
            <p:cNvPr id="52" name="CaixaDeTexto 13"/>
            <p:cNvSpPr txBox="1">
              <a:spLocks noChangeArrowheads="1"/>
            </p:cNvSpPr>
            <p:nvPr/>
          </p:nvSpPr>
          <p:spPr bwMode="auto">
            <a:xfrm>
              <a:off x="7465454" y="2831749"/>
              <a:ext cx="1300324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Publicação do Edital e </a:t>
              </a:r>
              <a:r>
                <a:rPr lang="pt-BR" sz="1400" dirty="0" smtClean="0">
                  <a:solidFill>
                    <a:schemeClr val="tx2"/>
                  </a:solidFill>
                  <a:cs typeface="Arial" charset="0"/>
                </a:rPr>
                <a:t>Contrato</a:t>
              </a:r>
              <a:endParaRPr lang="pt-BR" sz="1400" dirty="0">
                <a:solidFill>
                  <a:schemeClr val="tx2"/>
                </a:solidFill>
                <a:cs typeface="Arial" charset="0"/>
              </a:endParaRPr>
            </a:p>
          </p:txBody>
        </p:sp>
      </p:grpSp>
      <p:grpSp>
        <p:nvGrpSpPr>
          <p:cNvPr id="56" name="Grupo 55"/>
          <p:cNvGrpSpPr/>
          <p:nvPr/>
        </p:nvGrpSpPr>
        <p:grpSpPr>
          <a:xfrm>
            <a:off x="6302631" y="3890806"/>
            <a:ext cx="1224136" cy="2093542"/>
            <a:chOff x="5733975" y="1784929"/>
            <a:chExt cx="1224136" cy="2093542"/>
          </a:xfrm>
        </p:grpSpPr>
        <p:sp>
          <p:nvSpPr>
            <p:cNvPr id="57" name="Elipse 56"/>
            <p:cNvSpPr>
              <a:spLocks noChangeArrowheads="1"/>
            </p:cNvSpPr>
            <p:nvPr/>
          </p:nvSpPr>
          <p:spPr bwMode="auto">
            <a:xfrm>
              <a:off x="6230153" y="2322153"/>
              <a:ext cx="250825" cy="26968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58" name="CaixaDeTexto 12"/>
            <p:cNvSpPr txBox="1">
              <a:spLocks noChangeArrowheads="1"/>
            </p:cNvSpPr>
            <p:nvPr/>
          </p:nvSpPr>
          <p:spPr bwMode="auto">
            <a:xfrm>
              <a:off x="5733975" y="1784929"/>
              <a:ext cx="12241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 smtClean="0">
                  <a:solidFill>
                    <a:schemeClr val="tx2"/>
                  </a:solidFill>
                  <a:latin typeface="Cambria" panose="02040503050406030204" pitchFamily="18" charset="0"/>
                </a:rPr>
                <a:t>Até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 smtClean="0">
                  <a:solidFill>
                    <a:schemeClr val="tx2"/>
                  </a:solidFill>
                  <a:latin typeface="Cambria" panose="02040503050406030204" pitchFamily="18" charset="0"/>
                </a:rPr>
                <a:t>26/11/18</a:t>
              </a:r>
              <a:endParaRPr lang="pt-BR" sz="1400" b="1" dirty="0">
                <a:solidFill>
                  <a:schemeClr val="tx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59" name="CaixaDeTexto 13"/>
            <p:cNvSpPr txBox="1">
              <a:spLocks noChangeArrowheads="1"/>
            </p:cNvSpPr>
            <p:nvPr/>
          </p:nvSpPr>
          <p:spPr bwMode="auto">
            <a:xfrm>
              <a:off x="5817478" y="2708920"/>
              <a:ext cx="1076177" cy="116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Prazo para pagamento do bônus de assinatura</a:t>
              </a:r>
            </a:p>
          </p:txBody>
        </p:sp>
      </p:grpSp>
      <p:grpSp>
        <p:nvGrpSpPr>
          <p:cNvPr id="60" name="Grupo 59"/>
          <p:cNvGrpSpPr/>
          <p:nvPr/>
        </p:nvGrpSpPr>
        <p:grpSpPr>
          <a:xfrm>
            <a:off x="7343993" y="4127030"/>
            <a:ext cx="1642329" cy="1426431"/>
            <a:chOff x="1129213" y="1751645"/>
            <a:chExt cx="1642329" cy="1426431"/>
          </a:xfrm>
        </p:grpSpPr>
        <p:sp>
          <p:nvSpPr>
            <p:cNvPr id="61" name="CaixaDeTexto 13"/>
            <p:cNvSpPr txBox="1">
              <a:spLocks noChangeArrowheads="1"/>
            </p:cNvSpPr>
            <p:nvPr/>
          </p:nvSpPr>
          <p:spPr bwMode="auto">
            <a:xfrm>
              <a:off x="1129213" y="2654856"/>
              <a:ext cx="164232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Assinatura dos </a:t>
              </a:r>
              <a:r>
                <a:rPr lang="pt-BR" sz="1400" dirty="0" smtClean="0">
                  <a:solidFill>
                    <a:schemeClr val="tx2"/>
                  </a:solidFill>
                  <a:cs typeface="Arial" charset="0"/>
                </a:rPr>
                <a:t>contratos</a:t>
              </a:r>
              <a:endParaRPr lang="pt-BR" sz="1400" dirty="0">
                <a:solidFill>
                  <a:schemeClr val="tx2"/>
                </a:solidFill>
                <a:cs typeface="Arial" charset="0"/>
              </a:endParaRPr>
            </a:p>
          </p:txBody>
        </p:sp>
        <p:sp>
          <p:nvSpPr>
            <p:cNvPr id="62" name="Elipse 61"/>
            <p:cNvSpPr>
              <a:spLocks noChangeArrowheads="1"/>
            </p:cNvSpPr>
            <p:nvPr/>
          </p:nvSpPr>
          <p:spPr bwMode="auto">
            <a:xfrm>
              <a:off x="1821745" y="2335217"/>
              <a:ext cx="250825" cy="269687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63" name="CaixaDeTexto 12"/>
            <p:cNvSpPr txBox="1">
              <a:spLocks noChangeArrowheads="1"/>
            </p:cNvSpPr>
            <p:nvPr/>
          </p:nvSpPr>
          <p:spPr bwMode="auto">
            <a:xfrm>
              <a:off x="1355224" y="1751645"/>
              <a:ext cx="12241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Até </a:t>
              </a:r>
              <a:r>
                <a:rPr lang="pt-BR" sz="1400" b="1" dirty="0" smtClean="0">
                  <a:solidFill>
                    <a:schemeClr val="tx2"/>
                  </a:solidFill>
                  <a:latin typeface="Cambria" panose="02040503050406030204" pitchFamily="18" charset="0"/>
                </a:rPr>
                <a:t>19/12/18</a:t>
              </a:r>
              <a:endParaRPr lang="pt-BR" sz="1400" b="1" dirty="0">
                <a:solidFill>
                  <a:schemeClr val="tx2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64" name="Elipse 63"/>
          <p:cNvSpPr/>
          <p:nvPr/>
        </p:nvSpPr>
        <p:spPr>
          <a:xfrm>
            <a:off x="5101958" y="1089711"/>
            <a:ext cx="1127204" cy="282069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213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Habilitação</a:t>
            </a:r>
            <a:endParaRPr lang="pt-BR" sz="3200" dirty="0"/>
          </a:p>
        </p:txBody>
      </p:sp>
      <p:grpSp>
        <p:nvGrpSpPr>
          <p:cNvPr id="4" name="Grupo 22"/>
          <p:cNvGrpSpPr/>
          <p:nvPr/>
        </p:nvGrpSpPr>
        <p:grpSpPr>
          <a:xfrm>
            <a:off x="505603" y="1263050"/>
            <a:ext cx="2920872" cy="5406228"/>
            <a:chOff x="6732239" y="1772816"/>
            <a:chExt cx="2088233" cy="4824536"/>
          </a:xfrm>
          <a:solidFill>
            <a:schemeClr val="tx2"/>
          </a:solidFill>
        </p:grpSpPr>
        <p:sp>
          <p:nvSpPr>
            <p:cNvPr id="5" name="Retângulo de cantos arredondados 4"/>
            <p:cNvSpPr/>
            <p:nvPr/>
          </p:nvSpPr>
          <p:spPr>
            <a:xfrm>
              <a:off x="6732239" y="1772816"/>
              <a:ext cx="2088232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b="1" dirty="0" smtClean="0">
                  <a:solidFill>
                    <a:schemeClr val="accent1">
                      <a:lumMod val="50000"/>
                    </a:schemeClr>
                  </a:solidFill>
                </a:rPr>
                <a:t>Manifestação de Interesse</a:t>
              </a:r>
              <a:endParaRPr lang="pt-BR" sz="16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6" name="Retângulo de cantos arredondados 5"/>
            <p:cNvSpPr/>
            <p:nvPr/>
          </p:nvSpPr>
          <p:spPr>
            <a:xfrm>
              <a:off x="6732240" y="3573016"/>
              <a:ext cx="2088232" cy="1224136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b="1" dirty="0" smtClean="0"/>
                <a:t>Pagamento da Taxa de Participação</a:t>
              </a:r>
              <a:endParaRPr lang="pt-BR" sz="1600" b="1" dirty="0"/>
            </a:p>
          </p:txBody>
        </p:sp>
        <p:sp>
          <p:nvSpPr>
            <p:cNvPr id="7" name="Retângulo de cantos arredondados 6"/>
            <p:cNvSpPr/>
            <p:nvPr/>
          </p:nvSpPr>
          <p:spPr>
            <a:xfrm>
              <a:off x="6732240" y="5373216"/>
              <a:ext cx="2088232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b="1" dirty="0" smtClean="0">
                  <a:solidFill>
                    <a:schemeClr val="tx1"/>
                  </a:solidFill>
                </a:rPr>
                <a:t>Qualificação Técnica, Econômica, Jurídica e comprovação da Regularidade Fiscal e Trabalhista</a:t>
              </a:r>
              <a:endParaRPr lang="pt-BR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Cruz 7"/>
            <p:cNvSpPr/>
            <p:nvPr/>
          </p:nvSpPr>
          <p:spPr>
            <a:xfrm>
              <a:off x="7596336" y="4869160"/>
              <a:ext cx="432048" cy="432048"/>
            </a:xfrm>
            <a:prstGeom prst="plus">
              <a:avLst>
                <a:gd name="adj" fmla="val 3698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Cruz 8"/>
            <p:cNvSpPr/>
            <p:nvPr/>
          </p:nvSpPr>
          <p:spPr>
            <a:xfrm>
              <a:off x="7596336" y="3068960"/>
              <a:ext cx="432048" cy="432048"/>
            </a:xfrm>
            <a:prstGeom prst="plus">
              <a:avLst>
                <a:gd name="adj" fmla="val 3698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3" name="CaixaDeTexto 12"/>
          <p:cNvSpPr txBox="1"/>
          <p:nvPr/>
        </p:nvSpPr>
        <p:spPr>
          <a:xfrm>
            <a:off x="3879522" y="3913364"/>
            <a:ext cx="51401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pt-BR" dirty="0" smtClean="0"/>
              <a:t> A </a:t>
            </a:r>
            <a:r>
              <a:rPr lang="pt-BR" dirty="0" smtClean="0"/>
              <a:t>licitante que tiver a habilitação aprovada pela CEL poderá apresentar ofertas na sessão pública; </a:t>
            </a:r>
          </a:p>
          <a:p>
            <a:pPr algn="just">
              <a:buFont typeface="Wingdings" pitchFamily="2" charset="2"/>
              <a:buChar char="§"/>
            </a:pPr>
            <a:endParaRPr lang="pt-BR" dirty="0" smtClean="0"/>
          </a:p>
          <a:p>
            <a:pPr algn="just">
              <a:buFont typeface="Wingdings" pitchFamily="2" charset="2"/>
              <a:buChar char="§"/>
            </a:pPr>
            <a:r>
              <a:rPr lang="pt-BR" dirty="0" smtClean="0"/>
              <a:t> </a:t>
            </a:r>
            <a:r>
              <a:rPr lang="pt-BR" u="sng" dirty="0" smtClean="0"/>
              <a:t>Data limite para a entrega da documentação  24/08/2018.</a:t>
            </a:r>
            <a:endParaRPr lang="pt-BR" u="sng" dirty="0" smtClean="0"/>
          </a:p>
        </p:txBody>
      </p:sp>
      <p:sp>
        <p:nvSpPr>
          <p:cNvPr id="10" name="Retângulo de cantos arredondados 9"/>
          <p:cNvSpPr/>
          <p:nvPr/>
        </p:nvSpPr>
        <p:spPr>
          <a:xfrm>
            <a:off x="5230004" y="1824810"/>
            <a:ext cx="2296863" cy="119544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>
                <a:solidFill>
                  <a:schemeClr val="accent1">
                    <a:lumMod val="50000"/>
                  </a:schemeClr>
                </a:solidFill>
              </a:rPr>
              <a:t>CEL - Fase externa</a:t>
            </a:r>
          </a:p>
          <a:p>
            <a:pPr algn="ctr"/>
            <a:endParaRPr lang="pt-BR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pt-BR" sz="1600" b="1" dirty="0" smtClean="0">
                <a:solidFill>
                  <a:schemeClr val="accent1">
                    <a:lumMod val="50000"/>
                  </a:schemeClr>
                </a:solidFill>
              </a:rPr>
              <a:t>SPL – Fase interna</a:t>
            </a:r>
            <a:endParaRPr lang="pt-BR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42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64068" y="389244"/>
            <a:ext cx="5571066" cy="616882"/>
          </a:xfrm>
        </p:spPr>
        <p:txBody>
          <a:bodyPr/>
          <a:lstStyle/>
          <a:p>
            <a:r>
              <a:rPr lang="pt-BR" sz="2400" dirty="0"/>
              <a:t>Taxa de Participação e Acesso ao </a:t>
            </a:r>
            <a:r>
              <a:rPr lang="pt-BR" sz="2400" dirty="0" smtClean="0"/>
              <a:t>Pacote de Dados</a:t>
            </a:r>
            <a:endParaRPr lang="pt-BR" sz="2400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794402"/>
              </p:ext>
            </p:extLst>
          </p:nvPr>
        </p:nvGraphicFramePr>
        <p:xfrm>
          <a:off x="982134" y="1617134"/>
          <a:ext cx="7142963" cy="33221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3816"/>
                <a:gridCol w="1615781"/>
                <a:gridCol w="2247035"/>
                <a:gridCol w="2116331"/>
              </a:tblGrid>
              <a:tr h="10597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Bacia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946" marR="23946" marT="0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Setor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946" marR="23946" marT="0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Blocos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946" marR="23946" marT="0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Valor da taxa de participação (R$)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946" marR="23946" marT="0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94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b="0" dirty="0">
                          <a:solidFill>
                            <a:schemeClr val="tx1"/>
                          </a:solidFill>
                          <a:effectLst/>
                        </a:rPr>
                        <a:t>Santos</a:t>
                      </a:r>
                      <a:endParaRPr lang="pt-BR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946" marR="23946" marT="0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SS-AUP1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946" marR="23946" marT="0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Saturno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946" marR="23946" marT="0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R$ 324.000,00</a:t>
                      </a:r>
                      <a:endParaRPr lang="pt-B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946" marR="23946" marT="0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785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Titã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946" marR="23946" marT="0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0661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SS-AUP2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946" marR="23946" marT="0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Pau-Brasil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946" marR="23946" marT="0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059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b="0" dirty="0">
                          <a:solidFill>
                            <a:schemeClr val="tx1"/>
                          </a:solidFill>
                          <a:effectLst/>
                        </a:rPr>
                        <a:t>Campos</a:t>
                      </a:r>
                      <a:endParaRPr lang="pt-BR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946" marR="23946" marT="0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SC-AP5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946" marR="23946" marT="0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Sudoeste de Tartaruga Verde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946" marR="23946" marT="0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R$ 162.000,00</a:t>
                      </a:r>
                      <a:endParaRPr lang="pt-B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946" marR="23946" marT="0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etângulo 1"/>
          <p:cNvSpPr/>
          <p:nvPr/>
        </p:nvSpPr>
        <p:spPr>
          <a:xfrm>
            <a:off x="795866" y="5422668"/>
            <a:ext cx="7329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prstClr val="black"/>
                </a:solidFill>
              </a:rPr>
              <a:t>O pagamento </a:t>
            </a:r>
            <a:r>
              <a:rPr lang="pt-BR" dirty="0" smtClean="0">
                <a:solidFill>
                  <a:prstClr val="black"/>
                </a:solidFill>
              </a:rPr>
              <a:t>da taxa é </a:t>
            </a:r>
            <a:r>
              <a:rPr lang="pt-BR" dirty="0">
                <a:solidFill>
                  <a:prstClr val="black"/>
                </a:solidFill>
              </a:rPr>
              <a:t>obrigatório e individual, mesmo para </a:t>
            </a:r>
            <a:r>
              <a:rPr lang="pt-BR" dirty="0" smtClean="0">
                <a:solidFill>
                  <a:prstClr val="black"/>
                </a:solidFill>
              </a:rPr>
              <a:t>as licitantes que </a:t>
            </a:r>
            <a:r>
              <a:rPr lang="pt-BR" dirty="0">
                <a:solidFill>
                  <a:prstClr val="black"/>
                </a:solidFill>
              </a:rPr>
              <a:t>pretendem apresentar ofertas em </a:t>
            </a:r>
            <a:r>
              <a:rPr lang="pt-BR" dirty="0" smtClean="0">
                <a:solidFill>
                  <a:prstClr val="black"/>
                </a:solidFill>
              </a:rPr>
              <a:t>consórcio.</a:t>
            </a:r>
            <a:endParaRPr lang="pt-B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08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Qualificação</a:t>
            </a:r>
            <a:endParaRPr lang="pt-BR" sz="3200" dirty="0"/>
          </a:p>
        </p:txBody>
      </p:sp>
      <p:grpSp>
        <p:nvGrpSpPr>
          <p:cNvPr id="4" name="Grupo 3"/>
          <p:cNvGrpSpPr/>
          <p:nvPr/>
        </p:nvGrpSpPr>
        <p:grpSpPr>
          <a:xfrm>
            <a:off x="347134" y="1319809"/>
            <a:ext cx="8424936" cy="4771539"/>
            <a:chOff x="359532" y="1700808"/>
            <a:chExt cx="8424936" cy="4771539"/>
          </a:xfrm>
        </p:grpSpPr>
        <p:grpSp>
          <p:nvGrpSpPr>
            <p:cNvPr id="5" name="Grupo 4"/>
            <p:cNvGrpSpPr/>
            <p:nvPr/>
          </p:nvGrpSpPr>
          <p:grpSpPr>
            <a:xfrm>
              <a:off x="359532" y="1700808"/>
              <a:ext cx="8424936" cy="3001233"/>
              <a:chOff x="359532" y="1844824"/>
              <a:chExt cx="8424936" cy="3001233"/>
            </a:xfrm>
          </p:grpSpPr>
          <p:sp>
            <p:nvSpPr>
              <p:cNvPr id="9" name="Retângulo de cantos arredondados 8"/>
              <p:cNvSpPr/>
              <p:nvPr/>
            </p:nvSpPr>
            <p:spPr>
              <a:xfrm>
                <a:off x="395536" y="3501008"/>
                <a:ext cx="8388932" cy="1345049"/>
              </a:xfrm>
              <a:prstGeom prst="roundRect">
                <a:avLst/>
              </a:prstGeom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300"/>
                  </a:spcAft>
                  <a:buClr>
                    <a:schemeClr val="tx2">
                      <a:lumMod val="60000"/>
                      <a:lumOff val="40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pt-BR" sz="1700" dirty="0" smtClean="0">
                    <a:solidFill>
                      <a:schemeClr val="tx1"/>
                    </a:solidFill>
                  </a:rPr>
                  <a:t> As </a:t>
                </a:r>
                <a:r>
                  <a:rPr lang="pt-BR" sz="1700" dirty="0">
                    <a:solidFill>
                      <a:schemeClr val="tx1"/>
                    </a:solidFill>
                  </a:rPr>
                  <a:t>licitantes que manifestaram interesse em participar da </a:t>
                </a:r>
                <a:r>
                  <a:rPr lang="pt-BR" sz="1700" dirty="0" smtClean="0">
                    <a:solidFill>
                      <a:schemeClr val="tx1"/>
                    </a:solidFill>
                  </a:rPr>
                  <a:t>rodada serão submetidas ao processo de qualificação;</a:t>
                </a:r>
              </a:p>
              <a:p>
                <a:pPr>
                  <a:spcAft>
                    <a:spcPts val="300"/>
                  </a:spcAft>
                  <a:buClr>
                    <a:schemeClr val="tx2">
                      <a:lumMod val="60000"/>
                      <a:lumOff val="40000"/>
                    </a:schemeClr>
                  </a:buClr>
                  <a:buFont typeface="Wingdings" pitchFamily="2" charset="2"/>
                  <a:buChar char="v"/>
                </a:pPr>
                <a:endParaRPr lang="pt-BR" sz="1700" dirty="0" smtClean="0">
                  <a:solidFill>
                    <a:schemeClr val="tx1"/>
                  </a:solidFill>
                </a:endParaRPr>
              </a:p>
              <a:p>
                <a:pPr marL="285750" indent="-285750">
                  <a:spcAft>
                    <a:spcPts val="300"/>
                  </a:spcAft>
                  <a:buClr>
                    <a:schemeClr val="tx2">
                      <a:lumMod val="60000"/>
                      <a:lumOff val="40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pt-BR" sz="1700" dirty="0" smtClean="0">
                    <a:solidFill>
                      <a:schemeClr val="tx1"/>
                    </a:solidFill>
                  </a:rPr>
                  <a:t> Data </a:t>
                </a:r>
                <a:r>
                  <a:rPr lang="pt-BR" sz="1700" dirty="0">
                    <a:solidFill>
                      <a:schemeClr val="tx1"/>
                    </a:solidFill>
                  </a:rPr>
                  <a:t>limite para apresentação da documentação de </a:t>
                </a:r>
                <a:r>
                  <a:rPr lang="pt-BR" sz="1700" dirty="0" smtClean="0">
                    <a:solidFill>
                      <a:schemeClr val="tx1"/>
                    </a:solidFill>
                  </a:rPr>
                  <a:t>qualificação: 24/08/2018.</a:t>
                </a:r>
              </a:p>
            </p:txBody>
          </p:sp>
          <p:sp>
            <p:nvSpPr>
              <p:cNvPr id="10" name="Retângulo de cantos arredondados 9"/>
              <p:cNvSpPr/>
              <p:nvPr/>
            </p:nvSpPr>
            <p:spPr>
              <a:xfrm>
                <a:off x="359532" y="1844824"/>
                <a:ext cx="1944216" cy="1008112"/>
              </a:xfrm>
              <a:prstGeom prst="roundRect">
                <a:avLst/>
              </a:prstGeom>
              <a:solidFill>
                <a:schemeClr val="tx2"/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anchor="ctr" anchorCtr="0">
                <a:noAutofit/>
              </a:bodyPr>
              <a:lstStyle/>
              <a:p>
                <a:pPr marL="342900" lvl="1" indent="-34290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2000" dirty="0" err="1" smtClean="0">
                    <a:latin typeface="+mj-lt"/>
                    <a:cs typeface="Tahoma" pitchFamily="34" charset="0"/>
                  </a:rPr>
                  <a:t>Técnica</a:t>
                </a:r>
                <a:endParaRPr lang="pt-BR" sz="2000" dirty="0" smtClean="0">
                  <a:latin typeface="+mj-lt"/>
                  <a:cs typeface="Tahoma" pitchFamily="34" charset="0"/>
                </a:endParaRPr>
              </a:p>
            </p:txBody>
          </p:sp>
          <p:sp>
            <p:nvSpPr>
              <p:cNvPr id="11" name="Retângulo de cantos arredondados 10"/>
              <p:cNvSpPr/>
              <p:nvPr/>
            </p:nvSpPr>
            <p:spPr>
              <a:xfrm>
                <a:off x="4680012" y="1844824"/>
                <a:ext cx="1926664" cy="1008112"/>
              </a:xfrm>
              <a:prstGeom prst="roundRect">
                <a:avLst/>
              </a:prstGeom>
              <a:solidFill>
                <a:schemeClr val="tx2"/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anchor="ctr" anchorCtr="0">
                <a:noAutofit/>
              </a:bodyPr>
              <a:lstStyle/>
              <a:p>
                <a:pPr marL="342900" lvl="1" indent="-34290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pt-BR" sz="2000" dirty="0" smtClean="0">
                    <a:latin typeface="+mj-lt"/>
                    <a:cs typeface="Tahoma" pitchFamily="34" charset="0"/>
                  </a:rPr>
                  <a:t>Jurídica</a:t>
                </a:r>
              </a:p>
            </p:txBody>
          </p:sp>
          <p:sp>
            <p:nvSpPr>
              <p:cNvPr id="12" name="Retângulo de cantos arredondados 11"/>
              <p:cNvSpPr/>
              <p:nvPr/>
            </p:nvSpPr>
            <p:spPr>
              <a:xfrm>
                <a:off x="6750692" y="1844824"/>
                <a:ext cx="2033776" cy="1008112"/>
              </a:xfrm>
              <a:prstGeom prst="roundRect">
                <a:avLst>
                  <a:gd name="adj" fmla="val 23204"/>
                </a:avLst>
              </a:prstGeom>
              <a:solidFill>
                <a:schemeClr val="tx2"/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anchor="ctr" anchorCtr="0">
                <a:noAutofit/>
              </a:bodyPr>
              <a:lstStyle/>
              <a:p>
                <a:pPr marL="342900" lvl="1" indent="-342900" algn="ctr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pt-BR" dirty="0" smtClean="0">
                    <a:cs typeface="Tahoma" pitchFamily="34" charset="0"/>
                  </a:rPr>
                  <a:t>  </a:t>
                </a:r>
                <a:r>
                  <a:rPr lang="pt-BR" sz="2000" dirty="0" smtClean="0">
                    <a:cs typeface="Tahoma" pitchFamily="34" charset="0"/>
                  </a:rPr>
                  <a:t>Regularidade fiscal e trabalhista</a:t>
                </a:r>
              </a:p>
            </p:txBody>
          </p:sp>
          <p:sp>
            <p:nvSpPr>
              <p:cNvPr id="13" name="Retângulo de cantos arredondados 12"/>
              <p:cNvSpPr/>
              <p:nvPr/>
            </p:nvSpPr>
            <p:spPr>
              <a:xfrm>
                <a:off x="2573778" y="1844824"/>
                <a:ext cx="1944216" cy="1008112"/>
              </a:xfrm>
              <a:prstGeom prst="roundRect">
                <a:avLst/>
              </a:prstGeom>
              <a:solidFill>
                <a:schemeClr val="tx2"/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anchor="ctr" anchorCtr="0">
                <a:noAutofit/>
              </a:bodyPr>
              <a:lstStyle/>
              <a:p>
                <a:pPr marL="342900" lvl="1" indent="-34290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pt-BR" sz="2000" dirty="0" smtClean="0">
                    <a:cs typeface="Tahoma" pitchFamily="34" charset="0"/>
                  </a:rPr>
                  <a:t>Econômico-financeira</a:t>
                </a:r>
                <a:endParaRPr lang="pt-BR" sz="2000" dirty="0" smtClean="0">
                  <a:latin typeface="+mj-lt"/>
                  <a:cs typeface="Tahoma" pitchFamily="34" charset="0"/>
                </a:endParaRPr>
              </a:p>
            </p:txBody>
          </p:sp>
          <p:cxnSp>
            <p:nvCxnSpPr>
              <p:cNvPr id="14" name="Conector reto 13"/>
              <p:cNvCxnSpPr>
                <a:stCxn id="10" idx="2"/>
                <a:endCxn id="9" idx="0"/>
              </p:cNvCxnSpPr>
              <p:nvPr/>
            </p:nvCxnSpPr>
            <p:spPr>
              <a:xfrm>
                <a:off x="1331640" y="2852936"/>
                <a:ext cx="3258362" cy="648072"/>
              </a:xfrm>
              <a:prstGeom prst="line">
                <a:avLst/>
              </a:prstGeom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5" name="Conector reto 14"/>
              <p:cNvCxnSpPr>
                <a:stCxn id="13" idx="2"/>
                <a:endCxn id="9" idx="0"/>
              </p:cNvCxnSpPr>
              <p:nvPr/>
            </p:nvCxnSpPr>
            <p:spPr>
              <a:xfrm>
                <a:off x="3545886" y="2852936"/>
                <a:ext cx="1044116" cy="648072"/>
              </a:xfrm>
              <a:prstGeom prst="line">
                <a:avLst/>
              </a:prstGeom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6" name="Conector reto 15"/>
              <p:cNvCxnSpPr>
                <a:stCxn id="11" idx="2"/>
                <a:endCxn id="9" idx="0"/>
              </p:cNvCxnSpPr>
              <p:nvPr/>
            </p:nvCxnSpPr>
            <p:spPr>
              <a:xfrm flipH="1">
                <a:off x="4590002" y="2852936"/>
                <a:ext cx="1053342" cy="648072"/>
              </a:xfrm>
              <a:prstGeom prst="line">
                <a:avLst/>
              </a:prstGeom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7" name="Conector reto 16"/>
              <p:cNvCxnSpPr>
                <a:stCxn id="12" idx="2"/>
                <a:endCxn id="9" idx="0"/>
              </p:cNvCxnSpPr>
              <p:nvPr/>
            </p:nvCxnSpPr>
            <p:spPr>
              <a:xfrm flipH="1">
                <a:off x="4590002" y="2852936"/>
                <a:ext cx="3177578" cy="648072"/>
              </a:xfrm>
              <a:prstGeom prst="line">
                <a:avLst/>
              </a:prstGeom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upo 33"/>
            <p:cNvGrpSpPr/>
            <p:nvPr/>
          </p:nvGrpSpPr>
          <p:grpSpPr>
            <a:xfrm>
              <a:off x="395535" y="5450791"/>
              <a:ext cx="8388933" cy="1021556"/>
              <a:chOff x="35495" y="5087492"/>
              <a:chExt cx="8388933" cy="1021556"/>
            </a:xfrm>
          </p:grpSpPr>
          <p:sp>
            <p:nvSpPr>
              <p:cNvPr id="7" name="CaixaDeTexto 6"/>
              <p:cNvSpPr txBox="1"/>
              <p:nvPr/>
            </p:nvSpPr>
            <p:spPr>
              <a:xfrm>
                <a:off x="2172638" y="5087492"/>
                <a:ext cx="6251790" cy="1021556"/>
              </a:xfrm>
              <a:prstGeom prst="roundRect">
                <a:avLst/>
              </a:prstGeom>
              <a:noFill/>
              <a:ln w="19050">
                <a:solidFill>
                  <a:schemeClr val="tx2">
                    <a:lumMod val="75000"/>
                  </a:schemeClr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pt-BR" dirty="0" smtClean="0"/>
                  <a:t>Em caso de consórcio, a documentação de qualificação deverá ser apresentada individualmente por cada uma das consorciadas.</a:t>
                </a:r>
              </a:p>
            </p:txBody>
          </p:sp>
          <p:sp>
            <p:nvSpPr>
              <p:cNvPr id="8" name="Retângulo de cantos arredondados 7"/>
              <p:cNvSpPr/>
              <p:nvPr/>
            </p:nvSpPr>
            <p:spPr>
              <a:xfrm>
                <a:off x="35495" y="5087492"/>
                <a:ext cx="1989359" cy="1021556"/>
              </a:xfrm>
              <a:prstGeom prst="roundRect">
                <a:avLst/>
              </a:prstGeom>
              <a:solidFill>
                <a:schemeClr val="tx2"/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square" anchor="ctr" anchorCtr="0">
                <a:noAutofit/>
              </a:bodyPr>
              <a:lstStyle/>
              <a:p>
                <a:pPr marL="342900" lvl="1" indent="-34290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pt-BR" sz="2200" dirty="0" smtClean="0">
                    <a:latin typeface="+mj-lt"/>
                    <a:cs typeface="Tahoma" pitchFamily="34" charset="0"/>
                  </a:rPr>
                  <a:t>Consórcios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485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7134" y="3619327"/>
            <a:ext cx="5291666" cy="616882"/>
          </a:xfrm>
        </p:spPr>
        <p:txBody>
          <a:bodyPr/>
          <a:lstStyle/>
          <a:p>
            <a:r>
              <a:rPr lang="pt-BR" sz="3200" dirty="0"/>
              <a:t>Qualificação Financeira</a:t>
            </a:r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xmlns="" id="{E4C53D03-F224-4CD1-9314-2076F4F887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254638"/>
              </p:ext>
            </p:extLst>
          </p:nvPr>
        </p:nvGraphicFramePr>
        <p:xfrm>
          <a:off x="1399577" y="4299972"/>
          <a:ext cx="6570133" cy="1872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8302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399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Nível de qualificação</a:t>
                      </a:r>
                      <a:endParaRPr lang="pt-BR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aseline="0" dirty="0"/>
                        <a:t>Patrimônio líquido mínimo </a:t>
                      </a:r>
                      <a:r>
                        <a:rPr lang="pt-BR" sz="1600" baseline="0" dirty="0" smtClean="0"/>
                        <a:t>(R$)</a:t>
                      </a:r>
                      <a:endParaRPr lang="pt-BR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Operadora</a:t>
                      </a:r>
                      <a:r>
                        <a:rPr lang="pt-BR" sz="1600" baseline="0" dirty="0"/>
                        <a:t> A</a:t>
                      </a:r>
                      <a:endParaRPr lang="pt-BR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250.000.000,00</a:t>
                      </a:r>
                      <a:endParaRPr lang="pt-B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Operadora B</a:t>
                      </a:r>
                      <a:endParaRPr lang="pt-BR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70.000.000,00</a:t>
                      </a:r>
                      <a:endParaRPr lang="pt-B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Não Operadora</a:t>
                      </a:r>
                      <a:endParaRPr lang="pt-BR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62.500.000,00</a:t>
                      </a:r>
                      <a:endParaRPr lang="pt-B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pSp>
        <p:nvGrpSpPr>
          <p:cNvPr id="3" name="Grupo 2"/>
          <p:cNvGrpSpPr/>
          <p:nvPr/>
        </p:nvGrpSpPr>
        <p:grpSpPr>
          <a:xfrm>
            <a:off x="1344974" y="1200122"/>
            <a:ext cx="7131738" cy="2373068"/>
            <a:chOff x="1280461" y="4391335"/>
            <a:chExt cx="7131738" cy="2373068"/>
          </a:xfrm>
        </p:grpSpPr>
        <p:sp>
          <p:nvSpPr>
            <p:cNvPr id="5" name="Text Box 11"/>
            <p:cNvSpPr txBox="1">
              <a:spLocks noChangeArrowheads="1"/>
            </p:cNvSpPr>
            <p:nvPr/>
          </p:nvSpPr>
          <p:spPr bwMode="auto">
            <a:xfrm>
              <a:off x="3476885" y="4427154"/>
              <a:ext cx="1620000" cy="546031"/>
            </a:xfrm>
            <a:prstGeom prst="round2DiagRect">
              <a:avLst/>
            </a:prstGeom>
            <a:solidFill>
              <a:schemeClr val="tx2"/>
            </a:solidFill>
            <a:ln>
              <a:solidFill>
                <a:schemeClr val="tx2"/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 anchor="ctr" anchorCtr="0">
              <a:noAutofit/>
            </a:bodyPr>
            <a:lstStyle/>
            <a:p>
              <a:pPr algn="ctr"/>
              <a:r>
                <a:rPr lang="pt-BR" sz="2000" b="1" dirty="0" smtClean="0">
                  <a:solidFill>
                    <a:prstClr val="white"/>
                  </a:solidFill>
                </a:rPr>
                <a:t>Operador B</a:t>
              </a:r>
              <a:endParaRPr lang="pt-BR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3476885" y="5067118"/>
              <a:ext cx="1620000" cy="897066"/>
            </a:xfrm>
            <a:prstGeom prst="round2DiagRect">
              <a:avLst/>
            </a:prstGeom>
            <a:solidFill>
              <a:schemeClr val="accent1"/>
            </a:solidFill>
            <a:ln>
              <a:solidFill>
                <a:srgbClr val="5B9BD5"/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anchor="ctr" anchorCtr="0">
              <a:noAutofit/>
            </a:bodyPr>
            <a:lstStyle/>
            <a:p>
              <a:pPr algn="ctr"/>
              <a:r>
                <a:rPr lang="pt-BR" sz="200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Águas rasas </a:t>
              </a:r>
              <a:r>
                <a:rPr lang="pt-BR" sz="200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(consórcio</a:t>
              </a:r>
              <a:r>
                <a:rPr lang="pt-BR" sz="200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)</a:t>
              </a:r>
              <a:endParaRPr lang="pt-BR" sz="2000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5744958" y="4391335"/>
              <a:ext cx="2064927" cy="546031"/>
            </a:xfrm>
            <a:prstGeom prst="round2DiagRect">
              <a:avLst/>
            </a:prstGeom>
            <a:solidFill>
              <a:schemeClr val="tx2"/>
            </a:solidFill>
            <a:ln>
              <a:solidFill>
                <a:schemeClr val="tx2"/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 anchor="ctr" anchorCtr="0">
              <a:noAutofit/>
            </a:bodyPr>
            <a:lstStyle/>
            <a:p>
              <a:pPr algn="ctr"/>
              <a:r>
                <a:rPr lang="pt-BR" sz="2000" b="1" dirty="0" smtClean="0">
                  <a:solidFill>
                    <a:prstClr val="white"/>
                  </a:solidFill>
                </a:rPr>
                <a:t>Operador A</a:t>
              </a:r>
              <a:endParaRPr lang="pt-BR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5672949" y="5039407"/>
              <a:ext cx="2232248" cy="897066"/>
            </a:xfrm>
            <a:prstGeom prst="round2DiagRect">
              <a:avLst/>
            </a:prstGeom>
            <a:solidFill>
              <a:schemeClr val="accent1"/>
            </a:solidFill>
            <a:ln>
              <a:solidFill>
                <a:srgbClr val="5B9BD5"/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anchor="ctr" anchorCtr="0">
              <a:noAutofit/>
            </a:bodyPr>
            <a:lstStyle/>
            <a:p>
              <a:pPr algn="ctr"/>
              <a:r>
                <a:rPr lang="pt-BR" sz="200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Águas</a:t>
              </a:r>
              <a:r>
                <a:rPr lang="pt-BR" sz="20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 </a:t>
              </a:r>
              <a:r>
                <a:rPr lang="pt-BR" sz="200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profundas</a:t>
              </a:r>
              <a:endParaRPr lang="pt-BR" sz="2000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1280461" y="5111414"/>
              <a:ext cx="1620000" cy="897066"/>
            </a:xfrm>
            <a:prstGeom prst="round2DiagRect">
              <a:avLst/>
            </a:prstGeom>
            <a:solidFill>
              <a:schemeClr val="accent1"/>
            </a:solidFill>
            <a:ln>
              <a:solidFill>
                <a:srgbClr val="5B9BD5"/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anchor="ctr" anchorCtr="0">
              <a:noAutofit/>
            </a:bodyPr>
            <a:lstStyle/>
            <a:p>
              <a:pPr algn="ctr"/>
              <a:r>
                <a:rPr lang="pt-BR" sz="200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Consórcio</a:t>
              </a:r>
              <a:endParaRPr lang="pt-BR" sz="2000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1280461" y="4463342"/>
              <a:ext cx="1620000" cy="546031"/>
            </a:xfrm>
            <a:prstGeom prst="round2DiagRect">
              <a:avLst/>
            </a:prstGeom>
            <a:solidFill>
              <a:schemeClr val="tx2"/>
            </a:solidFill>
            <a:ln>
              <a:solidFill>
                <a:schemeClr val="tx2"/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 anchor="ctr" anchorCtr="0">
              <a:noAutofit/>
            </a:bodyPr>
            <a:lstStyle/>
            <a:p>
              <a:pPr algn="ctr"/>
              <a:r>
                <a:rPr lang="pt-BR" sz="2000" b="1" dirty="0" smtClean="0">
                  <a:solidFill>
                    <a:prstClr val="white"/>
                  </a:solidFill>
                </a:rPr>
                <a:t>Não operador</a:t>
              </a:r>
              <a:endParaRPr lang="pt-BR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3" name="Retângulo 12"/>
            <p:cNvSpPr/>
            <p:nvPr/>
          </p:nvSpPr>
          <p:spPr>
            <a:xfrm>
              <a:off x="3512710" y="6047519"/>
              <a:ext cx="15861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30 a 80 pontos</a:t>
              </a:r>
              <a:endParaRPr lang="pt-BR" dirty="0">
                <a:solidFill>
                  <a:prstClr val="black"/>
                </a:solidFill>
              </a:endParaRPr>
            </a:p>
          </p:txBody>
        </p:sp>
        <p:sp>
          <p:nvSpPr>
            <p:cNvPr id="14" name="Retângulo 13"/>
            <p:cNvSpPr/>
            <p:nvPr/>
          </p:nvSpPr>
          <p:spPr>
            <a:xfrm>
              <a:off x="5477934" y="5964184"/>
              <a:ext cx="2934265" cy="8002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pt-BR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≥ 81 pontos +</a:t>
              </a:r>
            </a:p>
            <a:p>
              <a:pPr algn="ctr"/>
              <a:r>
                <a:rPr lang="pt-BR" sz="1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Operação Exploração </a:t>
              </a:r>
              <a:r>
                <a:rPr lang="pt-BR" sz="1400" b="1" dirty="0"/>
                <a:t>e/ou</a:t>
              </a:r>
              <a:r>
                <a:rPr lang="pt-BR" sz="1400" b="1" dirty="0" smtClean="0">
                  <a:solidFill>
                    <a:srgbClr val="FF0000"/>
                  </a:solidFill>
                </a:rPr>
                <a:t> </a:t>
              </a:r>
              <a:r>
                <a:rPr lang="pt-BR" sz="1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Produção </a:t>
              </a:r>
            </a:p>
            <a:p>
              <a:pPr algn="ctr"/>
              <a:r>
                <a:rPr lang="pt-BR" sz="1400" b="1" i="1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offshore</a:t>
              </a:r>
              <a:endParaRPr lang="pt-BR" sz="1400" i="1" dirty="0">
                <a:solidFill>
                  <a:prstClr val="black"/>
                </a:solidFill>
              </a:endParaRPr>
            </a:p>
          </p:txBody>
        </p:sp>
      </p:grpSp>
      <p:sp>
        <p:nvSpPr>
          <p:cNvPr id="15" name="Título 1"/>
          <p:cNvSpPr txBox="1">
            <a:spLocks/>
          </p:cNvSpPr>
          <p:nvPr/>
        </p:nvSpPr>
        <p:spPr>
          <a:xfrm>
            <a:off x="347134" y="314819"/>
            <a:ext cx="5291666" cy="61688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3200" dirty="0" smtClean="0"/>
              <a:t>Qualificação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92825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291838"/>
            <a:ext cx="5291666" cy="616882"/>
          </a:xfrm>
        </p:spPr>
        <p:txBody>
          <a:bodyPr/>
          <a:lstStyle/>
          <a:p>
            <a:r>
              <a:rPr lang="pt-BR" sz="3200" dirty="0"/>
              <a:t>Garantia de </a:t>
            </a:r>
            <a:r>
              <a:rPr lang="pt-BR" sz="3200" dirty="0" smtClean="0"/>
              <a:t>Oferta</a:t>
            </a:r>
            <a:endParaRPr lang="pt-BR" sz="3200" dirty="0"/>
          </a:p>
        </p:txBody>
      </p:sp>
      <p:grpSp>
        <p:nvGrpSpPr>
          <p:cNvPr id="4" name="Grupo 12"/>
          <p:cNvGrpSpPr/>
          <p:nvPr/>
        </p:nvGrpSpPr>
        <p:grpSpPr>
          <a:xfrm>
            <a:off x="252000" y="908720"/>
            <a:ext cx="8638000" cy="5388149"/>
            <a:chOff x="252000" y="905470"/>
            <a:chExt cx="8640000" cy="5619874"/>
          </a:xfrm>
        </p:grpSpPr>
        <p:sp>
          <p:nvSpPr>
            <p:cNvPr id="5" name="Espaço Reservado para Conteúdo 2"/>
            <p:cNvSpPr txBox="1">
              <a:spLocks/>
            </p:cNvSpPr>
            <p:nvPr/>
          </p:nvSpPr>
          <p:spPr>
            <a:xfrm>
              <a:off x="323528" y="905470"/>
              <a:ext cx="8496944" cy="3420000"/>
            </a:xfrm>
            <a:prstGeom prst="rect">
              <a:avLst/>
            </a:prstGeom>
          </p:spPr>
          <p:txBody>
            <a:bodyPr vert="horz" lIns="91440" tIns="45720" rIns="91440" bIns="45720" rtlCol="0" anchor="ctr" anchorCtr="0">
              <a:noAutofit/>
            </a:bodyPr>
            <a:lstStyle/>
            <a:p>
              <a:pPr algn="just">
                <a:spcAft>
                  <a:spcPts val="1200"/>
                </a:spcAft>
              </a:pPr>
              <a:endParaRPr lang="pt-BR" sz="2000" dirty="0" smtClean="0">
                <a:solidFill>
                  <a:prstClr val="black"/>
                </a:solidFill>
                <a:latin typeface="Cambria" pitchFamily="18" charset="0"/>
              </a:endParaRPr>
            </a:p>
          </p:txBody>
        </p:sp>
        <p:graphicFrame>
          <p:nvGraphicFramePr>
            <p:cNvPr id="6" name="Diagrama 5"/>
            <p:cNvGraphicFramePr/>
            <p:nvPr>
              <p:extLst>
                <p:ext uri="{D42A27DB-BD31-4B8C-83A1-F6EECF244321}">
                  <p14:modId xmlns:p14="http://schemas.microsoft.com/office/powerpoint/2010/main" val="403695621"/>
                </p:ext>
              </p:extLst>
            </p:nvPr>
          </p:nvGraphicFramePr>
          <p:xfrm>
            <a:off x="287524" y="980728"/>
            <a:ext cx="8568952" cy="453650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7" name="Grupo 9"/>
            <p:cNvGrpSpPr/>
            <p:nvPr/>
          </p:nvGrpSpPr>
          <p:grpSpPr>
            <a:xfrm>
              <a:off x="252000" y="1484784"/>
              <a:ext cx="8640000" cy="5040560"/>
              <a:chOff x="252000" y="1484784"/>
              <a:chExt cx="8640000" cy="5040560"/>
            </a:xfrm>
          </p:grpSpPr>
          <p:sp>
            <p:nvSpPr>
              <p:cNvPr id="8" name="Retângulo 7"/>
              <p:cNvSpPr/>
              <p:nvPr/>
            </p:nvSpPr>
            <p:spPr>
              <a:xfrm>
                <a:off x="432000" y="1513250"/>
                <a:ext cx="8280000" cy="691614"/>
              </a:xfrm>
              <a:prstGeom prst="rect">
                <a:avLst/>
              </a:prstGeom>
            </p:spPr>
            <p:txBody>
              <a:bodyPr anchor="ctr" anchorCtr="0">
                <a:noAutofit/>
              </a:bodyPr>
              <a:lstStyle/>
              <a:p>
                <a:pPr algn="just"/>
                <a:endParaRPr lang="pt-BR" sz="250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endParaRPr>
              </a:p>
            </p:txBody>
          </p:sp>
          <p:sp>
            <p:nvSpPr>
              <p:cNvPr id="9" name="Retângulo 8"/>
              <p:cNvSpPr/>
              <p:nvPr/>
            </p:nvSpPr>
            <p:spPr>
              <a:xfrm>
                <a:off x="252000" y="1484784"/>
                <a:ext cx="8640000" cy="50405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80000" indent="-180000" algn="just">
                  <a:spcBef>
                    <a:spcPts val="1200"/>
                  </a:spcBef>
                  <a:spcAft>
                    <a:spcPts val="1200"/>
                  </a:spcAft>
                </a:pPr>
                <a:endParaRPr lang="pt-BR" sz="25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Retângulo 9"/>
              <p:cNvSpPr/>
              <p:nvPr/>
            </p:nvSpPr>
            <p:spPr>
              <a:xfrm>
                <a:off x="252000" y="3894466"/>
                <a:ext cx="7560840" cy="26175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80000" indent="-180000" algn="just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pt-BR" b="1" dirty="0" smtClean="0">
                    <a:solidFill>
                      <a:prstClr val="black"/>
                    </a:solidFill>
                  </a:rPr>
                  <a:t>As garantias de oferta foram definidas em:</a:t>
                </a:r>
                <a:endParaRPr lang="pt-BR" b="1" dirty="0" smtClean="0">
                  <a:solidFill>
                    <a:prstClr val="white"/>
                  </a:solidFill>
                </a:endParaRPr>
              </a:p>
              <a:p>
                <a:pPr marL="637200" lvl="1" indent="-180000" algn="just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pt-BR" sz="1600" dirty="0" smtClean="0"/>
                  <a:t>Saturno		R$ 39.690.000,00</a:t>
                </a:r>
              </a:p>
              <a:p>
                <a:pPr marL="637200" lvl="1" indent="-180000" algn="just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pt-BR" sz="1600" dirty="0" smtClean="0"/>
                  <a:t>Titã		R$ </a:t>
                </a:r>
                <a:r>
                  <a:rPr lang="pt-BR" sz="1600" dirty="0"/>
                  <a:t>39.690.000,00</a:t>
                </a:r>
              </a:p>
              <a:p>
                <a:pPr marL="637200" lvl="1" indent="-180000" algn="just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pt-BR" sz="1600" dirty="0" smtClean="0"/>
                  <a:t>Pau-Brasil		R$ 6.350.000,00</a:t>
                </a:r>
              </a:p>
              <a:p>
                <a:pPr marL="637200" lvl="1" indent="-180000" algn="just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pt-BR" sz="1600" dirty="0" smtClean="0"/>
                  <a:t>Sudoeste de Tartaruga Verde: 	R$ 890.000,00</a:t>
                </a:r>
              </a:p>
              <a:p>
                <a:pPr lvl="1" algn="just">
                  <a:spcBef>
                    <a:spcPts val="600"/>
                  </a:spcBef>
                  <a:spcAft>
                    <a:spcPts val="600"/>
                  </a:spcAft>
                </a:pPr>
                <a:endParaRPr lang="pt-BR" sz="900" dirty="0" smtClean="0">
                  <a:solidFill>
                    <a:prstClr val="black"/>
                  </a:solidFill>
                </a:endParaRPr>
              </a:p>
              <a:p>
                <a:pPr marL="180000" indent="-180000" algn="just">
                  <a:buFont typeface="Arial" pitchFamily="34" charset="0"/>
                  <a:buChar char="•"/>
                </a:pPr>
                <a:r>
                  <a:rPr lang="pt-BR" b="1" dirty="0" smtClean="0"/>
                  <a:t>Anexo XVIII (modelos)</a:t>
                </a:r>
                <a:endParaRPr lang="pt-BR" dirty="0" smtClean="0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303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/>
              <a:t>Apresentação de </a:t>
            </a:r>
            <a:r>
              <a:rPr lang="pt-BR" sz="3200" dirty="0" smtClean="0"/>
              <a:t>Ofertas</a:t>
            </a:r>
            <a:endParaRPr lang="pt-BR" sz="3200" dirty="0"/>
          </a:p>
        </p:txBody>
      </p:sp>
      <p:sp>
        <p:nvSpPr>
          <p:cNvPr id="4" name="Retângulo 3"/>
          <p:cNvSpPr/>
          <p:nvPr/>
        </p:nvSpPr>
        <p:spPr>
          <a:xfrm>
            <a:off x="606140" y="1166153"/>
            <a:ext cx="25775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80000" indent="-180000" algn="just">
              <a:spcBef>
                <a:spcPts val="1200"/>
              </a:spcBef>
              <a:spcAft>
                <a:spcPts val="1200"/>
              </a:spcAft>
            </a:pPr>
            <a:r>
              <a:rPr lang="pt-BR" sz="2000" b="1" dirty="0" smtClean="0"/>
              <a:t>Composição da oferta:</a:t>
            </a: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943921132"/>
              </p:ext>
            </p:extLst>
          </p:nvPr>
        </p:nvGraphicFramePr>
        <p:xfrm>
          <a:off x="503548" y="2480730"/>
          <a:ext cx="7954652" cy="93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624370" y="1723718"/>
            <a:ext cx="7890808" cy="525573"/>
          </a:xfrm>
          <a:prstGeom prst="round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1814954" y="2994500"/>
            <a:ext cx="5291666" cy="40322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>
                <a:solidFill>
                  <a:schemeClr val="accent1">
                    <a:lumMod val="50000"/>
                  </a:schemeClr>
                </a:solidFill>
              </a:rPr>
              <a:t>Consórcios</a:t>
            </a:r>
            <a:endParaRPr lang="pt-B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869245" y="3503578"/>
            <a:ext cx="2928300" cy="9233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pt-BR" u="sng" dirty="0" smtClean="0"/>
              <a:t>Operadora</a:t>
            </a:r>
            <a:r>
              <a:rPr lang="pt-BR" dirty="0" smtClean="0"/>
              <a:t>: deverá </a:t>
            </a:r>
            <a:r>
              <a:rPr lang="pt-BR" dirty="0"/>
              <a:t>ter obtido qualificação na categoria de Operadora A</a:t>
            </a:r>
          </a:p>
        </p:txBody>
      </p:sp>
      <p:sp>
        <p:nvSpPr>
          <p:cNvPr id="10" name="Retângulo 9"/>
          <p:cNvSpPr/>
          <p:nvPr/>
        </p:nvSpPr>
        <p:spPr>
          <a:xfrm>
            <a:off x="4394200" y="3502908"/>
            <a:ext cx="4064000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pt-BR" u="sng" dirty="0" smtClean="0"/>
              <a:t>Demais consorciadas</a:t>
            </a:r>
            <a:r>
              <a:rPr lang="pt-BR" dirty="0" smtClean="0"/>
              <a:t>: </a:t>
            </a:r>
            <a:r>
              <a:rPr lang="pt-BR" dirty="0" smtClean="0"/>
              <a:t>licitantes </a:t>
            </a:r>
            <a:r>
              <a:rPr lang="pt-BR" dirty="0"/>
              <a:t>qualificadas nas categorias de Operadora B ou Não operadora somente </a:t>
            </a:r>
            <a:r>
              <a:rPr lang="pt-BR" dirty="0" smtClean="0"/>
              <a:t>podem </a:t>
            </a:r>
            <a:r>
              <a:rPr lang="pt-BR" dirty="0"/>
              <a:t>apresentar ofertas em consórcio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849105" y="5986303"/>
            <a:ext cx="7525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As licitantes deverão firmar o compromisso de constituição do consórcio</a:t>
            </a:r>
            <a:r>
              <a:rPr lang="pt-BR" dirty="0"/>
              <a:t>.</a:t>
            </a:r>
          </a:p>
        </p:txBody>
      </p:sp>
      <p:sp>
        <p:nvSpPr>
          <p:cNvPr id="14" name="Retângulo de cantos arredondados 13"/>
          <p:cNvSpPr/>
          <p:nvPr/>
        </p:nvSpPr>
        <p:spPr>
          <a:xfrm>
            <a:off x="606140" y="2802467"/>
            <a:ext cx="8011631" cy="3810000"/>
          </a:xfrm>
          <a:prstGeom prst="round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1814954" y="1791078"/>
            <a:ext cx="6042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 smtClean="0"/>
              <a:t>Percentual </a:t>
            </a:r>
            <a:r>
              <a:rPr lang="pt-BR" b="1" dirty="0"/>
              <a:t>de excedente em óleo para União</a:t>
            </a:r>
          </a:p>
        </p:txBody>
      </p:sp>
      <p:sp>
        <p:nvSpPr>
          <p:cNvPr id="3" name="Retângulo 2"/>
          <p:cNvSpPr/>
          <p:nvPr/>
        </p:nvSpPr>
        <p:spPr>
          <a:xfrm>
            <a:off x="869245" y="5156128"/>
            <a:ext cx="74010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dirty="0" smtClean="0"/>
              <a:t>O </a:t>
            </a:r>
            <a:r>
              <a:rPr lang="pt-BR" dirty="0"/>
              <a:t>consórcio ofertante </a:t>
            </a:r>
            <a:r>
              <a:rPr lang="pt-BR" dirty="0" smtClean="0"/>
              <a:t>do bloco </a:t>
            </a:r>
            <a:r>
              <a:rPr lang="pt-BR" b="1" dirty="0"/>
              <a:t>Sudoeste de Tartaruga </a:t>
            </a:r>
            <a:r>
              <a:rPr lang="pt-BR" b="1" dirty="0" smtClean="0"/>
              <a:t>Verde </a:t>
            </a:r>
            <a:r>
              <a:rPr lang="pt-BR" dirty="0"/>
              <a:t>deverá ter </a:t>
            </a:r>
            <a:r>
              <a:rPr lang="pt-BR" dirty="0" smtClean="0"/>
              <a:t>pelo </a:t>
            </a:r>
            <a:r>
              <a:rPr lang="pt-BR" dirty="0"/>
              <a:t>menos uma integrante </a:t>
            </a:r>
            <a:r>
              <a:rPr lang="pt-BR" dirty="0" smtClean="0"/>
              <a:t>qualificada </a:t>
            </a:r>
            <a:r>
              <a:rPr lang="pt-BR" dirty="0"/>
              <a:t>na categoria de operadora A</a:t>
            </a:r>
          </a:p>
        </p:txBody>
      </p:sp>
    </p:spTree>
    <p:extLst>
      <p:ext uri="{BB962C8B-B14F-4D97-AF65-F5344CB8AC3E}">
        <p14:creationId xmlns:p14="http://schemas.microsoft.com/office/powerpoint/2010/main" val="304040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7133" y="406004"/>
            <a:ext cx="5774267" cy="616882"/>
          </a:xfrm>
        </p:spPr>
        <p:txBody>
          <a:bodyPr/>
          <a:lstStyle/>
          <a:p>
            <a:r>
              <a:rPr lang="pt-BR" sz="2400" dirty="0" smtClean="0"/>
              <a:t>Procedimento de Apresentação de Ofertas</a:t>
            </a:r>
            <a:endParaRPr lang="pt-BR" sz="2400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3"/>
          </p:nvPr>
        </p:nvSpPr>
        <p:spPr>
          <a:xfrm>
            <a:off x="472924" y="1281092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1800" dirty="0" smtClean="0"/>
              <a:t>Para </a:t>
            </a:r>
            <a:r>
              <a:rPr lang="pt-BR" sz="1800" dirty="0"/>
              <a:t>os blocos em que a Petrobras tenha manifestado interesse em atuar como operadora, caso a oferta vencedora tenha sido superior ao mínimo, a CEL convocará o representante da Petrobras a manifestar sua decisão em compor consórcio com a licitante </a:t>
            </a:r>
            <a:r>
              <a:rPr lang="pt-BR" sz="1800" dirty="0" smtClean="0"/>
              <a:t>vencedora.</a:t>
            </a:r>
            <a:endParaRPr lang="pt-BR" sz="1800" dirty="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1143000" y="4646113"/>
            <a:ext cx="6824133" cy="1481257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lvl="1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dirty="0" smtClean="0">
                <a:solidFill>
                  <a:schemeClr val="tx1"/>
                </a:solidFill>
              </a:rPr>
              <a:t>Após </a:t>
            </a:r>
            <a:r>
              <a:rPr lang="pt-BR" dirty="0">
                <a:solidFill>
                  <a:schemeClr val="tx1"/>
                </a:solidFill>
              </a:rPr>
              <a:t>licitar todos os blocos na sequência prevista no edital, a </a:t>
            </a:r>
            <a:r>
              <a:rPr lang="pt-BR" dirty="0" smtClean="0">
                <a:solidFill>
                  <a:schemeClr val="tx1"/>
                </a:solidFill>
              </a:rPr>
              <a:t>CEL poderá </a:t>
            </a:r>
            <a:r>
              <a:rPr lang="pt-BR" dirty="0">
                <a:solidFill>
                  <a:schemeClr val="tx1"/>
                </a:solidFill>
              </a:rPr>
              <a:t>reabrir o prazo para a apresentação de ofertas </a:t>
            </a:r>
            <a:r>
              <a:rPr lang="pt-BR" dirty="0" smtClean="0">
                <a:solidFill>
                  <a:schemeClr val="tx1"/>
                </a:solidFill>
              </a:rPr>
              <a:t>para os </a:t>
            </a:r>
            <a:r>
              <a:rPr lang="pt-BR" dirty="0">
                <a:solidFill>
                  <a:schemeClr val="tx1"/>
                </a:solidFill>
              </a:rPr>
              <a:t>blocos que não </a:t>
            </a:r>
            <a:r>
              <a:rPr lang="pt-BR" dirty="0" smtClean="0">
                <a:solidFill>
                  <a:schemeClr val="tx1"/>
                </a:solidFill>
              </a:rPr>
              <a:t>tenham recebido oferta</a:t>
            </a:r>
            <a:r>
              <a:rPr lang="pt-BR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770466" y="4053533"/>
            <a:ext cx="5774267" cy="59258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400" dirty="0" smtClean="0"/>
              <a:t>Repescagem</a:t>
            </a:r>
            <a:endParaRPr lang="pt-BR" sz="2400" dirty="0"/>
          </a:p>
        </p:txBody>
      </p:sp>
      <p:sp>
        <p:nvSpPr>
          <p:cNvPr id="3" name="Retângulo de cantos arredondados 2"/>
          <p:cNvSpPr/>
          <p:nvPr/>
        </p:nvSpPr>
        <p:spPr>
          <a:xfrm>
            <a:off x="472924" y="1175478"/>
            <a:ext cx="8064896" cy="1982290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193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7134" y="314819"/>
            <a:ext cx="5291666" cy="575530"/>
          </a:xfrm>
        </p:spPr>
        <p:txBody>
          <a:bodyPr/>
          <a:lstStyle/>
          <a:p>
            <a:r>
              <a:rPr lang="pt-BR" sz="3200" dirty="0" smtClean="0"/>
              <a:t>Grupo Societário</a:t>
            </a:r>
            <a:endParaRPr lang="pt-BR" sz="3200" dirty="0"/>
          </a:p>
        </p:txBody>
      </p:sp>
      <p:grpSp>
        <p:nvGrpSpPr>
          <p:cNvPr id="4" name="Espaço Reservado para Conteúdo 3"/>
          <p:cNvGrpSpPr>
            <a:grpSpLocks noGrp="1"/>
          </p:cNvGrpSpPr>
          <p:nvPr/>
        </p:nvGrpSpPr>
        <p:grpSpPr>
          <a:xfrm>
            <a:off x="532872" y="890349"/>
            <a:ext cx="8018462" cy="5876103"/>
            <a:chOff x="298128" y="997739"/>
            <a:chExt cx="8417848" cy="6653972"/>
          </a:xfrm>
        </p:grpSpPr>
        <p:grpSp>
          <p:nvGrpSpPr>
            <p:cNvPr id="5" name="Grupo 4"/>
            <p:cNvGrpSpPr/>
            <p:nvPr/>
          </p:nvGrpSpPr>
          <p:grpSpPr>
            <a:xfrm>
              <a:off x="1475656" y="997739"/>
              <a:ext cx="5815095" cy="1944215"/>
              <a:chOff x="1403648" y="627979"/>
              <a:chExt cx="5815096" cy="1575469"/>
            </a:xfrm>
            <a:solidFill>
              <a:schemeClr val="accent1"/>
            </a:solidFill>
          </p:grpSpPr>
          <p:sp>
            <p:nvSpPr>
              <p:cNvPr id="13" name="Retângulo de cantos arredondados 12"/>
              <p:cNvSpPr/>
              <p:nvPr/>
            </p:nvSpPr>
            <p:spPr>
              <a:xfrm>
                <a:off x="3491880" y="627979"/>
                <a:ext cx="1944216" cy="758559"/>
              </a:xfrm>
              <a:prstGeom prst="roundRect">
                <a:avLst/>
              </a:prstGeom>
              <a:solidFill>
                <a:schemeClr val="accent5">
                  <a:lumMod val="50000"/>
                </a:schemeClr>
              </a:solidFill>
              <a:ln>
                <a:solidFill>
                  <a:schemeClr val="lt1">
                    <a:hueOff val="0"/>
                    <a:satOff val="0"/>
                    <a:lumOff val="0"/>
                  </a:schemeClr>
                </a:solidFill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anchor="ctr" anchorCtr="0">
                <a:noAutofit/>
              </a:bodyPr>
              <a:lstStyle/>
              <a:p>
                <a:pPr marL="342900" lvl="1" indent="-342900" algn="ctr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pt-BR" sz="2200" dirty="0">
                    <a:solidFill>
                      <a:prstClr val="white"/>
                    </a:solidFill>
                    <a:cs typeface="Tahoma" pitchFamily="34" charset="0"/>
                  </a:rPr>
                  <a:t>XPTO S.A.</a:t>
                </a:r>
              </a:p>
            </p:txBody>
          </p:sp>
          <p:sp>
            <p:nvSpPr>
              <p:cNvPr id="14" name="Retângulo de cantos arredondados 13"/>
              <p:cNvSpPr/>
              <p:nvPr/>
            </p:nvSpPr>
            <p:spPr>
              <a:xfrm>
                <a:off x="4644008" y="1619941"/>
                <a:ext cx="2574736" cy="583507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lt1">
                    <a:hueOff val="0"/>
                    <a:satOff val="0"/>
                    <a:lumOff val="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anchor="ctr" anchorCtr="0">
                <a:noAutofit/>
              </a:bodyPr>
              <a:lstStyle/>
              <a:p>
                <a:pPr marL="342900" lvl="1" indent="-342900" algn="ctr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pt-BR" sz="2200" dirty="0">
                    <a:solidFill>
                      <a:prstClr val="white"/>
                    </a:solidFill>
                    <a:cs typeface="Tahoma" pitchFamily="34" charset="0"/>
                  </a:rPr>
                  <a:t>XPTO SP </a:t>
                </a:r>
                <a:r>
                  <a:rPr lang="pt-BR" sz="2200" dirty="0" smtClean="0">
                    <a:solidFill>
                      <a:prstClr val="white"/>
                    </a:solidFill>
                    <a:cs typeface="Tahoma" pitchFamily="34" charset="0"/>
                  </a:rPr>
                  <a:t>Ltda. </a:t>
                </a:r>
                <a:endParaRPr lang="pt-BR" sz="2200" dirty="0">
                  <a:solidFill>
                    <a:prstClr val="white"/>
                  </a:solidFill>
                  <a:cs typeface="Tahoma" pitchFamily="34" charset="0"/>
                </a:endParaRPr>
              </a:p>
            </p:txBody>
          </p:sp>
          <p:sp>
            <p:nvSpPr>
              <p:cNvPr id="15" name="Retângulo de cantos arredondados 14"/>
              <p:cNvSpPr/>
              <p:nvPr/>
            </p:nvSpPr>
            <p:spPr>
              <a:xfrm>
                <a:off x="1403648" y="1619941"/>
                <a:ext cx="2664296" cy="583507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anchor="ctr" anchorCtr="0">
                <a:noAutofit/>
              </a:bodyPr>
              <a:lstStyle/>
              <a:p>
                <a:pPr marL="342900" lvl="1" indent="-342900" algn="ctr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pt-BR" sz="2200" dirty="0">
                    <a:solidFill>
                      <a:prstClr val="white"/>
                    </a:solidFill>
                    <a:cs typeface="Tahoma" pitchFamily="34" charset="0"/>
                  </a:rPr>
                  <a:t>XPTO RJ </a:t>
                </a:r>
                <a:r>
                  <a:rPr lang="pt-BR" sz="2200" dirty="0" smtClean="0">
                    <a:solidFill>
                      <a:prstClr val="white"/>
                    </a:solidFill>
                    <a:cs typeface="Tahoma" pitchFamily="34" charset="0"/>
                  </a:rPr>
                  <a:t>Ltda.</a:t>
                </a:r>
                <a:endParaRPr lang="pt-BR" sz="2200" dirty="0">
                  <a:solidFill>
                    <a:prstClr val="white"/>
                  </a:solidFill>
                  <a:cs typeface="Tahoma" pitchFamily="34" charset="0"/>
                </a:endParaRPr>
              </a:p>
            </p:txBody>
          </p:sp>
        </p:grpSp>
        <p:cxnSp>
          <p:nvCxnSpPr>
            <p:cNvPr id="6" name="Conector reto 5"/>
            <p:cNvCxnSpPr>
              <a:stCxn id="13" idx="2"/>
              <a:endCxn id="15" idx="0"/>
            </p:cNvCxnSpPr>
            <p:nvPr/>
          </p:nvCxnSpPr>
          <p:spPr>
            <a:xfrm flipH="1">
              <a:off x="2807804" y="1933842"/>
              <a:ext cx="1728191" cy="288032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ector reto 6"/>
            <p:cNvCxnSpPr>
              <a:stCxn id="13" idx="2"/>
              <a:endCxn id="14" idx="0"/>
            </p:cNvCxnSpPr>
            <p:nvPr/>
          </p:nvCxnSpPr>
          <p:spPr>
            <a:xfrm>
              <a:off x="4535995" y="1933842"/>
              <a:ext cx="1467387" cy="288032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de seta reta 7"/>
            <p:cNvCxnSpPr/>
            <p:nvPr/>
          </p:nvCxnSpPr>
          <p:spPr>
            <a:xfrm>
              <a:off x="2842683" y="2877666"/>
              <a:ext cx="1332148" cy="576062"/>
            </a:xfrm>
            <a:prstGeom prst="straightConnector1">
              <a:avLst/>
            </a:prstGeom>
            <a:ln w="1905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de seta reta 8"/>
            <p:cNvCxnSpPr/>
            <p:nvPr/>
          </p:nvCxnSpPr>
          <p:spPr>
            <a:xfrm flipH="1">
              <a:off x="4572000" y="2891914"/>
              <a:ext cx="1431384" cy="576062"/>
            </a:xfrm>
            <a:prstGeom prst="straightConnector1">
              <a:avLst/>
            </a:prstGeom>
            <a:ln w="1905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ixaDeTexto 9"/>
            <p:cNvSpPr txBox="1"/>
            <p:nvPr/>
          </p:nvSpPr>
          <p:spPr>
            <a:xfrm>
              <a:off x="298128" y="4335585"/>
              <a:ext cx="8417848" cy="3316126"/>
            </a:xfrm>
            <a:prstGeom prst="roundRect">
              <a:avLst>
                <a:gd name="adj" fmla="val 16998"/>
              </a:avLst>
            </a:prstGeom>
            <a:noFill/>
            <a:ln w="19050">
              <a:solidFill>
                <a:schemeClr val="tx2"/>
              </a:solidFill>
              <a:prstDash val="sysDash"/>
            </a:ln>
          </p:spPr>
          <p:txBody>
            <a:bodyPr wrap="square" rtlCol="0">
              <a:spAutoFit/>
            </a:bodyPr>
            <a:lstStyle/>
            <a:p>
              <a:pPr lvl="0" algn="just"/>
              <a:r>
                <a:rPr lang="pt-BR" sz="1600" b="1" dirty="0">
                  <a:solidFill>
                    <a:prstClr val="black"/>
                  </a:solidFill>
                </a:rPr>
                <a:t>Nenhuma</a:t>
              </a:r>
              <a:r>
                <a:rPr lang="pt-BR" sz="1600" dirty="0">
                  <a:solidFill>
                    <a:prstClr val="black"/>
                  </a:solidFill>
                </a:rPr>
                <a:t> licitante poderá fazer mais de uma oferta para o mesmo bloco. </a:t>
              </a:r>
            </a:p>
            <a:p>
              <a:pPr lvl="0" algn="just"/>
              <a:r>
                <a:rPr lang="pt-BR" sz="1600" dirty="0">
                  <a:solidFill>
                    <a:prstClr val="black"/>
                  </a:solidFill>
                </a:rPr>
                <a:t>Tal limitação é estendida para: </a:t>
              </a:r>
            </a:p>
            <a:p>
              <a:pPr lvl="0" algn="just"/>
              <a:r>
                <a:rPr lang="pt-BR" sz="1600" dirty="0">
                  <a:solidFill>
                    <a:prstClr val="black"/>
                  </a:solidFill>
                </a:rPr>
                <a:t>(i) licitantes do mesmo grupo societário; </a:t>
              </a:r>
            </a:p>
            <a:p>
              <a:pPr lvl="0" algn="just"/>
              <a:r>
                <a:rPr lang="pt-BR" sz="1600" dirty="0"/>
                <a:t>(</a:t>
              </a:r>
              <a:r>
                <a:rPr lang="pt-BR" sz="1600" dirty="0" err="1"/>
                <a:t>ii</a:t>
              </a:r>
              <a:r>
                <a:rPr lang="pt-BR" sz="1600" dirty="0"/>
                <a:t>) licitantes </a:t>
              </a:r>
              <a:r>
                <a:rPr lang="pt-BR" sz="1600" dirty="0">
                  <a:solidFill>
                    <a:prstClr val="black"/>
                  </a:solidFill>
                </a:rPr>
                <a:t>que tenham </a:t>
              </a:r>
              <a:r>
                <a:rPr lang="pt-BR" sz="1600" dirty="0"/>
                <a:t>membros do quadro de administradores (administradores, diretores, membros do Conselho de Administração), sócios ou representantes credenciados </a:t>
              </a:r>
              <a:r>
                <a:rPr lang="pt-BR" sz="1600" dirty="0" smtClean="0"/>
                <a:t>comuns</a:t>
              </a:r>
              <a:r>
                <a:rPr lang="pt-BR" sz="1600" dirty="0" smtClean="0">
                  <a:solidFill>
                    <a:prstClr val="black"/>
                  </a:solidFill>
                </a:rPr>
                <a:t>, </a:t>
              </a:r>
              <a:r>
                <a:rPr lang="pt-BR" sz="1600" dirty="0">
                  <a:solidFill>
                    <a:prstClr val="black"/>
                  </a:solidFill>
                </a:rPr>
                <a:t>exceto se demonstrado que não agem representando interesse societário em </a:t>
              </a:r>
              <a:r>
                <a:rPr lang="pt-BR" sz="1600" dirty="0" smtClean="0">
                  <a:solidFill>
                    <a:prstClr val="black"/>
                  </a:solidFill>
                </a:rPr>
                <a:t>comum</a:t>
              </a:r>
              <a:r>
                <a:rPr lang="pt-BR" sz="1600" dirty="0" smtClean="0"/>
                <a:t>.</a:t>
              </a:r>
            </a:p>
            <a:p>
              <a:pPr lvl="0" algn="just"/>
              <a:endParaRPr lang="pt-BR" dirty="0" smtClean="0">
                <a:solidFill>
                  <a:prstClr val="black"/>
                </a:solidFill>
              </a:endParaRPr>
            </a:p>
            <a:p>
              <a:pPr lvl="0" algn="just"/>
              <a:r>
                <a:rPr lang="pt-BR" sz="1600" dirty="0" smtClean="0">
                  <a:solidFill>
                    <a:prstClr val="black"/>
                  </a:solidFill>
                </a:rPr>
                <a:t>Grupo societário: </a:t>
              </a:r>
              <a:r>
                <a:rPr lang="pt-BR" sz="1600" b="1" dirty="0" smtClean="0">
                  <a:solidFill>
                    <a:prstClr val="black"/>
                  </a:solidFill>
                </a:rPr>
                <a:t>conjunto</a:t>
              </a:r>
              <a:r>
                <a:rPr lang="pt-BR" sz="1600" dirty="0" smtClean="0">
                  <a:solidFill>
                    <a:prstClr val="black"/>
                  </a:solidFill>
                </a:rPr>
                <a:t> das pessoas jurídicas integrantes </a:t>
              </a:r>
              <a:r>
                <a:rPr lang="pt-BR" sz="1600" dirty="0">
                  <a:solidFill>
                    <a:prstClr val="black"/>
                  </a:solidFill>
                </a:rPr>
                <a:t>de um grupo formal, vinculadas por relação de controle comum, direto ou indireto.</a:t>
              </a:r>
            </a:p>
          </p:txBody>
        </p:sp>
        <p:sp>
          <p:nvSpPr>
            <p:cNvPr id="11" name="Mais 10"/>
            <p:cNvSpPr/>
            <p:nvPr/>
          </p:nvSpPr>
          <p:spPr>
            <a:xfrm rot="2795163">
              <a:off x="5007530" y="2943241"/>
              <a:ext cx="586716" cy="579351"/>
            </a:xfrm>
            <a:prstGeom prst="mathPlus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12" name="Retângulo de cantos arredondados 11"/>
            <p:cNvSpPr/>
            <p:nvPr/>
          </p:nvSpPr>
          <p:spPr>
            <a:xfrm>
              <a:off x="3054168" y="3518020"/>
              <a:ext cx="2658757" cy="64807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anchor="ctr" anchorCtr="0">
              <a:noAutofit/>
            </a:bodyPr>
            <a:lstStyle/>
            <a:p>
              <a:pPr marL="342900" lvl="1" indent="-342900" algn="ctr">
                <a:spcBef>
                  <a:spcPts val="600"/>
                </a:spcBef>
                <a:spcAft>
                  <a:spcPts val="600"/>
                </a:spcAft>
              </a:pPr>
              <a:r>
                <a:rPr lang="pt-BR" sz="2200" dirty="0" smtClean="0">
                  <a:solidFill>
                    <a:srgbClr val="1F497D"/>
                  </a:solidFill>
                  <a:cs typeface="Tahoma" pitchFamily="34" charset="0"/>
                </a:rPr>
                <a:t>Saturno</a:t>
              </a:r>
              <a:endParaRPr lang="pt-BR" sz="2200" dirty="0">
                <a:solidFill>
                  <a:srgbClr val="1F497D"/>
                </a:solidFill>
                <a:cs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91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/>
              <a:t>Roteiro</a:t>
            </a:r>
          </a:p>
        </p:txBody>
      </p:sp>
      <p:graphicFrame>
        <p:nvGraphicFramePr>
          <p:cNvPr id="5" name="Espaço Reservado para Conteúdo 3"/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4180292349"/>
              </p:ext>
            </p:extLst>
          </p:nvPr>
        </p:nvGraphicFramePr>
        <p:xfrm>
          <a:off x="439738" y="1312863"/>
          <a:ext cx="8269287" cy="5164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439738" y="1579891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accent1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912032" y="2554805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accent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1063970" y="3529719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accent1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130815" y="4504633"/>
            <a:ext cx="6152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solidFill>
                  <a:schemeClr val="accent1">
                    <a:lumMod val="50000"/>
                  </a:schemeClr>
                </a:solidFill>
              </a:rPr>
              <a:t>4</a:t>
            </a:r>
            <a:endParaRPr lang="pt-BR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713057" y="5479547"/>
            <a:ext cx="50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pt-BR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43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6333" y="340219"/>
            <a:ext cx="6079067" cy="616882"/>
          </a:xfrm>
        </p:spPr>
        <p:txBody>
          <a:bodyPr/>
          <a:lstStyle/>
          <a:p>
            <a:r>
              <a:rPr lang="pt-BR" sz="2600" dirty="0" smtClean="0"/>
              <a:t>Adjudicação e homologação da licitação </a:t>
            </a:r>
            <a:br>
              <a:rPr lang="pt-BR" sz="2600" dirty="0" smtClean="0"/>
            </a:br>
            <a:endParaRPr lang="pt-BR" sz="2600" dirty="0"/>
          </a:p>
        </p:txBody>
      </p:sp>
      <p:sp>
        <p:nvSpPr>
          <p:cNvPr id="8" name="Retângulo de cantos arredondados 7"/>
          <p:cNvSpPr/>
          <p:nvPr/>
        </p:nvSpPr>
        <p:spPr>
          <a:xfrm>
            <a:off x="601065" y="4454835"/>
            <a:ext cx="8106414" cy="170972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sp>
      <p:sp>
        <p:nvSpPr>
          <p:cNvPr id="9" name="Retângulo 8"/>
          <p:cNvSpPr/>
          <p:nvPr/>
        </p:nvSpPr>
        <p:spPr>
          <a:xfrm>
            <a:off x="747127" y="4527973"/>
            <a:ext cx="7814291" cy="1553120"/>
          </a:xfrm>
          <a:prstGeom prst="rect">
            <a:avLst/>
          </a:prstGeom>
          <a:solidFill>
            <a:schemeClr val="bg1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4770" tIns="64770" rIns="64770" bIns="64770" numCol="1" spcCol="1270" anchor="ctr" anchorCtr="0">
            <a:noAutofit/>
          </a:bodyPr>
          <a:lstStyle/>
          <a:p>
            <a:pPr algn="just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1600" dirty="0" smtClean="0">
                <a:solidFill>
                  <a:schemeClr val="tx1"/>
                </a:solidFill>
              </a:rPr>
              <a:t>Quando o contrato não for assinado, </a:t>
            </a:r>
            <a:r>
              <a:rPr lang="pt-BR" sz="1600" dirty="0" smtClean="0">
                <a:solidFill>
                  <a:schemeClr val="tx1"/>
                </a:solidFill>
              </a:rPr>
              <a:t>as remanescentes serão convocadas em chamada única a manifestarem interesse em honrar a oferta vencedora.</a:t>
            </a:r>
          </a:p>
          <a:p>
            <a:pPr algn="just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1600" dirty="0" smtClean="0">
                <a:solidFill>
                  <a:schemeClr val="tx1"/>
                </a:solidFill>
              </a:rPr>
              <a:t>Em caso de consórcio, as demais consorciadas </a:t>
            </a:r>
            <a:r>
              <a:rPr lang="pt-BR" sz="1600" dirty="0" smtClean="0">
                <a:solidFill>
                  <a:schemeClr val="tx1"/>
                </a:solidFill>
              </a:rPr>
              <a:t>serão </a:t>
            </a:r>
            <a:r>
              <a:rPr lang="pt-BR" sz="1600" dirty="0" smtClean="0">
                <a:solidFill>
                  <a:schemeClr val="tx1"/>
                </a:solidFill>
              </a:rPr>
              <a:t>convocadas para manifestarem interesse em assumir a responsabilidade da licitante </a:t>
            </a:r>
            <a:r>
              <a:rPr lang="pt-BR" sz="1600" dirty="0" smtClean="0">
                <a:solidFill>
                  <a:schemeClr val="tx1"/>
                </a:solidFill>
              </a:rPr>
              <a:t>desclassificada ou desistente.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76519" y="3954368"/>
            <a:ext cx="60682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200" dirty="0" smtClean="0">
                <a:solidFill>
                  <a:schemeClr val="accent1">
                    <a:lumMod val="50000"/>
                  </a:schemeClr>
                </a:solidFill>
              </a:rPr>
              <a:t>Licitante vencedora que não celebre o contrato</a:t>
            </a:r>
            <a:endParaRPr lang="pt-BR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Forma livre 15"/>
          <p:cNvSpPr/>
          <p:nvPr/>
        </p:nvSpPr>
        <p:spPr>
          <a:xfrm>
            <a:off x="601066" y="1332441"/>
            <a:ext cx="8106414" cy="1007092"/>
          </a:xfrm>
          <a:custGeom>
            <a:avLst/>
            <a:gdLst>
              <a:gd name="connsiteX0" fmla="*/ 0 w 4096431"/>
              <a:gd name="connsiteY0" fmla="*/ 141517 h 1415168"/>
              <a:gd name="connsiteX1" fmla="*/ 141517 w 4096431"/>
              <a:gd name="connsiteY1" fmla="*/ 0 h 1415168"/>
              <a:gd name="connsiteX2" fmla="*/ 3954914 w 4096431"/>
              <a:gd name="connsiteY2" fmla="*/ 0 h 1415168"/>
              <a:gd name="connsiteX3" fmla="*/ 4096431 w 4096431"/>
              <a:gd name="connsiteY3" fmla="*/ 141517 h 1415168"/>
              <a:gd name="connsiteX4" fmla="*/ 4096431 w 4096431"/>
              <a:gd name="connsiteY4" fmla="*/ 1273651 h 1415168"/>
              <a:gd name="connsiteX5" fmla="*/ 3954914 w 4096431"/>
              <a:gd name="connsiteY5" fmla="*/ 1415168 h 1415168"/>
              <a:gd name="connsiteX6" fmla="*/ 141517 w 4096431"/>
              <a:gd name="connsiteY6" fmla="*/ 1415168 h 1415168"/>
              <a:gd name="connsiteX7" fmla="*/ 0 w 4096431"/>
              <a:gd name="connsiteY7" fmla="*/ 1273651 h 1415168"/>
              <a:gd name="connsiteX8" fmla="*/ 0 w 4096431"/>
              <a:gd name="connsiteY8" fmla="*/ 141517 h 141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96431" h="1415168">
                <a:moveTo>
                  <a:pt x="0" y="141517"/>
                </a:moveTo>
                <a:cubicBezTo>
                  <a:pt x="0" y="63359"/>
                  <a:pt x="63359" y="0"/>
                  <a:pt x="141517" y="0"/>
                </a:cubicBezTo>
                <a:lnTo>
                  <a:pt x="3954914" y="0"/>
                </a:lnTo>
                <a:cubicBezTo>
                  <a:pt x="4033072" y="0"/>
                  <a:pt x="4096431" y="63359"/>
                  <a:pt x="4096431" y="141517"/>
                </a:cubicBezTo>
                <a:lnTo>
                  <a:pt x="4096431" y="1273651"/>
                </a:lnTo>
                <a:cubicBezTo>
                  <a:pt x="4096431" y="1351809"/>
                  <a:pt x="4033072" y="1415168"/>
                  <a:pt x="3954914" y="1415168"/>
                </a:cubicBezTo>
                <a:lnTo>
                  <a:pt x="141517" y="1415168"/>
                </a:lnTo>
                <a:cubicBezTo>
                  <a:pt x="63359" y="1415168"/>
                  <a:pt x="0" y="1351809"/>
                  <a:pt x="0" y="1273651"/>
                </a:cubicBezTo>
                <a:lnTo>
                  <a:pt x="0" y="141517"/>
                </a:lnTo>
                <a:close/>
              </a:path>
            </a:pathLst>
          </a:custGeom>
          <a:noFill/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017" tIns="141017" rIns="141017" bIns="141017" numCol="1" spcCol="1270" anchor="ctr" anchorCtr="0">
            <a:noAutofit/>
          </a:bodyPr>
          <a:lstStyle/>
          <a:p>
            <a:pPr marL="0" lvl="1" algn="just" defTabSz="62230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</a:pPr>
            <a:r>
              <a:rPr lang="pt-BR" sz="1600" kern="1200" dirty="0" smtClean="0"/>
              <a:t>Relatório do procedimento licitatório julgado pela CEL é analisado pela Diretoria Colegiada, que decide sobre adjudicação dos objetos e homologação da licitação. </a:t>
            </a:r>
            <a:endParaRPr lang="pt-BR" sz="1600" kern="1200" dirty="0"/>
          </a:p>
        </p:txBody>
      </p:sp>
      <p:sp>
        <p:nvSpPr>
          <p:cNvPr id="17" name="Forma livre 16"/>
          <p:cNvSpPr/>
          <p:nvPr/>
        </p:nvSpPr>
        <p:spPr>
          <a:xfrm>
            <a:off x="601065" y="2571936"/>
            <a:ext cx="8106414" cy="797797"/>
          </a:xfrm>
          <a:custGeom>
            <a:avLst/>
            <a:gdLst>
              <a:gd name="connsiteX0" fmla="*/ 0 w 4096431"/>
              <a:gd name="connsiteY0" fmla="*/ 141517 h 1415168"/>
              <a:gd name="connsiteX1" fmla="*/ 141517 w 4096431"/>
              <a:gd name="connsiteY1" fmla="*/ 0 h 1415168"/>
              <a:gd name="connsiteX2" fmla="*/ 3954914 w 4096431"/>
              <a:gd name="connsiteY2" fmla="*/ 0 h 1415168"/>
              <a:gd name="connsiteX3" fmla="*/ 4096431 w 4096431"/>
              <a:gd name="connsiteY3" fmla="*/ 141517 h 1415168"/>
              <a:gd name="connsiteX4" fmla="*/ 4096431 w 4096431"/>
              <a:gd name="connsiteY4" fmla="*/ 1273651 h 1415168"/>
              <a:gd name="connsiteX5" fmla="*/ 3954914 w 4096431"/>
              <a:gd name="connsiteY5" fmla="*/ 1415168 h 1415168"/>
              <a:gd name="connsiteX6" fmla="*/ 141517 w 4096431"/>
              <a:gd name="connsiteY6" fmla="*/ 1415168 h 1415168"/>
              <a:gd name="connsiteX7" fmla="*/ 0 w 4096431"/>
              <a:gd name="connsiteY7" fmla="*/ 1273651 h 1415168"/>
              <a:gd name="connsiteX8" fmla="*/ 0 w 4096431"/>
              <a:gd name="connsiteY8" fmla="*/ 141517 h 141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96431" h="1415168">
                <a:moveTo>
                  <a:pt x="0" y="141517"/>
                </a:moveTo>
                <a:cubicBezTo>
                  <a:pt x="0" y="63359"/>
                  <a:pt x="63359" y="0"/>
                  <a:pt x="141517" y="0"/>
                </a:cubicBezTo>
                <a:lnTo>
                  <a:pt x="3954914" y="0"/>
                </a:lnTo>
                <a:cubicBezTo>
                  <a:pt x="4033072" y="0"/>
                  <a:pt x="4096431" y="63359"/>
                  <a:pt x="4096431" y="141517"/>
                </a:cubicBezTo>
                <a:lnTo>
                  <a:pt x="4096431" y="1273651"/>
                </a:lnTo>
                <a:cubicBezTo>
                  <a:pt x="4096431" y="1351809"/>
                  <a:pt x="4033072" y="1415168"/>
                  <a:pt x="3954914" y="1415168"/>
                </a:cubicBezTo>
                <a:lnTo>
                  <a:pt x="141517" y="1415168"/>
                </a:lnTo>
                <a:cubicBezTo>
                  <a:pt x="63359" y="1415168"/>
                  <a:pt x="0" y="1351809"/>
                  <a:pt x="0" y="1273651"/>
                </a:cubicBezTo>
                <a:lnTo>
                  <a:pt x="0" y="141517"/>
                </a:lnTo>
                <a:close/>
              </a:path>
            </a:pathLst>
          </a:custGeom>
          <a:noFill/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017" tIns="141017" rIns="141017" bIns="141017" numCol="1" spcCol="1270" anchor="ctr" anchorCtr="0">
            <a:noAutofit/>
          </a:bodyPr>
          <a:lstStyle/>
          <a:p>
            <a:pPr marL="0" lvl="1" algn="just" defTabSz="62230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</a:pPr>
            <a:r>
              <a:rPr lang="pt-BR" sz="1600" kern="1200" dirty="0" smtClean="0"/>
              <a:t>Convocação das licitantes qualificadas, vencedoras da licitação para apresentação dos documentos e assinatura dos contratos. </a:t>
            </a:r>
            <a:endParaRPr lang="pt-BR" sz="1600" kern="1200" dirty="0"/>
          </a:p>
        </p:txBody>
      </p:sp>
    </p:spTree>
    <p:extLst>
      <p:ext uri="{BB962C8B-B14F-4D97-AF65-F5344CB8AC3E}">
        <p14:creationId xmlns:p14="http://schemas.microsoft.com/office/powerpoint/2010/main" val="388450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Assinatura dos contratos</a:t>
            </a:r>
            <a:endParaRPr lang="pt-BR" sz="3200" dirty="0"/>
          </a:p>
        </p:txBody>
      </p:sp>
      <p:grpSp>
        <p:nvGrpSpPr>
          <p:cNvPr id="4" name="Grupo 22"/>
          <p:cNvGrpSpPr/>
          <p:nvPr/>
        </p:nvGrpSpPr>
        <p:grpSpPr>
          <a:xfrm>
            <a:off x="717507" y="1285664"/>
            <a:ext cx="2088232" cy="4824536"/>
            <a:chOff x="6732240" y="1772816"/>
            <a:chExt cx="2088232" cy="4824536"/>
          </a:xfrm>
          <a:solidFill>
            <a:schemeClr val="tx2"/>
          </a:solidFill>
        </p:grpSpPr>
        <p:sp>
          <p:nvSpPr>
            <p:cNvPr id="5" name="Retângulo de cantos arredondados 4"/>
            <p:cNvSpPr/>
            <p:nvPr/>
          </p:nvSpPr>
          <p:spPr>
            <a:xfrm>
              <a:off x="6732240" y="1772816"/>
              <a:ext cx="2088232" cy="122413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b="1" dirty="0" smtClean="0">
                  <a:solidFill>
                    <a:prstClr val="white"/>
                  </a:solidFill>
                </a:rPr>
                <a:t>Entrega das Garantias Financeiras do PEM</a:t>
              </a:r>
              <a:endParaRPr lang="pt-BR" sz="1600" b="1" dirty="0">
                <a:solidFill>
                  <a:prstClr val="white"/>
                </a:solidFill>
              </a:endParaRPr>
            </a:p>
          </p:txBody>
        </p:sp>
        <p:sp>
          <p:nvSpPr>
            <p:cNvPr id="6" name="Retângulo de cantos arredondados 5"/>
            <p:cNvSpPr/>
            <p:nvPr/>
          </p:nvSpPr>
          <p:spPr>
            <a:xfrm>
              <a:off x="6732240" y="3573016"/>
              <a:ext cx="2088232" cy="1224136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b="1" dirty="0" smtClean="0">
                  <a:solidFill>
                    <a:prstClr val="white"/>
                  </a:solidFill>
                </a:rPr>
                <a:t>Comprovação de pagamento do Bônus de Assinatura</a:t>
              </a:r>
              <a:endParaRPr lang="pt-BR" sz="1600" b="1" dirty="0">
                <a:solidFill>
                  <a:prstClr val="white"/>
                </a:solidFill>
              </a:endParaRPr>
            </a:p>
          </p:txBody>
        </p:sp>
        <p:sp>
          <p:nvSpPr>
            <p:cNvPr id="7" name="Retângulo de cantos arredondados 6"/>
            <p:cNvSpPr/>
            <p:nvPr/>
          </p:nvSpPr>
          <p:spPr>
            <a:xfrm>
              <a:off x="6732240" y="5373216"/>
              <a:ext cx="2088232" cy="122413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600" b="1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pt-BR" sz="1600" b="1" dirty="0" smtClean="0">
                  <a:solidFill>
                    <a:prstClr val="white"/>
                  </a:solidFill>
                </a:rPr>
                <a:t>Entrega dos documentos de assinatura</a:t>
              </a:r>
            </a:p>
            <a:p>
              <a:pPr algn="ctr"/>
              <a:r>
                <a:rPr lang="pt-BR" sz="1600" b="1" dirty="0"/>
                <a:t>(Tabela </a:t>
              </a:r>
              <a:r>
                <a:rPr lang="pt-BR" sz="1600" b="1" dirty="0" smtClean="0"/>
                <a:t>18) </a:t>
              </a:r>
              <a:endParaRPr lang="pt-BR" sz="1600" b="1" dirty="0"/>
            </a:p>
            <a:p>
              <a:pPr algn="ctr"/>
              <a:r>
                <a:rPr lang="pt-BR" sz="1600" b="1" dirty="0" smtClean="0">
                  <a:solidFill>
                    <a:prstClr val="white"/>
                  </a:solidFill>
                </a:rPr>
                <a:t> </a:t>
              </a:r>
              <a:endParaRPr lang="pt-BR" sz="1600" b="1" dirty="0">
                <a:solidFill>
                  <a:prstClr val="white"/>
                </a:solidFill>
              </a:endParaRPr>
            </a:p>
          </p:txBody>
        </p:sp>
        <p:sp>
          <p:nvSpPr>
            <p:cNvPr id="8" name="Cruz 7"/>
            <p:cNvSpPr/>
            <p:nvPr/>
          </p:nvSpPr>
          <p:spPr>
            <a:xfrm>
              <a:off x="7596336" y="4869160"/>
              <a:ext cx="432048" cy="432048"/>
            </a:xfrm>
            <a:prstGeom prst="plus">
              <a:avLst>
                <a:gd name="adj" fmla="val 3698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9" name="Cruz 8"/>
            <p:cNvSpPr/>
            <p:nvPr/>
          </p:nvSpPr>
          <p:spPr>
            <a:xfrm>
              <a:off x="7596336" y="3068960"/>
              <a:ext cx="432048" cy="432048"/>
            </a:xfrm>
            <a:prstGeom prst="plus">
              <a:avLst>
                <a:gd name="adj" fmla="val 3698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</p:grpSp>
      <p:sp>
        <p:nvSpPr>
          <p:cNvPr id="10" name="Espaço Reservado para Conteúdo 9"/>
          <p:cNvSpPr txBox="1">
            <a:spLocks noGrp="1"/>
          </p:cNvSpPr>
          <p:nvPr>
            <p:ph idx="13"/>
          </p:nvPr>
        </p:nvSpPr>
        <p:spPr>
          <a:xfrm>
            <a:off x="3361386" y="1713704"/>
            <a:ext cx="5318975" cy="4090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1900" dirty="0" smtClean="0">
                <a:solidFill>
                  <a:prstClr val="black"/>
                </a:solidFill>
              </a:rPr>
              <a:t>Atendidas estas três condições, a empresa está apta a assinar o contrato de partilha;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1900" dirty="0" smtClean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1900" dirty="0" smtClean="0">
                <a:solidFill>
                  <a:prstClr val="black"/>
                </a:solidFill>
              </a:rPr>
              <a:t> 26/11/2018: data limite para a entrega da documentação de assinatura</a:t>
            </a:r>
          </a:p>
          <a:p>
            <a:pPr algn="just">
              <a:buFont typeface="Wingdings" pitchFamily="2" charset="2"/>
              <a:buChar char="§"/>
            </a:pPr>
            <a:endParaRPr lang="pt-BR" sz="1900" dirty="0" smtClean="0">
              <a:solidFill>
                <a:prstClr val="black"/>
              </a:solidFill>
            </a:endParaRPr>
          </a:p>
          <a:p>
            <a:pPr lvl="1" algn="just">
              <a:buNone/>
            </a:pPr>
            <a:r>
              <a:rPr lang="pt-BR" sz="1900" dirty="0" smtClean="0">
                <a:solidFill>
                  <a:prstClr val="black"/>
                </a:solidFill>
              </a:rPr>
              <a:t>(i) O pagamento do Bônus deverá ser feito por meio de GRU; e</a:t>
            </a:r>
          </a:p>
          <a:p>
            <a:pPr lvl="1" algn="just"/>
            <a:endParaRPr lang="pt-BR" sz="1900" dirty="0">
              <a:solidFill>
                <a:prstClr val="black"/>
              </a:solidFill>
            </a:endParaRPr>
          </a:p>
          <a:p>
            <a:pPr lvl="1" algn="just">
              <a:buNone/>
            </a:pPr>
            <a:r>
              <a:rPr lang="pt-BR" sz="1900" dirty="0" smtClean="0">
                <a:solidFill>
                  <a:prstClr val="black"/>
                </a:solidFill>
              </a:rPr>
              <a:t>(ii) Pagamento do Bônus fora </a:t>
            </a:r>
            <a:r>
              <a:rPr lang="pt-BR" sz="1900" dirty="0">
                <a:solidFill>
                  <a:prstClr val="black"/>
                </a:solidFill>
              </a:rPr>
              <a:t>do prazo </a:t>
            </a:r>
            <a:r>
              <a:rPr lang="pt-BR" sz="1900" dirty="0" smtClean="0">
                <a:solidFill>
                  <a:prstClr val="black"/>
                </a:solidFill>
              </a:rPr>
              <a:t>implica </a:t>
            </a:r>
            <a:r>
              <a:rPr lang="pt-BR" sz="1900" dirty="0">
                <a:solidFill>
                  <a:prstClr val="black"/>
                </a:solidFill>
              </a:rPr>
              <a:t>no acréscimo de </a:t>
            </a:r>
            <a:r>
              <a:rPr lang="pt-BR" sz="1900" dirty="0" smtClean="0">
                <a:solidFill>
                  <a:prstClr val="black"/>
                </a:solidFill>
              </a:rPr>
              <a:t>10% </a:t>
            </a:r>
            <a:r>
              <a:rPr lang="pt-BR" sz="1900" dirty="0">
                <a:solidFill>
                  <a:prstClr val="black"/>
                </a:solidFill>
              </a:rPr>
              <a:t>sobre o valor ofertado para o bônus, além de juros moratórios de 1% ao mês até a data do efetivo </a:t>
            </a:r>
            <a:r>
              <a:rPr lang="pt-BR" sz="1900" dirty="0" smtClean="0">
                <a:solidFill>
                  <a:prstClr val="black"/>
                </a:solidFill>
              </a:rPr>
              <a:t>pagamento.</a:t>
            </a:r>
          </a:p>
        </p:txBody>
      </p:sp>
    </p:spTree>
    <p:extLst>
      <p:ext uri="{BB962C8B-B14F-4D97-AF65-F5344CB8AC3E}">
        <p14:creationId xmlns:p14="http://schemas.microsoft.com/office/powerpoint/2010/main" val="185847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Assinatura dos contratos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5" name="Retângulo de cantos arredondados 4"/>
          <p:cNvSpPr/>
          <p:nvPr/>
        </p:nvSpPr>
        <p:spPr>
          <a:xfrm>
            <a:off x="546086" y="1804148"/>
            <a:ext cx="1728192" cy="1192491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>
                <a:solidFill>
                  <a:prstClr val="white"/>
                </a:solidFill>
              </a:rPr>
              <a:t>Garantias Financeiras do PEM</a:t>
            </a:r>
            <a:endParaRPr lang="pt-BR" sz="1600" b="1" dirty="0">
              <a:solidFill>
                <a:prstClr val="white"/>
              </a:solidFill>
            </a:endParaRPr>
          </a:p>
        </p:txBody>
      </p:sp>
      <p:cxnSp>
        <p:nvCxnSpPr>
          <p:cNvPr id="6" name="Conector de seta reta 5"/>
          <p:cNvCxnSpPr/>
          <p:nvPr/>
        </p:nvCxnSpPr>
        <p:spPr>
          <a:xfrm flipV="1">
            <a:off x="2274278" y="1644265"/>
            <a:ext cx="842929" cy="73046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>
          <a:xfrm>
            <a:off x="2274278" y="2429255"/>
            <a:ext cx="914438" cy="1474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e seta reta 7"/>
          <p:cNvCxnSpPr/>
          <p:nvPr/>
        </p:nvCxnSpPr>
        <p:spPr>
          <a:xfrm>
            <a:off x="2225253" y="2466735"/>
            <a:ext cx="963463" cy="91873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ângulo de cantos arredondados 8"/>
          <p:cNvSpPr/>
          <p:nvPr/>
        </p:nvSpPr>
        <p:spPr>
          <a:xfrm>
            <a:off x="3332464" y="1134941"/>
            <a:ext cx="2088232" cy="568423"/>
          </a:xfrm>
          <a:prstGeom prst="roundRect">
            <a:avLst/>
          </a:prstGeom>
          <a:solidFill>
            <a:srgbClr val="5B9BD5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>
                <a:solidFill>
                  <a:prstClr val="white"/>
                </a:solidFill>
              </a:rPr>
              <a:t>Carta de Crédito</a:t>
            </a:r>
            <a:endParaRPr lang="pt-BR" sz="1600" b="1" dirty="0">
              <a:solidFill>
                <a:prstClr val="white"/>
              </a:solidFill>
            </a:endParaRPr>
          </a:p>
        </p:txBody>
      </p:sp>
      <p:sp>
        <p:nvSpPr>
          <p:cNvPr id="10" name="Retângulo de cantos arredondados 9"/>
          <p:cNvSpPr/>
          <p:nvPr/>
        </p:nvSpPr>
        <p:spPr>
          <a:xfrm>
            <a:off x="3332464" y="2131329"/>
            <a:ext cx="2088232" cy="56842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>
                <a:solidFill>
                  <a:prstClr val="white"/>
                </a:solidFill>
              </a:rPr>
              <a:t>Seguro Garantia</a:t>
            </a:r>
            <a:endParaRPr lang="pt-BR" sz="1600" b="1" dirty="0">
              <a:solidFill>
                <a:prstClr val="white"/>
              </a:solidFill>
            </a:endParaRP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3289421" y="3093869"/>
            <a:ext cx="4980187" cy="66025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>
                <a:solidFill>
                  <a:prstClr val="white"/>
                </a:solidFill>
              </a:rPr>
              <a:t>Contrato de Penhor de Petróleo ou Gás Natural</a:t>
            </a:r>
            <a:endParaRPr lang="pt-BR" sz="1600" b="1" dirty="0">
              <a:solidFill>
                <a:prstClr val="white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546086" y="4470537"/>
            <a:ext cx="7959695" cy="1549360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t-BR" sz="1700" b="1" dirty="0" smtClean="0">
                <a:solidFill>
                  <a:prstClr val="black"/>
                </a:solidFill>
              </a:rPr>
              <a:t>Garantia de Oferta Adicional</a:t>
            </a:r>
            <a:r>
              <a:rPr lang="pt-BR" sz="1700" dirty="0" smtClean="0">
                <a:solidFill>
                  <a:prstClr val="black"/>
                </a:solidFill>
              </a:rPr>
              <a:t>: Deve ser apresentada quando aplicável</a:t>
            </a:r>
          </a:p>
          <a:p>
            <a:pPr algn="just"/>
            <a:endParaRPr lang="pt-BR" sz="1700" dirty="0">
              <a:solidFill>
                <a:prstClr val="black"/>
              </a:solidFill>
            </a:endParaRPr>
          </a:p>
          <a:p>
            <a:pPr algn="just">
              <a:buFont typeface="Wingdings" pitchFamily="2" charset="2"/>
              <a:buChar char="Ø"/>
            </a:pPr>
            <a:endParaRPr lang="pt-BR" sz="1700" dirty="0" smtClean="0">
              <a:solidFill>
                <a:prstClr val="black"/>
              </a:solidFill>
            </a:endParaRPr>
          </a:p>
          <a:p>
            <a:pPr algn="just">
              <a:buFont typeface="Wingdings" pitchFamily="2" charset="2"/>
              <a:buChar char="Ø"/>
            </a:pPr>
            <a:endParaRPr lang="pt-BR" sz="1700" dirty="0">
              <a:solidFill>
                <a:prstClr val="black"/>
              </a:solidFill>
            </a:endParaRPr>
          </a:p>
          <a:p>
            <a:pPr algn="just"/>
            <a:endParaRPr lang="pt-BR" sz="1700" dirty="0" smtClean="0">
              <a:solidFill>
                <a:prstClr val="black"/>
              </a:solidFill>
            </a:endParaRPr>
          </a:p>
        </p:txBody>
      </p:sp>
      <p:sp>
        <p:nvSpPr>
          <p:cNvPr id="28" name="Retângulo de cantos arredondados 27"/>
          <p:cNvSpPr/>
          <p:nvPr/>
        </p:nvSpPr>
        <p:spPr>
          <a:xfrm>
            <a:off x="1798204" y="5093297"/>
            <a:ext cx="2088232" cy="577012"/>
          </a:xfrm>
          <a:prstGeom prst="roundRect">
            <a:avLst/>
          </a:prstGeom>
          <a:solidFill>
            <a:srgbClr val="5B9BD5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>
                <a:solidFill>
                  <a:prstClr val="white"/>
                </a:solidFill>
              </a:rPr>
              <a:t>Carta de Crédito</a:t>
            </a:r>
            <a:endParaRPr lang="pt-BR" sz="1600" b="1" dirty="0">
              <a:solidFill>
                <a:prstClr val="white"/>
              </a:solidFill>
            </a:endParaRPr>
          </a:p>
        </p:txBody>
      </p:sp>
      <p:sp>
        <p:nvSpPr>
          <p:cNvPr id="34" name="Retângulo de cantos arredondados 33"/>
          <p:cNvSpPr/>
          <p:nvPr/>
        </p:nvSpPr>
        <p:spPr>
          <a:xfrm>
            <a:off x="4525933" y="5087492"/>
            <a:ext cx="2088232" cy="56842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>
                <a:solidFill>
                  <a:prstClr val="white"/>
                </a:solidFill>
              </a:rPr>
              <a:t>Seguro Garantia</a:t>
            </a:r>
            <a:endParaRPr lang="pt-BR" sz="1600" b="1" dirty="0">
              <a:solidFill>
                <a:prstClr val="white"/>
              </a:solidFill>
            </a:endParaRPr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445330" y="4012850"/>
            <a:ext cx="5774267" cy="59258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400" dirty="0" smtClean="0"/>
              <a:t>Repescagem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421112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Assinatura dos contratos</a:t>
            </a:r>
            <a:endParaRPr lang="pt-BR" sz="3200" dirty="0"/>
          </a:p>
        </p:txBody>
      </p:sp>
      <p:graphicFrame>
        <p:nvGraphicFramePr>
          <p:cNvPr id="13" name="Diagrama 12"/>
          <p:cNvGraphicFramePr/>
          <p:nvPr>
            <p:extLst>
              <p:ext uri="{D42A27DB-BD31-4B8C-83A1-F6EECF244321}">
                <p14:modId xmlns:p14="http://schemas.microsoft.com/office/powerpoint/2010/main" val="3997363460"/>
              </p:ext>
            </p:extLst>
          </p:nvPr>
        </p:nvGraphicFramePr>
        <p:xfrm>
          <a:off x="599728" y="1097448"/>
          <a:ext cx="7944544" cy="564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708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/>
              <a:t>Recurso Administrativo </a:t>
            </a:r>
          </a:p>
        </p:txBody>
      </p:sp>
      <p:grpSp>
        <p:nvGrpSpPr>
          <p:cNvPr id="5" name="Grupo 23"/>
          <p:cNvGrpSpPr/>
          <p:nvPr/>
        </p:nvGrpSpPr>
        <p:grpSpPr>
          <a:xfrm>
            <a:off x="251760" y="1479586"/>
            <a:ext cx="8640480" cy="2559761"/>
            <a:chOff x="251520" y="1998720"/>
            <a:chExt cx="8640480" cy="2559761"/>
          </a:xfrm>
          <a:solidFill>
            <a:schemeClr val="tx2"/>
          </a:solidFill>
        </p:grpSpPr>
        <p:cxnSp>
          <p:nvCxnSpPr>
            <p:cNvPr id="6" name="Conector reto 5"/>
            <p:cNvCxnSpPr/>
            <p:nvPr/>
          </p:nvCxnSpPr>
          <p:spPr>
            <a:xfrm>
              <a:off x="252000" y="3661353"/>
              <a:ext cx="8640000" cy="0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7" name="Grupo 22"/>
            <p:cNvGrpSpPr/>
            <p:nvPr/>
          </p:nvGrpSpPr>
          <p:grpSpPr>
            <a:xfrm>
              <a:off x="251520" y="1998720"/>
              <a:ext cx="8457370" cy="2559761"/>
              <a:chOff x="290870" y="2286752"/>
              <a:chExt cx="8457370" cy="2559761"/>
            </a:xfrm>
            <a:grpFill/>
          </p:grpSpPr>
          <p:cxnSp>
            <p:nvCxnSpPr>
              <p:cNvPr id="8" name="Conector reto 7"/>
              <p:cNvCxnSpPr/>
              <p:nvPr/>
            </p:nvCxnSpPr>
            <p:spPr>
              <a:xfrm>
                <a:off x="1413285" y="3429000"/>
                <a:ext cx="0" cy="504056"/>
              </a:xfrm>
              <a:prstGeom prst="line">
                <a:avLst/>
              </a:prstGeom>
              <a:grpFill/>
              <a:ln w="57150">
                <a:solidFill>
                  <a:schemeClr val="tx2"/>
                </a:solidFill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9" name="CaixaDeTexto 8"/>
              <p:cNvSpPr txBox="1"/>
              <p:nvPr/>
            </p:nvSpPr>
            <p:spPr>
              <a:xfrm>
                <a:off x="290870" y="2932313"/>
                <a:ext cx="2264906" cy="430887"/>
              </a:xfrm>
              <a:prstGeom prst="rect">
                <a:avLst/>
              </a:prstGeom>
              <a:grpFill/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2200" b="1" dirty="0" smtClean="0">
                    <a:solidFill>
                      <a:schemeClr val="bg1"/>
                    </a:solidFill>
                  </a:rPr>
                  <a:t>Decisão da CEL</a:t>
                </a:r>
                <a:endParaRPr lang="pt-BR" sz="22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0" name="Conector reto 9"/>
              <p:cNvCxnSpPr/>
              <p:nvPr/>
            </p:nvCxnSpPr>
            <p:spPr>
              <a:xfrm>
                <a:off x="4572000" y="3445329"/>
                <a:ext cx="0" cy="504056"/>
              </a:xfrm>
              <a:prstGeom prst="line">
                <a:avLst/>
              </a:prstGeom>
              <a:grpFill/>
              <a:ln w="57150">
                <a:solidFill>
                  <a:schemeClr val="tx2"/>
                </a:solidFill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11" name="CaixaDeTexto 10"/>
              <p:cNvSpPr txBox="1"/>
              <p:nvPr/>
            </p:nvSpPr>
            <p:spPr>
              <a:xfrm>
                <a:off x="3563888" y="2286752"/>
                <a:ext cx="2016000" cy="1107996"/>
              </a:xfrm>
              <a:prstGeom prst="rect">
                <a:avLst/>
              </a:prstGeom>
              <a:grpFill/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2200" b="1" dirty="0" smtClean="0">
                    <a:solidFill>
                      <a:schemeClr val="bg1"/>
                    </a:solidFill>
                  </a:rPr>
                  <a:t>Ciência do interposição do recurso</a:t>
                </a:r>
                <a:endParaRPr lang="pt-BR" sz="22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2" name="Conector reto 11"/>
              <p:cNvCxnSpPr/>
              <p:nvPr/>
            </p:nvCxnSpPr>
            <p:spPr>
              <a:xfrm>
                <a:off x="7729719" y="3445329"/>
                <a:ext cx="0" cy="504056"/>
              </a:xfrm>
              <a:prstGeom prst="line">
                <a:avLst/>
              </a:prstGeom>
              <a:grpFill/>
              <a:ln w="57150">
                <a:solidFill>
                  <a:schemeClr val="tx2"/>
                </a:solidFill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13" name="CaixaDeTexto 12"/>
              <p:cNvSpPr txBox="1"/>
              <p:nvPr/>
            </p:nvSpPr>
            <p:spPr>
              <a:xfrm>
                <a:off x="6732240" y="2956928"/>
                <a:ext cx="2016000" cy="430887"/>
              </a:xfrm>
              <a:prstGeom prst="rect">
                <a:avLst/>
              </a:prstGeom>
              <a:grpFill/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2200" b="1" dirty="0" smtClean="0">
                    <a:solidFill>
                      <a:schemeClr val="bg1"/>
                    </a:solidFill>
                  </a:rPr>
                  <a:t>Julgamento DIR</a:t>
                </a:r>
                <a:endParaRPr lang="pt-BR" sz="2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CaixaDeTexto 13"/>
              <p:cNvSpPr txBox="1"/>
              <p:nvPr/>
            </p:nvSpPr>
            <p:spPr>
              <a:xfrm>
                <a:off x="1947054" y="4077072"/>
                <a:ext cx="2160240" cy="769441"/>
              </a:xfrm>
              <a:prstGeom prst="rect">
                <a:avLst/>
              </a:prstGeom>
              <a:grpFill/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2200" b="1" dirty="0" smtClean="0">
                    <a:solidFill>
                      <a:schemeClr val="bg1"/>
                    </a:solidFill>
                  </a:rPr>
                  <a:t>Prazo recursal</a:t>
                </a:r>
              </a:p>
              <a:p>
                <a:pPr algn="ctr"/>
                <a:r>
                  <a:rPr lang="pt-BR" sz="2200" dirty="0" smtClean="0">
                    <a:solidFill>
                      <a:schemeClr val="bg1"/>
                    </a:solidFill>
                  </a:rPr>
                  <a:t>5 dias úteis</a:t>
                </a:r>
                <a:endParaRPr lang="pt-BR" sz="2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CaixaDeTexto 14"/>
              <p:cNvSpPr txBox="1"/>
              <p:nvPr/>
            </p:nvSpPr>
            <p:spPr>
              <a:xfrm>
                <a:off x="5043398" y="4077072"/>
                <a:ext cx="2520280" cy="769441"/>
              </a:xfrm>
              <a:prstGeom prst="rect">
                <a:avLst/>
              </a:prstGeom>
              <a:grpFill/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2200" b="1" dirty="0" smtClean="0">
                    <a:solidFill>
                      <a:schemeClr val="bg1"/>
                    </a:solidFill>
                  </a:rPr>
                  <a:t>Prazo contrarrazões</a:t>
                </a:r>
              </a:p>
              <a:p>
                <a:pPr algn="ctr"/>
                <a:r>
                  <a:rPr lang="pt-BR" sz="2200" dirty="0" smtClean="0">
                    <a:solidFill>
                      <a:schemeClr val="bg1"/>
                    </a:solidFill>
                  </a:rPr>
                  <a:t>5 dias úteis</a:t>
                </a:r>
                <a:endParaRPr lang="pt-BR" sz="22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6" name="CaixaDeTexto 15"/>
          <p:cNvSpPr txBox="1"/>
          <p:nvPr/>
        </p:nvSpPr>
        <p:spPr>
          <a:xfrm>
            <a:off x="503548" y="4587232"/>
            <a:ext cx="8136904" cy="1634490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 smtClean="0">
                <a:solidFill>
                  <a:schemeClr val="tx1"/>
                </a:solidFill>
              </a:rPr>
              <a:t>O recurso, dirigido à CEL, deve ser formulado por escrito e instruído com os documentos que comprovem as razões alegadas, e protocolado na ANP.</a:t>
            </a:r>
          </a:p>
          <a:p>
            <a:pPr algn="just">
              <a:buFont typeface="Wingdings" pitchFamily="2" charset="2"/>
              <a:buChar char="Ø"/>
            </a:pPr>
            <a:endParaRPr lang="pt-BR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 smtClean="0">
                <a:solidFill>
                  <a:schemeClr val="tx1"/>
                </a:solidFill>
              </a:rPr>
              <a:t>Caso não haja reconsideração da decisão pela CEL, o recurso será encaminhado à Diretoria Colegiada para conhecimento e julgamento.</a:t>
            </a:r>
          </a:p>
        </p:txBody>
      </p:sp>
    </p:spTree>
    <p:extLst>
      <p:ext uri="{BB962C8B-B14F-4D97-AF65-F5344CB8AC3E}">
        <p14:creationId xmlns:p14="http://schemas.microsoft.com/office/powerpoint/2010/main" val="255678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60406" y="4646298"/>
            <a:ext cx="7958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pt-BR" sz="4400" b="1" dirty="0">
                <a:solidFill>
                  <a:schemeClr val="bg1"/>
                </a:solidFill>
              </a:rPr>
              <a:t>Principais </a:t>
            </a:r>
            <a:r>
              <a:rPr lang="pt-BR" sz="4400" b="1" dirty="0" smtClean="0">
                <a:solidFill>
                  <a:schemeClr val="bg1"/>
                </a:solidFill>
              </a:rPr>
              <a:t>alterações</a:t>
            </a:r>
            <a:endParaRPr lang="pt-BR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63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Principais alterações</a:t>
            </a:r>
            <a:endParaRPr lang="pt-BR" sz="3200" dirty="0"/>
          </a:p>
        </p:txBody>
      </p:sp>
      <p:sp>
        <p:nvSpPr>
          <p:cNvPr id="5" name="Retângulo 4"/>
          <p:cNvSpPr/>
          <p:nvPr/>
        </p:nvSpPr>
        <p:spPr>
          <a:xfrm>
            <a:off x="254001" y="2162376"/>
            <a:ext cx="8488957" cy="346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1" indent="-228600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/>
              <a:t>Adequação dos blocos de Saturno e Titã </a:t>
            </a:r>
            <a:r>
              <a:rPr lang="pt-BR" dirty="0" smtClean="0"/>
              <a:t>para contemplar todos </a:t>
            </a:r>
            <a:r>
              <a:rPr lang="pt-BR" dirty="0"/>
              <a:t>os prospectos mapeados sob o regime de partilha </a:t>
            </a:r>
            <a:r>
              <a:rPr lang="pt-BR" dirty="0" smtClean="0"/>
              <a:t>(Resolução </a:t>
            </a:r>
            <a:r>
              <a:rPr lang="pt-BR" dirty="0"/>
              <a:t>CNPE nº </a:t>
            </a:r>
            <a:r>
              <a:rPr lang="pt-BR" dirty="0" smtClean="0"/>
              <a:t>04/2018); e</a:t>
            </a:r>
          </a:p>
          <a:p>
            <a:pPr marL="685800" lvl="1" indent="-228600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dirty="0"/>
          </a:p>
          <a:p>
            <a:pPr marL="685800" lvl="1" indent="-228600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 smtClean="0"/>
              <a:t>Adequação </a:t>
            </a:r>
            <a:r>
              <a:rPr lang="pt-BR" dirty="0"/>
              <a:t>do patrimônio líquido mínimo </a:t>
            </a:r>
            <a:r>
              <a:rPr lang="pt-BR" dirty="0" smtClean="0"/>
              <a:t>requerido para qualificação </a:t>
            </a:r>
            <a:r>
              <a:rPr lang="pt-BR" dirty="0"/>
              <a:t>financeira e dos valores das garantias financeiras do </a:t>
            </a:r>
            <a:r>
              <a:rPr lang="pt-BR" dirty="0" smtClean="0"/>
              <a:t>PEM, decorrentes de adequação no custo </a:t>
            </a:r>
            <a:r>
              <a:rPr lang="pt-BR" dirty="0"/>
              <a:t>médio da perfuração no </a:t>
            </a:r>
            <a:r>
              <a:rPr lang="pt-BR" dirty="0" err="1"/>
              <a:t>pré</a:t>
            </a:r>
            <a:r>
              <a:rPr lang="pt-BR" dirty="0"/>
              <a:t>-sal</a:t>
            </a:r>
            <a:r>
              <a:rPr lang="pt-BR" dirty="0" smtClean="0"/>
              <a:t>.</a:t>
            </a:r>
          </a:p>
          <a:p>
            <a:pPr lvl="1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7635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Principais alterações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3"/>
          </p:nvPr>
        </p:nvSpPr>
        <p:spPr>
          <a:xfrm>
            <a:off x="439057" y="1464734"/>
            <a:ext cx="8269514" cy="516466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BR" sz="1800" b="1" dirty="0"/>
              <a:t>SEÇÃO 3 - FORMA </a:t>
            </a:r>
            <a:r>
              <a:rPr lang="pt-BR" sz="1800" b="1" dirty="0" smtClean="0"/>
              <a:t>DE APRESENTAÇÃO </a:t>
            </a:r>
            <a:r>
              <a:rPr lang="pt-BR" sz="1800" b="1" dirty="0"/>
              <a:t>DOS DOCUMENTOS </a:t>
            </a:r>
          </a:p>
          <a:p>
            <a:pPr marL="719138" indent="-26987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800" dirty="0" smtClean="0"/>
              <a:t>Todos </a:t>
            </a:r>
            <a:r>
              <a:rPr lang="pt-BR" sz="1800" dirty="0"/>
              <a:t>os documentos produzidos pela interessada, </a:t>
            </a:r>
            <a:r>
              <a:rPr lang="pt-BR" sz="1800" u="sng" dirty="0"/>
              <a:t>à exceção das procurações</a:t>
            </a:r>
            <a:r>
              <a:rPr lang="pt-BR" sz="1800" dirty="0"/>
              <a:t>, deverão ser datados e assinados pelo representante credenciado, na última folha, com o nome legível do signatário. </a:t>
            </a:r>
            <a:r>
              <a:rPr lang="pt-BR" sz="1800" u="sng" dirty="0"/>
              <a:t>As procurações devem ser datadas e assinadas por </a:t>
            </a:r>
            <a:r>
              <a:rPr lang="pt-BR" sz="1800" u="sng" dirty="0" smtClean="0"/>
              <a:t>representante legal </a:t>
            </a:r>
            <a:r>
              <a:rPr lang="pt-BR" sz="1800" u="sng" dirty="0"/>
              <a:t>da interessada com poderes para tanto</a:t>
            </a:r>
            <a:r>
              <a:rPr lang="pt-BR" sz="1800" dirty="0"/>
              <a:t>. </a:t>
            </a:r>
            <a:endParaRPr lang="pt-BR" sz="1800" dirty="0" smtClean="0"/>
          </a:p>
          <a:p>
            <a:pPr algn="just">
              <a:lnSpc>
                <a:spcPct val="150000"/>
              </a:lnSpc>
            </a:pPr>
            <a:endParaRPr lang="pt-BR" sz="1800" dirty="0">
              <a:solidFill>
                <a:srgbClr val="FF0000"/>
              </a:solidFill>
            </a:endParaRPr>
          </a:p>
          <a:p>
            <a:pPr algn="just"/>
            <a:r>
              <a:rPr lang="pt-BR" sz="1800" b="1" dirty="0" smtClean="0"/>
              <a:t>SEÇÃO </a:t>
            </a:r>
            <a:r>
              <a:rPr lang="pt-BR" sz="1800" b="1" dirty="0" smtClean="0"/>
              <a:t>4.1 </a:t>
            </a:r>
            <a:r>
              <a:rPr lang="pt-BR" sz="1800" b="1" dirty="0" smtClean="0"/>
              <a:t>- </a:t>
            </a:r>
            <a:r>
              <a:rPr lang="pt-BR" sz="1800" b="1" dirty="0"/>
              <a:t>Licitante participante da 4ª Rodada de Licitações de Partilha de Produção</a:t>
            </a:r>
            <a:endParaRPr lang="pt-BR" sz="1800" b="1" dirty="0" smtClean="0"/>
          </a:p>
          <a:p>
            <a:pPr lvl="1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800" dirty="0" smtClean="0"/>
              <a:t>Estabelece </a:t>
            </a:r>
            <a:r>
              <a:rPr lang="pt-BR" sz="1800" dirty="0" smtClean="0"/>
              <a:t>procedimento simplificado para Manifestação de Interesse e Qualificação de licitantes que participaram da LP4.</a:t>
            </a:r>
            <a:r>
              <a:rPr lang="pt-BR" sz="1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6643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Principais alterações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3"/>
          </p:nvPr>
        </p:nvSpPr>
        <p:spPr>
          <a:xfrm>
            <a:off x="447523" y="1151468"/>
            <a:ext cx="8269514" cy="5477932"/>
          </a:xfrm>
        </p:spPr>
        <p:txBody>
          <a:bodyPr/>
          <a:lstStyle/>
          <a:p>
            <a:pPr marL="0" lvl="3" indent="0" fontAlgn="base">
              <a:spcBef>
                <a:spcPts val="1200"/>
              </a:spcBef>
              <a:buNone/>
            </a:pPr>
            <a:r>
              <a:rPr lang="pt-BR" b="1" dirty="0" smtClean="0"/>
              <a:t>SEÇÃO </a:t>
            </a:r>
            <a:r>
              <a:rPr lang="pt-BR" b="1" dirty="0"/>
              <a:t>4.2.1 – Preenchimento do formulário de eletrônico</a:t>
            </a:r>
            <a:endParaRPr lang="pt-BR" dirty="0"/>
          </a:p>
          <a:p>
            <a:pPr lvl="1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800" dirty="0" smtClean="0"/>
              <a:t>Os membros </a:t>
            </a:r>
            <a:r>
              <a:rPr lang="pt-BR" sz="1800" dirty="0"/>
              <a:t>do quadro de </a:t>
            </a:r>
            <a:r>
              <a:rPr lang="pt-BR" sz="1800" dirty="0" smtClean="0"/>
              <a:t>administradores incluem, além dos administradores, </a:t>
            </a:r>
            <a:r>
              <a:rPr lang="pt-BR" sz="1800" dirty="0"/>
              <a:t>os diretores e os membros do Conselho de </a:t>
            </a:r>
            <a:r>
              <a:rPr lang="pt-BR" sz="1800" dirty="0" smtClean="0"/>
              <a:t>Administração;</a:t>
            </a:r>
          </a:p>
          <a:p>
            <a:pPr lvl="1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800" dirty="0" smtClean="0"/>
              <a:t>Procedimento no caso de alteração das informações prestadas no formulário.</a:t>
            </a:r>
            <a:endParaRPr lang="pt-BR" sz="1800" dirty="0"/>
          </a:p>
          <a:p>
            <a:pPr marL="0" lvl="3" indent="0" fontAlgn="base">
              <a:buNone/>
            </a:pPr>
            <a:endParaRPr lang="pt-BR" sz="1400" b="1" dirty="0"/>
          </a:p>
          <a:p>
            <a:pPr marL="0" lvl="3" indent="0" fontAlgn="base">
              <a:buNone/>
            </a:pPr>
            <a:r>
              <a:rPr lang="pt-BR" sz="1800" b="1" dirty="0" smtClean="0"/>
              <a:t>SEÇÃO 4.2.2.2 </a:t>
            </a:r>
            <a:r>
              <a:rPr lang="pt-BR" sz="1800" b="1" dirty="0"/>
              <a:t>- </a:t>
            </a:r>
            <a:r>
              <a:rPr lang="pt-BR" b="1" dirty="0"/>
              <a:t>Nomeação de representantes credenciados</a:t>
            </a:r>
          </a:p>
          <a:p>
            <a:pPr marL="719138" indent="-26987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800" dirty="0" smtClean="0"/>
              <a:t>A </a:t>
            </a:r>
            <a:r>
              <a:rPr lang="pt-BR" sz="1800" dirty="0"/>
              <a:t>alteração de representantes credenciados </a:t>
            </a:r>
            <a:r>
              <a:rPr lang="pt-BR" sz="1800" dirty="0" smtClean="0"/>
              <a:t>deverá ser realizada até 10  (dez</a:t>
            </a:r>
            <a:r>
              <a:rPr lang="pt-BR" sz="1800" dirty="0"/>
              <a:t>) dias úteis que </a:t>
            </a:r>
            <a:r>
              <a:rPr lang="pt-BR" sz="1800" dirty="0" smtClean="0"/>
              <a:t>antecedem a </a:t>
            </a:r>
            <a:r>
              <a:rPr lang="pt-BR" sz="1800" dirty="0"/>
              <a:t>sessão pública </a:t>
            </a:r>
            <a:r>
              <a:rPr lang="pt-BR" sz="1800" dirty="0" smtClean="0"/>
              <a:t>da licitação e à </a:t>
            </a:r>
            <a:r>
              <a:rPr lang="pt-BR" sz="1800" dirty="0"/>
              <a:t>assinatura dos </a:t>
            </a:r>
            <a:r>
              <a:rPr lang="pt-BR" sz="1800" dirty="0" smtClean="0"/>
              <a:t>contratos, salvo </a:t>
            </a:r>
            <a:r>
              <a:rPr lang="pt-BR" sz="1800" dirty="0"/>
              <a:t>em situações excepcionais e mediante solicitação fundamentada à ANP</a:t>
            </a:r>
            <a:r>
              <a:rPr lang="pt-BR" sz="1800" dirty="0" smtClean="0"/>
              <a:t>. </a:t>
            </a:r>
          </a:p>
          <a:p>
            <a:pPr algn="just"/>
            <a:endParaRPr lang="pt-BR" sz="1400" dirty="0" smtClean="0"/>
          </a:p>
          <a:p>
            <a:pPr algn="just"/>
            <a:r>
              <a:rPr lang="pt-BR" sz="1800" b="1" dirty="0" smtClean="0"/>
              <a:t>SEÇÃO 4.4.1 - Qualificação </a:t>
            </a:r>
            <a:r>
              <a:rPr lang="pt-BR" sz="1800" b="1" dirty="0"/>
              <a:t>jurídica e comprovação de regularidade fiscal e trabalhista</a:t>
            </a:r>
            <a:endParaRPr lang="pt-BR" sz="1800" b="1" dirty="0" smtClean="0"/>
          </a:p>
          <a:p>
            <a:pPr lvl="1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800" dirty="0"/>
              <a:t>Aprimoramento </a:t>
            </a:r>
            <a:r>
              <a:rPr lang="pt-BR" sz="1800" dirty="0" smtClean="0"/>
              <a:t>do </a:t>
            </a:r>
            <a:r>
              <a:rPr lang="pt-BR" sz="1800" dirty="0"/>
              <a:t>conceito de grupo </a:t>
            </a:r>
            <a:r>
              <a:rPr lang="pt-BR" sz="1800" dirty="0" smtClean="0"/>
              <a:t>societário para fins do edital</a:t>
            </a:r>
            <a:r>
              <a:rPr lang="pt-BR" sz="1800" dirty="0" smtClean="0"/>
              <a:t>.</a:t>
            </a:r>
            <a:endParaRPr lang="pt-BR" sz="1800" dirty="0" smtClean="0"/>
          </a:p>
        </p:txBody>
      </p:sp>
    </p:spTree>
    <p:extLst>
      <p:ext uri="{BB962C8B-B14F-4D97-AF65-F5344CB8AC3E}">
        <p14:creationId xmlns:p14="http://schemas.microsoft.com/office/powerpoint/2010/main" val="303341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Principais alterações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3"/>
          </p:nvPr>
        </p:nvSpPr>
        <p:spPr>
          <a:xfrm>
            <a:off x="540657" y="1405467"/>
            <a:ext cx="8269514" cy="4902200"/>
          </a:xfrm>
        </p:spPr>
        <p:txBody>
          <a:bodyPr/>
          <a:lstStyle/>
          <a:p>
            <a:pPr marL="0" lvl="3" indent="0" fontAlgn="base">
              <a:spcBef>
                <a:spcPts val="1200"/>
              </a:spcBef>
              <a:buNone/>
            </a:pPr>
            <a:r>
              <a:rPr lang="pt-BR" b="1" dirty="0"/>
              <a:t>SEÇÃO </a:t>
            </a:r>
            <a:r>
              <a:rPr lang="pt-BR" b="1" dirty="0" smtClean="0"/>
              <a:t>8.4 - Procedimento </a:t>
            </a:r>
            <a:r>
              <a:rPr lang="pt-BR" b="1" dirty="0"/>
              <a:t>de apresentação das </a:t>
            </a:r>
            <a:r>
              <a:rPr lang="pt-BR" b="1" dirty="0" smtClean="0"/>
              <a:t>ofertas</a:t>
            </a:r>
          </a:p>
          <a:p>
            <a:pPr lvl="1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800" dirty="0" smtClean="0"/>
              <a:t>Licitantes </a:t>
            </a:r>
            <a:r>
              <a:rPr lang="pt-BR" sz="1800" dirty="0"/>
              <a:t>que </a:t>
            </a:r>
            <a:r>
              <a:rPr lang="pt-BR" sz="1800" dirty="0" smtClean="0"/>
              <a:t>se enquadrem na restrição estabelecida aos grupos societários mas que não atuem representando interesse societário comum, </a:t>
            </a:r>
            <a:r>
              <a:rPr lang="pt-BR" sz="1800" u="sng" dirty="0" smtClean="0"/>
              <a:t>devem </a:t>
            </a:r>
            <a:r>
              <a:rPr lang="pt-BR" sz="1800" dirty="0" smtClean="0"/>
              <a:t>solicitar </a:t>
            </a:r>
            <a:r>
              <a:rPr lang="pt-BR" sz="1800" dirty="0"/>
              <a:t>fundamentadamente à CEL que decida se poderão fazer ofertas para os mesmos blocos, levando em conta a promoção da competitividade do </a:t>
            </a:r>
            <a:r>
              <a:rPr lang="pt-BR" sz="1800" dirty="0" smtClean="0"/>
              <a:t>certame.</a:t>
            </a:r>
            <a:endParaRPr lang="pt-BR" sz="1800" dirty="0"/>
          </a:p>
          <a:p>
            <a:pPr lvl="1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pt-BR" sz="1800" dirty="0"/>
          </a:p>
          <a:p>
            <a:pPr marL="0" lvl="3" indent="0" fontAlgn="base">
              <a:spcBef>
                <a:spcPts val="1200"/>
              </a:spcBef>
              <a:buNone/>
            </a:pPr>
            <a:r>
              <a:rPr lang="pt-BR" sz="1800" b="1" dirty="0" smtClean="0"/>
              <a:t>SEÇÃO </a:t>
            </a:r>
            <a:r>
              <a:rPr lang="pt-BR" b="1" dirty="0" smtClean="0"/>
              <a:t>10.1.8 - Garantia </a:t>
            </a:r>
            <a:r>
              <a:rPr lang="pt-BR" b="1" dirty="0"/>
              <a:t>de oferta </a:t>
            </a:r>
            <a:r>
              <a:rPr lang="pt-BR" b="1" dirty="0" smtClean="0"/>
              <a:t>adicional</a:t>
            </a:r>
          </a:p>
          <a:p>
            <a:pPr lvl="1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800" dirty="0" smtClean="0"/>
              <a:t>Nos casos aplicáveis, </a:t>
            </a:r>
            <a:r>
              <a:rPr lang="pt-BR" sz="1800" u="sng" dirty="0" smtClean="0"/>
              <a:t>a garantia de oferta adicional integra o rol de documentos para assinatura de contrato</a:t>
            </a:r>
            <a:r>
              <a:rPr lang="pt-BR" sz="1800" dirty="0" smtClean="0"/>
              <a:t>.</a:t>
            </a:r>
          </a:p>
          <a:p>
            <a:pPr lvl="1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800" dirty="0" smtClean="0"/>
              <a:t>Mesmas modalidades da garantia de oferta e inclusão na Tabela 18.</a:t>
            </a:r>
          </a:p>
          <a:p>
            <a:pPr marL="457200" lvl="1" indent="0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29094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Aspectos Legais</a:t>
            </a:r>
            <a:endParaRPr lang="pt-BR" sz="3200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3000911899"/>
              </p:ext>
            </p:extLst>
          </p:nvPr>
        </p:nvGraphicFramePr>
        <p:xfrm>
          <a:off x="439738" y="1312863"/>
          <a:ext cx="8269287" cy="5164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431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Principais alterações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3"/>
          </p:nvPr>
        </p:nvSpPr>
        <p:spPr>
          <a:xfrm>
            <a:off x="422123" y="1371601"/>
            <a:ext cx="8269514" cy="5139266"/>
          </a:xfrm>
        </p:spPr>
        <p:txBody>
          <a:bodyPr/>
          <a:lstStyle/>
          <a:p>
            <a:pPr marL="0" lvl="3" indent="0" fontAlgn="base">
              <a:spcBef>
                <a:spcPts val="1200"/>
              </a:spcBef>
              <a:buNone/>
            </a:pPr>
            <a:r>
              <a:rPr lang="pt-BR" b="1" dirty="0"/>
              <a:t>ANEXO VI - Procuração para Nomeação de Representantes </a:t>
            </a:r>
            <a:r>
              <a:rPr lang="pt-BR" b="1" dirty="0" smtClean="0"/>
              <a:t>Credenciados</a:t>
            </a:r>
          </a:p>
          <a:p>
            <a:pPr lvl="1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800" dirty="0" smtClean="0"/>
              <a:t>Inclusão do </a:t>
            </a:r>
            <a:r>
              <a:rPr lang="pt-BR" sz="1800" dirty="0"/>
              <a:t>ato de “declarar” entre aqueles discriminados no rol de atos exemplificativos que são objeto de outorga </a:t>
            </a:r>
            <a:r>
              <a:rPr lang="pt-BR" sz="1800" dirty="0" smtClean="0"/>
              <a:t>pela procuração.</a:t>
            </a:r>
          </a:p>
          <a:p>
            <a:pPr marL="457200" lvl="1" indent="0" algn="just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1400" dirty="0"/>
          </a:p>
          <a:p>
            <a:pPr marL="0" lvl="3" indent="0" fontAlgn="base">
              <a:spcBef>
                <a:spcPts val="1200"/>
              </a:spcBef>
              <a:buNone/>
            </a:pPr>
            <a:r>
              <a:rPr lang="pt-BR" b="1" dirty="0"/>
              <a:t>ANEXO XVIII – MODELO DE GARANTIA DE OFERTA </a:t>
            </a:r>
            <a:endParaRPr lang="pt-BR" b="1" dirty="0" smtClean="0"/>
          </a:p>
          <a:p>
            <a:pPr lvl="1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800" dirty="0"/>
              <a:t>Inclusão </a:t>
            </a:r>
            <a:r>
              <a:rPr lang="pt-BR" sz="1800" dirty="0" smtClean="0"/>
              <a:t>do Comprovante </a:t>
            </a:r>
            <a:r>
              <a:rPr lang="pt-BR" sz="1800" dirty="0"/>
              <a:t>de </a:t>
            </a:r>
            <a:r>
              <a:rPr lang="pt-BR" sz="1800" dirty="0" smtClean="0"/>
              <a:t>Redução para a garantia </a:t>
            </a:r>
            <a:r>
              <a:rPr lang="pt-BR" sz="1800" dirty="0"/>
              <a:t>de oferta aportada sob a modalidade de carta de </a:t>
            </a:r>
            <a:r>
              <a:rPr lang="pt-BR" sz="1800" dirty="0" smtClean="0"/>
              <a:t>crédito</a:t>
            </a:r>
            <a:r>
              <a:rPr lang="pt-BR" sz="1800" dirty="0"/>
              <a:t> </a:t>
            </a:r>
            <a:r>
              <a:rPr lang="pt-BR" sz="1800" dirty="0" smtClean="0"/>
              <a:t>(similar ao Seguro Garantia</a:t>
            </a:r>
            <a:r>
              <a:rPr lang="pt-BR" sz="1800" dirty="0" smtClean="0"/>
              <a:t>).</a:t>
            </a:r>
          </a:p>
          <a:p>
            <a:pPr lvl="1" algn="just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pt-BR" sz="1400" dirty="0"/>
          </a:p>
          <a:p>
            <a:pPr marL="0" lvl="3" indent="0" fontAlgn="base">
              <a:spcBef>
                <a:spcPts val="1200"/>
              </a:spcBef>
              <a:spcAft>
                <a:spcPts val="600"/>
              </a:spcAft>
              <a:buNone/>
            </a:pPr>
            <a:r>
              <a:rPr lang="pt-BR" b="1" dirty="0"/>
              <a:t>ANEXO XXII – MODELO DE CARTA DE CRÉDITO PARA CUMPRIMENTO DO PROGRAMA EXPLORATÓRIO MÍNIMO </a:t>
            </a:r>
            <a:endParaRPr lang="pt-BR" b="1" dirty="0" smtClean="0"/>
          </a:p>
          <a:p>
            <a:pPr lvl="1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800" dirty="0" smtClean="0"/>
              <a:t>Ampliação do </a:t>
            </a:r>
            <a:r>
              <a:rPr lang="pt-BR" sz="1800" dirty="0"/>
              <a:t>prazo para pagamento, pelo Emitente, da carta de crédito para cumprimento do </a:t>
            </a:r>
            <a:r>
              <a:rPr lang="pt-BR" sz="1800" dirty="0" smtClean="0"/>
              <a:t>PEM (similar ao da Garantia de Oferta nesta modalidade</a:t>
            </a:r>
            <a:r>
              <a:rPr lang="pt-BR" sz="1800" dirty="0" smtClean="0"/>
              <a:t>).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1500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473200" y="4555067"/>
            <a:ext cx="6434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chemeClr val="bg1"/>
                </a:solidFill>
              </a:rPr>
              <a:t>Consulta Pública</a:t>
            </a:r>
          </a:p>
        </p:txBody>
      </p:sp>
    </p:spTree>
    <p:extLst>
      <p:ext uri="{BB962C8B-B14F-4D97-AF65-F5344CB8AC3E}">
        <p14:creationId xmlns:p14="http://schemas.microsoft.com/office/powerpoint/2010/main" val="292994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3621" y="405819"/>
            <a:ext cx="5739312" cy="616882"/>
          </a:xfrm>
        </p:spPr>
        <p:txBody>
          <a:bodyPr/>
          <a:lstStyle/>
          <a:p>
            <a:r>
              <a:rPr lang="pt-BR" sz="3000" dirty="0"/>
              <a:t>Balanço da Consulta - Participantes</a:t>
            </a:r>
          </a:p>
        </p:txBody>
      </p:sp>
      <p:pic>
        <p:nvPicPr>
          <p:cNvPr id="8" name="Espaço Reservado para Conteúdo 7"/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3243277" y="1617524"/>
            <a:ext cx="1896832" cy="1756590"/>
          </a:xfrm>
          <a:prstGeom prst="rect">
            <a:avLst/>
          </a:prstGeom>
        </p:spPr>
      </p:pic>
      <p:pic>
        <p:nvPicPr>
          <p:cNvPr id="4" name="Picture 38" descr="Resultado de imagem para IBP logo"/>
          <p:cNvPicPr>
            <a:picLocks noChangeAspect="1" noChangeArrowheads="1"/>
          </p:cNvPicPr>
          <p:nvPr/>
        </p:nvPicPr>
        <p:blipFill>
          <a:blip r:embed="rId3" cstate="print"/>
          <a:srcRect t="15120" r="28181" b="16841"/>
          <a:stretch>
            <a:fillRect/>
          </a:stretch>
        </p:blipFill>
        <p:spPr bwMode="auto">
          <a:xfrm>
            <a:off x="883931" y="1684867"/>
            <a:ext cx="1783093" cy="1689247"/>
          </a:xfrm>
          <a:prstGeom prst="rect">
            <a:avLst/>
          </a:prstGeom>
          <a:noFill/>
        </p:spPr>
      </p:pic>
      <p:pic>
        <p:nvPicPr>
          <p:cNvPr id="5" name="Picture 44" descr="Resultado de imagem para petrobras logo"/>
          <p:cNvPicPr>
            <a:picLocks noChangeAspect="1" noChangeArrowheads="1"/>
          </p:cNvPicPr>
          <p:nvPr/>
        </p:nvPicPr>
        <p:blipFill>
          <a:blip r:embed="rId4" cstate="print"/>
          <a:srcRect l="7560" t="11036" r="5501" b="11709"/>
          <a:stretch>
            <a:fillRect/>
          </a:stretch>
        </p:blipFill>
        <p:spPr bwMode="auto">
          <a:xfrm>
            <a:off x="3167621" y="4109534"/>
            <a:ext cx="2564338" cy="1560902"/>
          </a:xfrm>
          <a:prstGeom prst="rect">
            <a:avLst/>
          </a:prstGeom>
          <a:noFill/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932" y="4085371"/>
            <a:ext cx="1809034" cy="1662741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6387" y="2366581"/>
            <a:ext cx="3361267" cy="711258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7075" y="4320212"/>
            <a:ext cx="2119892" cy="82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39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sz="half" idx="2"/>
          </p:nvPr>
        </p:nvSpPr>
        <p:spPr>
          <a:xfrm>
            <a:off x="6046572" y="1932722"/>
            <a:ext cx="2806529" cy="4351338"/>
          </a:xfrm>
        </p:spPr>
        <p:txBody>
          <a:bodyPr/>
          <a:lstStyle/>
          <a:p>
            <a:pPr marL="0" indent="0">
              <a:buNone/>
            </a:pPr>
            <a:r>
              <a:rPr lang="pt-BR" sz="1700" b="1" dirty="0" smtClean="0"/>
              <a:t>Publicações</a:t>
            </a:r>
            <a:r>
              <a:rPr lang="pt-BR" sz="1700" dirty="0" smtClean="0"/>
              <a:t>:</a:t>
            </a:r>
          </a:p>
          <a:p>
            <a:pPr>
              <a:spcBef>
                <a:spcPts val="600"/>
              </a:spcBef>
            </a:pPr>
            <a:r>
              <a:rPr lang="pt-BR" sz="1700" dirty="0" smtClean="0"/>
              <a:t>Áreas </a:t>
            </a:r>
            <a:r>
              <a:rPr lang="pt-BR" sz="1700" dirty="0"/>
              <a:t>oferecidas</a:t>
            </a:r>
          </a:p>
          <a:p>
            <a:pPr algn="just">
              <a:spcBef>
                <a:spcPts val="600"/>
              </a:spcBef>
            </a:pPr>
            <a:r>
              <a:rPr lang="pt-BR" sz="1700" dirty="0" err="1"/>
              <a:t>Pré</a:t>
            </a:r>
            <a:r>
              <a:rPr lang="pt-BR" sz="1700" dirty="0"/>
              <a:t>-Edital e Minuta do contrato de partilha de produção</a:t>
            </a:r>
          </a:p>
          <a:p>
            <a:pPr algn="just">
              <a:spcBef>
                <a:spcPts val="600"/>
              </a:spcBef>
            </a:pPr>
            <a:r>
              <a:rPr lang="pt-BR" sz="1700" dirty="0"/>
              <a:t>Cronograma Indicativo</a:t>
            </a:r>
          </a:p>
          <a:p>
            <a:pPr algn="just">
              <a:spcBef>
                <a:spcPts val="600"/>
              </a:spcBef>
            </a:pPr>
            <a:r>
              <a:rPr lang="pt-BR" sz="1700" dirty="0"/>
              <a:t>Consulta Pública e Audiência Pública</a:t>
            </a:r>
          </a:p>
          <a:p>
            <a:pPr algn="just">
              <a:spcBef>
                <a:spcPts val="600"/>
              </a:spcBef>
            </a:pPr>
            <a:r>
              <a:rPr lang="pt-BR" sz="1700" dirty="0"/>
              <a:t>Participação</a:t>
            </a:r>
          </a:p>
          <a:p>
            <a:pPr algn="just">
              <a:spcBef>
                <a:spcPts val="600"/>
              </a:spcBef>
            </a:pPr>
            <a:r>
              <a:rPr lang="pt-BR" sz="1700" dirty="0"/>
              <a:t>Pacote de dados técnicos</a:t>
            </a:r>
          </a:p>
          <a:p>
            <a:pPr algn="just">
              <a:spcBef>
                <a:spcPts val="600"/>
              </a:spcBef>
            </a:pPr>
            <a:r>
              <a:rPr lang="pt-BR" sz="1700" dirty="0"/>
              <a:t>Seminários</a:t>
            </a:r>
          </a:p>
          <a:p>
            <a:pPr algn="just">
              <a:spcBef>
                <a:spcPts val="600"/>
              </a:spcBef>
            </a:pPr>
            <a:r>
              <a:rPr lang="pt-BR" sz="1700" dirty="0"/>
              <a:t>Diretrizes </a:t>
            </a:r>
            <a:r>
              <a:rPr lang="pt-BR" sz="1700" dirty="0" smtClean="0"/>
              <a:t>Ambientais</a:t>
            </a:r>
          </a:p>
          <a:p>
            <a:pPr marL="0" indent="0" algn="just">
              <a:buNone/>
            </a:pPr>
            <a:endParaRPr lang="pt-BR" sz="1700" dirty="0" smtClean="0"/>
          </a:p>
          <a:p>
            <a:pPr marL="0" indent="0">
              <a:buNone/>
            </a:pPr>
            <a:r>
              <a:rPr lang="pt-BR" sz="17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1700" i="1" dirty="0">
                <a:solidFill>
                  <a:schemeClr val="bg1">
                    <a:lumMod val="50000"/>
                  </a:schemeClr>
                </a:solidFill>
              </a:rPr>
              <a:t>rodadas@anp.gov.br</a:t>
            </a:r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2912" y="230152"/>
            <a:ext cx="5291666" cy="616882"/>
          </a:xfrm>
        </p:spPr>
        <p:txBody>
          <a:bodyPr/>
          <a:lstStyle/>
          <a:p>
            <a:r>
              <a:rPr lang="pt-BR" sz="3200" dirty="0" smtClean="0"/>
              <a:t>Considerações Finais</a:t>
            </a:r>
            <a:br>
              <a:rPr lang="pt-BR" sz="3200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</a:rPr>
              <a:t>http://rodadas.anp.gov.br</a:t>
            </a:r>
            <a:endParaRPr lang="pt-BR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Espaço Reservado para Conteúdo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8649" y="1427779"/>
            <a:ext cx="5207922" cy="473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70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13766" y="4482354"/>
            <a:ext cx="874955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chemeClr val="bg1"/>
                </a:solidFill>
              </a:rPr>
              <a:t>Superintendência de Promoção de Licitações</a:t>
            </a:r>
          </a:p>
          <a:p>
            <a:pPr algn="ctr">
              <a:spcAft>
                <a:spcPts val="600"/>
              </a:spcAft>
            </a:pPr>
            <a:endParaRPr lang="pt-BR" sz="2800" b="1" dirty="0" smtClean="0">
              <a:solidFill>
                <a:srgbClr val="273C18"/>
              </a:solidFill>
            </a:endParaRPr>
          </a:p>
          <a:p>
            <a:pPr algn="ctr">
              <a:spcBef>
                <a:spcPct val="0"/>
              </a:spcBef>
              <a:spcAft>
                <a:spcPts val="600"/>
              </a:spcAft>
              <a:defRPr/>
            </a:pPr>
            <a:r>
              <a:rPr lang="pt-BR" sz="2800" b="1" dirty="0" smtClean="0">
                <a:solidFill>
                  <a:schemeClr val="bg1"/>
                </a:solidFill>
              </a:rPr>
              <a:t>rodadas.anp.gov.br</a:t>
            </a:r>
            <a:endParaRPr lang="pt-BR" sz="2800" b="1" dirty="0">
              <a:solidFill>
                <a:srgbClr val="273C18"/>
              </a:solidFill>
            </a:endParaRPr>
          </a:p>
          <a:p>
            <a:pPr lvl="0" algn="ctr">
              <a:spcBef>
                <a:spcPct val="0"/>
              </a:spcBef>
              <a:spcAft>
                <a:spcPts val="600"/>
              </a:spcAft>
              <a:defRPr/>
            </a:pPr>
            <a:r>
              <a:rPr lang="pt-BR" sz="2800" b="1" dirty="0">
                <a:solidFill>
                  <a:srgbClr val="273C18"/>
                </a:solidFill>
              </a:rPr>
              <a:t>rodadas@anp.gov.br</a:t>
            </a:r>
            <a:endParaRPr lang="pt-BR" sz="2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4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/>
              <a:t>Aspectos Legais</a:t>
            </a:r>
          </a:p>
        </p:txBody>
      </p:sp>
      <p:grpSp>
        <p:nvGrpSpPr>
          <p:cNvPr id="12" name="Grupo 11"/>
          <p:cNvGrpSpPr/>
          <p:nvPr/>
        </p:nvGrpSpPr>
        <p:grpSpPr>
          <a:xfrm>
            <a:off x="439738" y="1312863"/>
            <a:ext cx="8269287" cy="5164137"/>
            <a:chOff x="439738" y="1312863"/>
            <a:chExt cx="8269287" cy="5164137"/>
          </a:xfrm>
        </p:grpSpPr>
        <p:sp>
          <p:nvSpPr>
            <p:cNvPr id="13" name="Retângulo 12"/>
            <p:cNvSpPr/>
            <p:nvPr/>
          </p:nvSpPr>
          <p:spPr>
            <a:xfrm>
              <a:off x="439738" y="1312863"/>
              <a:ext cx="8269287" cy="5164137"/>
            </a:xfrm>
            <a:prstGeom prst="rect">
              <a:avLst/>
            </a:prstGeom>
            <a:ln>
              <a:noFill/>
            </a:ln>
          </p:spPr>
        </p:sp>
        <p:sp>
          <p:nvSpPr>
            <p:cNvPr id="14" name="Forma livre 13"/>
            <p:cNvSpPr/>
            <p:nvPr/>
          </p:nvSpPr>
          <p:spPr>
            <a:xfrm>
              <a:off x="439738" y="1315384"/>
              <a:ext cx="8263334" cy="1664223"/>
            </a:xfrm>
            <a:custGeom>
              <a:avLst/>
              <a:gdLst>
                <a:gd name="connsiteX0" fmla="*/ 0 w 8263334"/>
                <a:gd name="connsiteY0" fmla="*/ 277376 h 1664223"/>
                <a:gd name="connsiteX1" fmla="*/ 277376 w 8263334"/>
                <a:gd name="connsiteY1" fmla="*/ 0 h 1664223"/>
                <a:gd name="connsiteX2" fmla="*/ 7985958 w 8263334"/>
                <a:gd name="connsiteY2" fmla="*/ 0 h 1664223"/>
                <a:gd name="connsiteX3" fmla="*/ 8263334 w 8263334"/>
                <a:gd name="connsiteY3" fmla="*/ 277376 h 1664223"/>
                <a:gd name="connsiteX4" fmla="*/ 8263334 w 8263334"/>
                <a:gd name="connsiteY4" fmla="*/ 1386847 h 1664223"/>
                <a:gd name="connsiteX5" fmla="*/ 7985958 w 8263334"/>
                <a:gd name="connsiteY5" fmla="*/ 1664223 h 1664223"/>
                <a:gd name="connsiteX6" fmla="*/ 277376 w 8263334"/>
                <a:gd name="connsiteY6" fmla="*/ 1664223 h 1664223"/>
                <a:gd name="connsiteX7" fmla="*/ 0 w 8263334"/>
                <a:gd name="connsiteY7" fmla="*/ 1386847 h 1664223"/>
                <a:gd name="connsiteX8" fmla="*/ 0 w 8263334"/>
                <a:gd name="connsiteY8" fmla="*/ 277376 h 1664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63334" h="1664223">
                  <a:moveTo>
                    <a:pt x="0" y="277376"/>
                  </a:moveTo>
                  <a:cubicBezTo>
                    <a:pt x="0" y="124185"/>
                    <a:pt x="124185" y="0"/>
                    <a:pt x="277376" y="0"/>
                  </a:cubicBezTo>
                  <a:lnTo>
                    <a:pt x="7985958" y="0"/>
                  </a:lnTo>
                  <a:cubicBezTo>
                    <a:pt x="8139149" y="0"/>
                    <a:pt x="8263334" y="124185"/>
                    <a:pt x="8263334" y="277376"/>
                  </a:cubicBezTo>
                  <a:lnTo>
                    <a:pt x="8263334" y="1386847"/>
                  </a:lnTo>
                  <a:cubicBezTo>
                    <a:pt x="8263334" y="1540038"/>
                    <a:pt x="8139149" y="1664223"/>
                    <a:pt x="7985958" y="1664223"/>
                  </a:cubicBezTo>
                  <a:lnTo>
                    <a:pt x="277376" y="1664223"/>
                  </a:lnTo>
                  <a:cubicBezTo>
                    <a:pt x="124185" y="1664223"/>
                    <a:pt x="0" y="1540038"/>
                    <a:pt x="0" y="1386847"/>
                  </a:cubicBezTo>
                  <a:lnTo>
                    <a:pt x="0" y="277376"/>
                  </a:lnTo>
                  <a:close/>
                </a:path>
              </a:pathLst>
            </a:cu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11" tIns="113626" rIns="146011" bIns="113626" numCol="1" spcCol="1270" anchor="ctr" anchorCtr="0">
              <a:noAutofit/>
            </a:bodyPr>
            <a:lstStyle/>
            <a:p>
              <a:pPr marL="285750" lvl="0" indent="-285750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pt-BR" sz="1700" dirty="0">
                  <a:solidFill>
                    <a:schemeClr val="tx1"/>
                  </a:solidFill>
                </a:rPr>
                <a:t>Resolução ANP nº 24/2013</a:t>
              </a:r>
            </a:p>
            <a:p>
              <a:pPr lvl="0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700" dirty="0">
                  <a:solidFill>
                    <a:schemeClr val="tx1"/>
                  </a:solidFill>
                </a:rPr>
                <a:t>Regulamenta os procedimentos para a realização das licitações sob o regime de partilha de produção.</a:t>
              </a:r>
            </a:p>
          </p:txBody>
        </p:sp>
        <p:sp>
          <p:nvSpPr>
            <p:cNvPr id="15" name="Forma livre 14"/>
            <p:cNvSpPr/>
            <p:nvPr/>
          </p:nvSpPr>
          <p:spPr>
            <a:xfrm>
              <a:off x="441959" y="3054581"/>
              <a:ext cx="8263334" cy="1664223"/>
            </a:xfrm>
            <a:custGeom>
              <a:avLst/>
              <a:gdLst>
                <a:gd name="connsiteX0" fmla="*/ 0 w 8263334"/>
                <a:gd name="connsiteY0" fmla="*/ 277376 h 1664223"/>
                <a:gd name="connsiteX1" fmla="*/ 277376 w 8263334"/>
                <a:gd name="connsiteY1" fmla="*/ 0 h 1664223"/>
                <a:gd name="connsiteX2" fmla="*/ 7985958 w 8263334"/>
                <a:gd name="connsiteY2" fmla="*/ 0 h 1664223"/>
                <a:gd name="connsiteX3" fmla="*/ 8263334 w 8263334"/>
                <a:gd name="connsiteY3" fmla="*/ 277376 h 1664223"/>
                <a:gd name="connsiteX4" fmla="*/ 8263334 w 8263334"/>
                <a:gd name="connsiteY4" fmla="*/ 1386847 h 1664223"/>
                <a:gd name="connsiteX5" fmla="*/ 7985958 w 8263334"/>
                <a:gd name="connsiteY5" fmla="*/ 1664223 h 1664223"/>
                <a:gd name="connsiteX6" fmla="*/ 277376 w 8263334"/>
                <a:gd name="connsiteY6" fmla="*/ 1664223 h 1664223"/>
                <a:gd name="connsiteX7" fmla="*/ 0 w 8263334"/>
                <a:gd name="connsiteY7" fmla="*/ 1386847 h 1664223"/>
                <a:gd name="connsiteX8" fmla="*/ 0 w 8263334"/>
                <a:gd name="connsiteY8" fmla="*/ 277376 h 1664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63334" h="1664223">
                  <a:moveTo>
                    <a:pt x="0" y="277376"/>
                  </a:moveTo>
                  <a:cubicBezTo>
                    <a:pt x="0" y="124185"/>
                    <a:pt x="124185" y="0"/>
                    <a:pt x="277376" y="0"/>
                  </a:cubicBezTo>
                  <a:lnTo>
                    <a:pt x="7985958" y="0"/>
                  </a:lnTo>
                  <a:cubicBezTo>
                    <a:pt x="8139149" y="0"/>
                    <a:pt x="8263334" y="124185"/>
                    <a:pt x="8263334" y="277376"/>
                  </a:cubicBezTo>
                  <a:lnTo>
                    <a:pt x="8263334" y="1386847"/>
                  </a:lnTo>
                  <a:cubicBezTo>
                    <a:pt x="8263334" y="1540038"/>
                    <a:pt x="8139149" y="1664223"/>
                    <a:pt x="7985958" y="1664223"/>
                  </a:cubicBezTo>
                  <a:lnTo>
                    <a:pt x="277376" y="1664223"/>
                  </a:lnTo>
                  <a:cubicBezTo>
                    <a:pt x="124185" y="1664223"/>
                    <a:pt x="0" y="1540038"/>
                    <a:pt x="0" y="1386847"/>
                  </a:cubicBezTo>
                  <a:lnTo>
                    <a:pt x="0" y="277376"/>
                  </a:lnTo>
                  <a:close/>
                </a:path>
              </a:pathLst>
            </a:cu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11" tIns="113626" rIns="146011" bIns="113626" numCol="1" spcCol="1270" anchor="ctr" anchorCtr="0">
              <a:noAutofit/>
            </a:bodyPr>
            <a:lstStyle/>
            <a:p>
              <a:pPr marL="285750" lvl="0" indent="-285750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pt-BR" sz="1700" dirty="0">
                  <a:solidFill>
                    <a:schemeClr val="tx1"/>
                  </a:solidFill>
                </a:rPr>
                <a:t>Resolução CNPE nº </a:t>
              </a:r>
              <a:r>
                <a:rPr lang="pt-BR" sz="1700" dirty="0" smtClean="0">
                  <a:solidFill>
                    <a:schemeClr val="tx1"/>
                  </a:solidFill>
                </a:rPr>
                <a:t>4/2018</a:t>
              </a:r>
              <a:endParaRPr lang="pt-BR" sz="1700" dirty="0">
                <a:solidFill>
                  <a:schemeClr val="tx1"/>
                </a:solidFill>
              </a:endParaRPr>
            </a:p>
            <a:p>
              <a:pPr lvl="0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700" dirty="0">
                  <a:solidFill>
                    <a:schemeClr val="tx1"/>
                  </a:solidFill>
                </a:rPr>
                <a:t>Publicada no D.O.U em </a:t>
              </a:r>
              <a:r>
                <a:rPr lang="pt-BR" sz="1700" dirty="0" smtClean="0">
                  <a:solidFill>
                    <a:schemeClr val="tx1"/>
                  </a:solidFill>
                </a:rPr>
                <a:t>11/05/2018, </a:t>
              </a:r>
              <a:r>
                <a:rPr lang="pt-BR" sz="1700" dirty="0">
                  <a:solidFill>
                    <a:schemeClr val="tx1"/>
                  </a:solidFill>
                </a:rPr>
                <a:t>autorizou a ANP a realizar a </a:t>
              </a:r>
              <a:r>
                <a:rPr lang="pt-BR" sz="1700" dirty="0" smtClean="0">
                  <a:solidFill>
                    <a:schemeClr val="tx1"/>
                  </a:solidFill>
                </a:rPr>
                <a:t>5ª </a:t>
              </a:r>
              <a:r>
                <a:rPr lang="pt-BR" sz="1700" dirty="0">
                  <a:solidFill>
                    <a:schemeClr val="tx1"/>
                  </a:solidFill>
                </a:rPr>
                <a:t>Rodada de Licitações sob o regime de partilha da produção na área do </a:t>
              </a:r>
              <a:r>
                <a:rPr lang="pt-BR" sz="1700" dirty="0" err="1">
                  <a:solidFill>
                    <a:schemeClr val="tx1"/>
                  </a:solidFill>
                </a:rPr>
                <a:t>pré</a:t>
              </a:r>
              <a:r>
                <a:rPr lang="pt-BR" sz="1700" dirty="0">
                  <a:solidFill>
                    <a:schemeClr val="tx1"/>
                  </a:solidFill>
                </a:rPr>
                <a:t>-sal; e</a:t>
              </a:r>
            </a:p>
            <a:p>
              <a:pPr lvl="0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700" dirty="0">
                  <a:solidFill>
                    <a:schemeClr val="tx1"/>
                  </a:solidFill>
                </a:rPr>
                <a:t>Aprovou os parâmetros técnicos e econômicos das áreas ofertadas.</a:t>
              </a:r>
            </a:p>
          </p:txBody>
        </p:sp>
        <p:sp>
          <p:nvSpPr>
            <p:cNvPr id="16" name="Forma livre 15"/>
            <p:cNvSpPr/>
            <p:nvPr/>
          </p:nvSpPr>
          <p:spPr>
            <a:xfrm>
              <a:off x="445690" y="4812776"/>
              <a:ext cx="8263334" cy="1664223"/>
            </a:xfrm>
            <a:custGeom>
              <a:avLst/>
              <a:gdLst>
                <a:gd name="connsiteX0" fmla="*/ 0 w 8263334"/>
                <a:gd name="connsiteY0" fmla="*/ 277376 h 1664223"/>
                <a:gd name="connsiteX1" fmla="*/ 277376 w 8263334"/>
                <a:gd name="connsiteY1" fmla="*/ 0 h 1664223"/>
                <a:gd name="connsiteX2" fmla="*/ 7985958 w 8263334"/>
                <a:gd name="connsiteY2" fmla="*/ 0 h 1664223"/>
                <a:gd name="connsiteX3" fmla="*/ 8263334 w 8263334"/>
                <a:gd name="connsiteY3" fmla="*/ 277376 h 1664223"/>
                <a:gd name="connsiteX4" fmla="*/ 8263334 w 8263334"/>
                <a:gd name="connsiteY4" fmla="*/ 1386847 h 1664223"/>
                <a:gd name="connsiteX5" fmla="*/ 7985958 w 8263334"/>
                <a:gd name="connsiteY5" fmla="*/ 1664223 h 1664223"/>
                <a:gd name="connsiteX6" fmla="*/ 277376 w 8263334"/>
                <a:gd name="connsiteY6" fmla="*/ 1664223 h 1664223"/>
                <a:gd name="connsiteX7" fmla="*/ 0 w 8263334"/>
                <a:gd name="connsiteY7" fmla="*/ 1386847 h 1664223"/>
                <a:gd name="connsiteX8" fmla="*/ 0 w 8263334"/>
                <a:gd name="connsiteY8" fmla="*/ 277376 h 1664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63334" h="1664223">
                  <a:moveTo>
                    <a:pt x="0" y="277376"/>
                  </a:moveTo>
                  <a:cubicBezTo>
                    <a:pt x="0" y="124185"/>
                    <a:pt x="124185" y="0"/>
                    <a:pt x="277376" y="0"/>
                  </a:cubicBezTo>
                  <a:lnTo>
                    <a:pt x="7985958" y="0"/>
                  </a:lnTo>
                  <a:cubicBezTo>
                    <a:pt x="8139149" y="0"/>
                    <a:pt x="8263334" y="124185"/>
                    <a:pt x="8263334" y="277376"/>
                  </a:cubicBezTo>
                  <a:lnTo>
                    <a:pt x="8263334" y="1386847"/>
                  </a:lnTo>
                  <a:cubicBezTo>
                    <a:pt x="8263334" y="1540038"/>
                    <a:pt x="8139149" y="1664223"/>
                    <a:pt x="7985958" y="1664223"/>
                  </a:cubicBezTo>
                  <a:lnTo>
                    <a:pt x="277376" y="1664223"/>
                  </a:lnTo>
                  <a:cubicBezTo>
                    <a:pt x="124185" y="1664223"/>
                    <a:pt x="0" y="1540038"/>
                    <a:pt x="0" y="1386847"/>
                  </a:cubicBezTo>
                  <a:lnTo>
                    <a:pt x="0" y="277376"/>
                  </a:ln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11" tIns="113626" rIns="146011" bIns="113626" numCol="1" spcCol="1270" anchor="ctr" anchorCtr="0">
              <a:noAutofit/>
            </a:bodyPr>
            <a:lstStyle/>
            <a:p>
              <a:pPr marL="285750" lvl="0" indent="-285750" algn="just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pt-BR" sz="1700" dirty="0">
                  <a:solidFill>
                    <a:schemeClr val="tx1"/>
                  </a:solidFill>
                </a:rPr>
                <a:t>Resolução CNPE nº </a:t>
              </a:r>
              <a:r>
                <a:rPr lang="pt-BR" sz="1700" dirty="0" smtClean="0">
                  <a:solidFill>
                    <a:schemeClr val="tx1"/>
                  </a:solidFill>
                </a:rPr>
                <a:t>6/2018</a:t>
              </a:r>
              <a:endParaRPr lang="pt-BR" sz="1700" dirty="0">
                <a:solidFill>
                  <a:schemeClr val="tx1"/>
                </a:solidFill>
              </a:endParaRPr>
            </a:p>
            <a:p>
              <a:pPr lvl="0" algn="just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700" dirty="0">
                  <a:solidFill>
                    <a:schemeClr val="tx1"/>
                  </a:solidFill>
                </a:rPr>
                <a:t>Publicada no D.O.U em </a:t>
              </a:r>
              <a:r>
                <a:rPr lang="pt-BR" sz="1700" dirty="0" smtClean="0">
                  <a:solidFill>
                    <a:schemeClr val="tx1"/>
                  </a:solidFill>
                </a:rPr>
                <a:t>12/06/2018</a:t>
              </a:r>
              <a:r>
                <a:rPr lang="pt-BR" sz="1700" dirty="0">
                  <a:solidFill>
                    <a:schemeClr val="tx1"/>
                  </a:solidFill>
                </a:rPr>
                <a:t>, estabeleceu a participação da Petrobras nos blocos da </a:t>
              </a:r>
              <a:r>
                <a:rPr lang="pt-BR" sz="1700" dirty="0" smtClean="0">
                  <a:solidFill>
                    <a:schemeClr val="tx1"/>
                  </a:solidFill>
                </a:rPr>
                <a:t>5ª </a:t>
              </a:r>
              <a:r>
                <a:rPr lang="pt-BR" sz="1700" dirty="0">
                  <a:solidFill>
                    <a:schemeClr val="tx1"/>
                  </a:solidFill>
                </a:rPr>
                <a:t>Rodada de Licitações sob o regime de partilha de produção.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704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/>
              <a:t>Diretrizes Ambientais</a:t>
            </a:r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1510452760"/>
              </p:ext>
            </p:extLst>
          </p:nvPr>
        </p:nvGraphicFramePr>
        <p:xfrm>
          <a:off x="395536" y="1268760"/>
          <a:ext cx="856895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Imagem 12" descr="ANP-logo-C531C28CF8-seeklogo.co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0628" y="5828549"/>
            <a:ext cx="1897038" cy="739845"/>
          </a:xfrm>
          <a:prstGeom prst="rect">
            <a:avLst/>
          </a:prstGeom>
        </p:spPr>
      </p:pic>
      <p:pic>
        <p:nvPicPr>
          <p:cNvPr id="14" name="Imagem 13" descr="Logo_IBAMA.svg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93040" y="1269243"/>
            <a:ext cx="1430136" cy="1392072"/>
          </a:xfrm>
          <a:prstGeom prst="rect">
            <a:avLst/>
          </a:prstGeom>
        </p:spPr>
      </p:pic>
      <p:pic>
        <p:nvPicPr>
          <p:cNvPr id="15" name="Imagem 14" descr="logo-ana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7735" y="4521643"/>
            <a:ext cx="1812062" cy="882870"/>
          </a:xfrm>
          <a:prstGeom prst="rect">
            <a:avLst/>
          </a:prstGeom>
        </p:spPr>
      </p:pic>
      <p:pic>
        <p:nvPicPr>
          <p:cNvPr id="16" name="Imagem 15" descr="LogoColor_ICMBio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028788" y="2825086"/>
            <a:ext cx="1291330" cy="1442820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3088779" y="126876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2400" dirty="0" smtClean="0"/>
              <a:t>Resolução </a:t>
            </a:r>
            <a:r>
              <a:rPr lang="pt-BR" sz="2400" dirty="0"/>
              <a:t>CNPE nº </a:t>
            </a:r>
            <a:r>
              <a:rPr lang="pt-BR" sz="2400" dirty="0"/>
              <a:t>17/2017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99039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7133" y="314819"/>
            <a:ext cx="5613399" cy="616882"/>
          </a:xfrm>
        </p:spPr>
        <p:txBody>
          <a:bodyPr/>
          <a:lstStyle/>
          <a:p>
            <a:r>
              <a:rPr lang="pt-BR" sz="3200" dirty="0" smtClean="0"/>
              <a:t>Premissas dos aprimoramentos</a:t>
            </a:r>
            <a:endParaRPr lang="pt-BR" sz="3200" dirty="0"/>
          </a:p>
        </p:txBody>
      </p:sp>
      <p:grpSp>
        <p:nvGrpSpPr>
          <p:cNvPr id="12" name="Grupo 11"/>
          <p:cNvGrpSpPr/>
          <p:nvPr/>
        </p:nvGrpSpPr>
        <p:grpSpPr>
          <a:xfrm>
            <a:off x="439738" y="1389063"/>
            <a:ext cx="8269287" cy="5164137"/>
            <a:chOff x="439738" y="1312863"/>
            <a:chExt cx="8269287" cy="5164137"/>
          </a:xfrm>
        </p:grpSpPr>
        <p:sp>
          <p:nvSpPr>
            <p:cNvPr id="13" name="Retângulo 12"/>
            <p:cNvSpPr/>
            <p:nvPr/>
          </p:nvSpPr>
          <p:spPr>
            <a:xfrm>
              <a:off x="439738" y="1312863"/>
              <a:ext cx="8269287" cy="5164137"/>
            </a:xfrm>
            <a:prstGeom prst="rect">
              <a:avLst/>
            </a:prstGeom>
            <a:ln>
              <a:noFill/>
            </a:ln>
          </p:spPr>
        </p:sp>
        <p:sp>
          <p:nvSpPr>
            <p:cNvPr id="14" name="Forma livre 13"/>
            <p:cNvSpPr/>
            <p:nvPr/>
          </p:nvSpPr>
          <p:spPr>
            <a:xfrm>
              <a:off x="439738" y="1315384"/>
              <a:ext cx="8263334" cy="1283883"/>
            </a:xfrm>
            <a:custGeom>
              <a:avLst/>
              <a:gdLst>
                <a:gd name="connsiteX0" fmla="*/ 0 w 8263334"/>
                <a:gd name="connsiteY0" fmla="*/ 277376 h 1664223"/>
                <a:gd name="connsiteX1" fmla="*/ 277376 w 8263334"/>
                <a:gd name="connsiteY1" fmla="*/ 0 h 1664223"/>
                <a:gd name="connsiteX2" fmla="*/ 7985958 w 8263334"/>
                <a:gd name="connsiteY2" fmla="*/ 0 h 1664223"/>
                <a:gd name="connsiteX3" fmla="*/ 8263334 w 8263334"/>
                <a:gd name="connsiteY3" fmla="*/ 277376 h 1664223"/>
                <a:gd name="connsiteX4" fmla="*/ 8263334 w 8263334"/>
                <a:gd name="connsiteY4" fmla="*/ 1386847 h 1664223"/>
                <a:gd name="connsiteX5" fmla="*/ 7985958 w 8263334"/>
                <a:gd name="connsiteY5" fmla="*/ 1664223 h 1664223"/>
                <a:gd name="connsiteX6" fmla="*/ 277376 w 8263334"/>
                <a:gd name="connsiteY6" fmla="*/ 1664223 h 1664223"/>
                <a:gd name="connsiteX7" fmla="*/ 0 w 8263334"/>
                <a:gd name="connsiteY7" fmla="*/ 1386847 h 1664223"/>
                <a:gd name="connsiteX8" fmla="*/ 0 w 8263334"/>
                <a:gd name="connsiteY8" fmla="*/ 277376 h 1664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63334" h="1664223">
                  <a:moveTo>
                    <a:pt x="0" y="277376"/>
                  </a:moveTo>
                  <a:cubicBezTo>
                    <a:pt x="0" y="124185"/>
                    <a:pt x="124185" y="0"/>
                    <a:pt x="277376" y="0"/>
                  </a:cubicBezTo>
                  <a:lnTo>
                    <a:pt x="7985958" y="0"/>
                  </a:lnTo>
                  <a:cubicBezTo>
                    <a:pt x="8139149" y="0"/>
                    <a:pt x="8263334" y="124185"/>
                    <a:pt x="8263334" y="277376"/>
                  </a:cubicBezTo>
                  <a:lnTo>
                    <a:pt x="8263334" y="1386847"/>
                  </a:lnTo>
                  <a:cubicBezTo>
                    <a:pt x="8263334" y="1540038"/>
                    <a:pt x="8139149" y="1664223"/>
                    <a:pt x="7985958" y="1664223"/>
                  </a:cubicBezTo>
                  <a:lnTo>
                    <a:pt x="277376" y="1664223"/>
                  </a:lnTo>
                  <a:cubicBezTo>
                    <a:pt x="124185" y="1664223"/>
                    <a:pt x="0" y="1540038"/>
                    <a:pt x="0" y="1386847"/>
                  </a:cubicBezTo>
                  <a:lnTo>
                    <a:pt x="0" y="277376"/>
                  </a:lnTo>
                  <a:close/>
                </a:path>
              </a:pathLst>
            </a:cu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11" tIns="113626" rIns="146011" bIns="113626" numCol="1" spcCol="1270" anchor="ctr" anchorCtr="0">
              <a:noAutofit/>
            </a:bodyPr>
            <a:lstStyle/>
            <a:p>
              <a:pPr marL="285750" lvl="0" indent="-285750" algn="just" defTabSz="755650">
                <a:lnSpc>
                  <a:spcPct val="11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pt-BR" sz="1600" dirty="0">
                  <a:solidFill>
                    <a:schemeClr val="tx1"/>
                  </a:solidFill>
                </a:rPr>
                <a:t>Parâmetros técnicos e econômicos previstos na Resolução CNPE nº </a:t>
              </a:r>
              <a:r>
                <a:rPr lang="pt-BR" sz="1600" dirty="0" smtClean="0">
                  <a:solidFill>
                    <a:schemeClr val="tx1"/>
                  </a:solidFill>
                </a:rPr>
                <a:t>4/2018;</a:t>
              </a:r>
            </a:p>
            <a:p>
              <a:pPr marL="285750" lvl="0" indent="-285750" algn="just" defTabSz="755650">
                <a:lnSpc>
                  <a:spcPct val="11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pt-BR" sz="1600" dirty="0">
                  <a:solidFill>
                    <a:schemeClr val="tx1"/>
                  </a:solidFill>
                </a:rPr>
                <a:t>Indicação da participação obrigatória da Petrobras conforme estabelecido na Resolução CNPE nº </a:t>
              </a:r>
              <a:r>
                <a:rPr lang="pt-BR" sz="1600" dirty="0" smtClean="0">
                  <a:solidFill>
                    <a:schemeClr val="tx1"/>
                  </a:solidFill>
                </a:rPr>
                <a:t>6/2018.</a:t>
              </a:r>
              <a:endParaRPr lang="pt-BR" sz="1700" dirty="0">
                <a:solidFill>
                  <a:schemeClr val="tx1"/>
                </a:solidFill>
              </a:endParaRPr>
            </a:p>
          </p:txBody>
        </p:sp>
        <p:sp>
          <p:nvSpPr>
            <p:cNvPr id="15" name="Forma livre 14"/>
            <p:cNvSpPr/>
            <p:nvPr/>
          </p:nvSpPr>
          <p:spPr>
            <a:xfrm>
              <a:off x="439738" y="2824053"/>
              <a:ext cx="8263334" cy="2009471"/>
            </a:xfrm>
            <a:custGeom>
              <a:avLst/>
              <a:gdLst>
                <a:gd name="connsiteX0" fmla="*/ 0 w 8263334"/>
                <a:gd name="connsiteY0" fmla="*/ 277376 h 1664223"/>
                <a:gd name="connsiteX1" fmla="*/ 277376 w 8263334"/>
                <a:gd name="connsiteY1" fmla="*/ 0 h 1664223"/>
                <a:gd name="connsiteX2" fmla="*/ 7985958 w 8263334"/>
                <a:gd name="connsiteY2" fmla="*/ 0 h 1664223"/>
                <a:gd name="connsiteX3" fmla="*/ 8263334 w 8263334"/>
                <a:gd name="connsiteY3" fmla="*/ 277376 h 1664223"/>
                <a:gd name="connsiteX4" fmla="*/ 8263334 w 8263334"/>
                <a:gd name="connsiteY4" fmla="*/ 1386847 h 1664223"/>
                <a:gd name="connsiteX5" fmla="*/ 7985958 w 8263334"/>
                <a:gd name="connsiteY5" fmla="*/ 1664223 h 1664223"/>
                <a:gd name="connsiteX6" fmla="*/ 277376 w 8263334"/>
                <a:gd name="connsiteY6" fmla="*/ 1664223 h 1664223"/>
                <a:gd name="connsiteX7" fmla="*/ 0 w 8263334"/>
                <a:gd name="connsiteY7" fmla="*/ 1386847 h 1664223"/>
                <a:gd name="connsiteX8" fmla="*/ 0 w 8263334"/>
                <a:gd name="connsiteY8" fmla="*/ 277376 h 1664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63334" h="1664223">
                  <a:moveTo>
                    <a:pt x="0" y="277376"/>
                  </a:moveTo>
                  <a:cubicBezTo>
                    <a:pt x="0" y="124185"/>
                    <a:pt x="124185" y="0"/>
                    <a:pt x="277376" y="0"/>
                  </a:cubicBezTo>
                  <a:lnTo>
                    <a:pt x="7985958" y="0"/>
                  </a:lnTo>
                  <a:cubicBezTo>
                    <a:pt x="8139149" y="0"/>
                    <a:pt x="8263334" y="124185"/>
                    <a:pt x="8263334" y="277376"/>
                  </a:cubicBezTo>
                  <a:lnTo>
                    <a:pt x="8263334" y="1386847"/>
                  </a:lnTo>
                  <a:cubicBezTo>
                    <a:pt x="8263334" y="1540038"/>
                    <a:pt x="8139149" y="1664223"/>
                    <a:pt x="7985958" y="1664223"/>
                  </a:cubicBezTo>
                  <a:lnTo>
                    <a:pt x="277376" y="1664223"/>
                  </a:lnTo>
                  <a:cubicBezTo>
                    <a:pt x="124185" y="1664223"/>
                    <a:pt x="0" y="1540038"/>
                    <a:pt x="0" y="1386847"/>
                  </a:cubicBezTo>
                  <a:lnTo>
                    <a:pt x="0" y="277376"/>
                  </a:lnTo>
                  <a:close/>
                </a:path>
              </a:pathLst>
            </a:cu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11" tIns="113626" rIns="146011" bIns="113626" numCol="1" spcCol="1270" anchor="ctr" anchorCtr="0">
              <a:noAutofit/>
            </a:bodyPr>
            <a:lstStyle/>
            <a:p>
              <a:pPr marL="285750" lvl="0" indent="-285750" algn="just" defTabSz="755650">
                <a:lnSpc>
                  <a:spcPct val="11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pt-BR" sz="1600" dirty="0">
                  <a:solidFill>
                    <a:schemeClr val="tx1"/>
                  </a:solidFill>
                </a:rPr>
                <a:t>Aprendizado institucional da ANP na realização das Rodadas de Licitações e padronização de procedimentos </a:t>
              </a:r>
              <a:r>
                <a:rPr lang="pt-BR" sz="1600" dirty="0" smtClean="0">
                  <a:solidFill>
                    <a:schemeClr val="tx1"/>
                  </a:solidFill>
                </a:rPr>
                <a:t>das Licitações de E&amp;P (nos casos aplicáveis);</a:t>
              </a:r>
            </a:p>
            <a:p>
              <a:pPr marL="285750" lvl="0" indent="-285750" algn="just" defTabSz="755650">
                <a:lnSpc>
                  <a:spcPct val="11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pt-BR" sz="1600" dirty="0" smtClean="0">
                  <a:solidFill>
                    <a:schemeClr val="tx1"/>
                  </a:solidFill>
                </a:rPr>
                <a:t>Aprimoramento </a:t>
              </a:r>
              <a:r>
                <a:rPr lang="pt-BR" sz="1600" dirty="0">
                  <a:solidFill>
                    <a:schemeClr val="tx1"/>
                  </a:solidFill>
                </a:rPr>
                <a:t>das regras estabelecidas em relação ao edital da </a:t>
              </a:r>
              <a:r>
                <a:rPr lang="pt-BR" sz="1600" dirty="0" smtClean="0">
                  <a:solidFill>
                    <a:schemeClr val="tx1"/>
                  </a:solidFill>
                </a:rPr>
                <a:t>4ª </a:t>
              </a:r>
              <a:r>
                <a:rPr lang="pt-BR" sz="1600" dirty="0">
                  <a:solidFill>
                    <a:schemeClr val="tx1"/>
                  </a:solidFill>
                </a:rPr>
                <a:t>Rodada de Licitações de Partilha de Produção</a:t>
              </a:r>
              <a:r>
                <a:rPr lang="pt-BR" sz="1600" dirty="0" smtClean="0">
                  <a:solidFill>
                    <a:schemeClr val="tx1"/>
                  </a:solidFill>
                </a:rPr>
                <a:t>; e</a:t>
              </a:r>
            </a:p>
            <a:p>
              <a:pPr marL="285750" lvl="0" indent="-285750" algn="just" defTabSz="755650">
                <a:lnSpc>
                  <a:spcPct val="11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pt-BR" sz="1600" dirty="0">
                  <a:solidFill>
                    <a:schemeClr val="tx1"/>
                  </a:solidFill>
                </a:rPr>
                <a:t>Disposições específicas </a:t>
              </a:r>
              <a:r>
                <a:rPr lang="pt-BR" sz="1600" dirty="0" smtClean="0">
                  <a:solidFill>
                    <a:schemeClr val="tx1"/>
                  </a:solidFill>
                </a:rPr>
                <a:t>do </a:t>
              </a:r>
              <a:r>
                <a:rPr lang="pt-BR" sz="1600" dirty="0">
                  <a:solidFill>
                    <a:schemeClr val="tx1"/>
                  </a:solidFill>
                </a:rPr>
                <a:t>edital da 2ª Rodada de Licitações de Partilha de </a:t>
              </a:r>
              <a:r>
                <a:rPr lang="pt-BR" sz="1600" dirty="0" smtClean="0">
                  <a:solidFill>
                    <a:schemeClr val="tx1"/>
                  </a:solidFill>
                </a:rPr>
                <a:t>Produção (individualização </a:t>
              </a:r>
              <a:r>
                <a:rPr lang="pt-BR" sz="1600" dirty="0">
                  <a:solidFill>
                    <a:schemeClr val="tx1"/>
                  </a:solidFill>
                </a:rPr>
                <a:t>da </a:t>
              </a:r>
              <a:r>
                <a:rPr lang="pt-BR" sz="1600" dirty="0" smtClean="0">
                  <a:solidFill>
                    <a:schemeClr val="tx1"/>
                  </a:solidFill>
                </a:rPr>
                <a:t>produção)</a:t>
              </a:r>
              <a:r>
                <a:rPr lang="pt-BR" sz="1600" dirty="0" smtClean="0">
                  <a:solidFill>
                    <a:schemeClr val="tx1"/>
                  </a:solidFill>
                </a:rPr>
                <a:t>.</a:t>
              </a:r>
              <a:endParaRPr lang="pt-BR" sz="1700" dirty="0">
                <a:solidFill>
                  <a:schemeClr val="tx1"/>
                </a:solidFill>
              </a:endParaRPr>
            </a:p>
          </p:txBody>
        </p:sp>
        <p:sp>
          <p:nvSpPr>
            <p:cNvPr id="16" name="Forma livre 15"/>
            <p:cNvSpPr/>
            <p:nvPr/>
          </p:nvSpPr>
          <p:spPr>
            <a:xfrm>
              <a:off x="439738" y="5058310"/>
              <a:ext cx="8263334" cy="1302498"/>
            </a:xfrm>
            <a:custGeom>
              <a:avLst/>
              <a:gdLst>
                <a:gd name="connsiteX0" fmla="*/ 0 w 8263334"/>
                <a:gd name="connsiteY0" fmla="*/ 277376 h 1664223"/>
                <a:gd name="connsiteX1" fmla="*/ 277376 w 8263334"/>
                <a:gd name="connsiteY1" fmla="*/ 0 h 1664223"/>
                <a:gd name="connsiteX2" fmla="*/ 7985958 w 8263334"/>
                <a:gd name="connsiteY2" fmla="*/ 0 h 1664223"/>
                <a:gd name="connsiteX3" fmla="*/ 8263334 w 8263334"/>
                <a:gd name="connsiteY3" fmla="*/ 277376 h 1664223"/>
                <a:gd name="connsiteX4" fmla="*/ 8263334 w 8263334"/>
                <a:gd name="connsiteY4" fmla="*/ 1386847 h 1664223"/>
                <a:gd name="connsiteX5" fmla="*/ 7985958 w 8263334"/>
                <a:gd name="connsiteY5" fmla="*/ 1664223 h 1664223"/>
                <a:gd name="connsiteX6" fmla="*/ 277376 w 8263334"/>
                <a:gd name="connsiteY6" fmla="*/ 1664223 h 1664223"/>
                <a:gd name="connsiteX7" fmla="*/ 0 w 8263334"/>
                <a:gd name="connsiteY7" fmla="*/ 1386847 h 1664223"/>
                <a:gd name="connsiteX8" fmla="*/ 0 w 8263334"/>
                <a:gd name="connsiteY8" fmla="*/ 277376 h 1664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63334" h="1664223">
                  <a:moveTo>
                    <a:pt x="0" y="277376"/>
                  </a:moveTo>
                  <a:cubicBezTo>
                    <a:pt x="0" y="124185"/>
                    <a:pt x="124185" y="0"/>
                    <a:pt x="277376" y="0"/>
                  </a:cubicBezTo>
                  <a:lnTo>
                    <a:pt x="7985958" y="0"/>
                  </a:lnTo>
                  <a:cubicBezTo>
                    <a:pt x="8139149" y="0"/>
                    <a:pt x="8263334" y="124185"/>
                    <a:pt x="8263334" y="277376"/>
                  </a:cubicBezTo>
                  <a:lnTo>
                    <a:pt x="8263334" y="1386847"/>
                  </a:lnTo>
                  <a:cubicBezTo>
                    <a:pt x="8263334" y="1540038"/>
                    <a:pt x="8139149" y="1664223"/>
                    <a:pt x="7985958" y="1664223"/>
                  </a:cubicBezTo>
                  <a:lnTo>
                    <a:pt x="277376" y="1664223"/>
                  </a:lnTo>
                  <a:cubicBezTo>
                    <a:pt x="124185" y="1664223"/>
                    <a:pt x="0" y="1540038"/>
                    <a:pt x="0" y="1386847"/>
                  </a:cubicBezTo>
                  <a:lnTo>
                    <a:pt x="0" y="277376"/>
                  </a:ln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11" tIns="113626" rIns="146011" bIns="113626" numCol="1" spcCol="1270" anchor="ctr" anchorCtr="0">
              <a:noAutofit/>
            </a:bodyPr>
            <a:lstStyle/>
            <a:p>
              <a:pPr marL="285750" lvl="0" indent="-285750" algn="just" defTabSz="755650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pt-BR" sz="1600" dirty="0">
                  <a:solidFill>
                    <a:schemeClr val="tx1"/>
                  </a:solidFill>
                </a:rPr>
                <a:t>Ajustes específicos e </a:t>
              </a:r>
              <a:r>
                <a:rPr lang="pt-BR" sz="1600" dirty="0" smtClean="0">
                  <a:solidFill>
                    <a:schemeClr val="tx1"/>
                  </a:solidFill>
                </a:rPr>
                <a:t>pontuais relativos a contribuições internas da </a:t>
              </a:r>
              <a:r>
                <a:rPr lang="pt-BR" sz="1600" dirty="0">
                  <a:solidFill>
                    <a:schemeClr val="tx1"/>
                  </a:solidFill>
                </a:rPr>
                <a:t>ANP, </a:t>
              </a:r>
              <a:r>
                <a:rPr lang="pt-BR" sz="1600" dirty="0" smtClean="0">
                  <a:solidFill>
                    <a:schemeClr val="tx1"/>
                  </a:solidFill>
                </a:rPr>
                <a:t>de recomendações </a:t>
              </a:r>
              <a:r>
                <a:rPr lang="pt-BR" sz="1600" dirty="0">
                  <a:solidFill>
                    <a:schemeClr val="tx1"/>
                  </a:solidFill>
                </a:rPr>
                <a:t>contidas no Acórdão TCU nº </a:t>
              </a:r>
              <a:r>
                <a:rPr lang="pt-BR" sz="1600" dirty="0" smtClean="0">
                  <a:solidFill>
                    <a:schemeClr val="tx1"/>
                  </a:solidFill>
                </a:rPr>
                <a:t>816, </a:t>
              </a:r>
              <a:r>
                <a:rPr lang="pt-BR" sz="1600" dirty="0">
                  <a:solidFill>
                    <a:schemeClr val="tx1"/>
                  </a:solidFill>
                </a:rPr>
                <a:t>de </a:t>
              </a:r>
              <a:r>
                <a:rPr lang="pt-BR" sz="1600" dirty="0" smtClean="0">
                  <a:solidFill>
                    <a:schemeClr val="tx1"/>
                  </a:solidFill>
                </a:rPr>
                <a:t>18/04/2018 </a:t>
              </a:r>
              <a:r>
                <a:rPr lang="pt-BR" sz="1600" dirty="0">
                  <a:solidFill>
                    <a:schemeClr val="tx1"/>
                  </a:solidFill>
                </a:rPr>
                <a:t>e de aprimoramentos incluídos no edital da 15ª Rodada de Licitações de blocos exploratórios (quando aplicáveis</a:t>
              </a:r>
              <a:r>
                <a:rPr lang="pt-BR" sz="1600" dirty="0" smtClean="0">
                  <a:solidFill>
                    <a:schemeClr val="tx1"/>
                  </a:solidFill>
                </a:rPr>
                <a:t>).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661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60406" y="4646298"/>
            <a:ext cx="7958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pt-BR" sz="4400" b="1" dirty="0">
                <a:solidFill>
                  <a:schemeClr val="bg1"/>
                </a:solidFill>
              </a:rPr>
              <a:t>Principais aspectos do </a:t>
            </a:r>
            <a:r>
              <a:rPr lang="pt-BR" sz="4400" b="1" dirty="0" err="1">
                <a:solidFill>
                  <a:schemeClr val="bg1"/>
                </a:solidFill>
              </a:rPr>
              <a:t>pré</a:t>
            </a:r>
            <a:r>
              <a:rPr lang="pt-BR" sz="4400" b="1" dirty="0">
                <a:solidFill>
                  <a:schemeClr val="bg1"/>
                </a:solidFill>
              </a:rPr>
              <a:t>-edital</a:t>
            </a:r>
          </a:p>
        </p:txBody>
      </p:sp>
    </p:spTree>
    <p:extLst>
      <p:ext uri="{BB962C8B-B14F-4D97-AF65-F5344CB8AC3E}">
        <p14:creationId xmlns:p14="http://schemas.microsoft.com/office/powerpoint/2010/main" val="293727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2327" y="266423"/>
            <a:ext cx="5291666" cy="616882"/>
          </a:xfrm>
        </p:spPr>
        <p:txBody>
          <a:bodyPr/>
          <a:lstStyle/>
          <a:p>
            <a:r>
              <a:rPr lang="en-US" sz="3200" dirty="0" err="1" smtClean="0"/>
              <a:t>Objeto</a:t>
            </a:r>
            <a:r>
              <a:rPr lang="en-US" sz="3200" dirty="0" smtClean="0"/>
              <a:t> da </a:t>
            </a:r>
            <a:r>
              <a:rPr lang="en-US" sz="3200" dirty="0" err="1" smtClean="0"/>
              <a:t>licitação</a:t>
            </a:r>
            <a:r>
              <a:rPr lang="pt-BR" sz="2400" dirty="0"/>
              <a:t/>
            </a:r>
            <a:br>
              <a:rPr lang="pt-BR" sz="2400" dirty="0"/>
            </a:b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916" y="817991"/>
            <a:ext cx="6583092" cy="5891981"/>
          </a:xfrm>
          <a:prstGeom prst="rect">
            <a:avLst/>
          </a:prstGeom>
          <a:ln w="15875">
            <a:solidFill>
              <a:schemeClr val="tx1"/>
            </a:solidFill>
          </a:ln>
          <a:effectLst>
            <a:softEdge rad="12700"/>
          </a:effectLst>
        </p:spPr>
      </p:pic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538538"/>
              </p:ext>
            </p:extLst>
          </p:nvPr>
        </p:nvGraphicFramePr>
        <p:xfrm>
          <a:off x="442327" y="1434873"/>
          <a:ext cx="3723273" cy="79248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723273"/>
              </a:tblGrid>
              <a:tr h="3495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</a:t>
                      </a:r>
                      <a:r>
                        <a:rPr lang="en-US" sz="20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Setores</a:t>
                      </a:r>
                      <a:r>
                        <a:rPr lang="en-US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de </a:t>
                      </a:r>
                      <a:r>
                        <a:rPr lang="en-US" sz="20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Elevado</a:t>
                      </a:r>
                      <a:r>
                        <a:rPr lang="en-US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20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potencial</a:t>
                      </a:r>
                      <a:endParaRPr lang="pt-BR" sz="20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5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 </a:t>
                      </a:r>
                      <a:r>
                        <a:rPr lang="en-US" sz="20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Blocos</a:t>
                      </a:r>
                      <a:endParaRPr lang="pt-BR" sz="20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659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281232" y="430149"/>
            <a:ext cx="5291666" cy="616882"/>
          </a:xfrm>
        </p:spPr>
        <p:txBody>
          <a:bodyPr/>
          <a:lstStyle/>
          <a:p>
            <a:r>
              <a:rPr lang="en-US" sz="3200" dirty="0" err="1"/>
              <a:t>Compromissos</a:t>
            </a:r>
            <a:r>
              <a:rPr lang="en-US" sz="3200" dirty="0"/>
              <a:t> </a:t>
            </a:r>
            <a:r>
              <a:rPr lang="en-US" sz="3200" dirty="0" err="1"/>
              <a:t>contratuais</a:t>
            </a:r>
            <a:endParaRPr lang="pt-BR" sz="32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316679"/>
              </p:ext>
            </p:extLst>
          </p:nvPr>
        </p:nvGraphicFramePr>
        <p:xfrm>
          <a:off x="508000" y="1498599"/>
          <a:ext cx="8221133" cy="4223796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852408"/>
                <a:gridCol w="913361"/>
                <a:gridCol w="994364"/>
                <a:gridCol w="982134"/>
                <a:gridCol w="1667933"/>
                <a:gridCol w="1337648"/>
                <a:gridCol w="1473285"/>
              </a:tblGrid>
              <a:tr h="109978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Setor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Bloco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Área </a:t>
                      </a:r>
                      <a:r>
                        <a:rPr lang="pt-BR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km²)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Fase de </a:t>
                      </a:r>
                      <a:r>
                        <a:rPr lang="pt-BR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Exploração </a:t>
                      </a:r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(anos)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Programa  Exploratório Mínimo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Bônus de assinatura (R$) 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Percentual mínimo de excedente em óleo (%)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rgbClr val="5B9BD5"/>
                    </a:solidFill>
                  </a:tcPr>
                </a:tc>
              </a:tr>
              <a:tr h="78100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SS-AUP1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 smtClean="0">
                          <a:effectLst/>
                        </a:rPr>
                        <a:t>Saturno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 smtClean="0">
                          <a:effectLst/>
                        </a:rPr>
                        <a:t>1.100,19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7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1 poço exploratório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3.125.000.000,00 </a:t>
                      </a:r>
                      <a:endParaRPr lang="pt-BR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 smtClean="0">
                          <a:effectLst/>
                        </a:rPr>
                        <a:t>9,56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</a:tr>
              <a:tr h="78100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 smtClean="0">
                          <a:effectLst/>
                        </a:rPr>
                        <a:t>Titã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 smtClean="0">
                          <a:effectLst/>
                        </a:rPr>
                        <a:t>453,48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7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1 poço exploratório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3.125.000.000,00 </a:t>
                      </a:r>
                      <a:endParaRPr lang="pt-BR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 smtClean="0">
                          <a:effectLst/>
                        </a:rPr>
                        <a:t>5,80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</a:tr>
              <a:tr h="78100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SS-AUP2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 smtClean="0">
                          <a:effectLst/>
                        </a:rPr>
                        <a:t>Pau-Brasil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 smtClean="0">
                          <a:effectLst/>
                        </a:rPr>
                        <a:t>1.183,68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7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1 poço exploratório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500.000.000,00 </a:t>
                      </a:r>
                      <a:endParaRPr lang="pt-BR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 smtClean="0">
                          <a:effectLst/>
                        </a:rPr>
                        <a:t>24,82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</a:tr>
              <a:tr h="78100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SC-AP5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 smtClean="0">
                          <a:effectLst/>
                        </a:rPr>
                        <a:t>Sudoeste de Tartaruga Verde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 smtClean="0">
                          <a:effectLst/>
                        </a:rPr>
                        <a:t>127,15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7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 poço exploratório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70.000.000,00 </a:t>
                      </a:r>
                      <a:endParaRPr lang="pt-BR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 smtClean="0">
                          <a:effectLst/>
                        </a:rPr>
                        <a:t>10,01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14" marR="9114" marT="9114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74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4796</TotalTime>
  <Words>2071</Words>
  <Application>Microsoft Office PowerPoint</Application>
  <PresentationFormat>Apresentação na tela (4:3)</PresentationFormat>
  <Paragraphs>337</Paragraphs>
  <Slides>34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34</vt:i4>
      </vt:variant>
    </vt:vector>
  </HeadingPairs>
  <TitlesOfParts>
    <vt:vector size="43" baseType="lpstr">
      <vt:lpstr>Dotum</vt:lpstr>
      <vt:lpstr>Arial</vt:lpstr>
      <vt:lpstr>Calibri</vt:lpstr>
      <vt:lpstr>Calibri Light</vt:lpstr>
      <vt:lpstr>Cambria</vt:lpstr>
      <vt:lpstr>Tahoma</vt:lpstr>
      <vt:lpstr>Times New Roman</vt:lpstr>
      <vt:lpstr>Wingdings</vt:lpstr>
      <vt:lpstr>Tema do Office</vt:lpstr>
      <vt:lpstr>Apresentação do PowerPoint</vt:lpstr>
      <vt:lpstr>Roteiro</vt:lpstr>
      <vt:lpstr>Aspectos Legais</vt:lpstr>
      <vt:lpstr>Aspectos Legais</vt:lpstr>
      <vt:lpstr>Diretrizes Ambientais</vt:lpstr>
      <vt:lpstr>Premissas dos aprimoramentos</vt:lpstr>
      <vt:lpstr>Apresentação do PowerPoint</vt:lpstr>
      <vt:lpstr>Objeto da licitação </vt:lpstr>
      <vt:lpstr>Compromissos contratuais</vt:lpstr>
      <vt:lpstr>Compromissos contratuais</vt:lpstr>
      <vt:lpstr>Cronograma</vt:lpstr>
      <vt:lpstr>Habilitação</vt:lpstr>
      <vt:lpstr>Taxa de Participação e Acesso ao Pacote de Dados</vt:lpstr>
      <vt:lpstr>Qualificação</vt:lpstr>
      <vt:lpstr>Qualificação Financeira</vt:lpstr>
      <vt:lpstr>Garantia de Oferta</vt:lpstr>
      <vt:lpstr>Apresentação de Ofertas</vt:lpstr>
      <vt:lpstr>Procedimento de Apresentação de Ofertas</vt:lpstr>
      <vt:lpstr>Grupo Societário</vt:lpstr>
      <vt:lpstr>Adjudicação e homologação da licitação  </vt:lpstr>
      <vt:lpstr>Assinatura dos contratos</vt:lpstr>
      <vt:lpstr>Assinatura dos contratos </vt:lpstr>
      <vt:lpstr>Assinatura dos contratos</vt:lpstr>
      <vt:lpstr>Recurso Administrativo </vt:lpstr>
      <vt:lpstr>Apresentação do PowerPoint</vt:lpstr>
      <vt:lpstr>Principais alterações</vt:lpstr>
      <vt:lpstr>Principais alterações</vt:lpstr>
      <vt:lpstr>Principais alterações</vt:lpstr>
      <vt:lpstr>Principais alterações</vt:lpstr>
      <vt:lpstr>Principais alterações</vt:lpstr>
      <vt:lpstr>Apresentação do PowerPoint</vt:lpstr>
      <vt:lpstr>Balanço da Consulta - Participantes</vt:lpstr>
      <vt:lpstr>Considerações Finais  http://rodadas.anp.gov.br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LUIZ HENRIQUE VIDAL FERRAZ</dc:creator>
  <cp:lastModifiedBy>KATIA DE SOUZA ALMEIDA</cp:lastModifiedBy>
  <cp:revision>93</cp:revision>
  <cp:lastPrinted>2018-07-12T21:53:49Z</cp:lastPrinted>
  <dcterms:created xsi:type="dcterms:W3CDTF">2017-12-01T14:03:19Z</dcterms:created>
  <dcterms:modified xsi:type="dcterms:W3CDTF">2018-07-13T15:13:45Z</dcterms:modified>
</cp:coreProperties>
</file>