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1"/>
  </p:notesMasterIdLst>
  <p:handoutMasterIdLst>
    <p:handoutMasterId r:id="rId22"/>
  </p:handoutMasterIdLst>
  <p:sldIdLst>
    <p:sldId id="265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9" r:id="rId14"/>
    <p:sldId id="278" r:id="rId15"/>
    <p:sldId id="282" r:id="rId16"/>
    <p:sldId id="287" r:id="rId17"/>
    <p:sldId id="288" r:id="rId18"/>
    <p:sldId id="289" r:id="rId19"/>
    <p:sldId id="290" r:id="rId20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jofs01\SPL$\SPL-ARQ02\Rodadas%20de%20Licita&#231;&#245;es\Partilha%205\Consulta%20e%20Audi&#234;ncia\consolidacao_contribuicoes_LP5_12072018_Gr&#225;fic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1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multiLvlStrRef>
              <c:f>Gráficos!$AE$4:$AF$16</c:f>
              <c:multiLvlStrCache>
                <c:ptCount val="13"/>
                <c:lvl>
                  <c:pt idx="0">
                    <c:v>Regras do Consórcio</c:v>
                  </c:pt>
                  <c:pt idx="1">
                    <c:v>Procedimentos para Apuração do Custo e do Excedente em Óleo</c:v>
                  </c:pt>
                  <c:pt idx="2">
                    <c:v>Conteúdo Local</c:v>
                  </c:pt>
                  <c:pt idx="3">
                    <c:v>Regime Jurídico</c:v>
                  </c:pt>
                  <c:pt idx="4">
                    <c:v>Definições</c:v>
                  </c:pt>
                  <c:pt idx="5">
                    <c:v>Despesas qualificadas como pesquisas, desenvolvimento e inovação</c:v>
                  </c:pt>
                  <c:pt idx="6">
                    <c:v>Cessão do Contrato</c:v>
                  </c:pt>
                  <c:pt idx="7">
                    <c:v>Plano de Desenvolvimento</c:v>
                  </c:pt>
                  <c:pt idx="8">
                    <c:v>Cláusula Penal compensatória por descumprimento do programa exploratório mínimo e garantia financeira</c:v>
                  </c:pt>
                  <c:pt idx="9">
                    <c:v>Bens</c:v>
                  </c:pt>
                  <c:pt idx="10">
                    <c:v>Extinção do Contrato</c:v>
                  </c:pt>
                  <c:pt idx="11">
                    <c:v>Caso Fortuito, Força Maior e Causas Similares</c:v>
                  </c:pt>
                  <c:pt idx="12">
                    <c:v>Objeto</c:v>
                  </c:pt>
                </c:lvl>
                <c:lvl>
                  <c:pt idx="0">
                    <c:v>Anexo XI</c:v>
                  </c:pt>
                  <c:pt idx="1">
                    <c:v>Anexo VII</c:v>
                  </c:pt>
                  <c:pt idx="2">
                    <c:v>25</c:v>
                  </c:pt>
                  <c:pt idx="3">
                    <c:v>36</c:v>
                  </c:pt>
                  <c:pt idx="4">
                    <c:v>1</c:v>
                  </c:pt>
                  <c:pt idx="5">
                    <c:v>7</c:v>
                  </c:pt>
                  <c:pt idx="6">
                    <c:v>30</c:v>
                  </c:pt>
                  <c:pt idx="7">
                    <c:v>15</c:v>
                  </c:pt>
                  <c:pt idx="8">
                    <c:v>11</c:v>
                  </c:pt>
                  <c:pt idx="9">
                    <c:v>23</c:v>
                  </c:pt>
                  <c:pt idx="10">
                    <c:v>32</c:v>
                  </c:pt>
                  <c:pt idx="11">
                    <c:v>33</c:v>
                  </c:pt>
                  <c:pt idx="12">
                    <c:v>2</c:v>
                  </c:pt>
                </c:lvl>
              </c:multiLvlStrCache>
            </c:multiLvlStrRef>
          </c:cat>
          <c:val>
            <c:numRef>
              <c:f>Gráficos!$AG$4:$AG$11</c:f>
              <c:numCache>
                <c:formatCode>General</c:formatCode>
                <c:ptCount val="8"/>
                <c:pt idx="0">
                  <c:v>75</c:v>
                </c:pt>
                <c:pt idx="1">
                  <c:v>73</c:v>
                </c:pt>
                <c:pt idx="2">
                  <c:v>26</c:v>
                </c:pt>
                <c:pt idx="3">
                  <c:v>20</c:v>
                </c:pt>
                <c:pt idx="4">
                  <c:v>18</c:v>
                </c:pt>
                <c:pt idx="5">
                  <c:v>18</c:v>
                </c:pt>
                <c:pt idx="6">
                  <c:v>18</c:v>
                </c:pt>
                <c:pt idx="7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906452371419701"/>
          <c:y val="1.4539754968791445E-2"/>
          <c:w val="0.3112502462615902"/>
          <c:h val="0.96620906485629221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10B12E-3542-4B5A-9134-421F1F6A8D8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3E1F010B-A600-4A08-BB03-697588D2A4F9}">
      <dgm:prSet phldrT="[Texto]"/>
      <dgm:spPr/>
      <dgm:t>
        <a:bodyPr/>
        <a:lstStyle/>
        <a:p>
          <a:r>
            <a:rPr lang="pt-BR" dirty="0" smtClean="0"/>
            <a:t>Premissas dos aprimoramentos contratuais</a:t>
          </a:r>
          <a:endParaRPr lang="pt-BR" dirty="0"/>
        </a:p>
      </dgm:t>
    </dgm:pt>
    <dgm:pt modelId="{5F133E44-DD9B-4A75-8040-DDBF6C2C4DA4}" type="parTrans" cxnId="{A1F7E395-91B0-48F3-A7BB-667305D73426}">
      <dgm:prSet/>
      <dgm:spPr/>
      <dgm:t>
        <a:bodyPr/>
        <a:lstStyle/>
        <a:p>
          <a:endParaRPr lang="pt-BR"/>
        </a:p>
      </dgm:t>
    </dgm:pt>
    <dgm:pt modelId="{E1A1CF7E-95D6-49F6-8B5A-E04A7A542DD3}" type="sibTrans" cxnId="{A1F7E395-91B0-48F3-A7BB-667305D73426}">
      <dgm:prSet/>
      <dgm:spPr/>
      <dgm:t>
        <a:bodyPr/>
        <a:lstStyle/>
        <a:p>
          <a:endParaRPr lang="pt-BR"/>
        </a:p>
      </dgm:t>
    </dgm:pt>
    <dgm:pt modelId="{066D8DF6-10DC-486D-9606-9B8B30DF7D6E}">
      <dgm:prSet phldrT="[Texto]"/>
      <dgm:spPr/>
      <dgm:t>
        <a:bodyPr/>
        <a:lstStyle/>
        <a:p>
          <a:r>
            <a:rPr lang="pt-BR" dirty="0" smtClean="0"/>
            <a:t>Principais marcos dos contratos</a:t>
          </a:r>
          <a:endParaRPr lang="pt-BR" dirty="0"/>
        </a:p>
      </dgm:t>
    </dgm:pt>
    <dgm:pt modelId="{1CE6EBD0-645F-4B18-B92D-818D7F5FACC5}" type="parTrans" cxnId="{491B4409-9D4E-4CDC-A1D4-1290D248ED05}">
      <dgm:prSet/>
      <dgm:spPr/>
      <dgm:t>
        <a:bodyPr/>
        <a:lstStyle/>
        <a:p>
          <a:endParaRPr lang="pt-BR"/>
        </a:p>
      </dgm:t>
    </dgm:pt>
    <dgm:pt modelId="{D4337372-539B-40EB-AA81-CF8392872AFC}" type="sibTrans" cxnId="{491B4409-9D4E-4CDC-A1D4-1290D248ED05}">
      <dgm:prSet/>
      <dgm:spPr/>
      <dgm:t>
        <a:bodyPr/>
        <a:lstStyle/>
        <a:p>
          <a:endParaRPr lang="pt-BR"/>
        </a:p>
      </dgm:t>
    </dgm:pt>
    <dgm:pt modelId="{DF30A0BC-B2E3-4433-807D-F858BA1109C6}">
      <dgm:prSet phldrT="[Texto]"/>
      <dgm:spPr/>
      <dgm:t>
        <a:bodyPr/>
        <a:lstStyle/>
        <a:p>
          <a:r>
            <a:rPr lang="pt-BR" dirty="0" smtClean="0"/>
            <a:t>Principais alterações</a:t>
          </a:r>
          <a:endParaRPr lang="pt-BR" dirty="0"/>
        </a:p>
      </dgm:t>
    </dgm:pt>
    <dgm:pt modelId="{7C18F803-2668-4CD3-8B42-6148E66D4127}" type="parTrans" cxnId="{1E00D678-9D0A-4ADD-82D3-A7B7EB39A015}">
      <dgm:prSet/>
      <dgm:spPr/>
      <dgm:t>
        <a:bodyPr/>
        <a:lstStyle/>
        <a:p>
          <a:endParaRPr lang="pt-BR"/>
        </a:p>
      </dgm:t>
    </dgm:pt>
    <dgm:pt modelId="{2C4ACC6F-7884-4356-B494-17F4A71EC2CD}" type="sibTrans" cxnId="{1E00D678-9D0A-4ADD-82D3-A7B7EB39A015}">
      <dgm:prSet/>
      <dgm:spPr/>
      <dgm:t>
        <a:bodyPr/>
        <a:lstStyle/>
        <a:p>
          <a:endParaRPr lang="pt-BR"/>
        </a:p>
      </dgm:t>
    </dgm:pt>
    <dgm:pt modelId="{C836B295-6A33-475B-8B14-9A98F6FCBF56}">
      <dgm:prSet phldrT="[Texto]"/>
      <dgm:spPr/>
      <dgm:t>
        <a:bodyPr/>
        <a:lstStyle/>
        <a:p>
          <a:r>
            <a:rPr lang="pt-BR" dirty="0" smtClean="0"/>
            <a:t>Balanço da Consulta Pública</a:t>
          </a:r>
          <a:endParaRPr lang="pt-BR" dirty="0"/>
        </a:p>
      </dgm:t>
    </dgm:pt>
    <dgm:pt modelId="{7436C1EC-D2D5-436A-920E-8ACF62259803}" type="sibTrans" cxnId="{19E1D746-360A-4EF5-9F40-540780F01370}">
      <dgm:prSet/>
      <dgm:spPr/>
      <dgm:t>
        <a:bodyPr/>
        <a:lstStyle/>
        <a:p>
          <a:endParaRPr lang="en-US"/>
        </a:p>
      </dgm:t>
    </dgm:pt>
    <dgm:pt modelId="{D3FF2B4A-5B10-467F-A81F-36FF5714C59E}" type="parTrans" cxnId="{19E1D746-360A-4EF5-9F40-540780F01370}">
      <dgm:prSet/>
      <dgm:spPr/>
      <dgm:t>
        <a:bodyPr/>
        <a:lstStyle/>
        <a:p>
          <a:endParaRPr lang="en-US"/>
        </a:p>
      </dgm:t>
    </dgm:pt>
    <dgm:pt modelId="{6FB62D6E-17A2-4ADB-AB40-802E1F37626C}" type="pres">
      <dgm:prSet presAssocID="{9110B12E-3542-4B5A-9134-421F1F6A8D8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151085EC-0BA9-4A30-9F46-3CE5CA72DC0E}" type="pres">
      <dgm:prSet presAssocID="{9110B12E-3542-4B5A-9134-421F1F6A8D84}" presName="Name1" presStyleCnt="0"/>
      <dgm:spPr/>
      <dgm:t>
        <a:bodyPr/>
        <a:lstStyle/>
        <a:p>
          <a:endParaRPr lang="pt-BR"/>
        </a:p>
      </dgm:t>
    </dgm:pt>
    <dgm:pt modelId="{AF12CF6D-DF02-459D-9A86-BA0B336F73BD}" type="pres">
      <dgm:prSet presAssocID="{9110B12E-3542-4B5A-9134-421F1F6A8D84}" presName="cycle" presStyleCnt="0"/>
      <dgm:spPr/>
      <dgm:t>
        <a:bodyPr/>
        <a:lstStyle/>
        <a:p>
          <a:endParaRPr lang="pt-BR"/>
        </a:p>
      </dgm:t>
    </dgm:pt>
    <dgm:pt modelId="{B4D58756-D1C4-493C-9325-9D4B5A1375A7}" type="pres">
      <dgm:prSet presAssocID="{9110B12E-3542-4B5A-9134-421F1F6A8D84}" presName="srcNode" presStyleLbl="node1" presStyleIdx="0" presStyleCnt="4"/>
      <dgm:spPr/>
      <dgm:t>
        <a:bodyPr/>
        <a:lstStyle/>
        <a:p>
          <a:endParaRPr lang="pt-BR"/>
        </a:p>
      </dgm:t>
    </dgm:pt>
    <dgm:pt modelId="{C44D7F84-8C66-48E7-8E1F-E8EE54BE0AF3}" type="pres">
      <dgm:prSet presAssocID="{9110B12E-3542-4B5A-9134-421F1F6A8D84}" presName="conn" presStyleLbl="parChTrans1D2" presStyleIdx="0" presStyleCnt="1"/>
      <dgm:spPr/>
      <dgm:t>
        <a:bodyPr/>
        <a:lstStyle/>
        <a:p>
          <a:endParaRPr lang="pt-BR"/>
        </a:p>
      </dgm:t>
    </dgm:pt>
    <dgm:pt modelId="{788FC0FC-3047-43EE-A552-BEC3A9495D3C}" type="pres">
      <dgm:prSet presAssocID="{9110B12E-3542-4B5A-9134-421F1F6A8D84}" presName="extraNode" presStyleLbl="node1" presStyleIdx="0" presStyleCnt="4"/>
      <dgm:spPr/>
      <dgm:t>
        <a:bodyPr/>
        <a:lstStyle/>
        <a:p>
          <a:endParaRPr lang="pt-BR"/>
        </a:p>
      </dgm:t>
    </dgm:pt>
    <dgm:pt modelId="{5C03634C-9A20-492A-98F1-2EA5CD4487B6}" type="pres">
      <dgm:prSet presAssocID="{9110B12E-3542-4B5A-9134-421F1F6A8D84}" presName="dstNode" presStyleLbl="node1" presStyleIdx="0" presStyleCnt="4"/>
      <dgm:spPr/>
      <dgm:t>
        <a:bodyPr/>
        <a:lstStyle/>
        <a:p>
          <a:endParaRPr lang="pt-BR"/>
        </a:p>
      </dgm:t>
    </dgm:pt>
    <dgm:pt modelId="{DD192997-50BA-4B04-8B28-A656F0FC1A91}" type="pres">
      <dgm:prSet presAssocID="{3E1F010B-A600-4A08-BB03-697588D2A4F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7F3C4F8-8F9D-49CF-A50D-148951FFB529}" type="pres">
      <dgm:prSet presAssocID="{3E1F010B-A600-4A08-BB03-697588D2A4F9}" presName="accent_1" presStyleCnt="0"/>
      <dgm:spPr/>
      <dgm:t>
        <a:bodyPr/>
        <a:lstStyle/>
        <a:p>
          <a:endParaRPr lang="pt-BR"/>
        </a:p>
      </dgm:t>
    </dgm:pt>
    <dgm:pt modelId="{60F10194-FED8-46FB-90B3-F827FC30E003}" type="pres">
      <dgm:prSet presAssocID="{3E1F010B-A600-4A08-BB03-697588D2A4F9}" presName="accentRepeatNode" presStyleLbl="solidFgAcc1" presStyleIdx="0" presStyleCnt="4"/>
      <dgm:spPr/>
      <dgm:t>
        <a:bodyPr/>
        <a:lstStyle/>
        <a:p>
          <a:endParaRPr lang="pt-BR"/>
        </a:p>
      </dgm:t>
    </dgm:pt>
    <dgm:pt modelId="{E73018E4-6E09-4C70-B486-C50954F3524B}" type="pres">
      <dgm:prSet presAssocID="{066D8DF6-10DC-486D-9606-9B8B30DF7D6E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834EE8C-A543-4BFA-B5A2-4C1B35119D34}" type="pres">
      <dgm:prSet presAssocID="{066D8DF6-10DC-486D-9606-9B8B30DF7D6E}" presName="accent_2" presStyleCnt="0"/>
      <dgm:spPr/>
      <dgm:t>
        <a:bodyPr/>
        <a:lstStyle/>
        <a:p>
          <a:endParaRPr lang="en-US"/>
        </a:p>
      </dgm:t>
    </dgm:pt>
    <dgm:pt modelId="{EE9BF54D-B0CC-4A5F-A2EE-71143018B8F1}" type="pres">
      <dgm:prSet presAssocID="{066D8DF6-10DC-486D-9606-9B8B30DF7D6E}" presName="accentRepeatNode" presStyleLbl="solidFgAcc1" presStyleIdx="1" presStyleCnt="4"/>
      <dgm:spPr/>
      <dgm:t>
        <a:bodyPr/>
        <a:lstStyle/>
        <a:p>
          <a:endParaRPr lang="pt-BR"/>
        </a:p>
      </dgm:t>
    </dgm:pt>
    <dgm:pt modelId="{6DCF8871-663F-4FF7-AF5E-956A326D1637}" type="pres">
      <dgm:prSet presAssocID="{DF30A0BC-B2E3-4433-807D-F858BA1109C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043C86-A616-4643-96C9-F2B6CF92EDC8}" type="pres">
      <dgm:prSet presAssocID="{DF30A0BC-B2E3-4433-807D-F858BA1109C6}" presName="accent_3" presStyleCnt="0"/>
      <dgm:spPr/>
      <dgm:t>
        <a:bodyPr/>
        <a:lstStyle/>
        <a:p>
          <a:endParaRPr lang="en-US"/>
        </a:p>
      </dgm:t>
    </dgm:pt>
    <dgm:pt modelId="{75813688-BBE3-4B80-8DAA-88805FA2D0DB}" type="pres">
      <dgm:prSet presAssocID="{DF30A0BC-B2E3-4433-807D-F858BA1109C6}" presName="accentRepeatNode" presStyleLbl="solidFgAcc1" presStyleIdx="2" presStyleCnt="4"/>
      <dgm:spPr/>
      <dgm:t>
        <a:bodyPr/>
        <a:lstStyle/>
        <a:p>
          <a:endParaRPr lang="en-US"/>
        </a:p>
      </dgm:t>
    </dgm:pt>
    <dgm:pt modelId="{FCD8E724-E725-45AF-9F6C-7454295F2051}" type="pres">
      <dgm:prSet presAssocID="{C836B295-6A33-475B-8B14-9A98F6FCBF56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DBF1D0-9271-4A16-975F-A48CD25D076F}" type="pres">
      <dgm:prSet presAssocID="{C836B295-6A33-475B-8B14-9A98F6FCBF56}" presName="accent_4" presStyleCnt="0"/>
      <dgm:spPr/>
      <dgm:t>
        <a:bodyPr/>
        <a:lstStyle/>
        <a:p>
          <a:endParaRPr lang="en-US"/>
        </a:p>
      </dgm:t>
    </dgm:pt>
    <dgm:pt modelId="{A1E790EF-CAE0-4664-BC81-4A814DE9B532}" type="pres">
      <dgm:prSet presAssocID="{C836B295-6A33-475B-8B14-9A98F6FCBF56}" presName="accentRepeatNode" presStyleLbl="solidFgAcc1" presStyleIdx="3" presStyleCnt="4"/>
      <dgm:spPr/>
      <dgm:t>
        <a:bodyPr/>
        <a:lstStyle/>
        <a:p>
          <a:endParaRPr lang="en-US"/>
        </a:p>
      </dgm:t>
    </dgm:pt>
  </dgm:ptLst>
  <dgm:cxnLst>
    <dgm:cxn modelId="{1E00D678-9D0A-4ADD-82D3-A7B7EB39A015}" srcId="{9110B12E-3542-4B5A-9134-421F1F6A8D84}" destId="{DF30A0BC-B2E3-4433-807D-F858BA1109C6}" srcOrd="2" destOrd="0" parTransId="{7C18F803-2668-4CD3-8B42-6148E66D4127}" sibTransId="{2C4ACC6F-7884-4356-B494-17F4A71EC2CD}"/>
    <dgm:cxn modelId="{9FE656EC-DC8C-437A-AC73-D5891D9C2A9E}" type="presOf" srcId="{066D8DF6-10DC-486D-9606-9B8B30DF7D6E}" destId="{E73018E4-6E09-4C70-B486-C50954F3524B}" srcOrd="0" destOrd="0" presId="urn:microsoft.com/office/officeart/2008/layout/VerticalCurvedList"/>
    <dgm:cxn modelId="{E1FAFAA2-9D08-4CC9-B381-D68FA5A6D0F3}" type="presOf" srcId="{E1A1CF7E-95D6-49F6-8B5A-E04A7A542DD3}" destId="{C44D7F84-8C66-48E7-8E1F-E8EE54BE0AF3}" srcOrd="0" destOrd="0" presId="urn:microsoft.com/office/officeart/2008/layout/VerticalCurvedList"/>
    <dgm:cxn modelId="{15ED9463-96D4-448C-9A87-30E5EF6A00C1}" type="presOf" srcId="{9110B12E-3542-4B5A-9134-421F1F6A8D84}" destId="{6FB62D6E-17A2-4ADB-AB40-802E1F37626C}" srcOrd="0" destOrd="0" presId="urn:microsoft.com/office/officeart/2008/layout/VerticalCurvedList"/>
    <dgm:cxn modelId="{FBE5B512-7A9A-49EC-B21C-A9790265B42F}" type="presOf" srcId="{C836B295-6A33-475B-8B14-9A98F6FCBF56}" destId="{FCD8E724-E725-45AF-9F6C-7454295F2051}" srcOrd="0" destOrd="0" presId="urn:microsoft.com/office/officeart/2008/layout/VerticalCurvedList"/>
    <dgm:cxn modelId="{F2CCFC16-5382-4CAC-9016-F735E7994132}" type="presOf" srcId="{3E1F010B-A600-4A08-BB03-697588D2A4F9}" destId="{DD192997-50BA-4B04-8B28-A656F0FC1A91}" srcOrd="0" destOrd="0" presId="urn:microsoft.com/office/officeart/2008/layout/VerticalCurvedList"/>
    <dgm:cxn modelId="{F5E9D7F8-9AF4-4726-957A-45A2CA9AC759}" type="presOf" srcId="{DF30A0BC-B2E3-4433-807D-F858BA1109C6}" destId="{6DCF8871-663F-4FF7-AF5E-956A326D1637}" srcOrd="0" destOrd="0" presId="urn:microsoft.com/office/officeart/2008/layout/VerticalCurvedList"/>
    <dgm:cxn modelId="{19E1D746-360A-4EF5-9F40-540780F01370}" srcId="{9110B12E-3542-4B5A-9134-421F1F6A8D84}" destId="{C836B295-6A33-475B-8B14-9A98F6FCBF56}" srcOrd="3" destOrd="0" parTransId="{D3FF2B4A-5B10-467F-A81F-36FF5714C59E}" sibTransId="{7436C1EC-D2D5-436A-920E-8ACF62259803}"/>
    <dgm:cxn modelId="{A1F7E395-91B0-48F3-A7BB-667305D73426}" srcId="{9110B12E-3542-4B5A-9134-421F1F6A8D84}" destId="{3E1F010B-A600-4A08-BB03-697588D2A4F9}" srcOrd="0" destOrd="0" parTransId="{5F133E44-DD9B-4A75-8040-DDBF6C2C4DA4}" sibTransId="{E1A1CF7E-95D6-49F6-8B5A-E04A7A542DD3}"/>
    <dgm:cxn modelId="{491B4409-9D4E-4CDC-A1D4-1290D248ED05}" srcId="{9110B12E-3542-4B5A-9134-421F1F6A8D84}" destId="{066D8DF6-10DC-486D-9606-9B8B30DF7D6E}" srcOrd="1" destOrd="0" parTransId="{1CE6EBD0-645F-4B18-B92D-818D7F5FACC5}" sibTransId="{D4337372-539B-40EB-AA81-CF8392872AFC}"/>
    <dgm:cxn modelId="{72BDC630-ED5C-4136-B4BE-BC7B63C94A45}" type="presParOf" srcId="{6FB62D6E-17A2-4ADB-AB40-802E1F37626C}" destId="{151085EC-0BA9-4A30-9F46-3CE5CA72DC0E}" srcOrd="0" destOrd="0" presId="urn:microsoft.com/office/officeart/2008/layout/VerticalCurvedList"/>
    <dgm:cxn modelId="{60C146EB-95A4-4494-8D8E-A5E7E61C39D0}" type="presParOf" srcId="{151085EC-0BA9-4A30-9F46-3CE5CA72DC0E}" destId="{AF12CF6D-DF02-459D-9A86-BA0B336F73BD}" srcOrd="0" destOrd="0" presId="urn:microsoft.com/office/officeart/2008/layout/VerticalCurvedList"/>
    <dgm:cxn modelId="{3C1E04B3-3B45-4619-9338-EC63409C6BF2}" type="presParOf" srcId="{AF12CF6D-DF02-459D-9A86-BA0B336F73BD}" destId="{B4D58756-D1C4-493C-9325-9D4B5A1375A7}" srcOrd="0" destOrd="0" presId="urn:microsoft.com/office/officeart/2008/layout/VerticalCurvedList"/>
    <dgm:cxn modelId="{C5180268-913A-4E29-9272-C3D2EE27F6DE}" type="presParOf" srcId="{AF12CF6D-DF02-459D-9A86-BA0B336F73BD}" destId="{C44D7F84-8C66-48E7-8E1F-E8EE54BE0AF3}" srcOrd="1" destOrd="0" presId="urn:microsoft.com/office/officeart/2008/layout/VerticalCurvedList"/>
    <dgm:cxn modelId="{310C9043-409F-4EFC-A43A-5F48CABCA8C1}" type="presParOf" srcId="{AF12CF6D-DF02-459D-9A86-BA0B336F73BD}" destId="{788FC0FC-3047-43EE-A552-BEC3A9495D3C}" srcOrd="2" destOrd="0" presId="urn:microsoft.com/office/officeart/2008/layout/VerticalCurvedList"/>
    <dgm:cxn modelId="{FE35022B-56E3-4A6D-8A49-D46AF275E2AC}" type="presParOf" srcId="{AF12CF6D-DF02-459D-9A86-BA0B336F73BD}" destId="{5C03634C-9A20-492A-98F1-2EA5CD4487B6}" srcOrd="3" destOrd="0" presId="urn:microsoft.com/office/officeart/2008/layout/VerticalCurvedList"/>
    <dgm:cxn modelId="{A1D8D983-0E33-4681-A382-61D489B08113}" type="presParOf" srcId="{151085EC-0BA9-4A30-9F46-3CE5CA72DC0E}" destId="{DD192997-50BA-4B04-8B28-A656F0FC1A91}" srcOrd="1" destOrd="0" presId="urn:microsoft.com/office/officeart/2008/layout/VerticalCurvedList"/>
    <dgm:cxn modelId="{1D3E86DC-434F-4400-9B85-146A4A744514}" type="presParOf" srcId="{151085EC-0BA9-4A30-9F46-3CE5CA72DC0E}" destId="{87F3C4F8-8F9D-49CF-A50D-148951FFB529}" srcOrd="2" destOrd="0" presId="urn:microsoft.com/office/officeart/2008/layout/VerticalCurvedList"/>
    <dgm:cxn modelId="{5DA13D58-718B-4CB4-88FB-83F11A5686B5}" type="presParOf" srcId="{87F3C4F8-8F9D-49CF-A50D-148951FFB529}" destId="{60F10194-FED8-46FB-90B3-F827FC30E003}" srcOrd="0" destOrd="0" presId="urn:microsoft.com/office/officeart/2008/layout/VerticalCurvedList"/>
    <dgm:cxn modelId="{9F7EA7DD-7E3B-4913-B379-220E944EB72C}" type="presParOf" srcId="{151085EC-0BA9-4A30-9F46-3CE5CA72DC0E}" destId="{E73018E4-6E09-4C70-B486-C50954F3524B}" srcOrd="3" destOrd="0" presId="urn:microsoft.com/office/officeart/2008/layout/VerticalCurvedList"/>
    <dgm:cxn modelId="{363E739C-B974-4FAC-8881-CE2C482C7CBE}" type="presParOf" srcId="{151085EC-0BA9-4A30-9F46-3CE5CA72DC0E}" destId="{5834EE8C-A543-4BFA-B5A2-4C1B35119D34}" srcOrd="4" destOrd="0" presId="urn:microsoft.com/office/officeart/2008/layout/VerticalCurvedList"/>
    <dgm:cxn modelId="{13A9247B-BA87-4849-A3D0-0EF6CF480F5C}" type="presParOf" srcId="{5834EE8C-A543-4BFA-B5A2-4C1B35119D34}" destId="{EE9BF54D-B0CC-4A5F-A2EE-71143018B8F1}" srcOrd="0" destOrd="0" presId="urn:microsoft.com/office/officeart/2008/layout/VerticalCurvedList"/>
    <dgm:cxn modelId="{770CD5DF-02D6-432F-8159-FB673D4A36C2}" type="presParOf" srcId="{151085EC-0BA9-4A30-9F46-3CE5CA72DC0E}" destId="{6DCF8871-663F-4FF7-AF5E-956A326D1637}" srcOrd="5" destOrd="0" presId="urn:microsoft.com/office/officeart/2008/layout/VerticalCurvedList"/>
    <dgm:cxn modelId="{41264836-3129-48A6-ACF3-9BBBB5764937}" type="presParOf" srcId="{151085EC-0BA9-4A30-9F46-3CE5CA72DC0E}" destId="{27043C86-A616-4643-96C9-F2B6CF92EDC8}" srcOrd="6" destOrd="0" presId="urn:microsoft.com/office/officeart/2008/layout/VerticalCurvedList"/>
    <dgm:cxn modelId="{E16BB8E5-83FC-4F79-8DC7-CB85A9357500}" type="presParOf" srcId="{27043C86-A616-4643-96C9-F2B6CF92EDC8}" destId="{75813688-BBE3-4B80-8DAA-88805FA2D0DB}" srcOrd="0" destOrd="0" presId="urn:microsoft.com/office/officeart/2008/layout/VerticalCurvedList"/>
    <dgm:cxn modelId="{AE3FDA78-84FE-4F9E-A96F-E6349BF42877}" type="presParOf" srcId="{151085EC-0BA9-4A30-9F46-3CE5CA72DC0E}" destId="{FCD8E724-E725-45AF-9F6C-7454295F2051}" srcOrd="7" destOrd="0" presId="urn:microsoft.com/office/officeart/2008/layout/VerticalCurvedList"/>
    <dgm:cxn modelId="{2CE9D356-4B7D-4A5B-8720-BFF1112665BE}" type="presParOf" srcId="{151085EC-0BA9-4A30-9F46-3CE5CA72DC0E}" destId="{B5DBF1D0-9271-4A16-975F-A48CD25D076F}" srcOrd="8" destOrd="0" presId="urn:microsoft.com/office/officeart/2008/layout/VerticalCurvedList"/>
    <dgm:cxn modelId="{1D437FCC-9048-4888-A1A7-6367C2D9AD0B}" type="presParOf" srcId="{B5DBF1D0-9271-4A16-975F-A48CD25D076F}" destId="{A1E790EF-CAE0-4664-BC81-4A814DE9B53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B72596-CA52-4D7E-9BA6-D58B4348F4D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D57DB5-AFE0-40C3-AE69-A3255A50D3CD}">
      <dgm:prSet phldrT="[Texto]"/>
      <dgm:spPr/>
      <dgm:t>
        <a:bodyPr/>
        <a:lstStyle/>
        <a:p>
          <a:r>
            <a:rPr lang="pt-BR" b="1" dirty="0" smtClean="0">
              <a:solidFill>
                <a:schemeClr val="tx2"/>
              </a:solidFill>
            </a:rPr>
            <a:t>Resolução CNPE 04/2018</a:t>
          </a:r>
          <a:endParaRPr lang="en-US" b="1" dirty="0">
            <a:solidFill>
              <a:schemeClr val="tx2"/>
            </a:solidFill>
          </a:endParaRPr>
        </a:p>
      </dgm:t>
    </dgm:pt>
    <dgm:pt modelId="{746E696E-5706-4248-BFC1-1CC568EB88C1}" type="parTrans" cxnId="{8568B289-9BD3-4EC8-89FD-578DAF540087}">
      <dgm:prSet/>
      <dgm:spPr/>
      <dgm:t>
        <a:bodyPr/>
        <a:lstStyle/>
        <a:p>
          <a:endParaRPr lang="en-US"/>
        </a:p>
      </dgm:t>
    </dgm:pt>
    <dgm:pt modelId="{4A1B4626-C5B1-40FE-B3CB-C5BBC710F847}" type="sibTrans" cxnId="{8568B289-9BD3-4EC8-89FD-578DAF540087}">
      <dgm:prSet/>
      <dgm:spPr/>
      <dgm:t>
        <a:bodyPr/>
        <a:lstStyle/>
        <a:p>
          <a:endParaRPr lang="en-US"/>
        </a:p>
      </dgm:t>
    </dgm:pt>
    <dgm:pt modelId="{612DC43B-17B6-4568-B393-B75D1D1BFF46}">
      <dgm:prSet custT="1"/>
      <dgm:spPr/>
      <dgm:t>
        <a:bodyPr/>
        <a:lstStyle/>
        <a:p>
          <a:r>
            <a:rPr lang="pt-BR" sz="2200" dirty="0" smtClean="0"/>
            <a:t>Conteúdo Local mínimo obrigatório a ser exigido na área </a:t>
          </a:r>
          <a:r>
            <a:rPr lang="pt-BR" sz="2200" dirty="0" err="1" smtClean="0"/>
            <a:t>unitizável</a:t>
          </a:r>
          <a:r>
            <a:rPr lang="pt-BR" sz="2200" dirty="0" smtClean="0"/>
            <a:t> de Sudoeste de Tartaruga Verde deverá ser igual às condições exigidas a esse título no contrato de concessão da área adjacente, chamada de Tartaruga Verde, incluindo os percentuais contratados para os itens e subitens das tabelas de compromisso e as demais condições constantes, a esse título, desse contrato.</a:t>
          </a:r>
        </a:p>
      </dgm:t>
    </dgm:pt>
    <dgm:pt modelId="{E1001DA0-F8E1-43C4-A328-491A7F7B0BE3}" type="parTrans" cxnId="{5344179D-6141-44FB-9AD2-E0A5ABA91E57}">
      <dgm:prSet/>
      <dgm:spPr/>
      <dgm:t>
        <a:bodyPr/>
        <a:lstStyle/>
        <a:p>
          <a:endParaRPr lang="en-US"/>
        </a:p>
      </dgm:t>
    </dgm:pt>
    <dgm:pt modelId="{7E7760F5-BCA8-428E-8032-EC8DA9B0DE1F}" type="sibTrans" cxnId="{5344179D-6141-44FB-9AD2-E0A5ABA91E57}">
      <dgm:prSet/>
      <dgm:spPr/>
      <dgm:t>
        <a:bodyPr/>
        <a:lstStyle/>
        <a:p>
          <a:endParaRPr lang="en-US"/>
        </a:p>
      </dgm:t>
    </dgm:pt>
    <dgm:pt modelId="{2C08A0E7-BAD7-4035-921A-53FF684C899A}">
      <dgm:prSet/>
      <dgm:spPr/>
      <dgm:t>
        <a:bodyPr/>
        <a:lstStyle/>
        <a:p>
          <a:r>
            <a:rPr lang="pt-BR" b="1" dirty="0" smtClean="0">
              <a:solidFill>
                <a:schemeClr val="tx2"/>
              </a:solidFill>
            </a:rPr>
            <a:t>Parágrafo 25.1 -minutas Sudoeste de Tartaruga Verde</a:t>
          </a:r>
        </a:p>
      </dgm:t>
    </dgm:pt>
    <dgm:pt modelId="{2CAF12AD-77FB-4E2B-86C5-D2C93099D359}" type="parTrans" cxnId="{B8505B12-4C12-4EA9-8C8F-DA4222EFAC7A}">
      <dgm:prSet/>
      <dgm:spPr/>
      <dgm:t>
        <a:bodyPr/>
        <a:lstStyle/>
        <a:p>
          <a:endParaRPr lang="en-US"/>
        </a:p>
      </dgm:t>
    </dgm:pt>
    <dgm:pt modelId="{B038420E-C1B5-4027-8037-34566F97531D}" type="sibTrans" cxnId="{B8505B12-4C12-4EA9-8C8F-DA4222EFAC7A}">
      <dgm:prSet/>
      <dgm:spPr/>
      <dgm:t>
        <a:bodyPr/>
        <a:lstStyle/>
        <a:p>
          <a:endParaRPr lang="en-US"/>
        </a:p>
      </dgm:t>
    </dgm:pt>
    <dgm:pt modelId="{495E9567-3505-4D4D-B8E8-B17F0364724C}">
      <dgm:prSet custT="1"/>
      <dgm:spPr/>
      <dgm:t>
        <a:bodyPr/>
        <a:lstStyle/>
        <a:p>
          <a:r>
            <a:rPr lang="pt-BR" sz="2200" dirty="0" smtClean="0"/>
            <a:t>Prevê a manutenção das condições e exigências da área adjacente</a:t>
          </a:r>
        </a:p>
      </dgm:t>
    </dgm:pt>
    <dgm:pt modelId="{8B399C42-431D-4AAC-B787-9251C05E8B13}" type="parTrans" cxnId="{980F47CF-95F6-4907-8039-6954AF8005F2}">
      <dgm:prSet/>
      <dgm:spPr/>
      <dgm:t>
        <a:bodyPr/>
        <a:lstStyle/>
        <a:p>
          <a:endParaRPr lang="en-US"/>
        </a:p>
      </dgm:t>
    </dgm:pt>
    <dgm:pt modelId="{94F0E33B-625A-4F6B-9C16-0155C824A034}" type="sibTrans" cxnId="{980F47CF-95F6-4907-8039-6954AF8005F2}">
      <dgm:prSet/>
      <dgm:spPr/>
      <dgm:t>
        <a:bodyPr/>
        <a:lstStyle/>
        <a:p>
          <a:endParaRPr lang="en-US"/>
        </a:p>
      </dgm:t>
    </dgm:pt>
    <dgm:pt modelId="{CF2D96BF-4F1C-4FD3-ADED-328F21BA0B7F}" type="pres">
      <dgm:prSet presAssocID="{38B72596-CA52-4D7E-9BA6-D58B4348F4D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71C2284-1008-45FA-B3B2-FFC9F3AD1E59}" type="pres">
      <dgm:prSet presAssocID="{B0D57DB5-AFE0-40C3-AE69-A3255A50D3CD}" presName="thickLine" presStyleLbl="alignNode1" presStyleIdx="0" presStyleCnt="2"/>
      <dgm:spPr/>
      <dgm:t>
        <a:bodyPr/>
        <a:lstStyle/>
        <a:p>
          <a:endParaRPr lang="en-US"/>
        </a:p>
      </dgm:t>
    </dgm:pt>
    <dgm:pt modelId="{BE676330-526F-4EAF-A1F0-CB24C53E4C87}" type="pres">
      <dgm:prSet presAssocID="{B0D57DB5-AFE0-40C3-AE69-A3255A50D3CD}" presName="horz1" presStyleCnt="0"/>
      <dgm:spPr/>
      <dgm:t>
        <a:bodyPr/>
        <a:lstStyle/>
        <a:p>
          <a:endParaRPr lang="en-US"/>
        </a:p>
      </dgm:t>
    </dgm:pt>
    <dgm:pt modelId="{18E26805-226C-4D24-BD90-B89B527643FD}" type="pres">
      <dgm:prSet presAssocID="{B0D57DB5-AFE0-40C3-AE69-A3255A50D3CD}" presName="tx1" presStyleLbl="revTx" presStyleIdx="0" presStyleCnt="4"/>
      <dgm:spPr/>
      <dgm:t>
        <a:bodyPr/>
        <a:lstStyle/>
        <a:p>
          <a:endParaRPr lang="en-US"/>
        </a:p>
      </dgm:t>
    </dgm:pt>
    <dgm:pt modelId="{D19AF216-A00D-476F-9631-E76A3B2631B5}" type="pres">
      <dgm:prSet presAssocID="{B0D57DB5-AFE0-40C3-AE69-A3255A50D3CD}" presName="vert1" presStyleCnt="0"/>
      <dgm:spPr/>
      <dgm:t>
        <a:bodyPr/>
        <a:lstStyle/>
        <a:p>
          <a:endParaRPr lang="en-US"/>
        </a:p>
      </dgm:t>
    </dgm:pt>
    <dgm:pt modelId="{709A2A89-C2E2-42DC-8C91-C5F404A698B0}" type="pres">
      <dgm:prSet presAssocID="{612DC43B-17B6-4568-B393-B75D1D1BFF46}" presName="vertSpace2a" presStyleCnt="0"/>
      <dgm:spPr/>
      <dgm:t>
        <a:bodyPr/>
        <a:lstStyle/>
        <a:p>
          <a:endParaRPr lang="en-US"/>
        </a:p>
      </dgm:t>
    </dgm:pt>
    <dgm:pt modelId="{CA193A96-51E1-46DE-981E-D3A4DA8642B6}" type="pres">
      <dgm:prSet presAssocID="{612DC43B-17B6-4568-B393-B75D1D1BFF46}" presName="horz2" presStyleCnt="0"/>
      <dgm:spPr/>
      <dgm:t>
        <a:bodyPr/>
        <a:lstStyle/>
        <a:p>
          <a:endParaRPr lang="en-US"/>
        </a:p>
      </dgm:t>
    </dgm:pt>
    <dgm:pt modelId="{C47741A1-1C68-4650-805D-C9036A6F0844}" type="pres">
      <dgm:prSet presAssocID="{612DC43B-17B6-4568-B393-B75D1D1BFF46}" presName="horzSpace2" presStyleCnt="0"/>
      <dgm:spPr/>
      <dgm:t>
        <a:bodyPr/>
        <a:lstStyle/>
        <a:p>
          <a:endParaRPr lang="en-US"/>
        </a:p>
      </dgm:t>
    </dgm:pt>
    <dgm:pt modelId="{6AEC2ADB-566C-41BE-833D-3065F2072709}" type="pres">
      <dgm:prSet presAssocID="{612DC43B-17B6-4568-B393-B75D1D1BFF46}" presName="tx2" presStyleLbl="revTx" presStyleIdx="1" presStyleCnt="4"/>
      <dgm:spPr/>
      <dgm:t>
        <a:bodyPr/>
        <a:lstStyle/>
        <a:p>
          <a:endParaRPr lang="en-US"/>
        </a:p>
      </dgm:t>
    </dgm:pt>
    <dgm:pt modelId="{DA97784C-4295-4D57-8769-4CAABD450ED2}" type="pres">
      <dgm:prSet presAssocID="{612DC43B-17B6-4568-B393-B75D1D1BFF46}" presName="vert2" presStyleCnt="0"/>
      <dgm:spPr/>
      <dgm:t>
        <a:bodyPr/>
        <a:lstStyle/>
        <a:p>
          <a:endParaRPr lang="en-US"/>
        </a:p>
      </dgm:t>
    </dgm:pt>
    <dgm:pt modelId="{B37CA0FE-D85A-4C4B-AB29-583B9554AB15}" type="pres">
      <dgm:prSet presAssocID="{612DC43B-17B6-4568-B393-B75D1D1BFF46}" presName="thinLine2b" presStyleLbl="callout" presStyleIdx="0" presStyleCnt="2" custLinFactNeighborY="90090"/>
      <dgm:spPr/>
      <dgm:t>
        <a:bodyPr/>
        <a:lstStyle/>
        <a:p>
          <a:endParaRPr lang="en-US"/>
        </a:p>
      </dgm:t>
    </dgm:pt>
    <dgm:pt modelId="{1E233970-A637-4588-98E5-AB1CF11AAF44}" type="pres">
      <dgm:prSet presAssocID="{612DC43B-17B6-4568-B393-B75D1D1BFF46}" presName="vertSpace2b" presStyleCnt="0"/>
      <dgm:spPr/>
      <dgm:t>
        <a:bodyPr/>
        <a:lstStyle/>
        <a:p>
          <a:endParaRPr lang="en-US"/>
        </a:p>
      </dgm:t>
    </dgm:pt>
    <dgm:pt modelId="{AA849066-F097-4FC0-8546-02B47901C887}" type="pres">
      <dgm:prSet presAssocID="{2C08A0E7-BAD7-4035-921A-53FF684C899A}" presName="thickLine" presStyleLbl="alignNode1" presStyleIdx="1" presStyleCnt="2"/>
      <dgm:spPr/>
      <dgm:t>
        <a:bodyPr/>
        <a:lstStyle/>
        <a:p>
          <a:endParaRPr lang="en-US"/>
        </a:p>
      </dgm:t>
    </dgm:pt>
    <dgm:pt modelId="{0C0A6FD5-DB7A-4F1A-AAF3-F74F99D0C177}" type="pres">
      <dgm:prSet presAssocID="{2C08A0E7-BAD7-4035-921A-53FF684C899A}" presName="horz1" presStyleCnt="0"/>
      <dgm:spPr/>
      <dgm:t>
        <a:bodyPr/>
        <a:lstStyle/>
        <a:p>
          <a:endParaRPr lang="en-US"/>
        </a:p>
      </dgm:t>
    </dgm:pt>
    <dgm:pt modelId="{B945A52C-3D81-42ED-AD49-EDDD16451839}" type="pres">
      <dgm:prSet presAssocID="{2C08A0E7-BAD7-4035-921A-53FF684C899A}" presName="tx1" presStyleLbl="revTx" presStyleIdx="2" presStyleCnt="4" custScaleY="84069" custLinFactNeighborX="3341" custLinFactNeighborY="740"/>
      <dgm:spPr/>
      <dgm:t>
        <a:bodyPr/>
        <a:lstStyle/>
        <a:p>
          <a:endParaRPr lang="en-US"/>
        </a:p>
      </dgm:t>
    </dgm:pt>
    <dgm:pt modelId="{4C6EACF2-6E89-48CF-BA03-28BEC5BA8C38}" type="pres">
      <dgm:prSet presAssocID="{2C08A0E7-BAD7-4035-921A-53FF684C899A}" presName="vert1" presStyleCnt="0"/>
      <dgm:spPr/>
      <dgm:t>
        <a:bodyPr/>
        <a:lstStyle/>
        <a:p>
          <a:endParaRPr lang="en-US"/>
        </a:p>
      </dgm:t>
    </dgm:pt>
    <dgm:pt modelId="{F96603B6-1B91-4E6A-9E83-83911A74A3AD}" type="pres">
      <dgm:prSet presAssocID="{495E9567-3505-4D4D-B8E8-B17F0364724C}" presName="vertSpace2a" presStyleCnt="0"/>
      <dgm:spPr/>
      <dgm:t>
        <a:bodyPr/>
        <a:lstStyle/>
        <a:p>
          <a:endParaRPr lang="en-US"/>
        </a:p>
      </dgm:t>
    </dgm:pt>
    <dgm:pt modelId="{96DF95BA-87A4-4586-82C4-318BCE9D5383}" type="pres">
      <dgm:prSet presAssocID="{495E9567-3505-4D4D-B8E8-B17F0364724C}" presName="horz2" presStyleCnt="0"/>
      <dgm:spPr/>
      <dgm:t>
        <a:bodyPr/>
        <a:lstStyle/>
        <a:p>
          <a:endParaRPr lang="en-US"/>
        </a:p>
      </dgm:t>
    </dgm:pt>
    <dgm:pt modelId="{B5A9BEFB-6ED6-407C-8FAE-29A6563B3A46}" type="pres">
      <dgm:prSet presAssocID="{495E9567-3505-4D4D-B8E8-B17F0364724C}" presName="horzSpace2" presStyleCnt="0"/>
      <dgm:spPr/>
      <dgm:t>
        <a:bodyPr/>
        <a:lstStyle/>
        <a:p>
          <a:endParaRPr lang="en-US"/>
        </a:p>
      </dgm:t>
    </dgm:pt>
    <dgm:pt modelId="{EE6BF579-2D1A-4F6D-83F2-FF792CD5B758}" type="pres">
      <dgm:prSet presAssocID="{495E9567-3505-4D4D-B8E8-B17F0364724C}" presName="tx2" presStyleLbl="revTx" presStyleIdx="3" presStyleCnt="4" custScaleY="58569" custLinFactNeighborX="0" custLinFactNeighborY="10910"/>
      <dgm:spPr/>
      <dgm:t>
        <a:bodyPr/>
        <a:lstStyle/>
        <a:p>
          <a:endParaRPr lang="en-US"/>
        </a:p>
      </dgm:t>
    </dgm:pt>
    <dgm:pt modelId="{EA4D43D9-A21E-4725-9965-EACD53F83CD4}" type="pres">
      <dgm:prSet presAssocID="{495E9567-3505-4D4D-B8E8-B17F0364724C}" presName="vert2" presStyleCnt="0"/>
      <dgm:spPr/>
      <dgm:t>
        <a:bodyPr/>
        <a:lstStyle/>
        <a:p>
          <a:endParaRPr lang="en-US"/>
        </a:p>
      </dgm:t>
    </dgm:pt>
    <dgm:pt modelId="{85206668-1A92-426D-8E6D-275D71EE908B}" type="pres">
      <dgm:prSet presAssocID="{495E9567-3505-4D4D-B8E8-B17F0364724C}" presName="thinLine2b" presStyleLbl="callout" presStyleIdx="1" presStyleCnt="2" custLinFactY="300000" custLinFactNeighborX="287" custLinFactNeighborY="344871"/>
      <dgm:spPr/>
      <dgm:t>
        <a:bodyPr/>
        <a:lstStyle/>
        <a:p>
          <a:endParaRPr lang="en-US"/>
        </a:p>
      </dgm:t>
    </dgm:pt>
    <dgm:pt modelId="{DF2E6A5D-A19E-47FA-841A-D3B781800A05}" type="pres">
      <dgm:prSet presAssocID="{495E9567-3505-4D4D-B8E8-B17F0364724C}" presName="vertSpace2b" presStyleCnt="0"/>
      <dgm:spPr/>
      <dgm:t>
        <a:bodyPr/>
        <a:lstStyle/>
        <a:p>
          <a:endParaRPr lang="en-US"/>
        </a:p>
      </dgm:t>
    </dgm:pt>
  </dgm:ptLst>
  <dgm:cxnLst>
    <dgm:cxn modelId="{81C564EC-6F0E-4BA4-8BC3-2944E84BB40E}" type="presOf" srcId="{612DC43B-17B6-4568-B393-B75D1D1BFF46}" destId="{6AEC2ADB-566C-41BE-833D-3065F2072709}" srcOrd="0" destOrd="0" presId="urn:microsoft.com/office/officeart/2008/layout/LinedList"/>
    <dgm:cxn modelId="{BD270E6B-FC06-4F50-9959-401193DFE718}" type="presOf" srcId="{2C08A0E7-BAD7-4035-921A-53FF684C899A}" destId="{B945A52C-3D81-42ED-AD49-EDDD16451839}" srcOrd="0" destOrd="0" presId="urn:microsoft.com/office/officeart/2008/layout/LinedList"/>
    <dgm:cxn modelId="{B8505B12-4C12-4EA9-8C8F-DA4222EFAC7A}" srcId="{38B72596-CA52-4D7E-9BA6-D58B4348F4DD}" destId="{2C08A0E7-BAD7-4035-921A-53FF684C899A}" srcOrd="1" destOrd="0" parTransId="{2CAF12AD-77FB-4E2B-86C5-D2C93099D359}" sibTransId="{B038420E-C1B5-4027-8037-34566F97531D}"/>
    <dgm:cxn modelId="{5344179D-6141-44FB-9AD2-E0A5ABA91E57}" srcId="{B0D57DB5-AFE0-40C3-AE69-A3255A50D3CD}" destId="{612DC43B-17B6-4568-B393-B75D1D1BFF46}" srcOrd="0" destOrd="0" parTransId="{E1001DA0-F8E1-43C4-A328-491A7F7B0BE3}" sibTransId="{7E7760F5-BCA8-428E-8032-EC8DA9B0DE1F}"/>
    <dgm:cxn modelId="{400124B0-E6DD-4747-BA43-78EE43171460}" type="presOf" srcId="{38B72596-CA52-4D7E-9BA6-D58B4348F4DD}" destId="{CF2D96BF-4F1C-4FD3-ADED-328F21BA0B7F}" srcOrd="0" destOrd="0" presId="urn:microsoft.com/office/officeart/2008/layout/LinedList"/>
    <dgm:cxn modelId="{980F47CF-95F6-4907-8039-6954AF8005F2}" srcId="{2C08A0E7-BAD7-4035-921A-53FF684C899A}" destId="{495E9567-3505-4D4D-B8E8-B17F0364724C}" srcOrd="0" destOrd="0" parTransId="{8B399C42-431D-4AAC-B787-9251C05E8B13}" sibTransId="{94F0E33B-625A-4F6B-9C16-0155C824A034}"/>
    <dgm:cxn modelId="{9E0B4C1A-530F-422F-B0C4-19EC5AF0DFC1}" type="presOf" srcId="{495E9567-3505-4D4D-B8E8-B17F0364724C}" destId="{EE6BF579-2D1A-4F6D-83F2-FF792CD5B758}" srcOrd="0" destOrd="0" presId="urn:microsoft.com/office/officeart/2008/layout/LinedList"/>
    <dgm:cxn modelId="{8568B289-9BD3-4EC8-89FD-578DAF540087}" srcId="{38B72596-CA52-4D7E-9BA6-D58B4348F4DD}" destId="{B0D57DB5-AFE0-40C3-AE69-A3255A50D3CD}" srcOrd="0" destOrd="0" parTransId="{746E696E-5706-4248-BFC1-1CC568EB88C1}" sibTransId="{4A1B4626-C5B1-40FE-B3CB-C5BBC710F847}"/>
    <dgm:cxn modelId="{F5974297-375A-4900-90FE-99973F0B6B59}" type="presOf" srcId="{B0D57DB5-AFE0-40C3-AE69-A3255A50D3CD}" destId="{18E26805-226C-4D24-BD90-B89B527643FD}" srcOrd="0" destOrd="0" presId="urn:microsoft.com/office/officeart/2008/layout/LinedList"/>
    <dgm:cxn modelId="{F6055053-C3DB-4A8E-BB6A-93795796A3C6}" type="presParOf" srcId="{CF2D96BF-4F1C-4FD3-ADED-328F21BA0B7F}" destId="{F71C2284-1008-45FA-B3B2-FFC9F3AD1E59}" srcOrd="0" destOrd="0" presId="urn:microsoft.com/office/officeart/2008/layout/LinedList"/>
    <dgm:cxn modelId="{D250DBB7-BD00-4249-A294-1E3A0064EF21}" type="presParOf" srcId="{CF2D96BF-4F1C-4FD3-ADED-328F21BA0B7F}" destId="{BE676330-526F-4EAF-A1F0-CB24C53E4C87}" srcOrd="1" destOrd="0" presId="urn:microsoft.com/office/officeart/2008/layout/LinedList"/>
    <dgm:cxn modelId="{7CB9332B-6667-4280-B05D-E375FACD6249}" type="presParOf" srcId="{BE676330-526F-4EAF-A1F0-CB24C53E4C87}" destId="{18E26805-226C-4D24-BD90-B89B527643FD}" srcOrd="0" destOrd="0" presId="urn:microsoft.com/office/officeart/2008/layout/LinedList"/>
    <dgm:cxn modelId="{75F7EAA0-5ADE-4461-AFA9-CC264C4B309C}" type="presParOf" srcId="{BE676330-526F-4EAF-A1F0-CB24C53E4C87}" destId="{D19AF216-A00D-476F-9631-E76A3B2631B5}" srcOrd="1" destOrd="0" presId="urn:microsoft.com/office/officeart/2008/layout/LinedList"/>
    <dgm:cxn modelId="{7122D788-C21F-4DE7-AB4C-A51DB96A9718}" type="presParOf" srcId="{D19AF216-A00D-476F-9631-E76A3B2631B5}" destId="{709A2A89-C2E2-42DC-8C91-C5F404A698B0}" srcOrd="0" destOrd="0" presId="urn:microsoft.com/office/officeart/2008/layout/LinedList"/>
    <dgm:cxn modelId="{46233DBC-8CF6-4962-A969-4288BFCB0C01}" type="presParOf" srcId="{D19AF216-A00D-476F-9631-E76A3B2631B5}" destId="{CA193A96-51E1-46DE-981E-D3A4DA8642B6}" srcOrd="1" destOrd="0" presId="urn:microsoft.com/office/officeart/2008/layout/LinedList"/>
    <dgm:cxn modelId="{4C08271F-678F-4CE4-A634-1328D6F4AA56}" type="presParOf" srcId="{CA193A96-51E1-46DE-981E-D3A4DA8642B6}" destId="{C47741A1-1C68-4650-805D-C9036A6F0844}" srcOrd="0" destOrd="0" presId="urn:microsoft.com/office/officeart/2008/layout/LinedList"/>
    <dgm:cxn modelId="{D1AE962D-5310-4381-9E28-88F29825773D}" type="presParOf" srcId="{CA193A96-51E1-46DE-981E-D3A4DA8642B6}" destId="{6AEC2ADB-566C-41BE-833D-3065F2072709}" srcOrd="1" destOrd="0" presId="urn:microsoft.com/office/officeart/2008/layout/LinedList"/>
    <dgm:cxn modelId="{FEE38402-1FCC-4F27-B3F0-5871A496AAC9}" type="presParOf" srcId="{CA193A96-51E1-46DE-981E-D3A4DA8642B6}" destId="{DA97784C-4295-4D57-8769-4CAABD450ED2}" srcOrd="2" destOrd="0" presId="urn:microsoft.com/office/officeart/2008/layout/LinedList"/>
    <dgm:cxn modelId="{7BC8A2E4-27B5-4CB8-810E-522119A532C2}" type="presParOf" srcId="{D19AF216-A00D-476F-9631-E76A3B2631B5}" destId="{B37CA0FE-D85A-4C4B-AB29-583B9554AB15}" srcOrd="2" destOrd="0" presId="urn:microsoft.com/office/officeart/2008/layout/LinedList"/>
    <dgm:cxn modelId="{A99254A2-03D5-4C1C-8AE9-6560D99962D4}" type="presParOf" srcId="{D19AF216-A00D-476F-9631-E76A3B2631B5}" destId="{1E233970-A637-4588-98E5-AB1CF11AAF44}" srcOrd="3" destOrd="0" presId="urn:microsoft.com/office/officeart/2008/layout/LinedList"/>
    <dgm:cxn modelId="{EA902D17-908E-4E68-A1FF-D5E72D050A18}" type="presParOf" srcId="{CF2D96BF-4F1C-4FD3-ADED-328F21BA0B7F}" destId="{AA849066-F097-4FC0-8546-02B47901C887}" srcOrd="2" destOrd="0" presId="urn:microsoft.com/office/officeart/2008/layout/LinedList"/>
    <dgm:cxn modelId="{649CFEF3-59A5-4BA2-BA6B-4DF9B0C2A58A}" type="presParOf" srcId="{CF2D96BF-4F1C-4FD3-ADED-328F21BA0B7F}" destId="{0C0A6FD5-DB7A-4F1A-AAF3-F74F99D0C177}" srcOrd="3" destOrd="0" presId="urn:microsoft.com/office/officeart/2008/layout/LinedList"/>
    <dgm:cxn modelId="{DF3757D2-9E8C-4ACD-82A3-4A41F6C37B9C}" type="presParOf" srcId="{0C0A6FD5-DB7A-4F1A-AAF3-F74F99D0C177}" destId="{B945A52C-3D81-42ED-AD49-EDDD16451839}" srcOrd="0" destOrd="0" presId="urn:microsoft.com/office/officeart/2008/layout/LinedList"/>
    <dgm:cxn modelId="{670C675B-7223-494C-9E08-74A4A570B648}" type="presParOf" srcId="{0C0A6FD5-DB7A-4F1A-AAF3-F74F99D0C177}" destId="{4C6EACF2-6E89-48CF-BA03-28BEC5BA8C38}" srcOrd="1" destOrd="0" presId="urn:microsoft.com/office/officeart/2008/layout/LinedList"/>
    <dgm:cxn modelId="{CD6D3E3E-A3FE-4A3C-91B6-D1A4EE1587FA}" type="presParOf" srcId="{4C6EACF2-6E89-48CF-BA03-28BEC5BA8C38}" destId="{F96603B6-1B91-4E6A-9E83-83911A74A3AD}" srcOrd="0" destOrd="0" presId="urn:microsoft.com/office/officeart/2008/layout/LinedList"/>
    <dgm:cxn modelId="{D506D6B5-F7DA-4630-8E2D-05927B979D04}" type="presParOf" srcId="{4C6EACF2-6E89-48CF-BA03-28BEC5BA8C38}" destId="{96DF95BA-87A4-4586-82C4-318BCE9D5383}" srcOrd="1" destOrd="0" presId="urn:microsoft.com/office/officeart/2008/layout/LinedList"/>
    <dgm:cxn modelId="{61A2E2F5-E722-40CB-8C58-956115C0E48A}" type="presParOf" srcId="{96DF95BA-87A4-4586-82C4-318BCE9D5383}" destId="{B5A9BEFB-6ED6-407C-8FAE-29A6563B3A46}" srcOrd="0" destOrd="0" presId="urn:microsoft.com/office/officeart/2008/layout/LinedList"/>
    <dgm:cxn modelId="{67146B88-BAE9-4DD6-99DE-EF755E6CAA66}" type="presParOf" srcId="{96DF95BA-87A4-4586-82C4-318BCE9D5383}" destId="{EE6BF579-2D1A-4F6D-83F2-FF792CD5B758}" srcOrd="1" destOrd="0" presId="urn:microsoft.com/office/officeart/2008/layout/LinedList"/>
    <dgm:cxn modelId="{C073F4D5-08FF-44C6-B238-A11635573E42}" type="presParOf" srcId="{96DF95BA-87A4-4586-82C4-318BCE9D5383}" destId="{EA4D43D9-A21E-4725-9965-EACD53F83CD4}" srcOrd="2" destOrd="0" presId="urn:microsoft.com/office/officeart/2008/layout/LinedList"/>
    <dgm:cxn modelId="{43C821C6-D839-45C0-8AA2-5752F437C2A6}" type="presParOf" srcId="{4C6EACF2-6E89-48CF-BA03-28BEC5BA8C38}" destId="{85206668-1A92-426D-8E6D-275D71EE908B}" srcOrd="2" destOrd="0" presId="urn:microsoft.com/office/officeart/2008/layout/LinedList"/>
    <dgm:cxn modelId="{4B78E79D-4C56-4A43-94DA-2BBAEFD8BAE5}" type="presParOf" srcId="{4C6EACF2-6E89-48CF-BA03-28BEC5BA8C38}" destId="{DF2E6A5D-A19E-47FA-841A-D3B781800A05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8B72596-CA52-4D7E-9BA6-D58B4348F4DD}" type="doc">
      <dgm:prSet loTypeId="urn:microsoft.com/office/officeart/2008/layout/LinedList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B0D57DB5-AFE0-40C3-AE69-A3255A50D3CD}">
      <dgm:prSet phldrT="[Texto]" custT="1"/>
      <dgm:spPr/>
      <dgm:t>
        <a:bodyPr anchor="ctr"/>
        <a:lstStyle/>
        <a:p>
          <a:r>
            <a:rPr lang="pt-BR" sz="2600" b="1" dirty="0" smtClean="0">
              <a:solidFill>
                <a:schemeClr val="accent1">
                  <a:lumMod val="50000"/>
                </a:schemeClr>
              </a:solidFill>
            </a:rPr>
            <a:t>Inclusão</a:t>
          </a:r>
          <a:endParaRPr lang="en-US" sz="2600" b="1" dirty="0">
            <a:solidFill>
              <a:schemeClr val="accent1">
                <a:lumMod val="50000"/>
              </a:schemeClr>
            </a:solidFill>
          </a:endParaRPr>
        </a:p>
      </dgm:t>
    </dgm:pt>
    <dgm:pt modelId="{746E696E-5706-4248-BFC1-1CC568EB88C1}" type="parTrans" cxnId="{8568B289-9BD3-4EC8-89FD-578DAF540087}">
      <dgm:prSet/>
      <dgm:spPr/>
      <dgm:t>
        <a:bodyPr/>
        <a:lstStyle/>
        <a:p>
          <a:endParaRPr lang="en-US"/>
        </a:p>
      </dgm:t>
    </dgm:pt>
    <dgm:pt modelId="{4A1B4626-C5B1-40FE-B3CB-C5BBC710F847}" type="sibTrans" cxnId="{8568B289-9BD3-4EC8-89FD-578DAF540087}">
      <dgm:prSet/>
      <dgm:spPr/>
      <dgm:t>
        <a:bodyPr/>
        <a:lstStyle/>
        <a:p>
          <a:endParaRPr lang="en-US"/>
        </a:p>
      </dgm:t>
    </dgm:pt>
    <dgm:pt modelId="{612DC43B-17B6-4568-B393-B75D1D1BFF46}">
      <dgm:prSet custT="1"/>
      <dgm:spPr/>
      <dgm:t>
        <a:bodyPr anchor="ctr"/>
        <a:lstStyle/>
        <a:p>
          <a:r>
            <a:rPr lang="pt-BR" sz="2200" dirty="0" smtClean="0"/>
            <a:t>Inclusão de definições e referências aplicáveis à minuta com áreas unitizáveis (modelo do contrato da LP2)</a:t>
          </a:r>
        </a:p>
      </dgm:t>
    </dgm:pt>
    <dgm:pt modelId="{E1001DA0-F8E1-43C4-A328-491A7F7B0BE3}" type="parTrans" cxnId="{5344179D-6141-44FB-9AD2-E0A5ABA91E57}">
      <dgm:prSet/>
      <dgm:spPr/>
      <dgm:t>
        <a:bodyPr/>
        <a:lstStyle/>
        <a:p>
          <a:endParaRPr lang="en-US"/>
        </a:p>
      </dgm:t>
    </dgm:pt>
    <dgm:pt modelId="{7E7760F5-BCA8-428E-8032-EC8DA9B0DE1F}" type="sibTrans" cxnId="{5344179D-6141-44FB-9AD2-E0A5ABA91E57}">
      <dgm:prSet/>
      <dgm:spPr/>
      <dgm:t>
        <a:bodyPr/>
        <a:lstStyle/>
        <a:p>
          <a:endParaRPr lang="en-US"/>
        </a:p>
      </dgm:t>
    </dgm:pt>
    <dgm:pt modelId="{CF2D96BF-4F1C-4FD3-ADED-328F21BA0B7F}" type="pres">
      <dgm:prSet presAssocID="{38B72596-CA52-4D7E-9BA6-D58B4348F4D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71C2284-1008-45FA-B3B2-FFC9F3AD1E59}" type="pres">
      <dgm:prSet presAssocID="{B0D57DB5-AFE0-40C3-AE69-A3255A50D3CD}" presName="thickLine" presStyleLbl="alignNode1" presStyleIdx="0" presStyleCnt="1"/>
      <dgm:spPr/>
      <dgm:t>
        <a:bodyPr/>
        <a:lstStyle/>
        <a:p>
          <a:endParaRPr lang="en-US"/>
        </a:p>
      </dgm:t>
    </dgm:pt>
    <dgm:pt modelId="{BE676330-526F-4EAF-A1F0-CB24C53E4C87}" type="pres">
      <dgm:prSet presAssocID="{B0D57DB5-AFE0-40C3-AE69-A3255A50D3CD}" presName="horz1" presStyleCnt="0"/>
      <dgm:spPr/>
      <dgm:t>
        <a:bodyPr/>
        <a:lstStyle/>
        <a:p>
          <a:endParaRPr lang="en-US"/>
        </a:p>
      </dgm:t>
    </dgm:pt>
    <dgm:pt modelId="{18E26805-226C-4D24-BD90-B89B527643FD}" type="pres">
      <dgm:prSet presAssocID="{B0D57DB5-AFE0-40C3-AE69-A3255A50D3CD}" presName="tx1" presStyleLbl="revTx" presStyleIdx="0" presStyleCnt="2" custScaleX="122415"/>
      <dgm:spPr/>
      <dgm:t>
        <a:bodyPr/>
        <a:lstStyle/>
        <a:p>
          <a:endParaRPr lang="en-US"/>
        </a:p>
      </dgm:t>
    </dgm:pt>
    <dgm:pt modelId="{D19AF216-A00D-476F-9631-E76A3B2631B5}" type="pres">
      <dgm:prSet presAssocID="{B0D57DB5-AFE0-40C3-AE69-A3255A50D3CD}" presName="vert1" presStyleCnt="0"/>
      <dgm:spPr/>
      <dgm:t>
        <a:bodyPr/>
        <a:lstStyle/>
        <a:p>
          <a:endParaRPr lang="en-US"/>
        </a:p>
      </dgm:t>
    </dgm:pt>
    <dgm:pt modelId="{709A2A89-C2E2-42DC-8C91-C5F404A698B0}" type="pres">
      <dgm:prSet presAssocID="{612DC43B-17B6-4568-B393-B75D1D1BFF46}" presName="vertSpace2a" presStyleCnt="0"/>
      <dgm:spPr/>
    </dgm:pt>
    <dgm:pt modelId="{CA193A96-51E1-46DE-981E-D3A4DA8642B6}" type="pres">
      <dgm:prSet presAssocID="{612DC43B-17B6-4568-B393-B75D1D1BFF46}" presName="horz2" presStyleCnt="0"/>
      <dgm:spPr/>
      <dgm:t>
        <a:bodyPr/>
        <a:lstStyle/>
        <a:p>
          <a:endParaRPr lang="en-US"/>
        </a:p>
      </dgm:t>
    </dgm:pt>
    <dgm:pt modelId="{C47741A1-1C68-4650-805D-C9036A6F0844}" type="pres">
      <dgm:prSet presAssocID="{612DC43B-17B6-4568-B393-B75D1D1BFF46}" presName="horzSpace2" presStyleCnt="0"/>
      <dgm:spPr/>
      <dgm:t>
        <a:bodyPr/>
        <a:lstStyle/>
        <a:p>
          <a:endParaRPr lang="en-US"/>
        </a:p>
      </dgm:t>
    </dgm:pt>
    <dgm:pt modelId="{6AEC2ADB-566C-41BE-833D-3065F2072709}" type="pres">
      <dgm:prSet presAssocID="{612DC43B-17B6-4568-B393-B75D1D1BFF46}" presName="tx2" presStyleLbl="revTx" presStyleIdx="1" presStyleCnt="2"/>
      <dgm:spPr/>
      <dgm:t>
        <a:bodyPr/>
        <a:lstStyle/>
        <a:p>
          <a:endParaRPr lang="en-US"/>
        </a:p>
      </dgm:t>
    </dgm:pt>
    <dgm:pt modelId="{DA97784C-4295-4D57-8769-4CAABD450ED2}" type="pres">
      <dgm:prSet presAssocID="{612DC43B-17B6-4568-B393-B75D1D1BFF46}" presName="vert2" presStyleCnt="0"/>
      <dgm:spPr/>
      <dgm:t>
        <a:bodyPr/>
        <a:lstStyle/>
        <a:p>
          <a:endParaRPr lang="en-US"/>
        </a:p>
      </dgm:t>
    </dgm:pt>
    <dgm:pt modelId="{B37CA0FE-D85A-4C4B-AB29-583B9554AB15}" type="pres">
      <dgm:prSet presAssocID="{612DC43B-17B6-4568-B393-B75D1D1BFF46}" presName="thinLine2b" presStyleLbl="callout" presStyleIdx="0" presStyleCnt="1"/>
      <dgm:spPr/>
      <dgm:t>
        <a:bodyPr/>
        <a:lstStyle/>
        <a:p>
          <a:endParaRPr lang="en-US"/>
        </a:p>
      </dgm:t>
    </dgm:pt>
    <dgm:pt modelId="{1E233970-A637-4588-98E5-AB1CF11AAF44}" type="pres">
      <dgm:prSet presAssocID="{612DC43B-17B6-4568-B393-B75D1D1BFF46}" presName="vertSpace2b" presStyleCnt="0"/>
      <dgm:spPr/>
      <dgm:t>
        <a:bodyPr/>
        <a:lstStyle/>
        <a:p>
          <a:endParaRPr lang="en-US"/>
        </a:p>
      </dgm:t>
    </dgm:pt>
  </dgm:ptLst>
  <dgm:cxnLst>
    <dgm:cxn modelId="{5344179D-6141-44FB-9AD2-E0A5ABA91E57}" srcId="{B0D57DB5-AFE0-40C3-AE69-A3255A50D3CD}" destId="{612DC43B-17B6-4568-B393-B75D1D1BFF46}" srcOrd="0" destOrd="0" parTransId="{E1001DA0-F8E1-43C4-A328-491A7F7B0BE3}" sibTransId="{7E7760F5-BCA8-428E-8032-EC8DA9B0DE1F}"/>
    <dgm:cxn modelId="{D93FB9B6-F577-444E-984D-FE0BFD0084E1}" type="presOf" srcId="{38B72596-CA52-4D7E-9BA6-D58B4348F4DD}" destId="{CF2D96BF-4F1C-4FD3-ADED-328F21BA0B7F}" srcOrd="0" destOrd="0" presId="urn:microsoft.com/office/officeart/2008/layout/LinedList"/>
    <dgm:cxn modelId="{8568B289-9BD3-4EC8-89FD-578DAF540087}" srcId="{38B72596-CA52-4D7E-9BA6-D58B4348F4DD}" destId="{B0D57DB5-AFE0-40C3-AE69-A3255A50D3CD}" srcOrd="0" destOrd="0" parTransId="{746E696E-5706-4248-BFC1-1CC568EB88C1}" sibTransId="{4A1B4626-C5B1-40FE-B3CB-C5BBC710F847}"/>
    <dgm:cxn modelId="{0B651904-1955-43F0-9C2D-1FDFBF8D90A2}" type="presOf" srcId="{B0D57DB5-AFE0-40C3-AE69-A3255A50D3CD}" destId="{18E26805-226C-4D24-BD90-B89B527643FD}" srcOrd="0" destOrd="0" presId="urn:microsoft.com/office/officeart/2008/layout/LinedList"/>
    <dgm:cxn modelId="{512C50FE-9BD1-4EFF-B302-17803A94239C}" type="presOf" srcId="{612DC43B-17B6-4568-B393-B75D1D1BFF46}" destId="{6AEC2ADB-566C-41BE-833D-3065F2072709}" srcOrd="0" destOrd="0" presId="urn:microsoft.com/office/officeart/2008/layout/LinedList"/>
    <dgm:cxn modelId="{D540B6DD-C332-490E-95A0-05B0E77E1BF4}" type="presParOf" srcId="{CF2D96BF-4F1C-4FD3-ADED-328F21BA0B7F}" destId="{F71C2284-1008-45FA-B3B2-FFC9F3AD1E59}" srcOrd="0" destOrd="0" presId="urn:microsoft.com/office/officeart/2008/layout/LinedList"/>
    <dgm:cxn modelId="{422E1555-E7CC-456E-9DA8-6C422EC33C76}" type="presParOf" srcId="{CF2D96BF-4F1C-4FD3-ADED-328F21BA0B7F}" destId="{BE676330-526F-4EAF-A1F0-CB24C53E4C87}" srcOrd="1" destOrd="0" presId="urn:microsoft.com/office/officeart/2008/layout/LinedList"/>
    <dgm:cxn modelId="{8443BC5E-2554-4AEA-92C4-75392DFBA07C}" type="presParOf" srcId="{BE676330-526F-4EAF-A1F0-CB24C53E4C87}" destId="{18E26805-226C-4D24-BD90-B89B527643FD}" srcOrd="0" destOrd="0" presId="urn:microsoft.com/office/officeart/2008/layout/LinedList"/>
    <dgm:cxn modelId="{AFB51B81-27BC-481B-9AB8-9985DAC2D82F}" type="presParOf" srcId="{BE676330-526F-4EAF-A1F0-CB24C53E4C87}" destId="{D19AF216-A00D-476F-9631-E76A3B2631B5}" srcOrd="1" destOrd="0" presId="urn:microsoft.com/office/officeart/2008/layout/LinedList"/>
    <dgm:cxn modelId="{807B2F6E-7DFF-4203-B099-C7D7C0D26CDE}" type="presParOf" srcId="{D19AF216-A00D-476F-9631-E76A3B2631B5}" destId="{709A2A89-C2E2-42DC-8C91-C5F404A698B0}" srcOrd="0" destOrd="0" presId="urn:microsoft.com/office/officeart/2008/layout/LinedList"/>
    <dgm:cxn modelId="{A92C67B6-FED5-475D-AB28-5751CDF8F132}" type="presParOf" srcId="{D19AF216-A00D-476F-9631-E76A3B2631B5}" destId="{CA193A96-51E1-46DE-981E-D3A4DA8642B6}" srcOrd="1" destOrd="0" presId="urn:microsoft.com/office/officeart/2008/layout/LinedList"/>
    <dgm:cxn modelId="{3E262578-8347-4B7B-8A3C-8206A4087135}" type="presParOf" srcId="{CA193A96-51E1-46DE-981E-D3A4DA8642B6}" destId="{C47741A1-1C68-4650-805D-C9036A6F0844}" srcOrd="0" destOrd="0" presId="urn:microsoft.com/office/officeart/2008/layout/LinedList"/>
    <dgm:cxn modelId="{DFCBE385-AEBB-4B3E-80F9-9C1E6D356465}" type="presParOf" srcId="{CA193A96-51E1-46DE-981E-D3A4DA8642B6}" destId="{6AEC2ADB-566C-41BE-833D-3065F2072709}" srcOrd="1" destOrd="0" presId="urn:microsoft.com/office/officeart/2008/layout/LinedList"/>
    <dgm:cxn modelId="{6E67F0D2-CA4B-491F-91E7-9D524FA84C8D}" type="presParOf" srcId="{CA193A96-51E1-46DE-981E-D3A4DA8642B6}" destId="{DA97784C-4295-4D57-8769-4CAABD450ED2}" srcOrd="2" destOrd="0" presId="urn:microsoft.com/office/officeart/2008/layout/LinedList"/>
    <dgm:cxn modelId="{E4E5FAC4-983A-4257-8A62-930A15523ABB}" type="presParOf" srcId="{D19AF216-A00D-476F-9631-E76A3B2631B5}" destId="{B37CA0FE-D85A-4C4B-AB29-583B9554AB15}" srcOrd="2" destOrd="0" presId="urn:microsoft.com/office/officeart/2008/layout/LinedList"/>
    <dgm:cxn modelId="{A6E05098-11DE-47CE-A7A4-7CED2480771B}" type="presParOf" srcId="{D19AF216-A00D-476F-9631-E76A3B2631B5}" destId="{1E233970-A637-4588-98E5-AB1CF11AAF44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B72596-CA52-4D7E-9BA6-D58B4348F4DD}" type="doc">
      <dgm:prSet loTypeId="urn:microsoft.com/office/officeart/2008/layout/Lin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B0D57DB5-AFE0-40C3-AE69-A3255A50D3CD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50000"/>
                </a:schemeClr>
              </a:solidFill>
            </a:rPr>
            <a:t>Premissas dos Aprimoramentos Contratuais: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746E696E-5706-4248-BFC1-1CC568EB88C1}" type="parTrans" cxnId="{8568B289-9BD3-4EC8-89FD-578DAF540087}">
      <dgm:prSet/>
      <dgm:spPr/>
      <dgm:t>
        <a:bodyPr/>
        <a:lstStyle/>
        <a:p>
          <a:endParaRPr lang="en-US"/>
        </a:p>
      </dgm:t>
    </dgm:pt>
    <dgm:pt modelId="{4A1B4626-C5B1-40FE-B3CB-C5BBC710F847}" type="sibTrans" cxnId="{8568B289-9BD3-4EC8-89FD-578DAF540087}">
      <dgm:prSet/>
      <dgm:spPr/>
      <dgm:t>
        <a:bodyPr/>
        <a:lstStyle/>
        <a:p>
          <a:endParaRPr lang="en-US"/>
        </a:p>
      </dgm:t>
    </dgm:pt>
    <dgm:pt modelId="{90EBAF93-3BB6-49E1-BF69-ABAC14D921C4}">
      <dgm:prSet phldrT="[Texto]" custT="1"/>
      <dgm:spPr/>
      <dgm:t>
        <a:bodyPr anchor="ctr" anchorCtr="0"/>
        <a:lstStyle/>
        <a:p>
          <a:r>
            <a:rPr lang="pt-BR" sz="1600" dirty="0" smtClean="0"/>
            <a:t>Parâmetros técnicos e econômicos previstos na Resolução CNPE nº 04/2018;</a:t>
          </a:r>
          <a:endParaRPr lang="en-US" sz="1600" dirty="0"/>
        </a:p>
      </dgm:t>
    </dgm:pt>
    <dgm:pt modelId="{7DAD926C-E27F-4EFD-AABF-9CCED9BECD32}" type="parTrans" cxnId="{D3A4FC55-D8B4-42B1-A1E4-8C6E598F2031}">
      <dgm:prSet/>
      <dgm:spPr/>
      <dgm:t>
        <a:bodyPr/>
        <a:lstStyle/>
        <a:p>
          <a:endParaRPr lang="en-US"/>
        </a:p>
      </dgm:t>
    </dgm:pt>
    <dgm:pt modelId="{2C141AB4-DC7A-45B6-8B54-F385B7099ECE}" type="sibTrans" cxnId="{D3A4FC55-D8B4-42B1-A1E4-8C6E598F2031}">
      <dgm:prSet/>
      <dgm:spPr/>
      <dgm:t>
        <a:bodyPr/>
        <a:lstStyle/>
        <a:p>
          <a:endParaRPr lang="en-US"/>
        </a:p>
      </dgm:t>
    </dgm:pt>
    <dgm:pt modelId="{F760B6ED-D9F7-4C0E-B2D2-1BE004A9643B}">
      <dgm:prSet phldrT="[Texto]" custT="1"/>
      <dgm:spPr/>
      <dgm:t>
        <a:bodyPr anchor="ctr" anchorCtr="0"/>
        <a:lstStyle/>
        <a:p>
          <a:r>
            <a:rPr lang="pt-BR" sz="1600" dirty="0" smtClean="0"/>
            <a:t>Aprendizado institucional da ANP e da PPSA na fiscalização e gestão dos contratos de partilha de produção.</a:t>
          </a:r>
        </a:p>
      </dgm:t>
    </dgm:pt>
    <dgm:pt modelId="{ABDE2A01-4EEE-471F-BE8E-6E9BDD059798}" type="parTrans" cxnId="{6AB17F32-FCB9-4B58-B342-173D88FC4146}">
      <dgm:prSet/>
      <dgm:spPr/>
      <dgm:t>
        <a:bodyPr/>
        <a:lstStyle/>
        <a:p>
          <a:endParaRPr lang="en-US"/>
        </a:p>
      </dgm:t>
    </dgm:pt>
    <dgm:pt modelId="{8874EF7D-F173-4F7F-B522-750A73F072CA}" type="sibTrans" cxnId="{6AB17F32-FCB9-4B58-B342-173D88FC4146}">
      <dgm:prSet/>
      <dgm:spPr/>
      <dgm:t>
        <a:bodyPr/>
        <a:lstStyle/>
        <a:p>
          <a:endParaRPr lang="en-US"/>
        </a:p>
      </dgm:t>
    </dgm:pt>
    <dgm:pt modelId="{AA0A764D-7264-4A70-8881-0E7D8D70B1C3}">
      <dgm:prSet phldrT="[Texto]" custT="1"/>
      <dgm:spPr/>
      <dgm:t>
        <a:bodyPr anchor="ctr" anchorCtr="0"/>
        <a:lstStyle/>
        <a:p>
          <a:r>
            <a:rPr lang="pt-BR" sz="1600" dirty="0" smtClean="0">
              <a:solidFill>
                <a:schemeClr val="tx1"/>
              </a:solidFill>
            </a:rPr>
            <a:t>Ajustes específicos e pontuais decorrentes das contribuições advindas das áreas técnicas da ANP e dos aprimoramentos necessários para as especificidades da 5ª Rodada de Partilha.</a:t>
          </a:r>
        </a:p>
      </dgm:t>
    </dgm:pt>
    <dgm:pt modelId="{F243128A-21E8-4608-B789-CA0110E0D92F}" type="parTrans" cxnId="{46E6E1C4-BB09-4679-B34F-C6CD625F33F9}">
      <dgm:prSet/>
      <dgm:spPr/>
      <dgm:t>
        <a:bodyPr/>
        <a:lstStyle/>
        <a:p>
          <a:endParaRPr lang="en-US"/>
        </a:p>
      </dgm:t>
    </dgm:pt>
    <dgm:pt modelId="{232A9761-9252-494C-BF05-063D35510776}" type="sibTrans" cxnId="{46E6E1C4-BB09-4679-B34F-C6CD625F33F9}">
      <dgm:prSet/>
      <dgm:spPr/>
      <dgm:t>
        <a:bodyPr/>
        <a:lstStyle/>
        <a:p>
          <a:endParaRPr lang="en-US"/>
        </a:p>
      </dgm:t>
    </dgm:pt>
    <dgm:pt modelId="{6E42AED4-E091-4CC5-AA9F-93B3839F6EA9}">
      <dgm:prSet custT="1"/>
      <dgm:spPr/>
      <dgm:t>
        <a:bodyPr anchor="ctr" anchorCtr="0"/>
        <a:lstStyle/>
        <a:p>
          <a:r>
            <a:rPr lang="pt-BR" sz="1600" dirty="0" smtClean="0"/>
            <a:t>Indicação da participação obrigatória da Petrobras detalhada na Resolução CNPE nº 6/2018;</a:t>
          </a:r>
        </a:p>
      </dgm:t>
    </dgm:pt>
    <dgm:pt modelId="{ED0BF8E0-0BB5-4566-A5CD-0B1CA810B832}" type="parTrans" cxnId="{DC3AAC27-7348-41E4-9EA2-3B4E092AF9C9}">
      <dgm:prSet/>
      <dgm:spPr/>
      <dgm:t>
        <a:bodyPr/>
        <a:lstStyle/>
        <a:p>
          <a:endParaRPr lang="en-US"/>
        </a:p>
      </dgm:t>
    </dgm:pt>
    <dgm:pt modelId="{1A1918B4-9517-4CFF-80DB-C2C4BDB7BB6A}" type="sibTrans" cxnId="{DC3AAC27-7348-41E4-9EA2-3B4E092AF9C9}">
      <dgm:prSet/>
      <dgm:spPr/>
      <dgm:t>
        <a:bodyPr/>
        <a:lstStyle/>
        <a:p>
          <a:endParaRPr lang="en-US"/>
        </a:p>
      </dgm:t>
    </dgm:pt>
    <dgm:pt modelId="{F638EFC5-B390-4E9E-AC77-4A2C5A4E3198}">
      <dgm:prSet phldrT="[Texto]" custT="1"/>
      <dgm:spPr/>
      <dgm:t>
        <a:bodyPr anchor="ctr" anchorCtr="0"/>
        <a:lstStyle/>
        <a:p>
          <a:r>
            <a:rPr lang="pt-BR" sz="1600" dirty="0" smtClean="0"/>
            <a:t>Aprendizado institucional da ANP, PPSA e MME na elaboração dos contratos da 4ª Licitações de Partilha de Produção</a:t>
          </a:r>
        </a:p>
      </dgm:t>
    </dgm:pt>
    <dgm:pt modelId="{D932282D-DC60-4B6D-99E4-86B541CFDCE8}" type="parTrans" cxnId="{327C8D19-70D2-48D2-914A-E71FF217D86A}">
      <dgm:prSet/>
      <dgm:spPr/>
      <dgm:t>
        <a:bodyPr/>
        <a:lstStyle/>
        <a:p>
          <a:endParaRPr lang="en-US"/>
        </a:p>
      </dgm:t>
    </dgm:pt>
    <dgm:pt modelId="{A6A4CF76-2B4C-4644-95C8-EC1C9ACF781E}" type="sibTrans" cxnId="{327C8D19-70D2-48D2-914A-E71FF217D86A}">
      <dgm:prSet/>
      <dgm:spPr/>
      <dgm:t>
        <a:bodyPr/>
        <a:lstStyle/>
        <a:p>
          <a:endParaRPr lang="en-US"/>
        </a:p>
      </dgm:t>
    </dgm:pt>
    <dgm:pt modelId="{CF2D96BF-4F1C-4FD3-ADED-328F21BA0B7F}" type="pres">
      <dgm:prSet presAssocID="{38B72596-CA52-4D7E-9BA6-D58B4348F4D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71C2284-1008-45FA-B3B2-FFC9F3AD1E59}" type="pres">
      <dgm:prSet presAssocID="{B0D57DB5-AFE0-40C3-AE69-A3255A50D3CD}" presName="thickLine" presStyleLbl="alignNode1" presStyleIdx="0" presStyleCnt="1"/>
      <dgm:spPr/>
    </dgm:pt>
    <dgm:pt modelId="{BE676330-526F-4EAF-A1F0-CB24C53E4C87}" type="pres">
      <dgm:prSet presAssocID="{B0D57DB5-AFE0-40C3-AE69-A3255A50D3CD}" presName="horz1" presStyleCnt="0"/>
      <dgm:spPr/>
    </dgm:pt>
    <dgm:pt modelId="{18E26805-226C-4D24-BD90-B89B527643FD}" type="pres">
      <dgm:prSet presAssocID="{B0D57DB5-AFE0-40C3-AE69-A3255A50D3CD}" presName="tx1" presStyleLbl="revTx" presStyleIdx="0" presStyleCnt="6" custScaleX="127791"/>
      <dgm:spPr/>
      <dgm:t>
        <a:bodyPr/>
        <a:lstStyle/>
        <a:p>
          <a:endParaRPr lang="en-US"/>
        </a:p>
      </dgm:t>
    </dgm:pt>
    <dgm:pt modelId="{D19AF216-A00D-476F-9631-E76A3B2631B5}" type="pres">
      <dgm:prSet presAssocID="{B0D57DB5-AFE0-40C3-AE69-A3255A50D3CD}" presName="vert1" presStyleCnt="0"/>
      <dgm:spPr/>
    </dgm:pt>
    <dgm:pt modelId="{D6071C8C-F6BA-42C2-A6B6-12B7121C8D4D}" type="pres">
      <dgm:prSet presAssocID="{90EBAF93-3BB6-49E1-BF69-ABAC14D921C4}" presName="vertSpace2a" presStyleCnt="0"/>
      <dgm:spPr/>
    </dgm:pt>
    <dgm:pt modelId="{04699F26-0050-48CC-B16B-8617ECB9C973}" type="pres">
      <dgm:prSet presAssocID="{90EBAF93-3BB6-49E1-BF69-ABAC14D921C4}" presName="horz2" presStyleCnt="0"/>
      <dgm:spPr/>
    </dgm:pt>
    <dgm:pt modelId="{2F7F48DB-EADF-4296-958C-E4E366EFEA96}" type="pres">
      <dgm:prSet presAssocID="{90EBAF93-3BB6-49E1-BF69-ABAC14D921C4}" presName="horzSpace2" presStyleCnt="0"/>
      <dgm:spPr/>
    </dgm:pt>
    <dgm:pt modelId="{0D59BF97-763E-47FF-B27A-043E364D57EC}" type="pres">
      <dgm:prSet presAssocID="{90EBAF93-3BB6-49E1-BF69-ABAC14D921C4}" presName="tx2" presStyleLbl="revTx" presStyleIdx="1" presStyleCnt="6"/>
      <dgm:spPr/>
      <dgm:t>
        <a:bodyPr/>
        <a:lstStyle/>
        <a:p>
          <a:endParaRPr lang="en-US"/>
        </a:p>
      </dgm:t>
    </dgm:pt>
    <dgm:pt modelId="{780EB236-292E-4679-A272-4F6E4746C17C}" type="pres">
      <dgm:prSet presAssocID="{90EBAF93-3BB6-49E1-BF69-ABAC14D921C4}" presName="vert2" presStyleCnt="0"/>
      <dgm:spPr/>
    </dgm:pt>
    <dgm:pt modelId="{B6578FA4-2B60-420E-B1D5-35970A3A7ADC}" type="pres">
      <dgm:prSet presAssocID="{90EBAF93-3BB6-49E1-BF69-ABAC14D921C4}" presName="thinLine2b" presStyleLbl="callout" presStyleIdx="0" presStyleCnt="5"/>
      <dgm:spPr/>
    </dgm:pt>
    <dgm:pt modelId="{A1748929-0989-47CB-9DDC-E7E1D51CE2F0}" type="pres">
      <dgm:prSet presAssocID="{90EBAF93-3BB6-49E1-BF69-ABAC14D921C4}" presName="vertSpace2b" presStyleCnt="0"/>
      <dgm:spPr/>
    </dgm:pt>
    <dgm:pt modelId="{13BDC167-C998-46E8-B2C4-8277FF76A474}" type="pres">
      <dgm:prSet presAssocID="{6E42AED4-E091-4CC5-AA9F-93B3839F6EA9}" presName="horz2" presStyleCnt="0"/>
      <dgm:spPr/>
    </dgm:pt>
    <dgm:pt modelId="{2C9113FF-E876-45CF-9C47-ABC3DCDEDF25}" type="pres">
      <dgm:prSet presAssocID="{6E42AED4-E091-4CC5-AA9F-93B3839F6EA9}" presName="horzSpace2" presStyleCnt="0"/>
      <dgm:spPr/>
    </dgm:pt>
    <dgm:pt modelId="{63CFF6EF-00E2-4463-B7C2-5CBC641E4B1F}" type="pres">
      <dgm:prSet presAssocID="{6E42AED4-E091-4CC5-AA9F-93B3839F6EA9}" presName="tx2" presStyleLbl="revTx" presStyleIdx="2" presStyleCnt="6"/>
      <dgm:spPr/>
      <dgm:t>
        <a:bodyPr/>
        <a:lstStyle/>
        <a:p>
          <a:endParaRPr lang="en-US"/>
        </a:p>
      </dgm:t>
    </dgm:pt>
    <dgm:pt modelId="{AB5804E9-D900-4F2D-AE31-C612E0391DDE}" type="pres">
      <dgm:prSet presAssocID="{6E42AED4-E091-4CC5-AA9F-93B3839F6EA9}" presName="vert2" presStyleCnt="0"/>
      <dgm:spPr/>
    </dgm:pt>
    <dgm:pt modelId="{4B457D07-7EE8-44A9-ADF7-F5DEEBC3AF1F}" type="pres">
      <dgm:prSet presAssocID="{6E42AED4-E091-4CC5-AA9F-93B3839F6EA9}" presName="thinLine2b" presStyleLbl="callout" presStyleIdx="1" presStyleCnt="5"/>
      <dgm:spPr/>
    </dgm:pt>
    <dgm:pt modelId="{CF5702FF-87D6-4C39-AAE1-572F2E5C77EA}" type="pres">
      <dgm:prSet presAssocID="{6E42AED4-E091-4CC5-AA9F-93B3839F6EA9}" presName="vertSpace2b" presStyleCnt="0"/>
      <dgm:spPr/>
    </dgm:pt>
    <dgm:pt modelId="{06201B88-506E-497F-950C-91691A8041A0}" type="pres">
      <dgm:prSet presAssocID="{F760B6ED-D9F7-4C0E-B2D2-1BE004A9643B}" presName="horz2" presStyleCnt="0"/>
      <dgm:spPr/>
    </dgm:pt>
    <dgm:pt modelId="{35383195-5ADB-41D5-85C8-5DE0718ECBBE}" type="pres">
      <dgm:prSet presAssocID="{F760B6ED-D9F7-4C0E-B2D2-1BE004A9643B}" presName="horzSpace2" presStyleCnt="0"/>
      <dgm:spPr/>
    </dgm:pt>
    <dgm:pt modelId="{DEFC664B-072B-4FC5-8E3C-351E6C8A62BF}" type="pres">
      <dgm:prSet presAssocID="{F760B6ED-D9F7-4C0E-B2D2-1BE004A9643B}" presName="tx2" presStyleLbl="revTx" presStyleIdx="3" presStyleCnt="6"/>
      <dgm:spPr/>
      <dgm:t>
        <a:bodyPr/>
        <a:lstStyle/>
        <a:p>
          <a:endParaRPr lang="en-US"/>
        </a:p>
      </dgm:t>
    </dgm:pt>
    <dgm:pt modelId="{BB4C0CDF-59D1-4C00-B320-12150406F47D}" type="pres">
      <dgm:prSet presAssocID="{F760B6ED-D9F7-4C0E-B2D2-1BE004A9643B}" presName="vert2" presStyleCnt="0"/>
      <dgm:spPr/>
    </dgm:pt>
    <dgm:pt modelId="{013A55A0-117F-4343-962D-25E4F21C239B}" type="pres">
      <dgm:prSet presAssocID="{F760B6ED-D9F7-4C0E-B2D2-1BE004A9643B}" presName="thinLine2b" presStyleLbl="callout" presStyleIdx="2" presStyleCnt="5"/>
      <dgm:spPr/>
    </dgm:pt>
    <dgm:pt modelId="{FF53129D-BCBB-4589-BE48-59ED7052DFA2}" type="pres">
      <dgm:prSet presAssocID="{F760B6ED-D9F7-4C0E-B2D2-1BE004A9643B}" presName="vertSpace2b" presStyleCnt="0"/>
      <dgm:spPr/>
    </dgm:pt>
    <dgm:pt modelId="{222FC4A2-DCA6-449C-9157-578B922F6CAF}" type="pres">
      <dgm:prSet presAssocID="{F638EFC5-B390-4E9E-AC77-4A2C5A4E3198}" presName="horz2" presStyleCnt="0"/>
      <dgm:spPr/>
    </dgm:pt>
    <dgm:pt modelId="{B9F54B95-9B06-4852-84FD-707549155004}" type="pres">
      <dgm:prSet presAssocID="{F638EFC5-B390-4E9E-AC77-4A2C5A4E3198}" presName="horzSpace2" presStyleCnt="0"/>
      <dgm:spPr/>
    </dgm:pt>
    <dgm:pt modelId="{5BBE6691-3D1E-493B-848D-B84EE15B2A52}" type="pres">
      <dgm:prSet presAssocID="{F638EFC5-B390-4E9E-AC77-4A2C5A4E3198}" presName="tx2" presStyleLbl="revTx" presStyleIdx="4" presStyleCnt="6"/>
      <dgm:spPr/>
      <dgm:t>
        <a:bodyPr/>
        <a:lstStyle/>
        <a:p>
          <a:endParaRPr lang="en-US"/>
        </a:p>
      </dgm:t>
    </dgm:pt>
    <dgm:pt modelId="{12E635D4-98BD-4243-A42F-26060FA48CF3}" type="pres">
      <dgm:prSet presAssocID="{F638EFC5-B390-4E9E-AC77-4A2C5A4E3198}" presName="vert2" presStyleCnt="0"/>
      <dgm:spPr/>
    </dgm:pt>
    <dgm:pt modelId="{A97E8F01-DDB4-454A-B874-3DDDDDBE41A8}" type="pres">
      <dgm:prSet presAssocID="{F638EFC5-B390-4E9E-AC77-4A2C5A4E3198}" presName="thinLine2b" presStyleLbl="callout" presStyleIdx="3" presStyleCnt="5"/>
      <dgm:spPr/>
    </dgm:pt>
    <dgm:pt modelId="{3F7FF1C2-13EE-4440-BC88-818E7D86D665}" type="pres">
      <dgm:prSet presAssocID="{F638EFC5-B390-4E9E-AC77-4A2C5A4E3198}" presName="vertSpace2b" presStyleCnt="0"/>
      <dgm:spPr/>
    </dgm:pt>
    <dgm:pt modelId="{9A23A035-7E7A-4416-BB42-B54DB0CABCFA}" type="pres">
      <dgm:prSet presAssocID="{AA0A764D-7264-4A70-8881-0E7D8D70B1C3}" presName="horz2" presStyleCnt="0"/>
      <dgm:spPr/>
    </dgm:pt>
    <dgm:pt modelId="{CD6DACCE-9DBC-4883-B88A-12E31D834ED1}" type="pres">
      <dgm:prSet presAssocID="{AA0A764D-7264-4A70-8881-0E7D8D70B1C3}" presName="horzSpace2" presStyleCnt="0"/>
      <dgm:spPr/>
    </dgm:pt>
    <dgm:pt modelId="{4815B47C-6889-4FEF-BC44-50F3DE235801}" type="pres">
      <dgm:prSet presAssocID="{AA0A764D-7264-4A70-8881-0E7D8D70B1C3}" presName="tx2" presStyleLbl="revTx" presStyleIdx="5" presStyleCnt="6"/>
      <dgm:spPr/>
      <dgm:t>
        <a:bodyPr/>
        <a:lstStyle/>
        <a:p>
          <a:endParaRPr lang="en-US"/>
        </a:p>
      </dgm:t>
    </dgm:pt>
    <dgm:pt modelId="{F5AB21CC-A2C9-481B-BAFE-9F40E97FF106}" type="pres">
      <dgm:prSet presAssocID="{AA0A764D-7264-4A70-8881-0E7D8D70B1C3}" presName="vert2" presStyleCnt="0"/>
      <dgm:spPr/>
    </dgm:pt>
    <dgm:pt modelId="{C72F0A4B-4E0E-49B5-8D01-B780F52D2420}" type="pres">
      <dgm:prSet presAssocID="{AA0A764D-7264-4A70-8881-0E7D8D70B1C3}" presName="thinLine2b" presStyleLbl="callout" presStyleIdx="4" presStyleCnt="5"/>
      <dgm:spPr/>
    </dgm:pt>
    <dgm:pt modelId="{06393E17-3D9D-4687-A5DF-04ABA3AD11F2}" type="pres">
      <dgm:prSet presAssocID="{AA0A764D-7264-4A70-8881-0E7D8D70B1C3}" presName="vertSpace2b" presStyleCnt="0"/>
      <dgm:spPr/>
    </dgm:pt>
  </dgm:ptLst>
  <dgm:cxnLst>
    <dgm:cxn modelId="{1E8D8AD4-9CA1-4F8B-8F3C-45BEA680ABF2}" type="presOf" srcId="{F760B6ED-D9F7-4C0E-B2D2-1BE004A9643B}" destId="{DEFC664B-072B-4FC5-8E3C-351E6C8A62BF}" srcOrd="0" destOrd="0" presId="urn:microsoft.com/office/officeart/2008/layout/LinedList"/>
    <dgm:cxn modelId="{55C0C7D3-79ED-427A-857F-334507265D10}" type="presOf" srcId="{AA0A764D-7264-4A70-8881-0E7D8D70B1C3}" destId="{4815B47C-6889-4FEF-BC44-50F3DE235801}" srcOrd="0" destOrd="0" presId="urn:microsoft.com/office/officeart/2008/layout/LinedList"/>
    <dgm:cxn modelId="{D3A4FC55-D8B4-42B1-A1E4-8C6E598F2031}" srcId="{B0D57DB5-AFE0-40C3-AE69-A3255A50D3CD}" destId="{90EBAF93-3BB6-49E1-BF69-ABAC14D921C4}" srcOrd="0" destOrd="0" parTransId="{7DAD926C-E27F-4EFD-AABF-9CCED9BECD32}" sibTransId="{2C141AB4-DC7A-45B6-8B54-F385B7099ECE}"/>
    <dgm:cxn modelId="{43724E60-56B3-49C4-97F7-AC2F8A40B98C}" type="presOf" srcId="{38B72596-CA52-4D7E-9BA6-D58B4348F4DD}" destId="{CF2D96BF-4F1C-4FD3-ADED-328F21BA0B7F}" srcOrd="0" destOrd="0" presId="urn:microsoft.com/office/officeart/2008/layout/LinedList"/>
    <dgm:cxn modelId="{3BCEDA66-0E99-4D23-ADFF-B1EDDDFF02D0}" type="presOf" srcId="{B0D57DB5-AFE0-40C3-AE69-A3255A50D3CD}" destId="{18E26805-226C-4D24-BD90-B89B527643FD}" srcOrd="0" destOrd="0" presId="urn:microsoft.com/office/officeart/2008/layout/LinedList"/>
    <dgm:cxn modelId="{0DBEC99D-CE7F-41CF-BA11-67C872137D76}" type="presOf" srcId="{F638EFC5-B390-4E9E-AC77-4A2C5A4E3198}" destId="{5BBE6691-3D1E-493B-848D-B84EE15B2A52}" srcOrd="0" destOrd="0" presId="urn:microsoft.com/office/officeart/2008/layout/LinedList"/>
    <dgm:cxn modelId="{6AB17F32-FCB9-4B58-B342-173D88FC4146}" srcId="{B0D57DB5-AFE0-40C3-AE69-A3255A50D3CD}" destId="{F760B6ED-D9F7-4C0E-B2D2-1BE004A9643B}" srcOrd="2" destOrd="0" parTransId="{ABDE2A01-4EEE-471F-BE8E-6E9BDD059798}" sibTransId="{8874EF7D-F173-4F7F-B522-750A73F072CA}"/>
    <dgm:cxn modelId="{8568B289-9BD3-4EC8-89FD-578DAF540087}" srcId="{38B72596-CA52-4D7E-9BA6-D58B4348F4DD}" destId="{B0D57DB5-AFE0-40C3-AE69-A3255A50D3CD}" srcOrd="0" destOrd="0" parTransId="{746E696E-5706-4248-BFC1-1CC568EB88C1}" sibTransId="{4A1B4626-C5B1-40FE-B3CB-C5BBC710F847}"/>
    <dgm:cxn modelId="{25EF8BA3-A930-4D24-9411-D44FE5A42B4C}" type="presOf" srcId="{6E42AED4-E091-4CC5-AA9F-93B3839F6EA9}" destId="{63CFF6EF-00E2-4463-B7C2-5CBC641E4B1F}" srcOrd="0" destOrd="0" presId="urn:microsoft.com/office/officeart/2008/layout/LinedList"/>
    <dgm:cxn modelId="{327C8D19-70D2-48D2-914A-E71FF217D86A}" srcId="{B0D57DB5-AFE0-40C3-AE69-A3255A50D3CD}" destId="{F638EFC5-B390-4E9E-AC77-4A2C5A4E3198}" srcOrd="3" destOrd="0" parTransId="{D932282D-DC60-4B6D-99E4-86B541CFDCE8}" sibTransId="{A6A4CF76-2B4C-4644-95C8-EC1C9ACF781E}"/>
    <dgm:cxn modelId="{107F59FA-B531-486C-8FF3-D8442A0BDD38}" type="presOf" srcId="{90EBAF93-3BB6-49E1-BF69-ABAC14D921C4}" destId="{0D59BF97-763E-47FF-B27A-043E364D57EC}" srcOrd="0" destOrd="0" presId="urn:microsoft.com/office/officeart/2008/layout/LinedList"/>
    <dgm:cxn modelId="{DC3AAC27-7348-41E4-9EA2-3B4E092AF9C9}" srcId="{B0D57DB5-AFE0-40C3-AE69-A3255A50D3CD}" destId="{6E42AED4-E091-4CC5-AA9F-93B3839F6EA9}" srcOrd="1" destOrd="0" parTransId="{ED0BF8E0-0BB5-4566-A5CD-0B1CA810B832}" sibTransId="{1A1918B4-9517-4CFF-80DB-C2C4BDB7BB6A}"/>
    <dgm:cxn modelId="{46E6E1C4-BB09-4679-B34F-C6CD625F33F9}" srcId="{B0D57DB5-AFE0-40C3-AE69-A3255A50D3CD}" destId="{AA0A764D-7264-4A70-8881-0E7D8D70B1C3}" srcOrd="4" destOrd="0" parTransId="{F243128A-21E8-4608-B789-CA0110E0D92F}" sibTransId="{232A9761-9252-494C-BF05-063D35510776}"/>
    <dgm:cxn modelId="{96F5BB79-A323-48FD-8EA6-2C5315DE9BD7}" type="presParOf" srcId="{CF2D96BF-4F1C-4FD3-ADED-328F21BA0B7F}" destId="{F71C2284-1008-45FA-B3B2-FFC9F3AD1E59}" srcOrd="0" destOrd="0" presId="urn:microsoft.com/office/officeart/2008/layout/LinedList"/>
    <dgm:cxn modelId="{484DC85A-2734-4529-B57A-4CA48BBEE12F}" type="presParOf" srcId="{CF2D96BF-4F1C-4FD3-ADED-328F21BA0B7F}" destId="{BE676330-526F-4EAF-A1F0-CB24C53E4C87}" srcOrd="1" destOrd="0" presId="urn:microsoft.com/office/officeart/2008/layout/LinedList"/>
    <dgm:cxn modelId="{B34D4865-83B0-4341-9809-706FCBA50B85}" type="presParOf" srcId="{BE676330-526F-4EAF-A1F0-CB24C53E4C87}" destId="{18E26805-226C-4D24-BD90-B89B527643FD}" srcOrd="0" destOrd="0" presId="urn:microsoft.com/office/officeart/2008/layout/LinedList"/>
    <dgm:cxn modelId="{99E7E8A2-18F0-40C5-90B7-0A3B324FFD6E}" type="presParOf" srcId="{BE676330-526F-4EAF-A1F0-CB24C53E4C87}" destId="{D19AF216-A00D-476F-9631-E76A3B2631B5}" srcOrd="1" destOrd="0" presId="urn:microsoft.com/office/officeart/2008/layout/LinedList"/>
    <dgm:cxn modelId="{551B6D3F-6C58-4A45-953A-43BEA6E1A05D}" type="presParOf" srcId="{D19AF216-A00D-476F-9631-E76A3B2631B5}" destId="{D6071C8C-F6BA-42C2-A6B6-12B7121C8D4D}" srcOrd="0" destOrd="0" presId="urn:microsoft.com/office/officeart/2008/layout/LinedList"/>
    <dgm:cxn modelId="{039513A5-F6F5-4037-A988-98D1A35E9AA0}" type="presParOf" srcId="{D19AF216-A00D-476F-9631-E76A3B2631B5}" destId="{04699F26-0050-48CC-B16B-8617ECB9C973}" srcOrd="1" destOrd="0" presId="urn:microsoft.com/office/officeart/2008/layout/LinedList"/>
    <dgm:cxn modelId="{FEC476D1-9A0C-4E77-9F13-E38BE8444FF1}" type="presParOf" srcId="{04699F26-0050-48CC-B16B-8617ECB9C973}" destId="{2F7F48DB-EADF-4296-958C-E4E366EFEA96}" srcOrd="0" destOrd="0" presId="urn:microsoft.com/office/officeart/2008/layout/LinedList"/>
    <dgm:cxn modelId="{47799A2D-8B51-4526-93DB-C3E2B6435603}" type="presParOf" srcId="{04699F26-0050-48CC-B16B-8617ECB9C973}" destId="{0D59BF97-763E-47FF-B27A-043E364D57EC}" srcOrd="1" destOrd="0" presId="urn:microsoft.com/office/officeart/2008/layout/LinedList"/>
    <dgm:cxn modelId="{475A96D5-AC84-4EF0-89E2-24831CB66A18}" type="presParOf" srcId="{04699F26-0050-48CC-B16B-8617ECB9C973}" destId="{780EB236-292E-4679-A272-4F6E4746C17C}" srcOrd="2" destOrd="0" presId="urn:microsoft.com/office/officeart/2008/layout/LinedList"/>
    <dgm:cxn modelId="{C9F9F53E-C6F5-4CA2-9C28-565C4D467B30}" type="presParOf" srcId="{D19AF216-A00D-476F-9631-E76A3B2631B5}" destId="{B6578FA4-2B60-420E-B1D5-35970A3A7ADC}" srcOrd="2" destOrd="0" presId="urn:microsoft.com/office/officeart/2008/layout/LinedList"/>
    <dgm:cxn modelId="{7B435620-1BBA-49D1-B936-8ECAC801A204}" type="presParOf" srcId="{D19AF216-A00D-476F-9631-E76A3B2631B5}" destId="{A1748929-0989-47CB-9DDC-E7E1D51CE2F0}" srcOrd="3" destOrd="0" presId="urn:microsoft.com/office/officeart/2008/layout/LinedList"/>
    <dgm:cxn modelId="{AE2E262A-7BB3-48D2-8ABA-9942943D44E8}" type="presParOf" srcId="{D19AF216-A00D-476F-9631-E76A3B2631B5}" destId="{13BDC167-C998-46E8-B2C4-8277FF76A474}" srcOrd="4" destOrd="0" presId="urn:microsoft.com/office/officeart/2008/layout/LinedList"/>
    <dgm:cxn modelId="{3BE63861-BBA4-4F3A-B8EB-6CC31CF445A5}" type="presParOf" srcId="{13BDC167-C998-46E8-B2C4-8277FF76A474}" destId="{2C9113FF-E876-45CF-9C47-ABC3DCDEDF25}" srcOrd="0" destOrd="0" presId="urn:microsoft.com/office/officeart/2008/layout/LinedList"/>
    <dgm:cxn modelId="{A93F8F99-5645-4DC2-9AE3-BED53F759C7B}" type="presParOf" srcId="{13BDC167-C998-46E8-B2C4-8277FF76A474}" destId="{63CFF6EF-00E2-4463-B7C2-5CBC641E4B1F}" srcOrd="1" destOrd="0" presId="urn:microsoft.com/office/officeart/2008/layout/LinedList"/>
    <dgm:cxn modelId="{03CA6D40-C142-46F3-AB73-65122AD49BCB}" type="presParOf" srcId="{13BDC167-C998-46E8-B2C4-8277FF76A474}" destId="{AB5804E9-D900-4F2D-AE31-C612E0391DDE}" srcOrd="2" destOrd="0" presId="urn:microsoft.com/office/officeart/2008/layout/LinedList"/>
    <dgm:cxn modelId="{A8B585CF-1141-427A-A088-BE7635933693}" type="presParOf" srcId="{D19AF216-A00D-476F-9631-E76A3B2631B5}" destId="{4B457D07-7EE8-44A9-ADF7-F5DEEBC3AF1F}" srcOrd="5" destOrd="0" presId="urn:microsoft.com/office/officeart/2008/layout/LinedList"/>
    <dgm:cxn modelId="{4FB5AC12-57E9-4415-842B-9B4A3B903871}" type="presParOf" srcId="{D19AF216-A00D-476F-9631-E76A3B2631B5}" destId="{CF5702FF-87D6-4C39-AAE1-572F2E5C77EA}" srcOrd="6" destOrd="0" presId="urn:microsoft.com/office/officeart/2008/layout/LinedList"/>
    <dgm:cxn modelId="{58BA87C5-28A8-41DB-9BEE-3BC28E11EFA3}" type="presParOf" srcId="{D19AF216-A00D-476F-9631-E76A3B2631B5}" destId="{06201B88-506E-497F-950C-91691A8041A0}" srcOrd="7" destOrd="0" presId="urn:microsoft.com/office/officeart/2008/layout/LinedList"/>
    <dgm:cxn modelId="{FFB230EB-8805-4C45-9EDB-066FD60D34F3}" type="presParOf" srcId="{06201B88-506E-497F-950C-91691A8041A0}" destId="{35383195-5ADB-41D5-85C8-5DE0718ECBBE}" srcOrd="0" destOrd="0" presId="urn:microsoft.com/office/officeart/2008/layout/LinedList"/>
    <dgm:cxn modelId="{B542D517-9D94-42ED-B3BE-9FE715D2FF6E}" type="presParOf" srcId="{06201B88-506E-497F-950C-91691A8041A0}" destId="{DEFC664B-072B-4FC5-8E3C-351E6C8A62BF}" srcOrd="1" destOrd="0" presId="urn:microsoft.com/office/officeart/2008/layout/LinedList"/>
    <dgm:cxn modelId="{B554B1E1-AF29-4531-B422-52BC3EAA55E0}" type="presParOf" srcId="{06201B88-506E-497F-950C-91691A8041A0}" destId="{BB4C0CDF-59D1-4C00-B320-12150406F47D}" srcOrd="2" destOrd="0" presId="urn:microsoft.com/office/officeart/2008/layout/LinedList"/>
    <dgm:cxn modelId="{C70B47C8-BB3F-4016-9CE4-2030AD8D288F}" type="presParOf" srcId="{D19AF216-A00D-476F-9631-E76A3B2631B5}" destId="{013A55A0-117F-4343-962D-25E4F21C239B}" srcOrd="8" destOrd="0" presId="urn:microsoft.com/office/officeart/2008/layout/LinedList"/>
    <dgm:cxn modelId="{BD01E5F1-07FC-4445-A2C0-EFE90C1B9FB2}" type="presParOf" srcId="{D19AF216-A00D-476F-9631-E76A3B2631B5}" destId="{FF53129D-BCBB-4589-BE48-59ED7052DFA2}" srcOrd="9" destOrd="0" presId="urn:microsoft.com/office/officeart/2008/layout/LinedList"/>
    <dgm:cxn modelId="{FA976756-5DFF-4B42-A060-753DC5CD1F8C}" type="presParOf" srcId="{D19AF216-A00D-476F-9631-E76A3B2631B5}" destId="{222FC4A2-DCA6-449C-9157-578B922F6CAF}" srcOrd="10" destOrd="0" presId="urn:microsoft.com/office/officeart/2008/layout/LinedList"/>
    <dgm:cxn modelId="{670391BA-1896-4B3B-9379-2B568D7A9F93}" type="presParOf" srcId="{222FC4A2-DCA6-449C-9157-578B922F6CAF}" destId="{B9F54B95-9B06-4852-84FD-707549155004}" srcOrd="0" destOrd="0" presId="urn:microsoft.com/office/officeart/2008/layout/LinedList"/>
    <dgm:cxn modelId="{DE30706F-9DE0-4E62-B741-841B90C4E4E9}" type="presParOf" srcId="{222FC4A2-DCA6-449C-9157-578B922F6CAF}" destId="{5BBE6691-3D1E-493B-848D-B84EE15B2A52}" srcOrd="1" destOrd="0" presId="urn:microsoft.com/office/officeart/2008/layout/LinedList"/>
    <dgm:cxn modelId="{B8936D4D-F933-4109-8625-8C30D4317537}" type="presParOf" srcId="{222FC4A2-DCA6-449C-9157-578B922F6CAF}" destId="{12E635D4-98BD-4243-A42F-26060FA48CF3}" srcOrd="2" destOrd="0" presId="urn:microsoft.com/office/officeart/2008/layout/LinedList"/>
    <dgm:cxn modelId="{397A711A-1163-4E4A-A044-1EEB491967F7}" type="presParOf" srcId="{D19AF216-A00D-476F-9631-E76A3B2631B5}" destId="{A97E8F01-DDB4-454A-B874-3DDDDDBE41A8}" srcOrd="11" destOrd="0" presId="urn:microsoft.com/office/officeart/2008/layout/LinedList"/>
    <dgm:cxn modelId="{C5838F0C-310B-42AF-B144-82F744D5779A}" type="presParOf" srcId="{D19AF216-A00D-476F-9631-E76A3B2631B5}" destId="{3F7FF1C2-13EE-4440-BC88-818E7D86D665}" srcOrd="12" destOrd="0" presId="urn:microsoft.com/office/officeart/2008/layout/LinedList"/>
    <dgm:cxn modelId="{D5C4EAB0-66D1-49A2-A834-5071408FF34A}" type="presParOf" srcId="{D19AF216-A00D-476F-9631-E76A3B2631B5}" destId="{9A23A035-7E7A-4416-BB42-B54DB0CABCFA}" srcOrd="13" destOrd="0" presId="urn:microsoft.com/office/officeart/2008/layout/LinedList"/>
    <dgm:cxn modelId="{76DD2060-5E26-4848-A813-36F500EB4CA4}" type="presParOf" srcId="{9A23A035-7E7A-4416-BB42-B54DB0CABCFA}" destId="{CD6DACCE-9DBC-4883-B88A-12E31D834ED1}" srcOrd="0" destOrd="0" presId="urn:microsoft.com/office/officeart/2008/layout/LinedList"/>
    <dgm:cxn modelId="{16984136-6305-4F4F-A09F-D1A527C7E4B1}" type="presParOf" srcId="{9A23A035-7E7A-4416-BB42-B54DB0CABCFA}" destId="{4815B47C-6889-4FEF-BC44-50F3DE235801}" srcOrd="1" destOrd="0" presId="urn:microsoft.com/office/officeart/2008/layout/LinedList"/>
    <dgm:cxn modelId="{8C78C53B-F563-4BF5-AFA5-F40DDCDF30C6}" type="presParOf" srcId="{9A23A035-7E7A-4416-BB42-B54DB0CABCFA}" destId="{F5AB21CC-A2C9-481B-BAFE-9F40E97FF106}" srcOrd="2" destOrd="0" presId="urn:microsoft.com/office/officeart/2008/layout/LinedList"/>
    <dgm:cxn modelId="{BB3D7AA1-D7CB-470A-B742-E91A039547AE}" type="presParOf" srcId="{D19AF216-A00D-476F-9631-E76A3B2631B5}" destId="{C72F0A4B-4E0E-49B5-8D01-B780F52D2420}" srcOrd="14" destOrd="0" presId="urn:microsoft.com/office/officeart/2008/layout/LinedList"/>
    <dgm:cxn modelId="{CF8D6050-0A45-4D3C-A675-D41B1BE65B06}" type="presParOf" srcId="{D19AF216-A00D-476F-9631-E76A3B2631B5}" destId="{06393E17-3D9D-4687-A5DF-04ABA3AD11F2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C31C0C-BCD2-4936-B066-330089D1F471}" type="doc">
      <dgm:prSet loTypeId="urn:microsoft.com/office/officeart/2005/8/layout/radial1" loCatId="relationship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pt-BR"/>
        </a:p>
      </dgm:t>
    </dgm:pt>
    <dgm:pt modelId="{2F086ACB-392B-4645-80B3-82C860DE466B}">
      <dgm:prSet phldrT="[Texto]" custT="1"/>
      <dgm:spPr/>
      <dgm:t>
        <a:bodyPr/>
        <a:lstStyle/>
        <a:p>
          <a:r>
            <a:rPr lang="pt-BR" sz="2000" b="1" dirty="0" smtClean="0"/>
            <a:t>Principais temas dos contratos</a:t>
          </a:r>
          <a:endParaRPr lang="pt-BR" sz="2000" b="1" dirty="0"/>
        </a:p>
      </dgm:t>
    </dgm:pt>
    <dgm:pt modelId="{E417D702-A98B-4F10-81F1-D217DB6FFEEF}" type="parTrans" cxnId="{9E766DF2-CCC1-4DBD-9243-85C929375AEE}">
      <dgm:prSet/>
      <dgm:spPr/>
      <dgm:t>
        <a:bodyPr/>
        <a:lstStyle/>
        <a:p>
          <a:endParaRPr lang="pt-BR" sz="1600"/>
        </a:p>
      </dgm:t>
    </dgm:pt>
    <dgm:pt modelId="{B1D86583-B820-4713-8186-ECB2F6467B2A}" type="sibTrans" cxnId="{9E766DF2-CCC1-4DBD-9243-85C929375AEE}">
      <dgm:prSet/>
      <dgm:spPr/>
      <dgm:t>
        <a:bodyPr/>
        <a:lstStyle/>
        <a:p>
          <a:endParaRPr lang="pt-BR" sz="1600"/>
        </a:p>
      </dgm:t>
    </dgm:pt>
    <dgm:pt modelId="{8E1548BA-68E7-4A48-93EA-645138EE5AD1}">
      <dgm:prSet phldrT="[Texto]" custT="1"/>
      <dgm:spPr/>
      <dgm:t>
        <a:bodyPr/>
        <a:lstStyle/>
        <a:p>
          <a:r>
            <a:rPr lang="pt-BR" sz="1600" dirty="0" smtClean="0"/>
            <a:t>Disposições Básicas (definições, objeto, área do contrato e vigência)</a:t>
          </a:r>
          <a:endParaRPr lang="pt-BR" sz="1600" dirty="0"/>
        </a:p>
      </dgm:t>
    </dgm:pt>
    <dgm:pt modelId="{47C7DAA7-0BA7-4CAC-BDA1-884EE647AC85}" type="parTrans" cxnId="{3D2F68F3-E3DF-4960-A0BF-74322490C41B}">
      <dgm:prSet custT="1"/>
      <dgm:spPr/>
      <dgm:t>
        <a:bodyPr/>
        <a:lstStyle/>
        <a:p>
          <a:endParaRPr lang="pt-BR" sz="1600"/>
        </a:p>
      </dgm:t>
    </dgm:pt>
    <dgm:pt modelId="{86D8E374-BA58-4DF9-BA6C-AC935D01A69C}" type="sibTrans" cxnId="{3D2F68F3-E3DF-4960-A0BF-74322490C41B}">
      <dgm:prSet/>
      <dgm:spPr/>
      <dgm:t>
        <a:bodyPr/>
        <a:lstStyle/>
        <a:p>
          <a:endParaRPr lang="pt-BR" sz="1600"/>
        </a:p>
      </dgm:t>
    </dgm:pt>
    <dgm:pt modelId="{89689524-46AE-42CB-84B7-54B3BF7FE94B}">
      <dgm:prSet phldrT="[Texto]" custT="1"/>
      <dgm:spPr/>
      <dgm:t>
        <a:bodyPr/>
        <a:lstStyle/>
        <a:p>
          <a:r>
            <a:rPr lang="pt-BR" sz="1600" dirty="0" smtClean="0"/>
            <a:t>Recuperação como Custo em Óleo , Partilha do Excedente, Royalties, P&amp;D e Tributos</a:t>
          </a:r>
          <a:endParaRPr lang="pt-BR" sz="1600" dirty="0"/>
        </a:p>
      </dgm:t>
    </dgm:pt>
    <dgm:pt modelId="{51578BD6-2C99-4197-B1C5-24ACE396A2F1}" type="parTrans" cxnId="{DEF00E86-FDEC-4161-826D-D91E482683A1}">
      <dgm:prSet custT="1"/>
      <dgm:spPr/>
      <dgm:t>
        <a:bodyPr/>
        <a:lstStyle/>
        <a:p>
          <a:endParaRPr lang="pt-BR" sz="1600"/>
        </a:p>
      </dgm:t>
    </dgm:pt>
    <dgm:pt modelId="{755E103F-E2FD-4E12-A32A-6F0FF29B78AB}" type="sibTrans" cxnId="{DEF00E86-FDEC-4161-826D-D91E482683A1}">
      <dgm:prSet/>
      <dgm:spPr/>
      <dgm:t>
        <a:bodyPr/>
        <a:lstStyle/>
        <a:p>
          <a:endParaRPr lang="pt-BR" sz="1600"/>
        </a:p>
      </dgm:t>
    </dgm:pt>
    <dgm:pt modelId="{4AE73233-8375-4D00-BCD9-637B18E77E96}">
      <dgm:prSet phldrT="[Texto]" custT="1"/>
      <dgm:spPr/>
      <dgm:t>
        <a:bodyPr/>
        <a:lstStyle/>
        <a:p>
          <a:r>
            <a:rPr lang="pt-BR" sz="1600" dirty="0" smtClean="0"/>
            <a:t>Duração, direitos e obrigações das fases de exploração e desenvolvimento e produção.</a:t>
          </a:r>
          <a:endParaRPr lang="pt-BR" sz="1600" dirty="0"/>
        </a:p>
      </dgm:t>
    </dgm:pt>
    <dgm:pt modelId="{F54E707C-F831-4B26-99CE-432059D2B174}" type="parTrans" cxnId="{BF131AC1-7607-421C-80DE-A4966C3F4AAB}">
      <dgm:prSet custT="1"/>
      <dgm:spPr/>
      <dgm:t>
        <a:bodyPr/>
        <a:lstStyle/>
        <a:p>
          <a:endParaRPr lang="pt-BR" sz="1600"/>
        </a:p>
      </dgm:t>
    </dgm:pt>
    <dgm:pt modelId="{9E2ECE84-6966-4889-9456-0BA04D76776B}" type="sibTrans" cxnId="{BF131AC1-7607-421C-80DE-A4966C3F4AAB}">
      <dgm:prSet/>
      <dgm:spPr/>
      <dgm:t>
        <a:bodyPr/>
        <a:lstStyle/>
        <a:p>
          <a:endParaRPr lang="pt-BR" sz="1600"/>
        </a:p>
      </dgm:t>
    </dgm:pt>
    <dgm:pt modelId="{774A3062-AA83-4693-B6FC-9671BA0EC8E0}">
      <dgm:prSet phldrT="[Texto]" custT="1"/>
      <dgm:spPr/>
      <dgm:t>
        <a:bodyPr/>
        <a:lstStyle/>
        <a:p>
          <a:r>
            <a:rPr lang="pt-BR" sz="1600" dirty="0" smtClean="0"/>
            <a:t>Execução das Operações e Operações Conjuntas</a:t>
          </a:r>
          <a:endParaRPr lang="pt-BR" sz="1600" dirty="0"/>
        </a:p>
      </dgm:t>
    </dgm:pt>
    <dgm:pt modelId="{A5D08D33-6EB3-4002-9E25-70A62BF6F99A}" type="parTrans" cxnId="{8D38E05A-8BE5-41F5-B9C3-E7AC4D42DD95}">
      <dgm:prSet custT="1"/>
      <dgm:spPr/>
      <dgm:t>
        <a:bodyPr/>
        <a:lstStyle/>
        <a:p>
          <a:endParaRPr lang="pt-BR" sz="1600"/>
        </a:p>
      </dgm:t>
    </dgm:pt>
    <dgm:pt modelId="{AA46AA6A-5493-47DA-A6FB-DD6483121588}" type="sibTrans" cxnId="{8D38E05A-8BE5-41F5-B9C3-E7AC4D42DD95}">
      <dgm:prSet/>
      <dgm:spPr/>
      <dgm:t>
        <a:bodyPr/>
        <a:lstStyle/>
        <a:p>
          <a:endParaRPr lang="pt-BR" sz="1600"/>
        </a:p>
      </dgm:t>
    </dgm:pt>
    <dgm:pt modelId="{424DC9E0-B97B-4B75-85A6-60ADE0416731}">
      <dgm:prSet phldrT="[Texto]" custT="1"/>
      <dgm:spPr/>
      <dgm:t>
        <a:bodyPr/>
        <a:lstStyle/>
        <a:p>
          <a:r>
            <a:rPr lang="pt-BR" sz="1600" dirty="0" smtClean="0"/>
            <a:t>Conteúdo Local e Cessão de Contratos</a:t>
          </a:r>
          <a:endParaRPr lang="pt-BR" sz="1600" dirty="0"/>
        </a:p>
      </dgm:t>
    </dgm:pt>
    <dgm:pt modelId="{3ADA0FA5-7406-4729-9F7C-FB7AEC07C63A}" type="parTrans" cxnId="{80D51216-571E-46AD-9BD3-9DAFE640A850}">
      <dgm:prSet custT="1"/>
      <dgm:spPr/>
      <dgm:t>
        <a:bodyPr/>
        <a:lstStyle/>
        <a:p>
          <a:endParaRPr lang="pt-BR" sz="1600"/>
        </a:p>
      </dgm:t>
    </dgm:pt>
    <dgm:pt modelId="{E3667AF9-CB38-496E-9526-57FF6EE9EAA1}" type="sibTrans" cxnId="{80D51216-571E-46AD-9BD3-9DAFE640A850}">
      <dgm:prSet/>
      <dgm:spPr/>
      <dgm:t>
        <a:bodyPr/>
        <a:lstStyle/>
        <a:p>
          <a:endParaRPr lang="pt-BR" sz="1600"/>
        </a:p>
      </dgm:t>
    </dgm:pt>
    <dgm:pt modelId="{288FE79F-9F7F-4A68-8B6C-51C849D2F4B0}">
      <dgm:prSet phldrT="[Texto]" custT="1"/>
      <dgm:spPr/>
      <dgm:t>
        <a:bodyPr/>
        <a:lstStyle/>
        <a:p>
          <a:r>
            <a:rPr lang="pt-BR" sz="1600" dirty="0" smtClean="0"/>
            <a:t>Descumprimento, Penalidades e Extinção do Contrato</a:t>
          </a:r>
          <a:endParaRPr lang="pt-BR" sz="1600" dirty="0"/>
        </a:p>
      </dgm:t>
    </dgm:pt>
    <dgm:pt modelId="{EC40A9AA-1E50-4042-BD1E-BB874E9D57B4}" type="parTrans" cxnId="{DF0B42C5-257B-46D2-AB66-63653ACB5FCE}">
      <dgm:prSet custT="1"/>
      <dgm:spPr/>
      <dgm:t>
        <a:bodyPr/>
        <a:lstStyle/>
        <a:p>
          <a:endParaRPr lang="pt-BR" sz="1600"/>
        </a:p>
      </dgm:t>
    </dgm:pt>
    <dgm:pt modelId="{721CBAF5-4294-4AC8-A729-13FE188EACD5}" type="sibTrans" cxnId="{DF0B42C5-257B-46D2-AB66-63653ACB5FCE}">
      <dgm:prSet/>
      <dgm:spPr/>
      <dgm:t>
        <a:bodyPr/>
        <a:lstStyle/>
        <a:p>
          <a:endParaRPr lang="pt-BR" sz="1600"/>
        </a:p>
      </dgm:t>
    </dgm:pt>
    <dgm:pt modelId="{2B27472E-4A25-4906-8285-5FC7830A092A}">
      <dgm:prSet phldrT="[Texto]" custT="1"/>
      <dgm:spPr/>
      <dgm:t>
        <a:bodyPr/>
        <a:lstStyle/>
        <a:p>
          <a:r>
            <a:rPr lang="pt-BR" sz="1600" dirty="0" smtClean="0"/>
            <a:t>Anexo VII (Procedimentos para apuração do Custo e do Excedente em Óleo)</a:t>
          </a:r>
          <a:endParaRPr lang="pt-BR" sz="1600" dirty="0"/>
        </a:p>
      </dgm:t>
    </dgm:pt>
    <dgm:pt modelId="{FEBEEC98-CFDD-41B3-94A2-CD16B5A85CA6}" type="parTrans" cxnId="{9050513F-C6B8-4AFA-84E3-676F60C80D76}">
      <dgm:prSet custT="1"/>
      <dgm:spPr/>
      <dgm:t>
        <a:bodyPr/>
        <a:lstStyle/>
        <a:p>
          <a:endParaRPr lang="en-US" sz="1600"/>
        </a:p>
      </dgm:t>
    </dgm:pt>
    <dgm:pt modelId="{121E2103-FBDA-421F-A0E4-A981BF718A34}" type="sibTrans" cxnId="{9050513F-C6B8-4AFA-84E3-676F60C80D76}">
      <dgm:prSet/>
      <dgm:spPr/>
      <dgm:t>
        <a:bodyPr/>
        <a:lstStyle/>
        <a:p>
          <a:endParaRPr lang="en-US" sz="1600"/>
        </a:p>
      </dgm:t>
    </dgm:pt>
    <dgm:pt modelId="{C197E017-3AEF-4A90-ACD3-BDB2DECC9740}">
      <dgm:prSet phldrT="[Texto]" custT="1"/>
      <dgm:spPr/>
      <dgm:t>
        <a:bodyPr/>
        <a:lstStyle/>
        <a:p>
          <a:r>
            <a:rPr lang="pt-BR" sz="1600" dirty="0" smtClean="0"/>
            <a:t>Anexo XI (Regras do Consórcio)</a:t>
          </a:r>
          <a:endParaRPr lang="pt-BR" sz="1600" dirty="0"/>
        </a:p>
      </dgm:t>
    </dgm:pt>
    <dgm:pt modelId="{5154B556-BAB1-4FD4-9372-EC167E634D4F}" type="parTrans" cxnId="{272B784B-70A7-41A2-AC27-BBF4E1F337D6}">
      <dgm:prSet custT="1"/>
      <dgm:spPr/>
      <dgm:t>
        <a:bodyPr/>
        <a:lstStyle/>
        <a:p>
          <a:endParaRPr lang="en-US" sz="1600"/>
        </a:p>
      </dgm:t>
    </dgm:pt>
    <dgm:pt modelId="{A9507B14-2C0E-4E3D-8745-1976766D6AA8}" type="sibTrans" cxnId="{272B784B-70A7-41A2-AC27-BBF4E1F337D6}">
      <dgm:prSet/>
      <dgm:spPr/>
      <dgm:t>
        <a:bodyPr/>
        <a:lstStyle/>
        <a:p>
          <a:endParaRPr lang="en-US" sz="1600"/>
        </a:p>
      </dgm:t>
    </dgm:pt>
    <dgm:pt modelId="{705E7CA4-C62B-4C71-B1A0-60BBE7B0BBAD}" type="pres">
      <dgm:prSet presAssocID="{30C31C0C-BCD2-4936-B066-330089D1F47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5024D5B-4E61-46BA-85F2-C45E885C47F6}" type="pres">
      <dgm:prSet presAssocID="{2F086ACB-392B-4645-80B3-82C860DE466B}" presName="centerShape" presStyleLbl="node0" presStyleIdx="0" presStyleCnt="1" custScaleX="175832" custScaleY="129445"/>
      <dgm:spPr/>
      <dgm:t>
        <a:bodyPr/>
        <a:lstStyle/>
        <a:p>
          <a:endParaRPr lang="pt-BR"/>
        </a:p>
      </dgm:t>
    </dgm:pt>
    <dgm:pt modelId="{B015857C-F62F-4B55-9B92-10AC9A780298}" type="pres">
      <dgm:prSet presAssocID="{47C7DAA7-0BA7-4CAC-BDA1-884EE647AC85}" presName="Name9" presStyleLbl="parChTrans1D2" presStyleIdx="0" presStyleCnt="8"/>
      <dgm:spPr/>
      <dgm:t>
        <a:bodyPr/>
        <a:lstStyle/>
        <a:p>
          <a:endParaRPr lang="pt-BR"/>
        </a:p>
      </dgm:t>
    </dgm:pt>
    <dgm:pt modelId="{C585E1FB-7DF6-4E37-935E-49298A16C592}" type="pres">
      <dgm:prSet presAssocID="{47C7DAA7-0BA7-4CAC-BDA1-884EE647AC85}" presName="connTx" presStyleLbl="parChTrans1D2" presStyleIdx="0" presStyleCnt="8"/>
      <dgm:spPr/>
      <dgm:t>
        <a:bodyPr/>
        <a:lstStyle/>
        <a:p>
          <a:endParaRPr lang="pt-BR"/>
        </a:p>
      </dgm:t>
    </dgm:pt>
    <dgm:pt modelId="{1C6B7899-BD1F-4D66-B03D-9CB8E83BEAC1}" type="pres">
      <dgm:prSet presAssocID="{8E1548BA-68E7-4A48-93EA-645138EE5AD1}" presName="node" presStyleLbl="node1" presStyleIdx="0" presStyleCnt="8" custScaleX="198627" custScaleY="134841" custRadScaleRad="104620" custRadScaleInc="187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1284D3-9748-4CF2-804D-8C42CDCAD891}" type="pres">
      <dgm:prSet presAssocID="{51578BD6-2C99-4197-B1C5-24ACE396A2F1}" presName="Name9" presStyleLbl="parChTrans1D2" presStyleIdx="1" presStyleCnt="8"/>
      <dgm:spPr/>
      <dgm:t>
        <a:bodyPr/>
        <a:lstStyle/>
        <a:p>
          <a:endParaRPr lang="pt-BR"/>
        </a:p>
      </dgm:t>
    </dgm:pt>
    <dgm:pt modelId="{0575D5EA-8BA9-43BF-8E7C-1BCFCB9767AE}" type="pres">
      <dgm:prSet presAssocID="{51578BD6-2C99-4197-B1C5-24ACE396A2F1}" presName="connTx" presStyleLbl="parChTrans1D2" presStyleIdx="1" presStyleCnt="8"/>
      <dgm:spPr/>
      <dgm:t>
        <a:bodyPr/>
        <a:lstStyle/>
        <a:p>
          <a:endParaRPr lang="pt-BR"/>
        </a:p>
      </dgm:t>
    </dgm:pt>
    <dgm:pt modelId="{DCA2732C-C583-4775-9ED0-4F5B2E96384E}" type="pres">
      <dgm:prSet presAssocID="{89689524-46AE-42CB-84B7-54B3BF7FE94B}" presName="node" presStyleLbl="node1" presStyleIdx="1" presStyleCnt="8" custScaleX="215422" custScaleY="149301" custRadScaleRad="166731" custRadScaleInc="392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17909A4-EB2A-4B0A-ACBD-8BB25AC1B45E}" type="pres">
      <dgm:prSet presAssocID="{F54E707C-F831-4B26-99CE-432059D2B174}" presName="Name9" presStyleLbl="parChTrans1D2" presStyleIdx="2" presStyleCnt="8"/>
      <dgm:spPr/>
      <dgm:t>
        <a:bodyPr/>
        <a:lstStyle/>
        <a:p>
          <a:endParaRPr lang="pt-BR"/>
        </a:p>
      </dgm:t>
    </dgm:pt>
    <dgm:pt modelId="{ACC62FB5-C9B3-4BCB-B167-F7CFF24B95EE}" type="pres">
      <dgm:prSet presAssocID="{F54E707C-F831-4B26-99CE-432059D2B174}" presName="connTx" presStyleLbl="parChTrans1D2" presStyleIdx="2" presStyleCnt="8"/>
      <dgm:spPr/>
      <dgm:t>
        <a:bodyPr/>
        <a:lstStyle/>
        <a:p>
          <a:endParaRPr lang="pt-BR"/>
        </a:p>
      </dgm:t>
    </dgm:pt>
    <dgm:pt modelId="{06EAD602-08E9-4DAB-970C-E220C98BBFA6}" type="pres">
      <dgm:prSet presAssocID="{4AE73233-8375-4D00-BCD9-637B18E77E96}" presName="node" presStyleLbl="node1" presStyleIdx="2" presStyleCnt="8" custScaleX="194320" custScaleY="165243" custRadScaleRad="150120" custRadScaleInc="91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A4EDC48-7348-4F85-9F01-F3B947FD9A6A}" type="pres">
      <dgm:prSet presAssocID="{A5D08D33-6EB3-4002-9E25-70A62BF6F99A}" presName="Name9" presStyleLbl="parChTrans1D2" presStyleIdx="3" presStyleCnt="8"/>
      <dgm:spPr/>
      <dgm:t>
        <a:bodyPr/>
        <a:lstStyle/>
        <a:p>
          <a:endParaRPr lang="pt-BR"/>
        </a:p>
      </dgm:t>
    </dgm:pt>
    <dgm:pt modelId="{1556A75C-E887-4247-A28C-89C8F4F01AAD}" type="pres">
      <dgm:prSet presAssocID="{A5D08D33-6EB3-4002-9E25-70A62BF6F99A}" presName="connTx" presStyleLbl="parChTrans1D2" presStyleIdx="3" presStyleCnt="8"/>
      <dgm:spPr/>
      <dgm:t>
        <a:bodyPr/>
        <a:lstStyle/>
        <a:p>
          <a:endParaRPr lang="pt-BR"/>
        </a:p>
      </dgm:t>
    </dgm:pt>
    <dgm:pt modelId="{F124C3B9-4FE5-4167-B021-7E974116B08D}" type="pres">
      <dgm:prSet presAssocID="{774A3062-AA83-4693-B6FC-9671BA0EC8E0}" presName="node" presStyleLbl="node1" presStyleIdx="3" presStyleCnt="8" custScaleX="177837" custScaleY="121940" custRadScaleRad="164430" custRadScaleInc="-321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EE5D81-D9C7-4330-B376-531141FD05FB}" type="pres">
      <dgm:prSet presAssocID="{3ADA0FA5-7406-4729-9F7C-FB7AEC07C63A}" presName="Name9" presStyleLbl="parChTrans1D2" presStyleIdx="4" presStyleCnt="8"/>
      <dgm:spPr/>
      <dgm:t>
        <a:bodyPr/>
        <a:lstStyle/>
        <a:p>
          <a:endParaRPr lang="pt-BR"/>
        </a:p>
      </dgm:t>
    </dgm:pt>
    <dgm:pt modelId="{775552F5-9CAE-4A1A-B4E4-1E675C3C1EDE}" type="pres">
      <dgm:prSet presAssocID="{3ADA0FA5-7406-4729-9F7C-FB7AEC07C63A}" presName="connTx" presStyleLbl="parChTrans1D2" presStyleIdx="4" presStyleCnt="8"/>
      <dgm:spPr/>
      <dgm:t>
        <a:bodyPr/>
        <a:lstStyle/>
        <a:p>
          <a:endParaRPr lang="pt-BR"/>
        </a:p>
      </dgm:t>
    </dgm:pt>
    <dgm:pt modelId="{E2F50CB4-15C7-4C6F-B9F1-EA2762BC80A0}" type="pres">
      <dgm:prSet presAssocID="{424DC9E0-B97B-4B75-85A6-60ADE0416731}" presName="node" presStyleLbl="node1" presStyleIdx="4" presStyleCnt="8" custScaleX="177837" custScaleY="1219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906D6E-22E1-4918-B6A2-73FE5FA3E608}" type="pres">
      <dgm:prSet presAssocID="{EC40A9AA-1E50-4042-BD1E-BB874E9D57B4}" presName="Name9" presStyleLbl="parChTrans1D2" presStyleIdx="5" presStyleCnt="8"/>
      <dgm:spPr/>
      <dgm:t>
        <a:bodyPr/>
        <a:lstStyle/>
        <a:p>
          <a:endParaRPr lang="pt-BR"/>
        </a:p>
      </dgm:t>
    </dgm:pt>
    <dgm:pt modelId="{CFDBFF53-BD93-43A1-B071-B8B9FBD14934}" type="pres">
      <dgm:prSet presAssocID="{EC40A9AA-1E50-4042-BD1E-BB874E9D57B4}" presName="connTx" presStyleLbl="parChTrans1D2" presStyleIdx="5" presStyleCnt="8"/>
      <dgm:spPr/>
      <dgm:t>
        <a:bodyPr/>
        <a:lstStyle/>
        <a:p>
          <a:endParaRPr lang="pt-BR"/>
        </a:p>
      </dgm:t>
    </dgm:pt>
    <dgm:pt modelId="{29886859-1F43-43D2-BEB5-27654D1D5839}" type="pres">
      <dgm:prSet presAssocID="{288FE79F-9F7F-4A68-8B6C-51C849D2F4B0}" presName="node" presStyleLbl="node1" presStyleIdx="5" presStyleCnt="8" custScaleX="198939" custScaleY="141987" custRadScaleRad="145796" custRadScaleInc="3912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21838F-0BE8-4BF5-9D12-829571D95450}" type="pres">
      <dgm:prSet presAssocID="{FEBEEC98-CFDD-41B3-94A2-CD16B5A85CA6}" presName="Name9" presStyleLbl="parChTrans1D2" presStyleIdx="6" presStyleCnt="8"/>
      <dgm:spPr/>
      <dgm:t>
        <a:bodyPr/>
        <a:lstStyle/>
        <a:p>
          <a:endParaRPr lang="en-US"/>
        </a:p>
      </dgm:t>
    </dgm:pt>
    <dgm:pt modelId="{9E233FCE-F8A6-47E2-ABE5-2DD69F529C46}" type="pres">
      <dgm:prSet presAssocID="{FEBEEC98-CFDD-41B3-94A2-CD16B5A85CA6}" presName="connTx" presStyleLbl="parChTrans1D2" presStyleIdx="6" presStyleCnt="8"/>
      <dgm:spPr/>
      <dgm:t>
        <a:bodyPr/>
        <a:lstStyle/>
        <a:p>
          <a:endParaRPr lang="en-US"/>
        </a:p>
      </dgm:t>
    </dgm:pt>
    <dgm:pt modelId="{8CD3189E-7A76-4EFF-BF83-D75891502E48}" type="pres">
      <dgm:prSet presAssocID="{2B27472E-4A25-4906-8285-5FC7830A092A}" presName="node" presStyleLbl="node1" presStyleIdx="6" presStyleCnt="8" custScaleX="177837" custScaleY="138514" custRadScaleRad="154390" custRadScaleInc="-38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7546A5-F24D-4885-BAB0-7908693CE6B9}" type="pres">
      <dgm:prSet presAssocID="{5154B556-BAB1-4FD4-9372-EC167E634D4F}" presName="Name9" presStyleLbl="parChTrans1D2" presStyleIdx="7" presStyleCnt="8"/>
      <dgm:spPr/>
      <dgm:t>
        <a:bodyPr/>
        <a:lstStyle/>
        <a:p>
          <a:endParaRPr lang="en-US"/>
        </a:p>
      </dgm:t>
    </dgm:pt>
    <dgm:pt modelId="{765BD71E-DAD3-4EC7-A60A-C62FB292E8A6}" type="pres">
      <dgm:prSet presAssocID="{5154B556-BAB1-4FD4-9372-EC167E634D4F}" presName="connTx" presStyleLbl="parChTrans1D2" presStyleIdx="7" presStyleCnt="8"/>
      <dgm:spPr/>
      <dgm:t>
        <a:bodyPr/>
        <a:lstStyle/>
        <a:p>
          <a:endParaRPr lang="en-US"/>
        </a:p>
      </dgm:t>
    </dgm:pt>
    <dgm:pt modelId="{06D08683-57B4-4EAE-A450-463D5FDD9185}" type="pres">
      <dgm:prSet presAssocID="{C197E017-3AEF-4A90-ACD3-BDB2DECC9740}" presName="node" presStyleLbl="node1" presStyleIdx="7" presStyleCnt="8" custScaleX="177837" custScaleY="121940" custRadScaleRad="153344" custRadScaleInc="-419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90C55B-B0D3-4684-A99E-FA656D73BA79}" type="presOf" srcId="{3ADA0FA5-7406-4729-9F7C-FB7AEC07C63A}" destId="{66EE5D81-D9C7-4330-B376-531141FD05FB}" srcOrd="0" destOrd="0" presId="urn:microsoft.com/office/officeart/2005/8/layout/radial1"/>
    <dgm:cxn modelId="{3D2F68F3-E3DF-4960-A0BF-74322490C41B}" srcId="{2F086ACB-392B-4645-80B3-82C860DE466B}" destId="{8E1548BA-68E7-4A48-93EA-645138EE5AD1}" srcOrd="0" destOrd="0" parTransId="{47C7DAA7-0BA7-4CAC-BDA1-884EE647AC85}" sibTransId="{86D8E374-BA58-4DF9-BA6C-AC935D01A69C}"/>
    <dgm:cxn modelId="{C63BB23B-069F-4FDE-8B26-0AE0B067BB05}" type="presOf" srcId="{FEBEEC98-CFDD-41B3-94A2-CD16B5A85CA6}" destId="{C521838F-0BE8-4BF5-9D12-829571D95450}" srcOrd="0" destOrd="0" presId="urn:microsoft.com/office/officeart/2005/8/layout/radial1"/>
    <dgm:cxn modelId="{DF0B42C5-257B-46D2-AB66-63653ACB5FCE}" srcId="{2F086ACB-392B-4645-80B3-82C860DE466B}" destId="{288FE79F-9F7F-4A68-8B6C-51C849D2F4B0}" srcOrd="5" destOrd="0" parTransId="{EC40A9AA-1E50-4042-BD1E-BB874E9D57B4}" sibTransId="{721CBAF5-4294-4AC8-A729-13FE188EACD5}"/>
    <dgm:cxn modelId="{882D2801-45DB-4B16-AA87-D8C3E99FCC75}" type="presOf" srcId="{2F086ACB-392B-4645-80B3-82C860DE466B}" destId="{45024D5B-4E61-46BA-85F2-C45E885C47F6}" srcOrd="0" destOrd="0" presId="urn:microsoft.com/office/officeart/2005/8/layout/radial1"/>
    <dgm:cxn modelId="{187434E1-8710-4179-8422-E61156E26B60}" type="presOf" srcId="{4AE73233-8375-4D00-BCD9-637B18E77E96}" destId="{06EAD602-08E9-4DAB-970C-E220C98BBFA6}" srcOrd="0" destOrd="0" presId="urn:microsoft.com/office/officeart/2005/8/layout/radial1"/>
    <dgm:cxn modelId="{6A3296C2-D402-4CD7-9800-02BC94408CA0}" type="presOf" srcId="{F54E707C-F831-4B26-99CE-432059D2B174}" destId="{ACC62FB5-C9B3-4BCB-B167-F7CFF24B95EE}" srcOrd="1" destOrd="0" presId="urn:microsoft.com/office/officeart/2005/8/layout/radial1"/>
    <dgm:cxn modelId="{80D51216-571E-46AD-9BD3-9DAFE640A850}" srcId="{2F086ACB-392B-4645-80B3-82C860DE466B}" destId="{424DC9E0-B97B-4B75-85A6-60ADE0416731}" srcOrd="4" destOrd="0" parTransId="{3ADA0FA5-7406-4729-9F7C-FB7AEC07C63A}" sibTransId="{E3667AF9-CB38-496E-9526-57FF6EE9EAA1}"/>
    <dgm:cxn modelId="{3B7229E7-E208-4710-94A7-2D71FE3F2A80}" type="presOf" srcId="{288FE79F-9F7F-4A68-8B6C-51C849D2F4B0}" destId="{29886859-1F43-43D2-BEB5-27654D1D5839}" srcOrd="0" destOrd="0" presId="urn:microsoft.com/office/officeart/2005/8/layout/radial1"/>
    <dgm:cxn modelId="{9050513F-C6B8-4AFA-84E3-676F60C80D76}" srcId="{2F086ACB-392B-4645-80B3-82C860DE466B}" destId="{2B27472E-4A25-4906-8285-5FC7830A092A}" srcOrd="6" destOrd="0" parTransId="{FEBEEC98-CFDD-41B3-94A2-CD16B5A85CA6}" sibTransId="{121E2103-FBDA-421F-A0E4-A981BF718A34}"/>
    <dgm:cxn modelId="{1B365D4E-05C9-4C6C-A50D-4B53F49A2925}" type="presOf" srcId="{C197E017-3AEF-4A90-ACD3-BDB2DECC9740}" destId="{06D08683-57B4-4EAE-A450-463D5FDD9185}" srcOrd="0" destOrd="0" presId="urn:microsoft.com/office/officeart/2005/8/layout/radial1"/>
    <dgm:cxn modelId="{26343BB2-1E7E-4F77-B16D-F197708DB320}" type="presOf" srcId="{EC40A9AA-1E50-4042-BD1E-BB874E9D57B4}" destId="{CFDBFF53-BD93-43A1-B071-B8B9FBD14934}" srcOrd="1" destOrd="0" presId="urn:microsoft.com/office/officeart/2005/8/layout/radial1"/>
    <dgm:cxn modelId="{2739679F-2119-44E6-823D-D4CEEC390C65}" type="presOf" srcId="{51578BD6-2C99-4197-B1C5-24ACE396A2F1}" destId="{D91284D3-9748-4CF2-804D-8C42CDCAD891}" srcOrd="0" destOrd="0" presId="urn:microsoft.com/office/officeart/2005/8/layout/radial1"/>
    <dgm:cxn modelId="{6EC1E407-FA00-4977-871F-D2159FA5085E}" type="presOf" srcId="{89689524-46AE-42CB-84B7-54B3BF7FE94B}" destId="{DCA2732C-C583-4775-9ED0-4F5B2E96384E}" srcOrd="0" destOrd="0" presId="urn:microsoft.com/office/officeart/2005/8/layout/radial1"/>
    <dgm:cxn modelId="{272B784B-70A7-41A2-AC27-BBF4E1F337D6}" srcId="{2F086ACB-392B-4645-80B3-82C860DE466B}" destId="{C197E017-3AEF-4A90-ACD3-BDB2DECC9740}" srcOrd="7" destOrd="0" parTransId="{5154B556-BAB1-4FD4-9372-EC167E634D4F}" sibTransId="{A9507B14-2C0E-4E3D-8745-1976766D6AA8}"/>
    <dgm:cxn modelId="{3486C8FB-EA65-4D86-AB9B-016AE0044A59}" type="presOf" srcId="{8E1548BA-68E7-4A48-93EA-645138EE5AD1}" destId="{1C6B7899-BD1F-4D66-B03D-9CB8E83BEAC1}" srcOrd="0" destOrd="0" presId="urn:microsoft.com/office/officeart/2005/8/layout/radial1"/>
    <dgm:cxn modelId="{DEF00E86-FDEC-4161-826D-D91E482683A1}" srcId="{2F086ACB-392B-4645-80B3-82C860DE466B}" destId="{89689524-46AE-42CB-84B7-54B3BF7FE94B}" srcOrd="1" destOrd="0" parTransId="{51578BD6-2C99-4197-B1C5-24ACE396A2F1}" sibTransId="{755E103F-E2FD-4E12-A32A-6F0FF29B78AB}"/>
    <dgm:cxn modelId="{C59DDD8F-B8DA-463C-B802-6C3577CEF83A}" type="presOf" srcId="{30C31C0C-BCD2-4936-B066-330089D1F471}" destId="{705E7CA4-C62B-4C71-B1A0-60BBE7B0BBAD}" srcOrd="0" destOrd="0" presId="urn:microsoft.com/office/officeart/2005/8/layout/radial1"/>
    <dgm:cxn modelId="{9E766DF2-CCC1-4DBD-9243-85C929375AEE}" srcId="{30C31C0C-BCD2-4936-B066-330089D1F471}" destId="{2F086ACB-392B-4645-80B3-82C860DE466B}" srcOrd="0" destOrd="0" parTransId="{E417D702-A98B-4F10-81F1-D217DB6FFEEF}" sibTransId="{B1D86583-B820-4713-8186-ECB2F6467B2A}"/>
    <dgm:cxn modelId="{D2B9AA25-784C-4078-919A-0481A865579B}" type="presOf" srcId="{F54E707C-F831-4B26-99CE-432059D2B174}" destId="{817909A4-EB2A-4B0A-ACBD-8BB25AC1B45E}" srcOrd="0" destOrd="0" presId="urn:microsoft.com/office/officeart/2005/8/layout/radial1"/>
    <dgm:cxn modelId="{3E5E1635-35A3-45C6-A705-508A1B4DA5D4}" type="presOf" srcId="{FEBEEC98-CFDD-41B3-94A2-CD16B5A85CA6}" destId="{9E233FCE-F8A6-47E2-ABE5-2DD69F529C46}" srcOrd="1" destOrd="0" presId="urn:microsoft.com/office/officeart/2005/8/layout/radial1"/>
    <dgm:cxn modelId="{73533596-FFDC-4203-9CE1-0209C4F8B7E5}" type="presOf" srcId="{424DC9E0-B97B-4B75-85A6-60ADE0416731}" destId="{E2F50CB4-15C7-4C6F-B9F1-EA2762BC80A0}" srcOrd="0" destOrd="0" presId="urn:microsoft.com/office/officeart/2005/8/layout/radial1"/>
    <dgm:cxn modelId="{211E9AB6-3116-4821-A577-A1A7CB838913}" type="presOf" srcId="{EC40A9AA-1E50-4042-BD1E-BB874E9D57B4}" destId="{C2906D6E-22E1-4918-B6A2-73FE5FA3E608}" srcOrd="0" destOrd="0" presId="urn:microsoft.com/office/officeart/2005/8/layout/radial1"/>
    <dgm:cxn modelId="{3E69DCE5-C145-495E-AA0D-72B188EEFC1F}" type="presOf" srcId="{5154B556-BAB1-4FD4-9372-EC167E634D4F}" destId="{8B7546A5-F24D-4885-BAB0-7908693CE6B9}" srcOrd="0" destOrd="0" presId="urn:microsoft.com/office/officeart/2005/8/layout/radial1"/>
    <dgm:cxn modelId="{E62B1FC2-4C92-4B0B-B381-D33C84FEA6AC}" type="presOf" srcId="{51578BD6-2C99-4197-B1C5-24ACE396A2F1}" destId="{0575D5EA-8BA9-43BF-8E7C-1BCFCB9767AE}" srcOrd="1" destOrd="0" presId="urn:microsoft.com/office/officeart/2005/8/layout/radial1"/>
    <dgm:cxn modelId="{BF131AC1-7607-421C-80DE-A4966C3F4AAB}" srcId="{2F086ACB-392B-4645-80B3-82C860DE466B}" destId="{4AE73233-8375-4D00-BCD9-637B18E77E96}" srcOrd="2" destOrd="0" parTransId="{F54E707C-F831-4B26-99CE-432059D2B174}" sibTransId="{9E2ECE84-6966-4889-9456-0BA04D76776B}"/>
    <dgm:cxn modelId="{D5A4C8A0-BF95-4B32-9EA6-753575F15CE3}" type="presOf" srcId="{5154B556-BAB1-4FD4-9372-EC167E634D4F}" destId="{765BD71E-DAD3-4EC7-A60A-C62FB292E8A6}" srcOrd="1" destOrd="0" presId="urn:microsoft.com/office/officeart/2005/8/layout/radial1"/>
    <dgm:cxn modelId="{DBEFAAD4-0E8C-4D7E-9DD3-9B7100B8D906}" type="presOf" srcId="{47C7DAA7-0BA7-4CAC-BDA1-884EE647AC85}" destId="{B015857C-F62F-4B55-9B92-10AC9A780298}" srcOrd="0" destOrd="0" presId="urn:microsoft.com/office/officeart/2005/8/layout/radial1"/>
    <dgm:cxn modelId="{3DD910B4-33A8-4543-9EC9-66C2108ADC15}" type="presOf" srcId="{A5D08D33-6EB3-4002-9E25-70A62BF6F99A}" destId="{8A4EDC48-7348-4F85-9F01-F3B947FD9A6A}" srcOrd="0" destOrd="0" presId="urn:microsoft.com/office/officeart/2005/8/layout/radial1"/>
    <dgm:cxn modelId="{8D38E05A-8BE5-41F5-B9C3-E7AC4D42DD95}" srcId="{2F086ACB-392B-4645-80B3-82C860DE466B}" destId="{774A3062-AA83-4693-B6FC-9671BA0EC8E0}" srcOrd="3" destOrd="0" parTransId="{A5D08D33-6EB3-4002-9E25-70A62BF6F99A}" sibTransId="{AA46AA6A-5493-47DA-A6FB-DD6483121588}"/>
    <dgm:cxn modelId="{5E5808CA-5DE0-49A1-A756-412E8C5B4C58}" type="presOf" srcId="{774A3062-AA83-4693-B6FC-9671BA0EC8E0}" destId="{F124C3B9-4FE5-4167-B021-7E974116B08D}" srcOrd="0" destOrd="0" presId="urn:microsoft.com/office/officeart/2005/8/layout/radial1"/>
    <dgm:cxn modelId="{7E6EB5F4-DE0C-48E7-8BA3-19EA678D70C0}" type="presOf" srcId="{2B27472E-4A25-4906-8285-5FC7830A092A}" destId="{8CD3189E-7A76-4EFF-BF83-D75891502E48}" srcOrd="0" destOrd="0" presId="urn:microsoft.com/office/officeart/2005/8/layout/radial1"/>
    <dgm:cxn modelId="{907BBA87-D462-4A4C-90C4-A28C8ABC8CA5}" type="presOf" srcId="{A5D08D33-6EB3-4002-9E25-70A62BF6F99A}" destId="{1556A75C-E887-4247-A28C-89C8F4F01AAD}" srcOrd="1" destOrd="0" presId="urn:microsoft.com/office/officeart/2005/8/layout/radial1"/>
    <dgm:cxn modelId="{8880801F-AAD8-4F39-9CD2-DF29ACE39B68}" type="presOf" srcId="{3ADA0FA5-7406-4729-9F7C-FB7AEC07C63A}" destId="{775552F5-9CAE-4A1A-B4E4-1E675C3C1EDE}" srcOrd="1" destOrd="0" presId="urn:microsoft.com/office/officeart/2005/8/layout/radial1"/>
    <dgm:cxn modelId="{90257AF4-588C-4C43-8363-21C17341B546}" type="presOf" srcId="{47C7DAA7-0BA7-4CAC-BDA1-884EE647AC85}" destId="{C585E1FB-7DF6-4E37-935E-49298A16C592}" srcOrd="1" destOrd="0" presId="urn:microsoft.com/office/officeart/2005/8/layout/radial1"/>
    <dgm:cxn modelId="{4F55A645-B714-4479-97B3-632314075717}" type="presParOf" srcId="{705E7CA4-C62B-4C71-B1A0-60BBE7B0BBAD}" destId="{45024D5B-4E61-46BA-85F2-C45E885C47F6}" srcOrd="0" destOrd="0" presId="urn:microsoft.com/office/officeart/2005/8/layout/radial1"/>
    <dgm:cxn modelId="{76DFE237-AEE7-4754-91A8-4F66ACD06731}" type="presParOf" srcId="{705E7CA4-C62B-4C71-B1A0-60BBE7B0BBAD}" destId="{B015857C-F62F-4B55-9B92-10AC9A780298}" srcOrd="1" destOrd="0" presId="urn:microsoft.com/office/officeart/2005/8/layout/radial1"/>
    <dgm:cxn modelId="{2456401D-369A-4BA7-89C5-EBDB397DA38B}" type="presParOf" srcId="{B015857C-F62F-4B55-9B92-10AC9A780298}" destId="{C585E1FB-7DF6-4E37-935E-49298A16C592}" srcOrd="0" destOrd="0" presId="urn:microsoft.com/office/officeart/2005/8/layout/radial1"/>
    <dgm:cxn modelId="{62B7E42D-719C-45BE-8EEA-C6D7DE18A716}" type="presParOf" srcId="{705E7CA4-C62B-4C71-B1A0-60BBE7B0BBAD}" destId="{1C6B7899-BD1F-4D66-B03D-9CB8E83BEAC1}" srcOrd="2" destOrd="0" presId="urn:microsoft.com/office/officeart/2005/8/layout/radial1"/>
    <dgm:cxn modelId="{1C813254-FBC2-4020-ABBF-86BAA7E5D9F4}" type="presParOf" srcId="{705E7CA4-C62B-4C71-B1A0-60BBE7B0BBAD}" destId="{D91284D3-9748-4CF2-804D-8C42CDCAD891}" srcOrd="3" destOrd="0" presId="urn:microsoft.com/office/officeart/2005/8/layout/radial1"/>
    <dgm:cxn modelId="{A32B6B79-BED2-4E71-96AC-AFDDA81B7962}" type="presParOf" srcId="{D91284D3-9748-4CF2-804D-8C42CDCAD891}" destId="{0575D5EA-8BA9-43BF-8E7C-1BCFCB9767AE}" srcOrd="0" destOrd="0" presId="urn:microsoft.com/office/officeart/2005/8/layout/radial1"/>
    <dgm:cxn modelId="{14F4AF80-4D3A-46DD-A232-6E8C26F4F8EC}" type="presParOf" srcId="{705E7CA4-C62B-4C71-B1A0-60BBE7B0BBAD}" destId="{DCA2732C-C583-4775-9ED0-4F5B2E96384E}" srcOrd="4" destOrd="0" presId="urn:microsoft.com/office/officeart/2005/8/layout/radial1"/>
    <dgm:cxn modelId="{0FDF5EEA-68D6-4820-9DAC-4425FC2F58F5}" type="presParOf" srcId="{705E7CA4-C62B-4C71-B1A0-60BBE7B0BBAD}" destId="{817909A4-EB2A-4B0A-ACBD-8BB25AC1B45E}" srcOrd="5" destOrd="0" presId="urn:microsoft.com/office/officeart/2005/8/layout/radial1"/>
    <dgm:cxn modelId="{8B382AC2-DF8D-4143-AC8A-F2FA09AE806A}" type="presParOf" srcId="{817909A4-EB2A-4B0A-ACBD-8BB25AC1B45E}" destId="{ACC62FB5-C9B3-4BCB-B167-F7CFF24B95EE}" srcOrd="0" destOrd="0" presId="urn:microsoft.com/office/officeart/2005/8/layout/radial1"/>
    <dgm:cxn modelId="{48FF2711-0B4B-44B7-AB33-EFE3AFD6FAF4}" type="presParOf" srcId="{705E7CA4-C62B-4C71-B1A0-60BBE7B0BBAD}" destId="{06EAD602-08E9-4DAB-970C-E220C98BBFA6}" srcOrd="6" destOrd="0" presId="urn:microsoft.com/office/officeart/2005/8/layout/radial1"/>
    <dgm:cxn modelId="{6E2FAD3A-6F83-48F8-88CD-AC3C4C885C75}" type="presParOf" srcId="{705E7CA4-C62B-4C71-B1A0-60BBE7B0BBAD}" destId="{8A4EDC48-7348-4F85-9F01-F3B947FD9A6A}" srcOrd="7" destOrd="0" presId="urn:microsoft.com/office/officeart/2005/8/layout/radial1"/>
    <dgm:cxn modelId="{BCB3D134-7B10-4309-A46B-DF3A0273DD51}" type="presParOf" srcId="{8A4EDC48-7348-4F85-9F01-F3B947FD9A6A}" destId="{1556A75C-E887-4247-A28C-89C8F4F01AAD}" srcOrd="0" destOrd="0" presId="urn:microsoft.com/office/officeart/2005/8/layout/radial1"/>
    <dgm:cxn modelId="{4B9E4573-6DD9-4A54-BFEE-61136D7D2B6A}" type="presParOf" srcId="{705E7CA4-C62B-4C71-B1A0-60BBE7B0BBAD}" destId="{F124C3B9-4FE5-4167-B021-7E974116B08D}" srcOrd="8" destOrd="0" presId="urn:microsoft.com/office/officeart/2005/8/layout/radial1"/>
    <dgm:cxn modelId="{BECCA8D7-E533-499D-BBD2-84D4A8577E8E}" type="presParOf" srcId="{705E7CA4-C62B-4C71-B1A0-60BBE7B0BBAD}" destId="{66EE5D81-D9C7-4330-B376-531141FD05FB}" srcOrd="9" destOrd="0" presId="urn:microsoft.com/office/officeart/2005/8/layout/radial1"/>
    <dgm:cxn modelId="{E9697250-60C1-4404-AAF2-C91CEF2595B3}" type="presParOf" srcId="{66EE5D81-D9C7-4330-B376-531141FD05FB}" destId="{775552F5-9CAE-4A1A-B4E4-1E675C3C1EDE}" srcOrd="0" destOrd="0" presId="urn:microsoft.com/office/officeart/2005/8/layout/radial1"/>
    <dgm:cxn modelId="{2629C1A5-8156-44E4-B63E-C5A698839382}" type="presParOf" srcId="{705E7CA4-C62B-4C71-B1A0-60BBE7B0BBAD}" destId="{E2F50CB4-15C7-4C6F-B9F1-EA2762BC80A0}" srcOrd="10" destOrd="0" presId="urn:microsoft.com/office/officeart/2005/8/layout/radial1"/>
    <dgm:cxn modelId="{16EA9F80-70A7-4F3B-90E2-90CCA1950463}" type="presParOf" srcId="{705E7CA4-C62B-4C71-B1A0-60BBE7B0BBAD}" destId="{C2906D6E-22E1-4918-B6A2-73FE5FA3E608}" srcOrd="11" destOrd="0" presId="urn:microsoft.com/office/officeart/2005/8/layout/radial1"/>
    <dgm:cxn modelId="{0955536C-2672-44B5-B4E0-2B8D64E57B27}" type="presParOf" srcId="{C2906D6E-22E1-4918-B6A2-73FE5FA3E608}" destId="{CFDBFF53-BD93-43A1-B071-B8B9FBD14934}" srcOrd="0" destOrd="0" presId="urn:microsoft.com/office/officeart/2005/8/layout/radial1"/>
    <dgm:cxn modelId="{288999FF-91FE-4D2F-BC0B-83BD13012EEA}" type="presParOf" srcId="{705E7CA4-C62B-4C71-B1A0-60BBE7B0BBAD}" destId="{29886859-1F43-43D2-BEB5-27654D1D5839}" srcOrd="12" destOrd="0" presId="urn:microsoft.com/office/officeart/2005/8/layout/radial1"/>
    <dgm:cxn modelId="{B85EB559-E2EB-4E44-97CB-5DC61AF1C58B}" type="presParOf" srcId="{705E7CA4-C62B-4C71-B1A0-60BBE7B0BBAD}" destId="{C521838F-0BE8-4BF5-9D12-829571D95450}" srcOrd="13" destOrd="0" presId="urn:microsoft.com/office/officeart/2005/8/layout/radial1"/>
    <dgm:cxn modelId="{2C1D8D9E-BB81-450B-94E3-0EC4EE3DC9DD}" type="presParOf" srcId="{C521838F-0BE8-4BF5-9D12-829571D95450}" destId="{9E233FCE-F8A6-47E2-ABE5-2DD69F529C46}" srcOrd="0" destOrd="0" presId="urn:microsoft.com/office/officeart/2005/8/layout/radial1"/>
    <dgm:cxn modelId="{B57FAC13-88F0-44AC-B1C8-9A43BFE7112D}" type="presParOf" srcId="{705E7CA4-C62B-4C71-B1A0-60BBE7B0BBAD}" destId="{8CD3189E-7A76-4EFF-BF83-D75891502E48}" srcOrd="14" destOrd="0" presId="urn:microsoft.com/office/officeart/2005/8/layout/radial1"/>
    <dgm:cxn modelId="{16AD52A3-4CAB-49B4-8F45-1B2BD485C107}" type="presParOf" srcId="{705E7CA4-C62B-4C71-B1A0-60BBE7B0BBAD}" destId="{8B7546A5-F24D-4885-BAB0-7908693CE6B9}" srcOrd="15" destOrd="0" presId="urn:microsoft.com/office/officeart/2005/8/layout/radial1"/>
    <dgm:cxn modelId="{7E2E074E-3E64-412D-8415-7F7548642C24}" type="presParOf" srcId="{8B7546A5-F24D-4885-BAB0-7908693CE6B9}" destId="{765BD71E-DAD3-4EC7-A60A-C62FB292E8A6}" srcOrd="0" destOrd="0" presId="urn:microsoft.com/office/officeart/2005/8/layout/radial1"/>
    <dgm:cxn modelId="{66C6535F-3AF4-4695-850B-F2FFD0CBD81D}" type="presParOf" srcId="{705E7CA4-C62B-4C71-B1A0-60BBE7B0BBAD}" destId="{06D08683-57B4-4EAE-A450-463D5FDD9185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47C042-5460-473F-A9F3-03A9C34EDDA1}" type="doc">
      <dgm:prSet loTypeId="urn:microsoft.com/office/officeart/2005/8/layout/vList5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0306DFD-3015-49DC-B80E-A1272B490ABC}">
      <dgm:prSet phldrT="[Texto]" custT="1"/>
      <dgm:spPr/>
      <dgm:t>
        <a:bodyPr/>
        <a:lstStyle/>
        <a:p>
          <a:r>
            <a:rPr lang="pt-BR" sz="2000" dirty="0" smtClean="0"/>
            <a:t>Fase de Exploração</a:t>
          </a:r>
          <a:endParaRPr lang="en-US" sz="2000" dirty="0"/>
        </a:p>
      </dgm:t>
    </dgm:pt>
    <dgm:pt modelId="{A56602A1-417E-4CCA-A7E2-B6AB1F48D41E}" type="parTrans" cxnId="{B90F3A94-C480-4525-A333-132C159D9E56}">
      <dgm:prSet/>
      <dgm:spPr/>
      <dgm:t>
        <a:bodyPr/>
        <a:lstStyle/>
        <a:p>
          <a:endParaRPr lang="en-US"/>
        </a:p>
      </dgm:t>
    </dgm:pt>
    <dgm:pt modelId="{E0D105B2-DD25-4061-A475-8430B8E1B65E}" type="sibTrans" cxnId="{B90F3A94-C480-4525-A333-132C159D9E56}">
      <dgm:prSet/>
      <dgm:spPr/>
      <dgm:t>
        <a:bodyPr/>
        <a:lstStyle/>
        <a:p>
          <a:endParaRPr lang="en-US"/>
        </a:p>
      </dgm:t>
    </dgm:pt>
    <dgm:pt modelId="{FAAB4187-D8FA-4D2A-A185-0395F31AD7EF}">
      <dgm:prSet custT="1"/>
      <dgm:spPr/>
      <dgm:t>
        <a:bodyPr/>
        <a:lstStyle/>
        <a:p>
          <a:r>
            <a:rPr lang="pt-BR" sz="2000" dirty="0" smtClean="0"/>
            <a:t>Custos e riscos</a:t>
          </a:r>
        </a:p>
      </dgm:t>
    </dgm:pt>
    <dgm:pt modelId="{4D9C65B2-0C99-4522-A0AE-EC856369C189}" type="parTrans" cxnId="{86F6D76A-8ECC-4670-AED4-8B11578FA07E}">
      <dgm:prSet/>
      <dgm:spPr/>
      <dgm:t>
        <a:bodyPr/>
        <a:lstStyle/>
        <a:p>
          <a:endParaRPr lang="en-US"/>
        </a:p>
      </dgm:t>
    </dgm:pt>
    <dgm:pt modelId="{A25B341A-B6A6-4213-BCB3-3CE91E1B945B}" type="sibTrans" cxnId="{86F6D76A-8ECC-4670-AED4-8B11578FA07E}">
      <dgm:prSet/>
      <dgm:spPr/>
      <dgm:t>
        <a:bodyPr/>
        <a:lstStyle/>
        <a:p>
          <a:endParaRPr lang="en-US"/>
        </a:p>
      </dgm:t>
    </dgm:pt>
    <dgm:pt modelId="{70BC1A61-3CAF-4F2E-8EEB-B2C86ACA151C}">
      <dgm:prSet custT="1"/>
      <dgm:spPr/>
      <dgm:t>
        <a:bodyPr/>
        <a:lstStyle/>
        <a:p>
          <a:pPr marL="0" indent="0" algn="just"/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 Contratante, Gestora e ANP não assumirão quaisquer riscos ou perdas operacionais, nem tampouco arcarão com os custos e investimentos relacionados com a execução das Operações e suas consequências (à exceção da recuperação como custo em óleo).</a:t>
          </a:r>
        </a:p>
      </dgm:t>
    </dgm:pt>
    <dgm:pt modelId="{610AD98E-1F94-499F-991A-2BA0265BE8AC}" type="parTrans" cxnId="{3DB03EF8-57DF-4BD7-B106-1D6795F3F29F}">
      <dgm:prSet/>
      <dgm:spPr/>
      <dgm:t>
        <a:bodyPr/>
        <a:lstStyle/>
        <a:p>
          <a:endParaRPr lang="en-US"/>
        </a:p>
      </dgm:t>
    </dgm:pt>
    <dgm:pt modelId="{FF868F1B-967B-4362-BA7F-B3880AD0A390}" type="sibTrans" cxnId="{3DB03EF8-57DF-4BD7-B106-1D6795F3F29F}">
      <dgm:prSet/>
      <dgm:spPr/>
      <dgm:t>
        <a:bodyPr/>
        <a:lstStyle/>
        <a:p>
          <a:endParaRPr lang="en-US"/>
        </a:p>
      </dgm:t>
    </dgm:pt>
    <dgm:pt modelId="{067358CF-BF66-4724-807C-D014BFDAEAE0}">
      <dgm:prSet phldrT="[Texto]" custT="1"/>
      <dgm:spPr/>
      <dgm:t>
        <a:bodyPr/>
        <a:lstStyle/>
        <a:p>
          <a:r>
            <a:rPr lang="pt-BR" sz="2000" dirty="0" smtClean="0"/>
            <a:t>Fase de Produção</a:t>
          </a:r>
          <a:endParaRPr lang="en-US" sz="2000" dirty="0"/>
        </a:p>
      </dgm:t>
    </dgm:pt>
    <dgm:pt modelId="{F109E4A5-E8C5-429A-9AB2-B686C26F6B05}" type="parTrans" cxnId="{C34F956C-01BE-4965-849F-2A0E6B1AB94B}">
      <dgm:prSet/>
      <dgm:spPr/>
      <dgm:t>
        <a:bodyPr/>
        <a:lstStyle/>
        <a:p>
          <a:endParaRPr lang="en-US"/>
        </a:p>
      </dgm:t>
    </dgm:pt>
    <dgm:pt modelId="{8B24FFDA-8259-4210-9344-517E325604EE}" type="sibTrans" cxnId="{C34F956C-01BE-4965-849F-2A0E6B1AB94B}">
      <dgm:prSet/>
      <dgm:spPr/>
      <dgm:t>
        <a:bodyPr/>
        <a:lstStyle/>
        <a:p>
          <a:endParaRPr lang="en-US"/>
        </a:p>
      </dgm:t>
    </dgm:pt>
    <dgm:pt modelId="{F1809A4F-F7D2-4E05-9699-B7022C376D43}">
      <dgm:prSet phldrT="[Texto]" custT="1"/>
      <dgm:spPr/>
      <dgm:t>
        <a:bodyPr/>
        <a:lstStyle/>
        <a:p>
          <a:pPr algn="just">
            <a:spcAft>
              <a:spcPts val="0"/>
            </a:spcAft>
          </a:pPr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Duração da Fase de Exploração: 07 anos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D26E4D57-BE01-4C24-85A4-500702770FFF}" type="parTrans" cxnId="{2B81236A-550F-4D01-A28A-07FB0B84FB4D}">
      <dgm:prSet/>
      <dgm:spPr/>
      <dgm:t>
        <a:bodyPr/>
        <a:lstStyle/>
        <a:p>
          <a:endParaRPr lang="en-US"/>
        </a:p>
      </dgm:t>
    </dgm:pt>
    <dgm:pt modelId="{B599A41B-0FB4-40E4-AF88-9689FCD1C655}" type="sibTrans" cxnId="{2B81236A-550F-4D01-A28A-07FB0B84FB4D}">
      <dgm:prSet/>
      <dgm:spPr/>
      <dgm:t>
        <a:bodyPr/>
        <a:lstStyle/>
        <a:p>
          <a:endParaRPr lang="en-US"/>
        </a:p>
      </dgm:t>
    </dgm:pt>
    <dgm:pt modelId="{FC8A5AC5-75D1-4AB0-9D96-FAB587C533D3}">
      <dgm:prSet phldrT="[Texto]" custT="1"/>
      <dgm:spPr/>
      <dgm:t>
        <a:bodyPr/>
        <a:lstStyle/>
        <a:p>
          <a:pPr algn="just"/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Início com a Declaração de Comercialidade e duração limitada pela vigência do contrato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E4206028-3953-4F27-B92E-40EC44656710}" type="parTrans" cxnId="{C30C91A5-57FB-437E-91E1-6F63F0FDF5E3}">
      <dgm:prSet/>
      <dgm:spPr/>
      <dgm:t>
        <a:bodyPr/>
        <a:lstStyle/>
        <a:p>
          <a:endParaRPr lang="en-US"/>
        </a:p>
      </dgm:t>
    </dgm:pt>
    <dgm:pt modelId="{EB721B13-B5A6-41A8-A094-4E5BEC0B9F74}" type="sibTrans" cxnId="{C30C91A5-57FB-437E-91E1-6F63F0FDF5E3}">
      <dgm:prSet/>
      <dgm:spPr/>
      <dgm:t>
        <a:bodyPr/>
        <a:lstStyle/>
        <a:p>
          <a:endParaRPr lang="en-US"/>
        </a:p>
      </dgm:t>
    </dgm:pt>
    <dgm:pt modelId="{95D14592-191C-4321-AEDC-B224EE6D2D52}">
      <dgm:prSet phldrT="[Texto]" custT="1"/>
      <dgm:spPr/>
      <dgm:t>
        <a:bodyPr/>
        <a:lstStyle/>
        <a:p>
          <a:r>
            <a:rPr lang="pt-BR" sz="2000" dirty="0" smtClean="0"/>
            <a:t>Vigência</a:t>
          </a:r>
          <a:endParaRPr lang="en-US" sz="2000" dirty="0"/>
        </a:p>
      </dgm:t>
    </dgm:pt>
    <dgm:pt modelId="{542CAC3F-EFA6-4E8B-8C7D-499141FF6BFB}" type="parTrans" cxnId="{5E1F63A2-8933-4623-8D3A-A1C849A8E9D6}">
      <dgm:prSet/>
      <dgm:spPr/>
      <dgm:t>
        <a:bodyPr/>
        <a:lstStyle/>
        <a:p>
          <a:endParaRPr lang="en-US"/>
        </a:p>
      </dgm:t>
    </dgm:pt>
    <dgm:pt modelId="{E90F8064-61DC-457C-95CA-C474D65B38ED}" type="sibTrans" cxnId="{5E1F63A2-8933-4623-8D3A-A1C849A8E9D6}">
      <dgm:prSet/>
      <dgm:spPr/>
      <dgm:t>
        <a:bodyPr/>
        <a:lstStyle/>
        <a:p>
          <a:endParaRPr lang="en-US"/>
        </a:p>
      </dgm:t>
    </dgm:pt>
    <dgm:pt modelId="{5641E315-0E4C-4868-9FF7-C214E354BAAE}">
      <dgm:prSet phldrT="[Texto]" custT="1"/>
      <dgm:spPr/>
      <dgm:t>
        <a:bodyPr/>
        <a:lstStyle/>
        <a:p>
          <a:pPr algn="just"/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35 anos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1A08175D-0A6C-47F1-B755-13FDA56D0835}" type="parTrans" cxnId="{6C26842D-3235-42F4-A7F7-53A52AC554B1}">
      <dgm:prSet/>
      <dgm:spPr/>
      <dgm:t>
        <a:bodyPr/>
        <a:lstStyle/>
        <a:p>
          <a:endParaRPr lang="en-US"/>
        </a:p>
      </dgm:t>
    </dgm:pt>
    <dgm:pt modelId="{E0200A07-42A4-4FCD-90EF-44E97200D234}" type="sibTrans" cxnId="{6C26842D-3235-42F4-A7F7-53A52AC554B1}">
      <dgm:prSet/>
      <dgm:spPr/>
      <dgm:t>
        <a:bodyPr/>
        <a:lstStyle/>
        <a:p>
          <a:endParaRPr lang="en-US"/>
        </a:p>
      </dgm:t>
    </dgm:pt>
    <dgm:pt modelId="{CA742441-BF5D-4583-8F25-47B9EFFECF98}">
      <dgm:prSet phldrT="[Texto]" custT="1"/>
      <dgm:spPr/>
      <dgm:t>
        <a:bodyPr/>
        <a:lstStyle/>
        <a:p>
          <a:pPr algn="just">
            <a:spcAft>
              <a:spcPts val="0"/>
            </a:spcAft>
          </a:pPr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PEM: 01 poço exploratório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6458AC80-0676-44BA-87B2-DEF3CEE41FD4}" type="parTrans" cxnId="{559C7B7D-D1BC-43FE-837F-B68281802A8E}">
      <dgm:prSet/>
      <dgm:spPr/>
    </dgm:pt>
    <dgm:pt modelId="{15EC505A-9435-4009-BEA8-1E521A24E072}" type="sibTrans" cxnId="{559C7B7D-D1BC-43FE-837F-B68281802A8E}">
      <dgm:prSet/>
      <dgm:spPr/>
    </dgm:pt>
    <dgm:pt modelId="{151CC4F1-8E7D-4B6A-B3B1-39CAE61EAB3C}" type="pres">
      <dgm:prSet presAssocID="{DF47C042-5460-473F-A9F3-03A9C34EDD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5E037C-3FD1-4CCC-9A6D-82A6176BB482}" type="pres">
      <dgm:prSet presAssocID="{95D14592-191C-4321-AEDC-B224EE6D2D52}" presName="linNode" presStyleCnt="0"/>
      <dgm:spPr/>
    </dgm:pt>
    <dgm:pt modelId="{A68CB5BB-5712-43BA-B5C4-B5DEB58CF35D}" type="pres">
      <dgm:prSet presAssocID="{95D14592-191C-4321-AEDC-B224EE6D2D52}" presName="parentText" presStyleLbl="node1" presStyleIdx="0" presStyleCnt="4" custScaleX="70839" custScaleY="70199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AF069-7D46-429C-B20C-A4BA773CB496}" type="pres">
      <dgm:prSet presAssocID="{95D14592-191C-4321-AEDC-B224EE6D2D52}" presName="descendantText" presStyleLbl="alignAccFollowNode1" presStyleIdx="0" presStyleCnt="4" custScaleX="112691" custScaleY="663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7DC27-2309-4DA0-B9CF-DEDF1C031783}" type="pres">
      <dgm:prSet presAssocID="{E90F8064-61DC-457C-95CA-C474D65B38ED}" presName="sp" presStyleCnt="0"/>
      <dgm:spPr/>
    </dgm:pt>
    <dgm:pt modelId="{CA7B9442-4F72-4111-8F19-504E72CDF0F2}" type="pres">
      <dgm:prSet presAssocID="{20306DFD-3015-49DC-B80E-A1272B490ABC}" presName="linNode" presStyleCnt="0"/>
      <dgm:spPr/>
    </dgm:pt>
    <dgm:pt modelId="{247E43AC-4D78-48B3-801C-8F3DBA11021D}" type="pres">
      <dgm:prSet presAssocID="{20306DFD-3015-49DC-B80E-A1272B490ABC}" presName="parentText" presStyleLbl="node1" presStyleIdx="1" presStyleCnt="4" custScaleX="71194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3240B-05A0-4C7D-BF56-7D0FCD6EC5C7}" type="pres">
      <dgm:prSet presAssocID="{20306DFD-3015-49DC-B80E-A1272B490ABC}" presName="descendantText" presStyleLbl="alignAccFollowNode1" presStyleIdx="1" presStyleCnt="4" custScaleX="112691" custScaleY="119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68E43-EEB2-4936-B806-E28669D0597F}" type="pres">
      <dgm:prSet presAssocID="{E0D105B2-DD25-4061-A475-8430B8E1B65E}" presName="sp" presStyleCnt="0"/>
      <dgm:spPr/>
    </dgm:pt>
    <dgm:pt modelId="{1EFC9BFE-CD70-4B7A-8980-31C1DEB1887F}" type="pres">
      <dgm:prSet presAssocID="{067358CF-BF66-4724-807C-D014BFDAEAE0}" presName="linNode" presStyleCnt="0"/>
      <dgm:spPr/>
    </dgm:pt>
    <dgm:pt modelId="{B4217FE5-F8A4-48E1-80AA-FCBEA7367CC0}" type="pres">
      <dgm:prSet presAssocID="{067358CF-BF66-4724-807C-D014BFDAEAE0}" presName="parentText" presStyleLbl="node1" presStyleIdx="2" presStyleCnt="4" custScaleX="70839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1B3B33-DB87-4F80-B01E-65F961C03FF4}" type="pres">
      <dgm:prSet presAssocID="{067358CF-BF66-4724-807C-D014BFDAEAE0}" presName="descendantText" presStyleLbl="alignAccFollowNode1" presStyleIdx="2" presStyleCnt="4" custScaleX="1126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E8B1C-846D-43D5-B2EC-CB7BE5BD10D6}" type="pres">
      <dgm:prSet presAssocID="{8B24FFDA-8259-4210-9344-517E325604EE}" presName="sp" presStyleCnt="0"/>
      <dgm:spPr/>
    </dgm:pt>
    <dgm:pt modelId="{B3805EE9-8F3B-44E2-97A1-FEAAFA733313}" type="pres">
      <dgm:prSet presAssocID="{FAAB4187-D8FA-4D2A-A185-0395F31AD7EF}" presName="linNode" presStyleCnt="0"/>
      <dgm:spPr/>
    </dgm:pt>
    <dgm:pt modelId="{89A60EAA-5CF4-42D4-BD66-E0ECFACFA544}" type="pres">
      <dgm:prSet presAssocID="{FAAB4187-D8FA-4D2A-A185-0395F31AD7EF}" presName="parentText" presStyleLbl="node1" presStyleIdx="3" presStyleCnt="4" custScaleX="70839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BEA82F-2D55-43D2-8DDB-F1E7D5FF82BF}" type="pres">
      <dgm:prSet presAssocID="{FAAB4187-D8FA-4D2A-A185-0395F31AD7EF}" presName="descendantText" presStyleLbl="alignAccFollowNode1" presStyleIdx="3" presStyleCnt="4" custScaleX="112691" custScaleY="1169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26842D-3235-42F4-A7F7-53A52AC554B1}" srcId="{95D14592-191C-4321-AEDC-B224EE6D2D52}" destId="{5641E315-0E4C-4868-9FF7-C214E354BAAE}" srcOrd="0" destOrd="0" parTransId="{1A08175D-0A6C-47F1-B755-13FDA56D0835}" sibTransId="{E0200A07-42A4-4FCD-90EF-44E97200D234}"/>
    <dgm:cxn modelId="{0BF9B86C-92E8-4E9C-8112-6413F25C8293}" type="presOf" srcId="{5641E315-0E4C-4868-9FF7-C214E354BAAE}" destId="{BD9AF069-7D46-429C-B20C-A4BA773CB496}" srcOrd="0" destOrd="0" presId="urn:microsoft.com/office/officeart/2005/8/layout/vList5"/>
    <dgm:cxn modelId="{3DB03EF8-57DF-4BD7-B106-1D6795F3F29F}" srcId="{FAAB4187-D8FA-4D2A-A185-0395F31AD7EF}" destId="{70BC1A61-3CAF-4F2E-8EEB-B2C86ACA151C}" srcOrd="0" destOrd="0" parTransId="{610AD98E-1F94-499F-991A-2BA0265BE8AC}" sibTransId="{FF868F1B-967B-4362-BA7F-B3880AD0A390}"/>
    <dgm:cxn modelId="{AA36B0FE-B60C-4F81-BBF7-8A28F4A6D90D}" type="presOf" srcId="{70BC1A61-3CAF-4F2E-8EEB-B2C86ACA151C}" destId="{B9BEA82F-2D55-43D2-8DDB-F1E7D5FF82BF}" srcOrd="0" destOrd="0" presId="urn:microsoft.com/office/officeart/2005/8/layout/vList5"/>
    <dgm:cxn modelId="{B90F3A94-C480-4525-A333-132C159D9E56}" srcId="{DF47C042-5460-473F-A9F3-03A9C34EDDA1}" destId="{20306DFD-3015-49DC-B80E-A1272B490ABC}" srcOrd="1" destOrd="0" parTransId="{A56602A1-417E-4CCA-A7E2-B6AB1F48D41E}" sibTransId="{E0D105B2-DD25-4061-A475-8430B8E1B65E}"/>
    <dgm:cxn modelId="{C34F956C-01BE-4965-849F-2A0E6B1AB94B}" srcId="{DF47C042-5460-473F-A9F3-03A9C34EDDA1}" destId="{067358CF-BF66-4724-807C-D014BFDAEAE0}" srcOrd="2" destOrd="0" parTransId="{F109E4A5-E8C5-429A-9AB2-B686C26F6B05}" sibTransId="{8B24FFDA-8259-4210-9344-517E325604EE}"/>
    <dgm:cxn modelId="{86F6D76A-8ECC-4670-AED4-8B11578FA07E}" srcId="{DF47C042-5460-473F-A9F3-03A9C34EDDA1}" destId="{FAAB4187-D8FA-4D2A-A185-0395F31AD7EF}" srcOrd="3" destOrd="0" parTransId="{4D9C65B2-0C99-4522-A0AE-EC856369C189}" sibTransId="{A25B341A-B6A6-4213-BCB3-3CE91E1B945B}"/>
    <dgm:cxn modelId="{940BB928-CE76-41AF-AC2A-CD08436C7012}" type="presOf" srcId="{20306DFD-3015-49DC-B80E-A1272B490ABC}" destId="{247E43AC-4D78-48B3-801C-8F3DBA11021D}" srcOrd="0" destOrd="0" presId="urn:microsoft.com/office/officeart/2005/8/layout/vList5"/>
    <dgm:cxn modelId="{2034EEC1-9796-453E-9996-64AF253C0A6B}" type="presOf" srcId="{067358CF-BF66-4724-807C-D014BFDAEAE0}" destId="{B4217FE5-F8A4-48E1-80AA-FCBEA7367CC0}" srcOrd="0" destOrd="0" presId="urn:microsoft.com/office/officeart/2005/8/layout/vList5"/>
    <dgm:cxn modelId="{43642A18-44DA-4643-9949-69EC3A00D803}" type="presOf" srcId="{F1809A4F-F7D2-4E05-9699-B7022C376D43}" destId="{23F3240B-05A0-4C7D-BF56-7D0FCD6EC5C7}" srcOrd="0" destOrd="1" presId="urn:microsoft.com/office/officeart/2005/8/layout/vList5"/>
    <dgm:cxn modelId="{C30C91A5-57FB-437E-91E1-6F63F0FDF5E3}" srcId="{067358CF-BF66-4724-807C-D014BFDAEAE0}" destId="{FC8A5AC5-75D1-4AB0-9D96-FAB587C533D3}" srcOrd="0" destOrd="0" parTransId="{E4206028-3953-4F27-B92E-40EC44656710}" sibTransId="{EB721B13-B5A6-41A8-A094-4E5BEC0B9F74}"/>
    <dgm:cxn modelId="{5E1F63A2-8933-4623-8D3A-A1C849A8E9D6}" srcId="{DF47C042-5460-473F-A9F3-03A9C34EDDA1}" destId="{95D14592-191C-4321-AEDC-B224EE6D2D52}" srcOrd="0" destOrd="0" parTransId="{542CAC3F-EFA6-4E8B-8C7D-499141FF6BFB}" sibTransId="{E90F8064-61DC-457C-95CA-C474D65B38ED}"/>
    <dgm:cxn modelId="{559C7B7D-D1BC-43FE-837F-B68281802A8E}" srcId="{20306DFD-3015-49DC-B80E-A1272B490ABC}" destId="{CA742441-BF5D-4583-8F25-47B9EFFECF98}" srcOrd="0" destOrd="0" parTransId="{6458AC80-0676-44BA-87B2-DEF3CEE41FD4}" sibTransId="{15EC505A-9435-4009-BEA8-1E521A24E072}"/>
    <dgm:cxn modelId="{9E8BCACD-AA75-4CF5-BE9E-10DD7B95DF9B}" type="presOf" srcId="{DF47C042-5460-473F-A9F3-03A9C34EDDA1}" destId="{151CC4F1-8E7D-4B6A-B3B1-39CAE61EAB3C}" srcOrd="0" destOrd="0" presId="urn:microsoft.com/office/officeart/2005/8/layout/vList5"/>
    <dgm:cxn modelId="{CE5BF55D-DABD-417B-972C-E929CA515E97}" type="presOf" srcId="{FC8A5AC5-75D1-4AB0-9D96-FAB587C533D3}" destId="{111B3B33-DB87-4F80-B01E-65F961C03FF4}" srcOrd="0" destOrd="0" presId="urn:microsoft.com/office/officeart/2005/8/layout/vList5"/>
    <dgm:cxn modelId="{2B81236A-550F-4D01-A28A-07FB0B84FB4D}" srcId="{20306DFD-3015-49DC-B80E-A1272B490ABC}" destId="{F1809A4F-F7D2-4E05-9699-B7022C376D43}" srcOrd="1" destOrd="0" parTransId="{D26E4D57-BE01-4C24-85A4-500702770FFF}" sibTransId="{B599A41B-0FB4-40E4-AF88-9689FCD1C655}"/>
    <dgm:cxn modelId="{462AA89F-0116-443E-8A59-210048ED2FB8}" type="presOf" srcId="{95D14592-191C-4321-AEDC-B224EE6D2D52}" destId="{A68CB5BB-5712-43BA-B5C4-B5DEB58CF35D}" srcOrd="0" destOrd="0" presId="urn:microsoft.com/office/officeart/2005/8/layout/vList5"/>
    <dgm:cxn modelId="{94696C84-B26A-473D-9E9B-D9AC4A0D6139}" type="presOf" srcId="{FAAB4187-D8FA-4D2A-A185-0395F31AD7EF}" destId="{89A60EAA-5CF4-42D4-BD66-E0ECFACFA544}" srcOrd="0" destOrd="0" presId="urn:microsoft.com/office/officeart/2005/8/layout/vList5"/>
    <dgm:cxn modelId="{C266CBD2-8C75-47F6-9E36-A4B051D00D54}" type="presOf" srcId="{CA742441-BF5D-4583-8F25-47B9EFFECF98}" destId="{23F3240B-05A0-4C7D-BF56-7D0FCD6EC5C7}" srcOrd="0" destOrd="0" presId="urn:microsoft.com/office/officeart/2005/8/layout/vList5"/>
    <dgm:cxn modelId="{950E193F-55D1-431B-8F31-F3DB1BB21429}" type="presParOf" srcId="{151CC4F1-8E7D-4B6A-B3B1-39CAE61EAB3C}" destId="{985E037C-3FD1-4CCC-9A6D-82A6176BB482}" srcOrd="0" destOrd="0" presId="urn:microsoft.com/office/officeart/2005/8/layout/vList5"/>
    <dgm:cxn modelId="{DD663716-54F1-47B7-AEDD-2ABB524DCFCD}" type="presParOf" srcId="{985E037C-3FD1-4CCC-9A6D-82A6176BB482}" destId="{A68CB5BB-5712-43BA-B5C4-B5DEB58CF35D}" srcOrd="0" destOrd="0" presId="urn:microsoft.com/office/officeart/2005/8/layout/vList5"/>
    <dgm:cxn modelId="{AD39F105-4B75-40C4-BC82-9E667695B92C}" type="presParOf" srcId="{985E037C-3FD1-4CCC-9A6D-82A6176BB482}" destId="{BD9AF069-7D46-429C-B20C-A4BA773CB496}" srcOrd="1" destOrd="0" presId="urn:microsoft.com/office/officeart/2005/8/layout/vList5"/>
    <dgm:cxn modelId="{345B2F86-3239-4939-A155-FC1D053727A9}" type="presParOf" srcId="{151CC4F1-8E7D-4B6A-B3B1-39CAE61EAB3C}" destId="{0777DC27-2309-4DA0-B9CF-DEDF1C031783}" srcOrd="1" destOrd="0" presId="urn:microsoft.com/office/officeart/2005/8/layout/vList5"/>
    <dgm:cxn modelId="{56DBC3A4-7675-439E-A4F8-95A9FFD25003}" type="presParOf" srcId="{151CC4F1-8E7D-4B6A-B3B1-39CAE61EAB3C}" destId="{CA7B9442-4F72-4111-8F19-504E72CDF0F2}" srcOrd="2" destOrd="0" presId="urn:microsoft.com/office/officeart/2005/8/layout/vList5"/>
    <dgm:cxn modelId="{1FBB84BE-4A92-448C-B28C-F1C3E4B143C1}" type="presParOf" srcId="{CA7B9442-4F72-4111-8F19-504E72CDF0F2}" destId="{247E43AC-4D78-48B3-801C-8F3DBA11021D}" srcOrd="0" destOrd="0" presId="urn:microsoft.com/office/officeart/2005/8/layout/vList5"/>
    <dgm:cxn modelId="{D5A52ECA-1337-4109-9510-925AE008DBF8}" type="presParOf" srcId="{CA7B9442-4F72-4111-8F19-504E72CDF0F2}" destId="{23F3240B-05A0-4C7D-BF56-7D0FCD6EC5C7}" srcOrd="1" destOrd="0" presId="urn:microsoft.com/office/officeart/2005/8/layout/vList5"/>
    <dgm:cxn modelId="{8C1C897D-6CE4-435C-BE05-52352A7D08A9}" type="presParOf" srcId="{151CC4F1-8E7D-4B6A-B3B1-39CAE61EAB3C}" destId="{05C68E43-EEB2-4936-B806-E28669D0597F}" srcOrd="3" destOrd="0" presId="urn:microsoft.com/office/officeart/2005/8/layout/vList5"/>
    <dgm:cxn modelId="{B1875C27-ECF3-4000-A241-48C58D9A302C}" type="presParOf" srcId="{151CC4F1-8E7D-4B6A-B3B1-39CAE61EAB3C}" destId="{1EFC9BFE-CD70-4B7A-8980-31C1DEB1887F}" srcOrd="4" destOrd="0" presId="urn:microsoft.com/office/officeart/2005/8/layout/vList5"/>
    <dgm:cxn modelId="{D8455783-F707-45BE-9AE0-003D79434A58}" type="presParOf" srcId="{1EFC9BFE-CD70-4B7A-8980-31C1DEB1887F}" destId="{B4217FE5-F8A4-48E1-80AA-FCBEA7367CC0}" srcOrd="0" destOrd="0" presId="urn:microsoft.com/office/officeart/2005/8/layout/vList5"/>
    <dgm:cxn modelId="{1A041375-B63D-4E77-A7FB-AB46280C5210}" type="presParOf" srcId="{1EFC9BFE-CD70-4B7A-8980-31C1DEB1887F}" destId="{111B3B33-DB87-4F80-B01E-65F961C03FF4}" srcOrd="1" destOrd="0" presId="urn:microsoft.com/office/officeart/2005/8/layout/vList5"/>
    <dgm:cxn modelId="{E8B6B2E2-DE83-47A4-A7D7-9A1C87141639}" type="presParOf" srcId="{151CC4F1-8E7D-4B6A-B3B1-39CAE61EAB3C}" destId="{3B3E8B1C-846D-43D5-B2EC-CB7BE5BD10D6}" srcOrd="5" destOrd="0" presId="urn:microsoft.com/office/officeart/2005/8/layout/vList5"/>
    <dgm:cxn modelId="{419CB4DB-F1A6-4D77-8AA4-61C3CB0BEFF4}" type="presParOf" srcId="{151CC4F1-8E7D-4B6A-B3B1-39CAE61EAB3C}" destId="{B3805EE9-8F3B-44E2-97A1-FEAAFA733313}" srcOrd="6" destOrd="0" presId="urn:microsoft.com/office/officeart/2005/8/layout/vList5"/>
    <dgm:cxn modelId="{D03AC958-CA26-4878-917F-3D9E79316DE0}" type="presParOf" srcId="{B3805EE9-8F3B-44E2-97A1-FEAAFA733313}" destId="{89A60EAA-5CF4-42D4-BD66-E0ECFACFA544}" srcOrd="0" destOrd="0" presId="urn:microsoft.com/office/officeart/2005/8/layout/vList5"/>
    <dgm:cxn modelId="{BD06EAE6-1E8B-44FC-9F38-91C42CCB7005}" type="presParOf" srcId="{B3805EE9-8F3B-44E2-97A1-FEAAFA733313}" destId="{B9BEA82F-2D55-43D2-8DDB-F1E7D5FF82B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47C042-5460-473F-A9F3-03A9C34EDDA1}" type="doc">
      <dgm:prSet loTypeId="urn:microsoft.com/office/officeart/2005/8/layout/vList5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0306DFD-3015-49DC-B80E-A1272B490ABC}">
      <dgm:prSet phldrT="[Texto]" custT="1"/>
      <dgm:spPr/>
      <dgm:t>
        <a:bodyPr/>
        <a:lstStyle/>
        <a:p>
          <a:r>
            <a:rPr lang="pt-BR" sz="2000" dirty="0" smtClean="0"/>
            <a:t>Obrigações</a:t>
          </a:r>
          <a:endParaRPr lang="en-US" sz="2000" dirty="0"/>
        </a:p>
      </dgm:t>
    </dgm:pt>
    <dgm:pt modelId="{A56602A1-417E-4CCA-A7E2-B6AB1F48D41E}" type="parTrans" cxnId="{B90F3A94-C480-4525-A333-132C159D9E56}">
      <dgm:prSet/>
      <dgm:spPr/>
      <dgm:t>
        <a:bodyPr/>
        <a:lstStyle/>
        <a:p>
          <a:endParaRPr lang="en-US"/>
        </a:p>
      </dgm:t>
    </dgm:pt>
    <dgm:pt modelId="{E0D105B2-DD25-4061-A475-8430B8E1B65E}" type="sibTrans" cxnId="{B90F3A94-C480-4525-A333-132C159D9E56}">
      <dgm:prSet/>
      <dgm:spPr/>
      <dgm:t>
        <a:bodyPr/>
        <a:lstStyle/>
        <a:p>
          <a:endParaRPr lang="en-US"/>
        </a:p>
      </dgm:t>
    </dgm:pt>
    <dgm:pt modelId="{17FDD820-6F64-4E9D-88B3-A1B882B46B66}">
      <dgm:prSet phldrT="[Texto]" custT="1"/>
      <dgm:spPr/>
      <dgm:t>
        <a:bodyPr/>
        <a:lstStyle/>
        <a:p>
          <a:pPr algn="just">
            <a:spcAft>
              <a:spcPct val="15000"/>
            </a:spcAft>
          </a:pPr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Dados e informações devem ser entregues pelos contratados à ANP e à Gestora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B64AD770-8A86-4601-9DE3-F85A090CB905}" type="parTrans" cxnId="{B43CB005-A70C-43DF-A1A4-1A0B1AFAB77A}">
      <dgm:prSet/>
      <dgm:spPr/>
      <dgm:t>
        <a:bodyPr/>
        <a:lstStyle/>
        <a:p>
          <a:endParaRPr lang="en-US"/>
        </a:p>
      </dgm:t>
    </dgm:pt>
    <dgm:pt modelId="{8932F9A7-4C9A-4CAD-865F-2FF401D7A816}" type="sibTrans" cxnId="{B43CB005-A70C-43DF-A1A4-1A0B1AFAB77A}">
      <dgm:prSet/>
      <dgm:spPr/>
      <dgm:t>
        <a:bodyPr/>
        <a:lstStyle/>
        <a:p>
          <a:endParaRPr lang="en-US"/>
        </a:p>
      </dgm:t>
    </dgm:pt>
    <dgm:pt modelId="{F1809A4F-F7D2-4E05-9699-B7022C376D43}">
      <dgm:prSet phldrT="[Texto]" custT="1"/>
      <dgm:spPr/>
      <dgm:t>
        <a:bodyPr/>
        <a:lstStyle/>
        <a:p>
          <a:pPr algn="just">
            <a:spcAft>
              <a:spcPts val="0"/>
            </a:spcAft>
          </a:pPr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É responsabilidade exclusiva dos contratados obter as licenças, autorizações e permissões;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D26E4D57-BE01-4C24-85A4-500702770FFF}" type="parTrans" cxnId="{2B81236A-550F-4D01-A28A-07FB0B84FB4D}">
      <dgm:prSet/>
      <dgm:spPr/>
      <dgm:t>
        <a:bodyPr/>
        <a:lstStyle/>
        <a:p>
          <a:endParaRPr lang="en-US"/>
        </a:p>
      </dgm:t>
    </dgm:pt>
    <dgm:pt modelId="{B599A41B-0FB4-40E4-AF88-9689FCD1C655}" type="sibTrans" cxnId="{2B81236A-550F-4D01-A28A-07FB0B84FB4D}">
      <dgm:prSet/>
      <dgm:spPr/>
      <dgm:t>
        <a:bodyPr/>
        <a:lstStyle/>
        <a:p>
          <a:endParaRPr lang="en-US"/>
        </a:p>
      </dgm:t>
    </dgm:pt>
    <dgm:pt modelId="{AB4049A0-B332-4B3B-862D-7FF443C1A344}">
      <dgm:prSet phldrT="[Texto]" custT="1"/>
      <dgm:spPr/>
      <dgm:t>
        <a:bodyPr/>
        <a:lstStyle/>
        <a:p>
          <a:pPr algn="just">
            <a:spcAft>
              <a:spcPct val="15000"/>
            </a:spcAft>
          </a:pPr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Envio de planos, programas e boletins nos prazos e periodicidade previstos no contrato;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AE99D418-4EBF-457F-BF97-7BD4A7C51F28}" type="parTrans" cxnId="{DF216DA8-AD8F-4A1B-B928-7CCB93BE7410}">
      <dgm:prSet/>
      <dgm:spPr/>
      <dgm:t>
        <a:bodyPr/>
        <a:lstStyle/>
        <a:p>
          <a:endParaRPr lang="en-US"/>
        </a:p>
      </dgm:t>
    </dgm:pt>
    <dgm:pt modelId="{30DEEE86-3C80-489E-9D37-8744DABBA2BD}" type="sibTrans" cxnId="{DF216DA8-AD8F-4A1B-B928-7CCB93BE7410}">
      <dgm:prSet/>
      <dgm:spPr/>
      <dgm:t>
        <a:bodyPr/>
        <a:lstStyle/>
        <a:p>
          <a:endParaRPr lang="en-US"/>
        </a:p>
      </dgm:t>
    </dgm:pt>
    <dgm:pt modelId="{95D14592-191C-4321-AEDC-B224EE6D2D52}">
      <dgm:prSet phldrT="[Texto]" custT="1"/>
      <dgm:spPr/>
      <dgm:t>
        <a:bodyPr/>
        <a:lstStyle/>
        <a:p>
          <a:r>
            <a:rPr lang="pt-BR" sz="2000" dirty="0" smtClean="0"/>
            <a:t>Propriedade do petróleo e/ou Gás Natural</a:t>
          </a:r>
          <a:endParaRPr lang="en-US" sz="2000" dirty="0"/>
        </a:p>
      </dgm:t>
    </dgm:pt>
    <dgm:pt modelId="{542CAC3F-EFA6-4E8B-8C7D-499141FF6BFB}" type="parTrans" cxnId="{5E1F63A2-8933-4623-8D3A-A1C849A8E9D6}">
      <dgm:prSet/>
      <dgm:spPr/>
      <dgm:t>
        <a:bodyPr/>
        <a:lstStyle/>
        <a:p>
          <a:endParaRPr lang="en-US"/>
        </a:p>
      </dgm:t>
    </dgm:pt>
    <dgm:pt modelId="{E90F8064-61DC-457C-95CA-C474D65B38ED}" type="sibTrans" cxnId="{5E1F63A2-8933-4623-8D3A-A1C849A8E9D6}">
      <dgm:prSet/>
      <dgm:spPr/>
      <dgm:t>
        <a:bodyPr/>
        <a:lstStyle/>
        <a:p>
          <a:endParaRPr lang="en-US"/>
        </a:p>
      </dgm:t>
    </dgm:pt>
    <dgm:pt modelId="{5641E315-0E4C-4868-9FF7-C214E354BAAE}">
      <dgm:prSet phldrT="[Texto]" custT="1"/>
      <dgm:spPr/>
      <dgm:t>
        <a:bodyPr/>
        <a:lstStyle/>
        <a:p>
          <a:pPr algn="just">
            <a:spcAft>
              <a:spcPts val="0"/>
            </a:spcAft>
          </a:pPr>
          <a:r>
            <a:rPr lang="pt-BR" sz="1600" dirty="0" smtClean="0">
              <a:solidFill>
                <a:schemeClr val="accent1">
                  <a:lumMod val="50000"/>
                </a:schemeClr>
              </a:solidFill>
            </a:rPr>
            <a:t>Apropriação originária do volume correspondente à parcela do Excedente em Óleo no Ponto de Partilha.</a:t>
          </a:r>
          <a:endParaRPr lang="en-US" sz="1600" dirty="0">
            <a:solidFill>
              <a:schemeClr val="accent1">
                <a:lumMod val="50000"/>
              </a:schemeClr>
            </a:solidFill>
          </a:endParaRPr>
        </a:p>
      </dgm:t>
    </dgm:pt>
    <dgm:pt modelId="{1A08175D-0A6C-47F1-B755-13FDA56D0835}" type="parTrans" cxnId="{6C26842D-3235-42F4-A7F7-53A52AC554B1}">
      <dgm:prSet/>
      <dgm:spPr/>
      <dgm:t>
        <a:bodyPr/>
        <a:lstStyle/>
        <a:p>
          <a:endParaRPr lang="en-US"/>
        </a:p>
      </dgm:t>
    </dgm:pt>
    <dgm:pt modelId="{E0200A07-42A4-4FCD-90EF-44E97200D234}" type="sibTrans" cxnId="{6C26842D-3235-42F4-A7F7-53A52AC554B1}">
      <dgm:prSet/>
      <dgm:spPr/>
      <dgm:t>
        <a:bodyPr/>
        <a:lstStyle/>
        <a:p>
          <a:endParaRPr lang="en-US"/>
        </a:p>
      </dgm:t>
    </dgm:pt>
    <dgm:pt modelId="{151CC4F1-8E7D-4B6A-B3B1-39CAE61EAB3C}" type="pres">
      <dgm:prSet presAssocID="{DF47C042-5460-473F-A9F3-03A9C34EDD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5E037C-3FD1-4CCC-9A6D-82A6176BB482}" type="pres">
      <dgm:prSet presAssocID="{95D14592-191C-4321-AEDC-B224EE6D2D52}" presName="linNode" presStyleCnt="0"/>
      <dgm:spPr/>
    </dgm:pt>
    <dgm:pt modelId="{A68CB5BB-5712-43BA-B5C4-B5DEB58CF35D}" type="pres">
      <dgm:prSet presAssocID="{95D14592-191C-4321-AEDC-B224EE6D2D52}" presName="parentText" presStyleLbl="node1" presStyleIdx="0" presStyleCnt="2" custScaleX="70839" custScaleY="70199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AF069-7D46-429C-B20C-A4BA773CB496}" type="pres">
      <dgm:prSet presAssocID="{95D14592-191C-4321-AEDC-B224EE6D2D52}" presName="descendantText" presStyleLbl="alignAccFollowNode1" presStyleIdx="0" presStyleCnt="2" custScaleX="112691" custScaleY="779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7DC27-2309-4DA0-B9CF-DEDF1C031783}" type="pres">
      <dgm:prSet presAssocID="{E90F8064-61DC-457C-95CA-C474D65B38ED}" presName="sp" presStyleCnt="0"/>
      <dgm:spPr/>
    </dgm:pt>
    <dgm:pt modelId="{CA7B9442-4F72-4111-8F19-504E72CDF0F2}" type="pres">
      <dgm:prSet presAssocID="{20306DFD-3015-49DC-B80E-A1272B490ABC}" presName="linNode" presStyleCnt="0"/>
      <dgm:spPr/>
    </dgm:pt>
    <dgm:pt modelId="{247E43AC-4D78-48B3-801C-8F3DBA11021D}" type="pres">
      <dgm:prSet presAssocID="{20306DFD-3015-49DC-B80E-A1272B490ABC}" presName="parentText" presStyleLbl="node1" presStyleIdx="1" presStyleCnt="2" custScaleX="71194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3240B-05A0-4C7D-BF56-7D0FCD6EC5C7}" type="pres">
      <dgm:prSet presAssocID="{20306DFD-3015-49DC-B80E-A1272B490ABC}" presName="descendantText" presStyleLbl="alignAccFollowNode1" presStyleIdx="1" presStyleCnt="2" custScaleX="112691" custScaleY="119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A00546-3162-41EA-AC2D-C8E3470B4DA2}" type="presOf" srcId="{AB4049A0-B332-4B3B-862D-7FF443C1A344}" destId="{23F3240B-05A0-4C7D-BF56-7D0FCD6EC5C7}" srcOrd="0" destOrd="2" presId="urn:microsoft.com/office/officeart/2005/8/layout/vList5"/>
    <dgm:cxn modelId="{6C26842D-3235-42F4-A7F7-53A52AC554B1}" srcId="{95D14592-191C-4321-AEDC-B224EE6D2D52}" destId="{5641E315-0E4C-4868-9FF7-C214E354BAAE}" srcOrd="0" destOrd="0" parTransId="{1A08175D-0A6C-47F1-B755-13FDA56D0835}" sibTransId="{E0200A07-42A4-4FCD-90EF-44E97200D234}"/>
    <dgm:cxn modelId="{B43CB005-A70C-43DF-A1A4-1A0B1AFAB77A}" srcId="{20306DFD-3015-49DC-B80E-A1272B490ABC}" destId="{17FDD820-6F64-4E9D-88B3-A1B882B46B66}" srcOrd="1" destOrd="0" parTransId="{B64AD770-8A86-4601-9DE3-F85A090CB905}" sibTransId="{8932F9A7-4C9A-4CAD-865F-2FF401D7A816}"/>
    <dgm:cxn modelId="{EE4B61F2-C140-466E-A687-A296E1E26469}" type="presOf" srcId="{DF47C042-5460-473F-A9F3-03A9C34EDDA1}" destId="{151CC4F1-8E7D-4B6A-B3B1-39CAE61EAB3C}" srcOrd="0" destOrd="0" presId="urn:microsoft.com/office/officeart/2005/8/layout/vList5"/>
    <dgm:cxn modelId="{B90F3A94-C480-4525-A333-132C159D9E56}" srcId="{DF47C042-5460-473F-A9F3-03A9C34EDDA1}" destId="{20306DFD-3015-49DC-B80E-A1272B490ABC}" srcOrd="1" destOrd="0" parTransId="{A56602A1-417E-4CCA-A7E2-B6AB1F48D41E}" sibTransId="{E0D105B2-DD25-4061-A475-8430B8E1B65E}"/>
    <dgm:cxn modelId="{AC80F853-281F-4BBB-B9CF-C11D024E7AEE}" type="presOf" srcId="{95D14592-191C-4321-AEDC-B224EE6D2D52}" destId="{A68CB5BB-5712-43BA-B5C4-B5DEB58CF35D}" srcOrd="0" destOrd="0" presId="urn:microsoft.com/office/officeart/2005/8/layout/vList5"/>
    <dgm:cxn modelId="{BC9D9C62-23B0-438F-B95A-53458D301832}" type="presOf" srcId="{20306DFD-3015-49DC-B80E-A1272B490ABC}" destId="{247E43AC-4D78-48B3-801C-8F3DBA11021D}" srcOrd="0" destOrd="0" presId="urn:microsoft.com/office/officeart/2005/8/layout/vList5"/>
    <dgm:cxn modelId="{9C204321-A9B1-45BC-8092-E18A7DA94ED5}" type="presOf" srcId="{5641E315-0E4C-4868-9FF7-C214E354BAAE}" destId="{BD9AF069-7D46-429C-B20C-A4BA773CB496}" srcOrd="0" destOrd="0" presId="urn:microsoft.com/office/officeart/2005/8/layout/vList5"/>
    <dgm:cxn modelId="{5E1F63A2-8933-4623-8D3A-A1C849A8E9D6}" srcId="{DF47C042-5460-473F-A9F3-03A9C34EDDA1}" destId="{95D14592-191C-4321-AEDC-B224EE6D2D52}" srcOrd="0" destOrd="0" parTransId="{542CAC3F-EFA6-4E8B-8C7D-499141FF6BFB}" sibTransId="{E90F8064-61DC-457C-95CA-C474D65B38ED}"/>
    <dgm:cxn modelId="{2B81236A-550F-4D01-A28A-07FB0B84FB4D}" srcId="{20306DFD-3015-49DC-B80E-A1272B490ABC}" destId="{F1809A4F-F7D2-4E05-9699-B7022C376D43}" srcOrd="0" destOrd="0" parTransId="{D26E4D57-BE01-4C24-85A4-500702770FFF}" sibTransId="{B599A41B-0FB4-40E4-AF88-9689FCD1C655}"/>
    <dgm:cxn modelId="{0FADE520-1FED-4525-97B2-00C17FA8C76C}" type="presOf" srcId="{17FDD820-6F64-4E9D-88B3-A1B882B46B66}" destId="{23F3240B-05A0-4C7D-BF56-7D0FCD6EC5C7}" srcOrd="0" destOrd="1" presId="urn:microsoft.com/office/officeart/2005/8/layout/vList5"/>
    <dgm:cxn modelId="{DF216DA8-AD8F-4A1B-B928-7CCB93BE7410}" srcId="{20306DFD-3015-49DC-B80E-A1272B490ABC}" destId="{AB4049A0-B332-4B3B-862D-7FF443C1A344}" srcOrd="2" destOrd="0" parTransId="{AE99D418-4EBF-457F-BF97-7BD4A7C51F28}" sibTransId="{30DEEE86-3C80-489E-9D37-8744DABBA2BD}"/>
    <dgm:cxn modelId="{3BE530F0-2734-4427-9F84-F112660496D6}" type="presOf" srcId="{F1809A4F-F7D2-4E05-9699-B7022C376D43}" destId="{23F3240B-05A0-4C7D-BF56-7D0FCD6EC5C7}" srcOrd="0" destOrd="0" presId="urn:microsoft.com/office/officeart/2005/8/layout/vList5"/>
    <dgm:cxn modelId="{F82A2A3B-A7FD-43AA-84BB-0107908FABF6}" type="presParOf" srcId="{151CC4F1-8E7D-4B6A-B3B1-39CAE61EAB3C}" destId="{985E037C-3FD1-4CCC-9A6D-82A6176BB482}" srcOrd="0" destOrd="0" presId="urn:microsoft.com/office/officeart/2005/8/layout/vList5"/>
    <dgm:cxn modelId="{A46EF4A1-C6F8-4E62-BDA2-DD7108A6BA7B}" type="presParOf" srcId="{985E037C-3FD1-4CCC-9A6D-82A6176BB482}" destId="{A68CB5BB-5712-43BA-B5C4-B5DEB58CF35D}" srcOrd="0" destOrd="0" presId="urn:microsoft.com/office/officeart/2005/8/layout/vList5"/>
    <dgm:cxn modelId="{3A001447-B907-4EE9-B30E-0E080D42B027}" type="presParOf" srcId="{985E037C-3FD1-4CCC-9A6D-82A6176BB482}" destId="{BD9AF069-7D46-429C-B20C-A4BA773CB496}" srcOrd="1" destOrd="0" presId="urn:microsoft.com/office/officeart/2005/8/layout/vList5"/>
    <dgm:cxn modelId="{039B1658-0E38-480B-A7CA-F96A4E896763}" type="presParOf" srcId="{151CC4F1-8E7D-4B6A-B3B1-39CAE61EAB3C}" destId="{0777DC27-2309-4DA0-B9CF-DEDF1C031783}" srcOrd="1" destOrd="0" presId="urn:microsoft.com/office/officeart/2005/8/layout/vList5"/>
    <dgm:cxn modelId="{3FBF526C-4CCF-4E2A-BD8C-0CA898EB76FA}" type="presParOf" srcId="{151CC4F1-8E7D-4B6A-B3B1-39CAE61EAB3C}" destId="{CA7B9442-4F72-4111-8F19-504E72CDF0F2}" srcOrd="2" destOrd="0" presId="urn:microsoft.com/office/officeart/2005/8/layout/vList5"/>
    <dgm:cxn modelId="{7C503303-B72C-4A3E-B97A-05B22690CCB9}" type="presParOf" srcId="{CA7B9442-4F72-4111-8F19-504E72CDF0F2}" destId="{247E43AC-4D78-48B3-801C-8F3DBA11021D}" srcOrd="0" destOrd="0" presId="urn:microsoft.com/office/officeart/2005/8/layout/vList5"/>
    <dgm:cxn modelId="{1B8A83C2-ECA1-4F83-8350-8675C06F8588}" type="presParOf" srcId="{CA7B9442-4F72-4111-8F19-504E72CDF0F2}" destId="{23F3240B-05A0-4C7D-BF56-7D0FCD6EC5C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47C042-5460-473F-A9F3-03A9C34EDD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306DFD-3015-49DC-B80E-A1272B490ABC}">
      <dgm:prSet phldrT="[Texto]"/>
      <dgm:spPr/>
      <dgm:t>
        <a:bodyPr/>
        <a:lstStyle/>
        <a:p>
          <a:r>
            <a:rPr lang="pt-BR" dirty="0" smtClean="0"/>
            <a:t>Necessidade de aprovação pelo Comitê Operacional (anterior ) e reconhecimento por parte da Gestora (posterior).</a:t>
          </a:r>
          <a:endParaRPr lang="en-US" dirty="0"/>
        </a:p>
      </dgm:t>
    </dgm:pt>
    <dgm:pt modelId="{A56602A1-417E-4CCA-A7E2-B6AB1F48D41E}" type="parTrans" cxnId="{B90F3A94-C480-4525-A333-132C159D9E56}">
      <dgm:prSet/>
      <dgm:spPr/>
      <dgm:t>
        <a:bodyPr/>
        <a:lstStyle/>
        <a:p>
          <a:endParaRPr lang="en-US"/>
        </a:p>
      </dgm:t>
    </dgm:pt>
    <dgm:pt modelId="{E0D105B2-DD25-4061-A475-8430B8E1B65E}" type="sibTrans" cxnId="{B90F3A94-C480-4525-A333-132C159D9E56}">
      <dgm:prSet/>
      <dgm:spPr/>
      <dgm:t>
        <a:bodyPr/>
        <a:lstStyle/>
        <a:p>
          <a:endParaRPr lang="en-US"/>
        </a:p>
      </dgm:t>
    </dgm:pt>
    <dgm:pt modelId="{067358CF-BF66-4724-807C-D014BFDAEAE0}">
      <dgm:prSet phldrT="[Texto]"/>
      <dgm:spPr/>
      <dgm:t>
        <a:bodyPr/>
        <a:lstStyle/>
        <a:p>
          <a:r>
            <a:rPr lang="pt-BR" dirty="0" smtClean="0"/>
            <a:t>Teto para recuperação do Custo em Óleo</a:t>
          </a:r>
          <a:endParaRPr lang="en-US" dirty="0"/>
        </a:p>
      </dgm:t>
    </dgm:pt>
    <dgm:pt modelId="{F109E4A5-E8C5-429A-9AB2-B686C26F6B05}" type="parTrans" cxnId="{C34F956C-01BE-4965-849F-2A0E6B1AB94B}">
      <dgm:prSet/>
      <dgm:spPr/>
      <dgm:t>
        <a:bodyPr/>
        <a:lstStyle/>
        <a:p>
          <a:endParaRPr lang="en-US"/>
        </a:p>
      </dgm:t>
    </dgm:pt>
    <dgm:pt modelId="{8B24FFDA-8259-4210-9344-517E325604EE}" type="sibTrans" cxnId="{C34F956C-01BE-4965-849F-2A0E6B1AB94B}">
      <dgm:prSet/>
      <dgm:spPr/>
      <dgm:t>
        <a:bodyPr/>
        <a:lstStyle/>
        <a:p>
          <a:endParaRPr lang="en-US"/>
        </a:p>
      </dgm:t>
    </dgm:pt>
    <dgm:pt modelId="{F1809A4F-F7D2-4E05-9699-B7022C376D43}">
      <dgm:prSet phldrT="[Texto]"/>
      <dgm:spPr/>
      <dgm:t>
        <a:bodyPr/>
        <a:lstStyle/>
        <a:p>
          <a:r>
            <a:rPr lang="pt-BR" noProof="0" dirty="0" smtClean="0"/>
            <a:t>Gastos relativos às atividades de Exploração e Avaliação, Desenvolvimento, Produção e Desativação das instalações (lista exemplificativa)</a:t>
          </a:r>
          <a:endParaRPr lang="pt-BR" noProof="0" dirty="0"/>
        </a:p>
      </dgm:t>
    </dgm:pt>
    <dgm:pt modelId="{D26E4D57-BE01-4C24-85A4-500702770FFF}" type="parTrans" cxnId="{2B81236A-550F-4D01-A28A-07FB0B84FB4D}">
      <dgm:prSet/>
      <dgm:spPr/>
      <dgm:t>
        <a:bodyPr/>
        <a:lstStyle/>
        <a:p>
          <a:endParaRPr lang="en-US"/>
        </a:p>
      </dgm:t>
    </dgm:pt>
    <dgm:pt modelId="{B599A41B-0FB4-40E4-AF88-9689FCD1C655}" type="sibTrans" cxnId="{2B81236A-550F-4D01-A28A-07FB0B84FB4D}">
      <dgm:prSet/>
      <dgm:spPr/>
      <dgm:t>
        <a:bodyPr/>
        <a:lstStyle/>
        <a:p>
          <a:endParaRPr lang="en-US"/>
        </a:p>
      </dgm:t>
    </dgm:pt>
    <dgm:pt modelId="{95D14592-191C-4321-AEDC-B224EE6D2D52}">
      <dgm:prSet phldrT="[Texto]"/>
      <dgm:spPr/>
      <dgm:t>
        <a:bodyPr/>
        <a:lstStyle/>
        <a:p>
          <a:r>
            <a:rPr lang="pt-BR" dirty="0" smtClean="0"/>
            <a:t>Exclusivamente em caso de Descoberta Comercial</a:t>
          </a:r>
          <a:endParaRPr lang="en-US" dirty="0"/>
        </a:p>
      </dgm:t>
    </dgm:pt>
    <dgm:pt modelId="{542CAC3F-EFA6-4E8B-8C7D-499141FF6BFB}" type="parTrans" cxnId="{5E1F63A2-8933-4623-8D3A-A1C849A8E9D6}">
      <dgm:prSet/>
      <dgm:spPr/>
      <dgm:t>
        <a:bodyPr/>
        <a:lstStyle/>
        <a:p>
          <a:endParaRPr lang="en-US"/>
        </a:p>
      </dgm:t>
    </dgm:pt>
    <dgm:pt modelId="{E90F8064-61DC-457C-95CA-C474D65B38ED}" type="sibTrans" cxnId="{5E1F63A2-8933-4623-8D3A-A1C849A8E9D6}">
      <dgm:prSet/>
      <dgm:spPr/>
      <dgm:t>
        <a:bodyPr/>
        <a:lstStyle/>
        <a:p>
          <a:endParaRPr lang="en-US"/>
        </a:p>
      </dgm:t>
    </dgm:pt>
    <dgm:pt modelId="{CB21858E-1B4C-4730-AEFE-4E6D65C7ACAB}">
      <dgm:prSet phldrT="[Texto]"/>
      <dgm:spPr/>
      <dgm:t>
        <a:bodyPr/>
        <a:lstStyle/>
        <a:p>
          <a:r>
            <a:rPr lang="pt-BR" dirty="0" smtClean="0"/>
            <a:t>80% do </a:t>
          </a:r>
          <a:r>
            <a:rPr lang="pt-BR" smtClean="0"/>
            <a:t>Valor Bruto </a:t>
          </a:r>
          <a:r>
            <a:rPr lang="pt-BR" dirty="0" smtClean="0"/>
            <a:t>da Produção</a:t>
          </a:r>
          <a:endParaRPr lang="en-US" dirty="0"/>
        </a:p>
      </dgm:t>
    </dgm:pt>
    <dgm:pt modelId="{56155ED7-F7F8-493B-8F10-ECEB1B3865FA}" type="parTrans" cxnId="{DC516085-82A3-4DF0-BE14-DE9D0718787E}">
      <dgm:prSet/>
      <dgm:spPr/>
      <dgm:t>
        <a:bodyPr/>
        <a:lstStyle/>
        <a:p>
          <a:endParaRPr lang="en-US"/>
        </a:p>
      </dgm:t>
    </dgm:pt>
    <dgm:pt modelId="{364632CD-2076-4CCA-AF33-049706207B88}" type="sibTrans" cxnId="{DC516085-82A3-4DF0-BE14-DE9D0718787E}">
      <dgm:prSet/>
      <dgm:spPr/>
      <dgm:t>
        <a:bodyPr/>
        <a:lstStyle/>
        <a:p>
          <a:endParaRPr lang="en-US"/>
        </a:p>
      </dgm:t>
    </dgm:pt>
    <dgm:pt modelId="{E6185BC4-CF13-46D5-8E81-314635563AA2}">
      <dgm:prSet phldrT="[Texto]"/>
      <dgm:spPr/>
      <dgm:t>
        <a:bodyPr/>
        <a:lstStyle/>
        <a:p>
          <a:r>
            <a:rPr lang="pt-BR" dirty="0" smtClean="0"/>
            <a:t>Calculados em relação a cada Campo oriundo da Área do Contrato;</a:t>
          </a:r>
          <a:endParaRPr lang="en-US" dirty="0"/>
        </a:p>
      </dgm:t>
    </dgm:pt>
    <dgm:pt modelId="{D0CBF595-E53A-4D8E-B3F0-9C4057C883F3}" type="parTrans" cxnId="{5ABD8CFF-2D83-4F3F-A2B8-4DF7972FDF70}">
      <dgm:prSet/>
      <dgm:spPr/>
      <dgm:t>
        <a:bodyPr/>
        <a:lstStyle/>
        <a:p>
          <a:endParaRPr lang="en-US"/>
        </a:p>
      </dgm:t>
    </dgm:pt>
    <dgm:pt modelId="{A551EE8A-B49F-4F7C-957D-88E966FAC98F}" type="sibTrans" cxnId="{5ABD8CFF-2D83-4F3F-A2B8-4DF7972FDF70}">
      <dgm:prSet/>
      <dgm:spPr/>
      <dgm:t>
        <a:bodyPr/>
        <a:lstStyle/>
        <a:p>
          <a:endParaRPr lang="en-US"/>
        </a:p>
      </dgm:t>
    </dgm:pt>
    <dgm:pt modelId="{74B6AE3B-8CDC-4D45-BD96-5A7F15B1AE93}">
      <dgm:prSet phldrT="[Texto]"/>
      <dgm:spPr/>
      <dgm:t>
        <a:bodyPr/>
        <a:lstStyle/>
        <a:p>
          <a:r>
            <a:rPr lang="pt-BR" dirty="0" smtClean="0"/>
            <a:t>Exclusivamente na área do contrato;</a:t>
          </a:r>
          <a:endParaRPr lang="en-US" dirty="0"/>
        </a:p>
      </dgm:t>
    </dgm:pt>
    <dgm:pt modelId="{659761CE-ED4F-4F1B-9805-B84857919918}" type="parTrans" cxnId="{7B0B7DA1-D0A7-4F73-9581-077EA1082130}">
      <dgm:prSet/>
      <dgm:spPr/>
      <dgm:t>
        <a:bodyPr/>
        <a:lstStyle/>
        <a:p>
          <a:endParaRPr lang="en-US"/>
        </a:p>
      </dgm:t>
    </dgm:pt>
    <dgm:pt modelId="{7E057B07-779A-4540-9E8B-0E5D2448041B}" type="sibTrans" cxnId="{7B0B7DA1-D0A7-4F73-9581-077EA1082130}">
      <dgm:prSet/>
      <dgm:spPr/>
      <dgm:t>
        <a:bodyPr/>
        <a:lstStyle/>
        <a:p>
          <a:endParaRPr lang="en-US"/>
        </a:p>
      </dgm:t>
    </dgm:pt>
    <dgm:pt modelId="{2015561E-F7F9-441D-B6FB-945EB5455EF1}">
      <dgm:prSet/>
      <dgm:spPr/>
      <dgm:t>
        <a:bodyPr/>
        <a:lstStyle/>
        <a:p>
          <a:r>
            <a:rPr lang="pt-BR" dirty="0" smtClean="0"/>
            <a:t>Gastos atualizados monetariamente preferencialmente pelo IPCA/IBGE, ou por outro índice que melhor reflita os gastos do setor, a critério da Gestora, sendo vedada a remuneração de capital.</a:t>
          </a:r>
          <a:endParaRPr lang="en-US" dirty="0"/>
        </a:p>
      </dgm:t>
    </dgm:pt>
    <dgm:pt modelId="{E30CF8F5-DDD4-4E22-A04A-FCC590A8DC86}" type="parTrans" cxnId="{4A7EDE62-4FE6-4CC5-ADCB-E75336D89D67}">
      <dgm:prSet/>
      <dgm:spPr/>
      <dgm:t>
        <a:bodyPr/>
        <a:lstStyle/>
        <a:p>
          <a:endParaRPr lang="en-US"/>
        </a:p>
      </dgm:t>
    </dgm:pt>
    <dgm:pt modelId="{D7E033C5-40DE-4329-8E84-F2FC084FDFBE}" type="sibTrans" cxnId="{4A7EDE62-4FE6-4CC5-ADCB-E75336D89D67}">
      <dgm:prSet/>
      <dgm:spPr/>
      <dgm:t>
        <a:bodyPr/>
        <a:lstStyle/>
        <a:p>
          <a:endParaRPr lang="en-US"/>
        </a:p>
      </dgm:t>
    </dgm:pt>
    <dgm:pt modelId="{9237716C-4567-44DF-80F4-1075D9A7CF88}">
      <dgm:prSet phldrT="[Texto]"/>
      <dgm:spPr/>
      <dgm:t>
        <a:bodyPr/>
        <a:lstStyle/>
        <a:p>
          <a:r>
            <a:rPr lang="pt-BR" noProof="0" dirty="0" smtClean="0"/>
            <a:t>Lista de gastos que não podem ser recuperados é exaustiva;</a:t>
          </a:r>
          <a:endParaRPr lang="pt-BR" noProof="0" dirty="0"/>
        </a:p>
      </dgm:t>
    </dgm:pt>
    <dgm:pt modelId="{EFB94568-25B3-42E9-8A37-923E7527713E}" type="parTrans" cxnId="{6A1F53DB-5DC6-484D-9696-B6728F6D4CD8}">
      <dgm:prSet/>
      <dgm:spPr/>
      <dgm:t>
        <a:bodyPr/>
        <a:lstStyle/>
        <a:p>
          <a:endParaRPr lang="en-US"/>
        </a:p>
      </dgm:t>
    </dgm:pt>
    <dgm:pt modelId="{EB5FB9A6-E189-4546-8336-D787C593BFB0}" type="sibTrans" cxnId="{6A1F53DB-5DC6-484D-9696-B6728F6D4CD8}">
      <dgm:prSet/>
      <dgm:spPr/>
      <dgm:t>
        <a:bodyPr/>
        <a:lstStyle/>
        <a:p>
          <a:endParaRPr lang="en-US"/>
        </a:p>
      </dgm:t>
    </dgm:pt>
    <dgm:pt modelId="{5EEE5119-ECF8-4099-A3E4-B2D818AC6D5A}">
      <dgm:prSet phldrT="[Texto]"/>
      <dgm:spPr/>
      <dgm:t>
        <a:bodyPr/>
        <a:lstStyle/>
        <a:p>
          <a:r>
            <a:rPr lang="pt-BR" noProof="0" dirty="0" smtClean="0"/>
            <a:t>Overhead: na Fase de Exploração = 1 a 3% a depender do montante gasto; na Fase de Produção = 1% independentemente do montante gasto.</a:t>
          </a:r>
          <a:endParaRPr lang="pt-BR" noProof="0" dirty="0"/>
        </a:p>
      </dgm:t>
    </dgm:pt>
    <dgm:pt modelId="{0523BFF2-9BCD-4A58-9714-CB8BF97035D8}" type="parTrans" cxnId="{9FC32B95-CEC8-4BDE-9652-092A0CFEC218}">
      <dgm:prSet/>
      <dgm:spPr/>
      <dgm:t>
        <a:bodyPr/>
        <a:lstStyle/>
        <a:p>
          <a:endParaRPr lang="en-US"/>
        </a:p>
      </dgm:t>
    </dgm:pt>
    <dgm:pt modelId="{BE574160-A963-4EF4-8DE0-372ABDEB297C}" type="sibTrans" cxnId="{9FC32B95-CEC8-4BDE-9652-092A0CFEC218}">
      <dgm:prSet/>
      <dgm:spPr/>
      <dgm:t>
        <a:bodyPr/>
        <a:lstStyle/>
        <a:p>
          <a:endParaRPr lang="en-US"/>
        </a:p>
      </dgm:t>
    </dgm:pt>
    <dgm:pt modelId="{71AB8D16-5C96-4F34-BF46-9E983EC13651}">
      <dgm:prSet phldrT="[Texto]"/>
      <dgm:spPr/>
      <dgm:t>
        <a:bodyPr/>
        <a:lstStyle/>
        <a:p>
          <a:r>
            <a:rPr lang="pt-BR" dirty="0" smtClean="0"/>
            <a:t>Possibilidade de recuperação de gastos incorridos em período anterior apenas nas hipóteses previstas nos contratos.</a:t>
          </a:r>
          <a:endParaRPr lang="en-US" dirty="0"/>
        </a:p>
      </dgm:t>
    </dgm:pt>
    <dgm:pt modelId="{F4076E7E-E48E-4D08-B14F-3DE6D061F8BF}" type="parTrans" cxnId="{052908D0-0FD6-4450-8E85-D9023590F8FD}">
      <dgm:prSet/>
      <dgm:spPr/>
      <dgm:t>
        <a:bodyPr/>
        <a:lstStyle/>
        <a:p>
          <a:endParaRPr lang="en-US"/>
        </a:p>
      </dgm:t>
    </dgm:pt>
    <dgm:pt modelId="{2357AA2F-DD90-4897-8E71-FF04091997E9}" type="sibTrans" cxnId="{052908D0-0FD6-4450-8E85-D9023590F8FD}">
      <dgm:prSet/>
      <dgm:spPr/>
      <dgm:t>
        <a:bodyPr/>
        <a:lstStyle/>
        <a:p>
          <a:endParaRPr lang="en-US"/>
        </a:p>
      </dgm:t>
    </dgm:pt>
    <dgm:pt modelId="{BE5807F9-2D51-4B6E-A598-B6A857014702}" type="pres">
      <dgm:prSet presAssocID="{DF47C042-5460-473F-A9F3-03A9C34EDD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DF815D-3EF1-46EF-88B9-3554135CFDB6}" type="pres">
      <dgm:prSet presAssocID="{95D14592-191C-4321-AEDC-B224EE6D2D5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42D797-594B-4947-81B8-7691F663D453}" type="pres">
      <dgm:prSet presAssocID="{95D14592-191C-4321-AEDC-B224EE6D2D52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1E64F8-599E-4986-AEC3-6945C8D6BE30}" type="pres">
      <dgm:prSet presAssocID="{20306DFD-3015-49DC-B80E-A1272B490AB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100D7-553A-492C-A126-B2AD14FE7BE2}" type="pres">
      <dgm:prSet presAssocID="{20306DFD-3015-49DC-B80E-A1272B490AB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C9361A-1ED9-4537-80F3-CF927CBFE432}" type="pres">
      <dgm:prSet presAssocID="{067358CF-BF66-4724-807C-D014BFDAEAE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D7075-9C48-43BE-A2B6-76DC1D22DCB1}" type="pres">
      <dgm:prSet presAssocID="{067358CF-BF66-4724-807C-D014BFDAEAE0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C32B95-CEC8-4BDE-9652-092A0CFEC218}" srcId="{20306DFD-3015-49DC-B80E-A1272B490ABC}" destId="{5EEE5119-ECF8-4099-A3E4-B2D818AC6D5A}" srcOrd="2" destOrd="0" parTransId="{0523BFF2-9BCD-4A58-9714-CB8BF97035D8}" sibTransId="{BE574160-A963-4EF4-8DE0-372ABDEB297C}"/>
    <dgm:cxn modelId="{7B0B7DA1-D0A7-4F73-9581-077EA1082130}" srcId="{95D14592-191C-4321-AEDC-B224EE6D2D52}" destId="{74B6AE3B-8CDC-4D45-BD96-5A7F15B1AE93}" srcOrd="1" destOrd="0" parTransId="{659761CE-ED4F-4F1B-9805-B84857919918}" sibTransId="{7E057B07-779A-4540-9E8B-0E5D2448041B}"/>
    <dgm:cxn modelId="{EB677F8D-56E9-44C6-A254-7ED240CD02C2}" type="presOf" srcId="{067358CF-BF66-4724-807C-D014BFDAEAE0}" destId="{50C9361A-1ED9-4537-80F3-CF927CBFE432}" srcOrd="0" destOrd="0" presId="urn:microsoft.com/office/officeart/2005/8/layout/vList2"/>
    <dgm:cxn modelId="{DC516085-82A3-4DF0-BE14-DE9D0718787E}" srcId="{067358CF-BF66-4724-807C-D014BFDAEAE0}" destId="{CB21858E-1B4C-4730-AEFE-4E6D65C7ACAB}" srcOrd="0" destOrd="0" parTransId="{56155ED7-F7F8-493B-8F10-ECEB1B3865FA}" sibTransId="{364632CD-2076-4CCA-AF33-049706207B88}"/>
    <dgm:cxn modelId="{5ABD8CFF-2D83-4F3F-A2B8-4DF7972FDF70}" srcId="{95D14592-191C-4321-AEDC-B224EE6D2D52}" destId="{E6185BC4-CF13-46D5-8E81-314635563AA2}" srcOrd="0" destOrd="0" parTransId="{D0CBF595-E53A-4D8E-B3F0-9C4057C883F3}" sibTransId="{A551EE8A-B49F-4F7C-957D-88E966FAC98F}"/>
    <dgm:cxn modelId="{052908D0-0FD6-4450-8E85-D9023590F8FD}" srcId="{95D14592-191C-4321-AEDC-B224EE6D2D52}" destId="{71AB8D16-5C96-4F34-BF46-9E983EC13651}" srcOrd="2" destOrd="0" parTransId="{F4076E7E-E48E-4D08-B14F-3DE6D061F8BF}" sibTransId="{2357AA2F-DD90-4897-8E71-FF04091997E9}"/>
    <dgm:cxn modelId="{130CA391-98A3-4CE5-9F57-96C563BD9512}" type="presOf" srcId="{71AB8D16-5C96-4F34-BF46-9E983EC13651}" destId="{C742D797-594B-4947-81B8-7691F663D453}" srcOrd="0" destOrd="2" presId="urn:microsoft.com/office/officeart/2005/8/layout/vList2"/>
    <dgm:cxn modelId="{6A1F53DB-5DC6-484D-9696-B6728F6D4CD8}" srcId="{20306DFD-3015-49DC-B80E-A1272B490ABC}" destId="{9237716C-4567-44DF-80F4-1075D9A7CF88}" srcOrd="1" destOrd="0" parTransId="{EFB94568-25B3-42E9-8A37-923E7527713E}" sibTransId="{EB5FB9A6-E189-4546-8336-D787C593BFB0}"/>
    <dgm:cxn modelId="{FE5E294E-E70F-4F83-A150-1CB46A7FEB9D}" type="presOf" srcId="{5EEE5119-ECF8-4099-A3E4-B2D818AC6D5A}" destId="{052100D7-553A-492C-A126-B2AD14FE7BE2}" srcOrd="0" destOrd="2" presId="urn:microsoft.com/office/officeart/2005/8/layout/vList2"/>
    <dgm:cxn modelId="{43D2B900-7647-4F5B-9763-F45B963A21BE}" type="presOf" srcId="{95D14592-191C-4321-AEDC-B224EE6D2D52}" destId="{04DF815D-3EF1-46EF-88B9-3554135CFDB6}" srcOrd="0" destOrd="0" presId="urn:microsoft.com/office/officeart/2005/8/layout/vList2"/>
    <dgm:cxn modelId="{1B9FBDEC-FAB3-475E-A3BB-235525D91BBB}" type="presOf" srcId="{E6185BC4-CF13-46D5-8E81-314635563AA2}" destId="{C742D797-594B-4947-81B8-7691F663D453}" srcOrd="0" destOrd="0" presId="urn:microsoft.com/office/officeart/2005/8/layout/vList2"/>
    <dgm:cxn modelId="{E02C3F56-EC07-4727-BFAB-A2DC77AF9F8E}" type="presOf" srcId="{9237716C-4567-44DF-80F4-1075D9A7CF88}" destId="{052100D7-553A-492C-A126-B2AD14FE7BE2}" srcOrd="0" destOrd="1" presId="urn:microsoft.com/office/officeart/2005/8/layout/vList2"/>
    <dgm:cxn modelId="{A3E6F44D-58DB-4734-8BD8-FDA7483DAFF9}" type="presOf" srcId="{CB21858E-1B4C-4730-AEFE-4E6D65C7ACAB}" destId="{707D7075-9C48-43BE-A2B6-76DC1D22DCB1}" srcOrd="0" destOrd="0" presId="urn:microsoft.com/office/officeart/2005/8/layout/vList2"/>
    <dgm:cxn modelId="{5E1F63A2-8933-4623-8D3A-A1C849A8E9D6}" srcId="{DF47C042-5460-473F-A9F3-03A9C34EDDA1}" destId="{95D14592-191C-4321-AEDC-B224EE6D2D52}" srcOrd="0" destOrd="0" parTransId="{542CAC3F-EFA6-4E8B-8C7D-499141FF6BFB}" sibTransId="{E90F8064-61DC-457C-95CA-C474D65B38ED}"/>
    <dgm:cxn modelId="{16F0CB23-6D27-4C99-B6F6-3F949C75CBA1}" type="presOf" srcId="{74B6AE3B-8CDC-4D45-BD96-5A7F15B1AE93}" destId="{C742D797-594B-4947-81B8-7691F663D453}" srcOrd="0" destOrd="1" presId="urn:microsoft.com/office/officeart/2005/8/layout/vList2"/>
    <dgm:cxn modelId="{D7B8EB13-22EF-4979-A5CB-DB88CFD19868}" type="presOf" srcId="{2015561E-F7F9-441D-B6FB-945EB5455EF1}" destId="{707D7075-9C48-43BE-A2B6-76DC1D22DCB1}" srcOrd="0" destOrd="1" presId="urn:microsoft.com/office/officeart/2005/8/layout/vList2"/>
    <dgm:cxn modelId="{C34F956C-01BE-4965-849F-2A0E6B1AB94B}" srcId="{DF47C042-5460-473F-A9F3-03A9C34EDDA1}" destId="{067358CF-BF66-4724-807C-D014BFDAEAE0}" srcOrd="2" destOrd="0" parTransId="{F109E4A5-E8C5-429A-9AB2-B686C26F6B05}" sibTransId="{8B24FFDA-8259-4210-9344-517E325604EE}"/>
    <dgm:cxn modelId="{B90F3A94-C480-4525-A333-132C159D9E56}" srcId="{DF47C042-5460-473F-A9F3-03A9C34EDDA1}" destId="{20306DFD-3015-49DC-B80E-A1272B490ABC}" srcOrd="1" destOrd="0" parTransId="{A56602A1-417E-4CCA-A7E2-B6AB1F48D41E}" sibTransId="{E0D105B2-DD25-4061-A475-8430B8E1B65E}"/>
    <dgm:cxn modelId="{0317AFB8-8B99-41B4-9BB5-2A3729513901}" type="presOf" srcId="{DF47C042-5460-473F-A9F3-03A9C34EDDA1}" destId="{BE5807F9-2D51-4B6E-A598-B6A857014702}" srcOrd="0" destOrd="0" presId="urn:microsoft.com/office/officeart/2005/8/layout/vList2"/>
    <dgm:cxn modelId="{BD732C64-8812-4434-908F-D159353F2D81}" type="presOf" srcId="{20306DFD-3015-49DC-B80E-A1272B490ABC}" destId="{2D1E64F8-599E-4986-AEC3-6945C8D6BE30}" srcOrd="0" destOrd="0" presId="urn:microsoft.com/office/officeart/2005/8/layout/vList2"/>
    <dgm:cxn modelId="{2B81236A-550F-4D01-A28A-07FB0B84FB4D}" srcId="{20306DFD-3015-49DC-B80E-A1272B490ABC}" destId="{F1809A4F-F7D2-4E05-9699-B7022C376D43}" srcOrd="0" destOrd="0" parTransId="{D26E4D57-BE01-4C24-85A4-500702770FFF}" sibTransId="{B599A41B-0FB4-40E4-AF88-9689FCD1C655}"/>
    <dgm:cxn modelId="{4A7EDE62-4FE6-4CC5-ADCB-E75336D89D67}" srcId="{067358CF-BF66-4724-807C-D014BFDAEAE0}" destId="{2015561E-F7F9-441D-B6FB-945EB5455EF1}" srcOrd="1" destOrd="0" parTransId="{E30CF8F5-DDD4-4E22-A04A-FCC590A8DC86}" sibTransId="{D7E033C5-40DE-4329-8E84-F2FC084FDFBE}"/>
    <dgm:cxn modelId="{F5B8C397-97D8-4687-9C74-01C9172B23BA}" type="presOf" srcId="{F1809A4F-F7D2-4E05-9699-B7022C376D43}" destId="{052100D7-553A-492C-A126-B2AD14FE7BE2}" srcOrd="0" destOrd="0" presId="urn:microsoft.com/office/officeart/2005/8/layout/vList2"/>
    <dgm:cxn modelId="{DAEF18CC-F870-406E-A9CB-DE6DFF7D0D4A}" type="presParOf" srcId="{BE5807F9-2D51-4B6E-A598-B6A857014702}" destId="{04DF815D-3EF1-46EF-88B9-3554135CFDB6}" srcOrd="0" destOrd="0" presId="urn:microsoft.com/office/officeart/2005/8/layout/vList2"/>
    <dgm:cxn modelId="{208B6FFD-7CE3-4A21-8430-AB7D63F621E9}" type="presParOf" srcId="{BE5807F9-2D51-4B6E-A598-B6A857014702}" destId="{C742D797-594B-4947-81B8-7691F663D453}" srcOrd="1" destOrd="0" presId="urn:microsoft.com/office/officeart/2005/8/layout/vList2"/>
    <dgm:cxn modelId="{C870BBC0-C2DC-47AA-B9E2-7E738C5FB05D}" type="presParOf" srcId="{BE5807F9-2D51-4B6E-A598-B6A857014702}" destId="{2D1E64F8-599E-4986-AEC3-6945C8D6BE30}" srcOrd="2" destOrd="0" presId="urn:microsoft.com/office/officeart/2005/8/layout/vList2"/>
    <dgm:cxn modelId="{1EB7BBE1-5827-492D-82C3-299A6C95701B}" type="presParOf" srcId="{BE5807F9-2D51-4B6E-A598-B6A857014702}" destId="{052100D7-553A-492C-A126-B2AD14FE7BE2}" srcOrd="3" destOrd="0" presId="urn:microsoft.com/office/officeart/2005/8/layout/vList2"/>
    <dgm:cxn modelId="{311D5F3A-B9DF-46D4-8CF2-756C09689972}" type="presParOf" srcId="{BE5807F9-2D51-4B6E-A598-B6A857014702}" destId="{50C9361A-1ED9-4537-80F3-CF927CBFE432}" srcOrd="4" destOrd="0" presId="urn:microsoft.com/office/officeart/2005/8/layout/vList2"/>
    <dgm:cxn modelId="{EEC5B120-541E-497B-8174-A1CE1AF8C8DF}" type="presParOf" srcId="{BE5807F9-2D51-4B6E-A598-B6A857014702}" destId="{707D7075-9C48-43BE-A2B6-76DC1D22DCB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F47C042-5460-473F-A9F3-03A9C34EDD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306DFD-3015-49DC-B80E-A1272B490ABC}">
      <dgm:prSet phldrT="[Texto]"/>
      <dgm:spPr/>
      <dgm:t>
        <a:bodyPr/>
        <a:lstStyle/>
        <a:p>
          <a:r>
            <a:rPr lang="pt-BR" dirty="0" smtClean="0"/>
            <a:t>Participação da União no Excedente em Óleo</a:t>
          </a:r>
          <a:endParaRPr lang="en-US" dirty="0"/>
        </a:p>
      </dgm:t>
    </dgm:pt>
    <dgm:pt modelId="{A56602A1-417E-4CCA-A7E2-B6AB1F48D41E}" type="parTrans" cxnId="{B90F3A94-C480-4525-A333-132C159D9E56}">
      <dgm:prSet/>
      <dgm:spPr/>
      <dgm:t>
        <a:bodyPr/>
        <a:lstStyle/>
        <a:p>
          <a:endParaRPr lang="en-US"/>
        </a:p>
      </dgm:t>
    </dgm:pt>
    <dgm:pt modelId="{E0D105B2-DD25-4061-A475-8430B8E1B65E}" type="sibTrans" cxnId="{B90F3A94-C480-4525-A333-132C159D9E56}">
      <dgm:prSet/>
      <dgm:spPr/>
      <dgm:t>
        <a:bodyPr/>
        <a:lstStyle/>
        <a:p>
          <a:endParaRPr lang="en-US"/>
        </a:p>
      </dgm:t>
    </dgm:pt>
    <dgm:pt modelId="{F1809A4F-F7D2-4E05-9699-B7022C376D43}">
      <dgm:prSet phldrT="[Texto]"/>
      <dgm:spPr/>
      <dgm:t>
        <a:bodyPr/>
        <a:lstStyle/>
        <a:p>
          <a:r>
            <a:rPr lang="pt-BR" dirty="0" smtClean="0"/>
            <a:t>Percentual ofertado: preço de barril de petróleo tipo Brent de US$ 50,00 e à produção diária média de 12.000 barris de petróleo por poço produtor ativo;</a:t>
          </a:r>
          <a:endParaRPr lang="en-US" dirty="0"/>
        </a:p>
      </dgm:t>
    </dgm:pt>
    <dgm:pt modelId="{D26E4D57-BE01-4C24-85A4-500702770FFF}" type="parTrans" cxnId="{2B81236A-550F-4D01-A28A-07FB0B84FB4D}">
      <dgm:prSet/>
      <dgm:spPr/>
      <dgm:t>
        <a:bodyPr/>
        <a:lstStyle/>
        <a:p>
          <a:endParaRPr lang="en-US"/>
        </a:p>
      </dgm:t>
    </dgm:pt>
    <dgm:pt modelId="{B599A41B-0FB4-40E4-AF88-9689FCD1C655}" type="sibTrans" cxnId="{2B81236A-550F-4D01-A28A-07FB0B84FB4D}">
      <dgm:prSet/>
      <dgm:spPr/>
      <dgm:t>
        <a:bodyPr/>
        <a:lstStyle/>
        <a:p>
          <a:endParaRPr lang="en-US"/>
        </a:p>
      </dgm:t>
    </dgm:pt>
    <dgm:pt modelId="{95D14592-191C-4321-AEDC-B224EE6D2D52}">
      <dgm:prSet phldrT="[Texto]"/>
      <dgm:spPr/>
      <dgm:t>
        <a:bodyPr/>
        <a:lstStyle/>
        <a:p>
          <a:r>
            <a:rPr lang="pt-BR" dirty="0" smtClean="0"/>
            <a:t>Excedente em Óleo</a:t>
          </a:r>
          <a:endParaRPr lang="en-US" dirty="0"/>
        </a:p>
      </dgm:t>
    </dgm:pt>
    <dgm:pt modelId="{542CAC3F-EFA6-4E8B-8C7D-499141FF6BFB}" type="parTrans" cxnId="{5E1F63A2-8933-4623-8D3A-A1C849A8E9D6}">
      <dgm:prSet/>
      <dgm:spPr/>
      <dgm:t>
        <a:bodyPr/>
        <a:lstStyle/>
        <a:p>
          <a:endParaRPr lang="en-US"/>
        </a:p>
      </dgm:t>
    </dgm:pt>
    <dgm:pt modelId="{E90F8064-61DC-457C-95CA-C474D65B38ED}" type="sibTrans" cxnId="{5E1F63A2-8933-4623-8D3A-A1C849A8E9D6}">
      <dgm:prSet/>
      <dgm:spPr/>
      <dgm:t>
        <a:bodyPr/>
        <a:lstStyle/>
        <a:p>
          <a:endParaRPr lang="en-US"/>
        </a:p>
      </dgm:t>
    </dgm:pt>
    <dgm:pt modelId="{E6185BC4-CF13-46D5-8E81-314635563AA2}">
      <dgm:prSet phldrT="[Texto]"/>
      <dgm:spPr/>
      <dgm:t>
        <a:bodyPr/>
        <a:lstStyle/>
        <a:p>
          <a:r>
            <a:rPr lang="pt-BR" dirty="0" smtClean="0"/>
            <a:t>Volume de P&amp;G correspondente à diferença entre o volume total da Produção, os volumes correspondente às parcelas recuperáveis de Custo em Óleo, o volume correspondente aos Royalties devidos e quando Royalties devidos e, quando for o caso, o volume correspondente à participação dos </a:t>
          </a:r>
          <a:r>
            <a:rPr lang="pt-BR" dirty="0" err="1" smtClean="0"/>
            <a:t>superficiários</a:t>
          </a:r>
          <a:r>
            <a:rPr lang="pt-BR" dirty="0" smtClean="0"/>
            <a:t>.</a:t>
          </a:r>
          <a:endParaRPr lang="en-US" dirty="0"/>
        </a:p>
      </dgm:t>
    </dgm:pt>
    <dgm:pt modelId="{D0CBF595-E53A-4D8E-B3F0-9C4057C883F3}" type="parTrans" cxnId="{5ABD8CFF-2D83-4F3F-A2B8-4DF7972FDF70}">
      <dgm:prSet/>
      <dgm:spPr/>
      <dgm:t>
        <a:bodyPr/>
        <a:lstStyle/>
        <a:p>
          <a:endParaRPr lang="en-US"/>
        </a:p>
      </dgm:t>
    </dgm:pt>
    <dgm:pt modelId="{A551EE8A-B49F-4F7C-957D-88E966FAC98F}" type="sibTrans" cxnId="{5ABD8CFF-2D83-4F3F-A2B8-4DF7972FDF70}">
      <dgm:prSet/>
      <dgm:spPr/>
      <dgm:t>
        <a:bodyPr/>
        <a:lstStyle/>
        <a:p>
          <a:endParaRPr lang="en-US"/>
        </a:p>
      </dgm:t>
    </dgm:pt>
    <dgm:pt modelId="{533CA6A4-B292-45CC-A9BC-C4B4AA31FB47}">
      <dgm:prSet phldrT="[Texto]"/>
      <dgm:spPr/>
      <dgm:t>
        <a:bodyPr/>
        <a:lstStyle/>
        <a:p>
          <a:r>
            <a:rPr lang="pt-BR" dirty="0" smtClean="0"/>
            <a:t>Variável em função da média mensal dos preços diários do petróleo (Brent Dated) e da média da produtividade diária dos poços produtores (cláusula 9);</a:t>
          </a:r>
          <a:endParaRPr lang="en-US" dirty="0"/>
        </a:p>
      </dgm:t>
    </dgm:pt>
    <dgm:pt modelId="{A462FF07-4EE5-433F-BE0D-06896CDA3920}" type="parTrans" cxnId="{46B4C223-2882-40AB-8E2A-685DC173D9D3}">
      <dgm:prSet/>
      <dgm:spPr/>
      <dgm:t>
        <a:bodyPr/>
        <a:lstStyle/>
        <a:p>
          <a:endParaRPr lang="en-US"/>
        </a:p>
      </dgm:t>
    </dgm:pt>
    <dgm:pt modelId="{C4D1B7B7-0BCA-43E2-8AB3-51785F6B6574}" type="sibTrans" cxnId="{46B4C223-2882-40AB-8E2A-685DC173D9D3}">
      <dgm:prSet/>
      <dgm:spPr/>
      <dgm:t>
        <a:bodyPr/>
        <a:lstStyle/>
        <a:p>
          <a:endParaRPr lang="en-US"/>
        </a:p>
      </dgm:t>
    </dgm:pt>
    <dgm:pt modelId="{F76754F3-E0E9-45B8-AC6F-EDCDECAA13E8}">
      <dgm:prSet phldrT="[Texto]"/>
      <dgm:spPr/>
      <dgm:t>
        <a:bodyPr/>
        <a:lstStyle/>
        <a:p>
          <a:endParaRPr lang="en-US" dirty="0"/>
        </a:p>
      </dgm:t>
    </dgm:pt>
    <dgm:pt modelId="{E0F7B09A-6794-4F32-A8CA-5C1D12C03F1D}" type="parTrans" cxnId="{3FF713A8-46F2-4CF5-8180-E6C058D9F7AA}">
      <dgm:prSet/>
      <dgm:spPr/>
      <dgm:t>
        <a:bodyPr/>
        <a:lstStyle/>
        <a:p>
          <a:endParaRPr lang="en-US"/>
        </a:p>
      </dgm:t>
    </dgm:pt>
    <dgm:pt modelId="{0B55D872-015C-4E2D-82D1-1AF652F240C4}" type="sibTrans" cxnId="{3FF713A8-46F2-4CF5-8180-E6C058D9F7AA}">
      <dgm:prSet/>
      <dgm:spPr/>
      <dgm:t>
        <a:bodyPr/>
        <a:lstStyle/>
        <a:p>
          <a:endParaRPr lang="en-US"/>
        </a:p>
      </dgm:t>
    </dgm:pt>
    <dgm:pt modelId="{291347E8-A582-4CD2-9498-FAC74D4281B6}">
      <dgm:prSet phldrT="[Texto]"/>
      <dgm:spPr/>
      <dgm:t>
        <a:bodyPr/>
        <a:lstStyle/>
        <a:p>
          <a:endParaRPr lang="en-US" dirty="0"/>
        </a:p>
      </dgm:t>
    </dgm:pt>
    <dgm:pt modelId="{C0B6900C-817D-42CE-86D8-C99DAAFE99D7}" type="parTrans" cxnId="{245BE06A-370D-407B-96B4-48D992F27421}">
      <dgm:prSet/>
      <dgm:spPr/>
      <dgm:t>
        <a:bodyPr/>
        <a:lstStyle/>
        <a:p>
          <a:endParaRPr lang="en-US"/>
        </a:p>
      </dgm:t>
    </dgm:pt>
    <dgm:pt modelId="{0938C908-3696-47A0-BC40-9F32994D1198}" type="sibTrans" cxnId="{245BE06A-370D-407B-96B4-48D992F27421}">
      <dgm:prSet/>
      <dgm:spPr/>
      <dgm:t>
        <a:bodyPr/>
        <a:lstStyle/>
        <a:p>
          <a:endParaRPr lang="en-US"/>
        </a:p>
      </dgm:t>
    </dgm:pt>
    <dgm:pt modelId="{BE5807F9-2D51-4B6E-A598-B6A857014702}" type="pres">
      <dgm:prSet presAssocID="{DF47C042-5460-473F-A9F3-03A9C34EDD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DF815D-3EF1-46EF-88B9-3554135CFDB6}" type="pres">
      <dgm:prSet presAssocID="{95D14592-191C-4321-AEDC-B224EE6D2D5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42D797-594B-4947-81B8-7691F663D453}" type="pres">
      <dgm:prSet presAssocID="{95D14592-191C-4321-AEDC-B224EE6D2D5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1E64F8-599E-4986-AEC3-6945C8D6BE30}" type="pres">
      <dgm:prSet presAssocID="{20306DFD-3015-49DC-B80E-A1272B490AB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100D7-553A-492C-A126-B2AD14FE7BE2}" type="pres">
      <dgm:prSet presAssocID="{20306DFD-3015-49DC-B80E-A1272B490AB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1F63A2-8933-4623-8D3A-A1C849A8E9D6}" srcId="{DF47C042-5460-473F-A9F3-03A9C34EDDA1}" destId="{95D14592-191C-4321-AEDC-B224EE6D2D52}" srcOrd="0" destOrd="0" parTransId="{542CAC3F-EFA6-4E8B-8C7D-499141FF6BFB}" sibTransId="{E90F8064-61DC-457C-95CA-C474D65B38ED}"/>
    <dgm:cxn modelId="{12E2E561-FBA4-4CCB-B2D3-197DB8484911}" type="presOf" srcId="{E6185BC4-CF13-46D5-8E81-314635563AA2}" destId="{C742D797-594B-4947-81B8-7691F663D453}" srcOrd="0" destOrd="0" presId="urn:microsoft.com/office/officeart/2005/8/layout/vList2"/>
    <dgm:cxn modelId="{26766ABC-A485-4D66-B41F-2B96C5F7DB73}" type="presOf" srcId="{F76754F3-E0E9-45B8-AC6F-EDCDECAA13E8}" destId="{052100D7-553A-492C-A126-B2AD14FE7BE2}" srcOrd="0" destOrd="1" presId="urn:microsoft.com/office/officeart/2005/8/layout/vList2"/>
    <dgm:cxn modelId="{46B4C223-2882-40AB-8E2A-685DC173D9D3}" srcId="{20306DFD-3015-49DC-B80E-A1272B490ABC}" destId="{533CA6A4-B292-45CC-A9BC-C4B4AA31FB47}" srcOrd="2" destOrd="0" parTransId="{A462FF07-4EE5-433F-BE0D-06896CDA3920}" sibTransId="{C4D1B7B7-0BCA-43E2-8AB3-51785F6B6574}"/>
    <dgm:cxn modelId="{245BE06A-370D-407B-96B4-48D992F27421}" srcId="{95D14592-191C-4321-AEDC-B224EE6D2D52}" destId="{291347E8-A582-4CD2-9498-FAC74D4281B6}" srcOrd="1" destOrd="0" parTransId="{C0B6900C-817D-42CE-86D8-C99DAAFE99D7}" sibTransId="{0938C908-3696-47A0-BC40-9F32994D1198}"/>
    <dgm:cxn modelId="{21C6BD47-4320-484C-AF96-0F591B4584B4}" type="presOf" srcId="{291347E8-A582-4CD2-9498-FAC74D4281B6}" destId="{C742D797-594B-4947-81B8-7691F663D453}" srcOrd="0" destOrd="1" presId="urn:microsoft.com/office/officeart/2005/8/layout/vList2"/>
    <dgm:cxn modelId="{2BBCAB78-DCC2-4674-8197-6AD4656DF59F}" type="presOf" srcId="{20306DFD-3015-49DC-B80E-A1272B490ABC}" destId="{2D1E64F8-599E-4986-AEC3-6945C8D6BE30}" srcOrd="0" destOrd="0" presId="urn:microsoft.com/office/officeart/2005/8/layout/vList2"/>
    <dgm:cxn modelId="{2B81236A-550F-4D01-A28A-07FB0B84FB4D}" srcId="{20306DFD-3015-49DC-B80E-A1272B490ABC}" destId="{F1809A4F-F7D2-4E05-9699-B7022C376D43}" srcOrd="0" destOrd="0" parTransId="{D26E4D57-BE01-4C24-85A4-500702770FFF}" sibTransId="{B599A41B-0FB4-40E4-AF88-9689FCD1C655}"/>
    <dgm:cxn modelId="{B90F3A94-C480-4525-A333-132C159D9E56}" srcId="{DF47C042-5460-473F-A9F3-03A9C34EDDA1}" destId="{20306DFD-3015-49DC-B80E-A1272B490ABC}" srcOrd="1" destOrd="0" parTransId="{A56602A1-417E-4CCA-A7E2-B6AB1F48D41E}" sibTransId="{E0D105B2-DD25-4061-A475-8430B8E1B65E}"/>
    <dgm:cxn modelId="{5ABD8CFF-2D83-4F3F-A2B8-4DF7972FDF70}" srcId="{95D14592-191C-4321-AEDC-B224EE6D2D52}" destId="{E6185BC4-CF13-46D5-8E81-314635563AA2}" srcOrd="0" destOrd="0" parTransId="{D0CBF595-E53A-4D8E-B3F0-9C4057C883F3}" sibTransId="{A551EE8A-B49F-4F7C-957D-88E966FAC98F}"/>
    <dgm:cxn modelId="{A283BEC5-31B8-4C45-BC1F-C5C7F372FBDB}" type="presOf" srcId="{95D14592-191C-4321-AEDC-B224EE6D2D52}" destId="{04DF815D-3EF1-46EF-88B9-3554135CFDB6}" srcOrd="0" destOrd="0" presId="urn:microsoft.com/office/officeart/2005/8/layout/vList2"/>
    <dgm:cxn modelId="{E7A56481-6176-4E7A-BF4B-42CAF12650F1}" type="presOf" srcId="{F1809A4F-F7D2-4E05-9699-B7022C376D43}" destId="{052100D7-553A-492C-A126-B2AD14FE7BE2}" srcOrd="0" destOrd="0" presId="urn:microsoft.com/office/officeart/2005/8/layout/vList2"/>
    <dgm:cxn modelId="{CEA74EB4-DB05-482A-AFFA-90E110B05DB1}" type="presOf" srcId="{DF47C042-5460-473F-A9F3-03A9C34EDDA1}" destId="{BE5807F9-2D51-4B6E-A598-B6A857014702}" srcOrd="0" destOrd="0" presId="urn:microsoft.com/office/officeart/2005/8/layout/vList2"/>
    <dgm:cxn modelId="{3FF713A8-46F2-4CF5-8180-E6C058D9F7AA}" srcId="{20306DFD-3015-49DC-B80E-A1272B490ABC}" destId="{F76754F3-E0E9-45B8-AC6F-EDCDECAA13E8}" srcOrd="1" destOrd="0" parTransId="{E0F7B09A-6794-4F32-A8CA-5C1D12C03F1D}" sibTransId="{0B55D872-015C-4E2D-82D1-1AF652F240C4}"/>
    <dgm:cxn modelId="{3B498A77-6901-43DA-80D7-38E93AC5C08D}" type="presOf" srcId="{533CA6A4-B292-45CC-A9BC-C4B4AA31FB47}" destId="{052100D7-553A-492C-A126-B2AD14FE7BE2}" srcOrd="0" destOrd="2" presId="urn:microsoft.com/office/officeart/2005/8/layout/vList2"/>
    <dgm:cxn modelId="{EFE39FB8-0F5E-451B-B233-0CBD25E534E4}" type="presParOf" srcId="{BE5807F9-2D51-4B6E-A598-B6A857014702}" destId="{04DF815D-3EF1-46EF-88B9-3554135CFDB6}" srcOrd="0" destOrd="0" presId="urn:microsoft.com/office/officeart/2005/8/layout/vList2"/>
    <dgm:cxn modelId="{BEC0D6D9-305C-4150-A6CF-3F5C03A9AF6C}" type="presParOf" srcId="{BE5807F9-2D51-4B6E-A598-B6A857014702}" destId="{C742D797-594B-4947-81B8-7691F663D453}" srcOrd="1" destOrd="0" presId="urn:microsoft.com/office/officeart/2005/8/layout/vList2"/>
    <dgm:cxn modelId="{D7B0AE6C-E11E-4AB0-B138-C108FAFC684A}" type="presParOf" srcId="{BE5807F9-2D51-4B6E-A598-B6A857014702}" destId="{2D1E64F8-599E-4986-AEC3-6945C8D6BE30}" srcOrd="2" destOrd="0" presId="urn:microsoft.com/office/officeart/2005/8/layout/vList2"/>
    <dgm:cxn modelId="{E6CF75B3-571C-4C12-BBFA-5B8633853013}" type="presParOf" srcId="{BE5807F9-2D51-4B6E-A598-B6A857014702}" destId="{052100D7-553A-492C-A126-B2AD14FE7BE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B72596-CA52-4D7E-9BA6-D58B4348F4D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E33D75-5A6D-4E6A-967D-B667A2F0AC91}">
      <dgm:prSet/>
      <dgm:spPr/>
      <dgm:t>
        <a:bodyPr/>
        <a:lstStyle/>
        <a:p>
          <a:r>
            <a:rPr lang="pt-BR" b="1" dirty="0" smtClean="0">
              <a:solidFill>
                <a:schemeClr val="tx2"/>
              </a:solidFill>
            </a:rPr>
            <a:t>Principais diferenças</a:t>
          </a:r>
        </a:p>
      </dgm:t>
    </dgm:pt>
    <dgm:pt modelId="{15CC071D-C016-4BED-A12C-89B0771F1F18}" type="parTrans" cxnId="{C4CEF67D-FD66-4BFD-AB0F-EC7FD09AC9A8}">
      <dgm:prSet/>
      <dgm:spPr/>
      <dgm:t>
        <a:bodyPr/>
        <a:lstStyle/>
        <a:p>
          <a:endParaRPr lang="en-US"/>
        </a:p>
      </dgm:t>
    </dgm:pt>
    <dgm:pt modelId="{1FCA67DC-872D-462D-9778-648E8ABB3C7B}" type="sibTrans" cxnId="{C4CEF67D-FD66-4BFD-AB0F-EC7FD09AC9A8}">
      <dgm:prSet/>
      <dgm:spPr/>
      <dgm:t>
        <a:bodyPr/>
        <a:lstStyle/>
        <a:p>
          <a:endParaRPr lang="en-US"/>
        </a:p>
      </dgm:t>
    </dgm:pt>
    <dgm:pt modelId="{A193D677-0353-4837-B346-A7E4D3E1E5DB}">
      <dgm:prSet/>
      <dgm:spPr/>
      <dgm:t>
        <a:bodyPr/>
        <a:lstStyle/>
        <a:p>
          <a:r>
            <a:rPr lang="pt-BR" b="1" dirty="0" smtClean="0">
              <a:solidFill>
                <a:schemeClr val="tx2"/>
              </a:solidFill>
            </a:rPr>
            <a:t>03 minutas</a:t>
          </a:r>
        </a:p>
      </dgm:t>
    </dgm:pt>
    <dgm:pt modelId="{7E4902AA-34A2-483E-A7C5-56CA9193079A}" type="parTrans" cxnId="{C5A21E07-4A34-4D88-8DA4-71587CDFD17A}">
      <dgm:prSet/>
      <dgm:spPr/>
      <dgm:t>
        <a:bodyPr/>
        <a:lstStyle/>
        <a:p>
          <a:endParaRPr lang="en-US"/>
        </a:p>
      </dgm:t>
    </dgm:pt>
    <dgm:pt modelId="{D9BB659E-1F7F-4DAC-9522-66A0154B731C}" type="sibTrans" cxnId="{C5A21E07-4A34-4D88-8DA4-71587CDFD17A}">
      <dgm:prSet/>
      <dgm:spPr/>
      <dgm:t>
        <a:bodyPr/>
        <a:lstStyle/>
        <a:p>
          <a:endParaRPr lang="en-US"/>
        </a:p>
      </dgm:t>
    </dgm:pt>
    <dgm:pt modelId="{F3630A8D-5736-467F-B25B-9FC311F1522D}">
      <dgm:prSet custT="1"/>
      <dgm:spPr/>
      <dgm:t>
        <a:bodyPr/>
        <a:lstStyle/>
        <a:p>
          <a:r>
            <a:rPr lang="pt-BR" sz="2200" dirty="0" smtClean="0"/>
            <a:t>Apresentação baseada na minuta de contrato da LP5 sem operação pela Petrobras.</a:t>
          </a:r>
        </a:p>
      </dgm:t>
    </dgm:pt>
    <dgm:pt modelId="{B05A266F-8D3E-44DC-8222-5C414235E4A4}" type="parTrans" cxnId="{CD07A6B7-4687-4EEC-98DA-02B18C324BDF}">
      <dgm:prSet/>
      <dgm:spPr/>
      <dgm:t>
        <a:bodyPr/>
        <a:lstStyle/>
        <a:p>
          <a:endParaRPr lang="en-US"/>
        </a:p>
      </dgm:t>
    </dgm:pt>
    <dgm:pt modelId="{C4F8F52B-B161-47F0-9091-3392A3023978}" type="sibTrans" cxnId="{CD07A6B7-4687-4EEC-98DA-02B18C324BDF}">
      <dgm:prSet/>
      <dgm:spPr/>
      <dgm:t>
        <a:bodyPr/>
        <a:lstStyle/>
        <a:p>
          <a:endParaRPr lang="en-US"/>
        </a:p>
      </dgm:t>
    </dgm:pt>
    <dgm:pt modelId="{CD477F86-3947-4D86-9EC4-D3F73846AEFB}">
      <dgm:prSet custT="1"/>
      <dgm:spPr/>
      <dgm:t>
        <a:bodyPr/>
        <a:lstStyle/>
        <a:p>
          <a:r>
            <a:rPr lang="pt-BR" sz="2200" dirty="0" smtClean="0"/>
            <a:t>Ponto de partida = contratos da LP4.</a:t>
          </a:r>
        </a:p>
      </dgm:t>
    </dgm:pt>
    <dgm:pt modelId="{553A2A9A-2DCC-490F-AF54-DDAA2AB3ED8D}" type="parTrans" cxnId="{6EE4DBAD-E8E5-4A1C-8459-95F1A5A1229F}">
      <dgm:prSet/>
      <dgm:spPr/>
      <dgm:t>
        <a:bodyPr/>
        <a:lstStyle/>
        <a:p>
          <a:endParaRPr lang="en-US"/>
        </a:p>
      </dgm:t>
    </dgm:pt>
    <dgm:pt modelId="{23077518-DFD7-4BC5-A5C8-24674E0647E1}" type="sibTrans" cxnId="{6EE4DBAD-E8E5-4A1C-8459-95F1A5A1229F}">
      <dgm:prSet/>
      <dgm:spPr/>
      <dgm:t>
        <a:bodyPr/>
        <a:lstStyle/>
        <a:p>
          <a:endParaRPr lang="en-US"/>
        </a:p>
      </dgm:t>
    </dgm:pt>
    <dgm:pt modelId="{0C637EF6-1A26-4342-AF0B-B9F8BDC10B10}">
      <dgm:prSet custT="1"/>
      <dgm:spPr/>
      <dgm:t>
        <a:bodyPr/>
        <a:lstStyle/>
        <a:p>
          <a:r>
            <a:rPr lang="pt-BR" sz="2200" dirty="0" smtClean="0"/>
            <a:t>Cláusula décima nona (exclusão de diversos dispositivos); </a:t>
          </a:r>
          <a:endParaRPr lang="en-US" sz="2200" dirty="0"/>
        </a:p>
      </dgm:t>
    </dgm:pt>
    <dgm:pt modelId="{3045292E-F2B4-4267-9358-286C75CA6484}" type="parTrans" cxnId="{7C24FE36-04B6-49C6-A62A-636DDE53DCCA}">
      <dgm:prSet/>
      <dgm:spPr/>
      <dgm:t>
        <a:bodyPr/>
        <a:lstStyle/>
        <a:p>
          <a:endParaRPr lang="en-US"/>
        </a:p>
      </dgm:t>
    </dgm:pt>
    <dgm:pt modelId="{5B083825-ADBF-452B-84C5-C2BD935D1359}" type="sibTrans" cxnId="{7C24FE36-04B6-49C6-A62A-636DDE53DCCA}">
      <dgm:prSet/>
      <dgm:spPr/>
      <dgm:t>
        <a:bodyPr/>
        <a:lstStyle/>
        <a:p>
          <a:endParaRPr lang="en-US"/>
        </a:p>
      </dgm:t>
    </dgm:pt>
    <dgm:pt modelId="{A7360662-B724-4349-8C95-E8992F8A631A}">
      <dgm:prSet custT="1"/>
      <dgm:spPr/>
      <dgm:t>
        <a:bodyPr/>
        <a:lstStyle/>
        <a:p>
          <a:r>
            <a:rPr lang="pt-BR" sz="2200" dirty="0" smtClean="0"/>
            <a:t>Cláusula trigésima (vedação de cessão pela Petrobras); </a:t>
          </a:r>
          <a:endParaRPr lang="en-US" sz="2200" dirty="0"/>
        </a:p>
      </dgm:t>
    </dgm:pt>
    <dgm:pt modelId="{837C6818-AF06-4CD8-BF7E-89885C93BFF2}" type="parTrans" cxnId="{D2407929-4DDB-48ED-99A1-8F320E9BDB68}">
      <dgm:prSet/>
      <dgm:spPr/>
      <dgm:t>
        <a:bodyPr/>
        <a:lstStyle/>
        <a:p>
          <a:endParaRPr lang="en-US"/>
        </a:p>
      </dgm:t>
    </dgm:pt>
    <dgm:pt modelId="{83D9C8BB-53C7-4828-9542-F3E8126FC40C}" type="sibTrans" cxnId="{D2407929-4DDB-48ED-99A1-8F320E9BDB68}">
      <dgm:prSet/>
      <dgm:spPr/>
      <dgm:t>
        <a:bodyPr/>
        <a:lstStyle/>
        <a:p>
          <a:endParaRPr lang="en-US"/>
        </a:p>
      </dgm:t>
    </dgm:pt>
    <dgm:pt modelId="{560C435A-C509-4844-90C6-459EFF40EA26}">
      <dgm:prSet custT="1"/>
      <dgm:spPr/>
      <dgm:t>
        <a:bodyPr/>
        <a:lstStyle/>
        <a:p>
          <a:r>
            <a:rPr lang="pt-BR" sz="2200" dirty="0" smtClean="0"/>
            <a:t>Anexo X (inclusão da Petrobras no modelo de contrato de consórcio); </a:t>
          </a:r>
          <a:endParaRPr lang="en-US" sz="2200" dirty="0"/>
        </a:p>
      </dgm:t>
    </dgm:pt>
    <dgm:pt modelId="{A64D503B-B9D9-442D-B77E-2A40852F67CD}" type="parTrans" cxnId="{77526826-0271-4D23-A7EA-A9DA6C04E95F}">
      <dgm:prSet/>
      <dgm:spPr/>
      <dgm:t>
        <a:bodyPr/>
        <a:lstStyle/>
        <a:p>
          <a:endParaRPr lang="en-US"/>
        </a:p>
      </dgm:t>
    </dgm:pt>
    <dgm:pt modelId="{6D05B3F9-4F86-4567-845D-D449E0D1ADCF}" type="sibTrans" cxnId="{77526826-0271-4D23-A7EA-A9DA6C04E95F}">
      <dgm:prSet/>
      <dgm:spPr/>
      <dgm:t>
        <a:bodyPr/>
        <a:lstStyle/>
        <a:p>
          <a:endParaRPr lang="en-US"/>
        </a:p>
      </dgm:t>
    </dgm:pt>
    <dgm:pt modelId="{8E473493-E39B-4FFF-BF1F-B4CBD7190D1A}">
      <dgm:prSet custT="1"/>
      <dgm:spPr/>
      <dgm:t>
        <a:bodyPr/>
        <a:lstStyle/>
        <a:p>
          <a:r>
            <a:rPr lang="pt-BR" sz="2200" dirty="0" smtClean="0"/>
            <a:t>Anexo XI (regras do consórcio).</a:t>
          </a:r>
          <a:endParaRPr lang="en-US" sz="2200" dirty="0"/>
        </a:p>
      </dgm:t>
    </dgm:pt>
    <dgm:pt modelId="{1C8E9A14-54D3-47D1-B624-256F147DBA52}" type="parTrans" cxnId="{D7AF481B-F71F-4967-B5C2-BE80E635CC1D}">
      <dgm:prSet/>
      <dgm:spPr/>
      <dgm:t>
        <a:bodyPr/>
        <a:lstStyle/>
        <a:p>
          <a:endParaRPr lang="en-US"/>
        </a:p>
      </dgm:t>
    </dgm:pt>
    <dgm:pt modelId="{9A9DDF8F-1205-40FA-B1EE-508D32CBF508}" type="sibTrans" cxnId="{D7AF481B-F71F-4967-B5C2-BE80E635CC1D}">
      <dgm:prSet/>
      <dgm:spPr/>
      <dgm:t>
        <a:bodyPr/>
        <a:lstStyle/>
        <a:p>
          <a:endParaRPr lang="en-US"/>
        </a:p>
      </dgm:t>
    </dgm:pt>
    <dgm:pt modelId="{43EA851B-7DBA-412E-A50E-C476A4EBB1C3}">
      <dgm:prSet custT="1"/>
      <dgm:spPr/>
      <dgm:t>
        <a:bodyPr/>
        <a:lstStyle/>
        <a:p>
          <a:r>
            <a:rPr lang="pt-BR" sz="2200" dirty="0" smtClean="0"/>
            <a:t>Cláusula vigésima quinta (CL: regras distintas para Sudoeste de Tartaruga Verde)</a:t>
          </a:r>
          <a:endParaRPr lang="en-US" sz="2200" dirty="0"/>
        </a:p>
      </dgm:t>
    </dgm:pt>
    <dgm:pt modelId="{D0941AC1-1D52-4F8C-AF67-AFAAD1AF69F6}" type="parTrans" cxnId="{D0090ABD-333F-4C14-80E8-F4EAEF8C6547}">
      <dgm:prSet/>
      <dgm:spPr/>
      <dgm:t>
        <a:bodyPr/>
        <a:lstStyle/>
        <a:p>
          <a:endParaRPr lang="en-US"/>
        </a:p>
      </dgm:t>
    </dgm:pt>
    <dgm:pt modelId="{C55BD531-FB78-42A2-9EFB-E3E75524CFF5}" type="sibTrans" cxnId="{D0090ABD-333F-4C14-80E8-F4EAEF8C6547}">
      <dgm:prSet/>
      <dgm:spPr/>
      <dgm:t>
        <a:bodyPr/>
        <a:lstStyle/>
        <a:p>
          <a:endParaRPr lang="en-US"/>
        </a:p>
      </dgm:t>
    </dgm:pt>
    <dgm:pt modelId="{93BA5757-4EDA-4F7F-8749-0DA8A76FB44D}">
      <dgm:prSet custT="1"/>
      <dgm:spPr/>
      <dgm:t>
        <a:bodyPr/>
        <a:lstStyle/>
        <a:p>
          <a:r>
            <a:rPr lang="pt-BR" sz="2200" dirty="0" smtClean="0"/>
            <a:t>Contrato de Sudoeste de Tartaruga verde: modelo com e sem operação da Petrobras.</a:t>
          </a:r>
        </a:p>
      </dgm:t>
    </dgm:pt>
    <dgm:pt modelId="{3F150EF4-6188-4E0A-B229-CFFC03ECD0E2}" type="parTrans" cxnId="{BAB18A29-21CD-4C66-B285-DEE48787FCE5}">
      <dgm:prSet/>
      <dgm:spPr/>
      <dgm:t>
        <a:bodyPr/>
        <a:lstStyle/>
        <a:p>
          <a:endParaRPr lang="en-US"/>
        </a:p>
      </dgm:t>
    </dgm:pt>
    <dgm:pt modelId="{E2368187-DEE9-4930-8D5D-AEAE64E4ED30}" type="sibTrans" cxnId="{BAB18A29-21CD-4C66-B285-DEE48787FCE5}">
      <dgm:prSet/>
      <dgm:spPr/>
      <dgm:t>
        <a:bodyPr/>
        <a:lstStyle/>
        <a:p>
          <a:endParaRPr lang="en-US"/>
        </a:p>
      </dgm:t>
    </dgm:pt>
    <dgm:pt modelId="{CF2D96BF-4F1C-4FD3-ADED-328F21BA0B7F}" type="pres">
      <dgm:prSet presAssocID="{38B72596-CA52-4D7E-9BA6-D58B4348F4D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3F22617-7C5C-4ABC-A64B-6A816C36049B}" type="pres">
      <dgm:prSet presAssocID="{A193D677-0353-4837-B346-A7E4D3E1E5DB}" presName="thickLine" presStyleLbl="alignNode1" presStyleIdx="0" presStyleCnt="2"/>
      <dgm:spPr/>
      <dgm:t>
        <a:bodyPr/>
        <a:lstStyle/>
        <a:p>
          <a:endParaRPr lang="en-US"/>
        </a:p>
      </dgm:t>
    </dgm:pt>
    <dgm:pt modelId="{17C0A305-6ED0-486E-9EAC-AF717161CC43}" type="pres">
      <dgm:prSet presAssocID="{A193D677-0353-4837-B346-A7E4D3E1E5DB}" presName="horz1" presStyleCnt="0"/>
      <dgm:spPr/>
      <dgm:t>
        <a:bodyPr/>
        <a:lstStyle/>
        <a:p>
          <a:endParaRPr lang="en-US"/>
        </a:p>
      </dgm:t>
    </dgm:pt>
    <dgm:pt modelId="{3701145F-4081-4B20-8D28-E481349B9289}" type="pres">
      <dgm:prSet presAssocID="{A193D677-0353-4837-B346-A7E4D3E1E5DB}" presName="tx1" presStyleLbl="revTx" presStyleIdx="0" presStyleCnt="10"/>
      <dgm:spPr/>
      <dgm:t>
        <a:bodyPr/>
        <a:lstStyle/>
        <a:p>
          <a:endParaRPr lang="en-US"/>
        </a:p>
      </dgm:t>
    </dgm:pt>
    <dgm:pt modelId="{6849BF62-0C1D-4F07-ADD1-F4E33985951C}" type="pres">
      <dgm:prSet presAssocID="{A193D677-0353-4837-B346-A7E4D3E1E5DB}" presName="vert1" presStyleCnt="0"/>
      <dgm:spPr/>
      <dgm:t>
        <a:bodyPr/>
        <a:lstStyle/>
        <a:p>
          <a:endParaRPr lang="en-US"/>
        </a:p>
      </dgm:t>
    </dgm:pt>
    <dgm:pt modelId="{A1BAE46A-DC97-4EF7-B594-3429F6948511}" type="pres">
      <dgm:prSet presAssocID="{CD477F86-3947-4D86-9EC4-D3F73846AEFB}" presName="vertSpace2a" presStyleCnt="0"/>
      <dgm:spPr/>
      <dgm:t>
        <a:bodyPr/>
        <a:lstStyle/>
        <a:p>
          <a:endParaRPr lang="en-US"/>
        </a:p>
      </dgm:t>
    </dgm:pt>
    <dgm:pt modelId="{ED9A2F23-D523-46CF-AB90-015ED5CEF5EC}" type="pres">
      <dgm:prSet presAssocID="{CD477F86-3947-4D86-9EC4-D3F73846AEFB}" presName="horz2" presStyleCnt="0"/>
      <dgm:spPr/>
      <dgm:t>
        <a:bodyPr/>
        <a:lstStyle/>
        <a:p>
          <a:endParaRPr lang="en-US"/>
        </a:p>
      </dgm:t>
    </dgm:pt>
    <dgm:pt modelId="{5BAFE745-B5B7-44C5-998C-8A305AC4077C}" type="pres">
      <dgm:prSet presAssocID="{CD477F86-3947-4D86-9EC4-D3F73846AEFB}" presName="horzSpace2" presStyleCnt="0"/>
      <dgm:spPr/>
      <dgm:t>
        <a:bodyPr/>
        <a:lstStyle/>
        <a:p>
          <a:endParaRPr lang="en-US"/>
        </a:p>
      </dgm:t>
    </dgm:pt>
    <dgm:pt modelId="{5283A966-AC91-4AA6-B662-4B0DF5DBCEF8}" type="pres">
      <dgm:prSet presAssocID="{CD477F86-3947-4D86-9EC4-D3F73846AEFB}" presName="tx2" presStyleLbl="revTx" presStyleIdx="1" presStyleCnt="10"/>
      <dgm:spPr/>
      <dgm:t>
        <a:bodyPr/>
        <a:lstStyle/>
        <a:p>
          <a:endParaRPr lang="en-US"/>
        </a:p>
      </dgm:t>
    </dgm:pt>
    <dgm:pt modelId="{711BCAAB-1539-43C5-B25C-9A14692F5CDF}" type="pres">
      <dgm:prSet presAssocID="{CD477F86-3947-4D86-9EC4-D3F73846AEFB}" presName="vert2" presStyleCnt="0"/>
      <dgm:spPr/>
      <dgm:t>
        <a:bodyPr/>
        <a:lstStyle/>
        <a:p>
          <a:endParaRPr lang="en-US"/>
        </a:p>
      </dgm:t>
    </dgm:pt>
    <dgm:pt modelId="{852D9C2A-0716-475E-B230-1B62E5AEE15F}" type="pres">
      <dgm:prSet presAssocID="{CD477F86-3947-4D86-9EC4-D3F73846AEFB}" presName="thinLine2b" presStyleLbl="callout" presStyleIdx="0" presStyleCnt="8" custLinFactY="-394135" custLinFactNeighborY="-400000"/>
      <dgm:spPr/>
      <dgm:t>
        <a:bodyPr/>
        <a:lstStyle/>
        <a:p>
          <a:endParaRPr lang="en-US"/>
        </a:p>
      </dgm:t>
    </dgm:pt>
    <dgm:pt modelId="{8C70F0C2-AC56-4F4C-8768-5C3BBA4C78BF}" type="pres">
      <dgm:prSet presAssocID="{CD477F86-3947-4D86-9EC4-D3F73846AEFB}" presName="vertSpace2b" presStyleCnt="0"/>
      <dgm:spPr/>
      <dgm:t>
        <a:bodyPr/>
        <a:lstStyle/>
        <a:p>
          <a:endParaRPr lang="en-US"/>
        </a:p>
      </dgm:t>
    </dgm:pt>
    <dgm:pt modelId="{FE280912-5157-462B-AAA0-C83321398D83}" type="pres">
      <dgm:prSet presAssocID="{F3630A8D-5736-467F-B25B-9FC311F1522D}" presName="horz2" presStyleCnt="0"/>
      <dgm:spPr/>
      <dgm:t>
        <a:bodyPr/>
        <a:lstStyle/>
        <a:p>
          <a:endParaRPr lang="en-US"/>
        </a:p>
      </dgm:t>
    </dgm:pt>
    <dgm:pt modelId="{0358BB0E-F2CC-43A7-B3C5-15DBFB8C009E}" type="pres">
      <dgm:prSet presAssocID="{F3630A8D-5736-467F-B25B-9FC311F1522D}" presName="horzSpace2" presStyleCnt="0"/>
      <dgm:spPr/>
      <dgm:t>
        <a:bodyPr/>
        <a:lstStyle/>
        <a:p>
          <a:endParaRPr lang="en-US"/>
        </a:p>
      </dgm:t>
    </dgm:pt>
    <dgm:pt modelId="{7B8569D7-8F07-458E-9E0B-979FDC3BC0E7}" type="pres">
      <dgm:prSet presAssocID="{F3630A8D-5736-467F-B25B-9FC311F1522D}" presName="tx2" presStyleLbl="revTx" presStyleIdx="2" presStyleCnt="10" custLinFactNeighborX="-193" custLinFactNeighborY="-42096"/>
      <dgm:spPr/>
      <dgm:t>
        <a:bodyPr/>
        <a:lstStyle/>
        <a:p>
          <a:endParaRPr lang="en-US"/>
        </a:p>
      </dgm:t>
    </dgm:pt>
    <dgm:pt modelId="{E533E09D-7EF1-4194-AF5D-7567FC1AE4E3}" type="pres">
      <dgm:prSet presAssocID="{F3630A8D-5736-467F-B25B-9FC311F1522D}" presName="vert2" presStyleCnt="0"/>
      <dgm:spPr/>
      <dgm:t>
        <a:bodyPr/>
        <a:lstStyle/>
        <a:p>
          <a:endParaRPr lang="en-US"/>
        </a:p>
      </dgm:t>
    </dgm:pt>
    <dgm:pt modelId="{633A3FD2-4162-4C1D-9248-7DCDE5F4C3D0}" type="pres">
      <dgm:prSet presAssocID="{F3630A8D-5736-467F-B25B-9FC311F1522D}" presName="thinLine2b" presStyleLbl="callout" presStyleIdx="1" presStyleCnt="8" custLinFactY="-500000" custLinFactNeighborX="-190" custLinFactNeighborY="-587067"/>
      <dgm:spPr/>
      <dgm:t>
        <a:bodyPr/>
        <a:lstStyle/>
        <a:p>
          <a:endParaRPr lang="en-US"/>
        </a:p>
      </dgm:t>
    </dgm:pt>
    <dgm:pt modelId="{F768F756-3E11-4CC3-BBFF-02189ABADAD2}" type="pres">
      <dgm:prSet presAssocID="{F3630A8D-5736-467F-B25B-9FC311F1522D}" presName="vertSpace2b" presStyleCnt="0"/>
      <dgm:spPr/>
      <dgm:t>
        <a:bodyPr/>
        <a:lstStyle/>
        <a:p>
          <a:endParaRPr lang="en-US"/>
        </a:p>
      </dgm:t>
    </dgm:pt>
    <dgm:pt modelId="{39F4238F-1CE6-478D-93D7-A401C5105AE1}" type="pres">
      <dgm:prSet presAssocID="{93BA5757-4EDA-4F7F-8749-0DA8A76FB44D}" presName="horz2" presStyleCnt="0"/>
      <dgm:spPr/>
      <dgm:t>
        <a:bodyPr/>
        <a:lstStyle/>
        <a:p>
          <a:endParaRPr lang="en-US"/>
        </a:p>
      </dgm:t>
    </dgm:pt>
    <dgm:pt modelId="{C1584A06-EC8D-42A1-A9BA-98D1862F28E4}" type="pres">
      <dgm:prSet presAssocID="{93BA5757-4EDA-4F7F-8749-0DA8A76FB44D}" presName="horzSpace2" presStyleCnt="0"/>
      <dgm:spPr/>
      <dgm:t>
        <a:bodyPr/>
        <a:lstStyle/>
        <a:p>
          <a:endParaRPr lang="en-US"/>
        </a:p>
      </dgm:t>
    </dgm:pt>
    <dgm:pt modelId="{7BDED905-8E0B-46C7-8512-D4F8A0B769C5}" type="pres">
      <dgm:prSet presAssocID="{93BA5757-4EDA-4F7F-8749-0DA8A76FB44D}" presName="tx2" presStyleLbl="revTx" presStyleIdx="3" presStyleCnt="10" custLinFactNeighborX="-193" custLinFactNeighborY="-51451"/>
      <dgm:spPr/>
      <dgm:t>
        <a:bodyPr/>
        <a:lstStyle/>
        <a:p>
          <a:endParaRPr lang="en-US"/>
        </a:p>
      </dgm:t>
    </dgm:pt>
    <dgm:pt modelId="{555E1824-D171-4769-B3F8-E5F761B626BC}" type="pres">
      <dgm:prSet presAssocID="{93BA5757-4EDA-4F7F-8749-0DA8A76FB44D}" presName="vert2" presStyleCnt="0"/>
      <dgm:spPr/>
      <dgm:t>
        <a:bodyPr/>
        <a:lstStyle/>
        <a:p>
          <a:endParaRPr lang="en-US"/>
        </a:p>
      </dgm:t>
    </dgm:pt>
    <dgm:pt modelId="{70DD3EFA-1AF9-4449-88DF-6D8707554FB7}" type="pres">
      <dgm:prSet presAssocID="{93BA5757-4EDA-4F7F-8749-0DA8A76FB44D}" presName="thinLine2b" presStyleLbl="callout" presStyleIdx="2" presStyleCnt="8" custLinFactY="-591202" custLinFactNeighborX="-379" custLinFactNeighborY="-600000"/>
      <dgm:spPr/>
      <dgm:t>
        <a:bodyPr/>
        <a:lstStyle/>
        <a:p>
          <a:endParaRPr lang="en-US"/>
        </a:p>
      </dgm:t>
    </dgm:pt>
    <dgm:pt modelId="{70934735-6C72-4C4A-8F4D-A2AA368C9BD7}" type="pres">
      <dgm:prSet presAssocID="{93BA5757-4EDA-4F7F-8749-0DA8A76FB44D}" presName="vertSpace2b" presStyleCnt="0"/>
      <dgm:spPr/>
      <dgm:t>
        <a:bodyPr/>
        <a:lstStyle/>
        <a:p>
          <a:endParaRPr lang="en-US"/>
        </a:p>
      </dgm:t>
    </dgm:pt>
    <dgm:pt modelId="{53E8C37B-E35B-4F1A-BA20-AAE206B05B0B}" type="pres">
      <dgm:prSet presAssocID="{E8E33D75-5A6D-4E6A-967D-B667A2F0AC91}" presName="thickLine" presStyleLbl="alignNode1" presStyleIdx="1" presStyleCnt="2" custLinFactNeighborY="-19489"/>
      <dgm:spPr/>
      <dgm:t>
        <a:bodyPr/>
        <a:lstStyle/>
        <a:p>
          <a:endParaRPr lang="en-US"/>
        </a:p>
      </dgm:t>
    </dgm:pt>
    <dgm:pt modelId="{E1C2C3F4-4E23-4EA3-8094-B926D57294F5}" type="pres">
      <dgm:prSet presAssocID="{E8E33D75-5A6D-4E6A-967D-B667A2F0AC91}" presName="horz1" presStyleCnt="0"/>
      <dgm:spPr/>
      <dgm:t>
        <a:bodyPr/>
        <a:lstStyle/>
        <a:p>
          <a:endParaRPr lang="en-US"/>
        </a:p>
      </dgm:t>
    </dgm:pt>
    <dgm:pt modelId="{790FFBC8-9958-40ED-983A-2E006D35FB61}" type="pres">
      <dgm:prSet presAssocID="{E8E33D75-5A6D-4E6A-967D-B667A2F0AC91}" presName="tx1" presStyleLbl="revTx" presStyleIdx="4" presStyleCnt="10"/>
      <dgm:spPr/>
      <dgm:t>
        <a:bodyPr/>
        <a:lstStyle/>
        <a:p>
          <a:endParaRPr lang="en-US"/>
        </a:p>
      </dgm:t>
    </dgm:pt>
    <dgm:pt modelId="{7EFAE3CB-1D14-4C61-B3AA-BD36DCAF312D}" type="pres">
      <dgm:prSet presAssocID="{E8E33D75-5A6D-4E6A-967D-B667A2F0AC91}" presName="vert1" presStyleCnt="0"/>
      <dgm:spPr/>
      <dgm:t>
        <a:bodyPr/>
        <a:lstStyle/>
        <a:p>
          <a:endParaRPr lang="en-US"/>
        </a:p>
      </dgm:t>
    </dgm:pt>
    <dgm:pt modelId="{53D3B21E-D251-415C-B684-C65FF73B7525}" type="pres">
      <dgm:prSet presAssocID="{0C637EF6-1A26-4342-AF0B-B9F8BDC10B10}" presName="vertSpace2a" presStyleCnt="0"/>
      <dgm:spPr/>
      <dgm:t>
        <a:bodyPr/>
        <a:lstStyle/>
        <a:p>
          <a:endParaRPr lang="en-US"/>
        </a:p>
      </dgm:t>
    </dgm:pt>
    <dgm:pt modelId="{C3F185D3-20EA-4A47-BF95-A3E659FD057A}" type="pres">
      <dgm:prSet presAssocID="{0C637EF6-1A26-4342-AF0B-B9F8BDC10B10}" presName="horz2" presStyleCnt="0"/>
      <dgm:spPr/>
      <dgm:t>
        <a:bodyPr/>
        <a:lstStyle/>
        <a:p>
          <a:endParaRPr lang="en-US"/>
        </a:p>
      </dgm:t>
    </dgm:pt>
    <dgm:pt modelId="{10BEF0A9-9A58-4929-A59F-921DC01CBCD4}" type="pres">
      <dgm:prSet presAssocID="{0C637EF6-1A26-4342-AF0B-B9F8BDC10B10}" presName="horzSpace2" presStyleCnt="0"/>
      <dgm:spPr/>
      <dgm:t>
        <a:bodyPr/>
        <a:lstStyle/>
        <a:p>
          <a:endParaRPr lang="en-US"/>
        </a:p>
      </dgm:t>
    </dgm:pt>
    <dgm:pt modelId="{7F134B31-CAAB-4BCB-8CB5-5C5FA3187B2F}" type="pres">
      <dgm:prSet presAssocID="{0C637EF6-1A26-4342-AF0B-B9F8BDC10B10}" presName="tx2" presStyleLbl="revTx" presStyleIdx="5" presStyleCnt="10" custLinFactY="-2962" custLinFactNeighborX="-193" custLinFactNeighborY="-100000"/>
      <dgm:spPr/>
      <dgm:t>
        <a:bodyPr/>
        <a:lstStyle/>
        <a:p>
          <a:endParaRPr lang="en-US"/>
        </a:p>
      </dgm:t>
    </dgm:pt>
    <dgm:pt modelId="{5FE6CA63-08BD-4EF8-B05A-B55FF9BD099D}" type="pres">
      <dgm:prSet presAssocID="{0C637EF6-1A26-4342-AF0B-B9F8BDC10B10}" presName="vert2" presStyleCnt="0"/>
      <dgm:spPr/>
      <dgm:t>
        <a:bodyPr/>
        <a:lstStyle/>
        <a:p>
          <a:endParaRPr lang="en-US"/>
        </a:p>
      </dgm:t>
    </dgm:pt>
    <dgm:pt modelId="{D2174485-64BE-4BAF-A41C-25CAD4B5AA55}" type="pres">
      <dgm:prSet presAssocID="{0C637EF6-1A26-4342-AF0B-B9F8BDC10B10}" presName="thinLine2b" presStyleLbl="callout" presStyleIdx="3" presStyleCnt="8" custLinFactY="-500000" custLinFactNeighborX="-379" custLinFactNeighborY="-500955"/>
      <dgm:spPr/>
      <dgm:t>
        <a:bodyPr/>
        <a:lstStyle/>
        <a:p>
          <a:endParaRPr lang="en-US"/>
        </a:p>
      </dgm:t>
    </dgm:pt>
    <dgm:pt modelId="{773E4DB1-A38D-4CBE-9A93-0931F9282CD4}" type="pres">
      <dgm:prSet presAssocID="{0C637EF6-1A26-4342-AF0B-B9F8BDC10B10}" presName="vertSpace2b" presStyleCnt="0"/>
      <dgm:spPr/>
      <dgm:t>
        <a:bodyPr/>
        <a:lstStyle/>
        <a:p>
          <a:endParaRPr lang="en-US"/>
        </a:p>
      </dgm:t>
    </dgm:pt>
    <dgm:pt modelId="{221C70EC-0D5F-484A-9A05-453A36C2EF2A}" type="pres">
      <dgm:prSet presAssocID="{A7360662-B724-4349-8C95-E8992F8A631A}" presName="horz2" presStyleCnt="0"/>
      <dgm:spPr/>
      <dgm:t>
        <a:bodyPr/>
        <a:lstStyle/>
        <a:p>
          <a:endParaRPr lang="en-US"/>
        </a:p>
      </dgm:t>
    </dgm:pt>
    <dgm:pt modelId="{E604D40D-9449-4DB8-BAD2-3115D1E9CAB7}" type="pres">
      <dgm:prSet presAssocID="{A7360662-B724-4349-8C95-E8992F8A631A}" presName="horzSpace2" presStyleCnt="0"/>
      <dgm:spPr/>
      <dgm:t>
        <a:bodyPr/>
        <a:lstStyle/>
        <a:p>
          <a:endParaRPr lang="en-US"/>
        </a:p>
      </dgm:t>
    </dgm:pt>
    <dgm:pt modelId="{955C60D6-D137-483C-8024-B03DB079921A}" type="pres">
      <dgm:prSet presAssocID="{A7360662-B724-4349-8C95-E8992F8A631A}" presName="tx2" presStyleLbl="revTx" presStyleIdx="6" presStyleCnt="10" custLinFactNeighborY="-48146"/>
      <dgm:spPr/>
      <dgm:t>
        <a:bodyPr/>
        <a:lstStyle/>
        <a:p>
          <a:endParaRPr lang="en-US"/>
        </a:p>
      </dgm:t>
    </dgm:pt>
    <dgm:pt modelId="{C94B7C18-7E80-4E06-9BBB-620AFDE05579}" type="pres">
      <dgm:prSet presAssocID="{A7360662-B724-4349-8C95-E8992F8A631A}" presName="vert2" presStyleCnt="0"/>
      <dgm:spPr/>
      <dgm:t>
        <a:bodyPr/>
        <a:lstStyle/>
        <a:p>
          <a:endParaRPr lang="en-US"/>
        </a:p>
      </dgm:t>
    </dgm:pt>
    <dgm:pt modelId="{FAB84CAD-8974-43FE-A138-EF1B9E956423}" type="pres">
      <dgm:prSet presAssocID="{A7360662-B724-4349-8C95-E8992F8A631A}" presName="thinLine2b" presStyleLbl="callout" presStyleIdx="4" presStyleCnt="8" custLinFactY="-181033" custLinFactNeighborY="-200000"/>
      <dgm:spPr/>
      <dgm:t>
        <a:bodyPr/>
        <a:lstStyle/>
        <a:p>
          <a:endParaRPr lang="en-US"/>
        </a:p>
      </dgm:t>
    </dgm:pt>
    <dgm:pt modelId="{BD1A7D5B-89FC-4D2C-89EE-3101B3559D8C}" type="pres">
      <dgm:prSet presAssocID="{A7360662-B724-4349-8C95-E8992F8A631A}" presName="vertSpace2b" presStyleCnt="0"/>
      <dgm:spPr/>
      <dgm:t>
        <a:bodyPr/>
        <a:lstStyle/>
        <a:p>
          <a:endParaRPr lang="en-US"/>
        </a:p>
      </dgm:t>
    </dgm:pt>
    <dgm:pt modelId="{B5D917FD-6FE4-4499-A048-66F407E2215B}" type="pres">
      <dgm:prSet presAssocID="{560C435A-C509-4844-90C6-459EFF40EA26}" presName="horz2" presStyleCnt="0"/>
      <dgm:spPr/>
      <dgm:t>
        <a:bodyPr/>
        <a:lstStyle/>
        <a:p>
          <a:endParaRPr lang="en-US"/>
        </a:p>
      </dgm:t>
    </dgm:pt>
    <dgm:pt modelId="{B8022145-2EF1-424B-A15B-4F5280F8E6EC}" type="pres">
      <dgm:prSet presAssocID="{560C435A-C509-4844-90C6-459EFF40EA26}" presName="horzSpace2" presStyleCnt="0"/>
      <dgm:spPr/>
      <dgm:t>
        <a:bodyPr/>
        <a:lstStyle/>
        <a:p>
          <a:endParaRPr lang="en-US"/>
        </a:p>
      </dgm:t>
    </dgm:pt>
    <dgm:pt modelId="{051556ED-C591-4F6D-BA0D-8D0F6812D344}" type="pres">
      <dgm:prSet presAssocID="{560C435A-C509-4844-90C6-459EFF40EA26}" presName="tx2" presStyleLbl="revTx" presStyleIdx="7" presStyleCnt="10" custLinFactNeighborY="-43241"/>
      <dgm:spPr/>
      <dgm:t>
        <a:bodyPr/>
        <a:lstStyle/>
        <a:p>
          <a:endParaRPr lang="en-US"/>
        </a:p>
      </dgm:t>
    </dgm:pt>
    <dgm:pt modelId="{96809939-AEAD-4A62-A280-027CFC8B345E}" type="pres">
      <dgm:prSet presAssocID="{560C435A-C509-4844-90C6-459EFF40EA26}" presName="vert2" presStyleCnt="0"/>
      <dgm:spPr/>
      <dgm:t>
        <a:bodyPr/>
        <a:lstStyle/>
        <a:p>
          <a:endParaRPr lang="en-US"/>
        </a:p>
      </dgm:t>
    </dgm:pt>
    <dgm:pt modelId="{3F41F251-BB83-4260-8C70-DE79CF65044D}" type="pres">
      <dgm:prSet presAssocID="{560C435A-C509-4844-90C6-459EFF40EA26}" presName="thinLine2b" presStyleLbl="callout" presStyleIdx="5" presStyleCnt="8" custLinFactY="-100000" custLinFactNeighborY="-102541"/>
      <dgm:spPr/>
      <dgm:t>
        <a:bodyPr/>
        <a:lstStyle/>
        <a:p>
          <a:endParaRPr lang="en-US"/>
        </a:p>
      </dgm:t>
    </dgm:pt>
    <dgm:pt modelId="{02ED7E13-27CD-41E5-BF89-488E29FBCFA3}" type="pres">
      <dgm:prSet presAssocID="{560C435A-C509-4844-90C6-459EFF40EA26}" presName="vertSpace2b" presStyleCnt="0"/>
      <dgm:spPr/>
      <dgm:t>
        <a:bodyPr/>
        <a:lstStyle/>
        <a:p>
          <a:endParaRPr lang="en-US"/>
        </a:p>
      </dgm:t>
    </dgm:pt>
    <dgm:pt modelId="{BC9579B7-F7D6-4509-BB92-6ABA13BEF1D3}" type="pres">
      <dgm:prSet presAssocID="{8E473493-E39B-4FFF-BF1F-B4CBD7190D1A}" presName="horz2" presStyleCnt="0"/>
      <dgm:spPr/>
      <dgm:t>
        <a:bodyPr/>
        <a:lstStyle/>
        <a:p>
          <a:endParaRPr lang="en-US"/>
        </a:p>
      </dgm:t>
    </dgm:pt>
    <dgm:pt modelId="{76887144-3EB4-4482-A3FB-321284AA6B2E}" type="pres">
      <dgm:prSet presAssocID="{8E473493-E39B-4FFF-BF1F-B4CBD7190D1A}" presName="horzSpace2" presStyleCnt="0"/>
      <dgm:spPr/>
      <dgm:t>
        <a:bodyPr/>
        <a:lstStyle/>
        <a:p>
          <a:endParaRPr lang="en-US"/>
        </a:p>
      </dgm:t>
    </dgm:pt>
    <dgm:pt modelId="{9F7AD60F-4005-4587-92B0-1912D13EE3F7}" type="pres">
      <dgm:prSet presAssocID="{8E473493-E39B-4FFF-BF1F-B4CBD7190D1A}" presName="tx2" presStyleLbl="revTx" presStyleIdx="8" presStyleCnt="10" custLinFactNeighborY="-9812"/>
      <dgm:spPr/>
      <dgm:t>
        <a:bodyPr/>
        <a:lstStyle/>
        <a:p>
          <a:endParaRPr lang="en-US"/>
        </a:p>
      </dgm:t>
    </dgm:pt>
    <dgm:pt modelId="{1B18441C-2CC4-4E97-A2A2-293C9BA4BDCA}" type="pres">
      <dgm:prSet presAssocID="{8E473493-E39B-4FFF-BF1F-B4CBD7190D1A}" presName="vert2" presStyleCnt="0"/>
      <dgm:spPr/>
      <dgm:t>
        <a:bodyPr/>
        <a:lstStyle/>
        <a:p>
          <a:endParaRPr lang="en-US"/>
        </a:p>
      </dgm:t>
    </dgm:pt>
    <dgm:pt modelId="{F9A0FBA5-20FF-4787-95BA-321BE9E35031}" type="pres">
      <dgm:prSet presAssocID="{8E473493-E39B-4FFF-BF1F-B4CBD7190D1A}" presName="thinLine2b" presStyleLbl="callout" presStyleIdx="6" presStyleCnt="8" custLinFactY="-105652" custLinFactNeighborY="-200000"/>
      <dgm:spPr/>
      <dgm:t>
        <a:bodyPr/>
        <a:lstStyle/>
        <a:p>
          <a:endParaRPr lang="en-US"/>
        </a:p>
      </dgm:t>
    </dgm:pt>
    <dgm:pt modelId="{B4A0DDAA-0286-4ECE-8C12-FC59E5620576}" type="pres">
      <dgm:prSet presAssocID="{8E473493-E39B-4FFF-BF1F-B4CBD7190D1A}" presName="vertSpace2b" presStyleCnt="0"/>
      <dgm:spPr/>
      <dgm:t>
        <a:bodyPr/>
        <a:lstStyle/>
        <a:p>
          <a:endParaRPr lang="en-US"/>
        </a:p>
      </dgm:t>
    </dgm:pt>
    <dgm:pt modelId="{03AC089D-4906-475A-A7EE-1E2B07264F43}" type="pres">
      <dgm:prSet presAssocID="{43EA851B-7DBA-412E-A50E-C476A4EBB1C3}" presName="horz2" presStyleCnt="0"/>
      <dgm:spPr/>
      <dgm:t>
        <a:bodyPr/>
        <a:lstStyle/>
        <a:p>
          <a:endParaRPr lang="en-US"/>
        </a:p>
      </dgm:t>
    </dgm:pt>
    <dgm:pt modelId="{9ADC52CB-6FEF-4190-B0B8-EA2032292B42}" type="pres">
      <dgm:prSet presAssocID="{43EA851B-7DBA-412E-A50E-C476A4EBB1C3}" presName="horzSpace2" presStyleCnt="0"/>
      <dgm:spPr/>
      <dgm:t>
        <a:bodyPr/>
        <a:lstStyle/>
        <a:p>
          <a:endParaRPr lang="en-US"/>
        </a:p>
      </dgm:t>
    </dgm:pt>
    <dgm:pt modelId="{90732FF0-D9D9-4D5E-847E-5E226DCBBB7A}" type="pres">
      <dgm:prSet presAssocID="{43EA851B-7DBA-412E-A50E-C476A4EBB1C3}" presName="tx2" presStyleLbl="revTx" presStyleIdx="9" presStyleCnt="10" custLinFactNeighborX="-579" custLinFactNeighborY="-22977"/>
      <dgm:spPr/>
      <dgm:t>
        <a:bodyPr/>
        <a:lstStyle/>
        <a:p>
          <a:endParaRPr lang="en-US"/>
        </a:p>
      </dgm:t>
    </dgm:pt>
    <dgm:pt modelId="{ADD37630-80D8-4F70-9858-496127CB5734}" type="pres">
      <dgm:prSet presAssocID="{43EA851B-7DBA-412E-A50E-C476A4EBB1C3}" presName="vert2" presStyleCnt="0"/>
      <dgm:spPr/>
      <dgm:t>
        <a:bodyPr/>
        <a:lstStyle/>
        <a:p>
          <a:endParaRPr lang="en-US"/>
        </a:p>
      </dgm:t>
    </dgm:pt>
    <dgm:pt modelId="{535D3D9B-6AAF-4DB9-9B9D-7A831F83E6FB}" type="pres">
      <dgm:prSet presAssocID="{43EA851B-7DBA-412E-A50E-C476A4EBB1C3}" presName="thinLine2b" presStyleLbl="callout" presStyleIdx="7" presStyleCnt="8" custLinFactY="326789" custLinFactNeighborX="190" custLinFactNeighborY="400000"/>
      <dgm:spPr/>
      <dgm:t>
        <a:bodyPr/>
        <a:lstStyle/>
        <a:p>
          <a:endParaRPr lang="en-US"/>
        </a:p>
      </dgm:t>
    </dgm:pt>
    <dgm:pt modelId="{39820E28-AF1B-463D-BFF4-0133588307ED}" type="pres">
      <dgm:prSet presAssocID="{43EA851B-7DBA-412E-A50E-C476A4EBB1C3}" presName="vertSpace2b" presStyleCnt="0"/>
      <dgm:spPr/>
      <dgm:t>
        <a:bodyPr/>
        <a:lstStyle/>
        <a:p>
          <a:endParaRPr lang="en-US"/>
        </a:p>
      </dgm:t>
    </dgm:pt>
  </dgm:ptLst>
  <dgm:cxnLst>
    <dgm:cxn modelId="{BAB18A29-21CD-4C66-B285-DEE48787FCE5}" srcId="{A193D677-0353-4837-B346-A7E4D3E1E5DB}" destId="{93BA5757-4EDA-4F7F-8749-0DA8A76FB44D}" srcOrd="2" destOrd="0" parTransId="{3F150EF4-6188-4E0A-B229-CFFC03ECD0E2}" sibTransId="{E2368187-DEE9-4930-8D5D-AEAE64E4ED30}"/>
    <dgm:cxn modelId="{8E2AE318-C33B-49DC-AB28-F99F6C94B5E3}" type="presOf" srcId="{560C435A-C509-4844-90C6-459EFF40EA26}" destId="{051556ED-C591-4F6D-BA0D-8D0F6812D344}" srcOrd="0" destOrd="0" presId="urn:microsoft.com/office/officeart/2008/layout/LinedList"/>
    <dgm:cxn modelId="{44AFD259-20F3-403E-96EF-4C84BE0985EC}" type="presOf" srcId="{0C637EF6-1A26-4342-AF0B-B9F8BDC10B10}" destId="{7F134B31-CAAB-4BCB-8CB5-5C5FA3187B2F}" srcOrd="0" destOrd="0" presId="urn:microsoft.com/office/officeart/2008/layout/LinedList"/>
    <dgm:cxn modelId="{68485940-98DC-459C-BB95-BB5EA6F9C1FC}" type="presOf" srcId="{38B72596-CA52-4D7E-9BA6-D58B4348F4DD}" destId="{CF2D96BF-4F1C-4FD3-ADED-328F21BA0B7F}" srcOrd="0" destOrd="0" presId="urn:microsoft.com/office/officeart/2008/layout/LinedList"/>
    <dgm:cxn modelId="{D2407929-4DDB-48ED-99A1-8F320E9BDB68}" srcId="{E8E33D75-5A6D-4E6A-967D-B667A2F0AC91}" destId="{A7360662-B724-4349-8C95-E8992F8A631A}" srcOrd="1" destOrd="0" parTransId="{837C6818-AF06-4CD8-BF7E-89885C93BFF2}" sibTransId="{83D9C8BB-53C7-4828-9542-F3E8126FC40C}"/>
    <dgm:cxn modelId="{E46A819E-2CD6-49DE-933F-5583E483ABE1}" type="presOf" srcId="{A7360662-B724-4349-8C95-E8992F8A631A}" destId="{955C60D6-D137-483C-8024-B03DB079921A}" srcOrd="0" destOrd="0" presId="urn:microsoft.com/office/officeart/2008/layout/LinedList"/>
    <dgm:cxn modelId="{C4CEF67D-FD66-4BFD-AB0F-EC7FD09AC9A8}" srcId="{38B72596-CA52-4D7E-9BA6-D58B4348F4DD}" destId="{E8E33D75-5A6D-4E6A-967D-B667A2F0AC91}" srcOrd="1" destOrd="0" parTransId="{15CC071D-C016-4BED-A12C-89B0771F1F18}" sibTransId="{1FCA67DC-872D-462D-9778-648E8ABB3C7B}"/>
    <dgm:cxn modelId="{9FE481AF-48A2-4B76-B828-0E72B3EC271D}" type="presOf" srcId="{8E473493-E39B-4FFF-BF1F-B4CBD7190D1A}" destId="{9F7AD60F-4005-4587-92B0-1912D13EE3F7}" srcOrd="0" destOrd="0" presId="urn:microsoft.com/office/officeart/2008/layout/LinedList"/>
    <dgm:cxn modelId="{705D0A93-41C4-47CB-BC51-77B8B1621B2D}" type="presOf" srcId="{A193D677-0353-4837-B346-A7E4D3E1E5DB}" destId="{3701145F-4081-4B20-8D28-E481349B9289}" srcOrd="0" destOrd="0" presId="urn:microsoft.com/office/officeart/2008/layout/LinedList"/>
    <dgm:cxn modelId="{CD07A6B7-4687-4EEC-98DA-02B18C324BDF}" srcId="{A193D677-0353-4837-B346-A7E4D3E1E5DB}" destId="{F3630A8D-5736-467F-B25B-9FC311F1522D}" srcOrd="1" destOrd="0" parTransId="{B05A266F-8D3E-44DC-8222-5C414235E4A4}" sibTransId="{C4F8F52B-B161-47F0-9091-3392A3023978}"/>
    <dgm:cxn modelId="{C5A21E07-4A34-4D88-8DA4-71587CDFD17A}" srcId="{38B72596-CA52-4D7E-9BA6-D58B4348F4DD}" destId="{A193D677-0353-4837-B346-A7E4D3E1E5DB}" srcOrd="0" destOrd="0" parTransId="{7E4902AA-34A2-483E-A7C5-56CA9193079A}" sibTransId="{D9BB659E-1F7F-4DAC-9522-66A0154B731C}"/>
    <dgm:cxn modelId="{D0090ABD-333F-4C14-80E8-F4EAEF8C6547}" srcId="{E8E33D75-5A6D-4E6A-967D-B667A2F0AC91}" destId="{43EA851B-7DBA-412E-A50E-C476A4EBB1C3}" srcOrd="4" destOrd="0" parTransId="{D0941AC1-1D52-4F8C-AF67-AFAAD1AF69F6}" sibTransId="{C55BD531-FB78-42A2-9EFB-E3E75524CFF5}"/>
    <dgm:cxn modelId="{6EE4DBAD-E8E5-4A1C-8459-95F1A5A1229F}" srcId="{A193D677-0353-4837-B346-A7E4D3E1E5DB}" destId="{CD477F86-3947-4D86-9EC4-D3F73846AEFB}" srcOrd="0" destOrd="0" parTransId="{553A2A9A-2DCC-490F-AF54-DDAA2AB3ED8D}" sibTransId="{23077518-DFD7-4BC5-A5C8-24674E0647E1}"/>
    <dgm:cxn modelId="{783E1E92-5BBA-4784-A87E-9A2095EEE455}" type="presOf" srcId="{F3630A8D-5736-467F-B25B-9FC311F1522D}" destId="{7B8569D7-8F07-458E-9E0B-979FDC3BC0E7}" srcOrd="0" destOrd="0" presId="urn:microsoft.com/office/officeart/2008/layout/LinedList"/>
    <dgm:cxn modelId="{0E7014AF-8780-45DF-A009-F5F4B334285B}" type="presOf" srcId="{CD477F86-3947-4D86-9EC4-D3F73846AEFB}" destId="{5283A966-AC91-4AA6-B662-4B0DF5DBCEF8}" srcOrd="0" destOrd="0" presId="urn:microsoft.com/office/officeart/2008/layout/LinedList"/>
    <dgm:cxn modelId="{7C24FE36-04B6-49C6-A62A-636DDE53DCCA}" srcId="{E8E33D75-5A6D-4E6A-967D-B667A2F0AC91}" destId="{0C637EF6-1A26-4342-AF0B-B9F8BDC10B10}" srcOrd="0" destOrd="0" parTransId="{3045292E-F2B4-4267-9358-286C75CA6484}" sibTransId="{5B083825-ADBF-452B-84C5-C2BD935D1359}"/>
    <dgm:cxn modelId="{A81B00A3-B438-4697-AE69-1420CE18B760}" type="presOf" srcId="{93BA5757-4EDA-4F7F-8749-0DA8A76FB44D}" destId="{7BDED905-8E0B-46C7-8512-D4F8A0B769C5}" srcOrd="0" destOrd="0" presId="urn:microsoft.com/office/officeart/2008/layout/LinedList"/>
    <dgm:cxn modelId="{BE8226B5-4798-47B1-9183-5A0EE22F5F49}" type="presOf" srcId="{43EA851B-7DBA-412E-A50E-C476A4EBB1C3}" destId="{90732FF0-D9D9-4D5E-847E-5E226DCBBB7A}" srcOrd="0" destOrd="0" presId="urn:microsoft.com/office/officeart/2008/layout/LinedList"/>
    <dgm:cxn modelId="{6C178650-E4C7-4D6D-A658-7965461DB43E}" type="presOf" srcId="{E8E33D75-5A6D-4E6A-967D-B667A2F0AC91}" destId="{790FFBC8-9958-40ED-983A-2E006D35FB61}" srcOrd="0" destOrd="0" presId="urn:microsoft.com/office/officeart/2008/layout/LinedList"/>
    <dgm:cxn modelId="{77526826-0271-4D23-A7EA-A9DA6C04E95F}" srcId="{E8E33D75-5A6D-4E6A-967D-B667A2F0AC91}" destId="{560C435A-C509-4844-90C6-459EFF40EA26}" srcOrd="2" destOrd="0" parTransId="{A64D503B-B9D9-442D-B77E-2A40852F67CD}" sibTransId="{6D05B3F9-4F86-4567-845D-D449E0D1ADCF}"/>
    <dgm:cxn modelId="{D7AF481B-F71F-4967-B5C2-BE80E635CC1D}" srcId="{E8E33D75-5A6D-4E6A-967D-B667A2F0AC91}" destId="{8E473493-E39B-4FFF-BF1F-B4CBD7190D1A}" srcOrd="3" destOrd="0" parTransId="{1C8E9A14-54D3-47D1-B624-256F147DBA52}" sibTransId="{9A9DDF8F-1205-40FA-B1EE-508D32CBF508}"/>
    <dgm:cxn modelId="{4282D7CF-DB95-4EAF-B510-2717CA196DB7}" type="presParOf" srcId="{CF2D96BF-4F1C-4FD3-ADED-328F21BA0B7F}" destId="{C3F22617-7C5C-4ABC-A64B-6A816C36049B}" srcOrd="0" destOrd="0" presId="urn:microsoft.com/office/officeart/2008/layout/LinedList"/>
    <dgm:cxn modelId="{E01BCDC9-5C71-4739-B311-1634FABD1BD4}" type="presParOf" srcId="{CF2D96BF-4F1C-4FD3-ADED-328F21BA0B7F}" destId="{17C0A305-6ED0-486E-9EAC-AF717161CC43}" srcOrd="1" destOrd="0" presId="urn:microsoft.com/office/officeart/2008/layout/LinedList"/>
    <dgm:cxn modelId="{1F872146-43A8-4246-9681-E305E57C926F}" type="presParOf" srcId="{17C0A305-6ED0-486E-9EAC-AF717161CC43}" destId="{3701145F-4081-4B20-8D28-E481349B9289}" srcOrd="0" destOrd="0" presId="urn:microsoft.com/office/officeart/2008/layout/LinedList"/>
    <dgm:cxn modelId="{AD6A2304-94B9-45D9-917F-C3B1EC5FD125}" type="presParOf" srcId="{17C0A305-6ED0-486E-9EAC-AF717161CC43}" destId="{6849BF62-0C1D-4F07-ADD1-F4E33985951C}" srcOrd="1" destOrd="0" presId="urn:microsoft.com/office/officeart/2008/layout/LinedList"/>
    <dgm:cxn modelId="{DDB4FC92-1DC4-4166-BA32-EC7614E73EA1}" type="presParOf" srcId="{6849BF62-0C1D-4F07-ADD1-F4E33985951C}" destId="{A1BAE46A-DC97-4EF7-B594-3429F6948511}" srcOrd="0" destOrd="0" presId="urn:microsoft.com/office/officeart/2008/layout/LinedList"/>
    <dgm:cxn modelId="{3985CAF9-2BCA-442C-851E-21B686927351}" type="presParOf" srcId="{6849BF62-0C1D-4F07-ADD1-F4E33985951C}" destId="{ED9A2F23-D523-46CF-AB90-015ED5CEF5EC}" srcOrd="1" destOrd="0" presId="urn:microsoft.com/office/officeart/2008/layout/LinedList"/>
    <dgm:cxn modelId="{7F90DC8C-D128-47B0-8254-3EF47B795B66}" type="presParOf" srcId="{ED9A2F23-D523-46CF-AB90-015ED5CEF5EC}" destId="{5BAFE745-B5B7-44C5-998C-8A305AC4077C}" srcOrd="0" destOrd="0" presId="urn:microsoft.com/office/officeart/2008/layout/LinedList"/>
    <dgm:cxn modelId="{B6F314EE-A91C-46ED-9D4B-E514D485F273}" type="presParOf" srcId="{ED9A2F23-D523-46CF-AB90-015ED5CEF5EC}" destId="{5283A966-AC91-4AA6-B662-4B0DF5DBCEF8}" srcOrd="1" destOrd="0" presId="urn:microsoft.com/office/officeart/2008/layout/LinedList"/>
    <dgm:cxn modelId="{E86FC4D1-009A-4E52-BBAF-ABD823AA071A}" type="presParOf" srcId="{ED9A2F23-D523-46CF-AB90-015ED5CEF5EC}" destId="{711BCAAB-1539-43C5-B25C-9A14692F5CDF}" srcOrd="2" destOrd="0" presId="urn:microsoft.com/office/officeart/2008/layout/LinedList"/>
    <dgm:cxn modelId="{BA414E21-0AAD-44E7-907F-3AE8775CC772}" type="presParOf" srcId="{6849BF62-0C1D-4F07-ADD1-F4E33985951C}" destId="{852D9C2A-0716-475E-B230-1B62E5AEE15F}" srcOrd="2" destOrd="0" presId="urn:microsoft.com/office/officeart/2008/layout/LinedList"/>
    <dgm:cxn modelId="{207A68D3-9F26-4072-A163-E5DEC121CC2D}" type="presParOf" srcId="{6849BF62-0C1D-4F07-ADD1-F4E33985951C}" destId="{8C70F0C2-AC56-4F4C-8768-5C3BBA4C78BF}" srcOrd="3" destOrd="0" presId="urn:microsoft.com/office/officeart/2008/layout/LinedList"/>
    <dgm:cxn modelId="{63D7FEB0-C2C2-4B11-B3CA-2FA6AF3433CB}" type="presParOf" srcId="{6849BF62-0C1D-4F07-ADD1-F4E33985951C}" destId="{FE280912-5157-462B-AAA0-C83321398D83}" srcOrd="4" destOrd="0" presId="urn:microsoft.com/office/officeart/2008/layout/LinedList"/>
    <dgm:cxn modelId="{DED54108-BE80-4A93-9874-00A34106DA6F}" type="presParOf" srcId="{FE280912-5157-462B-AAA0-C83321398D83}" destId="{0358BB0E-F2CC-43A7-B3C5-15DBFB8C009E}" srcOrd="0" destOrd="0" presId="urn:microsoft.com/office/officeart/2008/layout/LinedList"/>
    <dgm:cxn modelId="{0AA8226F-2097-4B68-AE33-B1F715BD6505}" type="presParOf" srcId="{FE280912-5157-462B-AAA0-C83321398D83}" destId="{7B8569D7-8F07-458E-9E0B-979FDC3BC0E7}" srcOrd="1" destOrd="0" presId="urn:microsoft.com/office/officeart/2008/layout/LinedList"/>
    <dgm:cxn modelId="{A81211A9-008E-490C-B93C-9BAF3754892C}" type="presParOf" srcId="{FE280912-5157-462B-AAA0-C83321398D83}" destId="{E533E09D-7EF1-4194-AF5D-7567FC1AE4E3}" srcOrd="2" destOrd="0" presId="urn:microsoft.com/office/officeart/2008/layout/LinedList"/>
    <dgm:cxn modelId="{E0F18996-0559-45DD-8252-202B1131F8FA}" type="presParOf" srcId="{6849BF62-0C1D-4F07-ADD1-F4E33985951C}" destId="{633A3FD2-4162-4C1D-9248-7DCDE5F4C3D0}" srcOrd="5" destOrd="0" presId="urn:microsoft.com/office/officeart/2008/layout/LinedList"/>
    <dgm:cxn modelId="{9E109D9B-D400-469A-9892-AED4E819E6E5}" type="presParOf" srcId="{6849BF62-0C1D-4F07-ADD1-F4E33985951C}" destId="{F768F756-3E11-4CC3-BBFF-02189ABADAD2}" srcOrd="6" destOrd="0" presId="urn:microsoft.com/office/officeart/2008/layout/LinedList"/>
    <dgm:cxn modelId="{65545A4C-ACD8-4773-9B49-5AEB2435357A}" type="presParOf" srcId="{6849BF62-0C1D-4F07-ADD1-F4E33985951C}" destId="{39F4238F-1CE6-478D-93D7-A401C5105AE1}" srcOrd="7" destOrd="0" presId="urn:microsoft.com/office/officeart/2008/layout/LinedList"/>
    <dgm:cxn modelId="{E390C9D9-E7FC-45E2-80E1-9DAF6977F601}" type="presParOf" srcId="{39F4238F-1CE6-478D-93D7-A401C5105AE1}" destId="{C1584A06-EC8D-42A1-A9BA-98D1862F28E4}" srcOrd="0" destOrd="0" presId="urn:microsoft.com/office/officeart/2008/layout/LinedList"/>
    <dgm:cxn modelId="{893F149D-8CCB-439B-B089-1E8C47C89989}" type="presParOf" srcId="{39F4238F-1CE6-478D-93D7-A401C5105AE1}" destId="{7BDED905-8E0B-46C7-8512-D4F8A0B769C5}" srcOrd="1" destOrd="0" presId="urn:microsoft.com/office/officeart/2008/layout/LinedList"/>
    <dgm:cxn modelId="{34AC1DD2-86C8-4243-B8F2-186D3D1C2848}" type="presParOf" srcId="{39F4238F-1CE6-478D-93D7-A401C5105AE1}" destId="{555E1824-D171-4769-B3F8-E5F761B626BC}" srcOrd="2" destOrd="0" presId="urn:microsoft.com/office/officeart/2008/layout/LinedList"/>
    <dgm:cxn modelId="{85D92184-27C9-4D85-AE83-EA7C04398BB5}" type="presParOf" srcId="{6849BF62-0C1D-4F07-ADD1-F4E33985951C}" destId="{70DD3EFA-1AF9-4449-88DF-6D8707554FB7}" srcOrd="8" destOrd="0" presId="urn:microsoft.com/office/officeart/2008/layout/LinedList"/>
    <dgm:cxn modelId="{6B1A35D1-1A33-4E7D-8A2E-BC6FBDDCD34B}" type="presParOf" srcId="{6849BF62-0C1D-4F07-ADD1-F4E33985951C}" destId="{70934735-6C72-4C4A-8F4D-A2AA368C9BD7}" srcOrd="9" destOrd="0" presId="urn:microsoft.com/office/officeart/2008/layout/LinedList"/>
    <dgm:cxn modelId="{75DEC577-DE9F-4672-9E84-EFB677AF5766}" type="presParOf" srcId="{CF2D96BF-4F1C-4FD3-ADED-328F21BA0B7F}" destId="{53E8C37B-E35B-4F1A-BA20-AAE206B05B0B}" srcOrd="2" destOrd="0" presId="urn:microsoft.com/office/officeart/2008/layout/LinedList"/>
    <dgm:cxn modelId="{BECCF1F4-DA90-42D5-86BC-8552EBB77AB1}" type="presParOf" srcId="{CF2D96BF-4F1C-4FD3-ADED-328F21BA0B7F}" destId="{E1C2C3F4-4E23-4EA3-8094-B926D57294F5}" srcOrd="3" destOrd="0" presId="urn:microsoft.com/office/officeart/2008/layout/LinedList"/>
    <dgm:cxn modelId="{8DD15854-6056-4FE7-853D-888F9C49A456}" type="presParOf" srcId="{E1C2C3F4-4E23-4EA3-8094-B926D57294F5}" destId="{790FFBC8-9958-40ED-983A-2E006D35FB61}" srcOrd="0" destOrd="0" presId="urn:microsoft.com/office/officeart/2008/layout/LinedList"/>
    <dgm:cxn modelId="{B6C0F47A-7600-4F7F-8007-66985C8B783F}" type="presParOf" srcId="{E1C2C3F4-4E23-4EA3-8094-B926D57294F5}" destId="{7EFAE3CB-1D14-4C61-B3AA-BD36DCAF312D}" srcOrd="1" destOrd="0" presId="urn:microsoft.com/office/officeart/2008/layout/LinedList"/>
    <dgm:cxn modelId="{565FF49B-38C3-4FA0-843E-8E91F4DE6EC2}" type="presParOf" srcId="{7EFAE3CB-1D14-4C61-B3AA-BD36DCAF312D}" destId="{53D3B21E-D251-415C-B684-C65FF73B7525}" srcOrd="0" destOrd="0" presId="urn:microsoft.com/office/officeart/2008/layout/LinedList"/>
    <dgm:cxn modelId="{35AEFAFF-047C-4E08-BC6E-D4AB7C27273E}" type="presParOf" srcId="{7EFAE3CB-1D14-4C61-B3AA-BD36DCAF312D}" destId="{C3F185D3-20EA-4A47-BF95-A3E659FD057A}" srcOrd="1" destOrd="0" presId="urn:microsoft.com/office/officeart/2008/layout/LinedList"/>
    <dgm:cxn modelId="{DE197DFB-5730-45F8-852F-912D9C615320}" type="presParOf" srcId="{C3F185D3-20EA-4A47-BF95-A3E659FD057A}" destId="{10BEF0A9-9A58-4929-A59F-921DC01CBCD4}" srcOrd="0" destOrd="0" presId="urn:microsoft.com/office/officeart/2008/layout/LinedList"/>
    <dgm:cxn modelId="{00A941DB-5227-40C1-971A-C25AB518A329}" type="presParOf" srcId="{C3F185D3-20EA-4A47-BF95-A3E659FD057A}" destId="{7F134B31-CAAB-4BCB-8CB5-5C5FA3187B2F}" srcOrd="1" destOrd="0" presId="urn:microsoft.com/office/officeart/2008/layout/LinedList"/>
    <dgm:cxn modelId="{F3E60492-2C4B-4785-BA2A-0F7EEE4807ED}" type="presParOf" srcId="{C3F185D3-20EA-4A47-BF95-A3E659FD057A}" destId="{5FE6CA63-08BD-4EF8-B05A-B55FF9BD099D}" srcOrd="2" destOrd="0" presId="urn:microsoft.com/office/officeart/2008/layout/LinedList"/>
    <dgm:cxn modelId="{A36A4000-CEEE-4A16-8767-427461FC101F}" type="presParOf" srcId="{7EFAE3CB-1D14-4C61-B3AA-BD36DCAF312D}" destId="{D2174485-64BE-4BAF-A41C-25CAD4B5AA55}" srcOrd="2" destOrd="0" presId="urn:microsoft.com/office/officeart/2008/layout/LinedList"/>
    <dgm:cxn modelId="{761A444A-5594-488C-A4FD-98A42375C48D}" type="presParOf" srcId="{7EFAE3CB-1D14-4C61-B3AA-BD36DCAF312D}" destId="{773E4DB1-A38D-4CBE-9A93-0931F9282CD4}" srcOrd="3" destOrd="0" presId="urn:microsoft.com/office/officeart/2008/layout/LinedList"/>
    <dgm:cxn modelId="{AB61C5B5-2642-427B-8D64-739E3CEE8F2F}" type="presParOf" srcId="{7EFAE3CB-1D14-4C61-B3AA-BD36DCAF312D}" destId="{221C70EC-0D5F-484A-9A05-453A36C2EF2A}" srcOrd="4" destOrd="0" presId="urn:microsoft.com/office/officeart/2008/layout/LinedList"/>
    <dgm:cxn modelId="{4121EF5A-2479-405E-AB79-01DAB0A9EB9D}" type="presParOf" srcId="{221C70EC-0D5F-484A-9A05-453A36C2EF2A}" destId="{E604D40D-9449-4DB8-BAD2-3115D1E9CAB7}" srcOrd="0" destOrd="0" presId="urn:microsoft.com/office/officeart/2008/layout/LinedList"/>
    <dgm:cxn modelId="{7C67FCB2-B186-4B46-B201-72326114F159}" type="presParOf" srcId="{221C70EC-0D5F-484A-9A05-453A36C2EF2A}" destId="{955C60D6-D137-483C-8024-B03DB079921A}" srcOrd="1" destOrd="0" presId="urn:microsoft.com/office/officeart/2008/layout/LinedList"/>
    <dgm:cxn modelId="{0B62EBE0-3006-4E1B-88F2-7242A14458BA}" type="presParOf" srcId="{221C70EC-0D5F-484A-9A05-453A36C2EF2A}" destId="{C94B7C18-7E80-4E06-9BBB-620AFDE05579}" srcOrd="2" destOrd="0" presId="urn:microsoft.com/office/officeart/2008/layout/LinedList"/>
    <dgm:cxn modelId="{5034545D-04B7-4AEF-9358-319A565DB2AE}" type="presParOf" srcId="{7EFAE3CB-1D14-4C61-B3AA-BD36DCAF312D}" destId="{FAB84CAD-8974-43FE-A138-EF1B9E956423}" srcOrd="5" destOrd="0" presId="urn:microsoft.com/office/officeart/2008/layout/LinedList"/>
    <dgm:cxn modelId="{4E43F508-1405-46DE-849E-EFD2AFBA92DC}" type="presParOf" srcId="{7EFAE3CB-1D14-4C61-B3AA-BD36DCAF312D}" destId="{BD1A7D5B-89FC-4D2C-89EE-3101B3559D8C}" srcOrd="6" destOrd="0" presId="urn:microsoft.com/office/officeart/2008/layout/LinedList"/>
    <dgm:cxn modelId="{0D082A05-B839-46ED-9794-80A3347EA104}" type="presParOf" srcId="{7EFAE3CB-1D14-4C61-B3AA-BD36DCAF312D}" destId="{B5D917FD-6FE4-4499-A048-66F407E2215B}" srcOrd="7" destOrd="0" presId="urn:microsoft.com/office/officeart/2008/layout/LinedList"/>
    <dgm:cxn modelId="{6A6297F5-029B-4EFF-B297-81520E2A9334}" type="presParOf" srcId="{B5D917FD-6FE4-4499-A048-66F407E2215B}" destId="{B8022145-2EF1-424B-A15B-4F5280F8E6EC}" srcOrd="0" destOrd="0" presId="urn:microsoft.com/office/officeart/2008/layout/LinedList"/>
    <dgm:cxn modelId="{A7CD5A92-451F-40BF-A8FD-134B54ED58BE}" type="presParOf" srcId="{B5D917FD-6FE4-4499-A048-66F407E2215B}" destId="{051556ED-C591-4F6D-BA0D-8D0F6812D344}" srcOrd="1" destOrd="0" presId="urn:microsoft.com/office/officeart/2008/layout/LinedList"/>
    <dgm:cxn modelId="{A2CFAFD6-53C9-4321-96C9-BC2082D298FC}" type="presParOf" srcId="{B5D917FD-6FE4-4499-A048-66F407E2215B}" destId="{96809939-AEAD-4A62-A280-027CFC8B345E}" srcOrd="2" destOrd="0" presId="urn:microsoft.com/office/officeart/2008/layout/LinedList"/>
    <dgm:cxn modelId="{0EC9751E-7B03-42AD-A52E-FEB127413562}" type="presParOf" srcId="{7EFAE3CB-1D14-4C61-B3AA-BD36DCAF312D}" destId="{3F41F251-BB83-4260-8C70-DE79CF65044D}" srcOrd="8" destOrd="0" presId="urn:microsoft.com/office/officeart/2008/layout/LinedList"/>
    <dgm:cxn modelId="{B1988CEC-EF63-49E9-947D-8AC6C0E12823}" type="presParOf" srcId="{7EFAE3CB-1D14-4C61-B3AA-BD36DCAF312D}" destId="{02ED7E13-27CD-41E5-BF89-488E29FBCFA3}" srcOrd="9" destOrd="0" presId="urn:microsoft.com/office/officeart/2008/layout/LinedList"/>
    <dgm:cxn modelId="{77F0F784-3002-45CE-BB27-DD0E7A0CC021}" type="presParOf" srcId="{7EFAE3CB-1D14-4C61-B3AA-BD36DCAF312D}" destId="{BC9579B7-F7D6-4509-BB92-6ABA13BEF1D3}" srcOrd="10" destOrd="0" presId="urn:microsoft.com/office/officeart/2008/layout/LinedList"/>
    <dgm:cxn modelId="{9A7BBA4C-336C-4D63-877D-E5124223A9A1}" type="presParOf" srcId="{BC9579B7-F7D6-4509-BB92-6ABA13BEF1D3}" destId="{76887144-3EB4-4482-A3FB-321284AA6B2E}" srcOrd="0" destOrd="0" presId="urn:microsoft.com/office/officeart/2008/layout/LinedList"/>
    <dgm:cxn modelId="{1DD15026-B802-4280-A91F-0DA030EFA033}" type="presParOf" srcId="{BC9579B7-F7D6-4509-BB92-6ABA13BEF1D3}" destId="{9F7AD60F-4005-4587-92B0-1912D13EE3F7}" srcOrd="1" destOrd="0" presId="urn:microsoft.com/office/officeart/2008/layout/LinedList"/>
    <dgm:cxn modelId="{C30A3ECF-B351-4512-B2B7-6F0456611399}" type="presParOf" srcId="{BC9579B7-F7D6-4509-BB92-6ABA13BEF1D3}" destId="{1B18441C-2CC4-4E97-A2A2-293C9BA4BDCA}" srcOrd="2" destOrd="0" presId="urn:microsoft.com/office/officeart/2008/layout/LinedList"/>
    <dgm:cxn modelId="{E2044322-C2AF-429B-989F-AF746B30C41C}" type="presParOf" srcId="{7EFAE3CB-1D14-4C61-B3AA-BD36DCAF312D}" destId="{F9A0FBA5-20FF-4787-95BA-321BE9E35031}" srcOrd="11" destOrd="0" presId="urn:microsoft.com/office/officeart/2008/layout/LinedList"/>
    <dgm:cxn modelId="{6CE50F57-BCE2-4CF4-BC47-469C91696D6F}" type="presParOf" srcId="{7EFAE3CB-1D14-4C61-B3AA-BD36DCAF312D}" destId="{B4A0DDAA-0286-4ECE-8C12-FC59E5620576}" srcOrd="12" destOrd="0" presId="urn:microsoft.com/office/officeart/2008/layout/LinedList"/>
    <dgm:cxn modelId="{561AA31B-5333-4849-BF18-F2AC330343F8}" type="presParOf" srcId="{7EFAE3CB-1D14-4C61-B3AA-BD36DCAF312D}" destId="{03AC089D-4906-475A-A7EE-1E2B07264F43}" srcOrd="13" destOrd="0" presId="urn:microsoft.com/office/officeart/2008/layout/LinedList"/>
    <dgm:cxn modelId="{DAA34575-1E6A-404C-8C8E-847B308F0462}" type="presParOf" srcId="{03AC089D-4906-475A-A7EE-1E2B07264F43}" destId="{9ADC52CB-6FEF-4190-B0B8-EA2032292B42}" srcOrd="0" destOrd="0" presId="urn:microsoft.com/office/officeart/2008/layout/LinedList"/>
    <dgm:cxn modelId="{BCB0F388-6005-44C4-A5EC-C3376AD4E364}" type="presParOf" srcId="{03AC089D-4906-475A-A7EE-1E2B07264F43}" destId="{90732FF0-D9D9-4D5E-847E-5E226DCBBB7A}" srcOrd="1" destOrd="0" presId="urn:microsoft.com/office/officeart/2008/layout/LinedList"/>
    <dgm:cxn modelId="{5B84615D-4443-4E09-884A-3CE0BF8439C5}" type="presParOf" srcId="{03AC089D-4906-475A-A7EE-1E2B07264F43}" destId="{ADD37630-80D8-4F70-9858-496127CB5734}" srcOrd="2" destOrd="0" presId="urn:microsoft.com/office/officeart/2008/layout/LinedList"/>
    <dgm:cxn modelId="{92743EAB-4B53-4038-93A0-5847B006F451}" type="presParOf" srcId="{7EFAE3CB-1D14-4C61-B3AA-BD36DCAF312D}" destId="{535D3D9B-6AAF-4DB9-9B9D-7A831F83E6FB}" srcOrd="14" destOrd="0" presId="urn:microsoft.com/office/officeart/2008/layout/LinedList"/>
    <dgm:cxn modelId="{F7077AD8-E3E6-43CA-9EBF-47DE51C9FA24}" type="presParOf" srcId="{7EFAE3CB-1D14-4C61-B3AA-BD36DCAF312D}" destId="{39820E28-AF1B-463D-BFF4-0133588307ED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8B72596-CA52-4D7E-9BA6-D58B4348F4D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D57DB5-AFE0-40C3-AE69-A3255A50D3CD}">
      <dgm:prSet phldrT="[Texto]" custT="1"/>
      <dgm:spPr/>
      <dgm:t>
        <a:bodyPr/>
        <a:lstStyle/>
        <a:p>
          <a:r>
            <a:rPr lang="pt-BR" sz="2400" b="1" dirty="0" smtClean="0">
              <a:solidFill>
                <a:schemeClr val="tx2"/>
              </a:solidFill>
            </a:rPr>
            <a:t>Parágrafo 22.1.1 </a:t>
          </a:r>
        </a:p>
        <a:p>
          <a:r>
            <a:rPr lang="pt-BR" sz="2400" b="1" dirty="0" smtClean="0">
              <a:solidFill>
                <a:schemeClr val="tx2"/>
              </a:solidFill>
            </a:rPr>
            <a:t>(alteração)</a:t>
          </a:r>
          <a:endParaRPr lang="en-US" sz="2400" b="1" dirty="0">
            <a:solidFill>
              <a:schemeClr val="tx2"/>
            </a:solidFill>
          </a:endParaRPr>
        </a:p>
      </dgm:t>
    </dgm:pt>
    <dgm:pt modelId="{746E696E-5706-4248-BFC1-1CC568EB88C1}" type="parTrans" cxnId="{8568B289-9BD3-4EC8-89FD-578DAF540087}">
      <dgm:prSet/>
      <dgm:spPr/>
      <dgm:t>
        <a:bodyPr/>
        <a:lstStyle/>
        <a:p>
          <a:endParaRPr lang="en-US" sz="2400">
            <a:solidFill>
              <a:schemeClr val="tx2"/>
            </a:solidFill>
          </a:endParaRPr>
        </a:p>
      </dgm:t>
    </dgm:pt>
    <dgm:pt modelId="{4A1B4626-C5B1-40FE-B3CB-C5BBC710F847}" type="sibTrans" cxnId="{8568B289-9BD3-4EC8-89FD-578DAF540087}">
      <dgm:prSet/>
      <dgm:spPr/>
      <dgm:t>
        <a:bodyPr/>
        <a:lstStyle/>
        <a:p>
          <a:endParaRPr lang="en-US" sz="2400">
            <a:solidFill>
              <a:schemeClr val="tx2"/>
            </a:solidFill>
          </a:endParaRPr>
        </a:p>
      </dgm:t>
    </dgm:pt>
    <dgm:pt modelId="{4F6FD58C-1343-4126-8B6E-AF5BB05C4E32}">
      <dgm:prSet custT="1"/>
      <dgm:spPr/>
      <dgm:t>
        <a:bodyPr/>
        <a:lstStyle/>
        <a:p>
          <a:r>
            <a:rPr lang="pt-BR" sz="2200" dirty="0" smtClean="0">
              <a:solidFill>
                <a:schemeClr val="tx2"/>
              </a:solidFill>
            </a:rPr>
            <a:t>Alteração da redação para deixar mais claras as obrigações no que se refere à forma e prazo do envio de dados e informações pelo operador para a Gestora e ANP</a:t>
          </a:r>
        </a:p>
      </dgm:t>
    </dgm:pt>
    <dgm:pt modelId="{013755E2-DADE-469A-81E8-C04F5FDD1DFC}" type="parTrans" cxnId="{804A6A95-427D-4525-839F-830162DDD2A5}">
      <dgm:prSet/>
      <dgm:spPr/>
      <dgm:t>
        <a:bodyPr/>
        <a:lstStyle/>
        <a:p>
          <a:endParaRPr lang="en-US" sz="2400">
            <a:solidFill>
              <a:schemeClr val="tx2"/>
            </a:solidFill>
          </a:endParaRPr>
        </a:p>
      </dgm:t>
    </dgm:pt>
    <dgm:pt modelId="{57EBBBEE-8569-4CE7-82F4-AA12110391AA}" type="sibTrans" cxnId="{804A6A95-427D-4525-839F-830162DDD2A5}">
      <dgm:prSet/>
      <dgm:spPr/>
      <dgm:t>
        <a:bodyPr/>
        <a:lstStyle/>
        <a:p>
          <a:endParaRPr lang="en-US" sz="2400">
            <a:solidFill>
              <a:schemeClr val="tx2"/>
            </a:solidFill>
          </a:endParaRPr>
        </a:p>
      </dgm:t>
    </dgm:pt>
    <dgm:pt modelId="{CF2D96BF-4F1C-4FD3-ADED-328F21BA0B7F}" type="pres">
      <dgm:prSet presAssocID="{38B72596-CA52-4D7E-9BA6-D58B4348F4D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71C2284-1008-45FA-B3B2-FFC9F3AD1E59}" type="pres">
      <dgm:prSet presAssocID="{B0D57DB5-AFE0-40C3-AE69-A3255A50D3CD}" presName="thickLine" presStyleLbl="alignNode1" presStyleIdx="0" presStyleCnt="1"/>
      <dgm:spPr/>
      <dgm:t>
        <a:bodyPr/>
        <a:lstStyle/>
        <a:p>
          <a:endParaRPr lang="en-US"/>
        </a:p>
      </dgm:t>
    </dgm:pt>
    <dgm:pt modelId="{BE676330-526F-4EAF-A1F0-CB24C53E4C87}" type="pres">
      <dgm:prSet presAssocID="{B0D57DB5-AFE0-40C3-AE69-A3255A50D3CD}" presName="horz1" presStyleCnt="0"/>
      <dgm:spPr/>
      <dgm:t>
        <a:bodyPr/>
        <a:lstStyle/>
        <a:p>
          <a:endParaRPr lang="en-US"/>
        </a:p>
      </dgm:t>
    </dgm:pt>
    <dgm:pt modelId="{18E26805-226C-4D24-BD90-B89B527643FD}" type="pres">
      <dgm:prSet presAssocID="{B0D57DB5-AFE0-40C3-AE69-A3255A50D3CD}" presName="tx1" presStyleLbl="revTx" presStyleIdx="0" presStyleCnt="2" custScaleX="142961"/>
      <dgm:spPr/>
      <dgm:t>
        <a:bodyPr/>
        <a:lstStyle/>
        <a:p>
          <a:endParaRPr lang="en-US"/>
        </a:p>
      </dgm:t>
    </dgm:pt>
    <dgm:pt modelId="{D19AF216-A00D-476F-9631-E76A3B2631B5}" type="pres">
      <dgm:prSet presAssocID="{B0D57DB5-AFE0-40C3-AE69-A3255A50D3CD}" presName="vert1" presStyleCnt="0"/>
      <dgm:spPr/>
      <dgm:t>
        <a:bodyPr/>
        <a:lstStyle/>
        <a:p>
          <a:endParaRPr lang="en-US"/>
        </a:p>
      </dgm:t>
    </dgm:pt>
    <dgm:pt modelId="{C49473A6-0A01-4FDA-BC5E-82B4B303693D}" type="pres">
      <dgm:prSet presAssocID="{4F6FD58C-1343-4126-8B6E-AF5BB05C4E32}" presName="vertSpace2a" presStyleCnt="0"/>
      <dgm:spPr/>
      <dgm:t>
        <a:bodyPr/>
        <a:lstStyle/>
        <a:p>
          <a:endParaRPr lang="en-US"/>
        </a:p>
      </dgm:t>
    </dgm:pt>
    <dgm:pt modelId="{07B98B46-92B8-4FBA-B1BE-CD846399AA14}" type="pres">
      <dgm:prSet presAssocID="{4F6FD58C-1343-4126-8B6E-AF5BB05C4E32}" presName="horz2" presStyleCnt="0"/>
      <dgm:spPr/>
      <dgm:t>
        <a:bodyPr/>
        <a:lstStyle/>
        <a:p>
          <a:endParaRPr lang="en-US"/>
        </a:p>
      </dgm:t>
    </dgm:pt>
    <dgm:pt modelId="{979736D2-2F47-4B9B-A52B-CB2CDC76F72B}" type="pres">
      <dgm:prSet presAssocID="{4F6FD58C-1343-4126-8B6E-AF5BB05C4E32}" presName="horzSpace2" presStyleCnt="0"/>
      <dgm:spPr/>
      <dgm:t>
        <a:bodyPr/>
        <a:lstStyle/>
        <a:p>
          <a:endParaRPr lang="en-US"/>
        </a:p>
      </dgm:t>
    </dgm:pt>
    <dgm:pt modelId="{18A2D5F1-979B-40BF-9EFA-017663145878}" type="pres">
      <dgm:prSet presAssocID="{4F6FD58C-1343-4126-8B6E-AF5BB05C4E32}" presName="tx2" presStyleLbl="revTx" presStyleIdx="1" presStyleCnt="2"/>
      <dgm:spPr/>
      <dgm:t>
        <a:bodyPr/>
        <a:lstStyle/>
        <a:p>
          <a:endParaRPr lang="en-US"/>
        </a:p>
      </dgm:t>
    </dgm:pt>
    <dgm:pt modelId="{F6428FD7-453A-413E-A90D-B409E4B878F0}" type="pres">
      <dgm:prSet presAssocID="{4F6FD58C-1343-4126-8B6E-AF5BB05C4E32}" presName="vert2" presStyleCnt="0"/>
      <dgm:spPr/>
      <dgm:t>
        <a:bodyPr/>
        <a:lstStyle/>
        <a:p>
          <a:endParaRPr lang="en-US"/>
        </a:p>
      </dgm:t>
    </dgm:pt>
    <dgm:pt modelId="{9BE13D94-1376-4CD2-8812-845A163BA22B}" type="pres">
      <dgm:prSet presAssocID="{4F6FD58C-1343-4126-8B6E-AF5BB05C4E32}" presName="thinLine2b" presStyleLbl="callout" presStyleIdx="0" presStyleCnt="1"/>
      <dgm:spPr/>
      <dgm:t>
        <a:bodyPr/>
        <a:lstStyle/>
        <a:p>
          <a:endParaRPr lang="en-US"/>
        </a:p>
      </dgm:t>
    </dgm:pt>
    <dgm:pt modelId="{354FF136-7D39-44F7-A226-0D4608218C8C}" type="pres">
      <dgm:prSet presAssocID="{4F6FD58C-1343-4126-8B6E-AF5BB05C4E32}" presName="vertSpace2b" presStyleCnt="0"/>
      <dgm:spPr/>
      <dgm:t>
        <a:bodyPr/>
        <a:lstStyle/>
        <a:p>
          <a:endParaRPr lang="en-US"/>
        </a:p>
      </dgm:t>
    </dgm:pt>
  </dgm:ptLst>
  <dgm:cxnLst>
    <dgm:cxn modelId="{C9061E62-B4B2-4316-9EF7-84BA1397749F}" type="presOf" srcId="{38B72596-CA52-4D7E-9BA6-D58B4348F4DD}" destId="{CF2D96BF-4F1C-4FD3-ADED-328F21BA0B7F}" srcOrd="0" destOrd="0" presId="urn:microsoft.com/office/officeart/2008/layout/LinedList"/>
    <dgm:cxn modelId="{8568B289-9BD3-4EC8-89FD-578DAF540087}" srcId="{38B72596-CA52-4D7E-9BA6-D58B4348F4DD}" destId="{B0D57DB5-AFE0-40C3-AE69-A3255A50D3CD}" srcOrd="0" destOrd="0" parTransId="{746E696E-5706-4248-BFC1-1CC568EB88C1}" sibTransId="{4A1B4626-C5B1-40FE-B3CB-C5BBC710F847}"/>
    <dgm:cxn modelId="{8051C0D8-6C07-41BB-95D7-1C996CA37090}" type="presOf" srcId="{4F6FD58C-1343-4126-8B6E-AF5BB05C4E32}" destId="{18A2D5F1-979B-40BF-9EFA-017663145878}" srcOrd="0" destOrd="0" presId="urn:microsoft.com/office/officeart/2008/layout/LinedList"/>
    <dgm:cxn modelId="{C41E3278-62B5-4A6E-8067-5F39BB1661E4}" type="presOf" srcId="{B0D57DB5-AFE0-40C3-AE69-A3255A50D3CD}" destId="{18E26805-226C-4D24-BD90-B89B527643FD}" srcOrd="0" destOrd="0" presId="urn:microsoft.com/office/officeart/2008/layout/LinedList"/>
    <dgm:cxn modelId="{804A6A95-427D-4525-839F-830162DDD2A5}" srcId="{B0D57DB5-AFE0-40C3-AE69-A3255A50D3CD}" destId="{4F6FD58C-1343-4126-8B6E-AF5BB05C4E32}" srcOrd="0" destOrd="0" parTransId="{013755E2-DADE-469A-81E8-C04F5FDD1DFC}" sibTransId="{57EBBBEE-8569-4CE7-82F4-AA12110391AA}"/>
    <dgm:cxn modelId="{435FF1A8-5103-4A67-AD78-5590B1756B38}" type="presParOf" srcId="{CF2D96BF-4F1C-4FD3-ADED-328F21BA0B7F}" destId="{F71C2284-1008-45FA-B3B2-FFC9F3AD1E59}" srcOrd="0" destOrd="0" presId="urn:microsoft.com/office/officeart/2008/layout/LinedList"/>
    <dgm:cxn modelId="{D30BE8FE-82F1-4DE3-8732-CFDD04C3A737}" type="presParOf" srcId="{CF2D96BF-4F1C-4FD3-ADED-328F21BA0B7F}" destId="{BE676330-526F-4EAF-A1F0-CB24C53E4C87}" srcOrd="1" destOrd="0" presId="urn:microsoft.com/office/officeart/2008/layout/LinedList"/>
    <dgm:cxn modelId="{F4163C1B-93D2-492A-AAD1-EBE2FD424D6E}" type="presParOf" srcId="{BE676330-526F-4EAF-A1F0-CB24C53E4C87}" destId="{18E26805-226C-4D24-BD90-B89B527643FD}" srcOrd="0" destOrd="0" presId="urn:microsoft.com/office/officeart/2008/layout/LinedList"/>
    <dgm:cxn modelId="{43AD5B7D-3782-42D6-9F2A-9924CC96C974}" type="presParOf" srcId="{BE676330-526F-4EAF-A1F0-CB24C53E4C87}" destId="{D19AF216-A00D-476F-9631-E76A3B2631B5}" srcOrd="1" destOrd="0" presId="urn:microsoft.com/office/officeart/2008/layout/LinedList"/>
    <dgm:cxn modelId="{75F7437D-36FB-4B13-8EEC-8BDA4481F65D}" type="presParOf" srcId="{D19AF216-A00D-476F-9631-E76A3B2631B5}" destId="{C49473A6-0A01-4FDA-BC5E-82B4B303693D}" srcOrd="0" destOrd="0" presId="urn:microsoft.com/office/officeart/2008/layout/LinedList"/>
    <dgm:cxn modelId="{C623FA39-251F-4D47-8CDC-C7F49AB3E02E}" type="presParOf" srcId="{D19AF216-A00D-476F-9631-E76A3B2631B5}" destId="{07B98B46-92B8-4FBA-B1BE-CD846399AA14}" srcOrd="1" destOrd="0" presId="urn:microsoft.com/office/officeart/2008/layout/LinedList"/>
    <dgm:cxn modelId="{2BB3E695-9DE4-4177-88B2-4B48EFB5B6DA}" type="presParOf" srcId="{07B98B46-92B8-4FBA-B1BE-CD846399AA14}" destId="{979736D2-2F47-4B9B-A52B-CB2CDC76F72B}" srcOrd="0" destOrd="0" presId="urn:microsoft.com/office/officeart/2008/layout/LinedList"/>
    <dgm:cxn modelId="{EA27E807-CE74-4299-961C-EA9EE0F1CBD0}" type="presParOf" srcId="{07B98B46-92B8-4FBA-B1BE-CD846399AA14}" destId="{18A2D5F1-979B-40BF-9EFA-017663145878}" srcOrd="1" destOrd="0" presId="urn:microsoft.com/office/officeart/2008/layout/LinedList"/>
    <dgm:cxn modelId="{20C7D4BE-F5BD-4D91-A0C1-53A39B3623B8}" type="presParOf" srcId="{07B98B46-92B8-4FBA-B1BE-CD846399AA14}" destId="{F6428FD7-453A-413E-A90D-B409E4B878F0}" srcOrd="2" destOrd="0" presId="urn:microsoft.com/office/officeart/2008/layout/LinedList"/>
    <dgm:cxn modelId="{A5EE6916-71D6-4212-9BBF-FF635D63A666}" type="presParOf" srcId="{D19AF216-A00D-476F-9631-E76A3B2631B5}" destId="{9BE13D94-1376-4CD2-8812-845A163BA22B}" srcOrd="2" destOrd="0" presId="urn:microsoft.com/office/officeart/2008/layout/LinedList"/>
    <dgm:cxn modelId="{F7BA7A52-7EFE-4251-9AFB-FE47CD5E40E4}" type="presParOf" srcId="{D19AF216-A00D-476F-9631-E76A3B2631B5}" destId="{354FF136-7D39-44F7-A226-0D4608218C8C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C2284-1008-45FA-B3B2-FFC9F3AD1E59}">
      <dsp:nvSpPr>
        <dsp:cNvPr id="0" name=""/>
        <dsp:cNvSpPr/>
      </dsp:nvSpPr>
      <dsp:spPr>
        <a:xfrm>
          <a:off x="0" y="0"/>
          <a:ext cx="8383562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26805-226C-4D24-BD90-B89B527643FD}">
      <dsp:nvSpPr>
        <dsp:cNvPr id="0" name=""/>
        <dsp:cNvSpPr/>
      </dsp:nvSpPr>
      <dsp:spPr>
        <a:xfrm>
          <a:off x="0" y="0"/>
          <a:ext cx="2029694" cy="5009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50000"/>
                </a:schemeClr>
              </a:solidFill>
            </a:rPr>
            <a:t>Premissas dos Aprimoramentos Contratuais: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0"/>
        <a:ext cx="2029694" cy="5009914"/>
      </dsp:txXfrm>
    </dsp:sp>
    <dsp:sp modelId="{0D59BF97-763E-47FF-B27A-043E364D57EC}">
      <dsp:nvSpPr>
        <dsp:cNvPr id="0" name=""/>
        <dsp:cNvSpPr/>
      </dsp:nvSpPr>
      <dsp:spPr>
        <a:xfrm>
          <a:off x="2148816" y="47212"/>
          <a:ext cx="6234046" cy="94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Parâmetros técnicos e econômicos previstos na Resolução CNPE nº 04/2018;</a:t>
          </a:r>
          <a:endParaRPr lang="en-US" sz="1600" kern="1200" dirty="0"/>
        </a:p>
      </dsp:txBody>
      <dsp:txXfrm>
        <a:off x="2148816" y="47212"/>
        <a:ext cx="6234046" cy="944251"/>
      </dsp:txXfrm>
    </dsp:sp>
    <dsp:sp modelId="{B6578FA4-2B60-420E-B1D5-35970A3A7ADC}">
      <dsp:nvSpPr>
        <dsp:cNvPr id="0" name=""/>
        <dsp:cNvSpPr/>
      </dsp:nvSpPr>
      <dsp:spPr>
        <a:xfrm>
          <a:off x="2029694" y="991463"/>
          <a:ext cx="63531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CFF6EF-00E2-4463-B7C2-5CBC641E4B1F}">
      <dsp:nvSpPr>
        <dsp:cNvPr id="0" name=""/>
        <dsp:cNvSpPr/>
      </dsp:nvSpPr>
      <dsp:spPr>
        <a:xfrm>
          <a:off x="2148816" y="1038676"/>
          <a:ext cx="6234046" cy="94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Indicação da participação obrigatória da Petrobras detalhada na Resolução CNPE nº 6/2018;</a:t>
          </a:r>
        </a:p>
      </dsp:txBody>
      <dsp:txXfrm>
        <a:off x="2148816" y="1038676"/>
        <a:ext cx="6234046" cy="944251"/>
      </dsp:txXfrm>
    </dsp:sp>
    <dsp:sp modelId="{4B457D07-7EE8-44A9-ADF7-F5DEEBC3AF1F}">
      <dsp:nvSpPr>
        <dsp:cNvPr id="0" name=""/>
        <dsp:cNvSpPr/>
      </dsp:nvSpPr>
      <dsp:spPr>
        <a:xfrm>
          <a:off x="2029694" y="1982927"/>
          <a:ext cx="63531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C664B-072B-4FC5-8E3C-351E6C8A62BF}">
      <dsp:nvSpPr>
        <dsp:cNvPr id="0" name=""/>
        <dsp:cNvSpPr/>
      </dsp:nvSpPr>
      <dsp:spPr>
        <a:xfrm>
          <a:off x="2148816" y="2030140"/>
          <a:ext cx="6234046" cy="94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Aprendizado institucional da ANP e da PPSA na fiscalização e gestão dos contratos de partilha de produção.</a:t>
          </a:r>
        </a:p>
      </dsp:txBody>
      <dsp:txXfrm>
        <a:off x="2148816" y="2030140"/>
        <a:ext cx="6234046" cy="944251"/>
      </dsp:txXfrm>
    </dsp:sp>
    <dsp:sp modelId="{013A55A0-117F-4343-962D-25E4F21C239B}">
      <dsp:nvSpPr>
        <dsp:cNvPr id="0" name=""/>
        <dsp:cNvSpPr/>
      </dsp:nvSpPr>
      <dsp:spPr>
        <a:xfrm>
          <a:off x="2029694" y="2974391"/>
          <a:ext cx="63531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BE6691-3D1E-493B-848D-B84EE15B2A52}">
      <dsp:nvSpPr>
        <dsp:cNvPr id="0" name=""/>
        <dsp:cNvSpPr/>
      </dsp:nvSpPr>
      <dsp:spPr>
        <a:xfrm>
          <a:off x="2148816" y="3021604"/>
          <a:ext cx="6234046" cy="94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Aprendizado institucional da ANP, PPSA e MME na elaboração dos contratos da 4ª Licitações de Partilha de Produção</a:t>
          </a:r>
        </a:p>
      </dsp:txBody>
      <dsp:txXfrm>
        <a:off x="2148816" y="3021604"/>
        <a:ext cx="6234046" cy="944251"/>
      </dsp:txXfrm>
    </dsp:sp>
    <dsp:sp modelId="{A97E8F01-DDB4-454A-B874-3DDDDDBE41A8}">
      <dsp:nvSpPr>
        <dsp:cNvPr id="0" name=""/>
        <dsp:cNvSpPr/>
      </dsp:nvSpPr>
      <dsp:spPr>
        <a:xfrm>
          <a:off x="2029694" y="3965855"/>
          <a:ext cx="63531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15B47C-6889-4FEF-BC44-50F3DE235801}">
      <dsp:nvSpPr>
        <dsp:cNvPr id="0" name=""/>
        <dsp:cNvSpPr/>
      </dsp:nvSpPr>
      <dsp:spPr>
        <a:xfrm>
          <a:off x="2148816" y="4013068"/>
          <a:ext cx="6234046" cy="94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Ajustes específicos e pontuais decorrentes das contribuições advindas das áreas técnicas da ANP e dos aprimoramentos necessários para as especificidades da 5ª Rodada de Partilha.</a:t>
          </a:r>
        </a:p>
      </dsp:txBody>
      <dsp:txXfrm>
        <a:off x="2148816" y="4013068"/>
        <a:ext cx="6234046" cy="944251"/>
      </dsp:txXfrm>
    </dsp:sp>
    <dsp:sp modelId="{C72F0A4B-4E0E-49B5-8D01-B780F52D2420}">
      <dsp:nvSpPr>
        <dsp:cNvPr id="0" name=""/>
        <dsp:cNvSpPr/>
      </dsp:nvSpPr>
      <dsp:spPr>
        <a:xfrm>
          <a:off x="2029694" y="4957319"/>
          <a:ext cx="63531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805CE-737B-4510-9D87-742B9B15D131}" type="datetimeFigureOut">
              <a:rPr lang="pt-BR" smtClean="0"/>
              <a:t>13/07/2018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09DF3-AF54-4AC1-9F2B-96AAD6D6BF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497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84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530" y="1"/>
            <a:ext cx="2946058" cy="4984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32E9-E189-4FC9-82CC-CE1FB35706D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39838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42" y="4777862"/>
            <a:ext cx="5438792" cy="39085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220"/>
            <a:ext cx="2946058" cy="4984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530" y="9428220"/>
            <a:ext cx="2946058" cy="4984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F42C3-6DEB-430B-A6B3-86BF665A5C3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5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A8368-F6C2-4EC6-BF45-E79F645A7EAC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CE6000-0BB5-4585-AB2A-9DE337E1EAC4}" type="datetime1">
              <a:rPr lang="pt-BR" smtClean="0"/>
              <a:pPr/>
              <a:t>13/07/2018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3532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A8368-F6C2-4EC6-BF45-E79F645A7EAC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CE6000-0BB5-4585-AB2A-9DE337E1EAC4}" type="datetime1">
              <a:rPr lang="pt-BR" smtClean="0"/>
              <a:pPr/>
              <a:t>13/07/2018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2259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A8368-F6C2-4EC6-BF45-E79F645A7EAC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CE6000-0BB5-4585-AB2A-9DE337E1EAC4}" type="datetime1">
              <a:rPr lang="pt-BR" smtClean="0"/>
              <a:pPr/>
              <a:t>13/07/2018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2690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A8368-F6C2-4EC6-BF45-E79F645A7EAC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CE6000-0BB5-4585-AB2A-9DE337E1EAC4}" type="datetime1">
              <a:rPr lang="pt-BR" smtClean="0"/>
              <a:pPr/>
              <a:t>13/07/2018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8584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A8368-F6C2-4EC6-BF45-E79F645A7EAC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CE6000-0BB5-4585-AB2A-9DE337E1EAC4}" type="datetime1">
              <a:rPr lang="pt-BR" smtClean="0"/>
              <a:pPr/>
              <a:t>13/07/2018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8806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44" y="-9000"/>
            <a:ext cx="9178888" cy="68760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815" y="1609634"/>
            <a:ext cx="5915668" cy="135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17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3"/>
          </p:nvPr>
        </p:nvSpPr>
        <p:spPr>
          <a:xfrm>
            <a:off x="439057" y="1312334"/>
            <a:ext cx="8269514" cy="51646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9019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8392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13/07/2018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0212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13/07/2018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34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084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590"/>
            <a:ext cx="9144000" cy="684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6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48" y="0"/>
            <a:ext cx="7769007" cy="582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1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29172" y="3875832"/>
            <a:ext cx="841162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Principais Aspectos das Minutas de Contratos de Partilha de Produção</a:t>
            </a:r>
          </a:p>
          <a:p>
            <a:pPr algn="ctr">
              <a:spcAft>
                <a:spcPts val="600"/>
              </a:spcAft>
            </a:pPr>
            <a:endParaRPr lang="pt-BR" sz="2800" b="1" dirty="0" smtClean="0">
              <a:solidFill>
                <a:srgbClr val="273C18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pt-BR" sz="2800" b="1" dirty="0" smtClean="0">
                <a:solidFill>
                  <a:srgbClr val="273C18"/>
                </a:solidFill>
              </a:rPr>
              <a:t>Heloisa Borges Esteves</a:t>
            </a:r>
            <a:endParaRPr lang="pt-BR" sz="2800" b="1" dirty="0">
              <a:solidFill>
                <a:srgbClr val="273C18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pt-BR" i="1" dirty="0" smtClean="0">
                <a:solidFill>
                  <a:schemeClr val="bg1"/>
                </a:solidFill>
              </a:rPr>
              <a:t>Rio de Janeiro, 13/07/2018</a:t>
            </a:r>
            <a:endParaRPr lang="pt-B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8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9822" y="237560"/>
            <a:ext cx="5388464" cy="1080120"/>
          </a:xfrm>
        </p:spPr>
        <p:txBody>
          <a:bodyPr>
            <a:noAutofit/>
          </a:bodyPr>
          <a:lstStyle/>
          <a:p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</a:rPr>
              <a:t>Partilha do Excedente em Óleo</a:t>
            </a:r>
            <a:endParaRPr lang="pt-BR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578790775"/>
              </p:ext>
            </p:extLst>
          </p:nvPr>
        </p:nvGraphicFramePr>
        <p:xfrm>
          <a:off x="596899" y="1562099"/>
          <a:ext cx="7937501" cy="495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312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1164379" y="1614179"/>
            <a:ext cx="6760564" cy="209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BR" sz="4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Principais alterações na minuta de contrato</a:t>
            </a:r>
          </a:p>
          <a:p>
            <a:pPr algn="ctr"/>
            <a:endParaRPr lang="pt-BR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864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85684" y="110293"/>
            <a:ext cx="7886700" cy="1325563"/>
          </a:xfrm>
        </p:spPr>
        <p:txBody>
          <a:bodyPr anchor="ctr">
            <a:normAutofit/>
          </a:bodyPr>
          <a:lstStyle/>
          <a:p>
            <a:r>
              <a:rPr lang="pt-BR" sz="4200" b="1" dirty="0" smtClean="0">
                <a:solidFill>
                  <a:schemeClr val="accent1">
                    <a:lumMod val="75000"/>
                  </a:schemeClr>
                </a:solidFill>
              </a:rPr>
              <a:t>Comentários gerais</a:t>
            </a:r>
            <a:endParaRPr lang="pt-BR" sz="4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84931067"/>
              </p:ext>
            </p:extLst>
          </p:nvPr>
        </p:nvGraphicFramePr>
        <p:xfrm>
          <a:off x="563483" y="1308100"/>
          <a:ext cx="8373687" cy="539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001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9752" y="387381"/>
            <a:ext cx="7886700" cy="1325563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Cláusula </a:t>
            </a:r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</a:rPr>
              <a:t>Vigésima-Segunda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2199369"/>
              </p:ext>
            </p:extLst>
          </p:nvPr>
        </p:nvGraphicFramePr>
        <p:xfrm>
          <a:off x="493750" y="2127380"/>
          <a:ext cx="8106383" cy="3697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595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252000" y="1484784"/>
            <a:ext cx="8640000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endParaRPr lang="pt-BR" sz="25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1800" y="394729"/>
            <a:ext cx="7886700" cy="1325563"/>
          </a:xfrm>
        </p:spPr>
        <p:txBody>
          <a:bodyPr>
            <a:normAutofit/>
          </a:bodyPr>
          <a:lstStyle/>
          <a:p>
            <a:r>
              <a:rPr lang="pt-BR" sz="4000" dirty="0">
                <a:latin typeface="+mj-lt"/>
              </a:rPr>
              <a:t>Cláusula </a:t>
            </a:r>
            <a:r>
              <a:rPr lang="pt-BR" sz="4000" dirty="0" smtClean="0">
                <a:latin typeface="+mj-lt"/>
              </a:rPr>
              <a:t>Vigésima-Quinta</a:t>
            </a:r>
            <a:endParaRPr lang="en-US" sz="4000" dirty="0">
              <a:latin typeface="+mj-lt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084608985"/>
              </p:ext>
            </p:extLst>
          </p:nvPr>
        </p:nvGraphicFramePr>
        <p:xfrm>
          <a:off x="512576" y="1484784"/>
          <a:ext cx="83794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7826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252000" y="1484784"/>
            <a:ext cx="8640000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endParaRPr lang="pt-BR" sz="25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28650" y="606047"/>
            <a:ext cx="7886700" cy="1325563"/>
          </a:xfrm>
        </p:spPr>
        <p:txBody>
          <a:bodyPr>
            <a:normAutofit/>
          </a:bodyPr>
          <a:lstStyle/>
          <a:p>
            <a:r>
              <a:rPr lang="pt-BR" sz="4000" dirty="0" smtClean="0">
                <a:latin typeface="+mj-lt"/>
              </a:rPr>
              <a:t>Contratos de Sudoeste de </a:t>
            </a:r>
            <a:br>
              <a:rPr lang="pt-BR" sz="4000" dirty="0" smtClean="0">
                <a:latin typeface="+mj-lt"/>
              </a:rPr>
            </a:br>
            <a:r>
              <a:rPr lang="pt-BR" sz="4000" dirty="0" smtClean="0">
                <a:latin typeface="+mj-lt"/>
              </a:rPr>
              <a:t>Tartaruga Verde</a:t>
            </a:r>
            <a:endParaRPr lang="en-US" sz="4000" dirty="0">
              <a:latin typeface="+mj-lt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248330681"/>
              </p:ext>
            </p:extLst>
          </p:nvPr>
        </p:nvGraphicFramePr>
        <p:xfrm>
          <a:off x="773152" y="2159001"/>
          <a:ext cx="7447982" cy="2023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5465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1173087" y="1945104"/>
            <a:ext cx="6760564" cy="1434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BR" sz="4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Consulta Pública</a:t>
            </a:r>
          </a:p>
          <a:p>
            <a:pPr algn="ctr"/>
            <a:endParaRPr lang="pt-BR" sz="4400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344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76775" y="0"/>
            <a:ext cx="4551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200" b="1" dirty="0" smtClean="0">
                <a:solidFill>
                  <a:schemeClr val="accent1">
                    <a:lumMod val="75000"/>
                  </a:schemeClr>
                </a:solidFill>
              </a:rPr>
              <a:t>Balanço da Consulta Pública</a:t>
            </a:r>
            <a:endParaRPr lang="pt-BR" sz="4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14" descr="Resultado de imagem para Abimaq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6628" y="1684257"/>
            <a:ext cx="2191447" cy="956244"/>
          </a:xfrm>
          <a:prstGeom prst="rect">
            <a:avLst/>
          </a:prstGeom>
          <a:noFill/>
        </p:spPr>
      </p:pic>
      <p:pic>
        <p:nvPicPr>
          <p:cNvPr id="8" name="Picture 24" descr="Resultado de imagem para exxon mobil logo"/>
          <p:cNvPicPr>
            <a:picLocks noChangeAspect="1" noChangeArrowheads="1"/>
          </p:cNvPicPr>
          <p:nvPr/>
        </p:nvPicPr>
        <p:blipFill>
          <a:blip r:embed="rId3" cstate="print"/>
          <a:srcRect l="10332" t="29886" r="12460" b="39618"/>
          <a:stretch>
            <a:fillRect/>
          </a:stretch>
        </p:blipFill>
        <p:spPr bwMode="auto">
          <a:xfrm>
            <a:off x="5441253" y="5505823"/>
            <a:ext cx="2448272" cy="484554"/>
          </a:xfrm>
          <a:prstGeom prst="rect">
            <a:avLst/>
          </a:prstGeom>
          <a:noFill/>
        </p:spPr>
      </p:pic>
      <p:pic>
        <p:nvPicPr>
          <p:cNvPr id="9" name="Picture 38" descr="Resultado de imagem para IBP logo"/>
          <p:cNvPicPr>
            <a:picLocks noChangeAspect="1" noChangeArrowheads="1"/>
          </p:cNvPicPr>
          <p:nvPr/>
        </p:nvPicPr>
        <p:blipFill>
          <a:blip r:embed="rId4" cstate="print"/>
          <a:srcRect t="15120" r="28181" b="16841"/>
          <a:stretch>
            <a:fillRect/>
          </a:stretch>
        </p:blipFill>
        <p:spPr bwMode="auto">
          <a:xfrm>
            <a:off x="1636102" y="1252802"/>
            <a:ext cx="1596177" cy="1512168"/>
          </a:xfrm>
          <a:prstGeom prst="rect">
            <a:avLst/>
          </a:prstGeom>
          <a:noFill/>
        </p:spPr>
      </p:pic>
      <p:pic>
        <p:nvPicPr>
          <p:cNvPr id="10" name="Picture 44" descr="Resultado de imagem para petrobras logo"/>
          <p:cNvPicPr>
            <a:picLocks noChangeAspect="1" noChangeArrowheads="1"/>
          </p:cNvPicPr>
          <p:nvPr/>
        </p:nvPicPr>
        <p:blipFill>
          <a:blip r:embed="rId5" cstate="print"/>
          <a:srcRect l="7560" t="11036" r="5501" b="11709"/>
          <a:stretch>
            <a:fillRect/>
          </a:stretch>
        </p:blipFill>
        <p:spPr bwMode="auto">
          <a:xfrm>
            <a:off x="1710677" y="5098272"/>
            <a:ext cx="2135151" cy="1299657"/>
          </a:xfrm>
          <a:prstGeom prst="rect">
            <a:avLst/>
          </a:prstGeom>
          <a:noFill/>
        </p:spPr>
      </p:pic>
      <p:sp>
        <p:nvSpPr>
          <p:cNvPr id="2" name="CaixaDeTexto 1"/>
          <p:cNvSpPr txBox="1"/>
          <p:nvPr/>
        </p:nvSpPr>
        <p:spPr>
          <a:xfrm>
            <a:off x="2513439" y="3018493"/>
            <a:ext cx="4122492" cy="16312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pt-BR" sz="2000" b="1" dirty="0" smtClean="0">
              <a:solidFill>
                <a:schemeClr val="bg1"/>
              </a:solidFill>
            </a:endParaRPr>
          </a:p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06 agentes</a:t>
            </a:r>
          </a:p>
          <a:p>
            <a:pPr algn="ctr"/>
            <a:endParaRPr lang="pt-BR" sz="2000" b="1" dirty="0" smtClean="0">
              <a:solidFill>
                <a:schemeClr val="bg1"/>
              </a:solidFill>
            </a:endParaRPr>
          </a:p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408 contribuições </a:t>
            </a:r>
            <a:r>
              <a:rPr lang="pt-BR" sz="2000" b="1" dirty="0" smtClean="0">
                <a:solidFill>
                  <a:schemeClr val="bg1"/>
                </a:solidFill>
              </a:rPr>
              <a:t>recebidas</a:t>
            </a:r>
          </a:p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AutoShape 2" descr="Image result for enev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2" descr="Image result for enev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62" y="3340381"/>
            <a:ext cx="1692016" cy="126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33" y="3423179"/>
            <a:ext cx="1076738" cy="99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07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Retângulo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676927"/>
              </p:ext>
            </p:extLst>
          </p:nvPr>
        </p:nvGraphicFramePr>
        <p:xfrm>
          <a:off x="730783" y="1059200"/>
          <a:ext cx="792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276775" y="101600"/>
            <a:ext cx="4551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200" b="1" dirty="0" smtClean="0">
                <a:solidFill>
                  <a:schemeClr val="accent1">
                    <a:lumMod val="75000"/>
                  </a:schemeClr>
                </a:solidFill>
              </a:rPr>
              <a:t>Balanço da Consulta Pública</a:t>
            </a:r>
            <a:endParaRPr lang="pt-BR" sz="4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04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489" y="5497191"/>
            <a:ext cx="3142347" cy="1360809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-4354" y="2493162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http</a:t>
            </a: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://rodadas.anp.gov.br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-4354" y="3141234"/>
            <a:ext cx="9144000" cy="578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rodadas@anp.gov.br 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246812" y="1550126"/>
            <a:ext cx="4641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/>
              <a:t>Obrigada!!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6170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9731" y="401642"/>
            <a:ext cx="5291666" cy="616882"/>
          </a:xfrm>
        </p:spPr>
        <p:txBody>
          <a:bodyPr anchor="ctr"/>
          <a:lstStyle/>
          <a:p>
            <a:r>
              <a:rPr lang="pt-BR" sz="4600" dirty="0">
                <a:latin typeface="+mj-lt"/>
              </a:rPr>
              <a:t>Roteiro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487181" y="1430390"/>
          <a:ext cx="8229600" cy="442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504599" y="1795191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13011" y="3878016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913011" y="2860455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504599" y="4839525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0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5684" y="467344"/>
            <a:ext cx="7886700" cy="1325563"/>
          </a:xfrm>
        </p:spPr>
        <p:txBody>
          <a:bodyPr>
            <a:normAutofit/>
          </a:bodyPr>
          <a:lstStyle/>
          <a:p>
            <a:r>
              <a:rPr lang="pt-BR" sz="4600" b="1" dirty="0" smtClean="0">
                <a:solidFill>
                  <a:schemeClr val="accent1">
                    <a:lumMod val="75000"/>
                  </a:schemeClr>
                </a:solidFill>
              </a:rPr>
              <a:t>Premissas</a:t>
            </a:r>
            <a:endParaRPr lang="pt-BR" sz="4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55071260"/>
              </p:ext>
            </p:extLst>
          </p:nvPr>
        </p:nvGraphicFramePr>
        <p:xfrm>
          <a:off x="385684" y="1218142"/>
          <a:ext cx="8383562" cy="5009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242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1103418" y="1840602"/>
            <a:ext cx="6760564" cy="209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BR" sz="4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Principais Marcos dos Contratos</a:t>
            </a:r>
          </a:p>
          <a:p>
            <a:pPr algn="ctr"/>
            <a:endParaRPr lang="pt-BR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152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252000" y="1484784"/>
            <a:ext cx="8640000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endParaRPr lang="pt-BR" sz="25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252000" y="305882"/>
            <a:ext cx="8162144" cy="1080120"/>
          </a:xfrm>
        </p:spPr>
        <p:txBody>
          <a:bodyPr>
            <a:normAutofit/>
          </a:bodyPr>
          <a:lstStyle/>
          <a:p>
            <a:r>
              <a:rPr lang="pt-BR" sz="4600" dirty="0" smtClean="0">
                <a:latin typeface="+mj-lt"/>
              </a:rPr>
              <a:t>3 modelos de contrato</a:t>
            </a:r>
            <a:endParaRPr lang="pt-BR" sz="4600" dirty="0">
              <a:latin typeface="+mj-lt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749" y="1241028"/>
            <a:ext cx="4045170" cy="519430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19" y="2628900"/>
            <a:ext cx="2992761" cy="41402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9927" y="2705100"/>
            <a:ext cx="3274692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72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10453" y="0"/>
            <a:ext cx="59377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Minutas de Contratos de Partilha</a:t>
            </a:r>
          </a:p>
        </p:txBody>
      </p:sp>
      <p:graphicFrame>
        <p:nvGraphicFramePr>
          <p:cNvPr id="7" name="Diagrama 6"/>
          <p:cNvGraphicFramePr/>
          <p:nvPr>
            <p:extLst/>
          </p:nvPr>
        </p:nvGraphicFramePr>
        <p:xfrm>
          <a:off x="-554637" y="1229193"/>
          <a:ext cx="9919077" cy="5304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lipse 4"/>
          <p:cNvSpPr/>
          <p:nvPr/>
        </p:nvSpPr>
        <p:spPr>
          <a:xfrm>
            <a:off x="3142158" y="5098869"/>
            <a:ext cx="2525486" cy="1759131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44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252000" y="1484784"/>
            <a:ext cx="8640000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endParaRPr lang="pt-BR" sz="25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383652" y="314592"/>
            <a:ext cx="8162144" cy="10801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t-BR" sz="4200" dirty="0">
                <a:latin typeface="+mj-lt"/>
              </a:rPr>
              <a:t>Principais Características</a:t>
            </a:r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524656" y="983225"/>
          <a:ext cx="7999912" cy="4729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7092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43540" y="362908"/>
            <a:ext cx="8162144" cy="10801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t-BR" sz="4200" b="1" dirty="0">
                <a:solidFill>
                  <a:schemeClr val="accent1">
                    <a:lumMod val="75000"/>
                  </a:schemeClr>
                </a:solidFill>
              </a:rPr>
              <a:t>Principais Características</a:t>
            </a:r>
          </a:p>
        </p:txBody>
      </p:sp>
      <p:graphicFrame>
        <p:nvGraphicFramePr>
          <p:cNvPr id="7" name="Diagrama 6"/>
          <p:cNvGraphicFramePr/>
          <p:nvPr>
            <p:extLst/>
          </p:nvPr>
        </p:nvGraphicFramePr>
        <p:xfrm>
          <a:off x="524656" y="1101212"/>
          <a:ext cx="7999912" cy="4729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854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252000" y="1484784"/>
            <a:ext cx="8640000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endParaRPr lang="pt-BR" sz="25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59190" y="82523"/>
            <a:ext cx="5745515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Recuperação como Custo em Óleo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218671702"/>
              </p:ext>
            </p:extLst>
          </p:nvPr>
        </p:nvGraphicFramePr>
        <p:xfrm>
          <a:off x="359190" y="1162643"/>
          <a:ext cx="8532810" cy="5593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9299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2130</TotalTime>
  <Words>944</Words>
  <Application>Microsoft Office PowerPoint</Application>
  <PresentationFormat>Apresentação na tela (4:3)</PresentationFormat>
  <Paragraphs>113</Paragraphs>
  <Slides>19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Tema do Office</vt:lpstr>
      <vt:lpstr>Apresentação do PowerPoint</vt:lpstr>
      <vt:lpstr>Roteiro</vt:lpstr>
      <vt:lpstr>Premissas</vt:lpstr>
      <vt:lpstr>Apresentação do PowerPoint</vt:lpstr>
      <vt:lpstr>3 modelos de contrato</vt:lpstr>
      <vt:lpstr>Apresentação do PowerPoint</vt:lpstr>
      <vt:lpstr>Principais Características</vt:lpstr>
      <vt:lpstr>Principais Características</vt:lpstr>
      <vt:lpstr>Apresentação do PowerPoint</vt:lpstr>
      <vt:lpstr>Partilha do Excedente em Óleo</vt:lpstr>
      <vt:lpstr>Apresentação do PowerPoint</vt:lpstr>
      <vt:lpstr>Comentários gerais</vt:lpstr>
      <vt:lpstr>Cláusula Vigésima-Segunda</vt:lpstr>
      <vt:lpstr>Cláusula Vigésima-Quinta</vt:lpstr>
      <vt:lpstr>Contratos de Sudoeste de  Tartaruga Verde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HENRIQUE VIDAL FERRAZ</dc:creator>
  <cp:lastModifiedBy>HELOISA BORGES BASTOS ESTEVES</cp:lastModifiedBy>
  <cp:revision>45</cp:revision>
  <cp:lastPrinted>2018-07-13T14:50:42Z</cp:lastPrinted>
  <dcterms:created xsi:type="dcterms:W3CDTF">2017-12-01T14:03:19Z</dcterms:created>
  <dcterms:modified xsi:type="dcterms:W3CDTF">2018-07-13T16:55:27Z</dcterms:modified>
</cp:coreProperties>
</file>