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43"/>
  </p:notesMasterIdLst>
  <p:handoutMasterIdLst>
    <p:handoutMasterId r:id="rId44"/>
  </p:handoutMasterIdLst>
  <p:sldIdLst>
    <p:sldId id="265" r:id="rId2"/>
    <p:sldId id="266" r:id="rId3"/>
    <p:sldId id="267" r:id="rId4"/>
    <p:sldId id="268" r:id="rId5"/>
    <p:sldId id="269" r:id="rId6"/>
    <p:sldId id="273" r:id="rId7"/>
    <p:sldId id="274" r:id="rId8"/>
    <p:sldId id="277" r:id="rId9"/>
    <p:sldId id="276" r:id="rId10"/>
    <p:sldId id="278" r:id="rId11"/>
    <p:sldId id="275" r:id="rId12"/>
    <p:sldId id="279" r:id="rId13"/>
    <p:sldId id="280" r:id="rId14"/>
    <p:sldId id="281" r:id="rId15"/>
    <p:sldId id="282" r:id="rId16"/>
    <p:sldId id="311" r:id="rId17"/>
    <p:sldId id="312" r:id="rId18"/>
    <p:sldId id="271" r:id="rId19"/>
    <p:sldId id="284" r:id="rId20"/>
    <p:sldId id="287" r:id="rId21"/>
    <p:sldId id="289" r:id="rId22"/>
    <p:sldId id="292" r:id="rId23"/>
    <p:sldId id="291" r:id="rId24"/>
    <p:sldId id="293" r:id="rId25"/>
    <p:sldId id="294" r:id="rId26"/>
    <p:sldId id="296" r:id="rId27"/>
    <p:sldId id="297" r:id="rId28"/>
    <p:sldId id="298" r:id="rId29"/>
    <p:sldId id="306" r:id="rId30"/>
    <p:sldId id="308" r:id="rId31"/>
    <p:sldId id="309" r:id="rId32"/>
    <p:sldId id="310" r:id="rId33"/>
    <p:sldId id="314" r:id="rId34"/>
    <p:sldId id="317" r:id="rId35"/>
    <p:sldId id="318" r:id="rId36"/>
    <p:sldId id="320" r:id="rId37"/>
    <p:sldId id="322" r:id="rId38"/>
    <p:sldId id="323" r:id="rId39"/>
    <p:sldId id="328" r:id="rId40"/>
    <p:sldId id="324" r:id="rId41"/>
    <p:sldId id="325" r:id="rId42"/>
  </p:sldIdLst>
  <p:sldSz cx="9144000" cy="6858000" type="screen4x3"/>
  <p:notesSz cx="9926638" cy="679767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273C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Estilo Médio 3 - 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Estilo Médio 1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6D9F66E-5EB9-4882-86FB-DCBF35E3C3E4}" styleName="Estilo Médio 4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Estilo Escuro 1 - Ênfas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38B1855-1B75-4FBE-930C-398BA8C253C6}" styleName="Estilo com Tema 2 - Ênfas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8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rjofs01\spl$\spl-arq02\Rodadas%20de%20Licita&#231;&#245;es\Rodada%2015\Consulta%20e%20audiencia\Contribui&#231;&#245;es%20recebidas\consolidacao_contribuicoes_R15_19122017_gr&#225;fico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6.0966035353535356E-2"/>
          <c:y val="0.23132157647543797"/>
          <c:w val="0.45192144440824206"/>
          <c:h val="0.68293021139724963"/>
        </c:manualLayout>
      </c:layout>
      <c:pieChart>
        <c:varyColors val="1"/>
        <c:ser>
          <c:idx val="0"/>
          <c:order val="0"/>
          <c:explosion val="1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pt-BR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multiLvlStrRef>
              <c:f>Plan1!$M$4:$N$14</c:f>
              <c:multiLvlStrCache>
                <c:ptCount val="11"/>
                <c:lvl>
                  <c:pt idx="0">
                    <c:v>Qualificação</c:v>
                  </c:pt>
                  <c:pt idx="1">
                    <c:v>Assinatura do contrato de concessão</c:v>
                  </c:pt>
                  <c:pt idx="2">
                    <c:v>Modelo de contrato de penhor de petróleo e gás natural e outras avenças para cumprimento do programa exploratório mínimo</c:v>
                  </c:pt>
                  <c:pt idx="3">
                    <c:v>Garantia de oferta</c:v>
                  </c:pt>
                  <c:pt idx="4">
                    <c:v>Das penalidades</c:v>
                  </c:pt>
                  <c:pt idx="5">
                    <c:v>Modelo de carta de crédito para cumprimento do programa exploratório mínimo</c:v>
                  </c:pt>
                  <c:pt idx="6">
                    <c:v>Inscrição para participação na licitação</c:v>
                  </c:pt>
                  <c:pt idx="7">
                    <c:v>Apresentação de ofertas</c:v>
                  </c:pt>
                  <c:pt idx="8">
                    <c:v>Forma de apresentação de documentos</c:v>
                  </c:pt>
                  <c:pt idx="9">
                    <c:v>Modelo de garantia de oferta</c:v>
                  </c:pt>
                  <c:pt idx="10">
                    <c:v>Outros</c:v>
                  </c:pt>
                </c:lvl>
                <c:lvl>
                  <c:pt idx="0">
                    <c:v>7</c:v>
                  </c:pt>
                  <c:pt idx="1">
                    <c:v>9</c:v>
                  </c:pt>
                  <c:pt idx="2">
                    <c:v>Anexo XXV</c:v>
                  </c:pt>
                  <c:pt idx="3">
                    <c:v>5</c:v>
                  </c:pt>
                  <c:pt idx="4">
                    <c:v>10</c:v>
                  </c:pt>
                  <c:pt idx="5">
                    <c:v>Anexo XXIII</c:v>
                  </c:pt>
                  <c:pt idx="6">
                    <c:v>4</c:v>
                  </c:pt>
                  <c:pt idx="7">
                    <c:v>6</c:v>
                  </c:pt>
                  <c:pt idx="8">
                    <c:v>3</c:v>
                  </c:pt>
                  <c:pt idx="9">
                    <c:v>Anexo XI</c:v>
                  </c:pt>
                  <c:pt idx="10">
                    <c:v>.</c:v>
                  </c:pt>
                </c:lvl>
              </c:multiLvlStrCache>
            </c:multiLvlStrRef>
          </c:cat>
          <c:val>
            <c:numRef>
              <c:f>Plan1!$O$4:$O$14</c:f>
              <c:numCache>
                <c:formatCode>General</c:formatCode>
                <c:ptCount val="11"/>
                <c:pt idx="0">
                  <c:v>16</c:v>
                </c:pt>
                <c:pt idx="1">
                  <c:v>11</c:v>
                </c:pt>
                <c:pt idx="2">
                  <c:v>9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6</c:v>
                </c:pt>
                <c:pt idx="7">
                  <c:v>5</c:v>
                </c:pt>
                <c:pt idx="8">
                  <c:v>5</c:v>
                </c:pt>
                <c:pt idx="9">
                  <c:v>4</c:v>
                </c:pt>
                <c:pt idx="10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B05-4E2F-938C-2ED53F967F5E}"/>
            </c:ext>
          </c:extLst>
        </c:ser>
        <c:ser>
          <c:idx val="1"/>
          <c:order val="1"/>
          <c:explosion val="25"/>
          <c:cat>
            <c:multiLvlStrRef>
              <c:f>Plan1!$M$4:$N$14</c:f>
              <c:multiLvlStrCache>
                <c:ptCount val="11"/>
                <c:lvl>
                  <c:pt idx="0">
                    <c:v>Qualificação</c:v>
                  </c:pt>
                  <c:pt idx="1">
                    <c:v>Assinatura do contrato de concessão</c:v>
                  </c:pt>
                  <c:pt idx="2">
                    <c:v>Modelo de contrato de penhor de petróleo e gás natural e outras avenças para cumprimento do programa exploratório mínimo</c:v>
                  </c:pt>
                  <c:pt idx="3">
                    <c:v>Garantia de oferta</c:v>
                  </c:pt>
                  <c:pt idx="4">
                    <c:v>Das penalidades</c:v>
                  </c:pt>
                  <c:pt idx="5">
                    <c:v>Modelo de carta de crédito para cumprimento do programa exploratório mínimo</c:v>
                  </c:pt>
                  <c:pt idx="6">
                    <c:v>Inscrição para participação na licitação</c:v>
                  </c:pt>
                  <c:pt idx="7">
                    <c:v>Apresentação de ofertas</c:v>
                  </c:pt>
                  <c:pt idx="8">
                    <c:v>Forma de apresentação de documentos</c:v>
                  </c:pt>
                  <c:pt idx="9">
                    <c:v>Modelo de garantia de oferta</c:v>
                  </c:pt>
                  <c:pt idx="10">
                    <c:v>Outros</c:v>
                  </c:pt>
                </c:lvl>
                <c:lvl>
                  <c:pt idx="0">
                    <c:v>7</c:v>
                  </c:pt>
                  <c:pt idx="1">
                    <c:v>9</c:v>
                  </c:pt>
                  <c:pt idx="2">
                    <c:v>Anexo XXV</c:v>
                  </c:pt>
                  <c:pt idx="3">
                    <c:v>5</c:v>
                  </c:pt>
                  <c:pt idx="4">
                    <c:v>10</c:v>
                  </c:pt>
                  <c:pt idx="5">
                    <c:v>Anexo XXIII</c:v>
                  </c:pt>
                  <c:pt idx="6">
                    <c:v>4</c:v>
                  </c:pt>
                  <c:pt idx="7">
                    <c:v>6</c:v>
                  </c:pt>
                  <c:pt idx="8">
                    <c:v>3</c:v>
                  </c:pt>
                  <c:pt idx="9">
                    <c:v>Anexo XI</c:v>
                  </c:pt>
                  <c:pt idx="10">
                    <c:v>.</c:v>
                  </c:pt>
                </c:lvl>
              </c:multiLvlStrCache>
            </c:multiLvlStrRef>
          </c:cat>
          <c:val>
            <c:numRef>
              <c:f>[1]Gráficos!$P$4:$P$10</c:f>
              <c:numCache>
                <c:formatCode>0%</c:formatCode>
                <c:ptCount val="7"/>
                <c:pt idx="0">
                  <c:v>0.19008264462809918</c:v>
                </c:pt>
                <c:pt idx="1">
                  <c:v>0.19008264462809918</c:v>
                </c:pt>
                <c:pt idx="2">
                  <c:v>0.12396694214876033</c:v>
                </c:pt>
                <c:pt idx="3">
                  <c:v>0.10743801652892562</c:v>
                </c:pt>
                <c:pt idx="4">
                  <c:v>9.0909090909090912E-2</c:v>
                </c:pt>
                <c:pt idx="5">
                  <c:v>4.9586776859504134E-2</c:v>
                </c:pt>
                <c:pt idx="6">
                  <c:v>4.9586776859504134E-2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B05-4E2F-938C-2ED53F967F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>
        <c:manualLayout>
          <c:xMode val="edge"/>
          <c:yMode val="edge"/>
          <c:x val="0.61002110855877278"/>
          <c:y val="0"/>
          <c:w val="0.37931229503421354"/>
          <c:h val="1"/>
        </c:manualLayout>
      </c:layout>
      <c:overlay val="0"/>
      <c:txPr>
        <a:bodyPr/>
        <a:lstStyle/>
        <a:p>
          <a:pPr>
            <a:defRPr sz="1200"/>
          </a:pPr>
          <a:endParaRPr lang="pt-BR"/>
        </a:p>
      </c:txPr>
    </c:legend>
    <c:plotVisOnly val="1"/>
    <c:dispBlanksAs val="zero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10B12E-3542-4B5A-9134-421F1F6A8D84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pt-BR"/>
        </a:p>
      </dgm:t>
    </dgm:pt>
    <dgm:pt modelId="{3E1F010B-A600-4A08-BB03-697588D2A4F9}">
      <dgm:prSet phldrT="[Texto]"/>
      <dgm:spPr/>
      <dgm:t>
        <a:bodyPr/>
        <a:lstStyle/>
        <a:p>
          <a:r>
            <a:rPr lang="pt-BR" dirty="0"/>
            <a:t>Referências e principais aspectos legais</a:t>
          </a:r>
        </a:p>
      </dgm:t>
    </dgm:pt>
    <dgm:pt modelId="{5F133E44-DD9B-4A75-8040-DDBF6C2C4DA4}" type="parTrans" cxnId="{A1F7E395-91B0-48F3-A7BB-667305D73426}">
      <dgm:prSet/>
      <dgm:spPr/>
      <dgm:t>
        <a:bodyPr/>
        <a:lstStyle/>
        <a:p>
          <a:endParaRPr lang="pt-BR"/>
        </a:p>
      </dgm:t>
    </dgm:pt>
    <dgm:pt modelId="{E1A1CF7E-95D6-49F6-8B5A-E04A7A542DD3}" type="sibTrans" cxnId="{A1F7E395-91B0-48F3-A7BB-667305D73426}">
      <dgm:prSet/>
      <dgm:spPr/>
      <dgm:t>
        <a:bodyPr/>
        <a:lstStyle/>
        <a:p>
          <a:endParaRPr lang="pt-BR"/>
        </a:p>
      </dgm:t>
    </dgm:pt>
    <dgm:pt modelId="{599BD0EE-0E50-4F1F-8C8D-34335DA2AA60}">
      <dgm:prSet phldrT="[Texto]"/>
      <dgm:spPr/>
      <dgm:t>
        <a:bodyPr/>
        <a:lstStyle/>
        <a:p>
          <a:r>
            <a:rPr lang="pt-BR" dirty="0"/>
            <a:t>Principais aspectos dos </a:t>
          </a:r>
          <a:r>
            <a:rPr lang="pt-BR" dirty="0" err="1"/>
            <a:t>pré</a:t>
          </a:r>
          <a:r>
            <a:rPr lang="pt-BR" dirty="0"/>
            <a:t>-editais</a:t>
          </a:r>
        </a:p>
      </dgm:t>
    </dgm:pt>
    <dgm:pt modelId="{90C9BA5F-FDA2-43DD-A649-8A3C824BD5D3}" type="parTrans" cxnId="{A722FB69-D3D2-461F-8FF2-541A88EFC168}">
      <dgm:prSet/>
      <dgm:spPr/>
      <dgm:t>
        <a:bodyPr/>
        <a:lstStyle/>
        <a:p>
          <a:endParaRPr lang="pt-BR"/>
        </a:p>
      </dgm:t>
    </dgm:pt>
    <dgm:pt modelId="{F9506EC3-59D8-452D-8F9C-09F5C0E216F2}" type="sibTrans" cxnId="{A722FB69-D3D2-461F-8FF2-541A88EFC168}">
      <dgm:prSet/>
      <dgm:spPr/>
      <dgm:t>
        <a:bodyPr/>
        <a:lstStyle/>
        <a:p>
          <a:endParaRPr lang="pt-BR"/>
        </a:p>
      </dgm:t>
    </dgm:pt>
    <dgm:pt modelId="{A37C5330-43B9-43A0-AACD-B2982C4D4D81}">
      <dgm:prSet phldrT="[Texto]"/>
      <dgm:spPr/>
      <dgm:t>
        <a:bodyPr/>
        <a:lstStyle/>
        <a:p>
          <a:r>
            <a:rPr lang="pt-BR" dirty="0"/>
            <a:t>Consulta pública</a:t>
          </a:r>
        </a:p>
      </dgm:t>
    </dgm:pt>
    <dgm:pt modelId="{50A5FE06-A830-4ABE-97CA-FB16F7B34CD9}" type="parTrans" cxnId="{8BC56F11-BFEA-40A1-9FE9-466759E3B322}">
      <dgm:prSet/>
      <dgm:spPr/>
      <dgm:t>
        <a:bodyPr/>
        <a:lstStyle/>
        <a:p>
          <a:endParaRPr lang="pt-BR"/>
        </a:p>
      </dgm:t>
    </dgm:pt>
    <dgm:pt modelId="{8D16159F-0B23-4884-8661-0287A466B531}" type="sibTrans" cxnId="{8BC56F11-BFEA-40A1-9FE9-466759E3B322}">
      <dgm:prSet/>
      <dgm:spPr/>
      <dgm:t>
        <a:bodyPr/>
        <a:lstStyle/>
        <a:p>
          <a:endParaRPr lang="pt-BR"/>
        </a:p>
      </dgm:t>
    </dgm:pt>
    <dgm:pt modelId="{6FB62D6E-17A2-4ADB-AB40-802E1F37626C}" type="pres">
      <dgm:prSet presAssocID="{9110B12E-3542-4B5A-9134-421F1F6A8D84}" presName="Name0" presStyleCnt="0">
        <dgm:presLayoutVars>
          <dgm:chMax val="7"/>
          <dgm:chPref val="7"/>
          <dgm:dir/>
        </dgm:presLayoutVars>
      </dgm:prSet>
      <dgm:spPr/>
    </dgm:pt>
    <dgm:pt modelId="{151085EC-0BA9-4A30-9F46-3CE5CA72DC0E}" type="pres">
      <dgm:prSet presAssocID="{9110B12E-3542-4B5A-9134-421F1F6A8D84}" presName="Name1" presStyleCnt="0"/>
      <dgm:spPr/>
    </dgm:pt>
    <dgm:pt modelId="{AF12CF6D-DF02-459D-9A86-BA0B336F73BD}" type="pres">
      <dgm:prSet presAssocID="{9110B12E-3542-4B5A-9134-421F1F6A8D84}" presName="cycle" presStyleCnt="0"/>
      <dgm:spPr/>
    </dgm:pt>
    <dgm:pt modelId="{B4D58756-D1C4-493C-9325-9D4B5A1375A7}" type="pres">
      <dgm:prSet presAssocID="{9110B12E-3542-4B5A-9134-421F1F6A8D84}" presName="srcNode" presStyleLbl="node1" presStyleIdx="0" presStyleCnt="3"/>
      <dgm:spPr/>
    </dgm:pt>
    <dgm:pt modelId="{C44D7F84-8C66-48E7-8E1F-E8EE54BE0AF3}" type="pres">
      <dgm:prSet presAssocID="{9110B12E-3542-4B5A-9134-421F1F6A8D84}" presName="conn" presStyleLbl="parChTrans1D2" presStyleIdx="0" presStyleCnt="1"/>
      <dgm:spPr/>
    </dgm:pt>
    <dgm:pt modelId="{788FC0FC-3047-43EE-A552-BEC3A9495D3C}" type="pres">
      <dgm:prSet presAssocID="{9110B12E-3542-4B5A-9134-421F1F6A8D84}" presName="extraNode" presStyleLbl="node1" presStyleIdx="0" presStyleCnt="3"/>
      <dgm:spPr/>
    </dgm:pt>
    <dgm:pt modelId="{5C03634C-9A20-492A-98F1-2EA5CD4487B6}" type="pres">
      <dgm:prSet presAssocID="{9110B12E-3542-4B5A-9134-421F1F6A8D84}" presName="dstNode" presStyleLbl="node1" presStyleIdx="0" presStyleCnt="3"/>
      <dgm:spPr/>
    </dgm:pt>
    <dgm:pt modelId="{DD192997-50BA-4B04-8B28-A656F0FC1A91}" type="pres">
      <dgm:prSet presAssocID="{3E1F010B-A600-4A08-BB03-697588D2A4F9}" presName="text_1" presStyleLbl="node1" presStyleIdx="0" presStyleCnt="3">
        <dgm:presLayoutVars>
          <dgm:bulletEnabled val="1"/>
        </dgm:presLayoutVars>
      </dgm:prSet>
      <dgm:spPr/>
    </dgm:pt>
    <dgm:pt modelId="{87F3C4F8-8F9D-49CF-A50D-148951FFB529}" type="pres">
      <dgm:prSet presAssocID="{3E1F010B-A600-4A08-BB03-697588D2A4F9}" presName="accent_1" presStyleCnt="0"/>
      <dgm:spPr/>
    </dgm:pt>
    <dgm:pt modelId="{60F10194-FED8-46FB-90B3-F827FC30E003}" type="pres">
      <dgm:prSet presAssocID="{3E1F010B-A600-4A08-BB03-697588D2A4F9}" presName="accentRepeatNode" presStyleLbl="solidFgAcc1" presStyleIdx="0" presStyleCnt="3"/>
      <dgm:spPr/>
    </dgm:pt>
    <dgm:pt modelId="{E8F54006-E846-4FB4-945B-D31D67C06283}" type="pres">
      <dgm:prSet presAssocID="{599BD0EE-0E50-4F1F-8C8D-34335DA2AA60}" presName="text_2" presStyleLbl="node1" presStyleIdx="1" presStyleCnt="3">
        <dgm:presLayoutVars>
          <dgm:bulletEnabled val="1"/>
        </dgm:presLayoutVars>
      </dgm:prSet>
      <dgm:spPr/>
    </dgm:pt>
    <dgm:pt modelId="{49D2E7E6-2BCC-4D80-A9B2-E3CCEA929D75}" type="pres">
      <dgm:prSet presAssocID="{599BD0EE-0E50-4F1F-8C8D-34335DA2AA60}" presName="accent_2" presStyleCnt="0"/>
      <dgm:spPr/>
    </dgm:pt>
    <dgm:pt modelId="{75704204-98A7-4D69-BA3E-2BB4447C9A3C}" type="pres">
      <dgm:prSet presAssocID="{599BD0EE-0E50-4F1F-8C8D-34335DA2AA60}" presName="accentRepeatNode" presStyleLbl="solidFgAcc1" presStyleIdx="1" presStyleCnt="3"/>
      <dgm:spPr/>
    </dgm:pt>
    <dgm:pt modelId="{BEA1605F-090F-4FA1-8A69-8D661BDE7D1D}" type="pres">
      <dgm:prSet presAssocID="{A37C5330-43B9-43A0-AACD-B2982C4D4D81}" presName="text_3" presStyleLbl="node1" presStyleIdx="2" presStyleCnt="3">
        <dgm:presLayoutVars>
          <dgm:bulletEnabled val="1"/>
        </dgm:presLayoutVars>
      </dgm:prSet>
      <dgm:spPr/>
    </dgm:pt>
    <dgm:pt modelId="{11B3E4F1-5E53-4021-841F-61676107CEF2}" type="pres">
      <dgm:prSet presAssocID="{A37C5330-43B9-43A0-AACD-B2982C4D4D81}" presName="accent_3" presStyleCnt="0"/>
      <dgm:spPr/>
    </dgm:pt>
    <dgm:pt modelId="{382E77E0-FFE4-4C14-993B-68FA4C1AEC88}" type="pres">
      <dgm:prSet presAssocID="{A37C5330-43B9-43A0-AACD-B2982C4D4D81}" presName="accentRepeatNode" presStyleLbl="solidFgAcc1" presStyleIdx="2" presStyleCnt="3"/>
      <dgm:spPr/>
    </dgm:pt>
  </dgm:ptLst>
  <dgm:cxnLst>
    <dgm:cxn modelId="{8BC56F11-BFEA-40A1-9FE9-466759E3B322}" srcId="{9110B12E-3542-4B5A-9134-421F1F6A8D84}" destId="{A37C5330-43B9-43A0-AACD-B2982C4D4D81}" srcOrd="2" destOrd="0" parTransId="{50A5FE06-A830-4ABE-97CA-FB16F7B34CD9}" sibTransId="{8D16159F-0B23-4884-8661-0287A466B531}"/>
    <dgm:cxn modelId="{ADDA2115-F6A3-4834-AC16-264502E2D3C1}" type="presOf" srcId="{9110B12E-3542-4B5A-9134-421F1F6A8D84}" destId="{6FB62D6E-17A2-4ADB-AB40-802E1F37626C}" srcOrd="0" destOrd="0" presId="urn:microsoft.com/office/officeart/2008/layout/VerticalCurvedList"/>
    <dgm:cxn modelId="{87A96B5D-7BB9-4C7A-933E-FD1ECDB8FB0F}" type="presOf" srcId="{599BD0EE-0E50-4F1F-8C8D-34335DA2AA60}" destId="{E8F54006-E846-4FB4-945B-D31D67C06283}" srcOrd="0" destOrd="0" presId="urn:microsoft.com/office/officeart/2008/layout/VerticalCurvedList"/>
    <dgm:cxn modelId="{A722FB69-D3D2-461F-8FF2-541A88EFC168}" srcId="{9110B12E-3542-4B5A-9134-421F1F6A8D84}" destId="{599BD0EE-0E50-4F1F-8C8D-34335DA2AA60}" srcOrd="1" destOrd="0" parTransId="{90C9BA5F-FDA2-43DD-A649-8A3C824BD5D3}" sibTransId="{F9506EC3-59D8-452D-8F9C-09F5C0E216F2}"/>
    <dgm:cxn modelId="{BEF1D270-0C09-4398-A6EB-1F4759E6E912}" type="presOf" srcId="{3E1F010B-A600-4A08-BB03-697588D2A4F9}" destId="{DD192997-50BA-4B04-8B28-A656F0FC1A91}" srcOrd="0" destOrd="0" presId="urn:microsoft.com/office/officeart/2008/layout/VerticalCurvedList"/>
    <dgm:cxn modelId="{A1F7E395-91B0-48F3-A7BB-667305D73426}" srcId="{9110B12E-3542-4B5A-9134-421F1F6A8D84}" destId="{3E1F010B-A600-4A08-BB03-697588D2A4F9}" srcOrd="0" destOrd="0" parTransId="{5F133E44-DD9B-4A75-8040-DDBF6C2C4DA4}" sibTransId="{E1A1CF7E-95D6-49F6-8B5A-E04A7A542DD3}"/>
    <dgm:cxn modelId="{74FAE0DE-46D0-4940-9013-B5C585CC9658}" type="presOf" srcId="{A37C5330-43B9-43A0-AACD-B2982C4D4D81}" destId="{BEA1605F-090F-4FA1-8A69-8D661BDE7D1D}" srcOrd="0" destOrd="0" presId="urn:microsoft.com/office/officeart/2008/layout/VerticalCurvedList"/>
    <dgm:cxn modelId="{77692DED-F1D8-436A-B77E-57E7359DC8E5}" type="presOf" srcId="{E1A1CF7E-95D6-49F6-8B5A-E04A7A542DD3}" destId="{C44D7F84-8C66-48E7-8E1F-E8EE54BE0AF3}" srcOrd="0" destOrd="0" presId="urn:microsoft.com/office/officeart/2008/layout/VerticalCurvedList"/>
    <dgm:cxn modelId="{6A9CFB6A-B1EE-485C-8DDA-FA7252A749D7}" type="presParOf" srcId="{6FB62D6E-17A2-4ADB-AB40-802E1F37626C}" destId="{151085EC-0BA9-4A30-9F46-3CE5CA72DC0E}" srcOrd="0" destOrd="0" presId="urn:microsoft.com/office/officeart/2008/layout/VerticalCurvedList"/>
    <dgm:cxn modelId="{8D269F23-354D-4C01-AA08-6875DA78C859}" type="presParOf" srcId="{151085EC-0BA9-4A30-9F46-3CE5CA72DC0E}" destId="{AF12CF6D-DF02-459D-9A86-BA0B336F73BD}" srcOrd="0" destOrd="0" presId="urn:microsoft.com/office/officeart/2008/layout/VerticalCurvedList"/>
    <dgm:cxn modelId="{75D75191-AC3F-4F1C-AF42-A74E22A1FF60}" type="presParOf" srcId="{AF12CF6D-DF02-459D-9A86-BA0B336F73BD}" destId="{B4D58756-D1C4-493C-9325-9D4B5A1375A7}" srcOrd="0" destOrd="0" presId="urn:microsoft.com/office/officeart/2008/layout/VerticalCurvedList"/>
    <dgm:cxn modelId="{B7B6CB38-ED2E-40B1-A84F-AF7582C37D0B}" type="presParOf" srcId="{AF12CF6D-DF02-459D-9A86-BA0B336F73BD}" destId="{C44D7F84-8C66-48E7-8E1F-E8EE54BE0AF3}" srcOrd="1" destOrd="0" presId="urn:microsoft.com/office/officeart/2008/layout/VerticalCurvedList"/>
    <dgm:cxn modelId="{206AEB2F-478D-4DC3-A74F-292CFF4037FC}" type="presParOf" srcId="{AF12CF6D-DF02-459D-9A86-BA0B336F73BD}" destId="{788FC0FC-3047-43EE-A552-BEC3A9495D3C}" srcOrd="2" destOrd="0" presId="urn:microsoft.com/office/officeart/2008/layout/VerticalCurvedList"/>
    <dgm:cxn modelId="{C3C8B90D-3970-4C74-B006-A7E611D9304E}" type="presParOf" srcId="{AF12CF6D-DF02-459D-9A86-BA0B336F73BD}" destId="{5C03634C-9A20-492A-98F1-2EA5CD4487B6}" srcOrd="3" destOrd="0" presId="urn:microsoft.com/office/officeart/2008/layout/VerticalCurvedList"/>
    <dgm:cxn modelId="{C11F882F-1ED2-4DA1-892A-5118B89D1514}" type="presParOf" srcId="{151085EC-0BA9-4A30-9F46-3CE5CA72DC0E}" destId="{DD192997-50BA-4B04-8B28-A656F0FC1A91}" srcOrd="1" destOrd="0" presId="urn:microsoft.com/office/officeart/2008/layout/VerticalCurvedList"/>
    <dgm:cxn modelId="{64214BC2-D17E-4422-9E00-A651E0D5EB54}" type="presParOf" srcId="{151085EC-0BA9-4A30-9F46-3CE5CA72DC0E}" destId="{87F3C4F8-8F9D-49CF-A50D-148951FFB529}" srcOrd="2" destOrd="0" presId="urn:microsoft.com/office/officeart/2008/layout/VerticalCurvedList"/>
    <dgm:cxn modelId="{61109EB3-A2F4-43C5-BBAA-2E45A702E93A}" type="presParOf" srcId="{87F3C4F8-8F9D-49CF-A50D-148951FFB529}" destId="{60F10194-FED8-46FB-90B3-F827FC30E003}" srcOrd="0" destOrd="0" presId="urn:microsoft.com/office/officeart/2008/layout/VerticalCurvedList"/>
    <dgm:cxn modelId="{E7F31C16-B58F-4825-8D5E-31CB536FBAE5}" type="presParOf" srcId="{151085EC-0BA9-4A30-9F46-3CE5CA72DC0E}" destId="{E8F54006-E846-4FB4-945B-D31D67C06283}" srcOrd="3" destOrd="0" presId="urn:microsoft.com/office/officeart/2008/layout/VerticalCurvedList"/>
    <dgm:cxn modelId="{6DB622F8-FA48-4ABF-8528-950D745ED65F}" type="presParOf" srcId="{151085EC-0BA9-4A30-9F46-3CE5CA72DC0E}" destId="{49D2E7E6-2BCC-4D80-A9B2-E3CCEA929D75}" srcOrd="4" destOrd="0" presId="urn:microsoft.com/office/officeart/2008/layout/VerticalCurvedList"/>
    <dgm:cxn modelId="{2A2F54CE-2785-4D77-8054-60486EBB3D3E}" type="presParOf" srcId="{49D2E7E6-2BCC-4D80-A9B2-E3CCEA929D75}" destId="{75704204-98A7-4D69-BA3E-2BB4447C9A3C}" srcOrd="0" destOrd="0" presId="urn:microsoft.com/office/officeart/2008/layout/VerticalCurvedList"/>
    <dgm:cxn modelId="{67A072A0-B409-4B89-B63D-881F9D3B20A7}" type="presParOf" srcId="{151085EC-0BA9-4A30-9F46-3CE5CA72DC0E}" destId="{BEA1605F-090F-4FA1-8A69-8D661BDE7D1D}" srcOrd="5" destOrd="0" presId="urn:microsoft.com/office/officeart/2008/layout/VerticalCurvedList"/>
    <dgm:cxn modelId="{4FF09250-438C-42DB-AC05-DF9C77937517}" type="presParOf" srcId="{151085EC-0BA9-4A30-9F46-3CE5CA72DC0E}" destId="{11B3E4F1-5E53-4021-841F-61676107CEF2}" srcOrd="6" destOrd="0" presId="urn:microsoft.com/office/officeart/2008/layout/VerticalCurvedList"/>
    <dgm:cxn modelId="{A15E1618-85AB-4497-B9C9-7F227DC6F896}" type="presParOf" srcId="{11B3E4F1-5E53-4021-841F-61676107CEF2}" destId="{382E77E0-FFE4-4C14-993B-68FA4C1AEC8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B4C2FD5-B409-4076-9F16-37634BE83CAC}" type="doc">
      <dgm:prSet loTypeId="urn:microsoft.com/office/officeart/2005/8/layout/hierarchy2" loCatId="hierarchy" qsTypeId="urn:microsoft.com/office/officeart/2005/8/quickstyle/simple2" qsCatId="simple" csTypeId="urn:microsoft.com/office/officeart/2005/8/colors/accent6_4" csCatId="accent6" phldr="1"/>
      <dgm:spPr/>
      <dgm:t>
        <a:bodyPr/>
        <a:lstStyle/>
        <a:p>
          <a:endParaRPr lang="pt-BR"/>
        </a:p>
      </dgm:t>
    </dgm:pt>
    <dgm:pt modelId="{1FD9364F-CAF7-4D55-AC07-BEAF58D7D8D5}">
      <dgm:prSet phldrT="[Texto]" custT="1"/>
      <dgm:spPr/>
      <dgm:t>
        <a:bodyPr/>
        <a:lstStyle/>
        <a:p>
          <a:r>
            <a:rPr lang="pt-BR" sz="1800" b="1">
              <a:latin typeface="+mj-lt"/>
            </a:rPr>
            <a:t>OFERTA*</a:t>
          </a:r>
        </a:p>
        <a:p>
          <a:r>
            <a:rPr lang="pt-BR" sz="1200" b="0">
              <a:latin typeface="+mj-lt"/>
            </a:rPr>
            <a:t>(Retirada da variável Conteúdo Local conforme Resolução CNPE nº 07/2017)</a:t>
          </a:r>
          <a:endParaRPr lang="pt-BR" sz="1200" b="0" dirty="0">
            <a:latin typeface="+mj-lt"/>
          </a:endParaRPr>
        </a:p>
      </dgm:t>
    </dgm:pt>
    <dgm:pt modelId="{64616632-A39B-4229-8CFF-E759C1FC27E5}" type="parTrans" cxnId="{D5157448-21D4-45A1-803F-E4D469FDBE70}">
      <dgm:prSet/>
      <dgm:spPr/>
      <dgm:t>
        <a:bodyPr/>
        <a:lstStyle/>
        <a:p>
          <a:endParaRPr lang="pt-BR" sz="1800" b="1">
            <a:solidFill>
              <a:schemeClr val="tx1"/>
            </a:solidFill>
            <a:latin typeface="+mj-lt"/>
          </a:endParaRPr>
        </a:p>
      </dgm:t>
    </dgm:pt>
    <dgm:pt modelId="{1752A3CB-94CB-40EC-8F0A-B5C76B782F38}" type="sibTrans" cxnId="{D5157448-21D4-45A1-803F-E4D469FDBE70}">
      <dgm:prSet/>
      <dgm:spPr/>
      <dgm:t>
        <a:bodyPr/>
        <a:lstStyle/>
        <a:p>
          <a:endParaRPr lang="pt-BR" sz="1800" b="1">
            <a:solidFill>
              <a:schemeClr val="tx1"/>
            </a:solidFill>
            <a:latin typeface="+mj-lt"/>
          </a:endParaRPr>
        </a:p>
      </dgm:t>
    </dgm:pt>
    <dgm:pt modelId="{02B7E5C6-DB28-4E86-BE3D-2FC5FAB3667E}">
      <dgm:prSet phldrT="[Texto]" custT="1"/>
      <dgm:spPr/>
      <dgm:t>
        <a:bodyPr/>
        <a:lstStyle/>
        <a:p>
          <a:r>
            <a:rPr lang="pt-BR" sz="1800" b="1">
              <a:latin typeface="+mj-lt"/>
            </a:rPr>
            <a:t>Bônus de assinatura</a:t>
          </a:r>
        </a:p>
        <a:p>
          <a:r>
            <a:rPr lang="pt-BR" sz="1800" b="1">
              <a:latin typeface="+mj-lt"/>
            </a:rPr>
            <a:t>80%</a:t>
          </a:r>
          <a:endParaRPr lang="pt-BR" sz="1800" b="1" dirty="0">
            <a:latin typeface="+mj-lt"/>
          </a:endParaRPr>
        </a:p>
      </dgm:t>
    </dgm:pt>
    <dgm:pt modelId="{429F2AC9-C78E-4216-96A3-95FF1BAC7B7B}" type="parTrans" cxnId="{9550FB37-147E-4264-857D-5CAB29D444A7}">
      <dgm:prSet custT="1"/>
      <dgm:spPr/>
      <dgm:t>
        <a:bodyPr/>
        <a:lstStyle/>
        <a:p>
          <a:endParaRPr lang="pt-BR" sz="1800" b="1">
            <a:solidFill>
              <a:schemeClr val="tx1"/>
            </a:solidFill>
            <a:latin typeface="+mj-lt"/>
          </a:endParaRPr>
        </a:p>
      </dgm:t>
    </dgm:pt>
    <dgm:pt modelId="{16BD2700-6D63-42D4-910D-19C6E129735E}" type="sibTrans" cxnId="{9550FB37-147E-4264-857D-5CAB29D444A7}">
      <dgm:prSet/>
      <dgm:spPr/>
      <dgm:t>
        <a:bodyPr/>
        <a:lstStyle/>
        <a:p>
          <a:endParaRPr lang="pt-BR" sz="1800" b="1">
            <a:solidFill>
              <a:schemeClr val="tx1"/>
            </a:solidFill>
            <a:latin typeface="+mj-lt"/>
          </a:endParaRPr>
        </a:p>
      </dgm:t>
    </dgm:pt>
    <dgm:pt modelId="{D7E91936-53B4-47F0-9AF4-DEAE308AB114}">
      <dgm:prSet phldrT="[Texto]" custT="1"/>
      <dgm:spPr/>
      <dgm:t>
        <a:bodyPr/>
        <a:lstStyle/>
        <a:p>
          <a:r>
            <a:rPr lang="pt-BR" sz="1800" b="1">
              <a:latin typeface="+mj-lt"/>
            </a:rPr>
            <a:t>PEM</a:t>
          </a:r>
        </a:p>
        <a:p>
          <a:r>
            <a:rPr lang="pt-BR" sz="1800" b="1">
              <a:latin typeface="+mj-lt"/>
            </a:rPr>
            <a:t>20%</a:t>
          </a:r>
          <a:endParaRPr lang="pt-BR" sz="1800" b="1" dirty="0">
            <a:latin typeface="+mj-lt"/>
          </a:endParaRPr>
        </a:p>
      </dgm:t>
    </dgm:pt>
    <dgm:pt modelId="{5114DF4A-0418-45B8-874E-E75EE15B6B11}" type="parTrans" cxnId="{B087121F-FD7B-40FE-A28C-6CB64289C714}">
      <dgm:prSet custT="1"/>
      <dgm:spPr/>
      <dgm:t>
        <a:bodyPr/>
        <a:lstStyle/>
        <a:p>
          <a:endParaRPr lang="pt-BR" sz="1800" b="1">
            <a:solidFill>
              <a:schemeClr val="tx1"/>
            </a:solidFill>
            <a:latin typeface="+mj-lt"/>
          </a:endParaRPr>
        </a:p>
      </dgm:t>
    </dgm:pt>
    <dgm:pt modelId="{6A937F13-4CE1-4CF2-9AB3-1507F1D4B80A}" type="sibTrans" cxnId="{B087121F-FD7B-40FE-A28C-6CB64289C714}">
      <dgm:prSet/>
      <dgm:spPr/>
      <dgm:t>
        <a:bodyPr/>
        <a:lstStyle/>
        <a:p>
          <a:endParaRPr lang="pt-BR" sz="1800" b="1">
            <a:solidFill>
              <a:schemeClr val="tx1"/>
            </a:solidFill>
            <a:latin typeface="+mj-lt"/>
          </a:endParaRPr>
        </a:p>
      </dgm:t>
    </dgm:pt>
    <dgm:pt modelId="{D57D62D6-9365-42AA-A06A-94F16BCE5ADB}" type="pres">
      <dgm:prSet presAssocID="{BB4C2FD5-B409-4076-9F16-37634BE83CA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820D3A4-C9A9-4A7F-B82C-FCD3DFBDD598}" type="pres">
      <dgm:prSet presAssocID="{1FD9364F-CAF7-4D55-AC07-BEAF58D7D8D5}" presName="root1" presStyleCnt="0"/>
      <dgm:spPr/>
    </dgm:pt>
    <dgm:pt modelId="{1BF02AA0-2DCE-40B8-B8A6-E14BEE26768D}" type="pres">
      <dgm:prSet presAssocID="{1FD9364F-CAF7-4D55-AC07-BEAF58D7D8D5}" presName="LevelOneTextNode" presStyleLbl="node0" presStyleIdx="0" presStyleCnt="1" custScaleX="70849" custScaleY="72512" custLinFactNeighborX="-391" custLinFactNeighborY="-43496">
        <dgm:presLayoutVars>
          <dgm:chPref val="3"/>
        </dgm:presLayoutVars>
      </dgm:prSet>
      <dgm:spPr>
        <a:prstGeom prst="round2DiagRect">
          <a:avLst/>
        </a:prstGeom>
      </dgm:spPr>
    </dgm:pt>
    <dgm:pt modelId="{78155BC2-C90B-4194-ACAE-4D180842C1C3}" type="pres">
      <dgm:prSet presAssocID="{1FD9364F-CAF7-4D55-AC07-BEAF58D7D8D5}" presName="level2hierChild" presStyleCnt="0"/>
      <dgm:spPr/>
    </dgm:pt>
    <dgm:pt modelId="{00D8B118-05B6-41FF-AD9F-2131F2DD1F57}" type="pres">
      <dgm:prSet presAssocID="{429F2AC9-C78E-4216-96A3-95FF1BAC7B7B}" presName="conn2-1" presStyleLbl="parChTrans1D2" presStyleIdx="0" presStyleCnt="2"/>
      <dgm:spPr/>
    </dgm:pt>
    <dgm:pt modelId="{90D7C81D-A05A-43C8-82D0-08CBB438C1EF}" type="pres">
      <dgm:prSet presAssocID="{429F2AC9-C78E-4216-96A3-95FF1BAC7B7B}" presName="connTx" presStyleLbl="parChTrans1D2" presStyleIdx="0" presStyleCnt="2"/>
      <dgm:spPr/>
    </dgm:pt>
    <dgm:pt modelId="{E69B536B-5E36-472E-9392-71FDF48B0701}" type="pres">
      <dgm:prSet presAssocID="{02B7E5C6-DB28-4E86-BE3D-2FC5FAB3667E}" presName="root2" presStyleCnt="0"/>
      <dgm:spPr/>
    </dgm:pt>
    <dgm:pt modelId="{1A56B644-273A-43F8-8524-565B09E19189}" type="pres">
      <dgm:prSet presAssocID="{02B7E5C6-DB28-4E86-BE3D-2FC5FAB3667E}" presName="LevelTwoTextNode" presStyleLbl="node2" presStyleIdx="0" presStyleCnt="2" custScaleX="72507" custScaleY="58519" custLinFactNeighborX="-15963" custLinFactNeighborY="-21471">
        <dgm:presLayoutVars>
          <dgm:chPref val="3"/>
        </dgm:presLayoutVars>
      </dgm:prSet>
      <dgm:spPr>
        <a:prstGeom prst="round2DiagRect">
          <a:avLst/>
        </a:prstGeom>
      </dgm:spPr>
    </dgm:pt>
    <dgm:pt modelId="{B5532E19-B982-482E-BB3C-6CF703C146FC}" type="pres">
      <dgm:prSet presAssocID="{02B7E5C6-DB28-4E86-BE3D-2FC5FAB3667E}" presName="level3hierChild" presStyleCnt="0"/>
      <dgm:spPr/>
    </dgm:pt>
    <dgm:pt modelId="{2BFCD6D2-45A1-4573-A8AB-EC70E63DAADE}" type="pres">
      <dgm:prSet presAssocID="{5114DF4A-0418-45B8-874E-E75EE15B6B11}" presName="conn2-1" presStyleLbl="parChTrans1D2" presStyleIdx="1" presStyleCnt="2"/>
      <dgm:spPr/>
    </dgm:pt>
    <dgm:pt modelId="{AC1BB4CF-3FFD-4078-9865-2D2B790CA0C3}" type="pres">
      <dgm:prSet presAssocID="{5114DF4A-0418-45B8-874E-E75EE15B6B11}" presName="connTx" presStyleLbl="parChTrans1D2" presStyleIdx="1" presStyleCnt="2"/>
      <dgm:spPr/>
    </dgm:pt>
    <dgm:pt modelId="{3BE104D9-0881-4A3D-A15C-0AEB9AB22943}" type="pres">
      <dgm:prSet presAssocID="{D7E91936-53B4-47F0-9AF4-DEAE308AB114}" presName="root2" presStyleCnt="0"/>
      <dgm:spPr/>
    </dgm:pt>
    <dgm:pt modelId="{9FF780D3-E7DB-4889-A930-3292160D53D8}" type="pres">
      <dgm:prSet presAssocID="{D7E91936-53B4-47F0-9AF4-DEAE308AB114}" presName="LevelTwoTextNode" presStyleLbl="node2" presStyleIdx="1" presStyleCnt="2" custScaleX="72409" custScaleY="58072" custLinFactNeighborX="-16814" custLinFactNeighborY="-28432">
        <dgm:presLayoutVars>
          <dgm:chPref val="3"/>
        </dgm:presLayoutVars>
      </dgm:prSet>
      <dgm:spPr>
        <a:prstGeom prst="round2DiagRect">
          <a:avLst/>
        </a:prstGeom>
      </dgm:spPr>
    </dgm:pt>
    <dgm:pt modelId="{27961FE2-7D4F-4CBE-B4D4-4D8C1621CFB1}" type="pres">
      <dgm:prSet presAssocID="{D7E91936-53B4-47F0-9AF4-DEAE308AB114}" presName="level3hierChild" presStyleCnt="0"/>
      <dgm:spPr/>
    </dgm:pt>
  </dgm:ptLst>
  <dgm:cxnLst>
    <dgm:cxn modelId="{B0D97F09-BA1D-4F95-8C32-32A59EB72D3B}" type="presOf" srcId="{429F2AC9-C78E-4216-96A3-95FF1BAC7B7B}" destId="{00D8B118-05B6-41FF-AD9F-2131F2DD1F57}" srcOrd="0" destOrd="0" presId="urn:microsoft.com/office/officeart/2005/8/layout/hierarchy2"/>
    <dgm:cxn modelId="{B087121F-FD7B-40FE-A28C-6CB64289C714}" srcId="{1FD9364F-CAF7-4D55-AC07-BEAF58D7D8D5}" destId="{D7E91936-53B4-47F0-9AF4-DEAE308AB114}" srcOrd="1" destOrd="0" parTransId="{5114DF4A-0418-45B8-874E-E75EE15B6B11}" sibTransId="{6A937F13-4CE1-4CF2-9AB3-1507F1D4B80A}"/>
    <dgm:cxn modelId="{9550FB37-147E-4264-857D-5CAB29D444A7}" srcId="{1FD9364F-CAF7-4D55-AC07-BEAF58D7D8D5}" destId="{02B7E5C6-DB28-4E86-BE3D-2FC5FAB3667E}" srcOrd="0" destOrd="0" parTransId="{429F2AC9-C78E-4216-96A3-95FF1BAC7B7B}" sibTransId="{16BD2700-6D63-42D4-910D-19C6E129735E}"/>
    <dgm:cxn modelId="{D93C0A44-BD8F-4C43-AB35-CC9CE5EDED2F}" type="presOf" srcId="{1FD9364F-CAF7-4D55-AC07-BEAF58D7D8D5}" destId="{1BF02AA0-2DCE-40B8-B8A6-E14BEE26768D}" srcOrd="0" destOrd="0" presId="urn:microsoft.com/office/officeart/2005/8/layout/hierarchy2"/>
    <dgm:cxn modelId="{D5157448-21D4-45A1-803F-E4D469FDBE70}" srcId="{BB4C2FD5-B409-4076-9F16-37634BE83CAC}" destId="{1FD9364F-CAF7-4D55-AC07-BEAF58D7D8D5}" srcOrd="0" destOrd="0" parTransId="{64616632-A39B-4229-8CFF-E759C1FC27E5}" sibTransId="{1752A3CB-94CB-40EC-8F0A-B5C76B782F38}"/>
    <dgm:cxn modelId="{DE62B451-96ED-4BE4-BAAF-870FA670F458}" type="presOf" srcId="{BB4C2FD5-B409-4076-9F16-37634BE83CAC}" destId="{D57D62D6-9365-42AA-A06A-94F16BCE5ADB}" srcOrd="0" destOrd="0" presId="urn:microsoft.com/office/officeart/2005/8/layout/hierarchy2"/>
    <dgm:cxn modelId="{15CDC277-DC84-4B74-A2B1-AD4FF3BC4E1D}" type="presOf" srcId="{429F2AC9-C78E-4216-96A3-95FF1BAC7B7B}" destId="{90D7C81D-A05A-43C8-82D0-08CBB438C1EF}" srcOrd="1" destOrd="0" presId="urn:microsoft.com/office/officeart/2005/8/layout/hierarchy2"/>
    <dgm:cxn modelId="{26668E99-4C73-439A-9655-E7E5856AE6FA}" type="presOf" srcId="{5114DF4A-0418-45B8-874E-E75EE15B6B11}" destId="{2BFCD6D2-45A1-4573-A8AB-EC70E63DAADE}" srcOrd="0" destOrd="0" presId="urn:microsoft.com/office/officeart/2005/8/layout/hierarchy2"/>
    <dgm:cxn modelId="{AF9DA5C4-FBD9-4515-BD8A-23D9D2A4A4C4}" type="presOf" srcId="{5114DF4A-0418-45B8-874E-E75EE15B6B11}" destId="{AC1BB4CF-3FFD-4078-9865-2D2B790CA0C3}" srcOrd="1" destOrd="0" presId="urn:microsoft.com/office/officeart/2005/8/layout/hierarchy2"/>
    <dgm:cxn modelId="{5A4236DA-3D93-42EC-ADA0-41517F97C2FF}" type="presOf" srcId="{02B7E5C6-DB28-4E86-BE3D-2FC5FAB3667E}" destId="{1A56B644-273A-43F8-8524-565B09E19189}" srcOrd="0" destOrd="0" presId="urn:microsoft.com/office/officeart/2005/8/layout/hierarchy2"/>
    <dgm:cxn modelId="{1DA8BEE2-A2B3-43CD-9CF9-A3CE6D660154}" type="presOf" srcId="{D7E91936-53B4-47F0-9AF4-DEAE308AB114}" destId="{9FF780D3-E7DB-4889-A930-3292160D53D8}" srcOrd="0" destOrd="0" presId="urn:microsoft.com/office/officeart/2005/8/layout/hierarchy2"/>
    <dgm:cxn modelId="{B829408E-81D9-421F-BF1F-509F927F631B}" type="presParOf" srcId="{D57D62D6-9365-42AA-A06A-94F16BCE5ADB}" destId="{7820D3A4-C9A9-4A7F-B82C-FCD3DFBDD598}" srcOrd="0" destOrd="0" presId="urn:microsoft.com/office/officeart/2005/8/layout/hierarchy2"/>
    <dgm:cxn modelId="{956C522B-FE61-434C-AC6D-A11C75D486ED}" type="presParOf" srcId="{7820D3A4-C9A9-4A7F-B82C-FCD3DFBDD598}" destId="{1BF02AA0-2DCE-40B8-B8A6-E14BEE26768D}" srcOrd="0" destOrd="0" presId="urn:microsoft.com/office/officeart/2005/8/layout/hierarchy2"/>
    <dgm:cxn modelId="{12116568-0914-4429-9692-D46A417DB4FB}" type="presParOf" srcId="{7820D3A4-C9A9-4A7F-B82C-FCD3DFBDD598}" destId="{78155BC2-C90B-4194-ACAE-4D180842C1C3}" srcOrd="1" destOrd="0" presId="urn:microsoft.com/office/officeart/2005/8/layout/hierarchy2"/>
    <dgm:cxn modelId="{0596BFE6-BEA8-402C-84F6-37B0B03C6D65}" type="presParOf" srcId="{78155BC2-C90B-4194-ACAE-4D180842C1C3}" destId="{00D8B118-05B6-41FF-AD9F-2131F2DD1F57}" srcOrd="0" destOrd="0" presId="urn:microsoft.com/office/officeart/2005/8/layout/hierarchy2"/>
    <dgm:cxn modelId="{EF3D2C57-B0A6-42E1-A39C-76ED597A698D}" type="presParOf" srcId="{00D8B118-05B6-41FF-AD9F-2131F2DD1F57}" destId="{90D7C81D-A05A-43C8-82D0-08CBB438C1EF}" srcOrd="0" destOrd="0" presId="urn:microsoft.com/office/officeart/2005/8/layout/hierarchy2"/>
    <dgm:cxn modelId="{6CEF8CCB-4F5F-41D2-ADD0-82F074371A92}" type="presParOf" srcId="{78155BC2-C90B-4194-ACAE-4D180842C1C3}" destId="{E69B536B-5E36-472E-9392-71FDF48B0701}" srcOrd="1" destOrd="0" presId="urn:microsoft.com/office/officeart/2005/8/layout/hierarchy2"/>
    <dgm:cxn modelId="{CAAD6000-ACEC-43D2-B072-6826CD50F50D}" type="presParOf" srcId="{E69B536B-5E36-472E-9392-71FDF48B0701}" destId="{1A56B644-273A-43F8-8524-565B09E19189}" srcOrd="0" destOrd="0" presId="urn:microsoft.com/office/officeart/2005/8/layout/hierarchy2"/>
    <dgm:cxn modelId="{9775B45B-401B-4A7C-89C8-EF17A9C74B95}" type="presParOf" srcId="{E69B536B-5E36-472E-9392-71FDF48B0701}" destId="{B5532E19-B982-482E-BB3C-6CF703C146FC}" srcOrd="1" destOrd="0" presId="urn:microsoft.com/office/officeart/2005/8/layout/hierarchy2"/>
    <dgm:cxn modelId="{34E48C97-3E2B-40F4-83BA-39A9AC7249A7}" type="presParOf" srcId="{78155BC2-C90B-4194-ACAE-4D180842C1C3}" destId="{2BFCD6D2-45A1-4573-A8AB-EC70E63DAADE}" srcOrd="2" destOrd="0" presId="urn:microsoft.com/office/officeart/2005/8/layout/hierarchy2"/>
    <dgm:cxn modelId="{33EA24BF-DBD3-4A4F-A070-B61A5D409E06}" type="presParOf" srcId="{2BFCD6D2-45A1-4573-A8AB-EC70E63DAADE}" destId="{AC1BB4CF-3FFD-4078-9865-2D2B790CA0C3}" srcOrd="0" destOrd="0" presId="urn:microsoft.com/office/officeart/2005/8/layout/hierarchy2"/>
    <dgm:cxn modelId="{E5ACEA7E-F4A8-439F-B3B4-B6C06BCE4C36}" type="presParOf" srcId="{78155BC2-C90B-4194-ACAE-4D180842C1C3}" destId="{3BE104D9-0881-4A3D-A15C-0AEB9AB22943}" srcOrd="3" destOrd="0" presId="urn:microsoft.com/office/officeart/2005/8/layout/hierarchy2"/>
    <dgm:cxn modelId="{F0063FE3-666A-4BE5-A352-2F2ECE34FE48}" type="presParOf" srcId="{3BE104D9-0881-4A3D-A15C-0AEB9AB22943}" destId="{9FF780D3-E7DB-4889-A930-3292160D53D8}" srcOrd="0" destOrd="0" presId="urn:microsoft.com/office/officeart/2005/8/layout/hierarchy2"/>
    <dgm:cxn modelId="{FF03C80E-22F5-4AC9-8C36-8FF496CDD4FA}" type="presParOf" srcId="{3BE104D9-0881-4A3D-A15C-0AEB9AB22943}" destId="{27961FE2-7D4F-4CBE-B4D4-4D8C1621CFB1}" srcOrd="1" destOrd="0" presId="urn:microsoft.com/office/officeart/2005/8/layout/hierarchy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C62D6A0-9897-4599-9B4B-B7201ED98C7F}" type="doc">
      <dgm:prSet loTypeId="urn:microsoft.com/office/officeart/2005/8/layout/hList9" loCatId="list" qsTypeId="urn:microsoft.com/office/officeart/2005/8/quickstyle/simple2" qsCatId="simple" csTypeId="urn:microsoft.com/office/officeart/2005/8/colors/accent6_4" csCatId="accent6" phldr="1"/>
      <dgm:spPr/>
      <dgm:t>
        <a:bodyPr/>
        <a:lstStyle/>
        <a:p>
          <a:endParaRPr lang="pt-BR"/>
        </a:p>
      </dgm:t>
    </dgm:pt>
    <dgm:pt modelId="{2517F0DF-4010-460B-B095-FD3BDDA98E29}">
      <dgm:prSet phldrT="[Texto]" custT="1"/>
      <dgm:spPr/>
      <dgm:t>
        <a:bodyPr/>
        <a:lstStyle/>
        <a:p>
          <a:r>
            <a:rPr lang="pt-BR" sz="1800" dirty="0"/>
            <a:t>Licitante operadora</a:t>
          </a:r>
        </a:p>
      </dgm:t>
    </dgm:pt>
    <dgm:pt modelId="{98044651-E1DE-4AE0-B58D-6D4C64B9651E}" type="parTrans" cxnId="{5A7207E3-479C-4DDC-A4EA-72E6EEC01084}">
      <dgm:prSet/>
      <dgm:spPr/>
      <dgm:t>
        <a:bodyPr/>
        <a:lstStyle/>
        <a:p>
          <a:endParaRPr lang="pt-BR"/>
        </a:p>
      </dgm:t>
    </dgm:pt>
    <dgm:pt modelId="{CFCBF363-1874-44A7-A264-0DBA8EA6ADF5}" type="sibTrans" cxnId="{5A7207E3-479C-4DDC-A4EA-72E6EEC01084}">
      <dgm:prSet/>
      <dgm:spPr/>
      <dgm:t>
        <a:bodyPr/>
        <a:lstStyle/>
        <a:p>
          <a:endParaRPr lang="pt-BR"/>
        </a:p>
      </dgm:t>
    </dgm:pt>
    <dgm:pt modelId="{2A74E953-3838-439A-B2B4-15E9780BC743}">
      <dgm:prSet phldrT="[Texto]" custT="1"/>
      <dgm:spPr/>
      <dgm:t>
        <a:bodyPr/>
        <a:lstStyle/>
        <a:p>
          <a:r>
            <a:rPr lang="pt-BR" sz="1800" dirty="0"/>
            <a:t>Qualificação  mínima na categoria exigida para a área objeto de oferta</a:t>
          </a:r>
        </a:p>
      </dgm:t>
    </dgm:pt>
    <dgm:pt modelId="{6B0ECFDE-3286-49E3-A2E2-FA308E46AB28}" type="parTrans" cxnId="{B070E35B-D3A6-48B0-8D8D-84037B465EDC}">
      <dgm:prSet/>
      <dgm:spPr/>
      <dgm:t>
        <a:bodyPr/>
        <a:lstStyle/>
        <a:p>
          <a:endParaRPr lang="pt-BR"/>
        </a:p>
      </dgm:t>
    </dgm:pt>
    <dgm:pt modelId="{15E8589F-BCE3-409D-90D4-B1B65E14B2A7}" type="sibTrans" cxnId="{B070E35B-D3A6-48B0-8D8D-84037B465EDC}">
      <dgm:prSet/>
      <dgm:spPr/>
      <dgm:t>
        <a:bodyPr/>
        <a:lstStyle/>
        <a:p>
          <a:endParaRPr lang="pt-BR"/>
        </a:p>
      </dgm:t>
    </dgm:pt>
    <dgm:pt modelId="{4F757D3A-FD69-43FA-A4FB-D090E32A427A}">
      <dgm:prSet phldrT="[Texto]" custT="1"/>
      <dgm:spPr/>
      <dgm:t>
        <a:bodyPr/>
        <a:lstStyle/>
        <a:p>
          <a:r>
            <a:rPr lang="pt-BR" sz="1800" dirty="0"/>
            <a:t>Não poderá ter participação  inferior a 30% do consórcio.</a:t>
          </a:r>
        </a:p>
      </dgm:t>
    </dgm:pt>
    <dgm:pt modelId="{A04C095A-C260-4E32-98A9-40945D10607B}" type="parTrans" cxnId="{E658D62F-1163-489F-8D2A-9CA601D1BDD6}">
      <dgm:prSet/>
      <dgm:spPr/>
      <dgm:t>
        <a:bodyPr/>
        <a:lstStyle/>
        <a:p>
          <a:endParaRPr lang="pt-BR"/>
        </a:p>
      </dgm:t>
    </dgm:pt>
    <dgm:pt modelId="{E4C15F66-DD8E-4E5D-A7A1-F5CFFD1B6A1E}" type="sibTrans" cxnId="{E658D62F-1163-489F-8D2A-9CA601D1BDD6}">
      <dgm:prSet/>
      <dgm:spPr/>
      <dgm:t>
        <a:bodyPr/>
        <a:lstStyle/>
        <a:p>
          <a:endParaRPr lang="pt-BR"/>
        </a:p>
      </dgm:t>
    </dgm:pt>
    <dgm:pt modelId="{E8B15CC5-F80A-4197-A2D9-AB13D897ACE2}">
      <dgm:prSet phldrT="[Texto]" custT="1"/>
      <dgm:spPr/>
      <dgm:t>
        <a:bodyPr/>
        <a:lstStyle/>
        <a:p>
          <a:r>
            <a:rPr lang="pt-BR" sz="1800" dirty="0"/>
            <a:t>Demais</a:t>
          </a:r>
        </a:p>
        <a:p>
          <a:r>
            <a:rPr lang="pt-BR" sz="1800" dirty="0"/>
            <a:t>licitantes</a:t>
          </a:r>
        </a:p>
      </dgm:t>
    </dgm:pt>
    <dgm:pt modelId="{BEF0DA46-AA48-4562-BB00-D54C910EED24}" type="parTrans" cxnId="{D1F150BB-4DD0-4360-BB0A-30B656677748}">
      <dgm:prSet/>
      <dgm:spPr/>
      <dgm:t>
        <a:bodyPr/>
        <a:lstStyle/>
        <a:p>
          <a:endParaRPr lang="pt-BR"/>
        </a:p>
      </dgm:t>
    </dgm:pt>
    <dgm:pt modelId="{42E18759-A1B2-430F-9864-C66D04EF623F}" type="sibTrans" cxnId="{D1F150BB-4DD0-4360-BB0A-30B656677748}">
      <dgm:prSet/>
      <dgm:spPr/>
      <dgm:t>
        <a:bodyPr/>
        <a:lstStyle/>
        <a:p>
          <a:endParaRPr lang="pt-BR"/>
        </a:p>
      </dgm:t>
    </dgm:pt>
    <dgm:pt modelId="{FE5B0188-B07E-4004-BD33-F50EC4C69B9D}">
      <dgm:prSet custT="1"/>
      <dgm:spPr/>
      <dgm:t>
        <a:bodyPr/>
        <a:lstStyle/>
        <a:p>
          <a:r>
            <a:rPr lang="pt-BR" sz="1600" dirty="0"/>
            <a:t>Qualificação e apresentação de ofertas na condição de não </a:t>
          </a:r>
          <a:r>
            <a:rPr lang="pt-BR" sz="1600" u="sng" dirty="0"/>
            <a:t>operadora</a:t>
          </a:r>
          <a:r>
            <a:rPr lang="pt-BR" sz="1600" dirty="0"/>
            <a:t> (no mínimo)</a:t>
          </a:r>
        </a:p>
      </dgm:t>
    </dgm:pt>
    <dgm:pt modelId="{56F09575-4994-471D-BF08-2D8CD4431D1F}" type="parTrans" cxnId="{FEB976EB-A89A-43CF-AE9D-E9B0B882BC7A}">
      <dgm:prSet/>
      <dgm:spPr/>
      <dgm:t>
        <a:bodyPr/>
        <a:lstStyle/>
        <a:p>
          <a:endParaRPr lang="pt-BR"/>
        </a:p>
      </dgm:t>
    </dgm:pt>
    <dgm:pt modelId="{BC10B9AE-9ACA-4C52-8D14-2FC1554B90B7}" type="sibTrans" cxnId="{FEB976EB-A89A-43CF-AE9D-E9B0B882BC7A}">
      <dgm:prSet/>
      <dgm:spPr/>
      <dgm:t>
        <a:bodyPr/>
        <a:lstStyle/>
        <a:p>
          <a:endParaRPr lang="pt-BR"/>
        </a:p>
      </dgm:t>
    </dgm:pt>
    <dgm:pt modelId="{004ADD38-FD47-4003-BD16-B08CD20DDE60}">
      <dgm:prSet custT="1"/>
      <dgm:spPr/>
      <dgm:t>
        <a:bodyPr/>
        <a:lstStyle/>
        <a:p>
          <a:r>
            <a:rPr lang="pt-BR" sz="1700" dirty="0"/>
            <a:t>Deverão ter participação mínima de 5% (cada)</a:t>
          </a:r>
        </a:p>
      </dgm:t>
    </dgm:pt>
    <dgm:pt modelId="{3B9D0486-368B-4EE4-8175-8E4AE3265750}" type="parTrans" cxnId="{2BDBB4A3-39F3-410C-A0D5-6D2E6A3A5314}">
      <dgm:prSet/>
      <dgm:spPr/>
      <dgm:t>
        <a:bodyPr/>
        <a:lstStyle/>
        <a:p>
          <a:endParaRPr lang="pt-BR"/>
        </a:p>
      </dgm:t>
    </dgm:pt>
    <dgm:pt modelId="{99F358DC-9B87-4BE7-A673-8F34115E5B94}" type="sibTrans" cxnId="{2BDBB4A3-39F3-410C-A0D5-6D2E6A3A5314}">
      <dgm:prSet/>
      <dgm:spPr/>
      <dgm:t>
        <a:bodyPr/>
        <a:lstStyle/>
        <a:p>
          <a:endParaRPr lang="pt-BR"/>
        </a:p>
      </dgm:t>
    </dgm:pt>
    <dgm:pt modelId="{C3959FA1-5EB0-4E37-B9BF-D7117CD490ED}">
      <dgm:prSet custT="1"/>
      <dgm:spPr/>
      <dgm:t>
        <a:bodyPr/>
        <a:lstStyle/>
        <a:p>
          <a:r>
            <a:rPr lang="pt-BR" sz="1700" dirty="0"/>
            <a:t>Licitante que pretenda se qualificar como não operadora somente poderá apresentar ofertas em consórcio.</a:t>
          </a:r>
        </a:p>
      </dgm:t>
    </dgm:pt>
    <dgm:pt modelId="{E52EE8B7-C37A-4408-99DB-23454B5BA2BB}" type="parTrans" cxnId="{FE500E68-02DA-4F9D-8FE4-D7B67D1EF968}">
      <dgm:prSet/>
      <dgm:spPr/>
      <dgm:t>
        <a:bodyPr/>
        <a:lstStyle/>
        <a:p>
          <a:endParaRPr lang="pt-BR"/>
        </a:p>
      </dgm:t>
    </dgm:pt>
    <dgm:pt modelId="{58E4B65D-A823-4849-98BC-D3C9A953F171}" type="sibTrans" cxnId="{FE500E68-02DA-4F9D-8FE4-D7B67D1EF968}">
      <dgm:prSet/>
      <dgm:spPr/>
      <dgm:t>
        <a:bodyPr/>
        <a:lstStyle/>
        <a:p>
          <a:endParaRPr lang="pt-BR"/>
        </a:p>
      </dgm:t>
    </dgm:pt>
    <dgm:pt modelId="{DEBA2E8B-D257-48FE-98D6-6660BABA6CE1}" type="pres">
      <dgm:prSet presAssocID="{AC62D6A0-9897-4599-9B4B-B7201ED98C7F}" presName="list" presStyleCnt="0">
        <dgm:presLayoutVars>
          <dgm:dir/>
          <dgm:animLvl val="lvl"/>
        </dgm:presLayoutVars>
      </dgm:prSet>
      <dgm:spPr/>
    </dgm:pt>
    <dgm:pt modelId="{1CB0FE8A-A4A5-42F0-82A2-FD767DC5FE7E}" type="pres">
      <dgm:prSet presAssocID="{2517F0DF-4010-460B-B095-FD3BDDA98E29}" presName="posSpace" presStyleCnt="0"/>
      <dgm:spPr/>
    </dgm:pt>
    <dgm:pt modelId="{46C5DCD5-5174-4C76-BA3F-1BFDE26815DD}" type="pres">
      <dgm:prSet presAssocID="{2517F0DF-4010-460B-B095-FD3BDDA98E29}" presName="vertFlow" presStyleCnt="0"/>
      <dgm:spPr/>
    </dgm:pt>
    <dgm:pt modelId="{5D373B88-5098-46D5-9D1A-A2ABFB78AE3F}" type="pres">
      <dgm:prSet presAssocID="{2517F0DF-4010-460B-B095-FD3BDDA98E29}" presName="topSpace" presStyleCnt="0"/>
      <dgm:spPr/>
    </dgm:pt>
    <dgm:pt modelId="{ACB1D27A-17E8-474B-A231-390287CA147C}" type="pres">
      <dgm:prSet presAssocID="{2517F0DF-4010-460B-B095-FD3BDDA98E29}" presName="firstComp" presStyleCnt="0"/>
      <dgm:spPr/>
    </dgm:pt>
    <dgm:pt modelId="{2E91222D-79A3-4240-A640-2E33DBB1BC6C}" type="pres">
      <dgm:prSet presAssocID="{2517F0DF-4010-460B-B095-FD3BDDA98E29}" presName="firstChild" presStyleLbl="bgAccFollowNode1" presStyleIdx="0" presStyleCnt="5"/>
      <dgm:spPr/>
    </dgm:pt>
    <dgm:pt modelId="{6D2209D0-419E-4D73-88E7-AE15EA8CB2FA}" type="pres">
      <dgm:prSet presAssocID="{2517F0DF-4010-460B-B095-FD3BDDA98E29}" presName="firstChildTx" presStyleLbl="bgAccFollowNode1" presStyleIdx="0" presStyleCnt="5">
        <dgm:presLayoutVars>
          <dgm:bulletEnabled val="1"/>
        </dgm:presLayoutVars>
      </dgm:prSet>
      <dgm:spPr/>
    </dgm:pt>
    <dgm:pt modelId="{BFA981C9-3177-4A24-B2A5-BBE8471E29D5}" type="pres">
      <dgm:prSet presAssocID="{4F757D3A-FD69-43FA-A4FB-D090E32A427A}" presName="comp" presStyleCnt="0"/>
      <dgm:spPr/>
    </dgm:pt>
    <dgm:pt modelId="{F35E391C-59E6-4DC2-B0AA-52E8C8B2C72E}" type="pres">
      <dgm:prSet presAssocID="{4F757D3A-FD69-43FA-A4FB-D090E32A427A}" presName="child" presStyleLbl="bgAccFollowNode1" presStyleIdx="1" presStyleCnt="5"/>
      <dgm:spPr/>
    </dgm:pt>
    <dgm:pt modelId="{D9D58B6E-B339-4C64-841F-242EA0D1DD8C}" type="pres">
      <dgm:prSet presAssocID="{4F757D3A-FD69-43FA-A4FB-D090E32A427A}" presName="childTx" presStyleLbl="bgAccFollowNode1" presStyleIdx="1" presStyleCnt="5">
        <dgm:presLayoutVars>
          <dgm:bulletEnabled val="1"/>
        </dgm:presLayoutVars>
      </dgm:prSet>
      <dgm:spPr/>
    </dgm:pt>
    <dgm:pt modelId="{636406A8-2480-4C8D-A52B-64AB7E91D6C8}" type="pres">
      <dgm:prSet presAssocID="{2517F0DF-4010-460B-B095-FD3BDDA98E29}" presName="negSpace" presStyleCnt="0"/>
      <dgm:spPr/>
    </dgm:pt>
    <dgm:pt modelId="{0F29E2DC-07AA-426A-9B9A-8637D46FAFA3}" type="pres">
      <dgm:prSet presAssocID="{2517F0DF-4010-460B-B095-FD3BDDA98E29}" presName="circle" presStyleLbl="node1" presStyleIdx="0" presStyleCnt="2" custScaleX="100389"/>
      <dgm:spPr/>
    </dgm:pt>
    <dgm:pt modelId="{1B78372E-FF0D-439F-B62A-5DD509D5C6F9}" type="pres">
      <dgm:prSet presAssocID="{CFCBF363-1874-44A7-A264-0DBA8EA6ADF5}" presName="transSpace" presStyleCnt="0"/>
      <dgm:spPr/>
    </dgm:pt>
    <dgm:pt modelId="{37B26394-3B6B-450F-AD0E-6FC4DDB59AE6}" type="pres">
      <dgm:prSet presAssocID="{E8B15CC5-F80A-4197-A2D9-AB13D897ACE2}" presName="posSpace" presStyleCnt="0"/>
      <dgm:spPr/>
    </dgm:pt>
    <dgm:pt modelId="{24DAD888-AE78-4064-975A-9C43A36A2272}" type="pres">
      <dgm:prSet presAssocID="{E8B15CC5-F80A-4197-A2D9-AB13D897ACE2}" presName="vertFlow" presStyleCnt="0"/>
      <dgm:spPr/>
    </dgm:pt>
    <dgm:pt modelId="{8DDA1706-DC30-4603-9EE9-2DC12AD6A1D9}" type="pres">
      <dgm:prSet presAssocID="{E8B15CC5-F80A-4197-A2D9-AB13D897ACE2}" presName="topSpace" presStyleCnt="0"/>
      <dgm:spPr/>
    </dgm:pt>
    <dgm:pt modelId="{CC5BD7D1-3231-4FD1-B88B-723FE5827E8F}" type="pres">
      <dgm:prSet presAssocID="{E8B15CC5-F80A-4197-A2D9-AB13D897ACE2}" presName="firstComp" presStyleCnt="0"/>
      <dgm:spPr/>
    </dgm:pt>
    <dgm:pt modelId="{087DE44C-DA01-49A0-AAB0-430EE80AAECB}" type="pres">
      <dgm:prSet presAssocID="{E8B15CC5-F80A-4197-A2D9-AB13D897ACE2}" presName="firstChild" presStyleLbl="bgAccFollowNode1" presStyleIdx="2" presStyleCnt="5" custScaleX="107848"/>
      <dgm:spPr/>
    </dgm:pt>
    <dgm:pt modelId="{A2B68F02-61D4-4C38-920E-A26EC9012DFA}" type="pres">
      <dgm:prSet presAssocID="{E8B15CC5-F80A-4197-A2D9-AB13D897ACE2}" presName="firstChildTx" presStyleLbl="bgAccFollowNode1" presStyleIdx="2" presStyleCnt="5">
        <dgm:presLayoutVars>
          <dgm:bulletEnabled val="1"/>
        </dgm:presLayoutVars>
      </dgm:prSet>
      <dgm:spPr/>
    </dgm:pt>
    <dgm:pt modelId="{6803B67A-3155-4107-A735-836BF79EBB35}" type="pres">
      <dgm:prSet presAssocID="{C3959FA1-5EB0-4E37-B9BF-D7117CD490ED}" presName="comp" presStyleCnt="0"/>
      <dgm:spPr/>
    </dgm:pt>
    <dgm:pt modelId="{0E1EF762-96BA-4F25-B04C-F9B538485F6F}" type="pres">
      <dgm:prSet presAssocID="{C3959FA1-5EB0-4E37-B9BF-D7117CD490ED}" presName="child" presStyleLbl="bgAccFollowNode1" presStyleIdx="3" presStyleCnt="5" custScaleX="107782"/>
      <dgm:spPr/>
    </dgm:pt>
    <dgm:pt modelId="{A84C669E-8E95-4CF5-8DDA-CF94D5BA0837}" type="pres">
      <dgm:prSet presAssocID="{C3959FA1-5EB0-4E37-B9BF-D7117CD490ED}" presName="childTx" presStyleLbl="bgAccFollowNode1" presStyleIdx="3" presStyleCnt="5">
        <dgm:presLayoutVars>
          <dgm:bulletEnabled val="1"/>
        </dgm:presLayoutVars>
      </dgm:prSet>
      <dgm:spPr/>
    </dgm:pt>
    <dgm:pt modelId="{73EE14E0-2C1F-4F3F-8053-348F72D81C81}" type="pres">
      <dgm:prSet presAssocID="{004ADD38-FD47-4003-BD16-B08CD20DDE60}" presName="comp" presStyleCnt="0"/>
      <dgm:spPr/>
    </dgm:pt>
    <dgm:pt modelId="{0C6B47BB-18B6-482A-8A58-1CC0948D88B7}" type="pres">
      <dgm:prSet presAssocID="{004ADD38-FD47-4003-BD16-B08CD20DDE60}" presName="child" presStyleLbl="bgAccFollowNode1" presStyleIdx="4" presStyleCnt="5" custScaleX="106704"/>
      <dgm:spPr/>
    </dgm:pt>
    <dgm:pt modelId="{11DC3C7A-C326-4E8A-AC7C-A15D4D64D3A6}" type="pres">
      <dgm:prSet presAssocID="{004ADD38-FD47-4003-BD16-B08CD20DDE60}" presName="childTx" presStyleLbl="bgAccFollowNode1" presStyleIdx="4" presStyleCnt="5">
        <dgm:presLayoutVars>
          <dgm:bulletEnabled val="1"/>
        </dgm:presLayoutVars>
      </dgm:prSet>
      <dgm:spPr/>
    </dgm:pt>
    <dgm:pt modelId="{A19E8190-EDCA-4D57-A133-DBD18F3C1EAD}" type="pres">
      <dgm:prSet presAssocID="{E8B15CC5-F80A-4197-A2D9-AB13D897ACE2}" presName="negSpace" presStyleCnt="0"/>
      <dgm:spPr/>
    </dgm:pt>
    <dgm:pt modelId="{51F5748A-1097-4041-AA4A-A6348A338054}" type="pres">
      <dgm:prSet presAssocID="{E8B15CC5-F80A-4197-A2D9-AB13D897ACE2}" presName="circle" presStyleLbl="node1" presStyleIdx="1" presStyleCnt="2" custScaleX="98348" custLinFactNeighborX="-10215" custLinFactNeighborY="-93"/>
      <dgm:spPr/>
    </dgm:pt>
  </dgm:ptLst>
  <dgm:cxnLst>
    <dgm:cxn modelId="{7990E600-DF21-4830-BC7A-B1A4A55DEF69}" type="presOf" srcId="{2A74E953-3838-439A-B2B4-15E9780BC743}" destId="{6D2209D0-419E-4D73-88E7-AE15EA8CB2FA}" srcOrd="1" destOrd="0" presId="urn:microsoft.com/office/officeart/2005/8/layout/hList9"/>
    <dgm:cxn modelId="{049E0B24-D307-4D20-ACEF-C560F8EE58C5}" type="presOf" srcId="{C3959FA1-5EB0-4E37-B9BF-D7117CD490ED}" destId="{A84C669E-8E95-4CF5-8DDA-CF94D5BA0837}" srcOrd="1" destOrd="0" presId="urn:microsoft.com/office/officeart/2005/8/layout/hList9"/>
    <dgm:cxn modelId="{FD70FA28-0979-4872-8122-416A3D4FD46B}" type="presOf" srcId="{C3959FA1-5EB0-4E37-B9BF-D7117CD490ED}" destId="{0E1EF762-96BA-4F25-B04C-F9B538485F6F}" srcOrd="0" destOrd="0" presId="urn:microsoft.com/office/officeart/2005/8/layout/hList9"/>
    <dgm:cxn modelId="{9F854F2E-F1FB-4B81-9489-03014C8DBD5F}" type="presOf" srcId="{4F757D3A-FD69-43FA-A4FB-D090E32A427A}" destId="{D9D58B6E-B339-4C64-841F-242EA0D1DD8C}" srcOrd="1" destOrd="0" presId="urn:microsoft.com/office/officeart/2005/8/layout/hList9"/>
    <dgm:cxn modelId="{E658D62F-1163-489F-8D2A-9CA601D1BDD6}" srcId="{2517F0DF-4010-460B-B095-FD3BDDA98E29}" destId="{4F757D3A-FD69-43FA-A4FB-D090E32A427A}" srcOrd="1" destOrd="0" parTransId="{A04C095A-C260-4E32-98A9-40945D10607B}" sibTransId="{E4C15F66-DD8E-4E5D-A7A1-F5CFFD1B6A1E}"/>
    <dgm:cxn modelId="{61FFB834-7307-4F34-A9E3-357EEA400CD4}" type="presOf" srcId="{004ADD38-FD47-4003-BD16-B08CD20DDE60}" destId="{11DC3C7A-C326-4E8A-AC7C-A15D4D64D3A6}" srcOrd="1" destOrd="0" presId="urn:microsoft.com/office/officeart/2005/8/layout/hList9"/>
    <dgm:cxn modelId="{B070E35B-D3A6-48B0-8D8D-84037B465EDC}" srcId="{2517F0DF-4010-460B-B095-FD3BDDA98E29}" destId="{2A74E953-3838-439A-B2B4-15E9780BC743}" srcOrd="0" destOrd="0" parTransId="{6B0ECFDE-3286-49E3-A2E2-FA308E46AB28}" sibTransId="{15E8589F-BCE3-409D-90D4-B1B65E14B2A7}"/>
    <dgm:cxn modelId="{01AEC25D-E80E-4252-97EF-88CFE8376DE2}" type="presOf" srcId="{FE5B0188-B07E-4004-BD33-F50EC4C69B9D}" destId="{087DE44C-DA01-49A0-AAB0-430EE80AAECB}" srcOrd="0" destOrd="0" presId="urn:microsoft.com/office/officeart/2005/8/layout/hList9"/>
    <dgm:cxn modelId="{FE500E68-02DA-4F9D-8FE4-D7B67D1EF968}" srcId="{E8B15CC5-F80A-4197-A2D9-AB13D897ACE2}" destId="{C3959FA1-5EB0-4E37-B9BF-D7117CD490ED}" srcOrd="1" destOrd="0" parTransId="{E52EE8B7-C37A-4408-99DB-23454B5BA2BB}" sibTransId="{58E4B65D-A823-4849-98BC-D3C9A953F171}"/>
    <dgm:cxn modelId="{41495770-8233-47CE-B2AB-1F80DB0CE325}" type="presOf" srcId="{004ADD38-FD47-4003-BD16-B08CD20DDE60}" destId="{0C6B47BB-18B6-482A-8A58-1CC0948D88B7}" srcOrd="0" destOrd="0" presId="urn:microsoft.com/office/officeart/2005/8/layout/hList9"/>
    <dgm:cxn modelId="{25996484-35EF-4DF0-BB99-F698AF2C46AF}" type="presOf" srcId="{2A74E953-3838-439A-B2B4-15E9780BC743}" destId="{2E91222D-79A3-4240-A640-2E33DBB1BC6C}" srcOrd="0" destOrd="0" presId="urn:microsoft.com/office/officeart/2005/8/layout/hList9"/>
    <dgm:cxn modelId="{E43D0E86-CC8A-41EC-ABB0-2DC4081E7BA1}" type="presOf" srcId="{E8B15CC5-F80A-4197-A2D9-AB13D897ACE2}" destId="{51F5748A-1097-4041-AA4A-A6348A338054}" srcOrd="0" destOrd="0" presId="urn:microsoft.com/office/officeart/2005/8/layout/hList9"/>
    <dgm:cxn modelId="{C1CD1393-59C6-437A-AAAB-9F7BCE722A36}" type="presOf" srcId="{FE5B0188-B07E-4004-BD33-F50EC4C69B9D}" destId="{A2B68F02-61D4-4C38-920E-A26EC9012DFA}" srcOrd="1" destOrd="0" presId="urn:microsoft.com/office/officeart/2005/8/layout/hList9"/>
    <dgm:cxn modelId="{2BDBB4A3-39F3-410C-A0D5-6D2E6A3A5314}" srcId="{E8B15CC5-F80A-4197-A2D9-AB13D897ACE2}" destId="{004ADD38-FD47-4003-BD16-B08CD20DDE60}" srcOrd="2" destOrd="0" parTransId="{3B9D0486-368B-4EE4-8175-8E4AE3265750}" sibTransId="{99F358DC-9B87-4BE7-A673-8F34115E5B94}"/>
    <dgm:cxn modelId="{E9BC69AF-53A5-4FFF-9C34-C84647916E8F}" type="presOf" srcId="{4F757D3A-FD69-43FA-A4FB-D090E32A427A}" destId="{F35E391C-59E6-4DC2-B0AA-52E8C8B2C72E}" srcOrd="0" destOrd="0" presId="urn:microsoft.com/office/officeart/2005/8/layout/hList9"/>
    <dgm:cxn modelId="{D1F150BB-4DD0-4360-BB0A-30B656677748}" srcId="{AC62D6A0-9897-4599-9B4B-B7201ED98C7F}" destId="{E8B15CC5-F80A-4197-A2D9-AB13D897ACE2}" srcOrd="1" destOrd="0" parTransId="{BEF0DA46-AA48-4562-BB00-D54C910EED24}" sibTransId="{42E18759-A1B2-430F-9864-C66D04EF623F}"/>
    <dgm:cxn modelId="{67283FCF-2ECA-4290-B277-0DDD6339D41F}" type="presOf" srcId="{AC62D6A0-9897-4599-9B4B-B7201ED98C7F}" destId="{DEBA2E8B-D257-48FE-98D6-6660BABA6CE1}" srcOrd="0" destOrd="0" presId="urn:microsoft.com/office/officeart/2005/8/layout/hList9"/>
    <dgm:cxn modelId="{5A7207E3-479C-4DDC-A4EA-72E6EEC01084}" srcId="{AC62D6A0-9897-4599-9B4B-B7201ED98C7F}" destId="{2517F0DF-4010-460B-B095-FD3BDDA98E29}" srcOrd="0" destOrd="0" parTransId="{98044651-E1DE-4AE0-B58D-6D4C64B9651E}" sibTransId="{CFCBF363-1874-44A7-A264-0DBA8EA6ADF5}"/>
    <dgm:cxn modelId="{FEB976EB-A89A-43CF-AE9D-E9B0B882BC7A}" srcId="{E8B15CC5-F80A-4197-A2D9-AB13D897ACE2}" destId="{FE5B0188-B07E-4004-BD33-F50EC4C69B9D}" srcOrd="0" destOrd="0" parTransId="{56F09575-4994-471D-BF08-2D8CD4431D1F}" sibTransId="{BC10B9AE-9ACA-4C52-8D14-2FC1554B90B7}"/>
    <dgm:cxn modelId="{371C38EF-824F-48C6-BCFC-20D4000ACB89}" type="presOf" srcId="{2517F0DF-4010-460B-B095-FD3BDDA98E29}" destId="{0F29E2DC-07AA-426A-9B9A-8637D46FAFA3}" srcOrd="0" destOrd="0" presId="urn:microsoft.com/office/officeart/2005/8/layout/hList9"/>
    <dgm:cxn modelId="{D6C67AA7-03D3-43B4-B9F2-7C25014BC169}" type="presParOf" srcId="{DEBA2E8B-D257-48FE-98D6-6660BABA6CE1}" destId="{1CB0FE8A-A4A5-42F0-82A2-FD767DC5FE7E}" srcOrd="0" destOrd="0" presId="urn:microsoft.com/office/officeart/2005/8/layout/hList9"/>
    <dgm:cxn modelId="{4165999F-7CC1-4478-8F54-65D0BCD51CE7}" type="presParOf" srcId="{DEBA2E8B-D257-48FE-98D6-6660BABA6CE1}" destId="{46C5DCD5-5174-4C76-BA3F-1BFDE26815DD}" srcOrd="1" destOrd="0" presId="urn:microsoft.com/office/officeart/2005/8/layout/hList9"/>
    <dgm:cxn modelId="{A5B54B49-6179-4725-BBA4-5D463EF8F016}" type="presParOf" srcId="{46C5DCD5-5174-4C76-BA3F-1BFDE26815DD}" destId="{5D373B88-5098-46D5-9D1A-A2ABFB78AE3F}" srcOrd="0" destOrd="0" presId="urn:microsoft.com/office/officeart/2005/8/layout/hList9"/>
    <dgm:cxn modelId="{2590CC0D-481E-4A7E-BFBC-AF7DC74FD7E5}" type="presParOf" srcId="{46C5DCD5-5174-4C76-BA3F-1BFDE26815DD}" destId="{ACB1D27A-17E8-474B-A231-390287CA147C}" srcOrd="1" destOrd="0" presId="urn:microsoft.com/office/officeart/2005/8/layout/hList9"/>
    <dgm:cxn modelId="{504A8DB3-05EE-434C-ABE6-6414E9D8CAE5}" type="presParOf" srcId="{ACB1D27A-17E8-474B-A231-390287CA147C}" destId="{2E91222D-79A3-4240-A640-2E33DBB1BC6C}" srcOrd="0" destOrd="0" presId="urn:microsoft.com/office/officeart/2005/8/layout/hList9"/>
    <dgm:cxn modelId="{63E56439-ED1B-4D75-8D1C-7ED03FA9B2F4}" type="presParOf" srcId="{ACB1D27A-17E8-474B-A231-390287CA147C}" destId="{6D2209D0-419E-4D73-88E7-AE15EA8CB2FA}" srcOrd="1" destOrd="0" presId="urn:microsoft.com/office/officeart/2005/8/layout/hList9"/>
    <dgm:cxn modelId="{F46A2DDC-0376-411E-9A29-2167B28A03A1}" type="presParOf" srcId="{46C5DCD5-5174-4C76-BA3F-1BFDE26815DD}" destId="{BFA981C9-3177-4A24-B2A5-BBE8471E29D5}" srcOrd="2" destOrd="0" presId="urn:microsoft.com/office/officeart/2005/8/layout/hList9"/>
    <dgm:cxn modelId="{DDBAAF47-7C43-47BB-B73A-C6B4842AD4B4}" type="presParOf" srcId="{BFA981C9-3177-4A24-B2A5-BBE8471E29D5}" destId="{F35E391C-59E6-4DC2-B0AA-52E8C8B2C72E}" srcOrd="0" destOrd="0" presId="urn:microsoft.com/office/officeart/2005/8/layout/hList9"/>
    <dgm:cxn modelId="{41FB1B02-0BDD-4877-90E6-8ECD8EE51018}" type="presParOf" srcId="{BFA981C9-3177-4A24-B2A5-BBE8471E29D5}" destId="{D9D58B6E-B339-4C64-841F-242EA0D1DD8C}" srcOrd="1" destOrd="0" presId="urn:microsoft.com/office/officeart/2005/8/layout/hList9"/>
    <dgm:cxn modelId="{064122A2-1CF9-42B9-B253-7D85851AB4E9}" type="presParOf" srcId="{DEBA2E8B-D257-48FE-98D6-6660BABA6CE1}" destId="{636406A8-2480-4C8D-A52B-64AB7E91D6C8}" srcOrd="2" destOrd="0" presId="urn:microsoft.com/office/officeart/2005/8/layout/hList9"/>
    <dgm:cxn modelId="{BA223EC1-CD20-4565-B198-62622695E5B1}" type="presParOf" srcId="{DEBA2E8B-D257-48FE-98D6-6660BABA6CE1}" destId="{0F29E2DC-07AA-426A-9B9A-8637D46FAFA3}" srcOrd="3" destOrd="0" presId="urn:microsoft.com/office/officeart/2005/8/layout/hList9"/>
    <dgm:cxn modelId="{19005408-BA0D-4F8A-B5C4-2F5FD6F40973}" type="presParOf" srcId="{DEBA2E8B-D257-48FE-98D6-6660BABA6CE1}" destId="{1B78372E-FF0D-439F-B62A-5DD509D5C6F9}" srcOrd="4" destOrd="0" presId="urn:microsoft.com/office/officeart/2005/8/layout/hList9"/>
    <dgm:cxn modelId="{CD3B03F6-2F36-4397-9371-6ACC55039E37}" type="presParOf" srcId="{DEBA2E8B-D257-48FE-98D6-6660BABA6CE1}" destId="{37B26394-3B6B-450F-AD0E-6FC4DDB59AE6}" srcOrd="5" destOrd="0" presId="urn:microsoft.com/office/officeart/2005/8/layout/hList9"/>
    <dgm:cxn modelId="{4D640BBE-2AAD-40BF-A6DB-4872DB2177FC}" type="presParOf" srcId="{DEBA2E8B-D257-48FE-98D6-6660BABA6CE1}" destId="{24DAD888-AE78-4064-975A-9C43A36A2272}" srcOrd="6" destOrd="0" presId="urn:microsoft.com/office/officeart/2005/8/layout/hList9"/>
    <dgm:cxn modelId="{8C9347CA-446E-480C-A93C-659C6A9CF877}" type="presParOf" srcId="{24DAD888-AE78-4064-975A-9C43A36A2272}" destId="{8DDA1706-DC30-4603-9EE9-2DC12AD6A1D9}" srcOrd="0" destOrd="0" presId="urn:microsoft.com/office/officeart/2005/8/layout/hList9"/>
    <dgm:cxn modelId="{2D0EB0C2-C958-41CF-A460-8113A83E5939}" type="presParOf" srcId="{24DAD888-AE78-4064-975A-9C43A36A2272}" destId="{CC5BD7D1-3231-4FD1-B88B-723FE5827E8F}" srcOrd="1" destOrd="0" presId="urn:microsoft.com/office/officeart/2005/8/layout/hList9"/>
    <dgm:cxn modelId="{01A3F5CA-D8CF-4619-81A1-7A7823544B31}" type="presParOf" srcId="{CC5BD7D1-3231-4FD1-B88B-723FE5827E8F}" destId="{087DE44C-DA01-49A0-AAB0-430EE80AAECB}" srcOrd="0" destOrd="0" presId="urn:microsoft.com/office/officeart/2005/8/layout/hList9"/>
    <dgm:cxn modelId="{26D72081-59CF-4428-ADEC-04489CA91AE6}" type="presParOf" srcId="{CC5BD7D1-3231-4FD1-B88B-723FE5827E8F}" destId="{A2B68F02-61D4-4C38-920E-A26EC9012DFA}" srcOrd="1" destOrd="0" presId="urn:microsoft.com/office/officeart/2005/8/layout/hList9"/>
    <dgm:cxn modelId="{CCDB65B4-C774-412C-8F5E-EBE9D0810EB4}" type="presParOf" srcId="{24DAD888-AE78-4064-975A-9C43A36A2272}" destId="{6803B67A-3155-4107-A735-836BF79EBB35}" srcOrd="2" destOrd="0" presId="urn:microsoft.com/office/officeart/2005/8/layout/hList9"/>
    <dgm:cxn modelId="{E5B9F385-8466-469E-9BBB-1129080B0232}" type="presParOf" srcId="{6803B67A-3155-4107-A735-836BF79EBB35}" destId="{0E1EF762-96BA-4F25-B04C-F9B538485F6F}" srcOrd="0" destOrd="0" presId="urn:microsoft.com/office/officeart/2005/8/layout/hList9"/>
    <dgm:cxn modelId="{CACB4FE4-D481-4B09-B798-7C573C1AC66F}" type="presParOf" srcId="{6803B67A-3155-4107-A735-836BF79EBB35}" destId="{A84C669E-8E95-4CF5-8DDA-CF94D5BA0837}" srcOrd="1" destOrd="0" presId="urn:microsoft.com/office/officeart/2005/8/layout/hList9"/>
    <dgm:cxn modelId="{FEBDB19D-FF58-4680-B16B-871DFF042561}" type="presParOf" srcId="{24DAD888-AE78-4064-975A-9C43A36A2272}" destId="{73EE14E0-2C1F-4F3F-8053-348F72D81C81}" srcOrd="3" destOrd="0" presId="urn:microsoft.com/office/officeart/2005/8/layout/hList9"/>
    <dgm:cxn modelId="{6001CD09-8C1A-4737-8529-B74D109D916C}" type="presParOf" srcId="{73EE14E0-2C1F-4F3F-8053-348F72D81C81}" destId="{0C6B47BB-18B6-482A-8A58-1CC0948D88B7}" srcOrd="0" destOrd="0" presId="urn:microsoft.com/office/officeart/2005/8/layout/hList9"/>
    <dgm:cxn modelId="{65FBFA3E-8B34-42C2-BA7B-53828934680C}" type="presParOf" srcId="{73EE14E0-2C1F-4F3F-8053-348F72D81C81}" destId="{11DC3C7A-C326-4E8A-AC7C-A15D4D64D3A6}" srcOrd="1" destOrd="0" presId="urn:microsoft.com/office/officeart/2005/8/layout/hList9"/>
    <dgm:cxn modelId="{D11D2951-4A1F-4D4D-84DF-594534329D15}" type="presParOf" srcId="{DEBA2E8B-D257-48FE-98D6-6660BABA6CE1}" destId="{A19E8190-EDCA-4D57-A133-DBD18F3C1EAD}" srcOrd="7" destOrd="0" presId="urn:microsoft.com/office/officeart/2005/8/layout/hList9"/>
    <dgm:cxn modelId="{5C0A21F5-C4D8-4C5D-A008-EB44DE357F51}" type="presParOf" srcId="{DEBA2E8B-D257-48FE-98D6-6660BABA6CE1}" destId="{51F5748A-1097-4041-AA4A-A6348A338054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08EB979-FC7F-4DB3-9D18-0230769BEAD7}" type="doc">
      <dgm:prSet loTypeId="urn:microsoft.com/office/officeart/2005/8/layout/vList2" loCatId="list" qsTypeId="urn:microsoft.com/office/officeart/2005/8/quickstyle/simple3" qsCatId="simple" csTypeId="urn:microsoft.com/office/officeart/2005/8/colors/accent6_3" csCatId="accent6" phldr="1"/>
      <dgm:spPr/>
      <dgm:t>
        <a:bodyPr/>
        <a:lstStyle/>
        <a:p>
          <a:endParaRPr lang="pt-BR"/>
        </a:p>
      </dgm:t>
    </dgm:pt>
    <dgm:pt modelId="{ABF1E7AC-389E-41FA-B3A9-11D40409E991}">
      <dgm:prSet phldrT="[Texto]" custT="1"/>
      <dgm:spPr/>
      <dgm:t>
        <a:bodyPr/>
        <a:lstStyle/>
        <a:p>
          <a:r>
            <a:rPr lang="pt-BR" sz="1800" dirty="0"/>
            <a:t>Após licitar todos os blocos na sequência prevista no edital, a CEL poderá reabrir o prazo para a apresentação de ofertas dos blocos que não foram arrematados;</a:t>
          </a:r>
        </a:p>
      </dgm:t>
    </dgm:pt>
    <dgm:pt modelId="{9D6764A4-347C-4845-9E6A-E1D1A0D2FEE5}" type="parTrans" cxnId="{A58E1959-912B-47A6-A57A-218D1F606CC2}">
      <dgm:prSet/>
      <dgm:spPr/>
      <dgm:t>
        <a:bodyPr/>
        <a:lstStyle/>
        <a:p>
          <a:endParaRPr lang="pt-BR"/>
        </a:p>
      </dgm:t>
    </dgm:pt>
    <dgm:pt modelId="{FEA1BC93-FFE4-4CCB-B5D0-0294F10858D2}" type="sibTrans" cxnId="{A58E1959-912B-47A6-A57A-218D1F606CC2}">
      <dgm:prSet/>
      <dgm:spPr/>
      <dgm:t>
        <a:bodyPr/>
        <a:lstStyle/>
        <a:p>
          <a:endParaRPr lang="pt-BR"/>
        </a:p>
      </dgm:t>
    </dgm:pt>
    <dgm:pt modelId="{A51E6CC7-EE51-47CF-AD21-63FD14ED2FD8}">
      <dgm:prSet phldrT="[Texto]" custT="1"/>
      <dgm:spPr/>
      <dgm:t>
        <a:bodyPr/>
        <a:lstStyle/>
        <a:p>
          <a:r>
            <a:rPr lang="pt-BR" sz="1800" dirty="0"/>
            <a:t>Será estipulado um prazo para elaboração das novas ofertas;</a:t>
          </a:r>
        </a:p>
      </dgm:t>
    </dgm:pt>
    <dgm:pt modelId="{A95DD1FA-BA66-43F1-A8D8-CB624BA354F0}" type="parTrans" cxnId="{0DE2F0DA-0C0F-4A48-8627-236CEEDC0667}">
      <dgm:prSet/>
      <dgm:spPr/>
      <dgm:t>
        <a:bodyPr/>
        <a:lstStyle/>
        <a:p>
          <a:endParaRPr lang="pt-BR"/>
        </a:p>
      </dgm:t>
    </dgm:pt>
    <dgm:pt modelId="{8A861420-A3D7-4880-A723-30146F7137D0}" type="sibTrans" cxnId="{0DE2F0DA-0C0F-4A48-8627-236CEEDC0667}">
      <dgm:prSet/>
      <dgm:spPr/>
      <dgm:t>
        <a:bodyPr/>
        <a:lstStyle/>
        <a:p>
          <a:endParaRPr lang="pt-BR"/>
        </a:p>
      </dgm:t>
    </dgm:pt>
    <dgm:pt modelId="{E919BB71-03BF-4672-8E37-04E3A4F0C9EE}">
      <dgm:prSet phldrT="[Texto]" custT="1"/>
      <dgm:spPr/>
      <dgm:t>
        <a:bodyPr/>
        <a:lstStyle/>
        <a:p>
          <a:r>
            <a:rPr lang="pt-BR" sz="1800" dirty="0"/>
            <a:t>A reabertura será realizada em um único momento;</a:t>
          </a:r>
        </a:p>
      </dgm:t>
    </dgm:pt>
    <dgm:pt modelId="{B25AC1ED-16B9-4478-85FB-220A576F616A}" type="parTrans" cxnId="{51802677-2B77-4237-B9EC-ADB330968CBE}">
      <dgm:prSet/>
      <dgm:spPr/>
      <dgm:t>
        <a:bodyPr/>
        <a:lstStyle/>
        <a:p>
          <a:endParaRPr lang="pt-BR"/>
        </a:p>
      </dgm:t>
    </dgm:pt>
    <dgm:pt modelId="{50F7F5DD-3BFC-47F6-A151-355003CF212C}" type="sibTrans" cxnId="{51802677-2B77-4237-B9EC-ADB330968CBE}">
      <dgm:prSet/>
      <dgm:spPr/>
      <dgm:t>
        <a:bodyPr/>
        <a:lstStyle/>
        <a:p>
          <a:endParaRPr lang="pt-BR"/>
        </a:p>
      </dgm:t>
    </dgm:pt>
    <dgm:pt modelId="{1018A678-4248-4A2F-B7F0-F2BF7BE1602F}">
      <dgm:prSet phldrT="[Texto]" custT="1"/>
      <dgm:spPr/>
      <dgm:t>
        <a:bodyPr/>
        <a:lstStyle/>
        <a:p>
          <a:r>
            <a:rPr lang="pt-BR" sz="1800" dirty="0"/>
            <a:t>O processamento e a divulgação dos resultados da repescagem será feita por setor.</a:t>
          </a:r>
        </a:p>
      </dgm:t>
    </dgm:pt>
    <dgm:pt modelId="{A41F4436-807C-4BD2-953E-96C3323EB115}" type="parTrans" cxnId="{64DFFB99-FA07-45CA-AF75-9C3D9F04B578}">
      <dgm:prSet/>
      <dgm:spPr/>
      <dgm:t>
        <a:bodyPr/>
        <a:lstStyle/>
        <a:p>
          <a:endParaRPr lang="pt-BR"/>
        </a:p>
      </dgm:t>
    </dgm:pt>
    <dgm:pt modelId="{73BFC052-74C8-4BA5-8467-6A657F02122B}" type="sibTrans" cxnId="{64DFFB99-FA07-45CA-AF75-9C3D9F04B578}">
      <dgm:prSet/>
      <dgm:spPr/>
      <dgm:t>
        <a:bodyPr/>
        <a:lstStyle/>
        <a:p>
          <a:endParaRPr lang="pt-BR"/>
        </a:p>
      </dgm:t>
    </dgm:pt>
    <dgm:pt modelId="{A6120733-8FFF-4752-89D7-E9D2724F3067}" type="pres">
      <dgm:prSet presAssocID="{408EB979-FC7F-4DB3-9D18-0230769BEAD7}" presName="linear" presStyleCnt="0">
        <dgm:presLayoutVars>
          <dgm:animLvl val="lvl"/>
          <dgm:resizeHandles val="exact"/>
        </dgm:presLayoutVars>
      </dgm:prSet>
      <dgm:spPr/>
    </dgm:pt>
    <dgm:pt modelId="{32E0D397-9132-4714-AE5C-C11B874DD25D}" type="pres">
      <dgm:prSet presAssocID="{ABF1E7AC-389E-41FA-B3A9-11D40409E991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3868308-5390-4A0B-84BE-31B14E656B0C}" type="pres">
      <dgm:prSet presAssocID="{FEA1BC93-FFE4-4CCB-B5D0-0294F10858D2}" presName="spacer" presStyleCnt="0"/>
      <dgm:spPr/>
    </dgm:pt>
    <dgm:pt modelId="{38015721-06B5-48F8-8AC3-EAA77B0C8D26}" type="pres">
      <dgm:prSet presAssocID="{A51E6CC7-EE51-47CF-AD21-63FD14ED2FD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72A42F04-604A-4D29-8ACC-4D2A822D1DC2}" type="pres">
      <dgm:prSet presAssocID="{8A861420-A3D7-4880-A723-30146F7137D0}" presName="spacer" presStyleCnt="0"/>
      <dgm:spPr/>
    </dgm:pt>
    <dgm:pt modelId="{664FF6FD-74F1-446F-98A7-6B353A0E14F2}" type="pres">
      <dgm:prSet presAssocID="{E919BB71-03BF-4672-8E37-04E3A4F0C9EE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47D8E3E-D6CD-4C9F-B185-A2339B0A4A23}" type="pres">
      <dgm:prSet presAssocID="{50F7F5DD-3BFC-47F6-A151-355003CF212C}" presName="spacer" presStyleCnt="0"/>
      <dgm:spPr/>
    </dgm:pt>
    <dgm:pt modelId="{865684B0-5090-45EF-BBF8-9FB6A42458A9}" type="pres">
      <dgm:prSet presAssocID="{1018A678-4248-4A2F-B7F0-F2BF7BE1602F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F6C42C1C-EB93-439C-BA2C-D7DD849DD2D7}" type="presOf" srcId="{A51E6CC7-EE51-47CF-AD21-63FD14ED2FD8}" destId="{38015721-06B5-48F8-8AC3-EAA77B0C8D26}" srcOrd="0" destOrd="0" presId="urn:microsoft.com/office/officeart/2005/8/layout/vList2"/>
    <dgm:cxn modelId="{F40DB53E-EF5C-4391-976A-4FD838804E04}" type="presOf" srcId="{408EB979-FC7F-4DB3-9D18-0230769BEAD7}" destId="{A6120733-8FFF-4752-89D7-E9D2724F3067}" srcOrd="0" destOrd="0" presId="urn:microsoft.com/office/officeart/2005/8/layout/vList2"/>
    <dgm:cxn modelId="{51802677-2B77-4237-B9EC-ADB330968CBE}" srcId="{408EB979-FC7F-4DB3-9D18-0230769BEAD7}" destId="{E919BB71-03BF-4672-8E37-04E3A4F0C9EE}" srcOrd="2" destOrd="0" parTransId="{B25AC1ED-16B9-4478-85FB-220A576F616A}" sibTransId="{50F7F5DD-3BFC-47F6-A151-355003CF212C}"/>
    <dgm:cxn modelId="{A58E1959-912B-47A6-A57A-218D1F606CC2}" srcId="{408EB979-FC7F-4DB3-9D18-0230769BEAD7}" destId="{ABF1E7AC-389E-41FA-B3A9-11D40409E991}" srcOrd="0" destOrd="0" parTransId="{9D6764A4-347C-4845-9E6A-E1D1A0D2FEE5}" sibTransId="{FEA1BC93-FFE4-4CCB-B5D0-0294F10858D2}"/>
    <dgm:cxn modelId="{64DFFB99-FA07-45CA-AF75-9C3D9F04B578}" srcId="{408EB979-FC7F-4DB3-9D18-0230769BEAD7}" destId="{1018A678-4248-4A2F-B7F0-F2BF7BE1602F}" srcOrd="3" destOrd="0" parTransId="{A41F4436-807C-4BD2-953E-96C3323EB115}" sibTransId="{73BFC052-74C8-4BA5-8467-6A657F02122B}"/>
    <dgm:cxn modelId="{89A116AB-B194-4E64-9FBB-099B865338DF}" type="presOf" srcId="{ABF1E7AC-389E-41FA-B3A9-11D40409E991}" destId="{32E0D397-9132-4714-AE5C-C11B874DD25D}" srcOrd="0" destOrd="0" presId="urn:microsoft.com/office/officeart/2005/8/layout/vList2"/>
    <dgm:cxn modelId="{9D145FB6-1851-4611-AFC7-F9470D304FB5}" type="presOf" srcId="{E919BB71-03BF-4672-8E37-04E3A4F0C9EE}" destId="{664FF6FD-74F1-446F-98A7-6B353A0E14F2}" srcOrd="0" destOrd="0" presId="urn:microsoft.com/office/officeart/2005/8/layout/vList2"/>
    <dgm:cxn modelId="{0DE2F0DA-0C0F-4A48-8627-236CEEDC0667}" srcId="{408EB979-FC7F-4DB3-9D18-0230769BEAD7}" destId="{A51E6CC7-EE51-47CF-AD21-63FD14ED2FD8}" srcOrd="1" destOrd="0" parTransId="{A95DD1FA-BA66-43F1-A8D8-CB624BA354F0}" sibTransId="{8A861420-A3D7-4880-A723-30146F7137D0}"/>
    <dgm:cxn modelId="{FB85C3E1-E370-404A-B208-324BF7595000}" type="presOf" srcId="{1018A678-4248-4A2F-B7F0-F2BF7BE1602F}" destId="{865684B0-5090-45EF-BBF8-9FB6A42458A9}" srcOrd="0" destOrd="0" presId="urn:microsoft.com/office/officeart/2005/8/layout/vList2"/>
    <dgm:cxn modelId="{1BEA0352-2FFD-4A10-8A6C-C0DFCC1BAD5B}" type="presParOf" srcId="{A6120733-8FFF-4752-89D7-E9D2724F3067}" destId="{32E0D397-9132-4714-AE5C-C11B874DD25D}" srcOrd="0" destOrd="0" presId="urn:microsoft.com/office/officeart/2005/8/layout/vList2"/>
    <dgm:cxn modelId="{4151A7FC-2557-432D-B68A-B318F61FD7B7}" type="presParOf" srcId="{A6120733-8FFF-4752-89D7-E9D2724F3067}" destId="{B3868308-5390-4A0B-84BE-31B14E656B0C}" srcOrd="1" destOrd="0" presId="urn:microsoft.com/office/officeart/2005/8/layout/vList2"/>
    <dgm:cxn modelId="{3A330D37-9CFB-4CDE-8A83-A352BB0251B0}" type="presParOf" srcId="{A6120733-8FFF-4752-89D7-E9D2724F3067}" destId="{38015721-06B5-48F8-8AC3-EAA77B0C8D26}" srcOrd="2" destOrd="0" presId="urn:microsoft.com/office/officeart/2005/8/layout/vList2"/>
    <dgm:cxn modelId="{9473ACFF-C751-4D97-9E22-020BE8E7C74A}" type="presParOf" srcId="{A6120733-8FFF-4752-89D7-E9D2724F3067}" destId="{72A42F04-604A-4D29-8ACC-4D2A822D1DC2}" srcOrd="3" destOrd="0" presId="urn:microsoft.com/office/officeart/2005/8/layout/vList2"/>
    <dgm:cxn modelId="{84D5F4C3-C42C-487A-9EC9-1FDB69C3F2F0}" type="presParOf" srcId="{A6120733-8FFF-4752-89D7-E9D2724F3067}" destId="{664FF6FD-74F1-446F-98A7-6B353A0E14F2}" srcOrd="4" destOrd="0" presId="urn:microsoft.com/office/officeart/2005/8/layout/vList2"/>
    <dgm:cxn modelId="{FDC5601E-564C-4632-8125-D7E66752A383}" type="presParOf" srcId="{A6120733-8FFF-4752-89D7-E9D2724F3067}" destId="{F47D8E3E-D6CD-4C9F-B185-A2339B0A4A23}" srcOrd="5" destOrd="0" presId="urn:microsoft.com/office/officeart/2005/8/layout/vList2"/>
    <dgm:cxn modelId="{887A1078-8C1A-4013-A3E0-A9B0D458C8FF}" type="presParOf" srcId="{A6120733-8FFF-4752-89D7-E9D2724F3067}" destId="{865684B0-5090-45EF-BBF8-9FB6A42458A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8B62477-6E0A-4363-867C-56698CCFEF91}" type="doc">
      <dgm:prSet loTypeId="urn:microsoft.com/office/officeart/2005/8/layout/vList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pt-BR"/>
        </a:p>
      </dgm:t>
    </dgm:pt>
    <dgm:pt modelId="{86AE6532-EA29-4DC9-B3AF-8FE5DE10C0AA}">
      <dgm:prSet phldrT="[Texto]" custT="1"/>
      <dgm:spPr/>
      <dgm:t>
        <a:bodyPr/>
        <a:lstStyle/>
        <a:p>
          <a:r>
            <a:rPr lang="pt-BR" sz="1800" dirty="0"/>
            <a:t>a) Demonstrações financeiras (Demonstrações Contábeis – </a:t>
          </a:r>
          <a:r>
            <a:rPr lang="pt-BR" sz="1800" dirty="0" err="1"/>
            <a:t>FIPs</a:t>
          </a:r>
          <a:r>
            <a:rPr lang="pt-BR" sz="1800" dirty="0"/>
            <a:t>):</a:t>
          </a:r>
        </a:p>
      </dgm:t>
    </dgm:pt>
    <dgm:pt modelId="{E20492D3-DB23-4F78-B011-D86609CCC2A7}" type="parTrans" cxnId="{AD25F993-CED0-4442-808C-F4D1588E0F47}">
      <dgm:prSet/>
      <dgm:spPr/>
      <dgm:t>
        <a:bodyPr/>
        <a:lstStyle/>
        <a:p>
          <a:endParaRPr lang="pt-BR"/>
        </a:p>
      </dgm:t>
    </dgm:pt>
    <dgm:pt modelId="{33B67149-7EF2-4DB3-9D13-C08D31ECEA77}" type="sibTrans" cxnId="{AD25F993-CED0-4442-808C-F4D1588E0F47}">
      <dgm:prSet/>
      <dgm:spPr/>
      <dgm:t>
        <a:bodyPr/>
        <a:lstStyle/>
        <a:p>
          <a:endParaRPr lang="pt-BR"/>
        </a:p>
      </dgm:t>
    </dgm:pt>
    <dgm:pt modelId="{3FCE25E1-F2E1-475C-8B83-415AFFA8B285}">
      <dgm:prSet phldrT="[Texto]" custT="1"/>
      <dgm:spPr/>
      <dgm:t>
        <a:bodyPr/>
        <a:lstStyle/>
        <a:p>
          <a:r>
            <a:rPr lang="pt-BR" sz="1800" dirty="0"/>
            <a:t>b) Parecer de auditor independente (obrigatório);</a:t>
          </a:r>
        </a:p>
      </dgm:t>
    </dgm:pt>
    <dgm:pt modelId="{0423F7B7-B2C3-4C64-8137-90FC533F64F3}" type="parTrans" cxnId="{380B6A2F-509C-4F20-8E09-E2E32635FCE6}">
      <dgm:prSet/>
      <dgm:spPr/>
      <dgm:t>
        <a:bodyPr/>
        <a:lstStyle/>
        <a:p>
          <a:endParaRPr lang="pt-BR"/>
        </a:p>
      </dgm:t>
    </dgm:pt>
    <dgm:pt modelId="{0B53C105-8145-449D-AC08-326F0E3BF739}" type="sibTrans" cxnId="{380B6A2F-509C-4F20-8E09-E2E32635FCE6}">
      <dgm:prSet/>
      <dgm:spPr/>
      <dgm:t>
        <a:bodyPr/>
        <a:lstStyle/>
        <a:p>
          <a:endParaRPr lang="pt-BR"/>
        </a:p>
      </dgm:t>
    </dgm:pt>
    <dgm:pt modelId="{A8C01438-5744-4502-9A43-54E7073169FD}">
      <dgm:prSet phldrT="[Texto]" custT="1"/>
      <dgm:spPr/>
      <dgm:t>
        <a:bodyPr/>
        <a:lstStyle/>
        <a:p>
          <a:r>
            <a:rPr lang="pt-BR" sz="1800" dirty="0"/>
            <a:t>c) Resumo das Demonstrações Financeiras (somente licitantes estrangeiras).</a:t>
          </a:r>
        </a:p>
      </dgm:t>
    </dgm:pt>
    <dgm:pt modelId="{4C2647BC-7C61-4D7E-A8AE-8F2D998C0879}" type="parTrans" cxnId="{4C8B5C97-EA2B-41EF-8243-577F52A9C3B9}">
      <dgm:prSet/>
      <dgm:spPr/>
      <dgm:t>
        <a:bodyPr/>
        <a:lstStyle/>
        <a:p>
          <a:endParaRPr lang="pt-BR"/>
        </a:p>
      </dgm:t>
    </dgm:pt>
    <dgm:pt modelId="{22510FB5-FD09-4019-B691-95675F789B9E}" type="sibTrans" cxnId="{4C8B5C97-EA2B-41EF-8243-577F52A9C3B9}">
      <dgm:prSet/>
      <dgm:spPr/>
      <dgm:t>
        <a:bodyPr/>
        <a:lstStyle/>
        <a:p>
          <a:endParaRPr lang="pt-BR"/>
        </a:p>
      </dgm:t>
    </dgm:pt>
    <dgm:pt modelId="{7FD0C3FC-BE20-4E4E-AFF5-7177DAF84D4C}" type="pres">
      <dgm:prSet presAssocID="{D8B62477-6E0A-4363-867C-56698CCFEF91}" presName="linear" presStyleCnt="0">
        <dgm:presLayoutVars>
          <dgm:animLvl val="lvl"/>
          <dgm:resizeHandles val="exact"/>
        </dgm:presLayoutVars>
      </dgm:prSet>
      <dgm:spPr/>
    </dgm:pt>
    <dgm:pt modelId="{E1E43CBB-5E7B-4851-98F1-B967666E2328}" type="pres">
      <dgm:prSet presAssocID="{86AE6532-EA29-4DC9-B3AF-8FE5DE10C0A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07DC9BF-D347-4254-8109-E87AD793A604}" type="pres">
      <dgm:prSet presAssocID="{33B67149-7EF2-4DB3-9D13-C08D31ECEA77}" presName="spacer" presStyleCnt="0"/>
      <dgm:spPr/>
    </dgm:pt>
    <dgm:pt modelId="{8DA24309-21E5-49B8-AB35-AB100328A8A3}" type="pres">
      <dgm:prSet presAssocID="{3FCE25E1-F2E1-475C-8B83-415AFFA8B28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A00BAE64-2FE4-438B-8785-65EC2A74AC0D}" type="pres">
      <dgm:prSet presAssocID="{0B53C105-8145-449D-AC08-326F0E3BF739}" presName="spacer" presStyleCnt="0"/>
      <dgm:spPr/>
    </dgm:pt>
    <dgm:pt modelId="{A91BBA63-4E85-4318-BA0A-D7884B166247}" type="pres">
      <dgm:prSet presAssocID="{A8C01438-5744-4502-9A43-54E7073169FD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380B6A2F-509C-4F20-8E09-E2E32635FCE6}" srcId="{D8B62477-6E0A-4363-867C-56698CCFEF91}" destId="{3FCE25E1-F2E1-475C-8B83-415AFFA8B285}" srcOrd="1" destOrd="0" parTransId="{0423F7B7-B2C3-4C64-8137-90FC533F64F3}" sibTransId="{0B53C105-8145-449D-AC08-326F0E3BF739}"/>
    <dgm:cxn modelId="{F442A737-9928-4F07-B7DC-4AB72E582D05}" type="presOf" srcId="{D8B62477-6E0A-4363-867C-56698CCFEF91}" destId="{7FD0C3FC-BE20-4E4E-AFF5-7177DAF84D4C}" srcOrd="0" destOrd="0" presId="urn:microsoft.com/office/officeart/2005/8/layout/vList2"/>
    <dgm:cxn modelId="{45FF9E5F-982F-40E2-8CBA-57B11CE46683}" type="presOf" srcId="{A8C01438-5744-4502-9A43-54E7073169FD}" destId="{A91BBA63-4E85-4318-BA0A-D7884B166247}" srcOrd="0" destOrd="0" presId="urn:microsoft.com/office/officeart/2005/8/layout/vList2"/>
    <dgm:cxn modelId="{AD25F993-CED0-4442-808C-F4D1588E0F47}" srcId="{D8B62477-6E0A-4363-867C-56698CCFEF91}" destId="{86AE6532-EA29-4DC9-B3AF-8FE5DE10C0AA}" srcOrd="0" destOrd="0" parTransId="{E20492D3-DB23-4F78-B011-D86609CCC2A7}" sibTransId="{33B67149-7EF2-4DB3-9D13-C08D31ECEA77}"/>
    <dgm:cxn modelId="{4C8B5C97-EA2B-41EF-8243-577F52A9C3B9}" srcId="{D8B62477-6E0A-4363-867C-56698CCFEF91}" destId="{A8C01438-5744-4502-9A43-54E7073169FD}" srcOrd="2" destOrd="0" parTransId="{4C2647BC-7C61-4D7E-A8AE-8F2D998C0879}" sibTransId="{22510FB5-FD09-4019-B691-95675F789B9E}"/>
    <dgm:cxn modelId="{1867F1DF-A8A4-4C8F-8097-4127FC1C16D9}" type="presOf" srcId="{3FCE25E1-F2E1-475C-8B83-415AFFA8B285}" destId="{8DA24309-21E5-49B8-AB35-AB100328A8A3}" srcOrd="0" destOrd="0" presId="urn:microsoft.com/office/officeart/2005/8/layout/vList2"/>
    <dgm:cxn modelId="{C3F161FB-E195-4733-98E2-C098697082DC}" type="presOf" srcId="{86AE6532-EA29-4DC9-B3AF-8FE5DE10C0AA}" destId="{E1E43CBB-5E7B-4851-98F1-B967666E2328}" srcOrd="0" destOrd="0" presId="urn:microsoft.com/office/officeart/2005/8/layout/vList2"/>
    <dgm:cxn modelId="{A80CFDA4-5460-4642-B5C2-44BB52E2A614}" type="presParOf" srcId="{7FD0C3FC-BE20-4E4E-AFF5-7177DAF84D4C}" destId="{E1E43CBB-5E7B-4851-98F1-B967666E2328}" srcOrd="0" destOrd="0" presId="urn:microsoft.com/office/officeart/2005/8/layout/vList2"/>
    <dgm:cxn modelId="{9C7EEA62-5A5C-4C20-A755-B889D7A33274}" type="presParOf" srcId="{7FD0C3FC-BE20-4E4E-AFF5-7177DAF84D4C}" destId="{E07DC9BF-D347-4254-8109-E87AD793A604}" srcOrd="1" destOrd="0" presId="urn:microsoft.com/office/officeart/2005/8/layout/vList2"/>
    <dgm:cxn modelId="{F9F40B2F-A2BD-4B1E-810C-FFD8807D1D0C}" type="presParOf" srcId="{7FD0C3FC-BE20-4E4E-AFF5-7177DAF84D4C}" destId="{8DA24309-21E5-49B8-AB35-AB100328A8A3}" srcOrd="2" destOrd="0" presId="urn:microsoft.com/office/officeart/2005/8/layout/vList2"/>
    <dgm:cxn modelId="{CDD0A8E8-70C0-4658-8C62-525CA331C475}" type="presParOf" srcId="{7FD0C3FC-BE20-4E4E-AFF5-7177DAF84D4C}" destId="{A00BAE64-2FE4-438B-8785-65EC2A74AC0D}" srcOrd="3" destOrd="0" presId="urn:microsoft.com/office/officeart/2005/8/layout/vList2"/>
    <dgm:cxn modelId="{B839A7FF-70DA-42C0-94A6-F7A1918F4456}" type="presParOf" srcId="{7FD0C3FC-BE20-4E4E-AFF5-7177DAF84D4C}" destId="{A91BBA63-4E85-4318-BA0A-D7884B16624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AA9ECA9-F405-49E5-BBC5-E822F3B249A0}" type="doc">
      <dgm:prSet loTypeId="urn:microsoft.com/office/officeart/2005/8/layout/vList2" loCatId="list" qsTypeId="urn:microsoft.com/office/officeart/2005/8/quickstyle/simple2" qsCatId="simple" csTypeId="urn:microsoft.com/office/officeart/2005/8/colors/accent6_2" csCatId="accent6" phldr="1"/>
      <dgm:spPr/>
      <dgm:t>
        <a:bodyPr/>
        <a:lstStyle/>
        <a:p>
          <a:endParaRPr lang="pt-BR"/>
        </a:p>
      </dgm:t>
    </dgm:pt>
    <dgm:pt modelId="{23510BED-CC00-435C-B601-0B5667D7F587}">
      <dgm:prSet phldrT="[Texto]" custT="1"/>
      <dgm:spPr/>
      <dgm:t>
        <a:bodyPr/>
        <a:lstStyle/>
        <a:p>
          <a:pPr algn="just"/>
          <a:r>
            <a:rPr lang="pt-BR" sz="1900" b="0" dirty="0"/>
            <a:t>a) Documentos societários - caso tenha havido qualquer alteração nos atos constitutivos ou no quadro dos administradores;</a:t>
          </a:r>
        </a:p>
      </dgm:t>
    </dgm:pt>
    <dgm:pt modelId="{AA68D66E-D29E-4C8C-8471-0FA479070515}" type="parTrans" cxnId="{726763C2-57E7-492C-908F-C4BA02DCAA8F}">
      <dgm:prSet/>
      <dgm:spPr/>
      <dgm:t>
        <a:bodyPr/>
        <a:lstStyle/>
        <a:p>
          <a:endParaRPr lang="pt-BR" sz="1900"/>
        </a:p>
      </dgm:t>
    </dgm:pt>
    <dgm:pt modelId="{E8793203-D47F-4AC2-9BD1-C64C3B8A4902}" type="sibTrans" cxnId="{726763C2-57E7-492C-908F-C4BA02DCAA8F}">
      <dgm:prSet/>
      <dgm:spPr/>
      <dgm:t>
        <a:bodyPr/>
        <a:lstStyle/>
        <a:p>
          <a:endParaRPr lang="pt-BR" sz="1900"/>
        </a:p>
      </dgm:t>
    </dgm:pt>
    <dgm:pt modelId="{3CB49833-1001-42CC-8C21-EA9CCF9DBBD9}">
      <dgm:prSet phldrT="[Texto]" custT="1"/>
      <dgm:spPr/>
      <dgm:t>
        <a:bodyPr/>
        <a:lstStyle/>
        <a:p>
          <a:pPr algn="just"/>
          <a:r>
            <a:rPr lang="pt-BR" sz="1900" b="0" dirty="0"/>
            <a:t>b) Declaração de ausência de impedimentos para assinatura do contrato de concessão;</a:t>
          </a:r>
        </a:p>
      </dgm:t>
    </dgm:pt>
    <dgm:pt modelId="{5D10A520-5C15-457F-9E93-A43747416DC2}" type="parTrans" cxnId="{647E9F8E-7254-4FBE-A1AE-438C45437C7E}">
      <dgm:prSet/>
      <dgm:spPr/>
      <dgm:t>
        <a:bodyPr/>
        <a:lstStyle/>
        <a:p>
          <a:endParaRPr lang="pt-BR" sz="1900"/>
        </a:p>
      </dgm:t>
    </dgm:pt>
    <dgm:pt modelId="{4160D5C6-734A-44CB-A07E-A1DBA1015D8B}" type="sibTrans" cxnId="{647E9F8E-7254-4FBE-A1AE-438C45437C7E}">
      <dgm:prSet/>
      <dgm:spPr/>
      <dgm:t>
        <a:bodyPr/>
        <a:lstStyle/>
        <a:p>
          <a:endParaRPr lang="pt-BR" sz="1900"/>
        </a:p>
      </dgm:t>
    </dgm:pt>
    <dgm:pt modelId="{1E9F11CC-30FC-42BE-819D-55C39BF1DEBF}">
      <dgm:prSet phldrT="[Texto]" custT="1"/>
      <dgm:spPr/>
      <dgm:t>
        <a:bodyPr/>
        <a:lstStyle/>
        <a:p>
          <a:pPr algn="just"/>
          <a:r>
            <a:rPr lang="pt-BR" sz="1900" b="0" dirty="0"/>
            <a:t>c) Declaração  sobre pendências legais ou judiciais relevantes (</a:t>
          </a:r>
          <a:r>
            <a:rPr lang="pt-BR" sz="1900" b="0" dirty="0" err="1"/>
            <a:t>FIPs</a:t>
          </a:r>
          <a:r>
            <a:rPr lang="pt-BR" sz="1900" b="0" dirty="0"/>
            <a:t>).</a:t>
          </a:r>
        </a:p>
      </dgm:t>
    </dgm:pt>
    <dgm:pt modelId="{392C8FFF-348C-475B-94FA-6FD02667E23E}" type="parTrans" cxnId="{CC698235-15F3-4522-B7FF-E08DBDC645DC}">
      <dgm:prSet/>
      <dgm:spPr/>
      <dgm:t>
        <a:bodyPr/>
        <a:lstStyle/>
        <a:p>
          <a:endParaRPr lang="pt-BR" sz="1900"/>
        </a:p>
      </dgm:t>
    </dgm:pt>
    <dgm:pt modelId="{8E712E71-1F32-4BFD-B132-A7DF921EF641}" type="sibTrans" cxnId="{CC698235-15F3-4522-B7FF-E08DBDC645DC}">
      <dgm:prSet/>
      <dgm:spPr/>
      <dgm:t>
        <a:bodyPr/>
        <a:lstStyle/>
        <a:p>
          <a:endParaRPr lang="pt-BR" sz="1900"/>
        </a:p>
      </dgm:t>
    </dgm:pt>
    <dgm:pt modelId="{DC8AB59D-6B8E-4B69-B19C-D67AF03CD223}" type="pres">
      <dgm:prSet presAssocID="{EAA9ECA9-F405-49E5-BBC5-E822F3B249A0}" presName="linear" presStyleCnt="0">
        <dgm:presLayoutVars>
          <dgm:animLvl val="lvl"/>
          <dgm:resizeHandles val="exact"/>
        </dgm:presLayoutVars>
      </dgm:prSet>
      <dgm:spPr/>
    </dgm:pt>
    <dgm:pt modelId="{4A0D0E83-46F7-468D-9519-822CCD4D20F6}" type="pres">
      <dgm:prSet presAssocID="{23510BED-CC00-435C-B601-0B5667D7F587}" presName="parentText" presStyleLbl="node1" presStyleIdx="0" presStyleCnt="3" custLinFactNeighborY="37939">
        <dgm:presLayoutVars>
          <dgm:chMax val="0"/>
          <dgm:bulletEnabled val="1"/>
        </dgm:presLayoutVars>
      </dgm:prSet>
      <dgm:spPr/>
    </dgm:pt>
    <dgm:pt modelId="{FDD98533-B84E-4C1F-81DE-1D4C93E437BC}" type="pres">
      <dgm:prSet presAssocID="{E8793203-D47F-4AC2-9BD1-C64C3B8A4902}" presName="spacer" presStyleCnt="0"/>
      <dgm:spPr/>
    </dgm:pt>
    <dgm:pt modelId="{3DA27813-0537-4B4D-9F7A-DD67C6DD1EDC}" type="pres">
      <dgm:prSet presAssocID="{3CB49833-1001-42CC-8C21-EA9CCF9DBBD9}" presName="parentText" presStyleLbl="node1" presStyleIdx="1" presStyleCnt="3" custLinFactNeighborY="37939">
        <dgm:presLayoutVars>
          <dgm:chMax val="0"/>
          <dgm:bulletEnabled val="1"/>
        </dgm:presLayoutVars>
      </dgm:prSet>
      <dgm:spPr/>
    </dgm:pt>
    <dgm:pt modelId="{12B34E59-161D-469F-9875-570BD79E87FE}" type="pres">
      <dgm:prSet presAssocID="{4160D5C6-734A-44CB-A07E-A1DBA1015D8B}" presName="spacer" presStyleCnt="0"/>
      <dgm:spPr/>
    </dgm:pt>
    <dgm:pt modelId="{D2CBA255-9594-4FB3-BC7D-EEB29AA6C48D}" type="pres">
      <dgm:prSet presAssocID="{1E9F11CC-30FC-42BE-819D-55C39BF1DEBF}" presName="parentText" presStyleLbl="node1" presStyleIdx="2" presStyleCnt="3" custLinFactNeighborY="37939">
        <dgm:presLayoutVars>
          <dgm:chMax val="0"/>
          <dgm:bulletEnabled val="1"/>
        </dgm:presLayoutVars>
      </dgm:prSet>
      <dgm:spPr/>
    </dgm:pt>
  </dgm:ptLst>
  <dgm:cxnLst>
    <dgm:cxn modelId="{2886832C-811F-42EB-A493-CBDA596E33B7}" type="presOf" srcId="{3CB49833-1001-42CC-8C21-EA9CCF9DBBD9}" destId="{3DA27813-0537-4B4D-9F7A-DD67C6DD1EDC}" srcOrd="0" destOrd="0" presId="urn:microsoft.com/office/officeart/2005/8/layout/vList2"/>
    <dgm:cxn modelId="{CC698235-15F3-4522-B7FF-E08DBDC645DC}" srcId="{EAA9ECA9-F405-49E5-BBC5-E822F3B249A0}" destId="{1E9F11CC-30FC-42BE-819D-55C39BF1DEBF}" srcOrd="2" destOrd="0" parTransId="{392C8FFF-348C-475B-94FA-6FD02667E23E}" sibTransId="{8E712E71-1F32-4BFD-B132-A7DF921EF641}"/>
    <dgm:cxn modelId="{7D3BA35E-AE15-49A7-8455-62B27B1AD5FB}" type="presOf" srcId="{EAA9ECA9-F405-49E5-BBC5-E822F3B249A0}" destId="{DC8AB59D-6B8E-4B69-B19C-D67AF03CD223}" srcOrd="0" destOrd="0" presId="urn:microsoft.com/office/officeart/2005/8/layout/vList2"/>
    <dgm:cxn modelId="{974EB462-63DB-49DE-812F-30B51AAE5509}" type="presOf" srcId="{1E9F11CC-30FC-42BE-819D-55C39BF1DEBF}" destId="{D2CBA255-9594-4FB3-BC7D-EEB29AA6C48D}" srcOrd="0" destOrd="0" presId="urn:microsoft.com/office/officeart/2005/8/layout/vList2"/>
    <dgm:cxn modelId="{647E9F8E-7254-4FBE-A1AE-438C45437C7E}" srcId="{EAA9ECA9-F405-49E5-BBC5-E822F3B249A0}" destId="{3CB49833-1001-42CC-8C21-EA9CCF9DBBD9}" srcOrd="1" destOrd="0" parTransId="{5D10A520-5C15-457F-9E93-A43747416DC2}" sibTransId="{4160D5C6-734A-44CB-A07E-A1DBA1015D8B}"/>
    <dgm:cxn modelId="{2DF8CEB9-21E4-4EC7-AA79-D1214341CBB3}" type="presOf" srcId="{23510BED-CC00-435C-B601-0B5667D7F587}" destId="{4A0D0E83-46F7-468D-9519-822CCD4D20F6}" srcOrd="0" destOrd="0" presId="urn:microsoft.com/office/officeart/2005/8/layout/vList2"/>
    <dgm:cxn modelId="{726763C2-57E7-492C-908F-C4BA02DCAA8F}" srcId="{EAA9ECA9-F405-49E5-BBC5-E822F3B249A0}" destId="{23510BED-CC00-435C-B601-0B5667D7F587}" srcOrd="0" destOrd="0" parTransId="{AA68D66E-D29E-4C8C-8471-0FA479070515}" sibTransId="{E8793203-D47F-4AC2-9BD1-C64C3B8A4902}"/>
    <dgm:cxn modelId="{14D9B8E1-0FFC-46BB-8005-18905BA09F75}" type="presParOf" srcId="{DC8AB59D-6B8E-4B69-B19C-D67AF03CD223}" destId="{4A0D0E83-46F7-468D-9519-822CCD4D20F6}" srcOrd="0" destOrd="0" presId="urn:microsoft.com/office/officeart/2005/8/layout/vList2"/>
    <dgm:cxn modelId="{D02C3A2A-096D-4B73-AAD5-1BC5831E90FA}" type="presParOf" srcId="{DC8AB59D-6B8E-4B69-B19C-D67AF03CD223}" destId="{FDD98533-B84E-4C1F-81DE-1D4C93E437BC}" srcOrd="1" destOrd="0" presId="urn:microsoft.com/office/officeart/2005/8/layout/vList2"/>
    <dgm:cxn modelId="{83501942-6D5A-4E91-A5F4-5DCAD2E7B535}" type="presParOf" srcId="{DC8AB59D-6B8E-4B69-B19C-D67AF03CD223}" destId="{3DA27813-0537-4B4D-9F7A-DD67C6DD1EDC}" srcOrd="2" destOrd="0" presId="urn:microsoft.com/office/officeart/2005/8/layout/vList2"/>
    <dgm:cxn modelId="{6EB73FFB-98B4-425E-BB13-9587417821A4}" type="presParOf" srcId="{DC8AB59D-6B8E-4B69-B19C-D67AF03CD223}" destId="{12B34E59-161D-469F-9875-570BD79E87FE}" srcOrd="3" destOrd="0" presId="urn:microsoft.com/office/officeart/2005/8/layout/vList2"/>
    <dgm:cxn modelId="{AEAADA38-F743-4221-8CF3-DBBC38DAAC1F}" type="presParOf" srcId="{DC8AB59D-6B8E-4B69-B19C-D67AF03CD223}" destId="{D2CBA255-9594-4FB3-BC7D-EEB29AA6C48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AA9ECA9-F405-49E5-BBC5-E822F3B249A0}" type="doc">
      <dgm:prSet loTypeId="urn:microsoft.com/office/officeart/2005/8/layout/vList2" loCatId="list" qsTypeId="urn:microsoft.com/office/officeart/2005/8/quickstyle/simple2" qsCatId="simple" csTypeId="urn:microsoft.com/office/officeart/2005/8/colors/accent6_2" csCatId="accent6" phldr="1"/>
      <dgm:spPr/>
      <dgm:t>
        <a:bodyPr/>
        <a:lstStyle/>
        <a:p>
          <a:endParaRPr lang="pt-BR"/>
        </a:p>
      </dgm:t>
    </dgm:pt>
    <dgm:pt modelId="{23510BED-CC00-435C-B601-0B5667D7F587}">
      <dgm:prSet phldrT="[Texto]" custT="1"/>
      <dgm:spPr/>
      <dgm:t>
        <a:bodyPr/>
        <a:lstStyle/>
        <a:p>
          <a:pPr algn="just"/>
          <a:r>
            <a:rPr lang="pt-BR" sz="1900" b="0" dirty="0"/>
            <a:t>a) Prova de inscrição no CNPJ;</a:t>
          </a:r>
        </a:p>
      </dgm:t>
    </dgm:pt>
    <dgm:pt modelId="{AA68D66E-D29E-4C8C-8471-0FA479070515}" type="parTrans" cxnId="{726763C2-57E7-492C-908F-C4BA02DCAA8F}">
      <dgm:prSet/>
      <dgm:spPr/>
      <dgm:t>
        <a:bodyPr/>
        <a:lstStyle/>
        <a:p>
          <a:endParaRPr lang="pt-BR" sz="1900"/>
        </a:p>
      </dgm:t>
    </dgm:pt>
    <dgm:pt modelId="{E8793203-D47F-4AC2-9BD1-C64C3B8A4902}" type="sibTrans" cxnId="{726763C2-57E7-492C-908F-C4BA02DCAA8F}">
      <dgm:prSet/>
      <dgm:spPr/>
      <dgm:t>
        <a:bodyPr/>
        <a:lstStyle/>
        <a:p>
          <a:endParaRPr lang="pt-BR" sz="1900"/>
        </a:p>
      </dgm:t>
    </dgm:pt>
    <dgm:pt modelId="{B3DA627D-E468-42C3-8F89-700AC2EB4A67}">
      <dgm:prSet phldrT="[Texto]" custT="1"/>
      <dgm:spPr/>
      <dgm:t>
        <a:bodyPr/>
        <a:lstStyle/>
        <a:p>
          <a:pPr algn="just"/>
          <a:r>
            <a:rPr lang="pt-BR" sz="1900" b="0" dirty="0"/>
            <a:t>b) Certidão Conjunta Negativa de Débitos ou Positiva com efeito de Negativa relativa a Tributos Federais e à Dívida  Ativa da União;</a:t>
          </a:r>
        </a:p>
      </dgm:t>
    </dgm:pt>
    <dgm:pt modelId="{F767585D-3E89-4455-952A-3F257D09F03B}" type="parTrans" cxnId="{7FD9ED91-715C-4438-9F27-56FF6A2604BF}">
      <dgm:prSet/>
      <dgm:spPr/>
      <dgm:t>
        <a:bodyPr/>
        <a:lstStyle/>
        <a:p>
          <a:endParaRPr lang="pt-BR"/>
        </a:p>
      </dgm:t>
    </dgm:pt>
    <dgm:pt modelId="{B8FB8AD2-07E0-49A6-88EA-DC538F3412ED}" type="sibTrans" cxnId="{7FD9ED91-715C-4438-9F27-56FF6A2604BF}">
      <dgm:prSet/>
      <dgm:spPr/>
      <dgm:t>
        <a:bodyPr/>
        <a:lstStyle/>
        <a:p>
          <a:endParaRPr lang="pt-BR"/>
        </a:p>
      </dgm:t>
    </dgm:pt>
    <dgm:pt modelId="{8D0EB548-9B1D-4AC5-A1FA-FD991ACA2893}">
      <dgm:prSet phldrT="[Texto]" custT="1"/>
      <dgm:spPr/>
      <dgm:t>
        <a:bodyPr/>
        <a:lstStyle/>
        <a:p>
          <a:pPr algn="just"/>
          <a:r>
            <a:rPr lang="pt-BR" sz="1900" b="0" dirty="0"/>
            <a:t>d) Certidão Negativa de Débitos Trabalhista, ou positiva em efeito de negativa a cargo da Justiça do trabalho. </a:t>
          </a:r>
        </a:p>
      </dgm:t>
    </dgm:pt>
    <dgm:pt modelId="{6B8A5591-3822-4C16-A3C2-F7C7AD98F77B}" type="parTrans" cxnId="{7848F0B2-FFA0-4EE4-BFA9-34D8EB925E38}">
      <dgm:prSet/>
      <dgm:spPr/>
      <dgm:t>
        <a:bodyPr/>
        <a:lstStyle/>
        <a:p>
          <a:endParaRPr lang="pt-BR"/>
        </a:p>
      </dgm:t>
    </dgm:pt>
    <dgm:pt modelId="{75B778E4-4501-4702-8D67-B84A3FBA64C6}" type="sibTrans" cxnId="{7848F0B2-FFA0-4EE4-BFA9-34D8EB925E38}">
      <dgm:prSet/>
      <dgm:spPr/>
      <dgm:t>
        <a:bodyPr/>
        <a:lstStyle/>
        <a:p>
          <a:endParaRPr lang="pt-BR"/>
        </a:p>
      </dgm:t>
    </dgm:pt>
    <dgm:pt modelId="{C148A91E-8EA6-4972-9627-9B14E0600A30}">
      <dgm:prSet phldrT="[Texto]" custT="1"/>
      <dgm:spPr/>
      <dgm:t>
        <a:bodyPr/>
        <a:lstStyle/>
        <a:p>
          <a:pPr algn="just"/>
          <a:r>
            <a:rPr lang="pt-BR" sz="1900" b="0" dirty="0"/>
            <a:t>c) Certidão de Regularidade do FGTS (CRF);</a:t>
          </a:r>
        </a:p>
      </dgm:t>
    </dgm:pt>
    <dgm:pt modelId="{A6C2B470-F24F-4761-879C-A102759C926D}" type="parTrans" cxnId="{DCDA1AF4-260F-484A-9404-EED594CAD2E1}">
      <dgm:prSet/>
      <dgm:spPr/>
      <dgm:t>
        <a:bodyPr/>
        <a:lstStyle/>
        <a:p>
          <a:endParaRPr lang="pt-BR"/>
        </a:p>
      </dgm:t>
    </dgm:pt>
    <dgm:pt modelId="{89E43AC7-60CC-4372-8CD5-732E0E3AFBCA}" type="sibTrans" cxnId="{DCDA1AF4-260F-484A-9404-EED594CAD2E1}">
      <dgm:prSet/>
      <dgm:spPr/>
      <dgm:t>
        <a:bodyPr/>
        <a:lstStyle/>
        <a:p>
          <a:endParaRPr lang="pt-BR"/>
        </a:p>
      </dgm:t>
    </dgm:pt>
    <dgm:pt modelId="{DC8AB59D-6B8E-4B69-B19C-D67AF03CD223}" type="pres">
      <dgm:prSet presAssocID="{EAA9ECA9-F405-49E5-BBC5-E822F3B249A0}" presName="linear" presStyleCnt="0">
        <dgm:presLayoutVars>
          <dgm:animLvl val="lvl"/>
          <dgm:resizeHandles val="exact"/>
        </dgm:presLayoutVars>
      </dgm:prSet>
      <dgm:spPr/>
    </dgm:pt>
    <dgm:pt modelId="{4A0D0E83-46F7-468D-9519-822CCD4D20F6}" type="pres">
      <dgm:prSet presAssocID="{23510BED-CC00-435C-B601-0B5667D7F587}" presName="parentText" presStyleLbl="node1" presStyleIdx="0" presStyleCnt="4" custLinFactNeighborY="37939">
        <dgm:presLayoutVars>
          <dgm:chMax val="0"/>
          <dgm:bulletEnabled val="1"/>
        </dgm:presLayoutVars>
      </dgm:prSet>
      <dgm:spPr/>
    </dgm:pt>
    <dgm:pt modelId="{FDD98533-B84E-4C1F-81DE-1D4C93E437BC}" type="pres">
      <dgm:prSet presAssocID="{E8793203-D47F-4AC2-9BD1-C64C3B8A4902}" presName="spacer" presStyleCnt="0"/>
      <dgm:spPr/>
    </dgm:pt>
    <dgm:pt modelId="{E5A6D19C-355C-43D5-B12A-087CDEAD66B7}" type="pres">
      <dgm:prSet presAssocID="{B3DA627D-E468-42C3-8F89-700AC2EB4A67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98DBD099-69F2-4D92-9563-B537956AA606}" type="pres">
      <dgm:prSet presAssocID="{B8FB8AD2-07E0-49A6-88EA-DC538F3412ED}" presName="spacer" presStyleCnt="0"/>
      <dgm:spPr/>
    </dgm:pt>
    <dgm:pt modelId="{74357768-4C64-4FD6-9FCD-F5C419679528}" type="pres">
      <dgm:prSet presAssocID="{C148A91E-8EA6-4972-9627-9B14E0600A30}" presName="parentText" presStyleLbl="node1" presStyleIdx="2" presStyleCnt="4" custLinFactNeighborX="124" custLinFactNeighborY="-57257">
        <dgm:presLayoutVars>
          <dgm:chMax val="0"/>
          <dgm:bulletEnabled val="1"/>
        </dgm:presLayoutVars>
      </dgm:prSet>
      <dgm:spPr/>
    </dgm:pt>
    <dgm:pt modelId="{A9CF8193-8F24-49BD-984D-0285FCAE3F79}" type="pres">
      <dgm:prSet presAssocID="{89E43AC7-60CC-4372-8CD5-732E0E3AFBCA}" presName="spacer" presStyleCnt="0"/>
      <dgm:spPr/>
    </dgm:pt>
    <dgm:pt modelId="{57D3F601-A808-4D50-9DC1-68B864CEE949}" type="pres">
      <dgm:prSet presAssocID="{8D0EB548-9B1D-4AC5-A1FA-FD991ACA2893}" presName="parentText" presStyleLbl="node1" presStyleIdx="3" presStyleCnt="4" custLinFactNeighborX="124" custLinFactNeighborY="-68195">
        <dgm:presLayoutVars>
          <dgm:chMax val="0"/>
          <dgm:bulletEnabled val="1"/>
        </dgm:presLayoutVars>
      </dgm:prSet>
      <dgm:spPr/>
    </dgm:pt>
  </dgm:ptLst>
  <dgm:cxnLst>
    <dgm:cxn modelId="{64CDE029-EE49-423C-8984-BEA7CDAF36A9}" type="presOf" srcId="{8D0EB548-9B1D-4AC5-A1FA-FD991ACA2893}" destId="{57D3F601-A808-4D50-9DC1-68B864CEE949}" srcOrd="0" destOrd="0" presId="urn:microsoft.com/office/officeart/2005/8/layout/vList2"/>
    <dgm:cxn modelId="{7D3BA35E-AE15-49A7-8455-62B27B1AD5FB}" type="presOf" srcId="{EAA9ECA9-F405-49E5-BBC5-E822F3B249A0}" destId="{DC8AB59D-6B8E-4B69-B19C-D67AF03CD223}" srcOrd="0" destOrd="0" presId="urn:microsoft.com/office/officeart/2005/8/layout/vList2"/>
    <dgm:cxn modelId="{9CAA238D-4BCC-4D56-A8D2-CFDA48108507}" type="presOf" srcId="{C148A91E-8EA6-4972-9627-9B14E0600A30}" destId="{74357768-4C64-4FD6-9FCD-F5C419679528}" srcOrd="0" destOrd="0" presId="urn:microsoft.com/office/officeart/2005/8/layout/vList2"/>
    <dgm:cxn modelId="{7FD9ED91-715C-4438-9F27-56FF6A2604BF}" srcId="{EAA9ECA9-F405-49E5-BBC5-E822F3B249A0}" destId="{B3DA627D-E468-42C3-8F89-700AC2EB4A67}" srcOrd="1" destOrd="0" parTransId="{F767585D-3E89-4455-952A-3F257D09F03B}" sibTransId="{B8FB8AD2-07E0-49A6-88EA-DC538F3412ED}"/>
    <dgm:cxn modelId="{7848F0B2-FFA0-4EE4-BFA9-34D8EB925E38}" srcId="{EAA9ECA9-F405-49E5-BBC5-E822F3B249A0}" destId="{8D0EB548-9B1D-4AC5-A1FA-FD991ACA2893}" srcOrd="3" destOrd="0" parTransId="{6B8A5591-3822-4C16-A3C2-F7C7AD98F77B}" sibTransId="{75B778E4-4501-4702-8D67-B84A3FBA64C6}"/>
    <dgm:cxn modelId="{2DF8CEB9-21E4-4EC7-AA79-D1214341CBB3}" type="presOf" srcId="{23510BED-CC00-435C-B601-0B5667D7F587}" destId="{4A0D0E83-46F7-468D-9519-822CCD4D20F6}" srcOrd="0" destOrd="0" presId="urn:microsoft.com/office/officeart/2005/8/layout/vList2"/>
    <dgm:cxn modelId="{726763C2-57E7-492C-908F-C4BA02DCAA8F}" srcId="{EAA9ECA9-F405-49E5-BBC5-E822F3B249A0}" destId="{23510BED-CC00-435C-B601-0B5667D7F587}" srcOrd="0" destOrd="0" parTransId="{AA68D66E-D29E-4C8C-8471-0FA479070515}" sibTransId="{E8793203-D47F-4AC2-9BD1-C64C3B8A4902}"/>
    <dgm:cxn modelId="{DCDA1AF4-260F-484A-9404-EED594CAD2E1}" srcId="{EAA9ECA9-F405-49E5-BBC5-E822F3B249A0}" destId="{C148A91E-8EA6-4972-9627-9B14E0600A30}" srcOrd="2" destOrd="0" parTransId="{A6C2B470-F24F-4761-879C-A102759C926D}" sibTransId="{89E43AC7-60CC-4372-8CD5-732E0E3AFBCA}"/>
    <dgm:cxn modelId="{1A61E2F4-42F3-4B98-B470-9987A702E2B5}" type="presOf" srcId="{B3DA627D-E468-42C3-8F89-700AC2EB4A67}" destId="{E5A6D19C-355C-43D5-B12A-087CDEAD66B7}" srcOrd="0" destOrd="0" presId="urn:microsoft.com/office/officeart/2005/8/layout/vList2"/>
    <dgm:cxn modelId="{14D9B8E1-0FFC-46BB-8005-18905BA09F75}" type="presParOf" srcId="{DC8AB59D-6B8E-4B69-B19C-D67AF03CD223}" destId="{4A0D0E83-46F7-468D-9519-822CCD4D20F6}" srcOrd="0" destOrd="0" presId="urn:microsoft.com/office/officeart/2005/8/layout/vList2"/>
    <dgm:cxn modelId="{D02C3A2A-096D-4B73-AAD5-1BC5831E90FA}" type="presParOf" srcId="{DC8AB59D-6B8E-4B69-B19C-D67AF03CD223}" destId="{FDD98533-B84E-4C1F-81DE-1D4C93E437BC}" srcOrd="1" destOrd="0" presId="urn:microsoft.com/office/officeart/2005/8/layout/vList2"/>
    <dgm:cxn modelId="{E6C9F51C-DAA8-45F2-A64D-154B943B4071}" type="presParOf" srcId="{DC8AB59D-6B8E-4B69-B19C-D67AF03CD223}" destId="{E5A6D19C-355C-43D5-B12A-087CDEAD66B7}" srcOrd="2" destOrd="0" presId="urn:microsoft.com/office/officeart/2005/8/layout/vList2"/>
    <dgm:cxn modelId="{EA600512-43CD-4361-AED3-2274E602D1C2}" type="presParOf" srcId="{DC8AB59D-6B8E-4B69-B19C-D67AF03CD223}" destId="{98DBD099-69F2-4D92-9563-B537956AA606}" srcOrd="3" destOrd="0" presId="urn:microsoft.com/office/officeart/2005/8/layout/vList2"/>
    <dgm:cxn modelId="{D9F83278-8C42-4B9E-87F0-CBB71B712CAA}" type="presParOf" srcId="{DC8AB59D-6B8E-4B69-B19C-D67AF03CD223}" destId="{74357768-4C64-4FD6-9FCD-F5C419679528}" srcOrd="4" destOrd="0" presId="urn:microsoft.com/office/officeart/2005/8/layout/vList2"/>
    <dgm:cxn modelId="{1A5A3C08-DCDE-460C-9B90-856E1759245E}" type="presParOf" srcId="{DC8AB59D-6B8E-4B69-B19C-D67AF03CD223}" destId="{A9CF8193-8F24-49BD-984D-0285FCAE3F79}" srcOrd="5" destOrd="0" presId="urn:microsoft.com/office/officeart/2005/8/layout/vList2"/>
    <dgm:cxn modelId="{E9B1BFA6-1C1B-4287-AE83-55BAAAB958BC}" type="presParOf" srcId="{DC8AB59D-6B8E-4B69-B19C-D67AF03CD223}" destId="{57D3F601-A808-4D50-9DC1-68B864CEE94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D5D1203-865A-41A2-AD58-3E297BC4A041}" type="doc">
      <dgm:prSet loTypeId="urn:microsoft.com/office/officeart/2005/8/layout/process3" loCatId="process" qsTypeId="urn:microsoft.com/office/officeart/2005/8/quickstyle/simple4" qsCatId="simple" csTypeId="urn:microsoft.com/office/officeart/2005/8/colors/accent6_2" csCatId="accent6" phldr="1"/>
      <dgm:spPr/>
      <dgm:t>
        <a:bodyPr/>
        <a:lstStyle/>
        <a:p>
          <a:endParaRPr lang="pt-BR"/>
        </a:p>
      </dgm:t>
    </dgm:pt>
    <dgm:pt modelId="{EA6C42C1-C4E5-484F-96DE-8986E628046A}">
      <dgm:prSet phldrT="[Texto]" custT="1"/>
      <dgm:spPr/>
      <dgm:t>
        <a:bodyPr anchor="b"/>
        <a:lstStyle/>
        <a:p>
          <a:pPr algn="ctr"/>
          <a:r>
            <a:rPr lang="pt-BR" sz="1800" b="1" dirty="0"/>
            <a:t>CEL</a:t>
          </a:r>
        </a:p>
      </dgm:t>
    </dgm:pt>
    <dgm:pt modelId="{05A4FE1A-6B37-41FE-B2DD-F72598B48344}" type="parTrans" cxnId="{78FEEFCF-DCD9-4CC9-8DA4-4749360742C0}">
      <dgm:prSet/>
      <dgm:spPr/>
      <dgm:t>
        <a:bodyPr/>
        <a:lstStyle/>
        <a:p>
          <a:endParaRPr lang="pt-BR"/>
        </a:p>
      </dgm:t>
    </dgm:pt>
    <dgm:pt modelId="{C3990E2C-D40D-4B61-8C19-A6BDA7FB2B79}" type="sibTrans" cxnId="{78FEEFCF-DCD9-4CC9-8DA4-4749360742C0}">
      <dgm:prSet/>
      <dgm:spPr/>
      <dgm:t>
        <a:bodyPr/>
        <a:lstStyle/>
        <a:p>
          <a:endParaRPr lang="pt-BR"/>
        </a:p>
      </dgm:t>
    </dgm:pt>
    <dgm:pt modelId="{3FEC7414-0BB2-45E3-B6EE-24BF0C904D37}">
      <dgm:prSet phldrT="[Texto]"/>
      <dgm:spPr/>
      <dgm:t>
        <a:bodyPr anchor="ctr"/>
        <a:lstStyle/>
        <a:p>
          <a:r>
            <a:rPr lang="pt-BR" dirty="0"/>
            <a:t>Elabora relatório circunstanciado do procedimento licitatório, contendo resultado da licitação.</a:t>
          </a:r>
        </a:p>
      </dgm:t>
    </dgm:pt>
    <dgm:pt modelId="{4EF8EB33-6C8D-4F29-9A89-B71503C0B061}" type="parTrans" cxnId="{4F89567B-0A15-4EC5-B746-ED3EB9AF3063}">
      <dgm:prSet/>
      <dgm:spPr/>
      <dgm:t>
        <a:bodyPr/>
        <a:lstStyle/>
        <a:p>
          <a:endParaRPr lang="pt-BR"/>
        </a:p>
      </dgm:t>
    </dgm:pt>
    <dgm:pt modelId="{88F81D68-1BE6-4CF6-B5DF-1566FE35387C}" type="sibTrans" cxnId="{4F89567B-0A15-4EC5-B746-ED3EB9AF3063}">
      <dgm:prSet/>
      <dgm:spPr/>
      <dgm:t>
        <a:bodyPr/>
        <a:lstStyle/>
        <a:p>
          <a:endParaRPr lang="pt-BR"/>
        </a:p>
      </dgm:t>
    </dgm:pt>
    <dgm:pt modelId="{3857983B-B88C-4615-BE0B-33B340796404}">
      <dgm:prSet phldrT="[Texto]" custT="1"/>
      <dgm:spPr/>
      <dgm:t>
        <a:bodyPr anchor="b"/>
        <a:lstStyle/>
        <a:p>
          <a:pPr algn="ctr"/>
          <a:r>
            <a:rPr lang="pt-BR" sz="1800" b="1" dirty="0"/>
            <a:t>Diretoria Colegiada /ANP</a:t>
          </a:r>
        </a:p>
      </dgm:t>
    </dgm:pt>
    <dgm:pt modelId="{EE008F37-E49B-47B5-B360-AC9459033F2E}" type="parTrans" cxnId="{976704FF-BCCB-4D0C-83F0-0B899BF622DE}">
      <dgm:prSet/>
      <dgm:spPr/>
      <dgm:t>
        <a:bodyPr/>
        <a:lstStyle/>
        <a:p>
          <a:endParaRPr lang="pt-BR"/>
        </a:p>
      </dgm:t>
    </dgm:pt>
    <dgm:pt modelId="{F9CA925E-9A6F-4A9A-9940-D1E2D0E2FBCA}" type="sibTrans" cxnId="{976704FF-BCCB-4D0C-83F0-0B899BF622DE}">
      <dgm:prSet/>
      <dgm:spPr/>
      <dgm:t>
        <a:bodyPr/>
        <a:lstStyle/>
        <a:p>
          <a:endParaRPr lang="pt-BR"/>
        </a:p>
      </dgm:t>
    </dgm:pt>
    <dgm:pt modelId="{95BFD715-F277-4B2B-ABF0-B415587C81BD}">
      <dgm:prSet phldrT="[Texto]"/>
      <dgm:spPr/>
      <dgm:t>
        <a:bodyPr anchor="ctr"/>
        <a:lstStyle/>
        <a:p>
          <a:r>
            <a:rPr lang="pt-BR" dirty="0"/>
            <a:t>Analisa o relatório contendo julgamento da CEL e decide sobre adjudicação dos objetos e homologação da licitação. Após, convocará as licitantes qualificadas, vencedoras da licitação para assinatura dos contratos. </a:t>
          </a:r>
        </a:p>
      </dgm:t>
    </dgm:pt>
    <dgm:pt modelId="{A4A60352-5387-4B18-AB16-40AC49454FE6}" type="parTrans" cxnId="{C0E074A2-EA42-4709-824A-950A60B8C32C}">
      <dgm:prSet/>
      <dgm:spPr/>
      <dgm:t>
        <a:bodyPr/>
        <a:lstStyle/>
        <a:p>
          <a:endParaRPr lang="pt-BR"/>
        </a:p>
      </dgm:t>
    </dgm:pt>
    <dgm:pt modelId="{F4FB3629-A9ED-4B9A-9870-C8282BCD38AC}" type="sibTrans" cxnId="{C0E074A2-EA42-4709-824A-950A60B8C32C}">
      <dgm:prSet/>
      <dgm:spPr/>
      <dgm:t>
        <a:bodyPr/>
        <a:lstStyle/>
        <a:p>
          <a:endParaRPr lang="pt-BR"/>
        </a:p>
      </dgm:t>
    </dgm:pt>
    <dgm:pt modelId="{32247CE2-ABAE-4DC2-B778-3697312E8512}" type="pres">
      <dgm:prSet presAssocID="{0D5D1203-865A-41A2-AD58-3E297BC4A041}" presName="linearFlow" presStyleCnt="0">
        <dgm:presLayoutVars>
          <dgm:dir/>
          <dgm:animLvl val="lvl"/>
          <dgm:resizeHandles val="exact"/>
        </dgm:presLayoutVars>
      </dgm:prSet>
      <dgm:spPr/>
    </dgm:pt>
    <dgm:pt modelId="{C82108A9-41B0-4C2C-838E-AD88EF224157}" type="pres">
      <dgm:prSet presAssocID="{EA6C42C1-C4E5-484F-96DE-8986E628046A}" presName="composite" presStyleCnt="0"/>
      <dgm:spPr/>
    </dgm:pt>
    <dgm:pt modelId="{CFE3FB86-ED71-4954-819B-9FBA6D9FC913}" type="pres">
      <dgm:prSet presAssocID="{EA6C42C1-C4E5-484F-96DE-8986E628046A}" presName="par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1DA7D401-E7BE-40C4-BEFA-D82C9D2BB371}" type="pres">
      <dgm:prSet presAssocID="{EA6C42C1-C4E5-484F-96DE-8986E628046A}" presName="parSh" presStyleLbl="node1" presStyleIdx="0" presStyleCnt="2" custScaleY="90854" custLinFactNeighborX="2489" custLinFactNeighborY="-43454"/>
      <dgm:spPr/>
    </dgm:pt>
    <dgm:pt modelId="{B6E512CD-A25C-4591-B914-7D0F77305C97}" type="pres">
      <dgm:prSet presAssocID="{EA6C42C1-C4E5-484F-96DE-8986E628046A}" presName="desTx" presStyleLbl="fgAcc1" presStyleIdx="0" presStyleCnt="2" custScaleY="49976" custLinFactNeighborX="-16974" custLinFactNeighborY="-17904">
        <dgm:presLayoutVars>
          <dgm:bulletEnabled val="1"/>
        </dgm:presLayoutVars>
      </dgm:prSet>
      <dgm:spPr/>
    </dgm:pt>
    <dgm:pt modelId="{CA4BA962-7ED9-4734-84B8-6F602B232B67}" type="pres">
      <dgm:prSet presAssocID="{C3990E2C-D40D-4B61-8C19-A6BDA7FB2B79}" presName="sibTrans" presStyleLbl="sibTrans2D1" presStyleIdx="0" presStyleCnt="1" custLinFactNeighborX="17747" custLinFactNeighborY="16942"/>
      <dgm:spPr/>
    </dgm:pt>
    <dgm:pt modelId="{B1DB60E5-36B2-4330-B989-CE9AEEEE0D35}" type="pres">
      <dgm:prSet presAssocID="{C3990E2C-D40D-4B61-8C19-A6BDA7FB2B79}" presName="connTx" presStyleLbl="sibTrans2D1" presStyleIdx="0" presStyleCnt="1"/>
      <dgm:spPr/>
    </dgm:pt>
    <dgm:pt modelId="{C0D10E62-67F5-448B-9B4B-09B59A14A24C}" type="pres">
      <dgm:prSet presAssocID="{3857983B-B88C-4615-BE0B-33B340796404}" presName="composite" presStyleCnt="0"/>
      <dgm:spPr/>
    </dgm:pt>
    <dgm:pt modelId="{44D196DB-0E99-4DD0-889B-219DA0D77B49}" type="pres">
      <dgm:prSet presAssocID="{3857983B-B88C-4615-BE0B-33B340796404}" presName="par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DCA8B08B-A337-466D-A01E-DFF1218843E0}" type="pres">
      <dgm:prSet presAssocID="{3857983B-B88C-4615-BE0B-33B340796404}" presName="parSh" presStyleLbl="node1" presStyleIdx="1" presStyleCnt="2" custScaleX="203733" custLinFactNeighborX="-1276" custLinFactNeighborY="-42287"/>
      <dgm:spPr/>
    </dgm:pt>
    <dgm:pt modelId="{5BE0F50E-EC73-464F-9D18-9FCE45C90BE3}" type="pres">
      <dgm:prSet presAssocID="{3857983B-B88C-4615-BE0B-33B340796404}" presName="desTx" presStyleLbl="fgAcc1" presStyleIdx="1" presStyleCnt="2" custScaleX="198995" custScaleY="48454" custLinFactNeighborX="-20585" custLinFactNeighborY="-18342">
        <dgm:presLayoutVars>
          <dgm:bulletEnabled val="1"/>
        </dgm:presLayoutVars>
      </dgm:prSet>
      <dgm:spPr/>
    </dgm:pt>
  </dgm:ptLst>
  <dgm:cxnLst>
    <dgm:cxn modelId="{3B74A614-EB48-4526-B600-09C2A7E95A32}" type="presOf" srcId="{EA6C42C1-C4E5-484F-96DE-8986E628046A}" destId="{1DA7D401-E7BE-40C4-BEFA-D82C9D2BB371}" srcOrd="1" destOrd="0" presId="urn:microsoft.com/office/officeart/2005/8/layout/process3"/>
    <dgm:cxn modelId="{A754F242-0350-4C38-B031-696FC7017C6B}" type="presOf" srcId="{3857983B-B88C-4615-BE0B-33B340796404}" destId="{DCA8B08B-A337-466D-A01E-DFF1218843E0}" srcOrd="1" destOrd="0" presId="urn:microsoft.com/office/officeart/2005/8/layout/process3"/>
    <dgm:cxn modelId="{AF43534C-53CA-4206-9DF2-81BEAB418F6F}" type="presOf" srcId="{95BFD715-F277-4B2B-ABF0-B415587C81BD}" destId="{5BE0F50E-EC73-464F-9D18-9FCE45C90BE3}" srcOrd="0" destOrd="0" presId="urn:microsoft.com/office/officeart/2005/8/layout/process3"/>
    <dgm:cxn modelId="{0A66E36E-6C67-4A52-B206-C76FA4744FEF}" type="presOf" srcId="{C3990E2C-D40D-4B61-8C19-A6BDA7FB2B79}" destId="{B1DB60E5-36B2-4330-B989-CE9AEEEE0D35}" srcOrd="1" destOrd="0" presId="urn:microsoft.com/office/officeart/2005/8/layout/process3"/>
    <dgm:cxn modelId="{1FC75C72-5C01-4785-8622-3486268B1AE1}" type="presOf" srcId="{0D5D1203-865A-41A2-AD58-3E297BC4A041}" destId="{32247CE2-ABAE-4DC2-B778-3697312E8512}" srcOrd="0" destOrd="0" presId="urn:microsoft.com/office/officeart/2005/8/layout/process3"/>
    <dgm:cxn modelId="{4F89567B-0A15-4EC5-B746-ED3EB9AF3063}" srcId="{EA6C42C1-C4E5-484F-96DE-8986E628046A}" destId="{3FEC7414-0BB2-45E3-B6EE-24BF0C904D37}" srcOrd="0" destOrd="0" parTransId="{4EF8EB33-6C8D-4F29-9A89-B71503C0B061}" sibTransId="{88F81D68-1BE6-4CF6-B5DF-1566FE35387C}"/>
    <dgm:cxn modelId="{4AB4E180-41CA-459B-AC8D-B73588B348DB}" type="presOf" srcId="{3857983B-B88C-4615-BE0B-33B340796404}" destId="{44D196DB-0E99-4DD0-889B-219DA0D77B49}" srcOrd="0" destOrd="0" presId="urn:microsoft.com/office/officeart/2005/8/layout/process3"/>
    <dgm:cxn modelId="{C0E074A2-EA42-4709-824A-950A60B8C32C}" srcId="{3857983B-B88C-4615-BE0B-33B340796404}" destId="{95BFD715-F277-4B2B-ABF0-B415587C81BD}" srcOrd="0" destOrd="0" parTransId="{A4A60352-5387-4B18-AB16-40AC49454FE6}" sibTransId="{F4FB3629-A9ED-4B9A-9870-C8282BCD38AC}"/>
    <dgm:cxn modelId="{6CF462BA-6820-4C72-AD80-7F50643E0125}" type="presOf" srcId="{3FEC7414-0BB2-45E3-B6EE-24BF0C904D37}" destId="{B6E512CD-A25C-4591-B914-7D0F77305C97}" srcOrd="0" destOrd="0" presId="urn:microsoft.com/office/officeart/2005/8/layout/process3"/>
    <dgm:cxn modelId="{78FEEFCF-DCD9-4CC9-8DA4-4749360742C0}" srcId="{0D5D1203-865A-41A2-AD58-3E297BC4A041}" destId="{EA6C42C1-C4E5-484F-96DE-8986E628046A}" srcOrd="0" destOrd="0" parTransId="{05A4FE1A-6B37-41FE-B2DD-F72598B48344}" sibTransId="{C3990E2C-D40D-4B61-8C19-A6BDA7FB2B79}"/>
    <dgm:cxn modelId="{DF92E8EB-6BF2-4862-9926-CCD52F62DB43}" type="presOf" srcId="{C3990E2C-D40D-4B61-8C19-A6BDA7FB2B79}" destId="{CA4BA962-7ED9-4734-84B8-6F602B232B67}" srcOrd="0" destOrd="0" presId="urn:microsoft.com/office/officeart/2005/8/layout/process3"/>
    <dgm:cxn modelId="{BED70CF1-2ABA-4ADC-AD60-562C894BAF5F}" type="presOf" srcId="{EA6C42C1-C4E5-484F-96DE-8986E628046A}" destId="{CFE3FB86-ED71-4954-819B-9FBA6D9FC913}" srcOrd="0" destOrd="0" presId="urn:microsoft.com/office/officeart/2005/8/layout/process3"/>
    <dgm:cxn modelId="{976704FF-BCCB-4D0C-83F0-0B899BF622DE}" srcId="{0D5D1203-865A-41A2-AD58-3E297BC4A041}" destId="{3857983B-B88C-4615-BE0B-33B340796404}" srcOrd="1" destOrd="0" parTransId="{EE008F37-E49B-47B5-B360-AC9459033F2E}" sibTransId="{F9CA925E-9A6F-4A9A-9940-D1E2D0E2FBCA}"/>
    <dgm:cxn modelId="{5907755F-4CE6-48AE-A41C-D80501BD7AF7}" type="presParOf" srcId="{32247CE2-ABAE-4DC2-B778-3697312E8512}" destId="{C82108A9-41B0-4C2C-838E-AD88EF224157}" srcOrd="0" destOrd="0" presId="urn:microsoft.com/office/officeart/2005/8/layout/process3"/>
    <dgm:cxn modelId="{19DCCA45-A20A-4332-8A36-AAEC323DE540}" type="presParOf" srcId="{C82108A9-41B0-4C2C-838E-AD88EF224157}" destId="{CFE3FB86-ED71-4954-819B-9FBA6D9FC913}" srcOrd="0" destOrd="0" presId="urn:microsoft.com/office/officeart/2005/8/layout/process3"/>
    <dgm:cxn modelId="{F7111850-0BD8-40E9-8D5C-0AED417F79B6}" type="presParOf" srcId="{C82108A9-41B0-4C2C-838E-AD88EF224157}" destId="{1DA7D401-E7BE-40C4-BEFA-D82C9D2BB371}" srcOrd="1" destOrd="0" presId="urn:microsoft.com/office/officeart/2005/8/layout/process3"/>
    <dgm:cxn modelId="{75BBC4A7-261E-41C8-9E50-74A0B9EEACF3}" type="presParOf" srcId="{C82108A9-41B0-4C2C-838E-AD88EF224157}" destId="{B6E512CD-A25C-4591-B914-7D0F77305C97}" srcOrd="2" destOrd="0" presId="urn:microsoft.com/office/officeart/2005/8/layout/process3"/>
    <dgm:cxn modelId="{B3556CB6-44DE-4D23-B5EB-9F590AE6E3E1}" type="presParOf" srcId="{32247CE2-ABAE-4DC2-B778-3697312E8512}" destId="{CA4BA962-7ED9-4734-84B8-6F602B232B67}" srcOrd="1" destOrd="0" presId="urn:microsoft.com/office/officeart/2005/8/layout/process3"/>
    <dgm:cxn modelId="{806C0BBD-1C4D-4874-81D3-F83905C90DF5}" type="presParOf" srcId="{CA4BA962-7ED9-4734-84B8-6F602B232B67}" destId="{B1DB60E5-36B2-4330-B989-CE9AEEEE0D35}" srcOrd="0" destOrd="0" presId="urn:microsoft.com/office/officeart/2005/8/layout/process3"/>
    <dgm:cxn modelId="{D6E363A3-1529-4681-A23B-6119D2A80A78}" type="presParOf" srcId="{32247CE2-ABAE-4DC2-B778-3697312E8512}" destId="{C0D10E62-67F5-448B-9B4B-09B59A14A24C}" srcOrd="2" destOrd="0" presId="urn:microsoft.com/office/officeart/2005/8/layout/process3"/>
    <dgm:cxn modelId="{17ACD9EF-7C60-4963-BF96-2762AA47F769}" type="presParOf" srcId="{C0D10E62-67F5-448B-9B4B-09B59A14A24C}" destId="{44D196DB-0E99-4DD0-889B-219DA0D77B49}" srcOrd="0" destOrd="0" presId="urn:microsoft.com/office/officeart/2005/8/layout/process3"/>
    <dgm:cxn modelId="{7F232633-C8E4-45CC-BCB7-6DC6A2624628}" type="presParOf" srcId="{C0D10E62-67F5-448B-9B4B-09B59A14A24C}" destId="{DCA8B08B-A337-466D-A01E-DFF1218843E0}" srcOrd="1" destOrd="0" presId="urn:microsoft.com/office/officeart/2005/8/layout/process3"/>
    <dgm:cxn modelId="{539036DD-B3C5-4B9D-AB70-785938BDB4E6}" type="presParOf" srcId="{C0D10E62-67F5-448B-9B4B-09B59A14A24C}" destId="{5BE0F50E-EC73-464F-9D18-9FCE45C90BE3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8CCEBA51-BFF3-4978-8E9D-B85C1CA5B2BA}" type="doc">
      <dgm:prSet loTypeId="urn:microsoft.com/office/officeart/2005/8/layout/vList5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pt-BR"/>
        </a:p>
      </dgm:t>
    </dgm:pt>
    <dgm:pt modelId="{EA6F4FB6-941D-4A0D-8C52-1548F482DA9F}">
      <dgm:prSet phldrT="[Texto]" custT="1"/>
      <dgm:spPr/>
      <dgm:t>
        <a:bodyPr/>
        <a:lstStyle/>
        <a:p>
          <a:endParaRPr lang="pt-BR" sz="1600" b="0" dirty="0"/>
        </a:p>
        <a:p>
          <a:r>
            <a:rPr lang="pt-BR" sz="1600" b="1" dirty="0"/>
            <a:t>Para os casos de não qualificação</a:t>
          </a:r>
        </a:p>
        <a:p>
          <a:pPr algn="l"/>
          <a:endParaRPr lang="pt-BR" sz="1600" b="0" dirty="0"/>
        </a:p>
      </dgm:t>
    </dgm:pt>
    <dgm:pt modelId="{22B2CF51-6D4E-4655-82AC-6941F27DE275}" type="parTrans" cxnId="{85155B40-B9FB-490B-97D8-8265A2791AEF}">
      <dgm:prSet/>
      <dgm:spPr/>
      <dgm:t>
        <a:bodyPr/>
        <a:lstStyle/>
        <a:p>
          <a:endParaRPr lang="pt-BR" sz="1600" b="0"/>
        </a:p>
      </dgm:t>
    </dgm:pt>
    <dgm:pt modelId="{CC469359-F5DD-40F9-887D-4EBE7D9AA7C4}" type="sibTrans" cxnId="{85155B40-B9FB-490B-97D8-8265A2791AEF}">
      <dgm:prSet/>
      <dgm:spPr/>
      <dgm:t>
        <a:bodyPr/>
        <a:lstStyle/>
        <a:p>
          <a:endParaRPr lang="pt-BR" sz="1600" b="0"/>
        </a:p>
      </dgm:t>
    </dgm:pt>
    <dgm:pt modelId="{195C77CA-C3E8-4D63-8CE4-5DAFC5DD4885}">
      <dgm:prSet phldrT="[Texto]" custT="1"/>
      <dgm:spPr/>
      <dgm:t>
        <a:bodyPr/>
        <a:lstStyle/>
        <a:p>
          <a:pPr algn="just"/>
          <a:r>
            <a:rPr lang="pt-BR" sz="1600" b="0" dirty="0"/>
            <a:t>Será aplicada multa de 10% do somatório dos valores ofertados para o bônus de assinatura e para o programa exploratório mínimo.</a:t>
          </a:r>
        </a:p>
      </dgm:t>
    </dgm:pt>
    <dgm:pt modelId="{E182287B-C226-4C33-B94C-AD3E1BDBF9C2}" type="parTrans" cxnId="{A0DF408F-AA09-4C90-89AB-F93CBDC3EF19}">
      <dgm:prSet/>
      <dgm:spPr/>
      <dgm:t>
        <a:bodyPr/>
        <a:lstStyle/>
        <a:p>
          <a:endParaRPr lang="pt-BR" sz="1600" b="0"/>
        </a:p>
      </dgm:t>
    </dgm:pt>
    <dgm:pt modelId="{A0094143-4A09-4AE6-8BBC-DB13F7178372}" type="sibTrans" cxnId="{A0DF408F-AA09-4C90-89AB-F93CBDC3EF19}">
      <dgm:prSet/>
      <dgm:spPr/>
      <dgm:t>
        <a:bodyPr/>
        <a:lstStyle/>
        <a:p>
          <a:endParaRPr lang="pt-BR" sz="1600" b="0"/>
        </a:p>
      </dgm:t>
    </dgm:pt>
    <dgm:pt modelId="{3B92D13E-38EF-48B6-87F8-798EC348BACA}">
      <dgm:prSet phldrT="[Texto]" custT="1"/>
      <dgm:spPr/>
      <dgm:t>
        <a:bodyPr/>
        <a:lstStyle/>
        <a:p>
          <a:pPr algn="l"/>
          <a:r>
            <a:rPr lang="pt-BR" sz="1600" b="1"/>
            <a:t>Para os casos de não assinatura dos contratos</a:t>
          </a:r>
          <a:endParaRPr lang="pt-BR" sz="1600" b="1" dirty="0"/>
        </a:p>
      </dgm:t>
    </dgm:pt>
    <dgm:pt modelId="{69F1BA1B-2A0B-45CF-9E0A-9DEC745896C8}" type="parTrans" cxnId="{5D9E47D6-E141-4DE6-BC0F-8AE382F299C4}">
      <dgm:prSet/>
      <dgm:spPr/>
      <dgm:t>
        <a:bodyPr/>
        <a:lstStyle/>
        <a:p>
          <a:endParaRPr lang="pt-BR" sz="1600" b="0"/>
        </a:p>
      </dgm:t>
    </dgm:pt>
    <dgm:pt modelId="{C1CCDC33-9F47-481B-8B05-D168B8D0AEA6}" type="sibTrans" cxnId="{5D9E47D6-E141-4DE6-BC0F-8AE382F299C4}">
      <dgm:prSet/>
      <dgm:spPr/>
      <dgm:t>
        <a:bodyPr/>
        <a:lstStyle/>
        <a:p>
          <a:endParaRPr lang="pt-BR" sz="1600" b="0"/>
        </a:p>
      </dgm:t>
    </dgm:pt>
    <dgm:pt modelId="{273E02BF-D200-4745-81D8-8EC82E8483C2}">
      <dgm:prSet phldrT="[Texto]" custT="1"/>
      <dgm:spPr/>
      <dgm:t>
        <a:bodyPr/>
        <a:lstStyle/>
        <a:p>
          <a:pPr algn="just"/>
          <a:r>
            <a:rPr lang="pt-BR" sz="1600" b="0" dirty="0"/>
            <a:t>Será aplicada multa de 20% do somatório dos valores ofertados para o bônus de assinatura e para o programa exploratório mínimo.</a:t>
          </a:r>
        </a:p>
      </dgm:t>
    </dgm:pt>
    <dgm:pt modelId="{46B4E47A-C385-42C6-8A13-477C0F0A8F7B}" type="parTrans" cxnId="{61C852FF-835A-4BA7-97E9-DC7CE6C5DCD0}">
      <dgm:prSet/>
      <dgm:spPr/>
      <dgm:t>
        <a:bodyPr/>
        <a:lstStyle/>
        <a:p>
          <a:endParaRPr lang="pt-BR" sz="1600" b="0"/>
        </a:p>
      </dgm:t>
    </dgm:pt>
    <dgm:pt modelId="{4F74C94A-911C-43FE-BC0E-970B0CFC3F59}" type="sibTrans" cxnId="{61C852FF-835A-4BA7-97E9-DC7CE6C5DCD0}">
      <dgm:prSet/>
      <dgm:spPr/>
      <dgm:t>
        <a:bodyPr/>
        <a:lstStyle/>
        <a:p>
          <a:endParaRPr lang="pt-BR" sz="1600" b="0"/>
        </a:p>
      </dgm:t>
    </dgm:pt>
    <dgm:pt modelId="{299B149E-E19B-41CE-BDA8-1D1EBE0A2E04}">
      <dgm:prSet phldrT="[Texto]" custT="1"/>
      <dgm:spPr/>
      <dgm:t>
        <a:bodyPr/>
        <a:lstStyle/>
        <a:p>
          <a:pPr algn="l"/>
          <a:r>
            <a:rPr lang="pt-BR" sz="1600" b="1"/>
            <a:t>Caso seja constatado ato que prejudique o andamento da licitação. </a:t>
          </a:r>
          <a:endParaRPr lang="pt-BR" sz="1600" b="1" dirty="0"/>
        </a:p>
      </dgm:t>
    </dgm:pt>
    <dgm:pt modelId="{F5361428-0CCB-49D3-9033-256DB9270183}" type="parTrans" cxnId="{353B8AAF-4A76-42E0-ABCB-6C195F738FB3}">
      <dgm:prSet/>
      <dgm:spPr/>
      <dgm:t>
        <a:bodyPr/>
        <a:lstStyle/>
        <a:p>
          <a:endParaRPr lang="pt-BR" sz="1600" b="0"/>
        </a:p>
      </dgm:t>
    </dgm:pt>
    <dgm:pt modelId="{824EE908-22CA-4720-AB9E-5D0AF44CEE96}" type="sibTrans" cxnId="{353B8AAF-4A76-42E0-ABCB-6C195F738FB3}">
      <dgm:prSet/>
      <dgm:spPr/>
      <dgm:t>
        <a:bodyPr/>
        <a:lstStyle/>
        <a:p>
          <a:endParaRPr lang="pt-BR" sz="1600" b="0"/>
        </a:p>
      </dgm:t>
    </dgm:pt>
    <dgm:pt modelId="{53133A03-54A0-4A43-A313-959888C15484}">
      <dgm:prSet phldrT="[Texto]" custT="1"/>
      <dgm:spPr/>
      <dgm:t>
        <a:bodyPr/>
        <a:lstStyle/>
        <a:p>
          <a:pPr algn="just"/>
          <a:r>
            <a:rPr lang="pt-BR" sz="1600" b="0" dirty="0"/>
            <a:t>Poderá ser aplicada a suspensão temporária de participar de futuras rodadas de licitações</a:t>
          </a:r>
          <a:r>
            <a:rPr lang="pt-BR" sz="1600" b="1" dirty="0"/>
            <a:t>.</a:t>
          </a:r>
        </a:p>
      </dgm:t>
    </dgm:pt>
    <dgm:pt modelId="{B114B50C-D2AA-41E1-B037-29EE0F371BFE}" type="parTrans" cxnId="{5E492D80-7BEC-4591-B92F-4A2EB45B7480}">
      <dgm:prSet/>
      <dgm:spPr/>
      <dgm:t>
        <a:bodyPr/>
        <a:lstStyle/>
        <a:p>
          <a:endParaRPr lang="pt-BR" sz="1600" b="0"/>
        </a:p>
      </dgm:t>
    </dgm:pt>
    <dgm:pt modelId="{3534CD9D-0EA2-4519-AFF1-305A624A4943}" type="sibTrans" cxnId="{5E492D80-7BEC-4591-B92F-4A2EB45B7480}">
      <dgm:prSet/>
      <dgm:spPr/>
      <dgm:t>
        <a:bodyPr/>
        <a:lstStyle/>
        <a:p>
          <a:endParaRPr lang="pt-BR" sz="1600" b="0"/>
        </a:p>
      </dgm:t>
    </dgm:pt>
    <dgm:pt modelId="{DA5612BD-288C-4E90-9641-19E9B1BD12A0}" type="pres">
      <dgm:prSet presAssocID="{8CCEBA51-BFF3-4978-8E9D-B85C1CA5B2BA}" presName="Name0" presStyleCnt="0">
        <dgm:presLayoutVars>
          <dgm:dir/>
          <dgm:animLvl val="lvl"/>
          <dgm:resizeHandles val="exact"/>
        </dgm:presLayoutVars>
      </dgm:prSet>
      <dgm:spPr/>
    </dgm:pt>
    <dgm:pt modelId="{CAB7DBAA-B03E-4415-99B7-3F0FDDC52683}" type="pres">
      <dgm:prSet presAssocID="{EA6F4FB6-941D-4A0D-8C52-1548F482DA9F}" presName="linNode" presStyleCnt="0"/>
      <dgm:spPr/>
    </dgm:pt>
    <dgm:pt modelId="{160C22EE-5EC8-4848-82D8-E7EDAC2A5A4C}" type="pres">
      <dgm:prSet presAssocID="{EA6F4FB6-941D-4A0D-8C52-1548F482DA9F}" presName="parentText" presStyleLbl="node1" presStyleIdx="0" presStyleCnt="3" custScaleX="110959" custScaleY="14935" custLinFactNeighborX="-71459">
        <dgm:presLayoutVars>
          <dgm:chMax val="1"/>
          <dgm:bulletEnabled val="1"/>
        </dgm:presLayoutVars>
      </dgm:prSet>
      <dgm:spPr/>
    </dgm:pt>
    <dgm:pt modelId="{A199E13F-D58E-458D-B05C-4957934E7982}" type="pres">
      <dgm:prSet presAssocID="{EA6F4FB6-941D-4A0D-8C52-1548F482DA9F}" presName="descendantText" presStyleLbl="alignAccFollowNode1" presStyleIdx="0" presStyleCnt="3" custScaleX="169307" custScaleY="18874">
        <dgm:presLayoutVars>
          <dgm:bulletEnabled val="1"/>
        </dgm:presLayoutVars>
      </dgm:prSet>
      <dgm:spPr/>
    </dgm:pt>
    <dgm:pt modelId="{538D44CE-B828-429C-AA5C-6D3626DEA358}" type="pres">
      <dgm:prSet presAssocID="{CC469359-F5DD-40F9-887D-4EBE7D9AA7C4}" presName="sp" presStyleCnt="0"/>
      <dgm:spPr/>
    </dgm:pt>
    <dgm:pt modelId="{E3575E11-70A6-4E10-9892-94CC0DCF1967}" type="pres">
      <dgm:prSet presAssocID="{3B92D13E-38EF-48B6-87F8-798EC348BACA}" presName="linNode" presStyleCnt="0"/>
      <dgm:spPr/>
    </dgm:pt>
    <dgm:pt modelId="{7DF0BD6E-792F-4D55-8CB0-7EB122E58973}" type="pres">
      <dgm:prSet presAssocID="{3B92D13E-38EF-48B6-87F8-798EC348BACA}" presName="parentText" presStyleLbl="node1" presStyleIdx="1" presStyleCnt="3" custScaleX="78732" custScaleY="13995" custLinFactNeighborX="-71459">
        <dgm:presLayoutVars>
          <dgm:chMax val="1"/>
          <dgm:bulletEnabled val="1"/>
        </dgm:presLayoutVars>
      </dgm:prSet>
      <dgm:spPr/>
    </dgm:pt>
    <dgm:pt modelId="{5619604E-3DDB-49A9-871E-DE38A6330103}" type="pres">
      <dgm:prSet presAssocID="{3B92D13E-38EF-48B6-87F8-798EC348BACA}" presName="descendantText" presStyleLbl="alignAccFollowNode1" presStyleIdx="1" presStyleCnt="3" custScaleX="123229" custScaleY="18752">
        <dgm:presLayoutVars>
          <dgm:bulletEnabled val="1"/>
        </dgm:presLayoutVars>
      </dgm:prSet>
      <dgm:spPr/>
    </dgm:pt>
    <dgm:pt modelId="{D4E8A28B-1840-40FF-A3B9-47595491EF88}" type="pres">
      <dgm:prSet presAssocID="{C1CCDC33-9F47-481B-8B05-D168B8D0AEA6}" presName="sp" presStyleCnt="0"/>
      <dgm:spPr/>
    </dgm:pt>
    <dgm:pt modelId="{05350473-89E8-4FA3-9996-075702781098}" type="pres">
      <dgm:prSet presAssocID="{299B149E-E19B-41CE-BDA8-1D1EBE0A2E04}" presName="linNode" presStyleCnt="0"/>
      <dgm:spPr/>
    </dgm:pt>
    <dgm:pt modelId="{B1AB933B-B50D-4EBC-BC4A-637A876FA8C6}" type="pres">
      <dgm:prSet presAssocID="{299B149E-E19B-41CE-BDA8-1D1EBE0A2E04}" presName="parentText" presStyleLbl="node1" presStyleIdx="2" presStyleCnt="3" custScaleX="83230" custScaleY="21636" custLinFactNeighborX="-71459">
        <dgm:presLayoutVars>
          <dgm:chMax val="1"/>
          <dgm:bulletEnabled val="1"/>
        </dgm:presLayoutVars>
      </dgm:prSet>
      <dgm:spPr/>
    </dgm:pt>
    <dgm:pt modelId="{B498070F-85A3-4A5B-84E4-32D01B82A539}" type="pres">
      <dgm:prSet presAssocID="{299B149E-E19B-41CE-BDA8-1D1EBE0A2E04}" presName="descendantText" presStyleLbl="alignAccFollowNode1" presStyleIdx="2" presStyleCnt="3" custScaleX="132943" custScaleY="23027">
        <dgm:presLayoutVars>
          <dgm:bulletEnabled val="1"/>
        </dgm:presLayoutVars>
      </dgm:prSet>
      <dgm:spPr/>
    </dgm:pt>
  </dgm:ptLst>
  <dgm:cxnLst>
    <dgm:cxn modelId="{100DEF14-75E4-48C0-BBE5-0A3907B71E0A}" type="presOf" srcId="{299B149E-E19B-41CE-BDA8-1D1EBE0A2E04}" destId="{B1AB933B-B50D-4EBC-BC4A-637A876FA8C6}" srcOrd="0" destOrd="0" presId="urn:microsoft.com/office/officeart/2005/8/layout/vList5"/>
    <dgm:cxn modelId="{D88F0A19-90DE-4BE4-B5AD-6CBFE209C929}" type="presOf" srcId="{53133A03-54A0-4A43-A313-959888C15484}" destId="{B498070F-85A3-4A5B-84E4-32D01B82A539}" srcOrd="0" destOrd="0" presId="urn:microsoft.com/office/officeart/2005/8/layout/vList5"/>
    <dgm:cxn modelId="{85155B40-B9FB-490B-97D8-8265A2791AEF}" srcId="{8CCEBA51-BFF3-4978-8E9D-B85C1CA5B2BA}" destId="{EA6F4FB6-941D-4A0D-8C52-1548F482DA9F}" srcOrd="0" destOrd="0" parTransId="{22B2CF51-6D4E-4655-82AC-6941F27DE275}" sibTransId="{CC469359-F5DD-40F9-887D-4EBE7D9AA7C4}"/>
    <dgm:cxn modelId="{41BD6B56-6D01-46DB-932D-99EDB9831AD3}" type="presOf" srcId="{8CCEBA51-BFF3-4978-8E9D-B85C1CA5B2BA}" destId="{DA5612BD-288C-4E90-9641-19E9B1BD12A0}" srcOrd="0" destOrd="0" presId="urn:microsoft.com/office/officeart/2005/8/layout/vList5"/>
    <dgm:cxn modelId="{934C6857-8B6A-4F26-A52B-75F6D187D543}" type="presOf" srcId="{273E02BF-D200-4745-81D8-8EC82E8483C2}" destId="{5619604E-3DDB-49A9-871E-DE38A6330103}" srcOrd="0" destOrd="0" presId="urn:microsoft.com/office/officeart/2005/8/layout/vList5"/>
    <dgm:cxn modelId="{5E492D80-7BEC-4591-B92F-4A2EB45B7480}" srcId="{299B149E-E19B-41CE-BDA8-1D1EBE0A2E04}" destId="{53133A03-54A0-4A43-A313-959888C15484}" srcOrd="0" destOrd="0" parTransId="{B114B50C-D2AA-41E1-B037-29EE0F371BFE}" sibTransId="{3534CD9D-0EA2-4519-AFF1-305A624A4943}"/>
    <dgm:cxn modelId="{A0DF408F-AA09-4C90-89AB-F93CBDC3EF19}" srcId="{EA6F4FB6-941D-4A0D-8C52-1548F482DA9F}" destId="{195C77CA-C3E8-4D63-8CE4-5DAFC5DD4885}" srcOrd="0" destOrd="0" parTransId="{E182287B-C226-4C33-B94C-AD3E1BDBF9C2}" sibTransId="{A0094143-4A09-4AE6-8BBC-DB13F7178372}"/>
    <dgm:cxn modelId="{353B8AAF-4A76-42E0-ABCB-6C195F738FB3}" srcId="{8CCEBA51-BFF3-4978-8E9D-B85C1CA5B2BA}" destId="{299B149E-E19B-41CE-BDA8-1D1EBE0A2E04}" srcOrd="2" destOrd="0" parTransId="{F5361428-0CCB-49D3-9033-256DB9270183}" sibTransId="{824EE908-22CA-4720-AB9E-5D0AF44CEE96}"/>
    <dgm:cxn modelId="{59C65ECE-FFCE-4021-9CDE-49EAEA21CD38}" type="presOf" srcId="{3B92D13E-38EF-48B6-87F8-798EC348BACA}" destId="{7DF0BD6E-792F-4D55-8CB0-7EB122E58973}" srcOrd="0" destOrd="0" presId="urn:microsoft.com/office/officeart/2005/8/layout/vList5"/>
    <dgm:cxn modelId="{6A9DC1CF-6B99-4198-A9F5-B80F80D5B4DD}" type="presOf" srcId="{EA6F4FB6-941D-4A0D-8C52-1548F482DA9F}" destId="{160C22EE-5EC8-4848-82D8-E7EDAC2A5A4C}" srcOrd="0" destOrd="0" presId="urn:microsoft.com/office/officeart/2005/8/layout/vList5"/>
    <dgm:cxn modelId="{5D9E47D6-E141-4DE6-BC0F-8AE382F299C4}" srcId="{8CCEBA51-BFF3-4978-8E9D-B85C1CA5B2BA}" destId="{3B92D13E-38EF-48B6-87F8-798EC348BACA}" srcOrd="1" destOrd="0" parTransId="{69F1BA1B-2A0B-45CF-9E0A-9DEC745896C8}" sibTransId="{C1CCDC33-9F47-481B-8B05-D168B8D0AEA6}"/>
    <dgm:cxn modelId="{672A4BD6-6E8A-4380-A3FE-69B9AEE66AF5}" type="presOf" srcId="{195C77CA-C3E8-4D63-8CE4-5DAFC5DD4885}" destId="{A199E13F-D58E-458D-B05C-4957934E7982}" srcOrd="0" destOrd="0" presId="urn:microsoft.com/office/officeart/2005/8/layout/vList5"/>
    <dgm:cxn modelId="{61C852FF-835A-4BA7-97E9-DC7CE6C5DCD0}" srcId="{3B92D13E-38EF-48B6-87F8-798EC348BACA}" destId="{273E02BF-D200-4745-81D8-8EC82E8483C2}" srcOrd="0" destOrd="0" parTransId="{46B4E47A-C385-42C6-8A13-477C0F0A8F7B}" sibTransId="{4F74C94A-911C-43FE-BC0E-970B0CFC3F59}"/>
    <dgm:cxn modelId="{2D482CE2-D542-4C57-BD88-7AD766895720}" type="presParOf" srcId="{DA5612BD-288C-4E90-9641-19E9B1BD12A0}" destId="{CAB7DBAA-B03E-4415-99B7-3F0FDDC52683}" srcOrd="0" destOrd="0" presId="urn:microsoft.com/office/officeart/2005/8/layout/vList5"/>
    <dgm:cxn modelId="{C073F47A-7255-475A-B9F2-9248A1E0582A}" type="presParOf" srcId="{CAB7DBAA-B03E-4415-99B7-3F0FDDC52683}" destId="{160C22EE-5EC8-4848-82D8-E7EDAC2A5A4C}" srcOrd="0" destOrd="0" presId="urn:microsoft.com/office/officeart/2005/8/layout/vList5"/>
    <dgm:cxn modelId="{8A714CBA-55DB-4127-9908-CD4322D2AB25}" type="presParOf" srcId="{CAB7DBAA-B03E-4415-99B7-3F0FDDC52683}" destId="{A199E13F-D58E-458D-B05C-4957934E7982}" srcOrd="1" destOrd="0" presId="urn:microsoft.com/office/officeart/2005/8/layout/vList5"/>
    <dgm:cxn modelId="{F5C924DD-6A25-4C4D-A875-AA0BB3A4BE3F}" type="presParOf" srcId="{DA5612BD-288C-4E90-9641-19E9B1BD12A0}" destId="{538D44CE-B828-429C-AA5C-6D3626DEA358}" srcOrd="1" destOrd="0" presId="urn:microsoft.com/office/officeart/2005/8/layout/vList5"/>
    <dgm:cxn modelId="{9A424D1E-A279-41AF-B24A-D9EA7DE5E2C7}" type="presParOf" srcId="{DA5612BD-288C-4E90-9641-19E9B1BD12A0}" destId="{E3575E11-70A6-4E10-9892-94CC0DCF1967}" srcOrd="2" destOrd="0" presId="urn:microsoft.com/office/officeart/2005/8/layout/vList5"/>
    <dgm:cxn modelId="{7AB986E6-19A6-4280-A3F2-7A47F8EAEA38}" type="presParOf" srcId="{E3575E11-70A6-4E10-9892-94CC0DCF1967}" destId="{7DF0BD6E-792F-4D55-8CB0-7EB122E58973}" srcOrd="0" destOrd="0" presId="urn:microsoft.com/office/officeart/2005/8/layout/vList5"/>
    <dgm:cxn modelId="{B68E1FBC-31AB-4E78-84C4-9CC6FC8388CD}" type="presParOf" srcId="{E3575E11-70A6-4E10-9892-94CC0DCF1967}" destId="{5619604E-3DDB-49A9-871E-DE38A6330103}" srcOrd="1" destOrd="0" presId="urn:microsoft.com/office/officeart/2005/8/layout/vList5"/>
    <dgm:cxn modelId="{5852467C-146E-4C74-9DAD-29A9D917973E}" type="presParOf" srcId="{DA5612BD-288C-4E90-9641-19E9B1BD12A0}" destId="{D4E8A28B-1840-40FF-A3B9-47595491EF88}" srcOrd="3" destOrd="0" presId="urn:microsoft.com/office/officeart/2005/8/layout/vList5"/>
    <dgm:cxn modelId="{812ACF4E-AEAD-49FB-8FBA-23DD3128090F}" type="presParOf" srcId="{DA5612BD-288C-4E90-9641-19E9B1BD12A0}" destId="{05350473-89E8-4FA3-9996-075702781098}" srcOrd="4" destOrd="0" presId="urn:microsoft.com/office/officeart/2005/8/layout/vList5"/>
    <dgm:cxn modelId="{1504AD9A-5A79-4CE7-A73D-C07289400C59}" type="presParOf" srcId="{05350473-89E8-4FA3-9996-075702781098}" destId="{B1AB933B-B50D-4EBC-BC4A-637A876FA8C6}" srcOrd="0" destOrd="0" presId="urn:microsoft.com/office/officeart/2005/8/layout/vList5"/>
    <dgm:cxn modelId="{26FEEDB9-3D91-4E73-9D1D-380FE66C83C6}" type="presParOf" srcId="{05350473-89E8-4FA3-9996-075702781098}" destId="{B498070F-85A3-4A5B-84E4-32D01B82A53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3F0882-BDCA-4EBA-AB66-B2DBBC4086DB}" type="doc">
      <dgm:prSet loTypeId="urn:microsoft.com/office/officeart/2005/8/layout/radial4" loCatId="relationship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pt-BR"/>
        </a:p>
      </dgm:t>
    </dgm:pt>
    <dgm:pt modelId="{774E63B2-C104-4026-B434-2519E14634DF}">
      <dgm:prSet phldrT="[Texto]" custT="1"/>
      <dgm:spPr/>
      <dgm:t>
        <a:bodyPr/>
        <a:lstStyle/>
        <a:p>
          <a:r>
            <a:rPr lang="pt-BR" sz="2800"/>
            <a:t>Pré-Edital</a:t>
          </a:r>
          <a:endParaRPr lang="pt-BR" sz="2800" dirty="0"/>
        </a:p>
      </dgm:t>
    </dgm:pt>
    <dgm:pt modelId="{06DA1E24-AE14-4ABC-8145-8B3925CCFDDF}" type="parTrans" cxnId="{CE0CD9F7-F1C5-4987-B61A-FCE464B7E09C}">
      <dgm:prSet/>
      <dgm:spPr/>
      <dgm:t>
        <a:bodyPr/>
        <a:lstStyle/>
        <a:p>
          <a:endParaRPr lang="pt-BR">
            <a:solidFill>
              <a:schemeClr val="tx2">
                <a:lumMod val="50000"/>
              </a:schemeClr>
            </a:solidFill>
          </a:endParaRPr>
        </a:p>
      </dgm:t>
    </dgm:pt>
    <dgm:pt modelId="{9C338F76-389B-42C6-B433-95F629BEDDAF}" type="sibTrans" cxnId="{CE0CD9F7-F1C5-4987-B61A-FCE464B7E09C}">
      <dgm:prSet/>
      <dgm:spPr/>
      <dgm:t>
        <a:bodyPr/>
        <a:lstStyle/>
        <a:p>
          <a:endParaRPr lang="pt-BR">
            <a:solidFill>
              <a:schemeClr val="tx2">
                <a:lumMod val="50000"/>
              </a:schemeClr>
            </a:solidFill>
          </a:endParaRPr>
        </a:p>
      </dgm:t>
    </dgm:pt>
    <dgm:pt modelId="{FB6AFF09-7B21-4104-A62C-C587E57BB325}">
      <dgm:prSet phldrT="[Texto]" custT="1"/>
      <dgm:spPr/>
      <dgm:t>
        <a:bodyPr/>
        <a:lstStyle/>
        <a:p>
          <a:r>
            <a:rPr lang="pt-BR" sz="2000"/>
            <a:t>Art. 177. da Constituição Federal</a:t>
          </a:r>
          <a:endParaRPr lang="pt-BR" sz="2000" dirty="0"/>
        </a:p>
      </dgm:t>
    </dgm:pt>
    <dgm:pt modelId="{89519525-4904-4541-881B-F85305CC36D9}" type="parTrans" cxnId="{4B9516E7-8E04-4FE7-B6D2-AA8CA61032B0}">
      <dgm:prSet/>
      <dgm:spPr/>
      <dgm:t>
        <a:bodyPr/>
        <a:lstStyle/>
        <a:p>
          <a:endParaRPr lang="pt-BR">
            <a:solidFill>
              <a:schemeClr val="tx2">
                <a:lumMod val="50000"/>
              </a:schemeClr>
            </a:solidFill>
          </a:endParaRPr>
        </a:p>
      </dgm:t>
    </dgm:pt>
    <dgm:pt modelId="{E775FE75-A7DC-4CBA-AF67-5ED9D4CB0263}" type="sibTrans" cxnId="{4B9516E7-8E04-4FE7-B6D2-AA8CA61032B0}">
      <dgm:prSet/>
      <dgm:spPr/>
      <dgm:t>
        <a:bodyPr/>
        <a:lstStyle/>
        <a:p>
          <a:endParaRPr lang="pt-BR">
            <a:solidFill>
              <a:schemeClr val="tx2">
                <a:lumMod val="50000"/>
              </a:schemeClr>
            </a:solidFill>
          </a:endParaRPr>
        </a:p>
      </dgm:t>
    </dgm:pt>
    <dgm:pt modelId="{3D79D6C8-ECDC-4EA7-9D0C-3C9338FAEB54}">
      <dgm:prSet phldrT="[Texto]" custT="1"/>
      <dgm:spPr/>
      <dgm:t>
        <a:bodyPr/>
        <a:lstStyle/>
        <a:p>
          <a:r>
            <a:rPr lang="pt-BR" sz="2000" dirty="0"/>
            <a:t>Resolução CNPE nº 22/2017</a:t>
          </a:r>
        </a:p>
      </dgm:t>
    </dgm:pt>
    <dgm:pt modelId="{5E050EF0-A0B7-4E0F-8DEF-BE203FCE9F18}" type="parTrans" cxnId="{72483928-3C67-4913-960D-91B2EA940E7E}">
      <dgm:prSet/>
      <dgm:spPr/>
      <dgm:t>
        <a:bodyPr/>
        <a:lstStyle/>
        <a:p>
          <a:endParaRPr lang="pt-BR">
            <a:solidFill>
              <a:schemeClr val="tx2">
                <a:lumMod val="50000"/>
              </a:schemeClr>
            </a:solidFill>
          </a:endParaRPr>
        </a:p>
      </dgm:t>
    </dgm:pt>
    <dgm:pt modelId="{2E13C1EF-44C6-4E2F-9E51-A3746BBB2016}" type="sibTrans" cxnId="{72483928-3C67-4913-960D-91B2EA940E7E}">
      <dgm:prSet/>
      <dgm:spPr/>
      <dgm:t>
        <a:bodyPr/>
        <a:lstStyle/>
        <a:p>
          <a:endParaRPr lang="pt-BR">
            <a:solidFill>
              <a:schemeClr val="tx2">
                <a:lumMod val="50000"/>
              </a:schemeClr>
            </a:solidFill>
          </a:endParaRPr>
        </a:p>
      </dgm:t>
    </dgm:pt>
    <dgm:pt modelId="{1AD72927-6AD8-4E07-B20C-7BA8F8AF3165}">
      <dgm:prSet phldrT="[Texto]" custT="1"/>
      <dgm:spPr/>
      <dgm:t>
        <a:bodyPr/>
        <a:lstStyle/>
        <a:p>
          <a:r>
            <a:rPr lang="pt-BR" sz="2000"/>
            <a:t>Lei nº 9.478/97; e Lei nº 12.351/2010</a:t>
          </a:r>
          <a:endParaRPr lang="pt-BR" sz="2000" dirty="0"/>
        </a:p>
      </dgm:t>
    </dgm:pt>
    <dgm:pt modelId="{67B5715F-41E0-464C-9750-E68381823C33}" type="parTrans" cxnId="{0C2FE285-86E2-431D-8865-3C3693D4D7FC}">
      <dgm:prSet/>
      <dgm:spPr/>
      <dgm:t>
        <a:bodyPr/>
        <a:lstStyle/>
        <a:p>
          <a:endParaRPr lang="pt-BR">
            <a:solidFill>
              <a:schemeClr val="tx2">
                <a:lumMod val="50000"/>
              </a:schemeClr>
            </a:solidFill>
          </a:endParaRPr>
        </a:p>
      </dgm:t>
    </dgm:pt>
    <dgm:pt modelId="{1C6E12E5-F07A-480A-9330-BAD19303C0B4}" type="sibTrans" cxnId="{0C2FE285-86E2-431D-8865-3C3693D4D7FC}">
      <dgm:prSet/>
      <dgm:spPr/>
      <dgm:t>
        <a:bodyPr/>
        <a:lstStyle/>
        <a:p>
          <a:endParaRPr lang="pt-BR">
            <a:solidFill>
              <a:schemeClr val="tx2">
                <a:lumMod val="50000"/>
              </a:schemeClr>
            </a:solidFill>
          </a:endParaRPr>
        </a:p>
      </dgm:t>
    </dgm:pt>
    <dgm:pt modelId="{C844DFE7-FA44-42F0-AA8D-254F4B7D18B8}">
      <dgm:prSet phldrT="[Texto]" custT="1"/>
      <dgm:spPr/>
      <dgm:t>
        <a:bodyPr/>
        <a:lstStyle/>
        <a:p>
          <a:r>
            <a:rPr lang="pt-BR" sz="2000"/>
            <a:t>Resolução ANP nº 18/2015</a:t>
          </a:r>
          <a:endParaRPr lang="pt-BR" sz="2000" dirty="0"/>
        </a:p>
      </dgm:t>
    </dgm:pt>
    <dgm:pt modelId="{34E880BD-20A5-42DC-8926-3A76B099C1BA}" type="parTrans" cxnId="{E8284B80-9644-44EA-AF9C-297CAA4A1EFB}">
      <dgm:prSet/>
      <dgm:spPr/>
      <dgm:t>
        <a:bodyPr/>
        <a:lstStyle/>
        <a:p>
          <a:endParaRPr lang="pt-BR">
            <a:solidFill>
              <a:schemeClr val="tx2">
                <a:lumMod val="50000"/>
              </a:schemeClr>
            </a:solidFill>
          </a:endParaRPr>
        </a:p>
      </dgm:t>
    </dgm:pt>
    <dgm:pt modelId="{E0BE9555-005B-4EC4-AB6C-2E03C4393CC2}" type="sibTrans" cxnId="{E8284B80-9644-44EA-AF9C-297CAA4A1EFB}">
      <dgm:prSet/>
      <dgm:spPr/>
      <dgm:t>
        <a:bodyPr/>
        <a:lstStyle/>
        <a:p>
          <a:endParaRPr lang="pt-BR">
            <a:solidFill>
              <a:schemeClr val="tx2">
                <a:lumMod val="50000"/>
              </a:schemeClr>
            </a:solidFill>
          </a:endParaRPr>
        </a:p>
      </dgm:t>
    </dgm:pt>
    <dgm:pt modelId="{FA348AC7-AAE7-450C-8EC7-4B221F1E3AD5}" type="pres">
      <dgm:prSet presAssocID="{663F0882-BDCA-4EBA-AB66-B2DBBC4086D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024BBA6-6D21-4129-9464-70497B66B8BA}" type="pres">
      <dgm:prSet presAssocID="{774E63B2-C104-4026-B434-2519E14634DF}" presName="centerShape" presStyleLbl="node0" presStyleIdx="0" presStyleCnt="1"/>
      <dgm:spPr/>
    </dgm:pt>
    <dgm:pt modelId="{43D9150C-6EB8-4EEE-8D21-2C122D0B9E2F}" type="pres">
      <dgm:prSet presAssocID="{89519525-4904-4541-881B-F85305CC36D9}" presName="parTrans" presStyleLbl="bgSibTrans2D1" presStyleIdx="0" presStyleCnt="4"/>
      <dgm:spPr/>
    </dgm:pt>
    <dgm:pt modelId="{1E5181CD-7396-49BD-9B1B-6EB7FA782AD4}" type="pres">
      <dgm:prSet presAssocID="{FB6AFF09-7B21-4104-A62C-C587E57BB325}" presName="node" presStyleLbl="node1" presStyleIdx="0" presStyleCnt="4">
        <dgm:presLayoutVars>
          <dgm:bulletEnabled val="1"/>
        </dgm:presLayoutVars>
      </dgm:prSet>
      <dgm:spPr/>
    </dgm:pt>
    <dgm:pt modelId="{89EA437B-BAAD-44F0-98FB-D11989823E95}" type="pres">
      <dgm:prSet presAssocID="{67B5715F-41E0-464C-9750-E68381823C33}" presName="parTrans" presStyleLbl="bgSibTrans2D1" presStyleIdx="1" presStyleCnt="4" custLinFactNeighborY="7630"/>
      <dgm:spPr/>
    </dgm:pt>
    <dgm:pt modelId="{D82F9891-0B5D-4BC3-97B3-B05DDFA60468}" type="pres">
      <dgm:prSet presAssocID="{1AD72927-6AD8-4E07-B20C-7BA8F8AF3165}" presName="node" presStyleLbl="node1" presStyleIdx="1" presStyleCnt="4">
        <dgm:presLayoutVars>
          <dgm:bulletEnabled val="1"/>
        </dgm:presLayoutVars>
      </dgm:prSet>
      <dgm:spPr/>
    </dgm:pt>
    <dgm:pt modelId="{00FC820B-D977-4DCA-8E30-94286453CEDB}" type="pres">
      <dgm:prSet presAssocID="{34E880BD-20A5-42DC-8926-3A76B099C1BA}" presName="parTrans" presStyleLbl="bgSibTrans2D1" presStyleIdx="2" presStyleCnt="4" custLinFactNeighborX="-979" custLinFactNeighborY="8528"/>
      <dgm:spPr/>
    </dgm:pt>
    <dgm:pt modelId="{A9E52C9B-1107-41CE-AF8A-28A51B9042D1}" type="pres">
      <dgm:prSet presAssocID="{C844DFE7-FA44-42F0-AA8D-254F4B7D18B8}" presName="node" presStyleLbl="node1" presStyleIdx="2" presStyleCnt="4">
        <dgm:presLayoutVars>
          <dgm:bulletEnabled val="1"/>
        </dgm:presLayoutVars>
      </dgm:prSet>
      <dgm:spPr/>
    </dgm:pt>
    <dgm:pt modelId="{B8DF75A4-24FE-4184-B21F-F754B757ECA0}" type="pres">
      <dgm:prSet presAssocID="{5E050EF0-A0B7-4E0F-8DEF-BE203FCE9F18}" presName="parTrans" presStyleLbl="bgSibTrans2D1" presStyleIdx="3" presStyleCnt="4" custLinFactNeighborX="-6989"/>
      <dgm:spPr/>
    </dgm:pt>
    <dgm:pt modelId="{0DE24278-7C72-47E1-AA71-5471D2C97CA0}" type="pres">
      <dgm:prSet presAssocID="{3D79D6C8-ECDC-4EA7-9D0C-3C9338FAEB54}" presName="node" presStyleLbl="node1" presStyleIdx="3" presStyleCnt="4">
        <dgm:presLayoutVars>
          <dgm:bulletEnabled val="1"/>
        </dgm:presLayoutVars>
      </dgm:prSet>
      <dgm:spPr/>
    </dgm:pt>
  </dgm:ptLst>
  <dgm:cxnLst>
    <dgm:cxn modelId="{6DCB5B03-C1C3-4D61-A02A-AB2C8E673B02}" type="presOf" srcId="{89519525-4904-4541-881B-F85305CC36D9}" destId="{43D9150C-6EB8-4EEE-8D21-2C122D0B9E2F}" srcOrd="0" destOrd="0" presId="urn:microsoft.com/office/officeart/2005/8/layout/radial4"/>
    <dgm:cxn modelId="{72483928-3C67-4913-960D-91B2EA940E7E}" srcId="{774E63B2-C104-4026-B434-2519E14634DF}" destId="{3D79D6C8-ECDC-4EA7-9D0C-3C9338FAEB54}" srcOrd="3" destOrd="0" parTransId="{5E050EF0-A0B7-4E0F-8DEF-BE203FCE9F18}" sibTransId="{2E13C1EF-44C6-4E2F-9E51-A3746BBB2016}"/>
    <dgm:cxn modelId="{784C123E-E485-4288-8E05-9CCB03F3D994}" type="presOf" srcId="{5E050EF0-A0B7-4E0F-8DEF-BE203FCE9F18}" destId="{B8DF75A4-24FE-4184-B21F-F754B757ECA0}" srcOrd="0" destOrd="0" presId="urn:microsoft.com/office/officeart/2005/8/layout/radial4"/>
    <dgm:cxn modelId="{56A61C52-744D-4687-89D0-AC9ABFA9203F}" type="presOf" srcId="{1AD72927-6AD8-4E07-B20C-7BA8F8AF3165}" destId="{D82F9891-0B5D-4BC3-97B3-B05DDFA60468}" srcOrd="0" destOrd="0" presId="urn:microsoft.com/office/officeart/2005/8/layout/radial4"/>
    <dgm:cxn modelId="{3507C77B-5136-4E6C-8033-1DEF696FDC03}" type="presOf" srcId="{34E880BD-20A5-42DC-8926-3A76B099C1BA}" destId="{00FC820B-D977-4DCA-8E30-94286453CEDB}" srcOrd="0" destOrd="0" presId="urn:microsoft.com/office/officeart/2005/8/layout/radial4"/>
    <dgm:cxn modelId="{E8284B80-9644-44EA-AF9C-297CAA4A1EFB}" srcId="{774E63B2-C104-4026-B434-2519E14634DF}" destId="{C844DFE7-FA44-42F0-AA8D-254F4B7D18B8}" srcOrd="2" destOrd="0" parTransId="{34E880BD-20A5-42DC-8926-3A76B099C1BA}" sibTransId="{E0BE9555-005B-4EC4-AB6C-2E03C4393CC2}"/>
    <dgm:cxn modelId="{0C2FE285-86E2-431D-8865-3C3693D4D7FC}" srcId="{774E63B2-C104-4026-B434-2519E14634DF}" destId="{1AD72927-6AD8-4E07-B20C-7BA8F8AF3165}" srcOrd="1" destOrd="0" parTransId="{67B5715F-41E0-464C-9750-E68381823C33}" sibTransId="{1C6E12E5-F07A-480A-9330-BAD19303C0B4}"/>
    <dgm:cxn modelId="{C3849E97-64EF-4366-860D-AA8F18579E15}" type="presOf" srcId="{774E63B2-C104-4026-B434-2519E14634DF}" destId="{8024BBA6-6D21-4129-9464-70497B66B8BA}" srcOrd="0" destOrd="0" presId="urn:microsoft.com/office/officeart/2005/8/layout/radial4"/>
    <dgm:cxn modelId="{B88DF9B0-9175-4028-B2D7-B35493AF4AEF}" type="presOf" srcId="{67B5715F-41E0-464C-9750-E68381823C33}" destId="{89EA437B-BAAD-44F0-98FB-D11989823E95}" srcOrd="0" destOrd="0" presId="urn:microsoft.com/office/officeart/2005/8/layout/radial4"/>
    <dgm:cxn modelId="{7F5CF3B5-3F69-43E5-BD22-CCCDA005FC8B}" type="presOf" srcId="{663F0882-BDCA-4EBA-AB66-B2DBBC4086DB}" destId="{FA348AC7-AAE7-450C-8EC7-4B221F1E3AD5}" srcOrd="0" destOrd="0" presId="urn:microsoft.com/office/officeart/2005/8/layout/radial4"/>
    <dgm:cxn modelId="{539C5AB6-444F-488D-A40C-F2BB5A0AFEB7}" type="presOf" srcId="{C844DFE7-FA44-42F0-AA8D-254F4B7D18B8}" destId="{A9E52C9B-1107-41CE-AF8A-28A51B9042D1}" srcOrd="0" destOrd="0" presId="urn:microsoft.com/office/officeart/2005/8/layout/radial4"/>
    <dgm:cxn modelId="{4A3856C2-46CD-4C00-A484-C15B6A6A6E0A}" type="presOf" srcId="{3D79D6C8-ECDC-4EA7-9D0C-3C9338FAEB54}" destId="{0DE24278-7C72-47E1-AA71-5471D2C97CA0}" srcOrd="0" destOrd="0" presId="urn:microsoft.com/office/officeart/2005/8/layout/radial4"/>
    <dgm:cxn modelId="{4B9516E7-8E04-4FE7-B6D2-AA8CA61032B0}" srcId="{774E63B2-C104-4026-B434-2519E14634DF}" destId="{FB6AFF09-7B21-4104-A62C-C587E57BB325}" srcOrd="0" destOrd="0" parTransId="{89519525-4904-4541-881B-F85305CC36D9}" sibTransId="{E775FE75-A7DC-4CBA-AF67-5ED9D4CB0263}"/>
    <dgm:cxn modelId="{CE0CD9F7-F1C5-4987-B61A-FCE464B7E09C}" srcId="{663F0882-BDCA-4EBA-AB66-B2DBBC4086DB}" destId="{774E63B2-C104-4026-B434-2519E14634DF}" srcOrd="0" destOrd="0" parTransId="{06DA1E24-AE14-4ABC-8145-8B3925CCFDDF}" sibTransId="{9C338F76-389B-42C6-B433-95F629BEDDAF}"/>
    <dgm:cxn modelId="{34726EFD-2580-4460-83C8-B31FC1DB28A0}" type="presOf" srcId="{FB6AFF09-7B21-4104-A62C-C587E57BB325}" destId="{1E5181CD-7396-49BD-9B1B-6EB7FA782AD4}" srcOrd="0" destOrd="0" presId="urn:microsoft.com/office/officeart/2005/8/layout/radial4"/>
    <dgm:cxn modelId="{79005850-1E8C-435F-B61F-0A531C7B5F6B}" type="presParOf" srcId="{FA348AC7-AAE7-450C-8EC7-4B221F1E3AD5}" destId="{8024BBA6-6D21-4129-9464-70497B66B8BA}" srcOrd="0" destOrd="0" presId="urn:microsoft.com/office/officeart/2005/8/layout/radial4"/>
    <dgm:cxn modelId="{076C7442-BDED-4536-8F4A-5CA6BA828C27}" type="presParOf" srcId="{FA348AC7-AAE7-450C-8EC7-4B221F1E3AD5}" destId="{43D9150C-6EB8-4EEE-8D21-2C122D0B9E2F}" srcOrd="1" destOrd="0" presId="urn:microsoft.com/office/officeart/2005/8/layout/radial4"/>
    <dgm:cxn modelId="{F33DD7C6-F0E6-44CD-B639-9220B7756DBD}" type="presParOf" srcId="{FA348AC7-AAE7-450C-8EC7-4B221F1E3AD5}" destId="{1E5181CD-7396-49BD-9B1B-6EB7FA782AD4}" srcOrd="2" destOrd="0" presId="urn:microsoft.com/office/officeart/2005/8/layout/radial4"/>
    <dgm:cxn modelId="{919C1E21-3B20-450C-926A-2312E4EFA0F4}" type="presParOf" srcId="{FA348AC7-AAE7-450C-8EC7-4B221F1E3AD5}" destId="{89EA437B-BAAD-44F0-98FB-D11989823E95}" srcOrd="3" destOrd="0" presId="urn:microsoft.com/office/officeart/2005/8/layout/radial4"/>
    <dgm:cxn modelId="{444A8FCE-AEF3-4210-BD3A-B7F3DC48ADDB}" type="presParOf" srcId="{FA348AC7-AAE7-450C-8EC7-4B221F1E3AD5}" destId="{D82F9891-0B5D-4BC3-97B3-B05DDFA60468}" srcOrd="4" destOrd="0" presId="urn:microsoft.com/office/officeart/2005/8/layout/radial4"/>
    <dgm:cxn modelId="{2C054FAD-6C82-4425-B6C6-A37756DAE9CF}" type="presParOf" srcId="{FA348AC7-AAE7-450C-8EC7-4B221F1E3AD5}" destId="{00FC820B-D977-4DCA-8E30-94286453CEDB}" srcOrd="5" destOrd="0" presId="urn:microsoft.com/office/officeart/2005/8/layout/radial4"/>
    <dgm:cxn modelId="{6A946CA1-A90B-4789-9707-0CF1798ADC9F}" type="presParOf" srcId="{FA348AC7-AAE7-450C-8EC7-4B221F1E3AD5}" destId="{A9E52C9B-1107-41CE-AF8A-28A51B9042D1}" srcOrd="6" destOrd="0" presId="urn:microsoft.com/office/officeart/2005/8/layout/radial4"/>
    <dgm:cxn modelId="{5B6D92BA-A80E-46C0-9317-E8FA2F391182}" type="presParOf" srcId="{FA348AC7-AAE7-450C-8EC7-4B221F1E3AD5}" destId="{B8DF75A4-24FE-4184-B21F-F754B757ECA0}" srcOrd="7" destOrd="0" presId="urn:microsoft.com/office/officeart/2005/8/layout/radial4"/>
    <dgm:cxn modelId="{BBD7A9AE-EF98-40D5-BFBD-03A3DA94C20D}" type="presParOf" srcId="{FA348AC7-AAE7-450C-8EC7-4B221F1E3AD5}" destId="{0DE24278-7C72-47E1-AA71-5471D2C97CA0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CEBA51-BFF3-4978-8E9D-B85C1CA5B2BA}" type="doc">
      <dgm:prSet loTypeId="urn:microsoft.com/office/officeart/2005/8/layout/vList5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pt-BR"/>
        </a:p>
      </dgm:t>
    </dgm:pt>
    <dgm:pt modelId="{EA6F4FB6-941D-4A0D-8C52-1548F482DA9F}">
      <dgm:prSet phldrT="[Texto]" custT="1"/>
      <dgm:spPr/>
      <dgm:t>
        <a:bodyPr/>
        <a:lstStyle/>
        <a:p>
          <a:endParaRPr lang="pt-BR" sz="1700" b="0" dirty="0"/>
        </a:p>
        <a:p>
          <a:r>
            <a:rPr lang="pt-BR" sz="1700" b="0" dirty="0"/>
            <a:t>Esse Artigo dispõe que a atividade de pesquisa e lavra das jazidas é monopólio da União; e</a:t>
          </a:r>
        </a:p>
        <a:p>
          <a:r>
            <a:rPr lang="pt-BR" sz="1700" b="0" dirty="0"/>
            <a:t> A União poderá contratar atividades de </a:t>
          </a:r>
          <a:r>
            <a:rPr lang="pt-BR" sz="1700" b="0" dirty="0" err="1"/>
            <a:t>E&amp;P</a:t>
          </a:r>
          <a:r>
            <a:rPr lang="pt-BR" sz="1700" b="0" dirty="0"/>
            <a:t> com empresas privadas ou públicas, nacionais e estrangeiras.</a:t>
          </a:r>
        </a:p>
        <a:p>
          <a:pPr algn="l"/>
          <a:endParaRPr lang="pt-BR" sz="1700" b="0" dirty="0"/>
        </a:p>
      </dgm:t>
    </dgm:pt>
    <dgm:pt modelId="{22B2CF51-6D4E-4655-82AC-6941F27DE275}" type="parTrans" cxnId="{85155B40-B9FB-490B-97D8-8265A2791AEF}">
      <dgm:prSet/>
      <dgm:spPr/>
      <dgm:t>
        <a:bodyPr/>
        <a:lstStyle/>
        <a:p>
          <a:endParaRPr lang="pt-BR" b="0"/>
        </a:p>
      </dgm:t>
    </dgm:pt>
    <dgm:pt modelId="{CC469359-F5DD-40F9-887D-4EBE7D9AA7C4}" type="sibTrans" cxnId="{85155B40-B9FB-490B-97D8-8265A2791AEF}">
      <dgm:prSet/>
      <dgm:spPr/>
      <dgm:t>
        <a:bodyPr/>
        <a:lstStyle/>
        <a:p>
          <a:endParaRPr lang="pt-BR" b="0"/>
        </a:p>
      </dgm:t>
    </dgm:pt>
    <dgm:pt modelId="{195C77CA-C3E8-4D63-8CE4-5DAFC5DD4885}">
      <dgm:prSet phldrT="[Texto]" custT="1"/>
      <dgm:spPr/>
      <dgm:t>
        <a:bodyPr/>
        <a:lstStyle/>
        <a:p>
          <a:r>
            <a:rPr lang="pt-BR" sz="1700" b="0" dirty="0"/>
            <a:t>Art.177 da Constituição Federal</a:t>
          </a:r>
        </a:p>
      </dgm:t>
    </dgm:pt>
    <dgm:pt modelId="{E182287B-C226-4C33-B94C-AD3E1BDBF9C2}" type="parTrans" cxnId="{A0DF408F-AA09-4C90-89AB-F93CBDC3EF19}">
      <dgm:prSet/>
      <dgm:spPr/>
      <dgm:t>
        <a:bodyPr/>
        <a:lstStyle/>
        <a:p>
          <a:endParaRPr lang="pt-BR" b="0"/>
        </a:p>
      </dgm:t>
    </dgm:pt>
    <dgm:pt modelId="{A0094143-4A09-4AE6-8BBC-DB13F7178372}" type="sibTrans" cxnId="{A0DF408F-AA09-4C90-89AB-F93CBDC3EF19}">
      <dgm:prSet/>
      <dgm:spPr/>
      <dgm:t>
        <a:bodyPr/>
        <a:lstStyle/>
        <a:p>
          <a:endParaRPr lang="pt-BR" b="0"/>
        </a:p>
      </dgm:t>
    </dgm:pt>
    <dgm:pt modelId="{3B92D13E-38EF-48B6-87F8-798EC348BACA}">
      <dgm:prSet phldrT="[Texto]" custT="1"/>
      <dgm:spPr/>
      <dgm:t>
        <a:bodyPr/>
        <a:lstStyle/>
        <a:p>
          <a:pPr algn="l"/>
          <a:r>
            <a:rPr lang="pt-BR" sz="1700" b="0" dirty="0"/>
            <a:t>Criou o Conselho Nacional de Política Energética (CNPE) e a ANP; Cabendo a Agência contratar, regular e fiscalizar as atividades do setor, assim como elaborar editais e contratos e promover as rodadas de licitações.</a:t>
          </a:r>
        </a:p>
      </dgm:t>
    </dgm:pt>
    <dgm:pt modelId="{69F1BA1B-2A0B-45CF-9E0A-9DEC745896C8}" type="parTrans" cxnId="{5D9E47D6-E141-4DE6-BC0F-8AE382F299C4}">
      <dgm:prSet/>
      <dgm:spPr/>
      <dgm:t>
        <a:bodyPr/>
        <a:lstStyle/>
        <a:p>
          <a:endParaRPr lang="pt-BR" b="0"/>
        </a:p>
      </dgm:t>
    </dgm:pt>
    <dgm:pt modelId="{C1CCDC33-9F47-481B-8B05-D168B8D0AEA6}" type="sibTrans" cxnId="{5D9E47D6-E141-4DE6-BC0F-8AE382F299C4}">
      <dgm:prSet/>
      <dgm:spPr/>
      <dgm:t>
        <a:bodyPr/>
        <a:lstStyle/>
        <a:p>
          <a:endParaRPr lang="pt-BR" b="0"/>
        </a:p>
      </dgm:t>
    </dgm:pt>
    <dgm:pt modelId="{273E02BF-D200-4745-81D8-8EC82E8483C2}">
      <dgm:prSet phldrT="[Texto]" custT="1"/>
      <dgm:spPr/>
      <dgm:t>
        <a:bodyPr/>
        <a:lstStyle/>
        <a:p>
          <a:r>
            <a:rPr lang="pt-BR" sz="1700" b="0" dirty="0"/>
            <a:t>Lei 9.478/97; e Lei 12.351/10</a:t>
          </a:r>
        </a:p>
      </dgm:t>
    </dgm:pt>
    <dgm:pt modelId="{46B4E47A-C385-42C6-8A13-477C0F0A8F7B}" type="parTrans" cxnId="{61C852FF-835A-4BA7-97E9-DC7CE6C5DCD0}">
      <dgm:prSet/>
      <dgm:spPr/>
      <dgm:t>
        <a:bodyPr/>
        <a:lstStyle/>
        <a:p>
          <a:endParaRPr lang="pt-BR" b="0"/>
        </a:p>
      </dgm:t>
    </dgm:pt>
    <dgm:pt modelId="{4F74C94A-911C-43FE-BC0E-970B0CFC3F59}" type="sibTrans" cxnId="{61C852FF-835A-4BA7-97E9-DC7CE6C5DCD0}">
      <dgm:prSet/>
      <dgm:spPr/>
      <dgm:t>
        <a:bodyPr/>
        <a:lstStyle/>
        <a:p>
          <a:endParaRPr lang="pt-BR" b="0"/>
        </a:p>
      </dgm:t>
    </dgm:pt>
    <dgm:pt modelId="{299B149E-E19B-41CE-BDA8-1D1EBE0A2E04}">
      <dgm:prSet phldrT="[Texto]" custT="1"/>
      <dgm:spPr/>
      <dgm:t>
        <a:bodyPr/>
        <a:lstStyle/>
        <a:p>
          <a:pPr algn="l"/>
          <a:r>
            <a:rPr lang="pt-BR" sz="1700" b="0" dirty="0"/>
            <a:t>Publicada no </a:t>
          </a:r>
          <a:r>
            <a:rPr lang="pt-BR" sz="1700" b="0" dirty="0" err="1"/>
            <a:t>D.O.</a:t>
          </a:r>
          <a:r>
            <a:rPr lang="pt-BR" sz="1700" b="0" dirty="0"/>
            <a:t>U em 24/11/2017, definiu os blocos exploratórios autorizando a ANP a realizar a 15ª Rodada de Licitações em 2018; e</a:t>
          </a:r>
        </a:p>
        <a:p>
          <a:pPr algn="l"/>
          <a:r>
            <a:rPr lang="pt-BR" sz="1700" b="0" dirty="0"/>
            <a:t>Definiu as diretrizes sobre a política de Conteúdo Local.</a:t>
          </a:r>
        </a:p>
      </dgm:t>
    </dgm:pt>
    <dgm:pt modelId="{F5361428-0CCB-49D3-9033-256DB9270183}" type="parTrans" cxnId="{353B8AAF-4A76-42E0-ABCB-6C195F738FB3}">
      <dgm:prSet/>
      <dgm:spPr/>
      <dgm:t>
        <a:bodyPr/>
        <a:lstStyle/>
        <a:p>
          <a:endParaRPr lang="pt-BR" b="0"/>
        </a:p>
      </dgm:t>
    </dgm:pt>
    <dgm:pt modelId="{824EE908-22CA-4720-AB9E-5D0AF44CEE96}" type="sibTrans" cxnId="{353B8AAF-4A76-42E0-ABCB-6C195F738FB3}">
      <dgm:prSet/>
      <dgm:spPr/>
      <dgm:t>
        <a:bodyPr/>
        <a:lstStyle/>
        <a:p>
          <a:endParaRPr lang="pt-BR" b="0"/>
        </a:p>
      </dgm:t>
    </dgm:pt>
    <dgm:pt modelId="{53133A03-54A0-4A43-A313-959888C15484}">
      <dgm:prSet phldrT="[Texto]" custT="1"/>
      <dgm:spPr/>
      <dgm:t>
        <a:bodyPr/>
        <a:lstStyle/>
        <a:p>
          <a:r>
            <a:rPr lang="pt-BR" sz="1700" b="0" dirty="0"/>
            <a:t>Resolução CNPE nº 22/2017</a:t>
          </a:r>
        </a:p>
      </dgm:t>
    </dgm:pt>
    <dgm:pt modelId="{B114B50C-D2AA-41E1-B037-29EE0F371BFE}" type="parTrans" cxnId="{5E492D80-7BEC-4591-B92F-4A2EB45B7480}">
      <dgm:prSet/>
      <dgm:spPr/>
      <dgm:t>
        <a:bodyPr/>
        <a:lstStyle/>
        <a:p>
          <a:endParaRPr lang="pt-BR" b="0"/>
        </a:p>
      </dgm:t>
    </dgm:pt>
    <dgm:pt modelId="{3534CD9D-0EA2-4519-AFF1-305A624A4943}" type="sibTrans" cxnId="{5E492D80-7BEC-4591-B92F-4A2EB45B7480}">
      <dgm:prSet/>
      <dgm:spPr/>
      <dgm:t>
        <a:bodyPr/>
        <a:lstStyle/>
        <a:p>
          <a:endParaRPr lang="pt-BR" b="0"/>
        </a:p>
      </dgm:t>
    </dgm:pt>
    <dgm:pt modelId="{36933ADE-45CA-4171-867E-99D5859AE278}">
      <dgm:prSet phldrT="[Texto]" custT="1"/>
      <dgm:spPr/>
      <dgm:t>
        <a:bodyPr/>
        <a:lstStyle/>
        <a:p>
          <a:r>
            <a:rPr lang="pt-BR" sz="1700" b="0" dirty="0"/>
            <a:t>Resolução ANP nº 18/2015</a:t>
          </a:r>
        </a:p>
      </dgm:t>
    </dgm:pt>
    <dgm:pt modelId="{51EA60FB-8BCB-4EC8-A8C4-9253B67F25E4}" type="parTrans" cxnId="{7D5A49B6-12A5-4FFD-9DF7-108D63C1A605}">
      <dgm:prSet/>
      <dgm:spPr/>
      <dgm:t>
        <a:bodyPr/>
        <a:lstStyle/>
        <a:p>
          <a:endParaRPr lang="pt-BR" b="0"/>
        </a:p>
      </dgm:t>
    </dgm:pt>
    <dgm:pt modelId="{186D923D-3232-4721-851E-C3DAE8EDCD66}" type="sibTrans" cxnId="{7D5A49B6-12A5-4FFD-9DF7-108D63C1A605}">
      <dgm:prSet/>
      <dgm:spPr/>
      <dgm:t>
        <a:bodyPr/>
        <a:lstStyle/>
        <a:p>
          <a:endParaRPr lang="pt-BR" b="0"/>
        </a:p>
      </dgm:t>
    </dgm:pt>
    <dgm:pt modelId="{9A91C097-7A16-4AD4-8010-FF652C86BF55}">
      <dgm:prSet phldrT="[Texto]" custT="1"/>
      <dgm:spPr/>
      <dgm:t>
        <a:bodyPr/>
        <a:lstStyle/>
        <a:p>
          <a:pPr algn="l"/>
          <a:r>
            <a:rPr lang="pt-BR" sz="1700" b="0" dirty="0"/>
            <a:t>Essa Resolução ANP regulamenta o procedimento licitatório de blocos ou áreas para E&amp;P de petróleo e gás natural. </a:t>
          </a:r>
        </a:p>
      </dgm:t>
    </dgm:pt>
    <dgm:pt modelId="{87678E47-7640-42BA-9EB3-102AD192B7C3}" type="parTrans" cxnId="{C6677B2A-FEBD-4C16-9A73-E4297462EC86}">
      <dgm:prSet/>
      <dgm:spPr/>
      <dgm:t>
        <a:bodyPr/>
        <a:lstStyle/>
        <a:p>
          <a:endParaRPr lang="pt-BR" b="0"/>
        </a:p>
      </dgm:t>
    </dgm:pt>
    <dgm:pt modelId="{D872DB7C-BEA3-4ABB-920A-E86732FFA6EE}" type="sibTrans" cxnId="{C6677B2A-FEBD-4C16-9A73-E4297462EC86}">
      <dgm:prSet/>
      <dgm:spPr/>
      <dgm:t>
        <a:bodyPr/>
        <a:lstStyle/>
        <a:p>
          <a:endParaRPr lang="pt-BR" b="0"/>
        </a:p>
      </dgm:t>
    </dgm:pt>
    <dgm:pt modelId="{DA5612BD-288C-4E90-9641-19E9B1BD12A0}" type="pres">
      <dgm:prSet presAssocID="{8CCEBA51-BFF3-4978-8E9D-B85C1CA5B2BA}" presName="Name0" presStyleCnt="0">
        <dgm:presLayoutVars>
          <dgm:dir/>
          <dgm:animLvl val="lvl"/>
          <dgm:resizeHandles val="exact"/>
        </dgm:presLayoutVars>
      </dgm:prSet>
      <dgm:spPr/>
    </dgm:pt>
    <dgm:pt modelId="{CAB7DBAA-B03E-4415-99B7-3F0FDDC52683}" type="pres">
      <dgm:prSet presAssocID="{EA6F4FB6-941D-4A0D-8C52-1548F482DA9F}" presName="linNode" presStyleCnt="0"/>
      <dgm:spPr/>
    </dgm:pt>
    <dgm:pt modelId="{160C22EE-5EC8-4848-82D8-E7EDAC2A5A4C}" type="pres">
      <dgm:prSet presAssocID="{EA6F4FB6-941D-4A0D-8C52-1548F482DA9F}" presName="parentText" presStyleLbl="node1" presStyleIdx="0" presStyleCnt="4" custScaleX="547668" custLinFactNeighborX="-71459">
        <dgm:presLayoutVars>
          <dgm:chMax val="1"/>
          <dgm:bulletEnabled val="1"/>
        </dgm:presLayoutVars>
      </dgm:prSet>
      <dgm:spPr/>
    </dgm:pt>
    <dgm:pt modelId="{A199E13F-D58E-458D-B05C-4957934E7982}" type="pres">
      <dgm:prSet presAssocID="{EA6F4FB6-941D-4A0D-8C52-1548F482DA9F}" presName="descendantText" presStyleLbl="alignAccFollowNode1" presStyleIdx="0" presStyleCnt="4">
        <dgm:presLayoutVars>
          <dgm:bulletEnabled val="1"/>
        </dgm:presLayoutVars>
      </dgm:prSet>
      <dgm:spPr/>
    </dgm:pt>
    <dgm:pt modelId="{538D44CE-B828-429C-AA5C-6D3626DEA358}" type="pres">
      <dgm:prSet presAssocID="{CC469359-F5DD-40F9-887D-4EBE7D9AA7C4}" presName="sp" presStyleCnt="0"/>
      <dgm:spPr/>
    </dgm:pt>
    <dgm:pt modelId="{E3575E11-70A6-4E10-9892-94CC0DCF1967}" type="pres">
      <dgm:prSet presAssocID="{3B92D13E-38EF-48B6-87F8-798EC348BACA}" presName="linNode" presStyleCnt="0"/>
      <dgm:spPr/>
    </dgm:pt>
    <dgm:pt modelId="{7DF0BD6E-792F-4D55-8CB0-7EB122E58973}" type="pres">
      <dgm:prSet presAssocID="{3B92D13E-38EF-48B6-87F8-798EC348BACA}" presName="parentText" presStyleLbl="node1" presStyleIdx="1" presStyleCnt="4" custScaleX="547668" custLinFactNeighborX="-71459">
        <dgm:presLayoutVars>
          <dgm:chMax val="1"/>
          <dgm:bulletEnabled val="1"/>
        </dgm:presLayoutVars>
      </dgm:prSet>
      <dgm:spPr/>
    </dgm:pt>
    <dgm:pt modelId="{5619604E-3DDB-49A9-871E-DE38A6330103}" type="pres">
      <dgm:prSet presAssocID="{3B92D13E-38EF-48B6-87F8-798EC348BACA}" presName="descendantText" presStyleLbl="alignAccFollowNode1" presStyleIdx="1" presStyleCnt="4">
        <dgm:presLayoutVars>
          <dgm:bulletEnabled val="1"/>
        </dgm:presLayoutVars>
      </dgm:prSet>
      <dgm:spPr/>
    </dgm:pt>
    <dgm:pt modelId="{D4E8A28B-1840-40FF-A3B9-47595491EF88}" type="pres">
      <dgm:prSet presAssocID="{C1CCDC33-9F47-481B-8B05-D168B8D0AEA6}" presName="sp" presStyleCnt="0"/>
      <dgm:spPr/>
    </dgm:pt>
    <dgm:pt modelId="{05350473-89E8-4FA3-9996-075702781098}" type="pres">
      <dgm:prSet presAssocID="{299B149E-E19B-41CE-BDA8-1D1EBE0A2E04}" presName="linNode" presStyleCnt="0"/>
      <dgm:spPr/>
    </dgm:pt>
    <dgm:pt modelId="{B1AB933B-B50D-4EBC-BC4A-637A876FA8C6}" type="pres">
      <dgm:prSet presAssocID="{299B149E-E19B-41CE-BDA8-1D1EBE0A2E04}" presName="parentText" presStyleLbl="node1" presStyleIdx="2" presStyleCnt="4" custScaleX="547668" custLinFactNeighborX="-71459">
        <dgm:presLayoutVars>
          <dgm:chMax val="1"/>
          <dgm:bulletEnabled val="1"/>
        </dgm:presLayoutVars>
      </dgm:prSet>
      <dgm:spPr/>
    </dgm:pt>
    <dgm:pt modelId="{B498070F-85A3-4A5B-84E4-32D01B82A539}" type="pres">
      <dgm:prSet presAssocID="{299B149E-E19B-41CE-BDA8-1D1EBE0A2E04}" presName="descendantText" presStyleLbl="alignAccFollowNode1" presStyleIdx="2" presStyleCnt="4">
        <dgm:presLayoutVars>
          <dgm:bulletEnabled val="1"/>
        </dgm:presLayoutVars>
      </dgm:prSet>
      <dgm:spPr/>
    </dgm:pt>
    <dgm:pt modelId="{C6B9B564-5D28-4823-89B3-0AAC4ECB2800}" type="pres">
      <dgm:prSet presAssocID="{824EE908-22CA-4720-AB9E-5D0AF44CEE96}" presName="sp" presStyleCnt="0"/>
      <dgm:spPr/>
    </dgm:pt>
    <dgm:pt modelId="{8A246095-D598-420E-ADD0-6E14350A4A9B}" type="pres">
      <dgm:prSet presAssocID="{9A91C097-7A16-4AD4-8010-FF652C86BF55}" presName="linNode" presStyleCnt="0"/>
      <dgm:spPr/>
    </dgm:pt>
    <dgm:pt modelId="{F5ECF86A-EAE5-4272-9BB6-AEF40A27B0C3}" type="pres">
      <dgm:prSet presAssocID="{9A91C097-7A16-4AD4-8010-FF652C86BF55}" presName="parentText" presStyleLbl="node1" presStyleIdx="3" presStyleCnt="4" custScaleX="547668" custLinFactNeighborX="558" custLinFactNeighborY="-2048">
        <dgm:presLayoutVars>
          <dgm:chMax val="1"/>
          <dgm:bulletEnabled val="1"/>
        </dgm:presLayoutVars>
      </dgm:prSet>
      <dgm:spPr/>
    </dgm:pt>
    <dgm:pt modelId="{08343971-7077-47EB-9023-1D740BA1B06E}" type="pres">
      <dgm:prSet presAssocID="{9A91C097-7A16-4AD4-8010-FF652C86BF55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6FE82000-C37D-4E84-86D9-6A3F5368EECB}" type="presOf" srcId="{299B149E-E19B-41CE-BDA8-1D1EBE0A2E04}" destId="{B1AB933B-B50D-4EBC-BC4A-637A876FA8C6}" srcOrd="0" destOrd="0" presId="urn:microsoft.com/office/officeart/2005/8/layout/vList5"/>
    <dgm:cxn modelId="{1A430007-66D9-44EC-A752-EFC8E16B65CE}" type="presOf" srcId="{8CCEBA51-BFF3-4978-8E9D-B85C1CA5B2BA}" destId="{DA5612BD-288C-4E90-9641-19E9B1BD12A0}" srcOrd="0" destOrd="0" presId="urn:microsoft.com/office/officeart/2005/8/layout/vList5"/>
    <dgm:cxn modelId="{EC89210D-C44A-4ECC-A956-E5B596E68A6C}" type="presOf" srcId="{3B92D13E-38EF-48B6-87F8-798EC348BACA}" destId="{7DF0BD6E-792F-4D55-8CB0-7EB122E58973}" srcOrd="0" destOrd="0" presId="urn:microsoft.com/office/officeart/2005/8/layout/vList5"/>
    <dgm:cxn modelId="{C6677B2A-FEBD-4C16-9A73-E4297462EC86}" srcId="{8CCEBA51-BFF3-4978-8E9D-B85C1CA5B2BA}" destId="{9A91C097-7A16-4AD4-8010-FF652C86BF55}" srcOrd="3" destOrd="0" parTransId="{87678E47-7640-42BA-9EB3-102AD192B7C3}" sibTransId="{D872DB7C-BEA3-4ABB-920A-E86732FFA6EE}"/>
    <dgm:cxn modelId="{85155B40-B9FB-490B-97D8-8265A2791AEF}" srcId="{8CCEBA51-BFF3-4978-8E9D-B85C1CA5B2BA}" destId="{EA6F4FB6-941D-4A0D-8C52-1548F482DA9F}" srcOrd="0" destOrd="0" parTransId="{22B2CF51-6D4E-4655-82AC-6941F27DE275}" sibTransId="{CC469359-F5DD-40F9-887D-4EBE7D9AA7C4}"/>
    <dgm:cxn modelId="{6054E75B-C103-4D8A-B74F-CDE22BA6C594}" type="presOf" srcId="{9A91C097-7A16-4AD4-8010-FF652C86BF55}" destId="{F5ECF86A-EAE5-4272-9BB6-AEF40A27B0C3}" srcOrd="0" destOrd="0" presId="urn:microsoft.com/office/officeart/2005/8/layout/vList5"/>
    <dgm:cxn modelId="{06F31067-E45E-4290-BF10-A294C43520B6}" type="presOf" srcId="{36933ADE-45CA-4171-867E-99D5859AE278}" destId="{08343971-7077-47EB-9023-1D740BA1B06E}" srcOrd="0" destOrd="0" presId="urn:microsoft.com/office/officeart/2005/8/layout/vList5"/>
    <dgm:cxn modelId="{5F5D6B48-8547-4F3F-AA08-9DDE974061B0}" type="presOf" srcId="{273E02BF-D200-4745-81D8-8EC82E8483C2}" destId="{5619604E-3DDB-49A9-871E-DE38A6330103}" srcOrd="0" destOrd="0" presId="urn:microsoft.com/office/officeart/2005/8/layout/vList5"/>
    <dgm:cxn modelId="{25A53949-C1F0-424A-88A7-144D67D55F7D}" type="presOf" srcId="{195C77CA-C3E8-4D63-8CE4-5DAFC5DD4885}" destId="{A199E13F-D58E-458D-B05C-4957934E7982}" srcOrd="0" destOrd="0" presId="urn:microsoft.com/office/officeart/2005/8/layout/vList5"/>
    <dgm:cxn modelId="{72D18576-3E21-46B7-963A-574CE8FE996D}" type="presOf" srcId="{EA6F4FB6-941D-4A0D-8C52-1548F482DA9F}" destId="{160C22EE-5EC8-4848-82D8-E7EDAC2A5A4C}" srcOrd="0" destOrd="0" presId="urn:microsoft.com/office/officeart/2005/8/layout/vList5"/>
    <dgm:cxn modelId="{5E492D80-7BEC-4591-B92F-4A2EB45B7480}" srcId="{299B149E-E19B-41CE-BDA8-1D1EBE0A2E04}" destId="{53133A03-54A0-4A43-A313-959888C15484}" srcOrd="0" destOrd="0" parTransId="{B114B50C-D2AA-41E1-B037-29EE0F371BFE}" sibTransId="{3534CD9D-0EA2-4519-AFF1-305A624A4943}"/>
    <dgm:cxn modelId="{A32A7E86-8484-4CA2-9AD1-195A53FBC5EA}" type="presOf" srcId="{53133A03-54A0-4A43-A313-959888C15484}" destId="{B498070F-85A3-4A5B-84E4-32D01B82A539}" srcOrd="0" destOrd="0" presId="urn:microsoft.com/office/officeart/2005/8/layout/vList5"/>
    <dgm:cxn modelId="{A0DF408F-AA09-4C90-89AB-F93CBDC3EF19}" srcId="{EA6F4FB6-941D-4A0D-8C52-1548F482DA9F}" destId="{195C77CA-C3E8-4D63-8CE4-5DAFC5DD4885}" srcOrd="0" destOrd="0" parTransId="{E182287B-C226-4C33-B94C-AD3E1BDBF9C2}" sibTransId="{A0094143-4A09-4AE6-8BBC-DB13F7178372}"/>
    <dgm:cxn modelId="{353B8AAF-4A76-42E0-ABCB-6C195F738FB3}" srcId="{8CCEBA51-BFF3-4978-8E9D-B85C1CA5B2BA}" destId="{299B149E-E19B-41CE-BDA8-1D1EBE0A2E04}" srcOrd="2" destOrd="0" parTransId="{F5361428-0CCB-49D3-9033-256DB9270183}" sibTransId="{824EE908-22CA-4720-AB9E-5D0AF44CEE96}"/>
    <dgm:cxn modelId="{7D5A49B6-12A5-4FFD-9DF7-108D63C1A605}" srcId="{9A91C097-7A16-4AD4-8010-FF652C86BF55}" destId="{36933ADE-45CA-4171-867E-99D5859AE278}" srcOrd="0" destOrd="0" parTransId="{51EA60FB-8BCB-4EC8-A8C4-9253B67F25E4}" sibTransId="{186D923D-3232-4721-851E-C3DAE8EDCD66}"/>
    <dgm:cxn modelId="{5D9E47D6-E141-4DE6-BC0F-8AE382F299C4}" srcId="{8CCEBA51-BFF3-4978-8E9D-B85C1CA5B2BA}" destId="{3B92D13E-38EF-48B6-87F8-798EC348BACA}" srcOrd="1" destOrd="0" parTransId="{69F1BA1B-2A0B-45CF-9E0A-9DEC745896C8}" sibTransId="{C1CCDC33-9F47-481B-8B05-D168B8D0AEA6}"/>
    <dgm:cxn modelId="{61C852FF-835A-4BA7-97E9-DC7CE6C5DCD0}" srcId="{3B92D13E-38EF-48B6-87F8-798EC348BACA}" destId="{273E02BF-D200-4745-81D8-8EC82E8483C2}" srcOrd="0" destOrd="0" parTransId="{46B4E47A-C385-42C6-8A13-477C0F0A8F7B}" sibTransId="{4F74C94A-911C-43FE-BC0E-970B0CFC3F59}"/>
    <dgm:cxn modelId="{89A9678A-5AB7-4042-A332-5AEA109994F9}" type="presParOf" srcId="{DA5612BD-288C-4E90-9641-19E9B1BD12A0}" destId="{CAB7DBAA-B03E-4415-99B7-3F0FDDC52683}" srcOrd="0" destOrd="0" presId="urn:microsoft.com/office/officeart/2005/8/layout/vList5"/>
    <dgm:cxn modelId="{7B11E4E6-8AB2-4179-B67D-1D29DA89D053}" type="presParOf" srcId="{CAB7DBAA-B03E-4415-99B7-3F0FDDC52683}" destId="{160C22EE-5EC8-4848-82D8-E7EDAC2A5A4C}" srcOrd="0" destOrd="0" presId="urn:microsoft.com/office/officeart/2005/8/layout/vList5"/>
    <dgm:cxn modelId="{75E2DD66-DC88-42B2-B4B5-22DE8CBFC4D0}" type="presParOf" srcId="{CAB7DBAA-B03E-4415-99B7-3F0FDDC52683}" destId="{A199E13F-D58E-458D-B05C-4957934E7982}" srcOrd="1" destOrd="0" presId="urn:microsoft.com/office/officeart/2005/8/layout/vList5"/>
    <dgm:cxn modelId="{35054185-3A9F-4E74-8B25-A55F8988004D}" type="presParOf" srcId="{DA5612BD-288C-4E90-9641-19E9B1BD12A0}" destId="{538D44CE-B828-429C-AA5C-6D3626DEA358}" srcOrd="1" destOrd="0" presId="urn:microsoft.com/office/officeart/2005/8/layout/vList5"/>
    <dgm:cxn modelId="{A2687C6C-3F8A-42E5-9090-024416CAA7D4}" type="presParOf" srcId="{DA5612BD-288C-4E90-9641-19E9B1BD12A0}" destId="{E3575E11-70A6-4E10-9892-94CC0DCF1967}" srcOrd="2" destOrd="0" presId="urn:microsoft.com/office/officeart/2005/8/layout/vList5"/>
    <dgm:cxn modelId="{E932FEC5-B901-4B8D-927E-03926FC3FE25}" type="presParOf" srcId="{E3575E11-70A6-4E10-9892-94CC0DCF1967}" destId="{7DF0BD6E-792F-4D55-8CB0-7EB122E58973}" srcOrd="0" destOrd="0" presId="urn:microsoft.com/office/officeart/2005/8/layout/vList5"/>
    <dgm:cxn modelId="{9F97E731-8A7E-481F-94D9-472C082E31FA}" type="presParOf" srcId="{E3575E11-70A6-4E10-9892-94CC0DCF1967}" destId="{5619604E-3DDB-49A9-871E-DE38A6330103}" srcOrd="1" destOrd="0" presId="urn:microsoft.com/office/officeart/2005/8/layout/vList5"/>
    <dgm:cxn modelId="{16457EF7-A426-4C9F-9853-2C1B505A9CA8}" type="presParOf" srcId="{DA5612BD-288C-4E90-9641-19E9B1BD12A0}" destId="{D4E8A28B-1840-40FF-A3B9-47595491EF88}" srcOrd="3" destOrd="0" presId="urn:microsoft.com/office/officeart/2005/8/layout/vList5"/>
    <dgm:cxn modelId="{BCB9A65A-8975-4324-87A8-7D39BE2ABD76}" type="presParOf" srcId="{DA5612BD-288C-4E90-9641-19E9B1BD12A0}" destId="{05350473-89E8-4FA3-9996-075702781098}" srcOrd="4" destOrd="0" presId="urn:microsoft.com/office/officeart/2005/8/layout/vList5"/>
    <dgm:cxn modelId="{18343395-CA38-4244-B163-04B553D51AF1}" type="presParOf" srcId="{05350473-89E8-4FA3-9996-075702781098}" destId="{B1AB933B-B50D-4EBC-BC4A-637A876FA8C6}" srcOrd="0" destOrd="0" presId="urn:microsoft.com/office/officeart/2005/8/layout/vList5"/>
    <dgm:cxn modelId="{904A8EC9-662E-42BB-9723-4AA433413EB9}" type="presParOf" srcId="{05350473-89E8-4FA3-9996-075702781098}" destId="{B498070F-85A3-4A5B-84E4-32D01B82A539}" srcOrd="1" destOrd="0" presId="urn:microsoft.com/office/officeart/2005/8/layout/vList5"/>
    <dgm:cxn modelId="{6EE938D6-6C6C-47D8-A472-1E3A7C13E633}" type="presParOf" srcId="{DA5612BD-288C-4E90-9641-19E9B1BD12A0}" destId="{C6B9B564-5D28-4823-89B3-0AAC4ECB2800}" srcOrd="5" destOrd="0" presId="urn:microsoft.com/office/officeart/2005/8/layout/vList5"/>
    <dgm:cxn modelId="{13567B5D-7D65-4B9A-A248-119C9C77E88F}" type="presParOf" srcId="{DA5612BD-288C-4E90-9641-19E9B1BD12A0}" destId="{8A246095-D598-420E-ADD0-6E14350A4A9B}" srcOrd="6" destOrd="0" presId="urn:microsoft.com/office/officeart/2005/8/layout/vList5"/>
    <dgm:cxn modelId="{968B17DC-C85D-490D-A916-0991B376D66E}" type="presParOf" srcId="{8A246095-D598-420E-ADD0-6E14350A4A9B}" destId="{F5ECF86A-EAE5-4272-9BB6-AEF40A27B0C3}" srcOrd="0" destOrd="0" presId="urn:microsoft.com/office/officeart/2005/8/layout/vList5"/>
    <dgm:cxn modelId="{68FB3553-B574-402F-9B7B-9D546AEE71C4}" type="presParOf" srcId="{8A246095-D598-420E-ADD0-6E14350A4A9B}" destId="{08343971-7077-47EB-9023-1D740BA1B06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9D6AA07-6DC6-4808-A4D5-B2C56E8EB1D1}" type="doc">
      <dgm:prSet loTypeId="urn:microsoft.com/office/officeart/2005/8/layout/target3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pt-BR"/>
        </a:p>
      </dgm:t>
    </dgm:pt>
    <dgm:pt modelId="{A44153D8-B316-48B3-9345-7D527E9B6A4B}">
      <dgm:prSet phldrT="[Texto]" custT="1"/>
      <dgm:spPr/>
      <dgm:t>
        <a:bodyPr/>
        <a:lstStyle/>
        <a:p>
          <a:pPr algn="l"/>
          <a:r>
            <a:rPr lang="pt-BR" sz="2000" b="0" dirty="0"/>
            <a:t>Ampliar as reservas brasileiras e os conhecimentos das bacias sedimentares brasileiras;</a:t>
          </a:r>
          <a:endParaRPr lang="pt-BR" sz="2000" dirty="0"/>
        </a:p>
      </dgm:t>
    </dgm:pt>
    <dgm:pt modelId="{3E88DAE5-E2B1-4374-B5B1-52027383C4EE}" type="parTrans" cxnId="{793F19CC-1654-4082-B614-117C7347320D}">
      <dgm:prSet/>
      <dgm:spPr/>
      <dgm:t>
        <a:bodyPr/>
        <a:lstStyle/>
        <a:p>
          <a:endParaRPr lang="pt-BR"/>
        </a:p>
      </dgm:t>
    </dgm:pt>
    <dgm:pt modelId="{4D850AC3-6523-4F98-B062-110B27138478}" type="sibTrans" cxnId="{793F19CC-1654-4082-B614-117C7347320D}">
      <dgm:prSet/>
      <dgm:spPr/>
      <dgm:t>
        <a:bodyPr/>
        <a:lstStyle/>
        <a:p>
          <a:endParaRPr lang="pt-BR"/>
        </a:p>
      </dgm:t>
    </dgm:pt>
    <dgm:pt modelId="{BE8427D1-DE36-45BF-89D3-25C9BEDFC3DD}">
      <dgm:prSet phldrT="[Texto]" custT="1"/>
      <dgm:spPr/>
      <dgm:t>
        <a:bodyPr/>
        <a:lstStyle/>
        <a:p>
          <a:pPr algn="l"/>
          <a:r>
            <a:rPr lang="pt-BR" sz="2000" b="0"/>
            <a:t>Descentralizar o investimento exploratório no país e aumentar a participação de empresas de pequeno e médio porte; e</a:t>
          </a:r>
          <a:endParaRPr lang="pt-BR" sz="2000" dirty="0"/>
        </a:p>
      </dgm:t>
    </dgm:pt>
    <dgm:pt modelId="{B8D77DF0-2CB6-464E-B0A4-82646932C6C5}" type="parTrans" cxnId="{EF356243-13DE-4007-B6F8-B690A6CFD2C3}">
      <dgm:prSet/>
      <dgm:spPr/>
      <dgm:t>
        <a:bodyPr/>
        <a:lstStyle/>
        <a:p>
          <a:endParaRPr lang="pt-BR"/>
        </a:p>
      </dgm:t>
    </dgm:pt>
    <dgm:pt modelId="{288A3190-4426-4450-A1FA-EC779C623AC3}" type="sibTrans" cxnId="{EF356243-13DE-4007-B6F8-B690A6CFD2C3}">
      <dgm:prSet/>
      <dgm:spPr/>
      <dgm:t>
        <a:bodyPr/>
        <a:lstStyle/>
        <a:p>
          <a:endParaRPr lang="pt-BR"/>
        </a:p>
      </dgm:t>
    </dgm:pt>
    <dgm:pt modelId="{5FEB62E5-644C-4D86-886B-86A7543B916B}">
      <dgm:prSet phldrT="[Texto]" custT="1"/>
      <dgm:spPr/>
      <dgm:t>
        <a:bodyPr/>
        <a:lstStyle/>
        <a:p>
          <a:pPr algn="l"/>
          <a:r>
            <a:rPr lang="pt-BR" sz="2000" b="0"/>
            <a:t>Fixar empresas nacionais e estrangeiras no Brasil dando continuidade à demanda por bens e serviços, à geração de empregos e à distribuição de renda.</a:t>
          </a:r>
          <a:endParaRPr lang="pt-BR" sz="2000" dirty="0"/>
        </a:p>
      </dgm:t>
    </dgm:pt>
    <dgm:pt modelId="{9BDF7B67-2AE5-4F16-B3EA-772DFDF7E551}" type="parTrans" cxnId="{3FE0C2DC-2875-4E81-8ED4-210D139BB192}">
      <dgm:prSet/>
      <dgm:spPr/>
      <dgm:t>
        <a:bodyPr/>
        <a:lstStyle/>
        <a:p>
          <a:endParaRPr lang="pt-BR"/>
        </a:p>
      </dgm:t>
    </dgm:pt>
    <dgm:pt modelId="{CDD924ED-BC82-48F4-8E27-6CBDB30FE0D1}" type="sibTrans" cxnId="{3FE0C2DC-2875-4E81-8ED4-210D139BB192}">
      <dgm:prSet/>
      <dgm:spPr/>
      <dgm:t>
        <a:bodyPr/>
        <a:lstStyle/>
        <a:p>
          <a:endParaRPr lang="pt-BR"/>
        </a:p>
      </dgm:t>
    </dgm:pt>
    <dgm:pt modelId="{A883082F-F5C1-40B4-9F22-B934799F6E79}" type="pres">
      <dgm:prSet presAssocID="{09D6AA07-6DC6-4808-A4D5-B2C56E8EB1D1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CCAB3B95-A962-44ED-91A5-EEAE29EDDCE0}" type="pres">
      <dgm:prSet presAssocID="{A44153D8-B316-48B3-9345-7D527E9B6A4B}" presName="circle1" presStyleLbl="node1" presStyleIdx="0" presStyleCnt="3"/>
      <dgm:spPr/>
    </dgm:pt>
    <dgm:pt modelId="{A967042A-CEFB-464F-925D-7864FD09D757}" type="pres">
      <dgm:prSet presAssocID="{A44153D8-B316-48B3-9345-7D527E9B6A4B}" presName="space" presStyleCnt="0"/>
      <dgm:spPr/>
    </dgm:pt>
    <dgm:pt modelId="{04D7FF75-1E5C-499F-A838-94BE184BC8FA}" type="pres">
      <dgm:prSet presAssocID="{A44153D8-B316-48B3-9345-7D527E9B6A4B}" presName="rect1" presStyleLbl="alignAcc1" presStyleIdx="0" presStyleCnt="3"/>
      <dgm:spPr/>
    </dgm:pt>
    <dgm:pt modelId="{9AAA2F93-5F91-4E84-A617-A8E5C8DFE721}" type="pres">
      <dgm:prSet presAssocID="{BE8427D1-DE36-45BF-89D3-25C9BEDFC3DD}" presName="vertSpace2" presStyleLbl="node1" presStyleIdx="0" presStyleCnt="3"/>
      <dgm:spPr/>
    </dgm:pt>
    <dgm:pt modelId="{CDC7B2A0-B471-4D38-A199-CE3754FFCD75}" type="pres">
      <dgm:prSet presAssocID="{BE8427D1-DE36-45BF-89D3-25C9BEDFC3DD}" presName="circle2" presStyleLbl="node1" presStyleIdx="1" presStyleCnt="3"/>
      <dgm:spPr/>
    </dgm:pt>
    <dgm:pt modelId="{E2AC91CA-B72E-4721-8E12-7C6A44F2ADFB}" type="pres">
      <dgm:prSet presAssocID="{BE8427D1-DE36-45BF-89D3-25C9BEDFC3DD}" presName="rect2" presStyleLbl="alignAcc1" presStyleIdx="1" presStyleCnt="3"/>
      <dgm:spPr/>
    </dgm:pt>
    <dgm:pt modelId="{A0A98FB8-7A8D-4673-A4AC-D090C3D0FA2B}" type="pres">
      <dgm:prSet presAssocID="{5FEB62E5-644C-4D86-886B-86A7543B916B}" presName="vertSpace3" presStyleLbl="node1" presStyleIdx="1" presStyleCnt="3"/>
      <dgm:spPr/>
    </dgm:pt>
    <dgm:pt modelId="{5E59B667-6D1A-4FC3-910E-576CA8E0E626}" type="pres">
      <dgm:prSet presAssocID="{5FEB62E5-644C-4D86-886B-86A7543B916B}" presName="circle3" presStyleLbl="node1" presStyleIdx="2" presStyleCnt="3"/>
      <dgm:spPr/>
    </dgm:pt>
    <dgm:pt modelId="{15EE4AC5-5F12-450D-BBA7-BECCD8A53601}" type="pres">
      <dgm:prSet presAssocID="{5FEB62E5-644C-4D86-886B-86A7543B916B}" presName="rect3" presStyleLbl="alignAcc1" presStyleIdx="2" presStyleCnt="3"/>
      <dgm:spPr/>
    </dgm:pt>
    <dgm:pt modelId="{46E21632-44C8-4C1F-810B-D28CCB3C9570}" type="pres">
      <dgm:prSet presAssocID="{A44153D8-B316-48B3-9345-7D527E9B6A4B}" presName="rect1ParTxNoCh" presStyleLbl="alignAcc1" presStyleIdx="2" presStyleCnt="3">
        <dgm:presLayoutVars>
          <dgm:chMax val="1"/>
          <dgm:bulletEnabled val="1"/>
        </dgm:presLayoutVars>
      </dgm:prSet>
      <dgm:spPr/>
    </dgm:pt>
    <dgm:pt modelId="{6AB94666-A879-4E10-8F6D-833F7D9EEB51}" type="pres">
      <dgm:prSet presAssocID="{BE8427D1-DE36-45BF-89D3-25C9BEDFC3DD}" presName="rect2ParTxNoCh" presStyleLbl="alignAcc1" presStyleIdx="2" presStyleCnt="3">
        <dgm:presLayoutVars>
          <dgm:chMax val="1"/>
          <dgm:bulletEnabled val="1"/>
        </dgm:presLayoutVars>
      </dgm:prSet>
      <dgm:spPr/>
    </dgm:pt>
    <dgm:pt modelId="{A7D5602E-67F6-4734-A6BE-00EE6552CEDC}" type="pres">
      <dgm:prSet presAssocID="{5FEB62E5-644C-4D86-886B-86A7543B916B}" presName="rect3ParTxNoCh" presStyleLbl="alignAcc1" presStyleIdx="2" presStyleCnt="3">
        <dgm:presLayoutVars>
          <dgm:chMax val="1"/>
          <dgm:bulletEnabled val="1"/>
        </dgm:presLayoutVars>
      </dgm:prSet>
      <dgm:spPr/>
    </dgm:pt>
  </dgm:ptLst>
  <dgm:cxnLst>
    <dgm:cxn modelId="{5A322911-7DE1-4105-855E-3DCEB6EA4ECC}" type="presOf" srcId="{5FEB62E5-644C-4D86-886B-86A7543B916B}" destId="{15EE4AC5-5F12-450D-BBA7-BECCD8A53601}" srcOrd="0" destOrd="0" presId="urn:microsoft.com/office/officeart/2005/8/layout/target3"/>
    <dgm:cxn modelId="{EF356243-13DE-4007-B6F8-B690A6CFD2C3}" srcId="{09D6AA07-6DC6-4808-A4D5-B2C56E8EB1D1}" destId="{BE8427D1-DE36-45BF-89D3-25C9BEDFC3DD}" srcOrd="1" destOrd="0" parTransId="{B8D77DF0-2CB6-464E-B0A4-82646932C6C5}" sibTransId="{288A3190-4426-4450-A1FA-EC779C623AC3}"/>
    <dgm:cxn modelId="{F8FB6170-1FE5-4BD1-8C49-472018100738}" type="presOf" srcId="{BE8427D1-DE36-45BF-89D3-25C9BEDFC3DD}" destId="{6AB94666-A879-4E10-8F6D-833F7D9EEB51}" srcOrd="1" destOrd="0" presId="urn:microsoft.com/office/officeart/2005/8/layout/target3"/>
    <dgm:cxn modelId="{CAC7E771-4BD1-40F0-9916-D03EDE628DD1}" type="presOf" srcId="{A44153D8-B316-48B3-9345-7D527E9B6A4B}" destId="{04D7FF75-1E5C-499F-A838-94BE184BC8FA}" srcOrd="0" destOrd="0" presId="urn:microsoft.com/office/officeart/2005/8/layout/target3"/>
    <dgm:cxn modelId="{1BD06B73-0959-43A5-881A-37E61A18997E}" type="presOf" srcId="{BE8427D1-DE36-45BF-89D3-25C9BEDFC3DD}" destId="{E2AC91CA-B72E-4721-8E12-7C6A44F2ADFB}" srcOrd="0" destOrd="0" presId="urn:microsoft.com/office/officeart/2005/8/layout/target3"/>
    <dgm:cxn modelId="{3E20FA88-03B0-42D0-AF59-9143E6133FE4}" type="presOf" srcId="{09D6AA07-6DC6-4808-A4D5-B2C56E8EB1D1}" destId="{A883082F-F5C1-40B4-9F22-B934799F6E79}" srcOrd="0" destOrd="0" presId="urn:microsoft.com/office/officeart/2005/8/layout/target3"/>
    <dgm:cxn modelId="{7D00C4AA-C26E-4D4A-9AC8-5ABED6987B4A}" type="presOf" srcId="{A44153D8-B316-48B3-9345-7D527E9B6A4B}" destId="{46E21632-44C8-4C1F-810B-D28CCB3C9570}" srcOrd="1" destOrd="0" presId="urn:microsoft.com/office/officeart/2005/8/layout/target3"/>
    <dgm:cxn modelId="{793F19CC-1654-4082-B614-117C7347320D}" srcId="{09D6AA07-6DC6-4808-A4D5-B2C56E8EB1D1}" destId="{A44153D8-B316-48B3-9345-7D527E9B6A4B}" srcOrd="0" destOrd="0" parTransId="{3E88DAE5-E2B1-4374-B5B1-52027383C4EE}" sibTransId="{4D850AC3-6523-4F98-B062-110B27138478}"/>
    <dgm:cxn modelId="{450E39D2-0B39-4A34-BA0C-799FE04BF419}" type="presOf" srcId="{5FEB62E5-644C-4D86-886B-86A7543B916B}" destId="{A7D5602E-67F6-4734-A6BE-00EE6552CEDC}" srcOrd="1" destOrd="0" presId="urn:microsoft.com/office/officeart/2005/8/layout/target3"/>
    <dgm:cxn modelId="{3FE0C2DC-2875-4E81-8ED4-210D139BB192}" srcId="{09D6AA07-6DC6-4808-A4D5-B2C56E8EB1D1}" destId="{5FEB62E5-644C-4D86-886B-86A7543B916B}" srcOrd="2" destOrd="0" parTransId="{9BDF7B67-2AE5-4F16-B3EA-772DFDF7E551}" sibTransId="{CDD924ED-BC82-48F4-8E27-6CBDB30FE0D1}"/>
    <dgm:cxn modelId="{AF2AD3B3-B332-4E46-ABCC-DE1869D9D824}" type="presParOf" srcId="{A883082F-F5C1-40B4-9F22-B934799F6E79}" destId="{CCAB3B95-A962-44ED-91A5-EEAE29EDDCE0}" srcOrd="0" destOrd="0" presId="urn:microsoft.com/office/officeart/2005/8/layout/target3"/>
    <dgm:cxn modelId="{5326DC62-9FBD-4AC2-A868-11D3CD3BB90B}" type="presParOf" srcId="{A883082F-F5C1-40B4-9F22-B934799F6E79}" destId="{A967042A-CEFB-464F-925D-7864FD09D757}" srcOrd="1" destOrd="0" presId="urn:microsoft.com/office/officeart/2005/8/layout/target3"/>
    <dgm:cxn modelId="{E95F029A-E1BF-456E-84F2-21101EFBE955}" type="presParOf" srcId="{A883082F-F5C1-40B4-9F22-B934799F6E79}" destId="{04D7FF75-1E5C-499F-A838-94BE184BC8FA}" srcOrd="2" destOrd="0" presId="urn:microsoft.com/office/officeart/2005/8/layout/target3"/>
    <dgm:cxn modelId="{38BD02D6-C4E6-4A27-BDC0-0442CBA2E2F2}" type="presParOf" srcId="{A883082F-F5C1-40B4-9F22-B934799F6E79}" destId="{9AAA2F93-5F91-4E84-A617-A8E5C8DFE721}" srcOrd="3" destOrd="0" presId="urn:microsoft.com/office/officeart/2005/8/layout/target3"/>
    <dgm:cxn modelId="{AC780B3F-E92D-4E44-BD38-FAF8A7A86E65}" type="presParOf" srcId="{A883082F-F5C1-40B4-9F22-B934799F6E79}" destId="{CDC7B2A0-B471-4D38-A199-CE3754FFCD75}" srcOrd="4" destOrd="0" presId="urn:microsoft.com/office/officeart/2005/8/layout/target3"/>
    <dgm:cxn modelId="{D43D3387-01A8-4F40-B9E7-CDB1755818DF}" type="presParOf" srcId="{A883082F-F5C1-40B4-9F22-B934799F6E79}" destId="{E2AC91CA-B72E-4721-8E12-7C6A44F2ADFB}" srcOrd="5" destOrd="0" presId="urn:microsoft.com/office/officeart/2005/8/layout/target3"/>
    <dgm:cxn modelId="{DB454203-F3CC-4817-A638-FF655E08E2BE}" type="presParOf" srcId="{A883082F-F5C1-40B4-9F22-B934799F6E79}" destId="{A0A98FB8-7A8D-4673-A4AC-D090C3D0FA2B}" srcOrd="6" destOrd="0" presId="urn:microsoft.com/office/officeart/2005/8/layout/target3"/>
    <dgm:cxn modelId="{B83376D1-4497-40B4-8842-A536C0413906}" type="presParOf" srcId="{A883082F-F5C1-40B4-9F22-B934799F6E79}" destId="{5E59B667-6D1A-4FC3-910E-576CA8E0E626}" srcOrd="7" destOrd="0" presId="urn:microsoft.com/office/officeart/2005/8/layout/target3"/>
    <dgm:cxn modelId="{F694095C-4930-4193-932F-3D951891C0CE}" type="presParOf" srcId="{A883082F-F5C1-40B4-9F22-B934799F6E79}" destId="{15EE4AC5-5F12-450D-BBA7-BECCD8A53601}" srcOrd="8" destOrd="0" presId="urn:microsoft.com/office/officeart/2005/8/layout/target3"/>
    <dgm:cxn modelId="{D8BF1803-DB57-42FA-B2F2-389C72ACB46A}" type="presParOf" srcId="{A883082F-F5C1-40B4-9F22-B934799F6E79}" destId="{46E21632-44C8-4C1F-810B-D28CCB3C9570}" srcOrd="9" destOrd="0" presId="urn:microsoft.com/office/officeart/2005/8/layout/target3"/>
    <dgm:cxn modelId="{2D07F2B9-9C56-4B1D-833C-F6907FDCD61B}" type="presParOf" srcId="{A883082F-F5C1-40B4-9F22-B934799F6E79}" destId="{6AB94666-A879-4E10-8F6D-833F7D9EEB51}" srcOrd="10" destOrd="0" presId="urn:microsoft.com/office/officeart/2005/8/layout/target3"/>
    <dgm:cxn modelId="{EFC0CE98-4D68-46D8-9D1F-FE686A03868C}" type="presParOf" srcId="{A883082F-F5C1-40B4-9F22-B934799F6E79}" destId="{A7D5602E-67F6-4734-A6BE-00EE6552CEDC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85093F4-6D7F-4BD0-A14A-57A77FDDE481}" type="doc">
      <dgm:prSet loTypeId="urn:microsoft.com/office/officeart/2005/8/layout/chevron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pt-BR"/>
        </a:p>
      </dgm:t>
    </dgm:pt>
    <dgm:pt modelId="{1CE83FAF-3D5C-4A4B-A8E0-341D1DD72259}">
      <dgm:prSet phldrT="[Texto]" custT="1"/>
      <dgm:spPr/>
      <dgm:t>
        <a:bodyPr/>
        <a:lstStyle/>
        <a:p>
          <a:r>
            <a:rPr lang="en-US" sz="1800" b="0" dirty="0" err="1"/>
            <a:t>Bacias</a:t>
          </a:r>
          <a:endParaRPr lang="pt-BR" sz="1800" b="0" dirty="0"/>
        </a:p>
      </dgm:t>
    </dgm:pt>
    <dgm:pt modelId="{689A4FF6-31D0-431E-BEFA-6E31546000C3}" type="parTrans" cxnId="{3B01D846-F0D4-4607-B455-6417AEB4A402}">
      <dgm:prSet/>
      <dgm:spPr/>
      <dgm:t>
        <a:bodyPr/>
        <a:lstStyle/>
        <a:p>
          <a:endParaRPr lang="pt-BR" sz="1800" b="0">
            <a:solidFill>
              <a:schemeClr val="tx2"/>
            </a:solidFill>
          </a:endParaRPr>
        </a:p>
      </dgm:t>
    </dgm:pt>
    <dgm:pt modelId="{F7DD449B-AA22-4163-8B1F-9C861977F723}" type="sibTrans" cxnId="{3B01D846-F0D4-4607-B455-6417AEB4A402}">
      <dgm:prSet/>
      <dgm:spPr/>
      <dgm:t>
        <a:bodyPr/>
        <a:lstStyle/>
        <a:p>
          <a:endParaRPr lang="pt-BR" sz="1800" b="0">
            <a:solidFill>
              <a:schemeClr val="tx2"/>
            </a:solidFill>
          </a:endParaRPr>
        </a:p>
      </dgm:t>
    </dgm:pt>
    <dgm:pt modelId="{7238DC11-7FAF-4DDC-B571-4B0F7B534D8D}">
      <dgm:prSet phldrT="[Texto]" custT="1"/>
      <dgm:spPr/>
      <dgm:t>
        <a:bodyPr/>
        <a:lstStyle/>
        <a:p>
          <a:r>
            <a:rPr lang="en-US" sz="1800" b="0" dirty="0"/>
            <a:t>5 </a:t>
          </a:r>
          <a:r>
            <a:rPr lang="en-US" sz="1800" b="0" dirty="0" err="1"/>
            <a:t>Bacias</a:t>
          </a:r>
          <a:r>
            <a:rPr lang="en-US" sz="1800" b="0" dirty="0"/>
            <a:t> </a:t>
          </a:r>
          <a:r>
            <a:rPr lang="en-US" sz="1800" b="0" dirty="0" err="1"/>
            <a:t>Sedimentares</a:t>
          </a:r>
          <a:r>
            <a:rPr lang="en-US" sz="1800" b="0" dirty="0"/>
            <a:t>: Campos, </a:t>
          </a:r>
          <a:r>
            <a:rPr lang="en-US" sz="1800" b="0" dirty="0" err="1"/>
            <a:t>Ceará</a:t>
          </a:r>
          <a:r>
            <a:rPr lang="en-US" sz="1800" b="0" dirty="0"/>
            <a:t>, </a:t>
          </a:r>
          <a:r>
            <a:rPr lang="en-US" sz="1800" b="0" dirty="0" err="1"/>
            <a:t>Potiguar</a:t>
          </a:r>
          <a:r>
            <a:rPr lang="en-US" sz="1800" b="0" dirty="0"/>
            <a:t>, Santos e Sergipe-Alagoas;</a:t>
          </a:r>
          <a:endParaRPr lang="pt-BR" sz="1800" b="0" dirty="0"/>
        </a:p>
      </dgm:t>
    </dgm:pt>
    <dgm:pt modelId="{DBFE4D6B-51D4-431F-9A6A-7B67A1D71B7F}" type="parTrans" cxnId="{839BA7AA-DE14-427A-9CA7-3AEB6B15957A}">
      <dgm:prSet/>
      <dgm:spPr/>
      <dgm:t>
        <a:bodyPr/>
        <a:lstStyle/>
        <a:p>
          <a:endParaRPr lang="pt-BR" sz="1800" b="0">
            <a:solidFill>
              <a:schemeClr val="tx2"/>
            </a:solidFill>
          </a:endParaRPr>
        </a:p>
      </dgm:t>
    </dgm:pt>
    <dgm:pt modelId="{4991C741-6A04-41B4-8F5F-6954F79B9F54}" type="sibTrans" cxnId="{839BA7AA-DE14-427A-9CA7-3AEB6B15957A}">
      <dgm:prSet/>
      <dgm:spPr/>
      <dgm:t>
        <a:bodyPr/>
        <a:lstStyle/>
        <a:p>
          <a:endParaRPr lang="pt-BR" sz="1800" b="0">
            <a:solidFill>
              <a:schemeClr val="tx2"/>
            </a:solidFill>
          </a:endParaRPr>
        </a:p>
      </dgm:t>
    </dgm:pt>
    <dgm:pt modelId="{8FA62E0E-83D7-4BC8-A24D-76A8E9C253A1}">
      <dgm:prSet phldrT="[Texto]" custT="1"/>
      <dgm:spPr/>
      <dgm:t>
        <a:bodyPr/>
        <a:lstStyle/>
        <a:p>
          <a:r>
            <a:rPr lang="en-US" sz="1800" b="0"/>
            <a:t>Setores</a:t>
          </a:r>
          <a:endParaRPr lang="pt-BR" sz="1800" b="0" dirty="0"/>
        </a:p>
      </dgm:t>
    </dgm:pt>
    <dgm:pt modelId="{EE058A96-3195-4847-8B57-675C09C0B554}" type="parTrans" cxnId="{6EBA49CB-5BFD-489B-BEE8-3F16D86DD631}">
      <dgm:prSet/>
      <dgm:spPr/>
      <dgm:t>
        <a:bodyPr/>
        <a:lstStyle/>
        <a:p>
          <a:endParaRPr lang="pt-BR" sz="1800" b="0">
            <a:solidFill>
              <a:schemeClr val="tx2"/>
            </a:solidFill>
          </a:endParaRPr>
        </a:p>
      </dgm:t>
    </dgm:pt>
    <dgm:pt modelId="{8530C12F-28D9-44A9-8E3B-518DC370F02F}" type="sibTrans" cxnId="{6EBA49CB-5BFD-489B-BEE8-3F16D86DD631}">
      <dgm:prSet/>
      <dgm:spPr/>
      <dgm:t>
        <a:bodyPr/>
        <a:lstStyle/>
        <a:p>
          <a:endParaRPr lang="pt-BR" sz="1800" b="0">
            <a:solidFill>
              <a:schemeClr val="tx2"/>
            </a:solidFill>
          </a:endParaRPr>
        </a:p>
      </dgm:t>
    </dgm:pt>
    <dgm:pt modelId="{192A2784-F48F-4733-BC23-FCD56237AE5D}">
      <dgm:prSet phldrT="[Texto]" custT="1"/>
      <dgm:spPr/>
      <dgm:t>
        <a:bodyPr/>
        <a:lstStyle/>
        <a:p>
          <a:r>
            <a:rPr lang="en-US" sz="1800" b="0" dirty="0"/>
            <a:t>9 </a:t>
          </a:r>
          <a:r>
            <a:rPr lang="en-US" sz="1800" b="0" dirty="0" err="1"/>
            <a:t>Setores</a:t>
          </a:r>
          <a:r>
            <a:rPr lang="en-US" sz="1800" b="0" dirty="0"/>
            <a:t>: </a:t>
          </a:r>
          <a:r>
            <a:rPr lang="en-US" sz="1800" b="0" dirty="0" err="1"/>
            <a:t>Elevado</a:t>
          </a:r>
          <a:r>
            <a:rPr lang="en-US" sz="1800" b="0" dirty="0"/>
            <a:t> </a:t>
          </a:r>
          <a:r>
            <a:rPr lang="en-US" sz="1800" b="0" dirty="0" err="1"/>
            <a:t>potencial</a:t>
          </a:r>
          <a:r>
            <a:rPr lang="en-US" sz="1800" b="0" dirty="0"/>
            <a:t> e Nova </a:t>
          </a:r>
          <a:r>
            <a:rPr lang="en-US" sz="1800" b="0" dirty="0" err="1"/>
            <a:t>Fronteira</a:t>
          </a:r>
          <a:r>
            <a:rPr lang="en-US" sz="1800" b="0" dirty="0"/>
            <a:t>;</a:t>
          </a:r>
          <a:endParaRPr lang="pt-BR" sz="1800" b="0" dirty="0"/>
        </a:p>
      </dgm:t>
    </dgm:pt>
    <dgm:pt modelId="{2626C460-5658-4C78-9FD7-CF1F6F31B038}" type="parTrans" cxnId="{11AFD2FD-DB09-485A-B50F-5644A5F77E06}">
      <dgm:prSet/>
      <dgm:spPr/>
      <dgm:t>
        <a:bodyPr/>
        <a:lstStyle/>
        <a:p>
          <a:endParaRPr lang="pt-BR" sz="1800" b="0">
            <a:solidFill>
              <a:schemeClr val="tx2"/>
            </a:solidFill>
          </a:endParaRPr>
        </a:p>
      </dgm:t>
    </dgm:pt>
    <dgm:pt modelId="{02B54649-8682-427B-B266-A023C93037BA}" type="sibTrans" cxnId="{11AFD2FD-DB09-485A-B50F-5644A5F77E06}">
      <dgm:prSet/>
      <dgm:spPr/>
      <dgm:t>
        <a:bodyPr/>
        <a:lstStyle/>
        <a:p>
          <a:endParaRPr lang="pt-BR" sz="1800" b="0">
            <a:solidFill>
              <a:schemeClr val="tx2"/>
            </a:solidFill>
          </a:endParaRPr>
        </a:p>
      </dgm:t>
    </dgm:pt>
    <dgm:pt modelId="{FD1A9945-0B55-4095-8E2D-250866424A3C}">
      <dgm:prSet phldrT="[Texto]" custT="1"/>
      <dgm:spPr/>
      <dgm:t>
        <a:bodyPr/>
        <a:lstStyle/>
        <a:p>
          <a:r>
            <a:rPr lang="en-US" sz="1800" b="0"/>
            <a:t>Blocos</a:t>
          </a:r>
          <a:endParaRPr lang="pt-BR" sz="1800" b="0" dirty="0"/>
        </a:p>
      </dgm:t>
    </dgm:pt>
    <dgm:pt modelId="{95CB46B4-AA42-499A-B513-AA8AE380F7DE}" type="parTrans" cxnId="{9FA950D2-973A-46B8-952D-EDC916D584C7}">
      <dgm:prSet/>
      <dgm:spPr/>
      <dgm:t>
        <a:bodyPr/>
        <a:lstStyle/>
        <a:p>
          <a:endParaRPr lang="pt-BR" sz="1800" b="0">
            <a:solidFill>
              <a:schemeClr val="tx2"/>
            </a:solidFill>
          </a:endParaRPr>
        </a:p>
      </dgm:t>
    </dgm:pt>
    <dgm:pt modelId="{0926F700-103C-4AF0-A385-007AD7518014}" type="sibTrans" cxnId="{9FA950D2-973A-46B8-952D-EDC916D584C7}">
      <dgm:prSet/>
      <dgm:spPr/>
      <dgm:t>
        <a:bodyPr/>
        <a:lstStyle/>
        <a:p>
          <a:endParaRPr lang="pt-BR" sz="1800" b="0">
            <a:solidFill>
              <a:schemeClr val="tx2"/>
            </a:solidFill>
          </a:endParaRPr>
        </a:p>
      </dgm:t>
    </dgm:pt>
    <dgm:pt modelId="{7D94D9B0-6C3E-4F98-AE58-75A0CB706D03}">
      <dgm:prSet phldrT="[Texto]" custT="1"/>
      <dgm:spPr/>
      <dgm:t>
        <a:bodyPr/>
        <a:lstStyle/>
        <a:p>
          <a:r>
            <a:rPr lang="en-US" sz="1800" b="0"/>
            <a:t>49 Blocos marítimos.</a:t>
          </a:r>
          <a:endParaRPr lang="pt-BR" sz="1800" b="0" dirty="0"/>
        </a:p>
      </dgm:t>
    </dgm:pt>
    <dgm:pt modelId="{09AE796A-0BB4-48C0-8ED7-E282E8E23B5B}" type="parTrans" cxnId="{9D53DED4-BD72-49DC-837C-F0719414FEEA}">
      <dgm:prSet/>
      <dgm:spPr/>
      <dgm:t>
        <a:bodyPr/>
        <a:lstStyle/>
        <a:p>
          <a:endParaRPr lang="pt-BR" sz="1800" b="0">
            <a:solidFill>
              <a:schemeClr val="tx2"/>
            </a:solidFill>
          </a:endParaRPr>
        </a:p>
      </dgm:t>
    </dgm:pt>
    <dgm:pt modelId="{752AB557-46B8-495C-B4E9-FEC592BA7BC9}" type="sibTrans" cxnId="{9D53DED4-BD72-49DC-837C-F0719414FEEA}">
      <dgm:prSet/>
      <dgm:spPr/>
      <dgm:t>
        <a:bodyPr/>
        <a:lstStyle/>
        <a:p>
          <a:endParaRPr lang="pt-BR" sz="1800" b="0">
            <a:solidFill>
              <a:schemeClr val="tx2"/>
            </a:solidFill>
          </a:endParaRPr>
        </a:p>
      </dgm:t>
    </dgm:pt>
    <dgm:pt modelId="{58D086E4-1F82-467D-A659-67B3E830737C}" type="pres">
      <dgm:prSet presAssocID="{385093F4-6D7F-4BD0-A14A-57A77FDDE481}" presName="linearFlow" presStyleCnt="0">
        <dgm:presLayoutVars>
          <dgm:dir/>
          <dgm:animLvl val="lvl"/>
          <dgm:resizeHandles val="exact"/>
        </dgm:presLayoutVars>
      </dgm:prSet>
      <dgm:spPr/>
    </dgm:pt>
    <dgm:pt modelId="{77FAD23D-C4EE-409A-AE68-F80E79E3DA5A}" type="pres">
      <dgm:prSet presAssocID="{1CE83FAF-3D5C-4A4B-A8E0-341D1DD72259}" presName="composite" presStyleCnt="0"/>
      <dgm:spPr/>
    </dgm:pt>
    <dgm:pt modelId="{50A78173-0823-448E-817D-260FCC53235F}" type="pres">
      <dgm:prSet presAssocID="{1CE83FAF-3D5C-4A4B-A8E0-341D1DD72259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95715865-5F28-4092-AE36-A5D5B0E9E044}" type="pres">
      <dgm:prSet presAssocID="{1CE83FAF-3D5C-4A4B-A8E0-341D1DD72259}" presName="descendantText" presStyleLbl="alignAcc1" presStyleIdx="0" presStyleCnt="3">
        <dgm:presLayoutVars>
          <dgm:bulletEnabled val="1"/>
        </dgm:presLayoutVars>
      </dgm:prSet>
      <dgm:spPr/>
    </dgm:pt>
    <dgm:pt modelId="{8EC558DA-D2F0-4516-A2FF-0C3D9787D006}" type="pres">
      <dgm:prSet presAssocID="{F7DD449B-AA22-4163-8B1F-9C861977F723}" presName="sp" presStyleCnt="0"/>
      <dgm:spPr/>
    </dgm:pt>
    <dgm:pt modelId="{AF09860D-D2A0-49B3-860F-AA2245EE71E3}" type="pres">
      <dgm:prSet presAssocID="{8FA62E0E-83D7-4BC8-A24D-76A8E9C253A1}" presName="composite" presStyleCnt="0"/>
      <dgm:spPr/>
    </dgm:pt>
    <dgm:pt modelId="{07C654FF-5765-4FD0-A888-02813182EAFB}" type="pres">
      <dgm:prSet presAssocID="{8FA62E0E-83D7-4BC8-A24D-76A8E9C253A1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6258550C-B6A7-491F-BF43-38BFB943F7C3}" type="pres">
      <dgm:prSet presAssocID="{8FA62E0E-83D7-4BC8-A24D-76A8E9C253A1}" presName="descendantText" presStyleLbl="alignAcc1" presStyleIdx="1" presStyleCnt="3">
        <dgm:presLayoutVars>
          <dgm:bulletEnabled val="1"/>
        </dgm:presLayoutVars>
      </dgm:prSet>
      <dgm:spPr/>
    </dgm:pt>
    <dgm:pt modelId="{7DD59B55-37CC-4907-84D9-816B354BCB80}" type="pres">
      <dgm:prSet presAssocID="{8530C12F-28D9-44A9-8E3B-518DC370F02F}" presName="sp" presStyleCnt="0"/>
      <dgm:spPr/>
    </dgm:pt>
    <dgm:pt modelId="{FBAC6CB4-9AD4-4F0D-8485-F12310A9042A}" type="pres">
      <dgm:prSet presAssocID="{FD1A9945-0B55-4095-8E2D-250866424A3C}" presName="composite" presStyleCnt="0"/>
      <dgm:spPr/>
    </dgm:pt>
    <dgm:pt modelId="{8BF9AA86-AB34-4963-9B06-34BE014042A9}" type="pres">
      <dgm:prSet presAssocID="{FD1A9945-0B55-4095-8E2D-250866424A3C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B57F7E0-5082-4E8F-AAEA-1B6F6F0A73AE}" type="pres">
      <dgm:prSet presAssocID="{FD1A9945-0B55-4095-8E2D-250866424A3C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A4192D18-BB29-4AB9-AF51-8A603E8D2B5F}" type="presOf" srcId="{FD1A9945-0B55-4095-8E2D-250866424A3C}" destId="{8BF9AA86-AB34-4963-9B06-34BE014042A9}" srcOrd="0" destOrd="0" presId="urn:microsoft.com/office/officeart/2005/8/layout/chevron2"/>
    <dgm:cxn modelId="{CD369C1C-5F45-48FE-A223-25DF3C15DA6A}" type="presOf" srcId="{192A2784-F48F-4733-BC23-FCD56237AE5D}" destId="{6258550C-B6A7-491F-BF43-38BFB943F7C3}" srcOrd="0" destOrd="0" presId="urn:microsoft.com/office/officeart/2005/8/layout/chevron2"/>
    <dgm:cxn modelId="{5BAEA066-9196-445F-B766-601B60DF0E15}" type="presOf" srcId="{385093F4-6D7F-4BD0-A14A-57A77FDDE481}" destId="{58D086E4-1F82-467D-A659-67B3E830737C}" srcOrd="0" destOrd="0" presId="urn:microsoft.com/office/officeart/2005/8/layout/chevron2"/>
    <dgm:cxn modelId="{3B01D846-F0D4-4607-B455-6417AEB4A402}" srcId="{385093F4-6D7F-4BD0-A14A-57A77FDDE481}" destId="{1CE83FAF-3D5C-4A4B-A8E0-341D1DD72259}" srcOrd="0" destOrd="0" parTransId="{689A4FF6-31D0-431E-BEFA-6E31546000C3}" sibTransId="{F7DD449B-AA22-4163-8B1F-9C861977F723}"/>
    <dgm:cxn modelId="{F7997091-1778-409D-A4AE-F349D41A9F2F}" type="presOf" srcId="{7D94D9B0-6C3E-4F98-AE58-75A0CB706D03}" destId="{DB57F7E0-5082-4E8F-AAEA-1B6F6F0A73AE}" srcOrd="0" destOrd="0" presId="urn:microsoft.com/office/officeart/2005/8/layout/chevron2"/>
    <dgm:cxn modelId="{839BA7AA-DE14-427A-9CA7-3AEB6B15957A}" srcId="{1CE83FAF-3D5C-4A4B-A8E0-341D1DD72259}" destId="{7238DC11-7FAF-4DDC-B571-4B0F7B534D8D}" srcOrd="0" destOrd="0" parTransId="{DBFE4D6B-51D4-431F-9A6A-7B67A1D71B7F}" sibTransId="{4991C741-6A04-41B4-8F5F-6954F79B9F54}"/>
    <dgm:cxn modelId="{6EBA49CB-5BFD-489B-BEE8-3F16D86DD631}" srcId="{385093F4-6D7F-4BD0-A14A-57A77FDDE481}" destId="{8FA62E0E-83D7-4BC8-A24D-76A8E9C253A1}" srcOrd="1" destOrd="0" parTransId="{EE058A96-3195-4847-8B57-675C09C0B554}" sibTransId="{8530C12F-28D9-44A9-8E3B-518DC370F02F}"/>
    <dgm:cxn modelId="{8C7E1DCE-216E-408E-AAC7-DECF21C812D6}" type="presOf" srcId="{7238DC11-7FAF-4DDC-B571-4B0F7B534D8D}" destId="{95715865-5F28-4092-AE36-A5D5B0E9E044}" srcOrd="0" destOrd="0" presId="urn:microsoft.com/office/officeart/2005/8/layout/chevron2"/>
    <dgm:cxn modelId="{9FA950D2-973A-46B8-952D-EDC916D584C7}" srcId="{385093F4-6D7F-4BD0-A14A-57A77FDDE481}" destId="{FD1A9945-0B55-4095-8E2D-250866424A3C}" srcOrd="2" destOrd="0" parTransId="{95CB46B4-AA42-499A-B513-AA8AE380F7DE}" sibTransId="{0926F700-103C-4AF0-A385-007AD7518014}"/>
    <dgm:cxn modelId="{9D53DED4-BD72-49DC-837C-F0719414FEEA}" srcId="{FD1A9945-0B55-4095-8E2D-250866424A3C}" destId="{7D94D9B0-6C3E-4F98-AE58-75A0CB706D03}" srcOrd="0" destOrd="0" parTransId="{09AE796A-0BB4-48C0-8ED7-E282E8E23B5B}" sibTransId="{752AB557-46B8-495C-B4E9-FEC592BA7BC9}"/>
    <dgm:cxn modelId="{25150FE7-6E07-44A0-94E1-5458EE85C582}" type="presOf" srcId="{1CE83FAF-3D5C-4A4B-A8E0-341D1DD72259}" destId="{50A78173-0823-448E-817D-260FCC53235F}" srcOrd="0" destOrd="0" presId="urn:microsoft.com/office/officeart/2005/8/layout/chevron2"/>
    <dgm:cxn modelId="{E1D619EF-3367-4385-BE66-5DC1A3B471D6}" type="presOf" srcId="{8FA62E0E-83D7-4BC8-A24D-76A8E9C253A1}" destId="{07C654FF-5765-4FD0-A888-02813182EAFB}" srcOrd="0" destOrd="0" presId="urn:microsoft.com/office/officeart/2005/8/layout/chevron2"/>
    <dgm:cxn modelId="{11AFD2FD-DB09-485A-B50F-5644A5F77E06}" srcId="{8FA62E0E-83D7-4BC8-A24D-76A8E9C253A1}" destId="{192A2784-F48F-4733-BC23-FCD56237AE5D}" srcOrd="0" destOrd="0" parTransId="{2626C460-5658-4C78-9FD7-CF1F6F31B038}" sibTransId="{02B54649-8682-427B-B266-A023C93037BA}"/>
    <dgm:cxn modelId="{2A397C68-BA1C-4E94-AB33-7D1C87269CC4}" type="presParOf" srcId="{58D086E4-1F82-467D-A659-67B3E830737C}" destId="{77FAD23D-C4EE-409A-AE68-F80E79E3DA5A}" srcOrd="0" destOrd="0" presId="urn:microsoft.com/office/officeart/2005/8/layout/chevron2"/>
    <dgm:cxn modelId="{842BE507-5B72-4D98-8534-55ADAF593886}" type="presParOf" srcId="{77FAD23D-C4EE-409A-AE68-F80E79E3DA5A}" destId="{50A78173-0823-448E-817D-260FCC53235F}" srcOrd="0" destOrd="0" presId="urn:microsoft.com/office/officeart/2005/8/layout/chevron2"/>
    <dgm:cxn modelId="{C423B95F-D948-4ED5-B9D7-42A980062F29}" type="presParOf" srcId="{77FAD23D-C4EE-409A-AE68-F80E79E3DA5A}" destId="{95715865-5F28-4092-AE36-A5D5B0E9E044}" srcOrd="1" destOrd="0" presId="urn:microsoft.com/office/officeart/2005/8/layout/chevron2"/>
    <dgm:cxn modelId="{7B71AAF2-72DC-4D0D-AA95-D74D78E46041}" type="presParOf" srcId="{58D086E4-1F82-467D-A659-67B3E830737C}" destId="{8EC558DA-D2F0-4516-A2FF-0C3D9787D006}" srcOrd="1" destOrd="0" presId="urn:microsoft.com/office/officeart/2005/8/layout/chevron2"/>
    <dgm:cxn modelId="{0016B96E-2764-4CAA-B061-F93EE94FFD5D}" type="presParOf" srcId="{58D086E4-1F82-467D-A659-67B3E830737C}" destId="{AF09860D-D2A0-49B3-860F-AA2245EE71E3}" srcOrd="2" destOrd="0" presId="urn:microsoft.com/office/officeart/2005/8/layout/chevron2"/>
    <dgm:cxn modelId="{392E95D1-1047-4AB6-9A94-F1E502C2203D}" type="presParOf" srcId="{AF09860D-D2A0-49B3-860F-AA2245EE71E3}" destId="{07C654FF-5765-4FD0-A888-02813182EAFB}" srcOrd="0" destOrd="0" presId="urn:microsoft.com/office/officeart/2005/8/layout/chevron2"/>
    <dgm:cxn modelId="{96108C37-5106-42EB-AE42-ACEE39D3127C}" type="presParOf" srcId="{AF09860D-D2A0-49B3-860F-AA2245EE71E3}" destId="{6258550C-B6A7-491F-BF43-38BFB943F7C3}" srcOrd="1" destOrd="0" presId="urn:microsoft.com/office/officeart/2005/8/layout/chevron2"/>
    <dgm:cxn modelId="{3687765F-2A50-428A-90FC-367F989C54FA}" type="presParOf" srcId="{58D086E4-1F82-467D-A659-67B3E830737C}" destId="{7DD59B55-37CC-4907-84D9-816B354BCB80}" srcOrd="3" destOrd="0" presId="urn:microsoft.com/office/officeart/2005/8/layout/chevron2"/>
    <dgm:cxn modelId="{216ACB9E-2FAA-40F5-B58B-6876A948A315}" type="presParOf" srcId="{58D086E4-1F82-467D-A659-67B3E830737C}" destId="{FBAC6CB4-9AD4-4F0D-8485-F12310A9042A}" srcOrd="4" destOrd="0" presId="urn:microsoft.com/office/officeart/2005/8/layout/chevron2"/>
    <dgm:cxn modelId="{C892C39F-F616-4E88-AB5A-17C93686E25B}" type="presParOf" srcId="{FBAC6CB4-9AD4-4F0D-8485-F12310A9042A}" destId="{8BF9AA86-AB34-4963-9B06-34BE014042A9}" srcOrd="0" destOrd="0" presId="urn:microsoft.com/office/officeart/2005/8/layout/chevron2"/>
    <dgm:cxn modelId="{9A090553-902D-4400-AB6D-7B5228409307}" type="presParOf" srcId="{FBAC6CB4-9AD4-4F0D-8485-F12310A9042A}" destId="{DB57F7E0-5082-4E8F-AAEA-1B6F6F0A73A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85093F4-6D7F-4BD0-A14A-57A77FDDE481}" type="doc">
      <dgm:prSet loTypeId="urn:microsoft.com/office/officeart/2005/8/layout/chevron2" loCatId="list" qsTypeId="urn:microsoft.com/office/officeart/2005/8/quickstyle/simple3" qsCatId="simple" csTypeId="urn:microsoft.com/office/officeart/2005/8/colors/accent6_2" csCatId="accent6" phldr="1"/>
      <dgm:spPr/>
      <dgm:t>
        <a:bodyPr/>
        <a:lstStyle/>
        <a:p>
          <a:endParaRPr lang="pt-BR"/>
        </a:p>
      </dgm:t>
    </dgm:pt>
    <dgm:pt modelId="{1CE83FAF-3D5C-4A4B-A8E0-341D1DD72259}">
      <dgm:prSet phldrT="[Texto]" custT="1"/>
      <dgm:spPr/>
      <dgm:t>
        <a:bodyPr/>
        <a:lstStyle/>
        <a:p>
          <a:r>
            <a:rPr lang="en-US" sz="1800"/>
            <a:t>Bacias</a:t>
          </a:r>
          <a:endParaRPr lang="pt-BR" sz="1800" dirty="0"/>
        </a:p>
      </dgm:t>
    </dgm:pt>
    <dgm:pt modelId="{689A4FF6-31D0-431E-BEFA-6E31546000C3}" type="parTrans" cxnId="{3B01D846-F0D4-4607-B455-6417AEB4A402}">
      <dgm:prSet/>
      <dgm:spPr/>
      <dgm:t>
        <a:bodyPr/>
        <a:lstStyle/>
        <a:p>
          <a:endParaRPr lang="pt-BR" sz="1800">
            <a:solidFill>
              <a:schemeClr val="tx2"/>
            </a:solidFill>
          </a:endParaRPr>
        </a:p>
      </dgm:t>
    </dgm:pt>
    <dgm:pt modelId="{F7DD449B-AA22-4163-8B1F-9C861977F723}" type="sibTrans" cxnId="{3B01D846-F0D4-4607-B455-6417AEB4A402}">
      <dgm:prSet/>
      <dgm:spPr/>
      <dgm:t>
        <a:bodyPr/>
        <a:lstStyle/>
        <a:p>
          <a:endParaRPr lang="pt-BR" sz="1800">
            <a:solidFill>
              <a:schemeClr val="tx2"/>
            </a:solidFill>
          </a:endParaRPr>
        </a:p>
      </dgm:t>
    </dgm:pt>
    <dgm:pt modelId="{8FA62E0E-83D7-4BC8-A24D-76A8E9C253A1}">
      <dgm:prSet phldrT="[Texto]" custT="1"/>
      <dgm:spPr/>
      <dgm:t>
        <a:bodyPr/>
        <a:lstStyle/>
        <a:p>
          <a:r>
            <a:rPr lang="en-US" sz="1800"/>
            <a:t>Setores</a:t>
          </a:r>
          <a:endParaRPr lang="pt-BR" sz="1800" dirty="0"/>
        </a:p>
      </dgm:t>
    </dgm:pt>
    <dgm:pt modelId="{EE058A96-3195-4847-8B57-675C09C0B554}" type="parTrans" cxnId="{6EBA49CB-5BFD-489B-BEE8-3F16D86DD631}">
      <dgm:prSet/>
      <dgm:spPr/>
      <dgm:t>
        <a:bodyPr/>
        <a:lstStyle/>
        <a:p>
          <a:endParaRPr lang="pt-BR" sz="1800">
            <a:solidFill>
              <a:schemeClr val="tx2"/>
            </a:solidFill>
          </a:endParaRPr>
        </a:p>
      </dgm:t>
    </dgm:pt>
    <dgm:pt modelId="{8530C12F-28D9-44A9-8E3B-518DC370F02F}" type="sibTrans" cxnId="{6EBA49CB-5BFD-489B-BEE8-3F16D86DD631}">
      <dgm:prSet/>
      <dgm:spPr/>
      <dgm:t>
        <a:bodyPr/>
        <a:lstStyle/>
        <a:p>
          <a:endParaRPr lang="pt-BR" sz="1800">
            <a:solidFill>
              <a:schemeClr val="tx2"/>
            </a:solidFill>
          </a:endParaRPr>
        </a:p>
      </dgm:t>
    </dgm:pt>
    <dgm:pt modelId="{192A2784-F48F-4733-BC23-FCD56237AE5D}">
      <dgm:prSet phldrT="[Texto]" custT="1"/>
      <dgm:spPr/>
      <dgm:t>
        <a:bodyPr/>
        <a:lstStyle/>
        <a:p>
          <a:r>
            <a:rPr lang="en-US" sz="1800" dirty="0"/>
            <a:t>3 </a:t>
          </a:r>
          <a:r>
            <a:rPr lang="en-US" sz="1800" dirty="0" err="1"/>
            <a:t>Setores</a:t>
          </a:r>
          <a:r>
            <a:rPr lang="en-US" sz="1800" dirty="0"/>
            <a:t>: Nova </a:t>
          </a:r>
          <a:r>
            <a:rPr lang="en-US" sz="1800" dirty="0" err="1"/>
            <a:t>Fronteira</a:t>
          </a:r>
          <a:r>
            <a:rPr lang="en-US" sz="1800" dirty="0"/>
            <a:t>; </a:t>
          </a:r>
          <a:endParaRPr lang="pt-BR" sz="1800" dirty="0"/>
        </a:p>
      </dgm:t>
    </dgm:pt>
    <dgm:pt modelId="{2626C460-5658-4C78-9FD7-CF1F6F31B038}" type="parTrans" cxnId="{11AFD2FD-DB09-485A-B50F-5644A5F77E06}">
      <dgm:prSet/>
      <dgm:spPr/>
      <dgm:t>
        <a:bodyPr/>
        <a:lstStyle/>
        <a:p>
          <a:endParaRPr lang="pt-BR" sz="1800">
            <a:solidFill>
              <a:schemeClr val="tx2"/>
            </a:solidFill>
          </a:endParaRPr>
        </a:p>
      </dgm:t>
    </dgm:pt>
    <dgm:pt modelId="{02B54649-8682-427B-B266-A023C93037BA}" type="sibTrans" cxnId="{11AFD2FD-DB09-485A-B50F-5644A5F77E06}">
      <dgm:prSet/>
      <dgm:spPr/>
      <dgm:t>
        <a:bodyPr/>
        <a:lstStyle/>
        <a:p>
          <a:endParaRPr lang="pt-BR" sz="1800">
            <a:solidFill>
              <a:schemeClr val="tx2"/>
            </a:solidFill>
          </a:endParaRPr>
        </a:p>
      </dgm:t>
    </dgm:pt>
    <dgm:pt modelId="{FD1A9945-0B55-4095-8E2D-250866424A3C}">
      <dgm:prSet phldrT="[Texto]" custT="1"/>
      <dgm:spPr/>
      <dgm:t>
        <a:bodyPr/>
        <a:lstStyle/>
        <a:p>
          <a:r>
            <a:rPr lang="en-US" sz="1800"/>
            <a:t>Blocos</a:t>
          </a:r>
          <a:endParaRPr lang="pt-BR" sz="1800" dirty="0"/>
        </a:p>
      </dgm:t>
    </dgm:pt>
    <dgm:pt modelId="{95CB46B4-AA42-499A-B513-AA8AE380F7DE}" type="parTrans" cxnId="{9FA950D2-973A-46B8-952D-EDC916D584C7}">
      <dgm:prSet/>
      <dgm:spPr/>
      <dgm:t>
        <a:bodyPr/>
        <a:lstStyle/>
        <a:p>
          <a:endParaRPr lang="pt-BR" sz="1800">
            <a:solidFill>
              <a:schemeClr val="tx2"/>
            </a:solidFill>
          </a:endParaRPr>
        </a:p>
      </dgm:t>
    </dgm:pt>
    <dgm:pt modelId="{0926F700-103C-4AF0-A385-007AD7518014}" type="sibTrans" cxnId="{9FA950D2-973A-46B8-952D-EDC916D584C7}">
      <dgm:prSet/>
      <dgm:spPr/>
      <dgm:t>
        <a:bodyPr/>
        <a:lstStyle/>
        <a:p>
          <a:endParaRPr lang="pt-BR" sz="1800">
            <a:solidFill>
              <a:schemeClr val="tx2"/>
            </a:solidFill>
          </a:endParaRPr>
        </a:p>
      </dgm:t>
    </dgm:pt>
    <dgm:pt modelId="{7D94D9B0-6C3E-4F98-AE58-75A0CB706D03}">
      <dgm:prSet phldrT="[Texto]" custT="1"/>
      <dgm:spPr/>
      <dgm:t>
        <a:bodyPr/>
        <a:lstStyle/>
        <a:p>
          <a:r>
            <a:rPr lang="en-US" sz="1800" dirty="0"/>
            <a:t>21 </a:t>
          </a:r>
          <a:r>
            <a:rPr lang="en-US" sz="1800" dirty="0" err="1"/>
            <a:t>Blocos</a:t>
          </a:r>
          <a:r>
            <a:rPr lang="en-US" sz="1800" dirty="0"/>
            <a:t> </a:t>
          </a:r>
          <a:r>
            <a:rPr lang="en-US" sz="1800" dirty="0" err="1"/>
            <a:t>terrestres</a:t>
          </a:r>
          <a:r>
            <a:rPr lang="en-US" sz="1800" dirty="0"/>
            <a:t>.</a:t>
          </a:r>
          <a:endParaRPr lang="pt-BR" sz="1800" dirty="0"/>
        </a:p>
      </dgm:t>
    </dgm:pt>
    <dgm:pt modelId="{09AE796A-0BB4-48C0-8ED7-E282E8E23B5B}" type="parTrans" cxnId="{9D53DED4-BD72-49DC-837C-F0719414FEEA}">
      <dgm:prSet/>
      <dgm:spPr/>
      <dgm:t>
        <a:bodyPr/>
        <a:lstStyle/>
        <a:p>
          <a:endParaRPr lang="pt-BR" sz="1800">
            <a:solidFill>
              <a:schemeClr val="tx2"/>
            </a:solidFill>
          </a:endParaRPr>
        </a:p>
      </dgm:t>
    </dgm:pt>
    <dgm:pt modelId="{752AB557-46B8-495C-B4E9-FEC592BA7BC9}" type="sibTrans" cxnId="{9D53DED4-BD72-49DC-837C-F0719414FEEA}">
      <dgm:prSet/>
      <dgm:spPr/>
      <dgm:t>
        <a:bodyPr/>
        <a:lstStyle/>
        <a:p>
          <a:endParaRPr lang="pt-BR" sz="1800">
            <a:solidFill>
              <a:schemeClr val="tx2"/>
            </a:solidFill>
          </a:endParaRPr>
        </a:p>
      </dgm:t>
    </dgm:pt>
    <dgm:pt modelId="{7238DC11-7FAF-4DDC-B571-4B0F7B534D8D}">
      <dgm:prSet phldrT="[Texto]" custT="1"/>
      <dgm:spPr/>
      <dgm:t>
        <a:bodyPr/>
        <a:lstStyle/>
        <a:p>
          <a:r>
            <a:rPr lang="en-US" sz="1800" dirty="0"/>
            <a:t>2 </a:t>
          </a:r>
          <a:r>
            <a:rPr lang="en-US" sz="1800" dirty="0" err="1"/>
            <a:t>Bacias</a:t>
          </a:r>
          <a:r>
            <a:rPr lang="en-US" sz="1800" dirty="0"/>
            <a:t> </a:t>
          </a:r>
          <a:r>
            <a:rPr lang="en-US" sz="1800" dirty="0" err="1"/>
            <a:t>Sedimentares</a:t>
          </a:r>
          <a:r>
            <a:rPr lang="en-US" sz="1800" dirty="0"/>
            <a:t>:  Paraná e </a:t>
          </a:r>
          <a:r>
            <a:rPr lang="en-US" sz="1800" dirty="0" err="1"/>
            <a:t>Parnaíba</a:t>
          </a:r>
          <a:r>
            <a:rPr lang="en-US" sz="1800" dirty="0"/>
            <a:t>;</a:t>
          </a:r>
          <a:endParaRPr lang="pt-BR" sz="1800" dirty="0"/>
        </a:p>
      </dgm:t>
    </dgm:pt>
    <dgm:pt modelId="{4991C741-6A04-41B4-8F5F-6954F79B9F54}" type="sibTrans" cxnId="{839BA7AA-DE14-427A-9CA7-3AEB6B15957A}">
      <dgm:prSet/>
      <dgm:spPr/>
      <dgm:t>
        <a:bodyPr/>
        <a:lstStyle/>
        <a:p>
          <a:endParaRPr lang="pt-BR" sz="1800">
            <a:solidFill>
              <a:schemeClr val="tx2"/>
            </a:solidFill>
          </a:endParaRPr>
        </a:p>
      </dgm:t>
    </dgm:pt>
    <dgm:pt modelId="{DBFE4D6B-51D4-431F-9A6A-7B67A1D71B7F}" type="parTrans" cxnId="{839BA7AA-DE14-427A-9CA7-3AEB6B15957A}">
      <dgm:prSet/>
      <dgm:spPr/>
      <dgm:t>
        <a:bodyPr/>
        <a:lstStyle/>
        <a:p>
          <a:endParaRPr lang="pt-BR" sz="1800">
            <a:solidFill>
              <a:schemeClr val="tx2"/>
            </a:solidFill>
          </a:endParaRPr>
        </a:p>
      </dgm:t>
    </dgm:pt>
    <dgm:pt modelId="{58D086E4-1F82-467D-A659-67B3E830737C}" type="pres">
      <dgm:prSet presAssocID="{385093F4-6D7F-4BD0-A14A-57A77FDDE481}" presName="linearFlow" presStyleCnt="0">
        <dgm:presLayoutVars>
          <dgm:dir/>
          <dgm:animLvl val="lvl"/>
          <dgm:resizeHandles val="exact"/>
        </dgm:presLayoutVars>
      </dgm:prSet>
      <dgm:spPr/>
    </dgm:pt>
    <dgm:pt modelId="{77FAD23D-C4EE-409A-AE68-F80E79E3DA5A}" type="pres">
      <dgm:prSet presAssocID="{1CE83FAF-3D5C-4A4B-A8E0-341D1DD72259}" presName="composite" presStyleCnt="0"/>
      <dgm:spPr/>
    </dgm:pt>
    <dgm:pt modelId="{50A78173-0823-448E-817D-260FCC53235F}" type="pres">
      <dgm:prSet presAssocID="{1CE83FAF-3D5C-4A4B-A8E0-341D1DD72259}" presName="parentText" presStyleLbl="alignNode1" presStyleIdx="0" presStyleCnt="3" custLinFactNeighborY="-1347">
        <dgm:presLayoutVars>
          <dgm:chMax val="1"/>
          <dgm:bulletEnabled val="1"/>
        </dgm:presLayoutVars>
      </dgm:prSet>
      <dgm:spPr/>
    </dgm:pt>
    <dgm:pt modelId="{95715865-5F28-4092-AE36-A5D5B0E9E044}" type="pres">
      <dgm:prSet presAssocID="{1CE83FAF-3D5C-4A4B-A8E0-341D1DD72259}" presName="descendantText" presStyleLbl="alignAcc1" presStyleIdx="0" presStyleCnt="3">
        <dgm:presLayoutVars>
          <dgm:bulletEnabled val="1"/>
        </dgm:presLayoutVars>
      </dgm:prSet>
      <dgm:spPr/>
    </dgm:pt>
    <dgm:pt modelId="{8EC558DA-D2F0-4516-A2FF-0C3D9787D006}" type="pres">
      <dgm:prSet presAssocID="{F7DD449B-AA22-4163-8B1F-9C861977F723}" presName="sp" presStyleCnt="0"/>
      <dgm:spPr/>
    </dgm:pt>
    <dgm:pt modelId="{AF09860D-D2A0-49B3-860F-AA2245EE71E3}" type="pres">
      <dgm:prSet presAssocID="{8FA62E0E-83D7-4BC8-A24D-76A8E9C253A1}" presName="composite" presStyleCnt="0"/>
      <dgm:spPr/>
    </dgm:pt>
    <dgm:pt modelId="{07C654FF-5765-4FD0-A888-02813182EAFB}" type="pres">
      <dgm:prSet presAssocID="{8FA62E0E-83D7-4BC8-A24D-76A8E9C253A1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6258550C-B6A7-491F-BF43-38BFB943F7C3}" type="pres">
      <dgm:prSet presAssocID="{8FA62E0E-83D7-4BC8-A24D-76A8E9C253A1}" presName="descendantText" presStyleLbl="alignAcc1" presStyleIdx="1" presStyleCnt="3">
        <dgm:presLayoutVars>
          <dgm:bulletEnabled val="1"/>
        </dgm:presLayoutVars>
      </dgm:prSet>
      <dgm:spPr/>
    </dgm:pt>
    <dgm:pt modelId="{7DD59B55-37CC-4907-84D9-816B354BCB80}" type="pres">
      <dgm:prSet presAssocID="{8530C12F-28D9-44A9-8E3B-518DC370F02F}" presName="sp" presStyleCnt="0"/>
      <dgm:spPr/>
    </dgm:pt>
    <dgm:pt modelId="{FBAC6CB4-9AD4-4F0D-8485-F12310A9042A}" type="pres">
      <dgm:prSet presAssocID="{FD1A9945-0B55-4095-8E2D-250866424A3C}" presName="composite" presStyleCnt="0"/>
      <dgm:spPr/>
    </dgm:pt>
    <dgm:pt modelId="{8BF9AA86-AB34-4963-9B06-34BE014042A9}" type="pres">
      <dgm:prSet presAssocID="{FD1A9945-0B55-4095-8E2D-250866424A3C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B57F7E0-5082-4E8F-AAEA-1B6F6F0A73AE}" type="pres">
      <dgm:prSet presAssocID="{FD1A9945-0B55-4095-8E2D-250866424A3C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5D78D41B-7AEA-4C04-AE0D-3DE4BFD99BE5}" type="presOf" srcId="{7238DC11-7FAF-4DDC-B571-4B0F7B534D8D}" destId="{95715865-5F28-4092-AE36-A5D5B0E9E044}" srcOrd="0" destOrd="0" presId="urn:microsoft.com/office/officeart/2005/8/layout/chevron2"/>
    <dgm:cxn modelId="{3B01D846-F0D4-4607-B455-6417AEB4A402}" srcId="{385093F4-6D7F-4BD0-A14A-57A77FDDE481}" destId="{1CE83FAF-3D5C-4A4B-A8E0-341D1DD72259}" srcOrd="0" destOrd="0" parTransId="{689A4FF6-31D0-431E-BEFA-6E31546000C3}" sibTransId="{F7DD449B-AA22-4163-8B1F-9C861977F723}"/>
    <dgm:cxn modelId="{6A84344C-8F82-4C02-ACB8-F86DFD12E4C0}" type="presOf" srcId="{385093F4-6D7F-4BD0-A14A-57A77FDDE481}" destId="{58D086E4-1F82-467D-A659-67B3E830737C}" srcOrd="0" destOrd="0" presId="urn:microsoft.com/office/officeart/2005/8/layout/chevron2"/>
    <dgm:cxn modelId="{12183C78-31EB-4331-801A-9A071A532C70}" type="presOf" srcId="{FD1A9945-0B55-4095-8E2D-250866424A3C}" destId="{8BF9AA86-AB34-4963-9B06-34BE014042A9}" srcOrd="0" destOrd="0" presId="urn:microsoft.com/office/officeart/2005/8/layout/chevron2"/>
    <dgm:cxn modelId="{CBBFA186-2E13-4075-980D-E29A71F37775}" type="presOf" srcId="{192A2784-F48F-4733-BC23-FCD56237AE5D}" destId="{6258550C-B6A7-491F-BF43-38BFB943F7C3}" srcOrd="0" destOrd="0" presId="urn:microsoft.com/office/officeart/2005/8/layout/chevron2"/>
    <dgm:cxn modelId="{A0ED1B8D-7D47-4165-849B-492AF3995D17}" type="presOf" srcId="{8FA62E0E-83D7-4BC8-A24D-76A8E9C253A1}" destId="{07C654FF-5765-4FD0-A888-02813182EAFB}" srcOrd="0" destOrd="0" presId="urn:microsoft.com/office/officeart/2005/8/layout/chevron2"/>
    <dgm:cxn modelId="{839BA7AA-DE14-427A-9CA7-3AEB6B15957A}" srcId="{1CE83FAF-3D5C-4A4B-A8E0-341D1DD72259}" destId="{7238DC11-7FAF-4DDC-B571-4B0F7B534D8D}" srcOrd="0" destOrd="0" parTransId="{DBFE4D6B-51D4-431F-9A6A-7B67A1D71B7F}" sibTransId="{4991C741-6A04-41B4-8F5F-6954F79B9F54}"/>
    <dgm:cxn modelId="{9147E8C1-84AB-49B0-B240-72A2BBB26BDB}" type="presOf" srcId="{1CE83FAF-3D5C-4A4B-A8E0-341D1DD72259}" destId="{50A78173-0823-448E-817D-260FCC53235F}" srcOrd="0" destOrd="0" presId="urn:microsoft.com/office/officeart/2005/8/layout/chevron2"/>
    <dgm:cxn modelId="{6EBA49CB-5BFD-489B-BEE8-3F16D86DD631}" srcId="{385093F4-6D7F-4BD0-A14A-57A77FDDE481}" destId="{8FA62E0E-83D7-4BC8-A24D-76A8E9C253A1}" srcOrd="1" destOrd="0" parTransId="{EE058A96-3195-4847-8B57-675C09C0B554}" sibTransId="{8530C12F-28D9-44A9-8E3B-518DC370F02F}"/>
    <dgm:cxn modelId="{9FA950D2-973A-46B8-952D-EDC916D584C7}" srcId="{385093F4-6D7F-4BD0-A14A-57A77FDDE481}" destId="{FD1A9945-0B55-4095-8E2D-250866424A3C}" srcOrd="2" destOrd="0" parTransId="{95CB46B4-AA42-499A-B513-AA8AE380F7DE}" sibTransId="{0926F700-103C-4AF0-A385-007AD7518014}"/>
    <dgm:cxn modelId="{9D53DED4-BD72-49DC-837C-F0719414FEEA}" srcId="{FD1A9945-0B55-4095-8E2D-250866424A3C}" destId="{7D94D9B0-6C3E-4F98-AE58-75A0CB706D03}" srcOrd="0" destOrd="0" parTransId="{09AE796A-0BB4-48C0-8ED7-E282E8E23B5B}" sibTransId="{752AB557-46B8-495C-B4E9-FEC592BA7BC9}"/>
    <dgm:cxn modelId="{13386DFD-4AA8-4093-B847-021ADA91B94C}" type="presOf" srcId="{7D94D9B0-6C3E-4F98-AE58-75A0CB706D03}" destId="{DB57F7E0-5082-4E8F-AAEA-1B6F6F0A73AE}" srcOrd="0" destOrd="0" presId="urn:microsoft.com/office/officeart/2005/8/layout/chevron2"/>
    <dgm:cxn modelId="{11AFD2FD-DB09-485A-B50F-5644A5F77E06}" srcId="{8FA62E0E-83D7-4BC8-A24D-76A8E9C253A1}" destId="{192A2784-F48F-4733-BC23-FCD56237AE5D}" srcOrd="0" destOrd="0" parTransId="{2626C460-5658-4C78-9FD7-CF1F6F31B038}" sibTransId="{02B54649-8682-427B-B266-A023C93037BA}"/>
    <dgm:cxn modelId="{9E28C716-4BDF-4354-B229-A111D6F51A71}" type="presParOf" srcId="{58D086E4-1F82-467D-A659-67B3E830737C}" destId="{77FAD23D-C4EE-409A-AE68-F80E79E3DA5A}" srcOrd="0" destOrd="0" presId="urn:microsoft.com/office/officeart/2005/8/layout/chevron2"/>
    <dgm:cxn modelId="{61F6DD47-7AB8-4EDE-9819-71C6266178FE}" type="presParOf" srcId="{77FAD23D-C4EE-409A-AE68-F80E79E3DA5A}" destId="{50A78173-0823-448E-817D-260FCC53235F}" srcOrd="0" destOrd="0" presId="urn:microsoft.com/office/officeart/2005/8/layout/chevron2"/>
    <dgm:cxn modelId="{B733184B-F52F-49E3-A800-B82783AAC8F8}" type="presParOf" srcId="{77FAD23D-C4EE-409A-AE68-F80E79E3DA5A}" destId="{95715865-5F28-4092-AE36-A5D5B0E9E044}" srcOrd="1" destOrd="0" presId="urn:microsoft.com/office/officeart/2005/8/layout/chevron2"/>
    <dgm:cxn modelId="{887E7DDB-94D7-4E4C-81A4-666DE1A05B35}" type="presParOf" srcId="{58D086E4-1F82-467D-A659-67B3E830737C}" destId="{8EC558DA-D2F0-4516-A2FF-0C3D9787D006}" srcOrd="1" destOrd="0" presId="urn:microsoft.com/office/officeart/2005/8/layout/chevron2"/>
    <dgm:cxn modelId="{A89ACEF8-FFF4-452B-B698-24EECF42923D}" type="presParOf" srcId="{58D086E4-1F82-467D-A659-67B3E830737C}" destId="{AF09860D-D2A0-49B3-860F-AA2245EE71E3}" srcOrd="2" destOrd="0" presId="urn:microsoft.com/office/officeart/2005/8/layout/chevron2"/>
    <dgm:cxn modelId="{EDBE4C11-7900-4487-85EE-39CD1874B6A9}" type="presParOf" srcId="{AF09860D-D2A0-49B3-860F-AA2245EE71E3}" destId="{07C654FF-5765-4FD0-A888-02813182EAFB}" srcOrd="0" destOrd="0" presId="urn:microsoft.com/office/officeart/2005/8/layout/chevron2"/>
    <dgm:cxn modelId="{608BB678-7446-4EF9-A9C3-D87763795ECB}" type="presParOf" srcId="{AF09860D-D2A0-49B3-860F-AA2245EE71E3}" destId="{6258550C-B6A7-491F-BF43-38BFB943F7C3}" srcOrd="1" destOrd="0" presId="urn:microsoft.com/office/officeart/2005/8/layout/chevron2"/>
    <dgm:cxn modelId="{9AD98696-A9A7-47AA-B0F4-6CD358D12CD6}" type="presParOf" srcId="{58D086E4-1F82-467D-A659-67B3E830737C}" destId="{7DD59B55-37CC-4907-84D9-816B354BCB80}" srcOrd="3" destOrd="0" presId="urn:microsoft.com/office/officeart/2005/8/layout/chevron2"/>
    <dgm:cxn modelId="{E4325D85-96A1-434A-AAD9-FDC73CE164C3}" type="presParOf" srcId="{58D086E4-1F82-467D-A659-67B3E830737C}" destId="{FBAC6CB4-9AD4-4F0D-8485-F12310A9042A}" srcOrd="4" destOrd="0" presId="urn:microsoft.com/office/officeart/2005/8/layout/chevron2"/>
    <dgm:cxn modelId="{7F6D5908-32D4-4BB0-8F12-BA293EF8F523}" type="presParOf" srcId="{FBAC6CB4-9AD4-4F0D-8485-F12310A9042A}" destId="{8BF9AA86-AB34-4963-9B06-34BE014042A9}" srcOrd="0" destOrd="0" presId="urn:microsoft.com/office/officeart/2005/8/layout/chevron2"/>
    <dgm:cxn modelId="{95DA031E-B288-45FC-85EB-57A06F2185E6}" type="presParOf" srcId="{FBAC6CB4-9AD4-4F0D-8485-F12310A9042A}" destId="{DB57F7E0-5082-4E8F-AAEA-1B6F6F0A73A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2B1AFCC-FA38-42A7-87FF-A685BB9BBDEE}" type="doc">
      <dgm:prSet loTypeId="urn:microsoft.com/office/officeart/2005/8/layout/vList6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pt-BR"/>
        </a:p>
      </dgm:t>
    </dgm:pt>
    <dgm:pt modelId="{0C9FB747-AF55-4686-AAE2-6499CCA22838}">
      <dgm:prSet phldrT="[Tex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/>
            <a:t>CEL</a:t>
          </a:r>
        </a:p>
        <a:p>
          <a:r>
            <a:rPr lang="en-US" dirty="0"/>
            <a:t>(</a:t>
          </a:r>
          <a:r>
            <a:rPr lang="en-US" dirty="0" err="1"/>
            <a:t>Fase</a:t>
          </a:r>
          <a:r>
            <a:rPr lang="en-US" dirty="0"/>
            <a:t> </a:t>
          </a:r>
          <a:r>
            <a:rPr lang="en-US" dirty="0" err="1"/>
            <a:t>externa</a:t>
          </a:r>
          <a:r>
            <a:rPr lang="en-US" dirty="0"/>
            <a:t>)</a:t>
          </a:r>
          <a:endParaRPr lang="pt-BR" dirty="0"/>
        </a:p>
      </dgm:t>
    </dgm:pt>
    <dgm:pt modelId="{29222D9E-075D-4463-BCC0-34DE90D29161}" type="parTrans" cxnId="{1804F6D7-E7B6-4961-B396-3203C4A6A628}">
      <dgm:prSet/>
      <dgm:spPr/>
      <dgm:t>
        <a:bodyPr/>
        <a:lstStyle/>
        <a:p>
          <a:endParaRPr lang="pt-BR"/>
        </a:p>
      </dgm:t>
    </dgm:pt>
    <dgm:pt modelId="{F7563F5E-3848-4B8A-858E-D8CE1EAE8958}" type="sibTrans" cxnId="{1804F6D7-E7B6-4961-B396-3203C4A6A628}">
      <dgm:prSet/>
      <dgm:spPr/>
      <dgm:t>
        <a:bodyPr/>
        <a:lstStyle/>
        <a:p>
          <a:endParaRPr lang="pt-BR"/>
        </a:p>
      </dgm:t>
    </dgm:pt>
    <dgm:pt modelId="{B72D2B59-0FAB-4B0E-AC1F-639C4D20BB32}">
      <dgm:prSet phldrT="[Texto]" custT="1"/>
      <dgm:spPr>
        <a:noFill/>
        <a:ln>
          <a:solidFill>
            <a:schemeClr val="tx2"/>
          </a:solidFill>
        </a:ln>
      </dgm:spPr>
      <dgm:t>
        <a:bodyPr/>
        <a:lstStyle/>
        <a:p>
          <a:r>
            <a:rPr lang="en-US" sz="1600" dirty="0" err="1"/>
            <a:t>Julga</a:t>
          </a:r>
          <a:r>
            <a:rPr lang="en-US" sz="1600" dirty="0"/>
            <a:t> a </a:t>
          </a:r>
          <a:r>
            <a:rPr lang="en-US" sz="1600" dirty="0" err="1"/>
            <a:t>inscrição</a:t>
          </a:r>
          <a:r>
            <a:rPr lang="en-US" sz="1600" dirty="0"/>
            <a:t>, a </a:t>
          </a:r>
          <a:r>
            <a:rPr lang="en-US" sz="1600" dirty="0" err="1"/>
            <a:t>qualificação</a:t>
          </a:r>
          <a:r>
            <a:rPr lang="en-US" sz="1600" dirty="0"/>
            <a:t> das </a:t>
          </a:r>
          <a:r>
            <a:rPr lang="en-US" sz="1600" dirty="0" err="1"/>
            <a:t>licitantes</a:t>
          </a:r>
          <a:r>
            <a:rPr lang="en-US" sz="1600" dirty="0"/>
            <a:t>, </a:t>
          </a:r>
          <a:r>
            <a:rPr lang="en-US" sz="1600" dirty="0" err="1"/>
            <a:t>conduz</a:t>
          </a:r>
          <a:r>
            <a:rPr lang="en-US" sz="1600" dirty="0"/>
            <a:t> e </a:t>
          </a:r>
          <a:r>
            <a:rPr lang="en-US" sz="1600" dirty="0" err="1"/>
            <a:t>julga</a:t>
          </a:r>
          <a:r>
            <a:rPr lang="en-US" sz="1600" dirty="0"/>
            <a:t> a </a:t>
          </a:r>
          <a:r>
            <a:rPr lang="en-US" sz="1600" dirty="0" err="1"/>
            <a:t>sessão</a:t>
          </a:r>
          <a:r>
            <a:rPr lang="en-US" sz="1600" dirty="0"/>
            <a:t> </a:t>
          </a:r>
          <a:r>
            <a:rPr lang="en-US" sz="1600" dirty="0" err="1"/>
            <a:t>pública</a:t>
          </a:r>
          <a:r>
            <a:rPr lang="en-US" sz="1600" dirty="0"/>
            <a:t> de </a:t>
          </a:r>
          <a:r>
            <a:rPr lang="en-US" sz="1600" dirty="0" err="1"/>
            <a:t>apresentação</a:t>
          </a:r>
          <a:r>
            <a:rPr lang="en-US" sz="1600" dirty="0"/>
            <a:t> de </a:t>
          </a:r>
          <a:r>
            <a:rPr lang="en-US" sz="1600" dirty="0" err="1"/>
            <a:t>ofertas</a:t>
          </a:r>
          <a:r>
            <a:rPr lang="en-US" sz="1600" dirty="0"/>
            <a:t>.</a:t>
          </a:r>
          <a:endParaRPr lang="pt-BR" sz="1600" dirty="0"/>
        </a:p>
      </dgm:t>
    </dgm:pt>
    <dgm:pt modelId="{309B1378-3CF4-43F1-AE96-DD733BAAAB2C}" type="parTrans" cxnId="{AC2E6906-DD7D-46A0-A01A-17E8BE0201D7}">
      <dgm:prSet/>
      <dgm:spPr/>
      <dgm:t>
        <a:bodyPr/>
        <a:lstStyle/>
        <a:p>
          <a:endParaRPr lang="pt-BR"/>
        </a:p>
      </dgm:t>
    </dgm:pt>
    <dgm:pt modelId="{6C5F406A-E898-4FD2-86DA-F6CCA95D1A13}" type="sibTrans" cxnId="{AC2E6906-DD7D-46A0-A01A-17E8BE0201D7}">
      <dgm:prSet/>
      <dgm:spPr/>
      <dgm:t>
        <a:bodyPr/>
        <a:lstStyle/>
        <a:p>
          <a:endParaRPr lang="pt-BR"/>
        </a:p>
      </dgm:t>
    </dgm:pt>
    <dgm:pt modelId="{AF708634-EF76-4AF9-94B3-C70D44ABFDF1}">
      <dgm:prSet phldrT="[Texto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dirty="0">
              <a:solidFill>
                <a:schemeClr val="accent6">
                  <a:lumMod val="50000"/>
                </a:schemeClr>
              </a:solidFill>
            </a:rPr>
            <a:t>SPL</a:t>
          </a:r>
        </a:p>
        <a:p>
          <a:r>
            <a:rPr lang="en-US" dirty="0">
              <a:solidFill>
                <a:schemeClr val="accent6">
                  <a:lumMod val="50000"/>
                </a:schemeClr>
              </a:solidFill>
            </a:rPr>
            <a:t>(</a:t>
          </a:r>
          <a:r>
            <a:rPr lang="en-US" dirty="0" err="1">
              <a:solidFill>
                <a:schemeClr val="accent6">
                  <a:lumMod val="50000"/>
                </a:schemeClr>
              </a:solidFill>
            </a:rPr>
            <a:t>Fase</a:t>
          </a:r>
          <a:r>
            <a:rPr lang="en-US" dirty="0">
              <a:solidFill>
                <a:schemeClr val="accent6">
                  <a:lumMod val="50000"/>
                </a:schemeClr>
              </a:solidFill>
            </a:rPr>
            <a:t> </a:t>
          </a:r>
          <a:r>
            <a:rPr lang="en-US" dirty="0" err="1">
              <a:solidFill>
                <a:schemeClr val="accent6">
                  <a:lumMod val="50000"/>
                </a:schemeClr>
              </a:solidFill>
            </a:rPr>
            <a:t>interna</a:t>
          </a:r>
          <a:r>
            <a:rPr lang="en-US" dirty="0">
              <a:solidFill>
                <a:schemeClr val="accent6">
                  <a:lumMod val="50000"/>
                </a:schemeClr>
              </a:solidFill>
            </a:rPr>
            <a:t>)</a:t>
          </a:r>
          <a:endParaRPr lang="pt-BR" dirty="0">
            <a:solidFill>
              <a:schemeClr val="accent6">
                <a:lumMod val="50000"/>
              </a:schemeClr>
            </a:solidFill>
          </a:endParaRPr>
        </a:p>
      </dgm:t>
    </dgm:pt>
    <dgm:pt modelId="{68ECB70E-54ED-4038-BFA1-E505AC4302C8}" type="parTrans" cxnId="{726EBDC6-8AB7-4F07-BFDE-B65538840AEA}">
      <dgm:prSet/>
      <dgm:spPr/>
      <dgm:t>
        <a:bodyPr/>
        <a:lstStyle/>
        <a:p>
          <a:endParaRPr lang="pt-BR"/>
        </a:p>
      </dgm:t>
    </dgm:pt>
    <dgm:pt modelId="{E89BA50F-A70C-48D5-AA48-3BE2FC004204}" type="sibTrans" cxnId="{726EBDC6-8AB7-4F07-BFDE-B65538840AEA}">
      <dgm:prSet/>
      <dgm:spPr/>
      <dgm:t>
        <a:bodyPr/>
        <a:lstStyle/>
        <a:p>
          <a:endParaRPr lang="pt-BR"/>
        </a:p>
      </dgm:t>
    </dgm:pt>
    <dgm:pt modelId="{C4338103-E6B4-456B-955C-32A0515A8760}">
      <dgm:prSet phldrT="[Texto]"/>
      <dgm:spPr>
        <a:noFill/>
        <a:ln>
          <a:solidFill>
            <a:schemeClr val="tx2"/>
          </a:solidFill>
        </a:ln>
      </dgm:spPr>
      <dgm:t>
        <a:bodyPr/>
        <a:lstStyle/>
        <a:p>
          <a:r>
            <a:rPr lang="en-US" dirty="0" err="1"/>
            <a:t>Coordena</a:t>
          </a:r>
          <a:r>
            <a:rPr lang="en-US" dirty="0"/>
            <a:t> o </a:t>
          </a:r>
          <a:r>
            <a:rPr lang="en-US" dirty="0" err="1"/>
            <a:t>processo</a:t>
          </a:r>
          <a:r>
            <a:rPr lang="en-US" dirty="0"/>
            <a:t> de </a:t>
          </a:r>
          <a:r>
            <a:rPr lang="en-US" dirty="0" err="1"/>
            <a:t>elaboração</a:t>
          </a:r>
          <a:r>
            <a:rPr lang="en-US" dirty="0"/>
            <a:t> das </a:t>
          </a:r>
          <a:r>
            <a:rPr lang="en-US" dirty="0" err="1"/>
            <a:t>minutas</a:t>
          </a:r>
          <a:r>
            <a:rPr lang="en-US" dirty="0"/>
            <a:t> dos </a:t>
          </a:r>
          <a:r>
            <a:rPr lang="en-US" dirty="0" err="1"/>
            <a:t>editais</a:t>
          </a:r>
          <a:r>
            <a:rPr lang="en-US" dirty="0"/>
            <a:t> e </a:t>
          </a:r>
          <a:r>
            <a:rPr lang="en-US" dirty="0" err="1"/>
            <a:t>contratos</a:t>
          </a:r>
          <a:r>
            <a:rPr lang="en-US" dirty="0"/>
            <a:t>;</a:t>
          </a:r>
          <a:endParaRPr lang="pt-BR" dirty="0"/>
        </a:p>
      </dgm:t>
    </dgm:pt>
    <dgm:pt modelId="{61BF71CB-BA8F-460E-BB26-42F0FEC9451C}" type="parTrans" cxnId="{A3ECB9A1-7C5A-4D5F-A4E4-1A09B24ACFEA}">
      <dgm:prSet/>
      <dgm:spPr/>
      <dgm:t>
        <a:bodyPr/>
        <a:lstStyle/>
        <a:p>
          <a:endParaRPr lang="pt-BR"/>
        </a:p>
      </dgm:t>
    </dgm:pt>
    <dgm:pt modelId="{F1E8F634-6043-4643-A223-84AC951EC17F}" type="sibTrans" cxnId="{A3ECB9A1-7C5A-4D5F-A4E4-1A09B24ACFEA}">
      <dgm:prSet/>
      <dgm:spPr/>
      <dgm:t>
        <a:bodyPr/>
        <a:lstStyle/>
        <a:p>
          <a:endParaRPr lang="pt-BR"/>
        </a:p>
      </dgm:t>
    </dgm:pt>
    <dgm:pt modelId="{53F462AD-516F-4CBD-BE5E-129C6E0700B4}">
      <dgm:prSet phldrT="[Texto]"/>
      <dgm:spPr>
        <a:noFill/>
        <a:ln>
          <a:solidFill>
            <a:schemeClr val="tx2"/>
          </a:solidFill>
        </a:ln>
      </dgm:spPr>
      <dgm:t>
        <a:bodyPr/>
        <a:lstStyle/>
        <a:p>
          <a:r>
            <a:rPr lang="en-US" dirty="0" err="1"/>
            <a:t>Coordena</a:t>
          </a:r>
          <a:r>
            <a:rPr lang="en-US" dirty="0"/>
            <a:t> o </a:t>
          </a:r>
          <a:r>
            <a:rPr lang="en-US" dirty="0" err="1"/>
            <a:t>processo</a:t>
          </a:r>
          <a:r>
            <a:rPr lang="en-US" dirty="0"/>
            <a:t> de </a:t>
          </a:r>
          <a:r>
            <a:rPr lang="en-US" dirty="0" err="1"/>
            <a:t>análise</a:t>
          </a:r>
          <a:r>
            <a:rPr lang="en-US" dirty="0"/>
            <a:t> da </a:t>
          </a:r>
          <a:r>
            <a:rPr lang="en-US" dirty="0" err="1"/>
            <a:t>inscrição</a:t>
          </a:r>
          <a:r>
            <a:rPr lang="en-US" dirty="0"/>
            <a:t>, e da </a:t>
          </a:r>
          <a:r>
            <a:rPr lang="en-US" dirty="0" err="1"/>
            <a:t>qualifição</a:t>
          </a:r>
          <a:r>
            <a:rPr lang="en-US" dirty="0"/>
            <a:t> das </a:t>
          </a:r>
          <a:r>
            <a:rPr lang="en-US" dirty="0" err="1"/>
            <a:t>licitantes</a:t>
          </a:r>
          <a:r>
            <a:rPr lang="en-US" dirty="0"/>
            <a:t>;</a:t>
          </a:r>
          <a:endParaRPr lang="pt-BR" dirty="0"/>
        </a:p>
      </dgm:t>
    </dgm:pt>
    <dgm:pt modelId="{1F0CD797-10B9-4305-98B8-411A1B3E1846}" type="parTrans" cxnId="{C4725397-0012-40C1-A452-10EBAB58EF5B}">
      <dgm:prSet/>
      <dgm:spPr/>
      <dgm:t>
        <a:bodyPr/>
        <a:lstStyle/>
        <a:p>
          <a:endParaRPr lang="pt-BR"/>
        </a:p>
      </dgm:t>
    </dgm:pt>
    <dgm:pt modelId="{D1BF77FA-94F0-469E-96B6-97787F62F256}" type="sibTrans" cxnId="{C4725397-0012-40C1-A452-10EBAB58EF5B}">
      <dgm:prSet/>
      <dgm:spPr/>
      <dgm:t>
        <a:bodyPr/>
        <a:lstStyle/>
        <a:p>
          <a:endParaRPr lang="pt-BR"/>
        </a:p>
      </dgm:t>
    </dgm:pt>
    <dgm:pt modelId="{439ADD4A-01E2-4ACB-B241-E6F7CDA88450}">
      <dgm:prSet phldrT="[Texto]"/>
      <dgm:spPr>
        <a:noFill/>
        <a:ln>
          <a:solidFill>
            <a:schemeClr val="tx2"/>
          </a:solidFill>
        </a:ln>
      </dgm:spPr>
      <dgm:t>
        <a:bodyPr/>
        <a:lstStyle/>
        <a:p>
          <a:r>
            <a:rPr lang="en-US" dirty="0"/>
            <a:t> </a:t>
          </a:r>
          <a:r>
            <a:rPr lang="en-US" dirty="0" err="1"/>
            <a:t>Coordena</a:t>
          </a:r>
          <a:r>
            <a:rPr lang="en-US" dirty="0"/>
            <a:t> o </a:t>
          </a:r>
          <a:r>
            <a:rPr lang="en-US" dirty="0" err="1"/>
            <a:t>processo</a:t>
          </a:r>
          <a:r>
            <a:rPr lang="en-US" dirty="0"/>
            <a:t> </a:t>
          </a:r>
          <a:r>
            <a:rPr lang="en-US" dirty="0" err="1"/>
            <a:t>licitatório</a:t>
          </a:r>
          <a:r>
            <a:rPr lang="en-US" dirty="0"/>
            <a:t> e </a:t>
          </a:r>
          <a:r>
            <a:rPr lang="en-US" dirty="0" err="1"/>
            <a:t>promove</a:t>
          </a:r>
          <a:r>
            <a:rPr lang="en-US" dirty="0"/>
            <a:t> a </a:t>
          </a:r>
          <a:r>
            <a:rPr lang="en-US" dirty="0" err="1"/>
            <a:t>licitação</a:t>
          </a:r>
          <a:r>
            <a:rPr lang="en-US" dirty="0"/>
            <a:t>.</a:t>
          </a:r>
          <a:endParaRPr lang="pt-BR" dirty="0"/>
        </a:p>
      </dgm:t>
    </dgm:pt>
    <dgm:pt modelId="{360FE72E-C582-42F3-913B-FF8C18965B79}" type="parTrans" cxnId="{D664F44D-3381-4D82-850E-7AFBD0CDBDD2}">
      <dgm:prSet/>
      <dgm:spPr/>
      <dgm:t>
        <a:bodyPr/>
        <a:lstStyle/>
        <a:p>
          <a:endParaRPr lang="pt-BR"/>
        </a:p>
      </dgm:t>
    </dgm:pt>
    <dgm:pt modelId="{E5165113-7AD5-4B19-9B20-4E1471A74195}" type="sibTrans" cxnId="{D664F44D-3381-4D82-850E-7AFBD0CDBDD2}">
      <dgm:prSet/>
      <dgm:spPr/>
      <dgm:t>
        <a:bodyPr/>
        <a:lstStyle/>
        <a:p>
          <a:endParaRPr lang="pt-BR"/>
        </a:p>
      </dgm:t>
    </dgm:pt>
    <dgm:pt modelId="{8729E628-721E-4A88-8337-8A17D9E6F37C}">
      <dgm:prSet phldrT="[Texto]"/>
      <dgm:spPr>
        <a:noFill/>
        <a:ln>
          <a:solidFill>
            <a:schemeClr val="tx2"/>
          </a:solidFill>
        </a:ln>
      </dgm:spPr>
      <dgm:t>
        <a:bodyPr/>
        <a:lstStyle/>
        <a:p>
          <a:endParaRPr lang="pt-BR" sz="1500" dirty="0"/>
        </a:p>
      </dgm:t>
    </dgm:pt>
    <dgm:pt modelId="{5502A15D-2058-46DD-95F3-82749F9E2961}" type="parTrans" cxnId="{4BE31CC0-CBB1-45A0-B8C3-61C858560D09}">
      <dgm:prSet/>
      <dgm:spPr/>
      <dgm:t>
        <a:bodyPr/>
        <a:lstStyle/>
        <a:p>
          <a:endParaRPr lang="pt-BR"/>
        </a:p>
      </dgm:t>
    </dgm:pt>
    <dgm:pt modelId="{18D96974-0D40-4A4E-A24C-FD3F09BFB313}" type="sibTrans" cxnId="{4BE31CC0-CBB1-45A0-B8C3-61C858560D09}">
      <dgm:prSet/>
      <dgm:spPr/>
      <dgm:t>
        <a:bodyPr/>
        <a:lstStyle/>
        <a:p>
          <a:endParaRPr lang="pt-BR"/>
        </a:p>
      </dgm:t>
    </dgm:pt>
    <dgm:pt modelId="{685E24E0-C096-4115-9861-F09FB88272C8}">
      <dgm:prSet phldrT="[Texto]"/>
      <dgm:spPr>
        <a:noFill/>
        <a:ln>
          <a:solidFill>
            <a:schemeClr val="tx2"/>
          </a:solidFill>
        </a:ln>
      </dgm:spPr>
      <dgm:t>
        <a:bodyPr/>
        <a:lstStyle/>
        <a:p>
          <a:endParaRPr lang="pt-BR" sz="1500" dirty="0"/>
        </a:p>
      </dgm:t>
    </dgm:pt>
    <dgm:pt modelId="{9E648B56-34DF-4711-939D-6D0462801036}" type="parTrans" cxnId="{CD43AAFF-80DF-411D-A5BD-4CA1CCD0818E}">
      <dgm:prSet/>
      <dgm:spPr/>
      <dgm:t>
        <a:bodyPr/>
        <a:lstStyle/>
        <a:p>
          <a:endParaRPr lang="pt-BR"/>
        </a:p>
      </dgm:t>
    </dgm:pt>
    <dgm:pt modelId="{A6B83B77-9EEF-4520-8DE5-53BF47084866}" type="sibTrans" cxnId="{CD43AAFF-80DF-411D-A5BD-4CA1CCD0818E}">
      <dgm:prSet/>
      <dgm:spPr/>
      <dgm:t>
        <a:bodyPr/>
        <a:lstStyle/>
        <a:p>
          <a:endParaRPr lang="pt-BR"/>
        </a:p>
      </dgm:t>
    </dgm:pt>
    <dgm:pt modelId="{3FD9FBBD-11C4-41EE-B6C0-C8E15624E1F8}">
      <dgm:prSet phldrT="[Texto]"/>
      <dgm:spPr>
        <a:noFill/>
        <a:ln>
          <a:solidFill>
            <a:schemeClr val="tx2"/>
          </a:solidFill>
        </a:ln>
      </dgm:spPr>
      <dgm:t>
        <a:bodyPr/>
        <a:lstStyle/>
        <a:p>
          <a:endParaRPr lang="pt-BR" dirty="0"/>
        </a:p>
      </dgm:t>
    </dgm:pt>
    <dgm:pt modelId="{0A18DAFC-8E99-4D68-B7B7-D89B44BB35B5}" type="parTrans" cxnId="{95953EFB-6EB3-48DE-A29B-DD02A63E42D2}">
      <dgm:prSet/>
      <dgm:spPr/>
      <dgm:t>
        <a:bodyPr/>
        <a:lstStyle/>
        <a:p>
          <a:endParaRPr lang="pt-BR"/>
        </a:p>
      </dgm:t>
    </dgm:pt>
    <dgm:pt modelId="{B144CE4A-4CEB-4216-8C08-4066A2FFF37F}" type="sibTrans" cxnId="{95953EFB-6EB3-48DE-A29B-DD02A63E42D2}">
      <dgm:prSet/>
      <dgm:spPr/>
      <dgm:t>
        <a:bodyPr/>
        <a:lstStyle/>
        <a:p>
          <a:endParaRPr lang="pt-BR"/>
        </a:p>
      </dgm:t>
    </dgm:pt>
    <dgm:pt modelId="{CD4B96E7-F238-46C7-B9E4-9AB396E2A6D1}" type="pres">
      <dgm:prSet presAssocID="{12B1AFCC-FA38-42A7-87FF-A685BB9BBDEE}" presName="Name0" presStyleCnt="0">
        <dgm:presLayoutVars>
          <dgm:dir/>
          <dgm:animLvl val="lvl"/>
          <dgm:resizeHandles/>
        </dgm:presLayoutVars>
      </dgm:prSet>
      <dgm:spPr/>
    </dgm:pt>
    <dgm:pt modelId="{9993683D-84C4-4E6B-811B-ED3ED29470D9}" type="pres">
      <dgm:prSet presAssocID="{0C9FB747-AF55-4686-AAE2-6499CCA22838}" presName="linNode" presStyleCnt="0"/>
      <dgm:spPr/>
    </dgm:pt>
    <dgm:pt modelId="{87D799AD-522D-441C-B41F-740B210C79D2}" type="pres">
      <dgm:prSet presAssocID="{0C9FB747-AF55-4686-AAE2-6499CCA22838}" presName="parentShp" presStyleLbl="node1" presStyleIdx="0" presStyleCnt="2">
        <dgm:presLayoutVars>
          <dgm:bulletEnabled val="1"/>
        </dgm:presLayoutVars>
      </dgm:prSet>
      <dgm:spPr/>
    </dgm:pt>
    <dgm:pt modelId="{B536676C-2687-4A9A-8A4B-5A705C02FD5B}" type="pres">
      <dgm:prSet presAssocID="{0C9FB747-AF55-4686-AAE2-6499CCA22838}" presName="childShp" presStyleLbl="bgAccFollowNode1" presStyleIdx="0" presStyleCnt="2" custLinFactNeighborX="0">
        <dgm:presLayoutVars>
          <dgm:bulletEnabled val="1"/>
        </dgm:presLayoutVars>
      </dgm:prSet>
      <dgm:spPr/>
    </dgm:pt>
    <dgm:pt modelId="{3458DABF-46B8-4104-8561-87DC46FE6223}" type="pres">
      <dgm:prSet presAssocID="{F7563F5E-3848-4B8A-858E-D8CE1EAE8958}" presName="spacing" presStyleCnt="0"/>
      <dgm:spPr/>
    </dgm:pt>
    <dgm:pt modelId="{A78A5319-79AD-4FA4-B884-43BEF93167F5}" type="pres">
      <dgm:prSet presAssocID="{AF708634-EF76-4AF9-94B3-C70D44ABFDF1}" presName="linNode" presStyleCnt="0"/>
      <dgm:spPr/>
    </dgm:pt>
    <dgm:pt modelId="{A75D23B4-AEC9-47B2-87F9-FD6E7EB67B1B}" type="pres">
      <dgm:prSet presAssocID="{AF708634-EF76-4AF9-94B3-C70D44ABFDF1}" presName="parentShp" presStyleLbl="node1" presStyleIdx="1" presStyleCnt="2">
        <dgm:presLayoutVars>
          <dgm:bulletEnabled val="1"/>
        </dgm:presLayoutVars>
      </dgm:prSet>
      <dgm:spPr/>
    </dgm:pt>
    <dgm:pt modelId="{EE3F5208-A3F7-4E44-A776-06F90CDE26A0}" type="pres">
      <dgm:prSet presAssocID="{AF708634-EF76-4AF9-94B3-C70D44ABFDF1}" presName="childShp" presStyleLbl="bgAccFollowNode1" presStyleIdx="1" presStyleCnt="2">
        <dgm:presLayoutVars>
          <dgm:bulletEnabled val="1"/>
        </dgm:presLayoutVars>
      </dgm:prSet>
      <dgm:spPr/>
    </dgm:pt>
  </dgm:ptLst>
  <dgm:cxnLst>
    <dgm:cxn modelId="{AC2E6906-DD7D-46A0-A01A-17E8BE0201D7}" srcId="{0C9FB747-AF55-4686-AAE2-6499CCA22838}" destId="{B72D2B59-0FAB-4B0E-AC1F-639C4D20BB32}" srcOrd="2" destOrd="0" parTransId="{309B1378-3CF4-43F1-AE96-DD733BAAAB2C}" sibTransId="{6C5F406A-E898-4FD2-86DA-F6CCA95D1A13}"/>
    <dgm:cxn modelId="{F6FA190D-5129-494D-A777-A121C8B0DE93}" type="presOf" srcId="{439ADD4A-01E2-4ACB-B241-E6F7CDA88450}" destId="{EE3F5208-A3F7-4E44-A776-06F90CDE26A0}" srcOrd="0" destOrd="3" presId="urn:microsoft.com/office/officeart/2005/8/layout/vList6"/>
    <dgm:cxn modelId="{A13C3E19-92FD-40E4-9111-C7EACB33078B}" type="presOf" srcId="{3FD9FBBD-11C4-41EE-B6C0-C8E15624E1F8}" destId="{EE3F5208-A3F7-4E44-A776-06F90CDE26A0}" srcOrd="0" destOrd="0" presId="urn:microsoft.com/office/officeart/2005/8/layout/vList6"/>
    <dgm:cxn modelId="{F776F41F-0713-4D68-862C-201A1FC9CB4F}" type="presOf" srcId="{B72D2B59-0FAB-4B0E-AC1F-639C4D20BB32}" destId="{B536676C-2687-4A9A-8A4B-5A705C02FD5B}" srcOrd="0" destOrd="2" presId="urn:microsoft.com/office/officeart/2005/8/layout/vList6"/>
    <dgm:cxn modelId="{C25C1122-EA94-43CD-8575-7E7FE206D58A}" type="presOf" srcId="{53F462AD-516F-4CBD-BE5E-129C6E0700B4}" destId="{EE3F5208-A3F7-4E44-A776-06F90CDE26A0}" srcOrd="0" destOrd="2" presId="urn:microsoft.com/office/officeart/2005/8/layout/vList6"/>
    <dgm:cxn modelId="{9C9A7431-04CB-4B1F-88B6-2DD5DCC66290}" type="presOf" srcId="{685E24E0-C096-4115-9861-F09FB88272C8}" destId="{B536676C-2687-4A9A-8A4B-5A705C02FD5B}" srcOrd="0" destOrd="1" presId="urn:microsoft.com/office/officeart/2005/8/layout/vList6"/>
    <dgm:cxn modelId="{7C7E8045-E578-4FF6-B6B3-C9E03F587D7F}" type="presOf" srcId="{0C9FB747-AF55-4686-AAE2-6499CCA22838}" destId="{87D799AD-522D-441C-B41F-740B210C79D2}" srcOrd="0" destOrd="0" presId="urn:microsoft.com/office/officeart/2005/8/layout/vList6"/>
    <dgm:cxn modelId="{902DCB6D-6663-4A93-AC42-68F3D1373D72}" type="presOf" srcId="{12B1AFCC-FA38-42A7-87FF-A685BB9BBDEE}" destId="{CD4B96E7-F238-46C7-B9E4-9AB396E2A6D1}" srcOrd="0" destOrd="0" presId="urn:microsoft.com/office/officeart/2005/8/layout/vList6"/>
    <dgm:cxn modelId="{D664F44D-3381-4D82-850E-7AFBD0CDBDD2}" srcId="{AF708634-EF76-4AF9-94B3-C70D44ABFDF1}" destId="{439ADD4A-01E2-4ACB-B241-E6F7CDA88450}" srcOrd="3" destOrd="0" parTransId="{360FE72E-C582-42F3-913B-FF8C18965B79}" sibTransId="{E5165113-7AD5-4B19-9B20-4E1471A74195}"/>
    <dgm:cxn modelId="{2F0FB154-58E3-4871-827A-024D44438D54}" type="presOf" srcId="{C4338103-E6B4-456B-955C-32A0515A8760}" destId="{EE3F5208-A3F7-4E44-A776-06F90CDE26A0}" srcOrd="0" destOrd="1" presId="urn:microsoft.com/office/officeart/2005/8/layout/vList6"/>
    <dgm:cxn modelId="{C4725397-0012-40C1-A452-10EBAB58EF5B}" srcId="{AF708634-EF76-4AF9-94B3-C70D44ABFDF1}" destId="{53F462AD-516F-4CBD-BE5E-129C6E0700B4}" srcOrd="2" destOrd="0" parTransId="{1F0CD797-10B9-4305-98B8-411A1B3E1846}" sibTransId="{D1BF77FA-94F0-469E-96B6-97787F62F256}"/>
    <dgm:cxn modelId="{A3ECB9A1-7C5A-4D5F-A4E4-1A09B24ACFEA}" srcId="{AF708634-EF76-4AF9-94B3-C70D44ABFDF1}" destId="{C4338103-E6B4-456B-955C-32A0515A8760}" srcOrd="1" destOrd="0" parTransId="{61BF71CB-BA8F-460E-BB26-42F0FEC9451C}" sibTransId="{F1E8F634-6043-4643-A223-84AC951EC17F}"/>
    <dgm:cxn modelId="{4BE31CC0-CBB1-45A0-B8C3-61C858560D09}" srcId="{0C9FB747-AF55-4686-AAE2-6499CCA22838}" destId="{8729E628-721E-4A88-8337-8A17D9E6F37C}" srcOrd="0" destOrd="0" parTransId="{5502A15D-2058-46DD-95F3-82749F9E2961}" sibTransId="{18D96974-0D40-4A4E-A24C-FD3F09BFB313}"/>
    <dgm:cxn modelId="{726EBDC6-8AB7-4F07-BFDE-B65538840AEA}" srcId="{12B1AFCC-FA38-42A7-87FF-A685BB9BBDEE}" destId="{AF708634-EF76-4AF9-94B3-C70D44ABFDF1}" srcOrd="1" destOrd="0" parTransId="{68ECB70E-54ED-4038-BFA1-E505AC4302C8}" sibTransId="{E89BA50F-A70C-48D5-AA48-3BE2FC004204}"/>
    <dgm:cxn modelId="{1804F6D7-E7B6-4961-B396-3203C4A6A628}" srcId="{12B1AFCC-FA38-42A7-87FF-A685BB9BBDEE}" destId="{0C9FB747-AF55-4686-AAE2-6499CCA22838}" srcOrd="0" destOrd="0" parTransId="{29222D9E-075D-4463-BCC0-34DE90D29161}" sibTransId="{F7563F5E-3848-4B8A-858E-D8CE1EAE8958}"/>
    <dgm:cxn modelId="{1136A3EA-9BEE-46A8-AB41-ED1A138A46B6}" type="presOf" srcId="{8729E628-721E-4A88-8337-8A17D9E6F37C}" destId="{B536676C-2687-4A9A-8A4B-5A705C02FD5B}" srcOrd="0" destOrd="0" presId="urn:microsoft.com/office/officeart/2005/8/layout/vList6"/>
    <dgm:cxn modelId="{E11506F8-31E0-493C-A0F9-43DF4EB43E9F}" type="presOf" srcId="{AF708634-EF76-4AF9-94B3-C70D44ABFDF1}" destId="{A75D23B4-AEC9-47B2-87F9-FD6E7EB67B1B}" srcOrd="0" destOrd="0" presId="urn:microsoft.com/office/officeart/2005/8/layout/vList6"/>
    <dgm:cxn modelId="{95953EFB-6EB3-48DE-A29B-DD02A63E42D2}" srcId="{AF708634-EF76-4AF9-94B3-C70D44ABFDF1}" destId="{3FD9FBBD-11C4-41EE-B6C0-C8E15624E1F8}" srcOrd="0" destOrd="0" parTransId="{0A18DAFC-8E99-4D68-B7B7-D89B44BB35B5}" sibTransId="{B144CE4A-4CEB-4216-8C08-4066A2FFF37F}"/>
    <dgm:cxn modelId="{CD43AAFF-80DF-411D-A5BD-4CA1CCD0818E}" srcId="{0C9FB747-AF55-4686-AAE2-6499CCA22838}" destId="{685E24E0-C096-4115-9861-F09FB88272C8}" srcOrd="1" destOrd="0" parTransId="{9E648B56-34DF-4711-939D-6D0462801036}" sibTransId="{A6B83B77-9EEF-4520-8DE5-53BF47084866}"/>
    <dgm:cxn modelId="{238CD37F-2C64-4175-AEAA-D377CEF0D6FA}" type="presParOf" srcId="{CD4B96E7-F238-46C7-B9E4-9AB396E2A6D1}" destId="{9993683D-84C4-4E6B-811B-ED3ED29470D9}" srcOrd="0" destOrd="0" presId="urn:microsoft.com/office/officeart/2005/8/layout/vList6"/>
    <dgm:cxn modelId="{BF058FD1-AC1E-49FA-98C1-6D12310230C0}" type="presParOf" srcId="{9993683D-84C4-4E6B-811B-ED3ED29470D9}" destId="{87D799AD-522D-441C-B41F-740B210C79D2}" srcOrd="0" destOrd="0" presId="urn:microsoft.com/office/officeart/2005/8/layout/vList6"/>
    <dgm:cxn modelId="{C19A06A3-C031-42A3-A9AB-087F6A69C250}" type="presParOf" srcId="{9993683D-84C4-4E6B-811B-ED3ED29470D9}" destId="{B536676C-2687-4A9A-8A4B-5A705C02FD5B}" srcOrd="1" destOrd="0" presId="urn:microsoft.com/office/officeart/2005/8/layout/vList6"/>
    <dgm:cxn modelId="{C11CD040-A815-4B2D-9604-D0EAAB385F34}" type="presParOf" srcId="{CD4B96E7-F238-46C7-B9E4-9AB396E2A6D1}" destId="{3458DABF-46B8-4104-8561-87DC46FE6223}" srcOrd="1" destOrd="0" presId="urn:microsoft.com/office/officeart/2005/8/layout/vList6"/>
    <dgm:cxn modelId="{DDBAF67C-9871-4EFB-87BC-58DE3506F6D6}" type="presParOf" srcId="{CD4B96E7-F238-46C7-B9E4-9AB396E2A6D1}" destId="{A78A5319-79AD-4FA4-B884-43BEF93167F5}" srcOrd="2" destOrd="0" presId="urn:microsoft.com/office/officeart/2005/8/layout/vList6"/>
    <dgm:cxn modelId="{E67AA3B2-C452-458A-821C-DD50CB0B8628}" type="presParOf" srcId="{A78A5319-79AD-4FA4-B884-43BEF93167F5}" destId="{A75D23B4-AEC9-47B2-87F9-FD6E7EB67B1B}" srcOrd="0" destOrd="0" presId="urn:microsoft.com/office/officeart/2005/8/layout/vList6"/>
    <dgm:cxn modelId="{4192FD62-0831-41D7-9283-889169075E40}" type="presParOf" srcId="{A78A5319-79AD-4FA4-B884-43BEF93167F5}" destId="{EE3F5208-A3F7-4E44-A776-06F90CDE26A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FEC1030-0AB2-49C4-9C59-AB9059A063BA}" type="doc">
      <dgm:prSet loTypeId="urn:microsoft.com/office/officeart/2005/8/layout/vList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pt-BR"/>
        </a:p>
      </dgm:t>
    </dgm:pt>
    <dgm:pt modelId="{FE4E90A2-9311-461B-B25C-25075E92FABA}">
      <dgm:prSet phldrT="[Texto]"/>
      <dgm:spPr/>
      <dgm:t>
        <a:bodyPr/>
        <a:lstStyle/>
        <a:p>
          <a:r>
            <a:rPr lang="pt-BR" dirty="0"/>
            <a:t>1) Pessoas jurídicas nacionais ou estrangeiras que exerçam atividade empresarial, isoladamente ou reunidas em consórcio;</a:t>
          </a:r>
        </a:p>
      </dgm:t>
    </dgm:pt>
    <dgm:pt modelId="{D01F9969-298D-4AE7-A953-F75BFF18E861}" type="parTrans" cxnId="{1617ED24-B8B1-439B-8E46-CBE0196D28D6}">
      <dgm:prSet/>
      <dgm:spPr/>
      <dgm:t>
        <a:bodyPr/>
        <a:lstStyle/>
        <a:p>
          <a:endParaRPr lang="pt-BR"/>
        </a:p>
      </dgm:t>
    </dgm:pt>
    <dgm:pt modelId="{AFF1DD46-4CF7-4FAD-946C-988C54E66C09}" type="sibTrans" cxnId="{1617ED24-B8B1-439B-8E46-CBE0196D28D6}">
      <dgm:prSet/>
      <dgm:spPr/>
      <dgm:t>
        <a:bodyPr/>
        <a:lstStyle/>
        <a:p>
          <a:endParaRPr lang="pt-BR"/>
        </a:p>
      </dgm:t>
    </dgm:pt>
    <dgm:pt modelId="{9DF5EE63-2548-4999-A045-DBEB24951B0B}">
      <dgm:prSet phldrT="[Texto]"/>
      <dgm:spPr/>
      <dgm:t>
        <a:bodyPr/>
        <a:lstStyle/>
        <a:p>
          <a:r>
            <a:rPr lang="pt-BR"/>
            <a:t>2) Fundos de investimento em participações (FIPs), na condição de não-operadora, somente podendo apresentar ofertas em consórcio; e</a:t>
          </a:r>
          <a:endParaRPr lang="pt-BR" dirty="0"/>
        </a:p>
      </dgm:t>
    </dgm:pt>
    <dgm:pt modelId="{7F243352-E659-4868-BE39-9CDA4AC4B01D}" type="parTrans" cxnId="{5BEB96DE-22AD-48A2-8C74-B18CCEEFD83D}">
      <dgm:prSet/>
      <dgm:spPr/>
      <dgm:t>
        <a:bodyPr/>
        <a:lstStyle/>
        <a:p>
          <a:endParaRPr lang="pt-BR"/>
        </a:p>
      </dgm:t>
    </dgm:pt>
    <dgm:pt modelId="{E48DA813-26E1-4757-9038-7E1D02CEDC8A}" type="sibTrans" cxnId="{5BEB96DE-22AD-48A2-8C74-B18CCEEFD83D}">
      <dgm:prSet/>
      <dgm:spPr/>
      <dgm:t>
        <a:bodyPr/>
        <a:lstStyle/>
        <a:p>
          <a:endParaRPr lang="pt-BR"/>
        </a:p>
      </dgm:t>
    </dgm:pt>
    <dgm:pt modelId="{F59E46C7-2478-4B62-B4FB-E06A7AB28F38}">
      <dgm:prSet phldrT="[Texto]"/>
      <dgm:spPr/>
      <dgm:t>
        <a:bodyPr/>
        <a:lstStyle/>
        <a:p>
          <a:pPr algn="ctr"/>
          <a:r>
            <a:rPr lang="pt-BR" dirty="0"/>
            <a:t>A inscrição é obrigatória e individual para cada interessada, mesmo para aquelas que pretendam apresentar oferta em consórcio.</a:t>
          </a:r>
        </a:p>
      </dgm:t>
    </dgm:pt>
    <dgm:pt modelId="{EE6D24E2-9F5A-4DB6-8F62-374B98B165F4}" type="parTrans" cxnId="{E62AC902-A75B-4030-9589-5EFC3A08F1E9}">
      <dgm:prSet/>
      <dgm:spPr/>
      <dgm:t>
        <a:bodyPr/>
        <a:lstStyle/>
        <a:p>
          <a:endParaRPr lang="pt-BR"/>
        </a:p>
      </dgm:t>
    </dgm:pt>
    <dgm:pt modelId="{4756AAA0-6CEA-430A-AE6E-03653EBA7C8C}" type="sibTrans" cxnId="{E62AC902-A75B-4030-9589-5EFC3A08F1E9}">
      <dgm:prSet/>
      <dgm:spPr/>
      <dgm:t>
        <a:bodyPr/>
        <a:lstStyle/>
        <a:p>
          <a:endParaRPr lang="pt-BR"/>
        </a:p>
      </dgm:t>
    </dgm:pt>
    <dgm:pt modelId="{011BD5EB-2A0E-414D-8C2E-7A0479A49FD8}" type="pres">
      <dgm:prSet presAssocID="{1FEC1030-0AB2-49C4-9C59-AB9059A063BA}" presName="linear" presStyleCnt="0">
        <dgm:presLayoutVars>
          <dgm:animLvl val="lvl"/>
          <dgm:resizeHandles val="exact"/>
        </dgm:presLayoutVars>
      </dgm:prSet>
      <dgm:spPr/>
    </dgm:pt>
    <dgm:pt modelId="{BF1943A2-A23C-4D07-822D-4BDF1A003038}" type="pres">
      <dgm:prSet presAssocID="{FE4E90A2-9311-461B-B25C-25075E92FABA}" presName="parentText" presStyleLbl="node1" presStyleIdx="0" presStyleCnt="3" custLinFactY="-268832" custLinFactNeighborX="519" custLinFactNeighborY="-300000">
        <dgm:presLayoutVars>
          <dgm:chMax val="0"/>
          <dgm:bulletEnabled val="1"/>
        </dgm:presLayoutVars>
      </dgm:prSet>
      <dgm:spPr/>
    </dgm:pt>
    <dgm:pt modelId="{6340D425-9BA1-4530-A09B-5F84B3918874}" type="pres">
      <dgm:prSet presAssocID="{AFF1DD46-4CF7-4FAD-946C-988C54E66C09}" presName="spacer" presStyleCnt="0"/>
      <dgm:spPr/>
    </dgm:pt>
    <dgm:pt modelId="{BD2C2041-B40D-4AC4-998C-BCEF07259F8A}" type="pres">
      <dgm:prSet presAssocID="{9DF5EE63-2548-4999-A045-DBEB24951B0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8AD4F6E-8540-4B15-94C3-3FCAC34058B2}" type="pres">
      <dgm:prSet presAssocID="{E48DA813-26E1-4757-9038-7E1D02CEDC8A}" presName="spacer" presStyleCnt="0"/>
      <dgm:spPr/>
    </dgm:pt>
    <dgm:pt modelId="{B79E6F0B-6501-44FC-8D37-6AD5AF95BCEE}" type="pres">
      <dgm:prSet presAssocID="{F59E46C7-2478-4B62-B4FB-E06A7AB28F38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62AC902-A75B-4030-9589-5EFC3A08F1E9}" srcId="{1FEC1030-0AB2-49C4-9C59-AB9059A063BA}" destId="{F59E46C7-2478-4B62-B4FB-E06A7AB28F38}" srcOrd="2" destOrd="0" parTransId="{EE6D24E2-9F5A-4DB6-8F62-374B98B165F4}" sibTransId="{4756AAA0-6CEA-430A-AE6E-03653EBA7C8C}"/>
    <dgm:cxn modelId="{1617ED24-B8B1-439B-8E46-CBE0196D28D6}" srcId="{1FEC1030-0AB2-49C4-9C59-AB9059A063BA}" destId="{FE4E90A2-9311-461B-B25C-25075E92FABA}" srcOrd="0" destOrd="0" parTransId="{D01F9969-298D-4AE7-A953-F75BFF18E861}" sibTransId="{AFF1DD46-4CF7-4FAD-946C-988C54E66C09}"/>
    <dgm:cxn modelId="{558DBD47-98C3-45BE-BA1A-3EF9BDB39A1A}" type="presOf" srcId="{FE4E90A2-9311-461B-B25C-25075E92FABA}" destId="{BF1943A2-A23C-4D07-822D-4BDF1A003038}" srcOrd="0" destOrd="0" presId="urn:microsoft.com/office/officeart/2005/8/layout/vList2"/>
    <dgm:cxn modelId="{ABA7DB6C-906D-4D82-A6B1-058B40B2FCF0}" type="presOf" srcId="{1FEC1030-0AB2-49C4-9C59-AB9059A063BA}" destId="{011BD5EB-2A0E-414D-8C2E-7A0479A49FD8}" srcOrd="0" destOrd="0" presId="urn:microsoft.com/office/officeart/2005/8/layout/vList2"/>
    <dgm:cxn modelId="{1F656977-791E-4290-821A-EBFC23965D76}" type="presOf" srcId="{F59E46C7-2478-4B62-B4FB-E06A7AB28F38}" destId="{B79E6F0B-6501-44FC-8D37-6AD5AF95BCEE}" srcOrd="0" destOrd="0" presId="urn:microsoft.com/office/officeart/2005/8/layout/vList2"/>
    <dgm:cxn modelId="{8ACFF8C4-113F-415C-A64F-7631B7E37A03}" type="presOf" srcId="{9DF5EE63-2548-4999-A045-DBEB24951B0B}" destId="{BD2C2041-B40D-4AC4-998C-BCEF07259F8A}" srcOrd="0" destOrd="0" presId="urn:microsoft.com/office/officeart/2005/8/layout/vList2"/>
    <dgm:cxn modelId="{5BEB96DE-22AD-48A2-8C74-B18CCEEFD83D}" srcId="{1FEC1030-0AB2-49C4-9C59-AB9059A063BA}" destId="{9DF5EE63-2548-4999-A045-DBEB24951B0B}" srcOrd="1" destOrd="0" parTransId="{7F243352-E659-4868-BE39-9CDA4AC4B01D}" sibTransId="{E48DA813-26E1-4757-9038-7E1D02CEDC8A}"/>
    <dgm:cxn modelId="{D23287FC-86A9-4AC3-BF34-49322F30548F}" type="presParOf" srcId="{011BD5EB-2A0E-414D-8C2E-7A0479A49FD8}" destId="{BF1943A2-A23C-4D07-822D-4BDF1A003038}" srcOrd="0" destOrd="0" presId="urn:microsoft.com/office/officeart/2005/8/layout/vList2"/>
    <dgm:cxn modelId="{461F87E5-0A99-47A7-B7AD-C57B00355E01}" type="presParOf" srcId="{011BD5EB-2A0E-414D-8C2E-7A0479A49FD8}" destId="{6340D425-9BA1-4530-A09B-5F84B3918874}" srcOrd="1" destOrd="0" presId="urn:microsoft.com/office/officeart/2005/8/layout/vList2"/>
    <dgm:cxn modelId="{F2A7F14E-AC86-4790-96D3-AD075ACBA740}" type="presParOf" srcId="{011BD5EB-2A0E-414D-8C2E-7A0479A49FD8}" destId="{BD2C2041-B40D-4AC4-998C-BCEF07259F8A}" srcOrd="2" destOrd="0" presId="urn:microsoft.com/office/officeart/2005/8/layout/vList2"/>
    <dgm:cxn modelId="{E6377415-F28A-426C-B575-3DE7C359D5FD}" type="presParOf" srcId="{011BD5EB-2A0E-414D-8C2E-7A0479A49FD8}" destId="{68AD4F6E-8540-4B15-94C3-3FCAC34058B2}" srcOrd="3" destOrd="0" presId="urn:microsoft.com/office/officeart/2005/8/layout/vList2"/>
    <dgm:cxn modelId="{0FF1F36D-40D3-426D-A76C-FE0BD84F29C9}" type="presParOf" srcId="{011BD5EB-2A0E-414D-8C2E-7A0479A49FD8}" destId="{B79E6F0B-6501-44FC-8D37-6AD5AF95BCE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B4C2FD5-B409-4076-9F16-37634BE83CAC}" type="doc">
      <dgm:prSet loTypeId="urn:microsoft.com/office/officeart/2005/8/layout/hierarchy2" loCatId="hierarchy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pt-BR"/>
        </a:p>
      </dgm:t>
    </dgm:pt>
    <dgm:pt modelId="{1FD9364F-CAF7-4D55-AC07-BEAF58D7D8D5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 sz="1800" b="1">
              <a:latin typeface="+mj-lt"/>
            </a:rPr>
            <a:t>Garantias de Oferta</a:t>
          </a:r>
          <a:endParaRPr lang="pt-BR" sz="1800" b="1" dirty="0">
            <a:latin typeface="+mj-lt"/>
          </a:endParaRPr>
        </a:p>
      </dgm:t>
    </dgm:pt>
    <dgm:pt modelId="{64616632-A39B-4229-8CFF-E759C1FC27E5}" type="parTrans" cxnId="{D5157448-21D4-45A1-803F-E4D469FDBE70}">
      <dgm:prSet/>
      <dgm:spPr/>
      <dgm:t>
        <a:bodyPr/>
        <a:lstStyle/>
        <a:p>
          <a:endParaRPr lang="pt-BR" sz="1800" b="1">
            <a:solidFill>
              <a:schemeClr val="bg1"/>
            </a:solidFill>
            <a:latin typeface="+mj-lt"/>
          </a:endParaRPr>
        </a:p>
      </dgm:t>
    </dgm:pt>
    <dgm:pt modelId="{1752A3CB-94CB-40EC-8F0A-B5C76B782F38}" type="sibTrans" cxnId="{D5157448-21D4-45A1-803F-E4D469FDBE70}">
      <dgm:prSet/>
      <dgm:spPr/>
      <dgm:t>
        <a:bodyPr/>
        <a:lstStyle/>
        <a:p>
          <a:endParaRPr lang="pt-BR" sz="1800" b="1">
            <a:solidFill>
              <a:schemeClr val="bg1"/>
            </a:solidFill>
            <a:latin typeface="+mj-lt"/>
          </a:endParaRPr>
        </a:p>
      </dgm:t>
    </dgm:pt>
    <dgm:pt modelId="{02B7E5C6-DB28-4E86-BE3D-2FC5FAB3667E}">
      <dgm:prSet phldrT="[Texto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 sz="1800" b="1" dirty="0">
              <a:latin typeface="+mj-lt"/>
            </a:rPr>
            <a:t>Data limite</a:t>
          </a:r>
        </a:p>
        <a:p>
          <a:r>
            <a:rPr lang="pt-BR" sz="1800" b="1" dirty="0">
              <a:latin typeface="+mj-lt"/>
            </a:rPr>
            <a:t>08/03/2018</a:t>
          </a:r>
        </a:p>
      </dgm:t>
    </dgm:pt>
    <dgm:pt modelId="{429F2AC9-C78E-4216-96A3-95FF1BAC7B7B}" type="parTrans" cxnId="{9550FB37-147E-4264-857D-5CAB29D444A7}">
      <dgm:prSet custT="1"/>
      <dgm:spPr/>
      <dgm:t>
        <a:bodyPr/>
        <a:lstStyle/>
        <a:p>
          <a:endParaRPr lang="pt-BR" sz="1800" b="1">
            <a:solidFill>
              <a:schemeClr val="bg1"/>
            </a:solidFill>
            <a:latin typeface="+mj-lt"/>
          </a:endParaRPr>
        </a:p>
      </dgm:t>
    </dgm:pt>
    <dgm:pt modelId="{16BD2700-6D63-42D4-910D-19C6E129735E}" type="sibTrans" cxnId="{9550FB37-147E-4264-857D-5CAB29D444A7}">
      <dgm:prSet/>
      <dgm:spPr/>
      <dgm:t>
        <a:bodyPr/>
        <a:lstStyle/>
        <a:p>
          <a:endParaRPr lang="pt-BR" sz="1800" b="1">
            <a:solidFill>
              <a:schemeClr val="bg1"/>
            </a:solidFill>
            <a:latin typeface="+mj-lt"/>
          </a:endParaRPr>
        </a:p>
      </dgm:t>
    </dgm:pt>
    <dgm:pt modelId="{4AFB82D9-8EFA-44EF-9BF1-13E4D4748D23}">
      <dgm:prSet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 sz="1800" b="1">
              <a:latin typeface="+mj-lt"/>
            </a:rPr>
            <a:t>Modalidades aceitas</a:t>
          </a:r>
          <a:endParaRPr lang="pt-BR" sz="1800" b="1" dirty="0">
            <a:latin typeface="+mj-lt"/>
          </a:endParaRPr>
        </a:p>
      </dgm:t>
    </dgm:pt>
    <dgm:pt modelId="{29EFEE38-CDD9-4483-83E4-6D13BAC5CB7A}" type="parTrans" cxnId="{A8B9B117-7997-45BF-B063-E237886CFC7A}">
      <dgm:prSet custT="1"/>
      <dgm:spPr/>
      <dgm:t>
        <a:bodyPr/>
        <a:lstStyle/>
        <a:p>
          <a:endParaRPr lang="pt-BR" sz="1800" b="1">
            <a:solidFill>
              <a:schemeClr val="bg1"/>
            </a:solidFill>
            <a:latin typeface="+mj-lt"/>
          </a:endParaRPr>
        </a:p>
      </dgm:t>
    </dgm:pt>
    <dgm:pt modelId="{D3950081-A0D2-4653-A8EE-EF82D430E956}" type="sibTrans" cxnId="{A8B9B117-7997-45BF-B063-E237886CFC7A}">
      <dgm:prSet/>
      <dgm:spPr/>
      <dgm:t>
        <a:bodyPr/>
        <a:lstStyle/>
        <a:p>
          <a:endParaRPr lang="pt-BR" sz="1800" b="1">
            <a:solidFill>
              <a:schemeClr val="bg1"/>
            </a:solidFill>
            <a:latin typeface="+mj-lt"/>
          </a:endParaRPr>
        </a:p>
      </dgm:t>
    </dgm:pt>
    <dgm:pt modelId="{FA9C120E-F47A-49BB-A570-1A92EED91F68}">
      <dgm:prSet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 sz="1800" b="1">
              <a:latin typeface="+mj-lt"/>
            </a:rPr>
            <a:t>Carta de Crédito</a:t>
          </a:r>
          <a:endParaRPr lang="pt-BR" sz="1800" b="1" dirty="0">
            <a:latin typeface="+mj-lt"/>
          </a:endParaRPr>
        </a:p>
      </dgm:t>
    </dgm:pt>
    <dgm:pt modelId="{B4E2C9F7-7869-45B4-9A33-C29181D936C1}" type="parTrans" cxnId="{E53BA8AB-BF76-4A6D-9DC8-BD28CADFFF59}">
      <dgm:prSet custT="1"/>
      <dgm:spPr/>
      <dgm:t>
        <a:bodyPr/>
        <a:lstStyle/>
        <a:p>
          <a:endParaRPr lang="pt-BR" sz="1800" b="1">
            <a:solidFill>
              <a:schemeClr val="bg1"/>
            </a:solidFill>
            <a:latin typeface="+mj-lt"/>
          </a:endParaRPr>
        </a:p>
      </dgm:t>
    </dgm:pt>
    <dgm:pt modelId="{C8740BE2-348F-4A80-8301-7C706737CDAE}" type="sibTrans" cxnId="{E53BA8AB-BF76-4A6D-9DC8-BD28CADFFF59}">
      <dgm:prSet/>
      <dgm:spPr/>
      <dgm:t>
        <a:bodyPr/>
        <a:lstStyle/>
        <a:p>
          <a:endParaRPr lang="pt-BR" sz="1800" b="1">
            <a:solidFill>
              <a:schemeClr val="bg1"/>
            </a:solidFill>
            <a:latin typeface="+mj-lt"/>
          </a:endParaRPr>
        </a:p>
      </dgm:t>
    </dgm:pt>
    <dgm:pt modelId="{FAB4E2D5-A4D8-4BE5-B42D-4CBE750FD3F5}">
      <dgm:prSet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 sz="1800" b="1">
              <a:latin typeface="+mj-lt"/>
            </a:rPr>
            <a:t>Seguro Garantia</a:t>
          </a:r>
          <a:endParaRPr lang="pt-BR" sz="1800" b="1" dirty="0">
            <a:latin typeface="+mj-lt"/>
          </a:endParaRPr>
        </a:p>
      </dgm:t>
    </dgm:pt>
    <dgm:pt modelId="{3E40E6BD-8DD1-49C3-BFDF-250769B080FA}" type="parTrans" cxnId="{84B4B184-322B-4945-9D7E-839D7BB81C19}">
      <dgm:prSet custT="1"/>
      <dgm:spPr/>
      <dgm:t>
        <a:bodyPr/>
        <a:lstStyle/>
        <a:p>
          <a:endParaRPr lang="pt-BR" sz="1800" b="1">
            <a:solidFill>
              <a:schemeClr val="bg1"/>
            </a:solidFill>
            <a:latin typeface="+mj-lt"/>
          </a:endParaRPr>
        </a:p>
      </dgm:t>
    </dgm:pt>
    <dgm:pt modelId="{7F423FF5-0D1D-4F39-8E10-3034FB7F121F}" type="sibTrans" cxnId="{84B4B184-322B-4945-9D7E-839D7BB81C19}">
      <dgm:prSet/>
      <dgm:spPr/>
      <dgm:t>
        <a:bodyPr/>
        <a:lstStyle/>
        <a:p>
          <a:endParaRPr lang="pt-BR" sz="1800" b="1">
            <a:solidFill>
              <a:schemeClr val="bg1"/>
            </a:solidFill>
            <a:latin typeface="+mj-lt"/>
          </a:endParaRPr>
        </a:p>
      </dgm:t>
    </dgm:pt>
    <dgm:pt modelId="{CF4417C6-4E16-4592-9038-4C18B2D28DDE}">
      <dgm:prSet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 sz="1800" b="1">
              <a:latin typeface="+mj-lt"/>
            </a:rPr>
            <a:t>Caução em dinheiro</a:t>
          </a:r>
          <a:endParaRPr lang="pt-BR" sz="1800" b="1" dirty="0">
            <a:latin typeface="+mj-lt"/>
          </a:endParaRPr>
        </a:p>
      </dgm:t>
    </dgm:pt>
    <dgm:pt modelId="{078B6C83-FD16-4BBE-AFD3-911CD6B5AAD8}" type="parTrans" cxnId="{82E48BE2-0559-44EB-B47A-4F71707D5E3F}">
      <dgm:prSet/>
      <dgm:spPr/>
      <dgm:t>
        <a:bodyPr/>
        <a:lstStyle/>
        <a:p>
          <a:endParaRPr lang="pt-BR"/>
        </a:p>
      </dgm:t>
    </dgm:pt>
    <dgm:pt modelId="{3C4442B2-A9D2-4BE6-90BF-286AD0A4C1D3}" type="sibTrans" cxnId="{82E48BE2-0559-44EB-B47A-4F71707D5E3F}">
      <dgm:prSet/>
      <dgm:spPr/>
      <dgm:t>
        <a:bodyPr/>
        <a:lstStyle/>
        <a:p>
          <a:endParaRPr lang="pt-BR"/>
        </a:p>
      </dgm:t>
    </dgm:pt>
    <dgm:pt modelId="{D57D62D6-9365-42AA-A06A-94F16BCE5ADB}" type="pres">
      <dgm:prSet presAssocID="{BB4C2FD5-B409-4076-9F16-37634BE83CA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820D3A4-C9A9-4A7F-B82C-FCD3DFBDD598}" type="pres">
      <dgm:prSet presAssocID="{1FD9364F-CAF7-4D55-AC07-BEAF58D7D8D5}" presName="root1" presStyleCnt="0"/>
      <dgm:spPr/>
    </dgm:pt>
    <dgm:pt modelId="{1BF02AA0-2DCE-40B8-B8A6-E14BEE26768D}" type="pres">
      <dgm:prSet presAssocID="{1FD9364F-CAF7-4D55-AC07-BEAF58D7D8D5}" presName="LevelOneTextNode" presStyleLbl="node0" presStyleIdx="0" presStyleCnt="1" custLinFactNeighborX="-188" custLinFactNeighborY="-1161">
        <dgm:presLayoutVars>
          <dgm:chPref val="3"/>
        </dgm:presLayoutVars>
      </dgm:prSet>
      <dgm:spPr>
        <a:prstGeom prst="round2DiagRect">
          <a:avLst/>
        </a:prstGeom>
      </dgm:spPr>
    </dgm:pt>
    <dgm:pt modelId="{78155BC2-C90B-4194-ACAE-4D180842C1C3}" type="pres">
      <dgm:prSet presAssocID="{1FD9364F-CAF7-4D55-AC07-BEAF58D7D8D5}" presName="level2hierChild" presStyleCnt="0"/>
      <dgm:spPr/>
    </dgm:pt>
    <dgm:pt modelId="{00D8B118-05B6-41FF-AD9F-2131F2DD1F57}" type="pres">
      <dgm:prSet presAssocID="{429F2AC9-C78E-4216-96A3-95FF1BAC7B7B}" presName="conn2-1" presStyleLbl="parChTrans1D2" presStyleIdx="0" presStyleCnt="2"/>
      <dgm:spPr/>
    </dgm:pt>
    <dgm:pt modelId="{90D7C81D-A05A-43C8-82D0-08CBB438C1EF}" type="pres">
      <dgm:prSet presAssocID="{429F2AC9-C78E-4216-96A3-95FF1BAC7B7B}" presName="connTx" presStyleLbl="parChTrans1D2" presStyleIdx="0" presStyleCnt="2"/>
      <dgm:spPr/>
    </dgm:pt>
    <dgm:pt modelId="{E69B536B-5E36-472E-9392-71FDF48B0701}" type="pres">
      <dgm:prSet presAssocID="{02B7E5C6-DB28-4E86-BE3D-2FC5FAB3667E}" presName="root2" presStyleCnt="0"/>
      <dgm:spPr/>
    </dgm:pt>
    <dgm:pt modelId="{1A56B644-273A-43F8-8524-565B09E19189}" type="pres">
      <dgm:prSet presAssocID="{02B7E5C6-DB28-4E86-BE3D-2FC5FAB3667E}" presName="LevelTwoTextNode" presStyleLbl="node2" presStyleIdx="0" presStyleCnt="2">
        <dgm:presLayoutVars>
          <dgm:chPref val="3"/>
        </dgm:presLayoutVars>
      </dgm:prSet>
      <dgm:spPr>
        <a:prstGeom prst="round2DiagRect">
          <a:avLst/>
        </a:prstGeom>
      </dgm:spPr>
    </dgm:pt>
    <dgm:pt modelId="{B5532E19-B982-482E-BB3C-6CF703C146FC}" type="pres">
      <dgm:prSet presAssocID="{02B7E5C6-DB28-4E86-BE3D-2FC5FAB3667E}" presName="level3hierChild" presStyleCnt="0"/>
      <dgm:spPr/>
    </dgm:pt>
    <dgm:pt modelId="{8154E4F8-BC08-4225-AF09-3764CC0F6C63}" type="pres">
      <dgm:prSet presAssocID="{29EFEE38-CDD9-4483-83E4-6D13BAC5CB7A}" presName="conn2-1" presStyleLbl="parChTrans1D2" presStyleIdx="1" presStyleCnt="2"/>
      <dgm:spPr/>
    </dgm:pt>
    <dgm:pt modelId="{72D6FDC5-4361-4A2D-979C-B579DC236244}" type="pres">
      <dgm:prSet presAssocID="{29EFEE38-CDD9-4483-83E4-6D13BAC5CB7A}" presName="connTx" presStyleLbl="parChTrans1D2" presStyleIdx="1" presStyleCnt="2"/>
      <dgm:spPr/>
    </dgm:pt>
    <dgm:pt modelId="{B98C929A-1AAA-4596-BFFF-C569A62469EA}" type="pres">
      <dgm:prSet presAssocID="{4AFB82D9-8EFA-44EF-9BF1-13E4D4748D23}" presName="root2" presStyleCnt="0"/>
      <dgm:spPr/>
    </dgm:pt>
    <dgm:pt modelId="{69433245-A0F4-46B0-90B4-1710B8C22F16}" type="pres">
      <dgm:prSet presAssocID="{4AFB82D9-8EFA-44EF-9BF1-13E4D4748D23}" presName="LevelTwoTextNode" presStyleLbl="node2" presStyleIdx="1" presStyleCnt="2">
        <dgm:presLayoutVars>
          <dgm:chPref val="3"/>
        </dgm:presLayoutVars>
      </dgm:prSet>
      <dgm:spPr>
        <a:prstGeom prst="round2DiagRect">
          <a:avLst/>
        </a:prstGeom>
      </dgm:spPr>
    </dgm:pt>
    <dgm:pt modelId="{C1EA2358-83EB-466E-98BE-92C6E1B67119}" type="pres">
      <dgm:prSet presAssocID="{4AFB82D9-8EFA-44EF-9BF1-13E4D4748D23}" presName="level3hierChild" presStyleCnt="0"/>
      <dgm:spPr/>
    </dgm:pt>
    <dgm:pt modelId="{583181A0-E6D7-43E9-B497-B53E0E97224F}" type="pres">
      <dgm:prSet presAssocID="{B4E2C9F7-7869-45B4-9A33-C29181D936C1}" presName="conn2-1" presStyleLbl="parChTrans1D3" presStyleIdx="0" presStyleCnt="3"/>
      <dgm:spPr/>
    </dgm:pt>
    <dgm:pt modelId="{D81153C8-655C-46AB-BF0E-022C1D992EE6}" type="pres">
      <dgm:prSet presAssocID="{B4E2C9F7-7869-45B4-9A33-C29181D936C1}" presName="connTx" presStyleLbl="parChTrans1D3" presStyleIdx="0" presStyleCnt="3"/>
      <dgm:spPr/>
    </dgm:pt>
    <dgm:pt modelId="{0CCC781E-D8E7-4847-91BC-D0FA494E1A48}" type="pres">
      <dgm:prSet presAssocID="{FA9C120E-F47A-49BB-A570-1A92EED91F68}" presName="root2" presStyleCnt="0"/>
      <dgm:spPr/>
    </dgm:pt>
    <dgm:pt modelId="{97577E05-6D50-4C51-9246-24D79DF8220F}" type="pres">
      <dgm:prSet presAssocID="{FA9C120E-F47A-49BB-A570-1A92EED91F68}" presName="LevelTwoTextNode" presStyleLbl="node3" presStyleIdx="0" presStyleCnt="3">
        <dgm:presLayoutVars>
          <dgm:chPref val="3"/>
        </dgm:presLayoutVars>
      </dgm:prSet>
      <dgm:spPr>
        <a:prstGeom prst="round2DiagRect">
          <a:avLst/>
        </a:prstGeom>
      </dgm:spPr>
    </dgm:pt>
    <dgm:pt modelId="{3927B924-1816-412C-B086-98BA23404A93}" type="pres">
      <dgm:prSet presAssocID="{FA9C120E-F47A-49BB-A570-1A92EED91F68}" presName="level3hierChild" presStyleCnt="0"/>
      <dgm:spPr/>
    </dgm:pt>
    <dgm:pt modelId="{F9F325B5-15EE-47C0-A668-BDD0AF4FEA0B}" type="pres">
      <dgm:prSet presAssocID="{3E40E6BD-8DD1-49C3-BFDF-250769B080FA}" presName="conn2-1" presStyleLbl="parChTrans1D3" presStyleIdx="1" presStyleCnt="3"/>
      <dgm:spPr/>
    </dgm:pt>
    <dgm:pt modelId="{783B0450-C33C-46CE-9A84-884CFB24FB4C}" type="pres">
      <dgm:prSet presAssocID="{3E40E6BD-8DD1-49C3-BFDF-250769B080FA}" presName="connTx" presStyleLbl="parChTrans1D3" presStyleIdx="1" presStyleCnt="3"/>
      <dgm:spPr/>
    </dgm:pt>
    <dgm:pt modelId="{DE640FCC-D9D1-46C1-9B5C-E5302DAC15DB}" type="pres">
      <dgm:prSet presAssocID="{FAB4E2D5-A4D8-4BE5-B42D-4CBE750FD3F5}" presName="root2" presStyleCnt="0"/>
      <dgm:spPr/>
    </dgm:pt>
    <dgm:pt modelId="{C4715A58-8B39-4CF0-8A39-CBA4EE6D6297}" type="pres">
      <dgm:prSet presAssocID="{FAB4E2D5-A4D8-4BE5-B42D-4CBE750FD3F5}" presName="LevelTwoTextNode" presStyleLbl="node3" presStyleIdx="1" presStyleCnt="3">
        <dgm:presLayoutVars>
          <dgm:chPref val="3"/>
        </dgm:presLayoutVars>
      </dgm:prSet>
      <dgm:spPr>
        <a:prstGeom prst="round2DiagRect">
          <a:avLst/>
        </a:prstGeom>
      </dgm:spPr>
    </dgm:pt>
    <dgm:pt modelId="{44F57CE0-1037-420F-A9A6-5407E379BAEE}" type="pres">
      <dgm:prSet presAssocID="{FAB4E2D5-A4D8-4BE5-B42D-4CBE750FD3F5}" presName="level3hierChild" presStyleCnt="0"/>
      <dgm:spPr/>
    </dgm:pt>
    <dgm:pt modelId="{AC519562-B4E2-4DBE-895F-6588CD11D90D}" type="pres">
      <dgm:prSet presAssocID="{078B6C83-FD16-4BBE-AFD3-911CD6B5AAD8}" presName="conn2-1" presStyleLbl="parChTrans1D3" presStyleIdx="2" presStyleCnt="3"/>
      <dgm:spPr/>
    </dgm:pt>
    <dgm:pt modelId="{655098A1-6835-4B81-B3A7-0BA9D30AE58F}" type="pres">
      <dgm:prSet presAssocID="{078B6C83-FD16-4BBE-AFD3-911CD6B5AAD8}" presName="connTx" presStyleLbl="parChTrans1D3" presStyleIdx="2" presStyleCnt="3"/>
      <dgm:spPr/>
    </dgm:pt>
    <dgm:pt modelId="{8CD81246-17F2-404E-B8B5-C8EB37376122}" type="pres">
      <dgm:prSet presAssocID="{CF4417C6-4E16-4592-9038-4C18B2D28DDE}" presName="root2" presStyleCnt="0"/>
      <dgm:spPr/>
    </dgm:pt>
    <dgm:pt modelId="{E59CBD68-BDCD-4859-B2EC-8A1526657C70}" type="pres">
      <dgm:prSet presAssocID="{CF4417C6-4E16-4592-9038-4C18B2D28DDE}" presName="LevelTwoTextNode" presStyleLbl="node3" presStyleIdx="2" presStyleCnt="3">
        <dgm:presLayoutVars>
          <dgm:chPref val="3"/>
        </dgm:presLayoutVars>
      </dgm:prSet>
      <dgm:spPr>
        <a:prstGeom prst="round2DiagRect">
          <a:avLst/>
        </a:prstGeom>
      </dgm:spPr>
    </dgm:pt>
    <dgm:pt modelId="{AEFA3B65-1402-4385-9D9A-7B63C2F2850B}" type="pres">
      <dgm:prSet presAssocID="{CF4417C6-4E16-4592-9038-4C18B2D28DDE}" presName="level3hierChild" presStyleCnt="0"/>
      <dgm:spPr/>
    </dgm:pt>
  </dgm:ptLst>
  <dgm:cxnLst>
    <dgm:cxn modelId="{4ADFB705-3C85-4C69-8152-5865F958C0AC}" type="presOf" srcId="{429F2AC9-C78E-4216-96A3-95FF1BAC7B7B}" destId="{90D7C81D-A05A-43C8-82D0-08CBB438C1EF}" srcOrd="1" destOrd="0" presId="urn:microsoft.com/office/officeart/2005/8/layout/hierarchy2"/>
    <dgm:cxn modelId="{F8CB640B-00AB-4877-89E6-D3B422353107}" type="presOf" srcId="{B4E2C9F7-7869-45B4-9A33-C29181D936C1}" destId="{583181A0-E6D7-43E9-B497-B53E0E97224F}" srcOrd="0" destOrd="0" presId="urn:microsoft.com/office/officeart/2005/8/layout/hierarchy2"/>
    <dgm:cxn modelId="{A8B9B117-7997-45BF-B063-E237886CFC7A}" srcId="{1FD9364F-CAF7-4D55-AC07-BEAF58D7D8D5}" destId="{4AFB82D9-8EFA-44EF-9BF1-13E4D4748D23}" srcOrd="1" destOrd="0" parTransId="{29EFEE38-CDD9-4483-83E4-6D13BAC5CB7A}" sibTransId="{D3950081-A0D2-4653-A8EE-EF82D430E956}"/>
    <dgm:cxn modelId="{7B5B1E23-E987-49D3-984D-C92E1EB2B2D8}" type="presOf" srcId="{429F2AC9-C78E-4216-96A3-95FF1BAC7B7B}" destId="{00D8B118-05B6-41FF-AD9F-2131F2DD1F57}" srcOrd="0" destOrd="0" presId="urn:microsoft.com/office/officeart/2005/8/layout/hierarchy2"/>
    <dgm:cxn modelId="{6B389C29-5F68-445D-8246-9CB3701202F2}" type="presOf" srcId="{29EFEE38-CDD9-4483-83E4-6D13BAC5CB7A}" destId="{72D6FDC5-4361-4A2D-979C-B579DC236244}" srcOrd="1" destOrd="0" presId="urn:microsoft.com/office/officeart/2005/8/layout/hierarchy2"/>
    <dgm:cxn modelId="{A1B1E136-7956-49FF-A616-A83469B592E7}" type="presOf" srcId="{3E40E6BD-8DD1-49C3-BFDF-250769B080FA}" destId="{783B0450-C33C-46CE-9A84-884CFB24FB4C}" srcOrd="1" destOrd="0" presId="urn:microsoft.com/office/officeart/2005/8/layout/hierarchy2"/>
    <dgm:cxn modelId="{9550FB37-147E-4264-857D-5CAB29D444A7}" srcId="{1FD9364F-CAF7-4D55-AC07-BEAF58D7D8D5}" destId="{02B7E5C6-DB28-4E86-BE3D-2FC5FAB3667E}" srcOrd="0" destOrd="0" parTransId="{429F2AC9-C78E-4216-96A3-95FF1BAC7B7B}" sibTransId="{16BD2700-6D63-42D4-910D-19C6E129735E}"/>
    <dgm:cxn modelId="{D5157448-21D4-45A1-803F-E4D469FDBE70}" srcId="{BB4C2FD5-B409-4076-9F16-37634BE83CAC}" destId="{1FD9364F-CAF7-4D55-AC07-BEAF58D7D8D5}" srcOrd="0" destOrd="0" parTransId="{64616632-A39B-4229-8CFF-E759C1FC27E5}" sibTransId="{1752A3CB-94CB-40EC-8F0A-B5C76B782F38}"/>
    <dgm:cxn modelId="{6BB8E548-EC48-40D7-9196-495AD180689D}" type="presOf" srcId="{3E40E6BD-8DD1-49C3-BFDF-250769B080FA}" destId="{F9F325B5-15EE-47C0-A668-BDD0AF4FEA0B}" srcOrd="0" destOrd="0" presId="urn:microsoft.com/office/officeart/2005/8/layout/hierarchy2"/>
    <dgm:cxn modelId="{B4A59A6E-D628-42EB-843B-02146AA340CA}" type="presOf" srcId="{4AFB82D9-8EFA-44EF-9BF1-13E4D4748D23}" destId="{69433245-A0F4-46B0-90B4-1710B8C22F16}" srcOrd="0" destOrd="0" presId="urn:microsoft.com/office/officeart/2005/8/layout/hierarchy2"/>
    <dgm:cxn modelId="{84B4B184-322B-4945-9D7E-839D7BB81C19}" srcId="{4AFB82D9-8EFA-44EF-9BF1-13E4D4748D23}" destId="{FAB4E2D5-A4D8-4BE5-B42D-4CBE750FD3F5}" srcOrd="1" destOrd="0" parTransId="{3E40E6BD-8DD1-49C3-BFDF-250769B080FA}" sibTransId="{7F423FF5-0D1D-4F39-8E10-3034FB7F121F}"/>
    <dgm:cxn modelId="{7CEF7887-C387-461A-AEC3-7A9B54AF3F39}" type="presOf" srcId="{FA9C120E-F47A-49BB-A570-1A92EED91F68}" destId="{97577E05-6D50-4C51-9246-24D79DF8220F}" srcOrd="0" destOrd="0" presId="urn:microsoft.com/office/officeart/2005/8/layout/hierarchy2"/>
    <dgm:cxn modelId="{106DFD90-7A34-40A8-9439-815CC7DE509F}" type="presOf" srcId="{FAB4E2D5-A4D8-4BE5-B42D-4CBE750FD3F5}" destId="{C4715A58-8B39-4CF0-8A39-CBA4EE6D6297}" srcOrd="0" destOrd="0" presId="urn:microsoft.com/office/officeart/2005/8/layout/hierarchy2"/>
    <dgm:cxn modelId="{2C23CA9E-272A-4BE5-949F-7D6AE93B7869}" type="presOf" srcId="{078B6C83-FD16-4BBE-AFD3-911CD6B5AAD8}" destId="{655098A1-6835-4B81-B3A7-0BA9D30AE58F}" srcOrd="1" destOrd="0" presId="urn:microsoft.com/office/officeart/2005/8/layout/hierarchy2"/>
    <dgm:cxn modelId="{63D5CEA3-FD3B-482F-8749-E5353302D848}" type="presOf" srcId="{B4E2C9F7-7869-45B4-9A33-C29181D936C1}" destId="{D81153C8-655C-46AB-BF0E-022C1D992EE6}" srcOrd="1" destOrd="0" presId="urn:microsoft.com/office/officeart/2005/8/layout/hierarchy2"/>
    <dgm:cxn modelId="{0527A0A8-5991-4AF1-BE4A-DA6985FE6E3A}" type="presOf" srcId="{1FD9364F-CAF7-4D55-AC07-BEAF58D7D8D5}" destId="{1BF02AA0-2DCE-40B8-B8A6-E14BEE26768D}" srcOrd="0" destOrd="0" presId="urn:microsoft.com/office/officeart/2005/8/layout/hierarchy2"/>
    <dgm:cxn modelId="{E53BA8AB-BF76-4A6D-9DC8-BD28CADFFF59}" srcId="{4AFB82D9-8EFA-44EF-9BF1-13E4D4748D23}" destId="{FA9C120E-F47A-49BB-A570-1A92EED91F68}" srcOrd="0" destOrd="0" parTransId="{B4E2C9F7-7869-45B4-9A33-C29181D936C1}" sibTransId="{C8740BE2-348F-4A80-8301-7C706737CDAE}"/>
    <dgm:cxn modelId="{AA6B63AD-2967-4785-A3F5-111870A41C33}" type="presOf" srcId="{BB4C2FD5-B409-4076-9F16-37634BE83CAC}" destId="{D57D62D6-9365-42AA-A06A-94F16BCE5ADB}" srcOrd="0" destOrd="0" presId="urn:microsoft.com/office/officeart/2005/8/layout/hierarchy2"/>
    <dgm:cxn modelId="{A1CCF2B3-7817-4470-BABB-9EAEC6FB0B2E}" type="presOf" srcId="{29EFEE38-CDD9-4483-83E4-6D13BAC5CB7A}" destId="{8154E4F8-BC08-4225-AF09-3764CC0F6C63}" srcOrd="0" destOrd="0" presId="urn:microsoft.com/office/officeart/2005/8/layout/hierarchy2"/>
    <dgm:cxn modelId="{914EA7CD-7F86-4AE9-A1AE-72CB896DE6F9}" type="presOf" srcId="{078B6C83-FD16-4BBE-AFD3-911CD6B5AAD8}" destId="{AC519562-B4E2-4DBE-895F-6588CD11D90D}" srcOrd="0" destOrd="0" presId="urn:microsoft.com/office/officeart/2005/8/layout/hierarchy2"/>
    <dgm:cxn modelId="{6D86E8D8-FCFD-4081-BD76-8B98E62C42FA}" type="presOf" srcId="{CF4417C6-4E16-4592-9038-4C18B2D28DDE}" destId="{E59CBD68-BDCD-4859-B2EC-8A1526657C70}" srcOrd="0" destOrd="0" presId="urn:microsoft.com/office/officeart/2005/8/layout/hierarchy2"/>
    <dgm:cxn modelId="{82E48BE2-0559-44EB-B47A-4F71707D5E3F}" srcId="{4AFB82D9-8EFA-44EF-9BF1-13E4D4748D23}" destId="{CF4417C6-4E16-4592-9038-4C18B2D28DDE}" srcOrd="2" destOrd="0" parTransId="{078B6C83-FD16-4BBE-AFD3-911CD6B5AAD8}" sibTransId="{3C4442B2-A9D2-4BE6-90BF-286AD0A4C1D3}"/>
    <dgm:cxn modelId="{1F68D3E9-E49D-4B47-AC4C-E94A6D314A77}" type="presOf" srcId="{02B7E5C6-DB28-4E86-BE3D-2FC5FAB3667E}" destId="{1A56B644-273A-43F8-8524-565B09E19189}" srcOrd="0" destOrd="0" presId="urn:microsoft.com/office/officeart/2005/8/layout/hierarchy2"/>
    <dgm:cxn modelId="{A381D580-52E5-4486-B165-FADE3A14962E}" type="presParOf" srcId="{D57D62D6-9365-42AA-A06A-94F16BCE5ADB}" destId="{7820D3A4-C9A9-4A7F-B82C-FCD3DFBDD598}" srcOrd="0" destOrd="0" presId="urn:microsoft.com/office/officeart/2005/8/layout/hierarchy2"/>
    <dgm:cxn modelId="{20F08AF9-BDC8-4D96-84E9-025DD482EA2E}" type="presParOf" srcId="{7820D3A4-C9A9-4A7F-B82C-FCD3DFBDD598}" destId="{1BF02AA0-2DCE-40B8-B8A6-E14BEE26768D}" srcOrd="0" destOrd="0" presId="urn:microsoft.com/office/officeart/2005/8/layout/hierarchy2"/>
    <dgm:cxn modelId="{DBF52FAA-7498-4851-83C0-A6885DCEDD1F}" type="presParOf" srcId="{7820D3A4-C9A9-4A7F-B82C-FCD3DFBDD598}" destId="{78155BC2-C90B-4194-ACAE-4D180842C1C3}" srcOrd="1" destOrd="0" presId="urn:microsoft.com/office/officeart/2005/8/layout/hierarchy2"/>
    <dgm:cxn modelId="{B2B4AD02-A471-4059-87B9-8C993652E7AD}" type="presParOf" srcId="{78155BC2-C90B-4194-ACAE-4D180842C1C3}" destId="{00D8B118-05B6-41FF-AD9F-2131F2DD1F57}" srcOrd="0" destOrd="0" presId="urn:microsoft.com/office/officeart/2005/8/layout/hierarchy2"/>
    <dgm:cxn modelId="{C61A6F28-462A-49D8-9D1C-F63400D60CB2}" type="presParOf" srcId="{00D8B118-05B6-41FF-AD9F-2131F2DD1F57}" destId="{90D7C81D-A05A-43C8-82D0-08CBB438C1EF}" srcOrd="0" destOrd="0" presId="urn:microsoft.com/office/officeart/2005/8/layout/hierarchy2"/>
    <dgm:cxn modelId="{1E382256-07B2-4953-A1C3-FB9ADEB0FAA6}" type="presParOf" srcId="{78155BC2-C90B-4194-ACAE-4D180842C1C3}" destId="{E69B536B-5E36-472E-9392-71FDF48B0701}" srcOrd="1" destOrd="0" presId="urn:microsoft.com/office/officeart/2005/8/layout/hierarchy2"/>
    <dgm:cxn modelId="{492C0161-B02A-4E3C-AE27-03D2EE61E73E}" type="presParOf" srcId="{E69B536B-5E36-472E-9392-71FDF48B0701}" destId="{1A56B644-273A-43F8-8524-565B09E19189}" srcOrd="0" destOrd="0" presId="urn:microsoft.com/office/officeart/2005/8/layout/hierarchy2"/>
    <dgm:cxn modelId="{EF66DF2B-0F8F-4C34-BF11-35C48764A2D5}" type="presParOf" srcId="{E69B536B-5E36-472E-9392-71FDF48B0701}" destId="{B5532E19-B982-482E-BB3C-6CF703C146FC}" srcOrd="1" destOrd="0" presId="urn:microsoft.com/office/officeart/2005/8/layout/hierarchy2"/>
    <dgm:cxn modelId="{27FE6BB4-2DB4-4696-903D-EDDFB1843F8B}" type="presParOf" srcId="{78155BC2-C90B-4194-ACAE-4D180842C1C3}" destId="{8154E4F8-BC08-4225-AF09-3764CC0F6C63}" srcOrd="2" destOrd="0" presId="urn:microsoft.com/office/officeart/2005/8/layout/hierarchy2"/>
    <dgm:cxn modelId="{BF171CE8-4C74-413A-BF83-60CC221FCE6C}" type="presParOf" srcId="{8154E4F8-BC08-4225-AF09-3764CC0F6C63}" destId="{72D6FDC5-4361-4A2D-979C-B579DC236244}" srcOrd="0" destOrd="0" presId="urn:microsoft.com/office/officeart/2005/8/layout/hierarchy2"/>
    <dgm:cxn modelId="{126E572F-AE5D-4ED8-81DC-199EF95677D8}" type="presParOf" srcId="{78155BC2-C90B-4194-ACAE-4D180842C1C3}" destId="{B98C929A-1AAA-4596-BFFF-C569A62469EA}" srcOrd="3" destOrd="0" presId="urn:microsoft.com/office/officeart/2005/8/layout/hierarchy2"/>
    <dgm:cxn modelId="{EF8E53CA-6AFC-40BC-BD08-BF6AC0A370B7}" type="presParOf" srcId="{B98C929A-1AAA-4596-BFFF-C569A62469EA}" destId="{69433245-A0F4-46B0-90B4-1710B8C22F16}" srcOrd="0" destOrd="0" presId="urn:microsoft.com/office/officeart/2005/8/layout/hierarchy2"/>
    <dgm:cxn modelId="{EAE4932C-B92A-460A-A759-9434B0911A2F}" type="presParOf" srcId="{B98C929A-1AAA-4596-BFFF-C569A62469EA}" destId="{C1EA2358-83EB-466E-98BE-92C6E1B67119}" srcOrd="1" destOrd="0" presId="urn:microsoft.com/office/officeart/2005/8/layout/hierarchy2"/>
    <dgm:cxn modelId="{86F0BBF0-ED85-48BD-AE7E-D0D7B30D688E}" type="presParOf" srcId="{C1EA2358-83EB-466E-98BE-92C6E1B67119}" destId="{583181A0-E6D7-43E9-B497-B53E0E97224F}" srcOrd="0" destOrd="0" presId="urn:microsoft.com/office/officeart/2005/8/layout/hierarchy2"/>
    <dgm:cxn modelId="{9C2F3DF6-D864-44C9-A048-20A6627ADEF2}" type="presParOf" srcId="{583181A0-E6D7-43E9-B497-B53E0E97224F}" destId="{D81153C8-655C-46AB-BF0E-022C1D992EE6}" srcOrd="0" destOrd="0" presId="urn:microsoft.com/office/officeart/2005/8/layout/hierarchy2"/>
    <dgm:cxn modelId="{AD9E6783-DC52-4632-BE3C-74290EB5628F}" type="presParOf" srcId="{C1EA2358-83EB-466E-98BE-92C6E1B67119}" destId="{0CCC781E-D8E7-4847-91BC-D0FA494E1A48}" srcOrd="1" destOrd="0" presId="urn:microsoft.com/office/officeart/2005/8/layout/hierarchy2"/>
    <dgm:cxn modelId="{D7223F19-C21A-4077-8898-66D190A87935}" type="presParOf" srcId="{0CCC781E-D8E7-4847-91BC-D0FA494E1A48}" destId="{97577E05-6D50-4C51-9246-24D79DF8220F}" srcOrd="0" destOrd="0" presId="urn:microsoft.com/office/officeart/2005/8/layout/hierarchy2"/>
    <dgm:cxn modelId="{E0CBB882-B097-4AF8-9B76-67BDFF10E652}" type="presParOf" srcId="{0CCC781E-D8E7-4847-91BC-D0FA494E1A48}" destId="{3927B924-1816-412C-B086-98BA23404A93}" srcOrd="1" destOrd="0" presId="urn:microsoft.com/office/officeart/2005/8/layout/hierarchy2"/>
    <dgm:cxn modelId="{61F13F7B-C02E-47C5-B3E9-38347F4FAC07}" type="presParOf" srcId="{C1EA2358-83EB-466E-98BE-92C6E1B67119}" destId="{F9F325B5-15EE-47C0-A668-BDD0AF4FEA0B}" srcOrd="2" destOrd="0" presId="urn:microsoft.com/office/officeart/2005/8/layout/hierarchy2"/>
    <dgm:cxn modelId="{C2BA6315-521F-4B3A-BE00-47D4567A1DEF}" type="presParOf" srcId="{F9F325B5-15EE-47C0-A668-BDD0AF4FEA0B}" destId="{783B0450-C33C-46CE-9A84-884CFB24FB4C}" srcOrd="0" destOrd="0" presId="urn:microsoft.com/office/officeart/2005/8/layout/hierarchy2"/>
    <dgm:cxn modelId="{5D809A49-6230-49B2-9BD1-8900FE7DE559}" type="presParOf" srcId="{C1EA2358-83EB-466E-98BE-92C6E1B67119}" destId="{DE640FCC-D9D1-46C1-9B5C-E5302DAC15DB}" srcOrd="3" destOrd="0" presId="urn:microsoft.com/office/officeart/2005/8/layout/hierarchy2"/>
    <dgm:cxn modelId="{A1764CEB-BCFD-4E30-BB4B-FA4C7E895FA8}" type="presParOf" srcId="{DE640FCC-D9D1-46C1-9B5C-E5302DAC15DB}" destId="{C4715A58-8B39-4CF0-8A39-CBA4EE6D6297}" srcOrd="0" destOrd="0" presId="urn:microsoft.com/office/officeart/2005/8/layout/hierarchy2"/>
    <dgm:cxn modelId="{F7655DE7-F24F-4BD6-B214-70E8B73C644D}" type="presParOf" srcId="{DE640FCC-D9D1-46C1-9B5C-E5302DAC15DB}" destId="{44F57CE0-1037-420F-A9A6-5407E379BAEE}" srcOrd="1" destOrd="0" presId="urn:microsoft.com/office/officeart/2005/8/layout/hierarchy2"/>
    <dgm:cxn modelId="{9CEE5B20-DB7E-485E-9762-68484D4E7351}" type="presParOf" srcId="{C1EA2358-83EB-466E-98BE-92C6E1B67119}" destId="{AC519562-B4E2-4DBE-895F-6588CD11D90D}" srcOrd="4" destOrd="0" presId="urn:microsoft.com/office/officeart/2005/8/layout/hierarchy2"/>
    <dgm:cxn modelId="{80FBDC32-B310-4A3F-A4B4-0F9879D2D980}" type="presParOf" srcId="{AC519562-B4E2-4DBE-895F-6588CD11D90D}" destId="{655098A1-6835-4B81-B3A7-0BA9D30AE58F}" srcOrd="0" destOrd="0" presId="urn:microsoft.com/office/officeart/2005/8/layout/hierarchy2"/>
    <dgm:cxn modelId="{FAB5DBA1-5E73-40EC-8431-E1652B8EA2D0}" type="presParOf" srcId="{C1EA2358-83EB-466E-98BE-92C6E1B67119}" destId="{8CD81246-17F2-404E-B8B5-C8EB37376122}" srcOrd="5" destOrd="0" presId="urn:microsoft.com/office/officeart/2005/8/layout/hierarchy2"/>
    <dgm:cxn modelId="{F1D0FF6E-53AE-4A66-8F64-3D2881ACE7C8}" type="presParOf" srcId="{8CD81246-17F2-404E-B8B5-C8EB37376122}" destId="{E59CBD68-BDCD-4859-B2EC-8A1526657C70}" srcOrd="0" destOrd="0" presId="urn:microsoft.com/office/officeart/2005/8/layout/hierarchy2"/>
    <dgm:cxn modelId="{E29E7C72-9619-4F0B-A446-B0A81E736DD3}" type="presParOf" srcId="{8CD81246-17F2-404E-B8B5-C8EB37376122}" destId="{AEFA3B65-1402-4385-9D9A-7B63C2F2850B}" srcOrd="1" destOrd="0" presId="urn:microsoft.com/office/officeart/2005/8/layout/hierarchy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4D7F84-8C66-48E7-8E1F-E8EE54BE0AF3}">
      <dsp:nvSpPr>
        <dsp:cNvPr id="0" name=""/>
        <dsp:cNvSpPr/>
      </dsp:nvSpPr>
      <dsp:spPr>
        <a:xfrm>
          <a:off x="-5837713" y="-893631"/>
          <a:ext cx="6951400" cy="6951400"/>
        </a:xfrm>
        <a:prstGeom prst="blockArc">
          <a:avLst>
            <a:gd name="adj1" fmla="val 18900000"/>
            <a:gd name="adj2" fmla="val 2700000"/>
            <a:gd name="adj3" fmla="val 311"/>
          </a:avLst>
        </a:pr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192997-50BA-4B04-8B28-A656F0FC1A91}">
      <dsp:nvSpPr>
        <dsp:cNvPr id="0" name=""/>
        <dsp:cNvSpPr/>
      </dsp:nvSpPr>
      <dsp:spPr>
        <a:xfrm>
          <a:off x="716782" y="516413"/>
          <a:ext cx="7481239" cy="103282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9807" tIns="81280" rIns="81280" bIns="8128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Referências e principais aspectos legais</a:t>
          </a:r>
        </a:p>
      </dsp:txBody>
      <dsp:txXfrm>
        <a:off x="716782" y="516413"/>
        <a:ext cx="7481239" cy="1032827"/>
      </dsp:txXfrm>
    </dsp:sp>
    <dsp:sp modelId="{60F10194-FED8-46FB-90B3-F827FC30E003}">
      <dsp:nvSpPr>
        <dsp:cNvPr id="0" name=""/>
        <dsp:cNvSpPr/>
      </dsp:nvSpPr>
      <dsp:spPr>
        <a:xfrm>
          <a:off x="71265" y="387310"/>
          <a:ext cx="1291034" cy="12910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F54006-E846-4FB4-945B-D31D67C06283}">
      <dsp:nvSpPr>
        <dsp:cNvPr id="0" name=""/>
        <dsp:cNvSpPr/>
      </dsp:nvSpPr>
      <dsp:spPr>
        <a:xfrm>
          <a:off x="1092214" y="2065654"/>
          <a:ext cx="7105806" cy="103282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9807" tIns="81280" rIns="81280" bIns="8128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Principais aspectos dos </a:t>
          </a:r>
          <a:r>
            <a:rPr lang="pt-BR" sz="3200" kern="1200" dirty="0" err="1"/>
            <a:t>pré</a:t>
          </a:r>
          <a:r>
            <a:rPr lang="pt-BR" sz="3200" kern="1200" dirty="0"/>
            <a:t>-editais</a:t>
          </a:r>
        </a:p>
      </dsp:txBody>
      <dsp:txXfrm>
        <a:off x="1092214" y="2065654"/>
        <a:ext cx="7105806" cy="1032827"/>
      </dsp:txXfrm>
    </dsp:sp>
    <dsp:sp modelId="{75704204-98A7-4D69-BA3E-2BB4447C9A3C}">
      <dsp:nvSpPr>
        <dsp:cNvPr id="0" name=""/>
        <dsp:cNvSpPr/>
      </dsp:nvSpPr>
      <dsp:spPr>
        <a:xfrm>
          <a:off x="446697" y="1936551"/>
          <a:ext cx="1291034" cy="12910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A1605F-090F-4FA1-8A69-8D661BDE7D1D}">
      <dsp:nvSpPr>
        <dsp:cNvPr id="0" name=""/>
        <dsp:cNvSpPr/>
      </dsp:nvSpPr>
      <dsp:spPr>
        <a:xfrm>
          <a:off x="716782" y="3614895"/>
          <a:ext cx="7481239" cy="103282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9807" tIns="81280" rIns="81280" bIns="8128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Consulta pública</a:t>
          </a:r>
        </a:p>
      </dsp:txBody>
      <dsp:txXfrm>
        <a:off x="716782" y="3614895"/>
        <a:ext cx="7481239" cy="1032827"/>
      </dsp:txXfrm>
    </dsp:sp>
    <dsp:sp modelId="{382E77E0-FFE4-4C14-993B-68FA4C1AEC88}">
      <dsp:nvSpPr>
        <dsp:cNvPr id="0" name=""/>
        <dsp:cNvSpPr/>
      </dsp:nvSpPr>
      <dsp:spPr>
        <a:xfrm>
          <a:off x="71265" y="3485792"/>
          <a:ext cx="1291034" cy="12910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F02AA0-2DCE-40B8-B8A6-E14BEE26768D}">
      <dsp:nvSpPr>
        <dsp:cNvPr id="0" name=""/>
        <dsp:cNvSpPr/>
      </dsp:nvSpPr>
      <dsp:spPr>
        <a:xfrm>
          <a:off x="0" y="765533"/>
          <a:ext cx="3309624" cy="1693654"/>
        </a:xfrm>
        <a:prstGeom prst="round2DiagRect">
          <a:avLst/>
        </a:prstGeom>
        <a:solidFill>
          <a:schemeClr val="accent6">
            <a:shade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>
              <a:latin typeface="+mj-lt"/>
            </a:rPr>
            <a:t>OFERTA*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>
              <a:latin typeface="+mj-lt"/>
            </a:rPr>
            <a:t>(Retirada da variável Conteúdo Local conforme Resolução CNPE nº 07/2017)</a:t>
          </a:r>
          <a:endParaRPr lang="pt-BR" sz="1200" b="0" kern="1200" dirty="0">
            <a:latin typeface="+mj-lt"/>
          </a:endParaRPr>
        </a:p>
      </dsp:txBody>
      <dsp:txXfrm>
        <a:off x="82677" y="848210"/>
        <a:ext cx="3144270" cy="1528300"/>
      </dsp:txXfrm>
    </dsp:sp>
    <dsp:sp modelId="{00D8B118-05B6-41FF-AD9F-2131F2DD1F57}">
      <dsp:nvSpPr>
        <dsp:cNvPr id="0" name=""/>
        <dsp:cNvSpPr/>
      </dsp:nvSpPr>
      <dsp:spPr>
        <a:xfrm rot="20593787">
          <a:off x="3284645" y="1402904"/>
          <a:ext cx="1174668" cy="79980"/>
        </a:xfrm>
        <a:custGeom>
          <a:avLst/>
          <a:gdLst/>
          <a:ahLst/>
          <a:cxnLst/>
          <a:rect l="0" t="0" r="0" b="0"/>
          <a:pathLst>
            <a:path>
              <a:moveTo>
                <a:pt x="0" y="39990"/>
              </a:moveTo>
              <a:lnTo>
                <a:pt x="1174668" y="39990"/>
              </a:lnTo>
            </a:path>
          </a:pathLst>
        </a:custGeom>
        <a:noFill/>
        <a:ln w="127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b="1" kern="1200">
            <a:solidFill>
              <a:schemeClr val="tx1"/>
            </a:solidFill>
            <a:latin typeface="+mj-lt"/>
          </a:endParaRPr>
        </a:p>
      </dsp:txBody>
      <dsp:txXfrm>
        <a:off x="3842612" y="1413528"/>
        <a:ext cx="58733" cy="58733"/>
      </dsp:txXfrm>
    </dsp:sp>
    <dsp:sp modelId="{1A56B644-273A-43F8-8524-565B09E19189}">
      <dsp:nvSpPr>
        <dsp:cNvPr id="0" name=""/>
        <dsp:cNvSpPr/>
      </dsp:nvSpPr>
      <dsp:spPr>
        <a:xfrm>
          <a:off x="4434333" y="590017"/>
          <a:ext cx="3387076" cy="1366821"/>
        </a:xfrm>
        <a:prstGeom prst="round2Diag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>
              <a:latin typeface="+mj-lt"/>
            </a:rPr>
            <a:t>Bônus de assinatura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>
              <a:latin typeface="+mj-lt"/>
            </a:rPr>
            <a:t>80%</a:t>
          </a:r>
          <a:endParaRPr lang="pt-BR" sz="1800" b="1" kern="1200" dirty="0">
            <a:latin typeface="+mj-lt"/>
          </a:endParaRPr>
        </a:p>
      </dsp:txBody>
      <dsp:txXfrm>
        <a:off x="4501056" y="656740"/>
        <a:ext cx="3253630" cy="1233375"/>
      </dsp:txXfrm>
    </dsp:sp>
    <dsp:sp modelId="{2BFCD6D2-45A1-4573-A8AB-EC70E63DAADE}">
      <dsp:nvSpPr>
        <dsp:cNvPr id="0" name=""/>
        <dsp:cNvSpPr/>
      </dsp:nvSpPr>
      <dsp:spPr>
        <a:xfrm rot="2887742">
          <a:off x="3039347" y="2177588"/>
          <a:ext cx="1625510" cy="79980"/>
        </a:xfrm>
        <a:custGeom>
          <a:avLst/>
          <a:gdLst/>
          <a:ahLst/>
          <a:cxnLst/>
          <a:rect l="0" t="0" r="0" b="0"/>
          <a:pathLst>
            <a:path>
              <a:moveTo>
                <a:pt x="0" y="39990"/>
              </a:moveTo>
              <a:lnTo>
                <a:pt x="1625510" y="39990"/>
              </a:lnTo>
            </a:path>
          </a:pathLst>
        </a:custGeom>
        <a:noFill/>
        <a:ln w="127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b="1" kern="1200">
            <a:solidFill>
              <a:schemeClr val="tx1"/>
            </a:solidFill>
            <a:latin typeface="+mj-lt"/>
          </a:endParaRPr>
        </a:p>
      </dsp:txBody>
      <dsp:txXfrm>
        <a:off x="3811464" y="2176940"/>
        <a:ext cx="81275" cy="81275"/>
      </dsp:txXfrm>
    </dsp:sp>
    <dsp:sp modelId="{9FF780D3-E7DB-4889-A930-3292160D53D8}">
      <dsp:nvSpPr>
        <dsp:cNvPr id="0" name=""/>
        <dsp:cNvSpPr/>
      </dsp:nvSpPr>
      <dsp:spPr>
        <a:xfrm>
          <a:off x="4394580" y="2144605"/>
          <a:ext cx="3382498" cy="1356381"/>
        </a:xfrm>
        <a:prstGeom prst="round2Diag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>
              <a:latin typeface="+mj-lt"/>
            </a:rPr>
            <a:t>PEM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>
              <a:latin typeface="+mj-lt"/>
            </a:rPr>
            <a:t>20%</a:t>
          </a:r>
          <a:endParaRPr lang="pt-BR" sz="1800" b="1" kern="1200" dirty="0">
            <a:latin typeface="+mj-lt"/>
          </a:endParaRPr>
        </a:p>
      </dsp:txBody>
      <dsp:txXfrm>
        <a:off x="4460793" y="2210818"/>
        <a:ext cx="3250072" cy="122395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91222D-79A3-4240-A640-2E33DBB1BC6C}">
      <dsp:nvSpPr>
        <dsp:cNvPr id="0" name=""/>
        <dsp:cNvSpPr/>
      </dsp:nvSpPr>
      <dsp:spPr>
        <a:xfrm>
          <a:off x="2551418" y="595520"/>
          <a:ext cx="2228011" cy="1486083"/>
        </a:xfrm>
        <a:prstGeom prst="rect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Qualificação  mínima na categoria exigida para a área objeto de oferta</a:t>
          </a:r>
        </a:p>
      </dsp:txBody>
      <dsp:txXfrm>
        <a:off x="2907899" y="595520"/>
        <a:ext cx="1871529" cy="1486083"/>
      </dsp:txXfrm>
    </dsp:sp>
    <dsp:sp modelId="{F35E391C-59E6-4DC2-B0AA-52E8C8B2C72E}">
      <dsp:nvSpPr>
        <dsp:cNvPr id="0" name=""/>
        <dsp:cNvSpPr/>
      </dsp:nvSpPr>
      <dsp:spPr>
        <a:xfrm>
          <a:off x="2551418" y="2081603"/>
          <a:ext cx="2228011" cy="1486083"/>
        </a:xfrm>
        <a:prstGeom prst="rect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Não poderá ter participação  inferior a 30% do consórcio.</a:t>
          </a:r>
        </a:p>
      </dsp:txBody>
      <dsp:txXfrm>
        <a:off x="2907899" y="2081603"/>
        <a:ext cx="1871529" cy="1486083"/>
      </dsp:txXfrm>
    </dsp:sp>
    <dsp:sp modelId="{0F29E2DC-07AA-426A-9B9A-8637D46FAFA3}">
      <dsp:nvSpPr>
        <dsp:cNvPr id="0" name=""/>
        <dsp:cNvSpPr/>
      </dsp:nvSpPr>
      <dsp:spPr>
        <a:xfrm>
          <a:off x="1363145" y="1384"/>
          <a:ext cx="1491118" cy="1485340"/>
        </a:xfrm>
        <a:prstGeom prst="ellipse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Licitante operadora</a:t>
          </a:r>
        </a:p>
      </dsp:txBody>
      <dsp:txXfrm>
        <a:off x="1581514" y="218907"/>
        <a:ext cx="1054380" cy="1050294"/>
      </dsp:txXfrm>
    </dsp:sp>
    <dsp:sp modelId="{087DE44C-DA01-49A0-AAB0-430EE80AAECB}">
      <dsp:nvSpPr>
        <dsp:cNvPr id="0" name=""/>
        <dsp:cNvSpPr/>
      </dsp:nvSpPr>
      <dsp:spPr>
        <a:xfrm>
          <a:off x="6270548" y="595520"/>
          <a:ext cx="2591442" cy="1486083"/>
        </a:xfrm>
        <a:prstGeom prst="rect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Qualificação e apresentação de ofertas na condição de não </a:t>
          </a:r>
          <a:r>
            <a:rPr lang="pt-BR" sz="1600" u="sng" kern="1200" dirty="0"/>
            <a:t>operadora</a:t>
          </a:r>
          <a:r>
            <a:rPr lang="pt-BR" sz="1600" kern="1200" dirty="0"/>
            <a:t> (no mínimo)</a:t>
          </a:r>
        </a:p>
      </dsp:txBody>
      <dsp:txXfrm>
        <a:off x="6685178" y="595520"/>
        <a:ext cx="2176811" cy="1486083"/>
      </dsp:txXfrm>
    </dsp:sp>
    <dsp:sp modelId="{0E1EF762-96BA-4F25-B04C-F9B538485F6F}">
      <dsp:nvSpPr>
        <dsp:cNvPr id="0" name=""/>
        <dsp:cNvSpPr/>
      </dsp:nvSpPr>
      <dsp:spPr>
        <a:xfrm>
          <a:off x="6271341" y="2081603"/>
          <a:ext cx="2589856" cy="1486083"/>
        </a:xfrm>
        <a:prstGeom prst="rect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/>
            <a:t>Licitante que pretenda se qualificar como não operadora somente poderá apresentar ofertas em consórcio.</a:t>
          </a:r>
        </a:p>
      </dsp:txBody>
      <dsp:txXfrm>
        <a:off x="6685718" y="2081603"/>
        <a:ext cx="2175479" cy="1486083"/>
      </dsp:txXfrm>
    </dsp:sp>
    <dsp:sp modelId="{0C6B47BB-18B6-482A-8A58-1CC0948D88B7}">
      <dsp:nvSpPr>
        <dsp:cNvPr id="0" name=""/>
        <dsp:cNvSpPr/>
      </dsp:nvSpPr>
      <dsp:spPr>
        <a:xfrm>
          <a:off x="6284292" y="3567687"/>
          <a:ext cx="2563953" cy="1486083"/>
        </a:xfrm>
        <a:prstGeom prst="rect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/>
            <a:t>Deverão ter participação mínima de 5% (cada)</a:t>
          </a:r>
        </a:p>
      </dsp:txBody>
      <dsp:txXfrm>
        <a:off x="6694525" y="3567687"/>
        <a:ext cx="2153721" cy="1486083"/>
      </dsp:txXfrm>
    </dsp:sp>
    <dsp:sp modelId="{51F5748A-1097-4041-AA4A-A6348A338054}">
      <dsp:nvSpPr>
        <dsp:cNvPr id="0" name=""/>
        <dsp:cNvSpPr/>
      </dsp:nvSpPr>
      <dsp:spPr>
        <a:xfrm>
          <a:off x="5096733" y="2"/>
          <a:ext cx="1460802" cy="1485340"/>
        </a:xfrm>
        <a:prstGeom prst="ellipse">
          <a:avLst/>
        </a:prstGeom>
        <a:solidFill>
          <a:schemeClr val="accent6">
            <a:shade val="50000"/>
            <a:hueOff val="368424"/>
            <a:satOff val="-16105"/>
            <a:lumOff val="43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Demais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licitantes</a:t>
          </a:r>
        </a:p>
      </dsp:txBody>
      <dsp:txXfrm>
        <a:off x="5310662" y="217525"/>
        <a:ext cx="1032944" cy="105029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E0D397-9132-4714-AE5C-C11B874DD25D}">
      <dsp:nvSpPr>
        <dsp:cNvPr id="0" name=""/>
        <dsp:cNvSpPr/>
      </dsp:nvSpPr>
      <dsp:spPr>
        <a:xfrm>
          <a:off x="0" y="34708"/>
          <a:ext cx="8269287" cy="1141920"/>
        </a:xfrm>
        <a:prstGeom prst="roundRect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shade val="8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Após licitar todos os blocos na sequência prevista no edital, a CEL poderá reabrir o prazo para a apresentação de ofertas dos blocos que não foram arrematados;</a:t>
          </a:r>
        </a:p>
      </dsp:txBody>
      <dsp:txXfrm>
        <a:off x="55744" y="90452"/>
        <a:ext cx="8157799" cy="1030432"/>
      </dsp:txXfrm>
    </dsp:sp>
    <dsp:sp modelId="{38015721-06B5-48F8-8AC3-EAA77B0C8D26}">
      <dsp:nvSpPr>
        <dsp:cNvPr id="0" name=""/>
        <dsp:cNvSpPr/>
      </dsp:nvSpPr>
      <dsp:spPr>
        <a:xfrm>
          <a:off x="0" y="1352308"/>
          <a:ext cx="8269287" cy="1141920"/>
        </a:xfrm>
        <a:prstGeom prst="roundRect">
          <a:avLst/>
        </a:prstGeom>
        <a:gradFill rotWithShape="0">
          <a:gsLst>
            <a:gs pos="0">
              <a:schemeClr val="accent6">
                <a:shade val="80000"/>
                <a:hueOff val="107093"/>
                <a:satOff val="-4303"/>
                <a:lumOff val="9209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shade val="80000"/>
                <a:hueOff val="107093"/>
                <a:satOff val="-4303"/>
                <a:lumOff val="9209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shade val="80000"/>
                <a:hueOff val="107093"/>
                <a:satOff val="-4303"/>
                <a:lumOff val="9209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Será estipulado um prazo para elaboração das novas ofertas;</a:t>
          </a:r>
        </a:p>
      </dsp:txBody>
      <dsp:txXfrm>
        <a:off x="55744" y="1408052"/>
        <a:ext cx="8157799" cy="1030432"/>
      </dsp:txXfrm>
    </dsp:sp>
    <dsp:sp modelId="{664FF6FD-74F1-446F-98A7-6B353A0E14F2}">
      <dsp:nvSpPr>
        <dsp:cNvPr id="0" name=""/>
        <dsp:cNvSpPr/>
      </dsp:nvSpPr>
      <dsp:spPr>
        <a:xfrm>
          <a:off x="0" y="2669908"/>
          <a:ext cx="8269287" cy="1141920"/>
        </a:xfrm>
        <a:prstGeom prst="roundRect">
          <a:avLst/>
        </a:prstGeom>
        <a:gradFill rotWithShape="0">
          <a:gsLst>
            <a:gs pos="0">
              <a:schemeClr val="accent6">
                <a:shade val="80000"/>
                <a:hueOff val="214187"/>
                <a:satOff val="-8606"/>
                <a:lumOff val="18419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shade val="80000"/>
                <a:hueOff val="214187"/>
                <a:satOff val="-8606"/>
                <a:lumOff val="18419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shade val="80000"/>
                <a:hueOff val="214187"/>
                <a:satOff val="-8606"/>
                <a:lumOff val="18419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A reabertura será realizada em um único momento;</a:t>
          </a:r>
        </a:p>
      </dsp:txBody>
      <dsp:txXfrm>
        <a:off x="55744" y="2725652"/>
        <a:ext cx="8157799" cy="1030432"/>
      </dsp:txXfrm>
    </dsp:sp>
    <dsp:sp modelId="{865684B0-5090-45EF-BBF8-9FB6A42458A9}">
      <dsp:nvSpPr>
        <dsp:cNvPr id="0" name=""/>
        <dsp:cNvSpPr/>
      </dsp:nvSpPr>
      <dsp:spPr>
        <a:xfrm>
          <a:off x="0" y="3987508"/>
          <a:ext cx="8269287" cy="1141920"/>
        </a:xfrm>
        <a:prstGeom prst="roundRect">
          <a:avLst/>
        </a:prstGeom>
        <a:gradFill rotWithShape="0">
          <a:gsLst>
            <a:gs pos="0">
              <a:schemeClr val="accent6">
                <a:shade val="80000"/>
                <a:hueOff val="321280"/>
                <a:satOff val="-12909"/>
                <a:lumOff val="2762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shade val="80000"/>
                <a:hueOff val="321280"/>
                <a:satOff val="-12909"/>
                <a:lumOff val="2762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shade val="80000"/>
                <a:hueOff val="321280"/>
                <a:satOff val="-12909"/>
                <a:lumOff val="2762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O processamento e a divulgação dos resultados da repescagem será feita por setor.</a:t>
          </a:r>
        </a:p>
      </dsp:txBody>
      <dsp:txXfrm>
        <a:off x="55744" y="4043252"/>
        <a:ext cx="8157799" cy="103043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E43CBB-5E7B-4851-98F1-B967666E2328}">
      <dsp:nvSpPr>
        <dsp:cNvPr id="0" name=""/>
        <dsp:cNvSpPr/>
      </dsp:nvSpPr>
      <dsp:spPr>
        <a:xfrm>
          <a:off x="0" y="3108"/>
          <a:ext cx="7530399" cy="73008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a) Demonstrações financeiras (Demonstrações Contábeis – </a:t>
          </a:r>
          <a:r>
            <a:rPr lang="pt-BR" sz="1800" kern="1200" dirty="0" err="1"/>
            <a:t>FIPs</a:t>
          </a:r>
          <a:r>
            <a:rPr lang="pt-BR" sz="1800" kern="1200" dirty="0"/>
            <a:t>):</a:t>
          </a:r>
        </a:p>
      </dsp:txBody>
      <dsp:txXfrm>
        <a:off x="35640" y="38748"/>
        <a:ext cx="7459119" cy="658800"/>
      </dsp:txXfrm>
    </dsp:sp>
    <dsp:sp modelId="{8DA24309-21E5-49B8-AB35-AB100328A8A3}">
      <dsp:nvSpPr>
        <dsp:cNvPr id="0" name=""/>
        <dsp:cNvSpPr/>
      </dsp:nvSpPr>
      <dsp:spPr>
        <a:xfrm>
          <a:off x="0" y="845508"/>
          <a:ext cx="7530399" cy="73008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b) Parecer de auditor independente (obrigatório);</a:t>
          </a:r>
        </a:p>
      </dsp:txBody>
      <dsp:txXfrm>
        <a:off x="35640" y="881148"/>
        <a:ext cx="7459119" cy="658800"/>
      </dsp:txXfrm>
    </dsp:sp>
    <dsp:sp modelId="{A91BBA63-4E85-4318-BA0A-D7884B166247}">
      <dsp:nvSpPr>
        <dsp:cNvPr id="0" name=""/>
        <dsp:cNvSpPr/>
      </dsp:nvSpPr>
      <dsp:spPr>
        <a:xfrm>
          <a:off x="0" y="1687909"/>
          <a:ext cx="7530399" cy="73008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c) Resumo das Demonstrações Financeiras (somente licitantes estrangeiras).</a:t>
          </a:r>
        </a:p>
      </dsp:txBody>
      <dsp:txXfrm>
        <a:off x="35640" y="1723549"/>
        <a:ext cx="7459119" cy="65880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0D0E83-46F7-468D-9519-822CCD4D20F6}">
      <dsp:nvSpPr>
        <dsp:cNvPr id="0" name=""/>
        <dsp:cNvSpPr/>
      </dsp:nvSpPr>
      <dsp:spPr>
        <a:xfrm>
          <a:off x="0" y="74845"/>
          <a:ext cx="7992888" cy="12168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0" kern="1200" dirty="0"/>
            <a:t>a) Documentos societários - caso tenha havido qualquer alteração nos atos constitutivos ou no quadro dos administradores;</a:t>
          </a:r>
        </a:p>
      </dsp:txBody>
      <dsp:txXfrm>
        <a:off x="59399" y="134244"/>
        <a:ext cx="7874090" cy="1098002"/>
      </dsp:txXfrm>
    </dsp:sp>
    <dsp:sp modelId="{3DA27813-0537-4B4D-9F7A-DD67C6DD1EDC}">
      <dsp:nvSpPr>
        <dsp:cNvPr id="0" name=""/>
        <dsp:cNvSpPr/>
      </dsp:nvSpPr>
      <dsp:spPr>
        <a:xfrm>
          <a:off x="0" y="1478845"/>
          <a:ext cx="7992888" cy="12168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0" kern="1200" dirty="0"/>
            <a:t>b) Declaração de ausência de impedimentos para assinatura do contrato de concessão;</a:t>
          </a:r>
        </a:p>
      </dsp:txBody>
      <dsp:txXfrm>
        <a:off x="59399" y="1538244"/>
        <a:ext cx="7874090" cy="1098002"/>
      </dsp:txXfrm>
    </dsp:sp>
    <dsp:sp modelId="{D2CBA255-9594-4FB3-BC7D-EEB29AA6C48D}">
      <dsp:nvSpPr>
        <dsp:cNvPr id="0" name=""/>
        <dsp:cNvSpPr/>
      </dsp:nvSpPr>
      <dsp:spPr>
        <a:xfrm>
          <a:off x="0" y="2815648"/>
          <a:ext cx="7992888" cy="12168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0" kern="1200" dirty="0"/>
            <a:t>c) Declaração  sobre pendências legais ou judiciais relevantes (</a:t>
          </a:r>
          <a:r>
            <a:rPr lang="pt-BR" sz="1900" b="0" kern="1200" dirty="0" err="1"/>
            <a:t>FIPs</a:t>
          </a:r>
          <a:r>
            <a:rPr lang="pt-BR" sz="1900" b="0" kern="1200" dirty="0"/>
            <a:t>).</a:t>
          </a:r>
        </a:p>
      </dsp:txBody>
      <dsp:txXfrm>
        <a:off x="59399" y="2875047"/>
        <a:ext cx="7874090" cy="109800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0D0E83-46F7-468D-9519-822CCD4D20F6}">
      <dsp:nvSpPr>
        <dsp:cNvPr id="0" name=""/>
        <dsp:cNvSpPr/>
      </dsp:nvSpPr>
      <dsp:spPr>
        <a:xfrm>
          <a:off x="0" y="64190"/>
          <a:ext cx="7992888" cy="8985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0" kern="1200" dirty="0"/>
            <a:t>a) Prova de inscrição no CNPJ;</a:t>
          </a:r>
        </a:p>
      </dsp:txBody>
      <dsp:txXfrm>
        <a:off x="43864" y="108054"/>
        <a:ext cx="7905160" cy="810832"/>
      </dsp:txXfrm>
    </dsp:sp>
    <dsp:sp modelId="{E5A6D19C-355C-43D5-B12A-087CDEAD66B7}">
      <dsp:nvSpPr>
        <dsp:cNvPr id="0" name=""/>
        <dsp:cNvSpPr/>
      </dsp:nvSpPr>
      <dsp:spPr>
        <a:xfrm>
          <a:off x="0" y="1048543"/>
          <a:ext cx="7992888" cy="8985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0" kern="1200" dirty="0"/>
            <a:t>b) Certidão Conjunta Negativa de Débitos ou Positiva com efeito de Negativa relativa a Tributos Federais e à Dívida  Ativa da União;</a:t>
          </a:r>
        </a:p>
      </dsp:txBody>
      <dsp:txXfrm>
        <a:off x="43864" y="1092407"/>
        <a:ext cx="7905160" cy="810832"/>
      </dsp:txXfrm>
    </dsp:sp>
    <dsp:sp modelId="{74357768-4C64-4FD6-9FCD-F5C419679528}">
      <dsp:nvSpPr>
        <dsp:cNvPr id="0" name=""/>
        <dsp:cNvSpPr/>
      </dsp:nvSpPr>
      <dsp:spPr>
        <a:xfrm>
          <a:off x="0" y="2006191"/>
          <a:ext cx="7992888" cy="8985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0" kern="1200" dirty="0"/>
            <a:t>c) Certidão de Regularidade do FGTS (CRF);</a:t>
          </a:r>
        </a:p>
      </dsp:txBody>
      <dsp:txXfrm>
        <a:off x="43864" y="2050055"/>
        <a:ext cx="7905160" cy="810832"/>
      </dsp:txXfrm>
    </dsp:sp>
    <dsp:sp modelId="{57D3F601-A808-4D50-9DC1-68B864CEE949}">
      <dsp:nvSpPr>
        <dsp:cNvPr id="0" name=""/>
        <dsp:cNvSpPr/>
      </dsp:nvSpPr>
      <dsp:spPr>
        <a:xfrm>
          <a:off x="0" y="3027871"/>
          <a:ext cx="7992888" cy="8985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0" kern="1200" dirty="0"/>
            <a:t>d) Certidão Negativa de Débitos Trabalhista, ou positiva em efeito de negativa a cargo da Justiça do trabalho. </a:t>
          </a:r>
        </a:p>
      </dsp:txBody>
      <dsp:txXfrm>
        <a:off x="43864" y="3071735"/>
        <a:ext cx="7905160" cy="81083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A7D401-E7BE-40C4-BEFA-D82C9D2BB371}">
      <dsp:nvSpPr>
        <dsp:cNvPr id="0" name=""/>
        <dsp:cNvSpPr/>
      </dsp:nvSpPr>
      <dsp:spPr>
        <a:xfrm>
          <a:off x="51299" y="0"/>
          <a:ext cx="2032882" cy="9594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b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/>
            <a:t>CEL</a:t>
          </a:r>
        </a:p>
      </dsp:txBody>
      <dsp:txXfrm>
        <a:off x="51299" y="0"/>
        <a:ext cx="2032882" cy="639643"/>
      </dsp:txXfrm>
    </dsp:sp>
    <dsp:sp modelId="{B6E512CD-A25C-4591-B914-7D0F77305C97}">
      <dsp:nvSpPr>
        <dsp:cNvPr id="0" name=""/>
        <dsp:cNvSpPr/>
      </dsp:nvSpPr>
      <dsp:spPr>
        <a:xfrm>
          <a:off x="72013" y="997508"/>
          <a:ext cx="2032882" cy="18657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500" kern="1200" dirty="0"/>
            <a:t>Elabora relatório circunstanciado do procedimento licitatório, contendo resultado da licitação.</a:t>
          </a:r>
        </a:p>
      </dsp:txBody>
      <dsp:txXfrm>
        <a:off x="126658" y="1052153"/>
        <a:ext cx="1923592" cy="1756414"/>
      </dsp:txXfrm>
    </dsp:sp>
    <dsp:sp modelId="{CA4BA962-7ED9-4734-84B8-6F602B232B67}">
      <dsp:nvSpPr>
        <dsp:cNvPr id="0" name=""/>
        <dsp:cNvSpPr/>
      </dsp:nvSpPr>
      <dsp:spPr>
        <a:xfrm rot="26082">
          <a:off x="2481968" y="164735"/>
          <a:ext cx="612789" cy="5061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200" kern="1200"/>
        </a:p>
      </dsp:txBody>
      <dsp:txXfrm>
        <a:off x="2481970" y="265385"/>
        <a:ext cx="460950" cy="303677"/>
      </dsp:txXfrm>
    </dsp:sp>
    <dsp:sp modelId="{DCA8B08B-A337-466D-A01E-DFF1218843E0}">
      <dsp:nvSpPr>
        <dsp:cNvPr id="0" name=""/>
        <dsp:cNvSpPr/>
      </dsp:nvSpPr>
      <dsp:spPr>
        <a:xfrm>
          <a:off x="3240355" y="0"/>
          <a:ext cx="4141653" cy="10560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b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/>
            <a:t>Diretoria Colegiada /ANP</a:t>
          </a:r>
        </a:p>
      </dsp:txBody>
      <dsp:txXfrm>
        <a:off x="3240355" y="0"/>
        <a:ext cx="4141653" cy="704034"/>
      </dsp:txXfrm>
    </dsp:sp>
    <dsp:sp modelId="{5BE0F50E-EC73-464F-9D18-9FCE45C90BE3}">
      <dsp:nvSpPr>
        <dsp:cNvPr id="0" name=""/>
        <dsp:cNvSpPr/>
      </dsp:nvSpPr>
      <dsp:spPr>
        <a:xfrm>
          <a:off x="3312358" y="1080114"/>
          <a:ext cx="4045335" cy="18088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500" kern="1200" dirty="0"/>
            <a:t>Analisa o relatório contendo julgamento da CEL e decide sobre adjudicação dos objetos e homologação da licitação. Após, convocará as licitantes qualificadas, vencedoras da licitação para assinatura dos contratos. </a:t>
          </a:r>
        </a:p>
      </dsp:txBody>
      <dsp:txXfrm>
        <a:off x="3365338" y="1133094"/>
        <a:ext cx="3939375" cy="1702924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99E13F-D58E-458D-B05C-4957934E7982}">
      <dsp:nvSpPr>
        <dsp:cNvPr id="0" name=""/>
        <dsp:cNvSpPr/>
      </dsp:nvSpPr>
      <dsp:spPr>
        <a:xfrm rot="5400000">
          <a:off x="4653410" y="-1535041"/>
          <a:ext cx="771203" cy="5800601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b="0" kern="1200" dirty="0"/>
            <a:t>Será aplicada multa de 10% do somatório dos valores ofertados para o bônus de assinatura e para o programa exploratório mínimo.</a:t>
          </a:r>
        </a:p>
      </dsp:txBody>
      <dsp:txXfrm rot="-5400000">
        <a:off x="2138712" y="1017304"/>
        <a:ext cx="5762954" cy="695909"/>
      </dsp:txXfrm>
    </dsp:sp>
    <dsp:sp modelId="{160C22EE-5EC8-4848-82D8-E7EDAC2A5A4C}">
      <dsp:nvSpPr>
        <dsp:cNvPr id="0" name=""/>
        <dsp:cNvSpPr/>
      </dsp:nvSpPr>
      <dsp:spPr>
        <a:xfrm>
          <a:off x="0" y="983850"/>
          <a:ext cx="2138371" cy="76281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600" b="0" kern="1200" dirty="0"/>
        </a:p>
        <a:p>
          <a:pPr marL="0" lvl="0" indent="0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/>
            <a:t>Para os casos de não qualificação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600" b="0" kern="1200" dirty="0"/>
        </a:p>
      </dsp:txBody>
      <dsp:txXfrm>
        <a:off x="37238" y="1021088"/>
        <a:ext cx="2063895" cy="688340"/>
      </dsp:txXfrm>
    </dsp:sp>
    <dsp:sp modelId="{5619604E-3DDB-49A9-871E-DE38A6330103}">
      <dsp:nvSpPr>
        <dsp:cNvPr id="0" name=""/>
        <dsp:cNvSpPr/>
      </dsp:nvSpPr>
      <dsp:spPr>
        <a:xfrm rot="5400000">
          <a:off x="4638962" y="-532349"/>
          <a:ext cx="766218" cy="5843395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b="0" kern="1200" dirty="0"/>
            <a:t>Será aplicada multa de 20% do somatório dos valores ofertados para o bônus de assinatura e para o programa exploratório mínimo.</a:t>
          </a:r>
        </a:p>
      </dsp:txBody>
      <dsp:txXfrm rot="-5400000">
        <a:off x="2100374" y="2043643"/>
        <a:ext cx="5805991" cy="691410"/>
      </dsp:txXfrm>
    </dsp:sp>
    <dsp:sp modelId="{7DF0BD6E-792F-4D55-8CB0-7EB122E58973}">
      <dsp:nvSpPr>
        <dsp:cNvPr id="0" name=""/>
        <dsp:cNvSpPr/>
      </dsp:nvSpPr>
      <dsp:spPr>
        <a:xfrm>
          <a:off x="0" y="2031945"/>
          <a:ext cx="2100033" cy="71480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/>
            <a:t>Para os casos de não assinatura dos contratos</a:t>
          </a:r>
          <a:endParaRPr lang="pt-BR" sz="1600" b="1" kern="1200" dirty="0"/>
        </a:p>
      </dsp:txBody>
      <dsp:txXfrm>
        <a:off x="34894" y="2066839"/>
        <a:ext cx="2030245" cy="645017"/>
      </dsp:txXfrm>
    </dsp:sp>
    <dsp:sp modelId="{B498070F-85A3-4A5B-84E4-32D01B82A539}">
      <dsp:nvSpPr>
        <dsp:cNvPr id="0" name=""/>
        <dsp:cNvSpPr/>
      </dsp:nvSpPr>
      <dsp:spPr>
        <a:xfrm rot="5400000">
          <a:off x="4536278" y="642896"/>
          <a:ext cx="940897" cy="5874954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b="0" kern="1200" dirty="0"/>
            <a:t>Poderá ser aplicada a suspensão temporária de participar de futuras rodadas de licitações</a:t>
          </a:r>
          <a:r>
            <a:rPr lang="pt-BR" sz="1600" b="1" kern="1200" dirty="0"/>
            <a:t>.</a:t>
          </a:r>
        </a:p>
      </dsp:txBody>
      <dsp:txXfrm rot="-5400000">
        <a:off x="2069250" y="3155856"/>
        <a:ext cx="5829023" cy="849035"/>
      </dsp:txXfrm>
    </dsp:sp>
    <dsp:sp modelId="{B1AB933B-B50D-4EBC-BC4A-637A876FA8C6}">
      <dsp:nvSpPr>
        <dsp:cNvPr id="0" name=""/>
        <dsp:cNvSpPr/>
      </dsp:nvSpPr>
      <dsp:spPr>
        <a:xfrm>
          <a:off x="0" y="3027835"/>
          <a:ext cx="2068909" cy="110507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/>
            <a:t>Caso seja constatado ato que prejudique o andamento da licitação. </a:t>
          </a:r>
          <a:endParaRPr lang="pt-BR" sz="1600" b="1" kern="1200" dirty="0"/>
        </a:p>
      </dsp:txBody>
      <dsp:txXfrm>
        <a:off x="53945" y="3081780"/>
        <a:ext cx="1961019" cy="9971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24BBA6-6D21-4129-9464-70497B66B8BA}">
      <dsp:nvSpPr>
        <dsp:cNvPr id="0" name=""/>
        <dsp:cNvSpPr/>
      </dsp:nvSpPr>
      <dsp:spPr>
        <a:xfrm>
          <a:off x="3018289" y="2773285"/>
          <a:ext cx="2232707" cy="2232707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kern="1200"/>
            <a:t>Pré-Edital</a:t>
          </a:r>
          <a:endParaRPr lang="pt-BR" sz="2800" kern="1200" dirty="0"/>
        </a:p>
      </dsp:txBody>
      <dsp:txXfrm>
        <a:off x="3345261" y="3100257"/>
        <a:ext cx="1578763" cy="1578763"/>
      </dsp:txXfrm>
    </dsp:sp>
    <dsp:sp modelId="{43D9150C-6EB8-4EEE-8D21-2C122D0B9E2F}">
      <dsp:nvSpPr>
        <dsp:cNvPr id="0" name=""/>
        <dsp:cNvSpPr/>
      </dsp:nvSpPr>
      <dsp:spPr>
        <a:xfrm rot="11700000">
          <a:off x="1028682" y="3000649"/>
          <a:ext cx="1951196" cy="636321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5181CD-7396-49BD-9B1B-6EB7FA782AD4}">
      <dsp:nvSpPr>
        <dsp:cNvPr id="0" name=""/>
        <dsp:cNvSpPr/>
      </dsp:nvSpPr>
      <dsp:spPr>
        <a:xfrm>
          <a:off x="1388" y="2217878"/>
          <a:ext cx="2121072" cy="169685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/>
            <a:t>Art. 177. da Constituição Federal</a:t>
          </a:r>
          <a:endParaRPr lang="pt-BR" sz="2000" kern="1200" dirty="0"/>
        </a:p>
      </dsp:txBody>
      <dsp:txXfrm>
        <a:off x="51087" y="2267577"/>
        <a:ext cx="2021674" cy="1597459"/>
      </dsp:txXfrm>
    </dsp:sp>
    <dsp:sp modelId="{89EA437B-BAAD-44F0-98FB-D11989823E95}">
      <dsp:nvSpPr>
        <dsp:cNvPr id="0" name=""/>
        <dsp:cNvSpPr/>
      </dsp:nvSpPr>
      <dsp:spPr>
        <a:xfrm rot="14700000">
          <a:off x="2226954" y="1621155"/>
          <a:ext cx="1951196" cy="636321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2F9891-0B5D-4BC3-97B3-B05DDFA60468}">
      <dsp:nvSpPr>
        <dsp:cNvPr id="0" name=""/>
        <dsp:cNvSpPr/>
      </dsp:nvSpPr>
      <dsp:spPr>
        <a:xfrm>
          <a:off x="1729711" y="158143"/>
          <a:ext cx="2121072" cy="169685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/>
            <a:t>Lei nº 9.478/97; e Lei nº 12.351/2010</a:t>
          </a:r>
          <a:endParaRPr lang="pt-BR" sz="2000" kern="1200" dirty="0"/>
        </a:p>
      </dsp:txBody>
      <dsp:txXfrm>
        <a:off x="1779410" y="207842"/>
        <a:ext cx="2021674" cy="1597459"/>
      </dsp:txXfrm>
    </dsp:sp>
    <dsp:sp modelId="{00FC820B-D977-4DCA-8E30-94286453CEDB}">
      <dsp:nvSpPr>
        <dsp:cNvPr id="0" name=""/>
        <dsp:cNvSpPr/>
      </dsp:nvSpPr>
      <dsp:spPr>
        <a:xfrm rot="17700000">
          <a:off x="4072033" y="1626869"/>
          <a:ext cx="1951196" cy="636321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E52C9B-1107-41CE-AF8A-28A51B9042D1}">
      <dsp:nvSpPr>
        <dsp:cNvPr id="0" name=""/>
        <dsp:cNvSpPr/>
      </dsp:nvSpPr>
      <dsp:spPr>
        <a:xfrm>
          <a:off x="4418503" y="158143"/>
          <a:ext cx="2121072" cy="169685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/>
            <a:t>Resolução ANP nº 18/2015</a:t>
          </a:r>
          <a:endParaRPr lang="pt-BR" sz="2000" kern="1200" dirty="0"/>
        </a:p>
      </dsp:txBody>
      <dsp:txXfrm>
        <a:off x="4468202" y="207842"/>
        <a:ext cx="2021674" cy="1597459"/>
      </dsp:txXfrm>
    </dsp:sp>
    <dsp:sp modelId="{B8DF75A4-24FE-4184-B21F-F754B757ECA0}">
      <dsp:nvSpPr>
        <dsp:cNvPr id="0" name=""/>
        <dsp:cNvSpPr/>
      </dsp:nvSpPr>
      <dsp:spPr>
        <a:xfrm rot="20700000">
          <a:off x="5153038" y="3000649"/>
          <a:ext cx="1951196" cy="636321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E24278-7C72-47E1-AA71-5471D2C97CA0}">
      <dsp:nvSpPr>
        <dsp:cNvPr id="0" name=""/>
        <dsp:cNvSpPr/>
      </dsp:nvSpPr>
      <dsp:spPr>
        <a:xfrm>
          <a:off x="6146825" y="2217878"/>
          <a:ext cx="2121072" cy="169685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Resolução CNPE nº 22/2017</a:t>
          </a:r>
        </a:p>
      </dsp:txBody>
      <dsp:txXfrm>
        <a:off x="6196524" y="2267577"/>
        <a:ext cx="2021674" cy="15974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99E13F-D58E-458D-B05C-4957934E7982}">
      <dsp:nvSpPr>
        <dsp:cNvPr id="0" name=""/>
        <dsp:cNvSpPr/>
      </dsp:nvSpPr>
      <dsp:spPr>
        <a:xfrm rot="5400000">
          <a:off x="6758036" y="-388840"/>
          <a:ext cx="994499" cy="2025975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700" b="0" kern="1200" dirty="0"/>
            <a:t>Art.177 da Constituição Federal</a:t>
          </a:r>
        </a:p>
      </dsp:txBody>
      <dsp:txXfrm rot="-5400000">
        <a:off x="6242299" y="175444"/>
        <a:ext cx="1977428" cy="897405"/>
      </dsp:txXfrm>
    </dsp:sp>
    <dsp:sp modelId="{160C22EE-5EC8-4848-82D8-E7EDAC2A5A4C}">
      <dsp:nvSpPr>
        <dsp:cNvPr id="0" name=""/>
        <dsp:cNvSpPr/>
      </dsp:nvSpPr>
      <dsp:spPr>
        <a:xfrm>
          <a:off x="0" y="2584"/>
          <a:ext cx="6241285" cy="124312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700" b="0" kern="1200" dirty="0"/>
        </a:p>
        <a:p>
          <a:pPr marL="0" lvl="0" indent="0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0" kern="1200" dirty="0"/>
            <a:t>Esse Artigo dispõe que a atividade de pesquisa e lavra das jazidas é monopólio da União; e</a:t>
          </a:r>
        </a:p>
        <a:p>
          <a:pPr marL="0" lvl="0" indent="0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0" kern="1200" dirty="0"/>
            <a:t> A União poderá contratar atividades de </a:t>
          </a:r>
          <a:r>
            <a:rPr lang="pt-BR" sz="1700" b="0" kern="1200" dirty="0" err="1"/>
            <a:t>E&amp;P</a:t>
          </a:r>
          <a:r>
            <a:rPr lang="pt-BR" sz="1700" b="0" kern="1200" dirty="0"/>
            <a:t> com empresas privadas ou públicas, nacionais e estrangeiras.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700" b="0" kern="1200" dirty="0"/>
        </a:p>
      </dsp:txBody>
      <dsp:txXfrm>
        <a:off x="60684" y="63268"/>
        <a:ext cx="6119917" cy="1121756"/>
      </dsp:txXfrm>
    </dsp:sp>
    <dsp:sp modelId="{5619604E-3DDB-49A9-871E-DE38A6330103}">
      <dsp:nvSpPr>
        <dsp:cNvPr id="0" name=""/>
        <dsp:cNvSpPr/>
      </dsp:nvSpPr>
      <dsp:spPr>
        <a:xfrm rot="5400000">
          <a:off x="6758036" y="916440"/>
          <a:ext cx="994499" cy="2025975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700" b="0" kern="1200" dirty="0"/>
            <a:t>Lei 9.478/97; e Lei 12.351/10</a:t>
          </a:r>
        </a:p>
      </dsp:txBody>
      <dsp:txXfrm rot="-5400000">
        <a:off x="6242299" y="1480725"/>
        <a:ext cx="1977428" cy="897405"/>
      </dsp:txXfrm>
    </dsp:sp>
    <dsp:sp modelId="{7DF0BD6E-792F-4D55-8CB0-7EB122E58973}">
      <dsp:nvSpPr>
        <dsp:cNvPr id="0" name=""/>
        <dsp:cNvSpPr/>
      </dsp:nvSpPr>
      <dsp:spPr>
        <a:xfrm>
          <a:off x="0" y="1307865"/>
          <a:ext cx="6241285" cy="124312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0" kern="1200" dirty="0"/>
            <a:t>Criou o Conselho Nacional de Política Energética (CNPE) e a ANP; Cabendo a Agência contratar, regular e fiscalizar as atividades do setor, assim como elaborar editais e contratos e promover as rodadas de licitações.</a:t>
          </a:r>
        </a:p>
      </dsp:txBody>
      <dsp:txXfrm>
        <a:off x="60684" y="1368549"/>
        <a:ext cx="6119917" cy="1121756"/>
      </dsp:txXfrm>
    </dsp:sp>
    <dsp:sp modelId="{B498070F-85A3-4A5B-84E4-32D01B82A539}">
      <dsp:nvSpPr>
        <dsp:cNvPr id="0" name=""/>
        <dsp:cNvSpPr/>
      </dsp:nvSpPr>
      <dsp:spPr>
        <a:xfrm rot="5400000">
          <a:off x="6758036" y="2221721"/>
          <a:ext cx="994499" cy="2025975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700" b="0" kern="1200" dirty="0"/>
            <a:t>Resolução CNPE nº 22/2017</a:t>
          </a:r>
        </a:p>
      </dsp:txBody>
      <dsp:txXfrm rot="-5400000">
        <a:off x="6242299" y="2786006"/>
        <a:ext cx="1977428" cy="897405"/>
      </dsp:txXfrm>
    </dsp:sp>
    <dsp:sp modelId="{B1AB933B-B50D-4EBC-BC4A-637A876FA8C6}">
      <dsp:nvSpPr>
        <dsp:cNvPr id="0" name=""/>
        <dsp:cNvSpPr/>
      </dsp:nvSpPr>
      <dsp:spPr>
        <a:xfrm>
          <a:off x="0" y="2613146"/>
          <a:ext cx="6241285" cy="124312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0" kern="1200" dirty="0"/>
            <a:t>Publicada no </a:t>
          </a:r>
          <a:r>
            <a:rPr lang="pt-BR" sz="1700" b="0" kern="1200" dirty="0" err="1"/>
            <a:t>D.O.</a:t>
          </a:r>
          <a:r>
            <a:rPr lang="pt-BR" sz="1700" b="0" kern="1200" dirty="0"/>
            <a:t>U em 24/11/2017, definiu os blocos exploratórios autorizando a ANP a realizar a 15ª Rodada de Licitações em 2018; e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0" kern="1200" dirty="0"/>
            <a:t>Definiu as diretrizes sobre a política de Conteúdo Local.</a:t>
          </a:r>
        </a:p>
      </dsp:txBody>
      <dsp:txXfrm>
        <a:off x="60684" y="2673830"/>
        <a:ext cx="6119917" cy="1121756"/>
      </dsp:txXfrm>
    </dsp:sp>
    <dsp:sp modelId="{08343971-7077-47EB-9023-1D740BA1B06E}">
      <dsp:nvSpPr>
        <dsp:cNvPr id="0" name=""/>
        <dsp:cNvSpPr/>
      </dsp:nvSpPr>
      <dsp:spPr>
        <a:xfrm rot="5400000">
          <a:off x="6758036" y="3527002"/>
          <a:ext cx="994499" cy="2025975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700" b="0" kern="1200" dirty="0"/>
            <a:t>Resolução ANP nº 18/2015</a:t>
          </a:r>
        </a:p>
      </dsp:txBody>
      <dsp:txXfrm rot="-5400000">
        <a:off x="6242299" y="4091287"/>
        <a:ext cx="1977428" cy="897405"/>
      </dsp:txXfrm>
    </dsp:sp>
    <dsp:sp modelId="{F5ECF86A-EAE5-4272-9BB6-AEF40A27B0C3}">
      <dsp:nvSpPr>
        <dsp:cNvPr id="0" name=""/>
        <dsp:cNvSpPr/>
      </dsp:nvSpPr>
      <dsp:spPr>
        <a:xfrm>
          <a:off x="12318" y="3892968"/>
          <a:ext cx="6241285" cy="124312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0" kern="1200" dirty="0"/>
            <a:t>Essa Resolução ANP regulamenta o procedimento licitatório de blocos ou áreas para E&amp;P de petróleo e gás natural. </a:t>
          </a:r>
        </a:p>
      </dsp:txBody>
      <dsp:txXfrm>
        <a:off x="73002" y="3953652"/>
        <a:ext cx="6119917" cy="112175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AB3B95-A962-44ED-91A5-EEAE29EDDCE0}">
      <dsp:nvSpPr>
        <dsp:cNvPr id="0" name=""/>
        <dsp:cNvSpPr/>
      </dsp:nvSpPr>
      <dsp:spPr>
        <a:xfrm>
          <a:off x="0" y="101282"/>
          <a:ext cx="4961572" cy="4961572"/>
        </a:xfrm>
        <a:prstGeom prst="pie">
          <a:avLst>
            <a:gd name="adj1" fmla="val 5400000"/>
            <a:gd name="adj2" fmla="val 1620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D7FF75-1E5C-499F-A838-94BE184BC8FA}">
      <dsp:nvSpPr>
        <dsp:cNvPr id="0" name=""/>
        <dsp:cNvSpPr/>
      </dsp:nvSpPr>
      <dsp:spPr>
        <a:xfrm>
          <a:off x="2480786" y="101282"/>
          <a:ext cx="5788500" cy="496157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0" kern="1200" dirty="0"/>
            <a:t>Ampliar as reservas brasileiras e os conhecimentos das bacias sedimentares brasileiras;</a:t>
          </a:r>
          <a:endParaRPr lang="pt-BR" sz="2000" kern="1200" dirty="0"/>
        </a:p>
      </dsp:txBody>
      <dsp:txXfrm>
        <a:off x="2480786" y="101282"/>
        <a:ext cx="5788500" cy="1488474"/>
      </dsp:txXfrm>
    </dsp:sp>
    <dsp:sp modelId="{CDC7B2A0-B471-4D38-A199-CE3754FFCD75}">
      <dsp:nvSpPr>
        <dsp:cNvPr id="0" name=""/>
        <dsp:cNvSpPr/>
      </dsp:nvSpPr>
      <dsp:spPr>
        <a:xfrm>
          <a:off x="868276" y="1589757"/>
          <a:ext cx="3225018" cy="3225018"/>
        </a:xfrm>
        <a:prstGeom prst="pie">
          <a:avLst>
            <a:gd name="adj1" fmla="val 5400000"/>
            <a:gd name="adj2" fmla="val 1620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AC91CA-B72E-4721-8E12-7C6A44F2ADFB}">
      <dsp:nvSpPr>
        <dsp:cNvPr id="0" name=""/>
        <dsp:cNvSpPr/>
      </dsp:nvSpPr>
      <dsp:spPr>
        <a:xfrm>
          <a:off x="2480786" y="1589757"/>
          <a:ext cx="5788500" cy="322501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0" kern="1200"/>
            <a:t>Descentralizar o investimento exploratório no país e aumentar a participação de empresas de pequeno e médio porte; e</a:t>
          </a:r>
          <a:endParaRPr lang="pt-BR" sz="2000" kern="1200" dirty="0"/>
        </a:p>
      </dsp:txBody>
      <dsp:txXfrm>
        <a:off x="2480786" y="1589757"/>
        <a:ext cx="5788500" cy="1488469"/>
      </dsp:txXfrm>
    </dsp:sp>
    <dsp:sp modelId="{5E59B667-6D1A-4FC3-910E-576CA8E0E626}">
      <dsp:nvSpPr>
        <dsp:cNvPr id="0" name=""/>
        <dsp:cNvSpPr/>
      </dsp:nvSpPr>
      <dsp:spPr>
        <a:xfrm>
          <a:off x="1736551" y="3078227"/>
          <a:ext cx="1488470" cy="1488470"/>
        </a:xfrm>
        <a:prstGeom prst="pie">
          <a:avLst>
            <a:gd name="adj1" fmla="val 5400000"/>
            <a:gd name="adj2" fmla="val 1620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EE4AC5-5F12-450D-BBA7-BECCD8A53601}">
      <dsp:nvSpPr>
        <dsp:cNvPr id="0" name=""/>
        <dsp:cNvSpPr/>
      </dsp:nvSpPr>
      <dsp:spPr>
        <a:xfrm>
          <a:off x="2480786" y="3078227"/>
          <a:ext cx="5788500" cy="148847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0" kern="1200"/>
            <a:t>Fixar empresas nacionais e estrangeiras no Brasil dando continuidade à demanda por bens e serviços, à geração de empregos e à distribuição de renda.</a:t>
          </a:r>
          <a:endParaRPr lang="pt-BR" sz="2000" kern="1200" dirty="0"/>
        </a:p>
      </dsp:txBody>
      <dsp:txXfrm>
        <a:off x="2480786" y="3078227"/>
        <a:ext cx="5788500" cy="148847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A78173-0823-448E-817D-260FCC53235F}">
      <dsp:nvSpPr>
        <dsp:cNvPr id="0" name=""/>
        <dsp:cNvSpPr/>
      </dsp:nvSpPr>
      <dsp:spPr>
        <a:xfrm rot="5400000">
          <a:off x="-222646" y="223826"/>
          <a:ext cx="1484312" cy="1039018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 err="1"/>
            <a:t>Bacias</a:t>
          </a:r>
          <a:endParaRPr lang="pt-BR" sz="1800" b="0" kern="1200" dirty="0"/>
        </a:p>
      </dsp:txBody>
      <dsp:txXfrm rot="-5400000">
        <a:off x="1" y="520688"/>
        <a:ext cx="1039018" cy="445294"/>
      </dsp:txXfrm>
    </dsp:sp>
    <dsp:sp modelId="{95715865-5F28-4092-AE36-A5D5B0E9E044}">
      <dsp:nvSpPr>
        <dsp:cNvPr id="0" name=""/>
        <dsp:cNvSpPr/>
      </dsp:nvSpPr>
      <dsp:spPr>
        <a:xfrm rot="5400000">
          <a:off x="2088166" y="-1047967"/>
          <a:ext cx="964803" cy="30630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0" kern="1200" dirty="0"/>
            <a:t>5 </a:t>
          </a:r>
          <a:r>
            <a:rPr lang="en-US" sz="1800" b="0" kern="1200" dirty="0" err="1"/>
            <a:t>Bacias</a:t>
          </a:r>
          <a:r>
            <a:rPr lang="en-US" sz="1800" b="0" kern="1200" dirty="0"/>
            <a:t> </a:t>
          </a:r>
          <a:r>
            <a:rPr lang="en-US" sz="1800" b="0" kern="1200" dirty="0" err="1"/>
            <a:t>Sedimentares</a:t>
          </a:r>
          <a:r>
            <a:rPr lang="en-US" sz="1800" b="0" kern="1200" dirty="0"/>
            <a:t>: Campos, </a:t>
          </a:r>
          <a:r>
            <a:rPr lang="en-US" sz="1800" b="0" kern="1200" dirty="0" err="1"/>
            <a:t>Ceará</a:t>
          </a:r>
          <a:r>
            <a:rPr lang="en-US" sz="1800" b="0" kern="1200" dirty="0"/>
            <a:t>, </a:t>
          </a:r>
          <a:r>
            <a:rPr lang="en-US" sz="1800" b="0" kern="1200" dirty="0" err="1"/>
            <a:t>Potiguar</a:t>
          </a:r>
          <a:r>
            <a:rPr lang="en-US" sz="1800" b="0" kern="1200" dirty="0"/>
            <a:t>, Santos e Sergipe-Alagoas;</a:t>
          </a:r>
          <a:endParaRPr lang="pt-BR" sz="1800" b="0" kern="1200" dirty="0"/>
        </a:p>
      </dsp:txBody>
      <dsp:txXfrm rot="-5400000">
        <a:off x="1039019" y="48278"/>
        <a:ext cx="3016000" cy="870607"/>
      </dsp:txXfrm>
    </dsp:sp>
    <dsp:sp modelId="{07C654FF-5765-4FD0-A888-02813182EAFB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/>
            <a:t>Setores</a:t>
          </a:r>
          <a:endParaRPr lang="pt-BR" sz="1800" b="0" kern="1200" dirty="0"/>
        </a:p>
      </dsp:txBody>
      <dsp:txXfrm rot="-5400000">
        <a:off x="1" y="1809352"/>
        <a:ext cx="1039018" cy="445294"/>
      </dsp:txXfrm>
    </dsp:sp>
    <dsp:sp modelId="{6258550C-B6A7-491F-BF43-38BFB943F7C3}">
      <dsp:nvSpPr>
        <dsp:cNvPr id="0" name=""/>
        <dsp:cNvSpPr/>
      </dsp:nvSpPr>
      <dsp:spPr>
        <a:xfrm rot="5400000">
          <a:off x="2088166" y="240696"/>
          <a:ext cx="964803" cy="30630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0" kern="1200" dirty="0"/>
            <a:t>9 </a:t>
          </a:r>
          <a:r>
            <a:rPr lang="en-US" sz="1800" b="0" kern="1200" dirty="0" err="1"/>
            <a:t>Setores</a:t>
          </a:r>
          <a:r>
            <a:rPr lang="en-US" sz="1800" b="0" kern="1200" dirty="0"/>
            <a:t>: </a:t>
          </a:r>
          <a:r>
            <a:rPr lang="en-US" sz="1800" b="0" kern="1200" dirty="0" err="1"/>
            <a:t>Elevado</a:t>
          </a:r>
          <a:r>
            <a:rPr lang="en-US" sz="1800" b="0" kern="1200" dirty="0"/>
            <a:t> </a:t>
          </a:r>
          <a:r>
            <a:rPr lang="en-US" sz="1800" b="0" kern="1200" dirty="0" err="1"/>
            <a:t>potencial</a:t>
          </a:r>
          <a:r>
            <a:rPr lang="en-US" sz="1800" b="0" kern="1200" dirty="0"/>
            <a:t> e Nova </a:t>
          </a:r>
          <a:r>
            <a:rPr lang="en-US" sz="1800" b="0" kern="1200" dirty="0" err="1"/>
            <a:t>Fronteira</a:t>
          </a:r>
          <a:r>
            <a:rPr lang="en-US" sz="1800" b="0" kern="1200" dirty="0"/>
            <a:t>;</a:t>
          </a:r>
          <a:endParaRPr lang="pt-BR" sz="1800" b="0" kern="1200" dirty="0"/>
        </a:p>
      </dsp:txBody>
      <dsp:txXfrm rot="-5400000">
        <a:off x="1039019" y="1336941"/>
        <a:ext cx="3016000" cy="870607"/>
      </dsp:txXfrm>
    </dsp:sp>
    <dsp:sp modelId="{8BF9AA86-AB34-4963-9B06-34BE014042A9}">
      <dsp:nvSpPr>
        <dsp:cNvPr id="0" name=""/>
        <dsp:cNvSpPr/>
      </dsp:nvSpPr>
      <dsp:spPr>
        <a:xfrm rot="5400000">
          <a:off x="-222646" y="2801154"/>
          <a:ext cx="1484312" cy="1039018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/>
            <a:t>Blocos</a:t>
          </a:r>
          <a:endParaRPr lang="pt-BR" sz="1800" b="0" kern="1200" dirty="0"/>
        </a:p>
      </dsp:txBody>
      <dsp:txXfrm rot="-5400000">
        <a:off x="1" y="3098016"/>
        <a:ext cx="1039018" cy="445294"/>
      </dsp:txXfrm>
    </dsp:sp>
    <dsp:sp modelId="{DB57F7E0-5082-4E8F-AAEA-1B6F6F0A73AE}">
      <dsp:nvSpPr>
        <dsp:cNvPr id="0" name=""/>
        <dsp:cNvSpPr/>
      </dsp:nvSpPr>
      <dsp:spPr>
        <a:xfrm rot="5400000">
          <a:off x="2088166" y="1529359"/>
          <a:ext cx="964803" cy="30630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0" kern="1200"/>
            <a:t>49 Blocos marítimos.</a:t>
          </a:r>
          <a:endParaRPr lang="pt-BR" sz="1800" b="0" kern="1200" dirty="0"/>
        </a:p>
      </dsp:txBody>
      <dsp:txXfrm rot="-5400000">
        <a:off x="1039019" y="2625604"/>
        <a:ext cx="3016000" cy="87060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A78173-0823-448E-817D-260FCC53235F}">
      <dsp:nvSpPr>
        <dsp:cNvPr id="0" name=""/>
        <dsp:cNvSpPr/>
      </dsp:nvSpPr>
      <dsp:spPr>
        <a:xfrm rot="5400000">
          <a:off x="-222646" y="222646"/>
          <a:ext cx="1484312" cy="1039018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Bacias</a:t>
          </a:r>
          <a:endParaRPr lang="pt-BR" sz="1800" kern="1200" dirty="0"/>
        </a:p>
      </dsp:txBody>
      <dsp:txXfrm rot="-5400000">
        <a:off x="1" y="519508"/>
        <a:ext cx="1039018" cy="445294"/>
      </dsp:txXfrm>
    </dsp:sp>
    <dsp:sp modelId="{95715865-5F28-4092-AE36-A5D5B0E9E044}">
      <dsp:nvSpPr>
        <dsp:cNvPr id="0" name=""/>
        <dsp:cNvSpPr/>
      </dsp:nvSpPr>
      <dsp:spPr>
        <a:xfrm rot="5400000">
          <a:off x="2141619" y="-1101421"/>
          <a:ext cx="964803" cy="31700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2 </a:t>
          </a:r>
          <a:r>
            <a:rPr lang="en-US" sz="1800" kern="1200" dirty="0" err="1"/>
            <a:t>Bacias</a:t>
          </a:r>
          <a:r>
            <a:rPr lang="en-US" sz="1800" kern="1200" dirty="0"/>
            <a:t> </a:t>
          </a:r>
          <a:r>
            <a:rPr lang="en-US" sz="1800" kern="1200" dirty="0" err="1"/>
            <a:t>Sedimentares</a:t>
          </a:r>
          <a:r>
            <a:rPr lang="en-US" sz="1800" kern="1200" dirty="0"/>
            <a:t>:  Paraná e </a:t>
          </a:r>
          <a:r>
            <a:rPr lang="en-US" sz="1800" kern="1200" dirty="0" err="1"/>
            <a:t>Parnaíba</a:t>
          </a:r>
          <a:r>
            <a:rPr lang="en-US" sz="1800" kern="1200" dirty="0"/>
            <a:t>;</a:t>
          </a:r>
          <a:endParaRPr lang="pt-BR" sz="1800" kern="1200" dirty="0"/>
        </a:p>
      </dsp:txBody>
      <dsp:txXfrm rot="-5400000">
        <a:off x="1039018" y="48278"/>
        <a:ext cx="3122907" cy="870607"/>
      </dsp:txXfrm>
    </dsp:sp>
    <dsp:sp modelId="{07C654FF-5765-4FD0-A888-02813182EAFB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Setores</a:t>
          </a:r>
          <a:endParaRPr lang="pt-BR" sz="1800" kern="1200" dirty="0"/>
        </a:p>
      </dsp:txBody>
      <dsp:txXfrm rot="-5400000">
        <a:off x="1" y="1809352"/>
        <a:ext cx="1039018" cy="445294"/>
      </dsp:txXfrm>
    </dsp:sp>
    <dsp:sp modelId="{6258550C-B6A7-491F-BF43-38BFB943F7C3}">
      <dsp:nvSpPr>
        <dsp:cNvPr id="0" name=""/>
        <dsp:cNvSpPr/>
      </dsp:nvSpPr>
      <dsp:spPr>
        <a:xfrm rot="5400000">
          <a:off x="2141619" y="187242"/>
          <a:ext cx="964803" cy="31700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3 </a:t>
          </a:r>
          <a:r>
            <a:rPr lang="en-US" sz="1800" kern="1200" dirty="0" err="1"/>
            <a:t>Setores</a:t>
          </a:r>
          <a:r>
            <a:rPr lang="en-US" sz="1800" kern="1200" dirty="0"/>
            <a:t>: Nova </a:t>
          </a:r>
          <a:r>
            <a:rPr lang="en-US" sz="1800" kern="1200" dirty="0" err="1"/>
            <a:t>Fronteira</a:t>
          </a:r>
          <a:r>
            <a:rPr lang="en-US" sz="1800" kern="1200" dirty="0"/>
            <a:t>; </a:t>
          </a:r>
          <a:endParaRPr lang="pt-BR" sz="1800" kern="1200" dirty="0"/>
        </a:p>
      </dsp:txBody>
      <dsp:txXfrm rot="-5400000">
        <a:off x="1039018" y="1336941"/>
        <a:ext cx="3122907" cy="870607"/>
      </dsp:txXfrm>
    </dsp:sp>
    <dsp:sp modelId="{8BF9AA86-AB34-4963-9B06-34BE014042A9}">
      <dsp:nvSpPr>
        <dsp:cNvPr id="0" name=""/>
        <dsp:cNvSpPr/>
      </dsp:nvSpPr>
      <dsp:spPr>
        <a:xfrm rot="5400000">
          <a:off x="-222646" y="2801154"/>
          <a:ext cx="1484312" cy="1039018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Blocos</a:t>
          </a:r>
          <a:endParaRPr lang="pt-BR" sz="1800" kern="1200" dirty="0"/>
        </a:p>
      </dsp:txBody>
      <dsp:txXfrm rot="-5400000">
        <a:off x="1" y="3098016"/>
        <a:ext cx="1039018" cy="445294"/>
      </dsp:txXfrm>
    </dsp:sp>
    <dsp:sp modelId="{DB57F7E0-5082-4E8F-AAEA-1B6F6F0A73AE}">
      <dsp:nvSpPr>
        <dsp:cNvPr id="0" name=""/>
        <dsp:cNvSpPr/>
      </dsp:nvSpPr>
      <dsp:spPr>
        <a:xfrm rot="5400000">
          <a:off x="2141619" y="1475906"/>
          <a:ext cx="964803" cy="31700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21 </a:t>
          </a:r>
          <a:r>
            <a:rPr lang="en-US" sz="1800" kern="1200" dirty="0" err="1"/>
            <a:t>Blocos</a:t>
          </a:r>
          <a:r>
            <a:rPr lang="en-US" sz="1800" kern="1200" dirty="0"/>
            <a:t> </a:t>
          </a:r>
          <a:r>
            <a:rPr lang="en-US" sz="1800" kern="1200" dirty="0" err="1"/>
            <a:t>terrestres</a:t>
          </a:r>
          <a:r>
            <a:rPr lang="en-US" sz="1800" kern="1200" dirty="0"/>
            <a:t>.</a:t>
          </a:r>
          <a:endParaRPr lang="pt-BR" sz="1800" kern="1200" dirty="0"/>
        </a:p>
      </dsp:txBody>
      <dsp:txXfrm rot="-5400000">
        <a:off x="1039018" y="2625605"/>
        <a:ext cx="3122907" cy="87060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6676C-2687-4A9A-8A4B-5A705C02FD5B}">
      <dsp:nvSpPr>
        <dsp:cNvPr id="0" name=""/>
        <dsp:cNvSpPr/>
      </dsp:nvSpPr>
      <dsp:spPr>
        <a:xfrm>
          <a:off x="3455612" y="546"/>
          <a:ext cx="5183419" cy="2132032"/>
        </a:xfrm>
        <a:prstGeom prst="rightArrow">
          <a:avLst>
            <a:gd name="adj1" fmla="val 75000"/>
            <a:gd name="adj2" fmla="val 50000"/>
          </a:avLst>
        </a:prstGeom>
        <a:noFill/>
        <a:ln w="1270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15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/>
            <a:t>Julga</a:t>
          </a:r>
          <a:r>
            <a:rPr lang="en-US" sz="1600" kern="1200" dirty="0"/>
            <a:t> a </a:t>
          </a:r>
          <a:r>
            <a:rPr lang="en-US" sz="1600" kern="1200" dirty="0" err="1"/>
            <a:t>inscrição</a:t>
          </a:r>
          <a:r>
            <a:rPr lang="en-US" sz="1600" kern="1200" dirty="0"/>
            <a:t>, a </a:t>
          </a:r>
          <a:r>
            <a:rPr lang="en-US" sz="1600" kern="1200" dirty="0" err="1"/>
            <a:t>qualificação</a:t>
          </a:r>
          <a:r>
            <a:rPr lang="en-US" sz="1600" kern="1200" dirty="0"/>
            <a:t> das </a:t>
          </a:r>
          <a:r>
            <a:rPr lang="en-US" sz="1600" kern="1200" dirty="0" err="1"/>
            <a:t>licitantes</a:t>
          </a:r>
          <a:r>
            <a:rPr lang="en-US" sz="1600" kern="1200" dirty="0"/>
            <a:t>, </a:t>
          </a:r>
          <a:r>
            <a:rPr lang="en-US" sz="1600" kern="1200" dirty="0" err="1"/>
            <a:t>conduz</a:t>
          </a:r>
          <a:r>
            <a:rPr lang="en-US" sz="1600" kern="1200" dirty="0"/>
            <a:t> e </a:t>
          </a:r>
          <a:r>
            <a:rPr lang="en-US" sz="1600" kern="1200" dirty="0" err="1"/>
            <a:t>julga</a:t>
          </a:r>
          <a:r>
            <a:rPr lang="en-US" sz="1600" kern="1200" dirty="0"/>
            <a:t> a </a:t>
          </a:r>
          <a:r>
            <a:rPr lang="en-US" sz="1600" kern="1200" dirty="0" err="1"/>
            <a:t>sessão</a:t>
          </a:r>
          <a:r>
            <a:rPr lang="en-US" sz="1600" kern="1200" dirty="0"/>
            <a:t> </a:t>
          </a:r>
          <a:r>
            <a:rPr lang="en-US" sz="1600" kern="1200" dirty="0" err="1"/>
            <a:t>pública</a:t>
          </a:r>
          <a:r>
            <a:rPr lang="en-US" sz="1600" kern="1200" dirty="0"/>
            <a:t> de </a:t>
          </a:r>
          <a:r>
            <a:rPr lang="en-US" sz="1600" kern="1200" dirty="0" err="1"/>
            <a:t>apresentação</a:t>
          </a:r>
          <a:r>
            <a:rPr lang="en-US" sz="1600" kern="1200" dirty="0"/>
            <a:t> de </a:t>
          </a:r>
          <a:r>
            <a:rPr lang="en-US" sz="1600" kern="1200" dirty="0" err="1"/>
            <a:t>ofertas</a:t>
          </a:r>
          <a:r>
            <a:rPr lang="en-US" sz="1600" kern="1200" dirty="0"/>
            <a:t>.</a:t>
          </a:r>
          <a:endParaRPr lang="pt-BR" sz="1600" kern="1200" dirty="0"/>
        </a:p>
      </dsp:txBody>
      <dsp:txXfrm>
        <a:off x="3455612" y="267050"/>
        <a:ext cx="4383907" cy="1599024"/>
      </dsp:txXfrm>
    </dsp:sp>
    <dsp:sp modelId="{87D799AD-522D-441C-B41F-740B210C79D2}">
      <dsp:nvSpPr>
        <dsp:cNvPr id="0" name=""/>
        <dsp:cNvSpPr/>
      </dsp:nvSpPr>
      <dsp:spPr>
        <a:xfrm>
          <a:off x="0" y="546"/>
          <a:ext cx="3455612" cy="2132032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CEL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(</a:t>
          </a:r>
          <a:r>
            <a:rPr lang="en-US" sz="4000" kern="1200" dirty="0" err="1"/>
            <a:t>Fase</a:t>
          </a:r>
          <a:r>
            <a:rPr lang="en-US" sz="4000" kern="1200" dirty="0"/>
            <a:t> </a:t>
          </a:r>
          <a:r>
            <a:rPr lang="en-US" sz="4000" kern="1200" dirty="0" err="1"/>
            <a:t>externa</a:t>
          </a:r>
          <a:r>
            <a:rPr lang="en-US" sz="4000" kern="1200" dirty="0"/>
            <a:t>)</a:t>
          </a:r>
          <a:endParaRPr lang="pt-BR" sz="4000" kern="1200" dirty="0"/>
        </a:p>
      </dsp:txBody>
      <dsp:txXfrm>
        <a:off x="104077" y="104623"/>
        <a:ext cx="3247458" cy="1923878"/>
      </dsp:txXfrm>
    </dsp:sp>
    <dsp:sp modelId="{EE3F5208-A3F7-4E44-A776-06F90CDE26A0}">
      <dsp:nvSpPr>
        <dsp:cNvPr id="0" name=""/>
        <dsp:cNvSpPr/>
      </dsp:nvSpPr>
      <dsp:spPr>
        <a:xfrm>
          <a:off x="3455612" y="2345782"/>
          <a:ext cx="5183419" cy="2132032"/>
        </a:xfrm>
        <a:prstGeom prst="rightArrow">
          <a:avLst>
            <a:gd name="adj1" fmla="val 75000"/>
            <a:gd name="adj2" fmla="val 50000"/>
          </a:avLst>
        </a:prstGeom>
        <a:noFill/>
        <a:ln w="1270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 err="1"/>
            <a:t>Coordena</a:t>
          </a:r>
          <a:r>
            <a:rPr lang="en-US" sz="1500" kern="1200" dirty="0"/>
            <a:t> o </a:t>
          </a:r>
          <a:r>
            <a:rPr lang="en-US" sz="1500" kern="1200" dirty="0" err="1"/>
            <a:t>processo</a:t>
          </a:r>
          <a:r>
            <a:rPr lang="en-US" sz="1500" kern="1200" dirty="0"/>
            <a:t> de </a:t>
          </a:r>
          <a:r>
            <a:rPr lang="en-US" sz="1500" kern="1200" dirty="0" err="1"/>
            <a:t>elaboração</a:t>
          </a:r>
          <a:r>
            <a:rPr lang="en-US" sz="1500" kern="1200" dirty="0"/>
            <a:t> das </a:t>
          </a:r>
          <a:r>
            <a:rPr lang="en-US" sz="1500" kern="1200" dirty="0" err="1"/>
            <a:t>minutas</a:t>
          </a:r>
          <a:r>
            <a:rPr lang="en-US" sz="1500" kern="1200" dirty="0"/>
            <a:t> dos </a:t>
          </a:r>
          <a:r>
            <a:rPr lang="en-US" sz="1500" kern="1200" dirty="0" err="1"/>
            <a:t>editais</a:t>
          </a:r>
          <a:r>
            <a:rPr lang="en-US" sz="1500" kern="1200" dirty="0"/>
            <a:t> e </a:t>
          </a:r>
          <a:r>
            <a:rPr lang="en-US" sz="1500" kern="1200" dirty="0" err="1"/>
            <a:t>contratos</a:t>
          </a:r>
          <a:r>
            <a:rPr lang="en-US" sz="1500" kern="1200" dirty="0"/>
            <a:t>;</a:t>
          </a:r>
          <a:endParaRPr lang="pt-B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 err="1"/>
            <a:t>Coordena</a:t>
          </a:r>
          <a:r>
            <a:rPr lang="en-US" sz="1500" kern="1200" dirty="0"/>
            <a:t> o </a:t>
          </a:r>
          <a:r>
            <a:rPr lang="en-US" sz="1500" kern="1200" dirty="0" err="1"/>
            <a:t>processo</a:t>
          </a:r>
          <a:r>
            <a:rPr lang="en-US" sz="1500" kern="1200" dirty="0"/>
            <a:t> de </a:t>
          </a:r>
          <a:r>
            <a:rPr lang="en-US" sz="1500" kern="1200" dirty="0" err="1"/>
            <a:t>análise</a:t>
          </a:r>
          <a:r>
            <a:rPr lang="en-US" sz="1500" kern="1200" dirty="0"/>
            <a:t> da </a:t>
          </a:r>
          <a:r>
            <a:rPr lang="en-US" sz="1500" kern="1200" dirty="0" err="1"/>
            <a:t>inscrição</a:t>
          </a:r>
          <a:r>
            <a:rPr lang="en-US" sz="1500" kern="1200" dirty="0"/>
            <a:t>, e da </a:t>
          </a:r>
          <a:r>
            <a:rPr lang="en-US" sz="1500" kern="1200" dirty="0" err="1"/>
            <a:t>qualifição</a:t>
          </a:r>
          <a:r>
            <a:rPr lang="en-US" sz="1500" kern="1200" dirty="0"/>
            <a:t> das </a:t>
          </a:r>
          <a:r>
            <a:rPr lang="en-US" sz="1500" kern="1200" dirty="0" err="1"/>
            <a:t>licitantes</a:t>
          </a:r>
          <a:r>
            <a:rPr lang="en-US" sz="1500" kern="1200" dirty="0"/>
            <a:t>;</a:t>
          </a:r>
          <a:endParaRPr lang="pt-B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 </a:t>
          </a:r>
          <a:r>
            <a:rPr lang="en-US" sz="1500" kern="1200" dirty="0" err="1"/>
            <a:t>Coordena</a:t>
          </a:r>
          <a:r>
            <a:rPr lang="en-US" sz="1500" kern="1200" dirty="0"/>
            <a:t> o </a:t>
          </a:r>
          <a:r>
            <a:rPr lang="en-US" sz="1500" kern="1200" dirty="0" err="1"/>
            <a:t>processo</a:t>
          </a:r>
          <a:r>
            <a:rPr lang="en-US" sz="1500" kern="1200" dirty="0"/>
            <a:t> </a:t>
          </a:r>
          <a:r>
            <a:rPr lang="en-US" sz="1500" kern="1200" dirty="0" err="1"/>
            <a:t>licitatório</a:t>
          </a:r>
          <a:r>
            <a:rPr lang="en-US" sz="1500" kern="1200" dirty="0"/>
            <a:t> e </a:t>
          </a:r>
          <a:r>
            <a:rPr lang="en-US" sz="1500" kern="1200" dirty="0" err="1"/>
            <a:t>promove</a:t>
          </a:r>
          <a:r>
            <a:rPr lang="en-US" sz="1500" kern="1200" dirty="0"/>
            <a:t> a </a:t>
          </a:r>
          <a:r>
            <a:rPr lang="en-US" sz="1500" kern="1200" dirty="0" err="1"/>
            <a:t>licitação</a:t>
          </a:r>
          <a:r>
            <a:rPr lang="en-US" sz="1500" kern="1200" dirty="0"/>
            <a:t>.</a:t>
          </a:r>
          <a:endParaRPr lang="pt-BR" sz="1500" kern="1200" dirty="0"/>
        </a:p>
      </dsp:txBody>
      <dsp:txXfrm>
        <a:off x="3455612" y="2612286"/>
        <a:ext cx="4383907" cy="1599024"/>
      </dsp:txXfrm>
    </dsp:sp>
    <dsp:sp modelId="{A75D23B4-AEC9-47B2-87F9-FD6E7EB67B1B}">
      <dsp:nvSpPr>
        <dsp:cNvPr id="0" name=""/>
        <dsp:cNvSpPr/>
      </dsp:nvSpPr>
      <dsp:spPr>
        <a:xfrm>
          <a:off x="0" y="2345782"/>
          <a:ext cx="3455612" cy="2132032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solidFill>
                <a:schemeClr val="accent6">
                  <a:lumMod val="50000"/>
                </a:schemeClr>
              </a:solidFill>
            </a:rPr>
            <a:t>SPL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solidFill>
                <a:schemeClr val="accent6">
                  <a:lumMod val="50000"/>
                </a:schemeClr>
              </a:solidFill>
            </a:rPr>
            <a:t>(</a:t>
          </a:r>
          <a:r>
            <a:rPr lang="en-US" sz="4000" kern="1200" dirty="0" err="1">
              <a:solidFill>
                <a:schemeClr val="accent6">
                  <a:lumMod val="50000"/>
                </a:schemeClr>
              </a:solidFill>
            </a:rPr>
            <a:t>Fase</a:t>
          </a:r>
          <a:r>
            <a:rPr lang="en-US" sz="4000" kern="1200" dirty="0">
              <a:solidFill>
                <a:schemeClr val="accent6">
                  <a:lumMod val="50000"/>
                </a:schemeClr>
              </a:solidFill>
            </a:rPr>
            <a:t> </a:t>
          </a:r>
          <a:r>
            <a:rPr lang="en-US" sz="4000" kern="1200" dirty="0" err="1">
              <a:solidFill>
                <a:schemeClr val="accent6">
                  <a:lumMod val="50000"/>
                </a:schemeClr>
              </a:solidFill>
            </a:rPr>
            <a:t>interna</a:t>
          </a:r>
          <a:r>
            <a:rPr lang="en-US" sz="4000" kern="1200" dirty="0">
              <a:solidFill>
                <a:schemeClr val="accent6">
                  <a:lumMod val="50000"/>
                </a:schemeClr>
              </a:solidFill>
            </a:rPr>
            <a:t>)</a:t>
          </a:r>
          <a:endParaRPr lang="pt-BR" sz="40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104077" y="2449859"/>
        <a:ext cx="3247458" cy="192387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1943A2-A23C-4D07-822D-4BDF1A003038}">
      <dsp:nvSpPr>
        <dsp:cNvPr id="0" name=""/>
        <dsp:cNvSpPr/>
      </dsp:nvSpPr>
      <dsp:spPr>
        <a:xfrm>
          <a:off x="0" y="0"/>
          <a:ext cx="7888405" cy="128663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kern="1200" dirty="0"/>
            <a:t>1) Pessoas jurídicas nacionais ou estrangeiras que exerçam atividade empresarial, isoladamente ou reunidas em consórcio;</a:t>
          </a:r>
        </a:p>
      </dsp:txBody>
      <dsp:txXfrm>
        <a:off x="62808" y="62808"/>
        <a:ext cx="7762789" cy="1161018"/>
      </dsp:txXfrm>
    </dsp:sp>
    <dsp:sp modelId="{BD2C2041-B40D-4AC4-998C-BCEF07259F8A}">
      <dsp:nvSpPr>
        <dsp:cNvPr id="0" name=""/>
        <dsp:cNvSpPr/>
      </dsp:nvSpPr>
      <dsp:spPr>
        <a:xfrm>
          <a:off x="0" y="1388682"/>
          <a:ext cx="7888405" cy="128663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kern="1200"/>
            <a:t>2) Fundos de investimento em participações (FIPs), na condição de não-operadora, somente podendo apresentar ofertas em consórcio; e</a:t>
          </a:r>
          <a:endParaRPr lang="pt-BR" sz="2300" kern="1200" dirty="0"/>
        </a:p>
      </dsp:txBody>
      <dsp:txXfrm>
        <a:off x="62808" y="1451490"/>
        <a:ext cx="7762789" cy="1161018"/>
      </dsp:txXfrm>
    </dsp:sp>
    <dsp:sp modelId="{B79E6F0B-6501-44FC-8D37-6AD5AF95BCEE}">
      <dsp:nvSpPr>
        <dsp:cNvPr id="0" name=""/>
        <dsp:cNvSpPr/>
      </dsp:nvSpPr>
      <dsp:spPr>
        <a:xfrm>
          <a:off x="0" y="2741557"/>
          <a:ext cx="7888405" cy="128663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kern="1200" dirty="0"/>
            <a:t>A inscrição é obrigatória e individual para cada interessada, mesmo para aquelas que pretendam apresentar oferta em consórcio.</a:t>
          </a:r>
        </a:p>
      </dsp:txBody>
      <dsp:txXfrm>
        <a:off x="62808" y="2804365"/>
        <a:ext cx="7762789" cy="116101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F02AA0-2DCE-40B8-B8A6-E14BEE26768D}">
      <dsp:nvSpPr>
        <dsp:cNvPr id="0" name=""/>
        <dsp:cNvSpPr/>
      </dsp:nvSpPr>
      <dsp:spPr>
        <a:xfrm>
          <a:off x="0" y="1043120"/>
          <a:ext cx="2254961" cy="1127480"/>
        </a:xfrm>
        <a:prstGeom prst="round2Diag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>
              <a:latin typeface="+mj-lt"/>
            </a:rPr>
            <a:t>Garantias de Oferta</a:t>
          </a:r>
          <a:endParaRPr lang="pt-BR" sz="1800" b="1" kern="1200" dirty="0">
            <a:latin typeface="+mj-lt"/>
          </a:endParaRPr>
        </a:p>
      </dsp:txBody>
      <dsp:txXfrm>
        <a:off x="55039" y="1098159"/>
        <a:ext cx="2144883" cy="1017402"/>
      </dsp:txXfrm>
    </dsp:sp>
    <dsp:sp modelId="{00D8B118-05B6-41FF-AD9F-2131F2DD1F57}">
      <dsp:nvSpPr>
        <dsp:cNvPr id="0" name=""/>
        <dsp:cNvSpPr/>
      </dsp:nvSpPr>
      <dsp:spPr>
        <a:xfrm rot="19490810">
          <a:off x="2154353" y="1266886"/>
          <a:ext cx="1103249" cy="44736"/>
        </a:xfrm>
        <a:custGeom>
          <a:avLst/>
          <a:gdLst/>
          <a:ahLst/>
          <a:cxnLst/>
          <a:rect l="0" t="0" r="0" b="0"/>
          <a:pathLst>
            <a:path>
              <a:moveTo>
                <a:pt x="0" y="22368"/>
              </a:moveTo>
              <a:lnTo>
                <a:pt x="1103249" y="22368"/>
              </a:lnTo>
            </a:path>
          </a:pathLst>
        </a:custGeom>
        <a:noFill/>
        <a:ln w="127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b="1" kern="1200">
            <a:solidFill>
              <a:schemeClr val="bg1"/>
            </a:solidFill>
            <a:latin typeface="+mj-lt"/>
          </a:endParaRPr>
        </a:p>
      </dsp:txBody>
      <dsp:txXfrm>
        <a:off x="2678397" y="1261673"/>
        <a:ext cx="55162" cy="55162"/>
      </dsp:txXfrm>
    </dsp:sp>
    <dsp:sp modelId="{1A56B644-273A-43F8-8524-565B09E19189}">
      <dsp:nvSpPr>
        <dsp:cNvPr id="0" name=""/>
        <dsp:cNvSpPr/>
      </dsp:nvSpPr>
      <dsp:spPr>
        <a:xfrm>
          <a:off x="3156995" y="407908"/>
          <a:ext cx="2254961" cy="1127480"/>
        </a:xfrm>
        <a:prstGeom prst="round2DiagRect">
          <a:avLst/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>
              <a:latin typeface="+mj-lt"/>
            </a:rPr>
            <a:t>Data limite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>
              <a:latin typeface="+mj-lt"/>
            </a:rPr>
            <a:t>08/03/2018</a:t>
          </a:r>
        </a:p>
      </dsp:txBody>
      <dsp:txXfrm>
        <a:off x="3212034" y="462947"/>
        <a:ext cx="2144883" cy="1017402"/>
      </dsp:txXfrm>
    </dsp:sp>
    <dsp:sp modelId="{8154E4F8-BC08-4225-AF09-3764CC0F6C63}">
      <dsp:nvSpPr>
        <dsp:cNvPr id="0" name=""/>
        <dsp:cNvSpPr/>
      </dsp:nvSpPr>
      <dsp:spPr>
        <a:xfrm rot="2174982">
          <a:off x="2146714" y="1915188"/>
          <a:ext cx="1118527" cy="44736"/>
        </a:xfrm>
        <a:custGeom>
          <a:avLst/>
          <a:gdLst/>
          <a:ahLst/>
          <a:cxnLst/>
          <a:rect l="0" t="0" r="0" b="0"/>
          <a:pathLst>
            <a:path>
              <a:moveTo>
                <a:pt x="0" y="22368"/>
              </a:moveTo>
              <a:lnTo>
                <a:pt x="1118527" y="22368"/>
              </a:lnTo>
            </a:path>
          </a:pathLst>
        </a:custGeom>
        <a:noFill/>
        <a:ln w="127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b="1" kern="1200">
            <a:solidFill>
              <a:schemeClr val="bg1"/>
            </a:solidFill>
            <a:latin typeface="+mj-lt"/>
          </a:endParaRPr>
        </a:p>
      </dsp:txBody>
      <dsp:txXfrm>
        <a:off x="2678015" y="1909593"/>
        <a:ext cx="55926" cy="55926"/>
      </dsp:txXfrm>
    </dsp:sp>
    <dsp:sp modelId="{69433245-A0F4-46B0-90B4-1710B8C22F16}">
      <dsp:nvSpPr>
        <dsp:cNvPr id="0" name=""/>
        <dsp:cNvSpPr/>
      </dsp:nvSpPr>
      <dsp:spPr>
        <a:xfrm>
          <a:off x="3156995" y="1704511"/>
          <a:ext cx="2254961" cy="1127480"/>
        </a:xfrm>
        <a:prstGeom prst="round2Diag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>
              <a:latin typeface="+mj-lt"/>
            </a:rPr>
            <a:t>Modalidades aceitas</a:t>
          </a:r>
          <a:endParaRPr lang="pt-BR" sz="1800" b="1" kern="1200" dirty="0">
            <a:latin typeface="+mj-lt"/>
          </a:endParaRPr>
        </a:p>
      </dsp:txBody>
      <dsp:txXfrm>
        <a:off x="3212034" y="1759550"/>
        <a:ext cx="2144883" cy="1017402"/>
      </dsp:txXfrm>
    </dsp:sp>
    <dsp:sp modelId="{583181A0-E6D7-43E9-B497-B53E0E97224F}">
      <dsp:nvSpPr>
        <dsp:cNvPr id="0" name=""/>
        <dsp:cNvSpPr/>
      </dsp:nvSpPr>
      <dsp:spPr>
        <a:xfrm rot="18289469">
          <a:off x="5073209" y="1597582"/>
          <a:ext cx="1579479" cy="44736"/>
        </a:xfrm>
        <a:custGeom>
          <a:avLst/>
          <a:gdLst/>
          <a:ahLst/>
          <a:cxnLst/>
          <a:rect l="0" t="0" r="0" b="0"/>
          <a:pathLst>
            <a:path>
              <a:moveTo>
                <a:pt x="0" y="22368"/>
              </a:moveTo>
              <a:lnTo>
                <a:pt x="1579479" y="22368"/>
              </a:lnTo>
            </a:path>
          </a:pathLst>
        </a:custGeom>
        <a:noFill/>
        <a:ln w="12700" cap="flat" cmpd="sng" algn="ctr">
          <a:solidFill>
            <a:schemeClr val="accent6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b="1" kern="1200">
            <a:solidFill>
              <a:schemeClr val="bg1"/>
            </a:solidFill>
            <a:latin typeface="+mj-lt"/>
          </a:endParaRPr>
        </a:p>
      </dsp:txBody>
      <dsp:txXfrm>
        <a:off x="5823462" y="1580463"/>
        <a:ext cx="78973" cy="78973"/>
      </dsp:txXfrm>
    </dsp:sp>
    <dsp:sp modelId="{97577E05-6D50-4C51-9246-24D79DF8220F}">
      <dsp:nvSpPr>
        <dsp:cNvPr id="0" name=""/>
        <dsp:cNvSpPr/>
      </dsp:nvSpPr>
      <dsp:spPr>
        <a:xfrm>
          <a:off x="6313941" y="407908"/>
          <a:ext cx="2254961" cy="1127480"/>
        </a:xfrm>
        <a:prstGeom prst="round2Diag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>
              <a:latin typeface="+mj-lt"/>
            </a:rPr>
            <a:t>Carta de Crédito</a:t>
          </a:r>
          <a:endParaRPr lang="pt-BR" sz="1800" b="1" kern="1200" dirty="0">
            <a:latin typeface="+mj-lt"/>
          </a:endParaRPr>
        </a:p>
      </dsp:txBody>
      <dsp:txXfrm>
        <a:off x="6368980" y="462947"/>
        <a:ext cx="2144883" cy="1017402"/>
      </dsp:txXfrm>
    </dsp:sp>
    <dsp:sp modelId="{F9F325B5-15EE-47C0-A668-BDD0AF4FEA0B}">
      <dsp:nvSpPr>
        <dsp:cNvPr id="0" name=""/>
        <dsp:cNvSpPr/>
      </dsp:nvSpPr>
      <dsp:spPr>
        <a:xfrm>
          <a:off x="5411956" y="2245883"/>
          <a:ext cx="901984" cy="44736"/>
        </a:xfrm>
        <a:custGeom>
          <a:avLst/>
          <a:gdLst/>
          <a:ahLst/>
          <a:cxnLst/>
          <a:rect l="0" t="0" r="0" b="0"/>
          <a:pathLst>
            <a:path>
              <a:moveTo>
                <a:pt x="0" y="22368"/>
              </a:moveTo>
              <a:lnTo>
                <a:pt x="901984" y="22368"/>
              </a:lnTo>
            </a:path>
          </a:pathLst>
        </a:custGeom>
        <a:noFill/>
        <a:ln w="12700" cap="flat" cmpd="sng" algn="ctr">
          <a:solidFill>
            <a:schemeClr val="accent6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b="1" kern="1200">
            <a:solidFill>
              <a:schemeClr val="bg1"/>
            </a:solidFill>
            <a:latin typeface="+mj-lt"/>
          </a:endParaRPr>
        </a:p>
      </dsp:txBody>
      <dsp:txXfrm>
        <a:off x="5840399" y="2245702"/>
        <a:ext cx="45099" cy="45099"/>
      </dsp:txXfrm>
    </dsp:sp>
    <dsp:sp modelId="{C4715A58-8B39-4CF0-8A39-CBA4EE6D6297}">
      <dsp:nvSpPr>
        <dsp:cNvPr id="0" name=""/>
        <dsp:cNvSpPr/>
      </dsp:nvSpPr>
      <dsp:spPr>
        <a:xfrm>
          <a:off x="6313941" y="1704511"/>
          <a:ext cx="2254961" cy="1127480"/>
        </a:xfrm>
        <a:prstGeom prst="round2Diag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>
              <a:latin typeface="+mj-lt"/>
            </a:rPr>
            <a:t>Seguro Garantia</a:t>
          </a:r>
          <a:endParaRPr lang="pt-BR" sz="1800" b="1" kern="1200" dirty="0">
            <a:latin typeface="+mj-lt"/>
          </a:endParaRPr>
        </a:p>
      </dsp:txBody>
      <dsp:txXfrm>
        <a:off x="6368980" y="1759550"/>
        <a:ext cx="2144883" cy="1017402"/>
      </dsp:txXfrm>
    </dsp:sp>
    <dsp:sp modelId="{AC519562-B4E2-4DBE-895F-6588CD11D90D}">
      <dsp:nvSpPr>
        <dsp:cNvPr id="0" name=""/>
        <dsp:cNvSpPr/>
      </dsp:nvSpPr>
      <dsp:spPr>
        <a:xfrm rot="3310531">
          <a:off x="5073209" y="2894185"/>
          <a:ext cx="1579479" cy="44736"/>
        </a:xfrm>
        <a:custGeom>
          <a:avLst/>
          <a:gdLst/>
          <a:ahLst/>
          <a:cxnLst/>
          <a:rect l="0" t="0" r="0" b="0"/>
          <a:pathLst>
            <a:path>
              <a:moveTo>
                <a:pt x="0" y="22368"/>
              </a:moveTo>
              <a:lnTo>
                <a:pt x="1579479" y="22368"/>
              </a:lnTo>
            </a:path>
          </a:pathLst>
        </a:custGeom>
        <a:noFill/>
        <a:ln w="12700" cap="flat" cmpd="sng" algn="ctr">
          <a:solidFill>
            <a:schemeClr val="accent6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5823462" y="2877066"/>
        <a:ext cx="78973" cy="78973"/>
      </dsp:txXfrm>
    </dsp:sp>
    <dsp:sp modelId="{E59CBD68-BDCD-4859-B2EC-8A1526657C70}">
      <dsp:nvSpPr>
        <dsp:cNvPr id="0" name=""/>
        <dsp:cNvSpPr/>
      </dsp:nvSpPr>
      <dsp:spPr>
        <a:xfrm>
          <a:off x="6313941" y="3001114"/>
          <a:ext cx="2254961" cy="1127480"/>
        </a:xfrm>
        <a:prstGeom prst="round2DiagRect">
          <a:avLst/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>
              <a:latin typeface="+mj-lt"/>
            </a:rPr>
            <a:t>Caução em dinheiro</a:t>
          </a:r>
          <a:endParaRPr lang="pt-BR" sz="1800" b="1" kern="1200" dirty="0">
            <a:latin typeface="+mj-lt"/>
          </a:endParaRPr>
        </a:p>
      </dsp:txBody>
      <dsp:txXfrm>
        <a:off x="6368980" y="3056153"/>
        <a:ext cx="2144883" cy="10174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C805CE-737B-4510-9D87-742B9B15D131}" type="datetimeFigureOut">
              <a:rPr lang="pt-BR" smtClean="0"/>
              <a:t>20/12/2017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209DF3-AF54-4AC1-9F2B-96AAD6D6BF9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4976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848E4-B0AB-4DA4-945B-3E5F1F4F4B7F}" type="datetimeFigureOut">
              <a:rPr lang="pt-BR" smtClean="0"/>
              <a:t>20/12/2017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433763" y="849313"/>
            <a:ext cx="3059112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8A5F6-5E9D-4F02-B7B4-F19974283B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129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Agora então vamos falar sobre a</a:t>
            </a:r>
            <a:r>
              <a:rPr lang="pt-BR" baseline="0" dirty="0"/>
              <a:t> minuta do</a:t>
            </a:r>
            <a:r>
              <a:rPr lang="pt-BR" dirty="0"/>
              <a:t> contrato de concessão, que tem como principais temas:</a:t>
            </a:r>
          </a:p>
          <a:p>
            <a:endParaRPr lang="pt-BR" dirty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637DF-8E74-4506-8F13-B3CE773B459C}" type="slidenum">
              <a:rPr lang="pt-BR" smtClean="0"/>
              <a:pPr/>
              <a:t>39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8254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6"/>
            <a:ext cx="9144000" cy="6855288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556" y="1609635"/>
            <a:ext cx="6404187" cy="1360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917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 hasCustomPrompt="1"/>
          </p:nvPr>
        </p:nvSpPr>
        <p:spPr>
          <a:xfrm>
            <a:off x="347134" y="314819"/>
            <a:ext cx="5291666" cy="61688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200" b="1">
                <a:solidFill>
                  <a:schemeClr val="accent6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/>
              <a:t>CLIQUE PARA EDITAR O TÍTULO</a:t>
            </a:r>
          </a:p>
        </p:txBody>
      </p:sp>
      <p:sp>
        <p:nvSpPr>
          <p:cNvPr id="9" name="Espaço Reservado para Conteúdo 2"/>
          <p:cNvSpPr>
            <a:spLocks noGrp="1"/>
          </p:cNvSpPr>
          <p:nvPr>
            <p:ph idx="13"/>
          </p:nvPr>
        </p:nvSpPr>
        <p:spPr>
          <a:xfrm>
            <a:off x="439057" y="1312334"/>
            <a:ext cx="8269514" cy="51646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2129019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 hasCustomPrompt="1"/>
          </p:nvPr>
        </p:nvSpPr>
        <p:spPr>
          <a:xfrm>
            <a:off x="347134" y="314819"/>
            <a:ext cx="5291666" cy="61688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200" b="1">
                <a:solidFill>
                  <a:schemeClr val="accent6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/>
              <a:t>CLIQUE PARA EDITAR O TÍTULO</a:t>
            </a:r>
          </a:p>
        </p:txBody>
      </p:sp>
    </p:spTree>
    <p:extLst>
      <p:ext uri="{BB962C8B-B14F-4D97-AF65-F5344CB8AC3E}">
        <p14:creationId xmlns:p14="http://schemas.microsoft.com/office/powerpoint/2010/main" val="2368392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E38A2BA-5AD0-4273-8669-7FB517C8ECCA}" type="datetimeFigureOut">
              <a:rPr lang="pt-BR" smtClean="0"/>
              <a:t>20/12/2017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17361ED-DC62-43CA-89E3-14E30444B522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Título 1"/>
          <p:cNvSpPr>
            <a:spLocks noGrp="1"/>
          </p:cNvSpPr>
          <p:nvPr>
            <p:ph type="title" hasCustomPrompt="1"/>
          </p:nvPr>
        </p:nvSpPr>
        <p:spPr>
          <a:xfrm>
            <a:off x="347134" y="314819"/>
            <a:ext cx="5291666" cy="61688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200" b="1">
                <a:solidFill>
                  <a:schemeClr val="accent6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/>
              <a:t>CLIQUE PARA EDITAR O TÍTULO</a:t>
            </a:r>
          </a:p>
        </p:txBody>
      </p:sp>
    </p:spTree>
    <p:extLst>
      <p:ext uri="{BB962C8B-B14F-4D97-AF65-F5344CB8AC3E}">
        <p14:creationId xmlns:p14="http://schemas.microsoft.com/office/powerpoint/2010/main" val="3370212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E38A2BA-5AD0-4273-8669-7FB517C8ECCA}" type="datetimeFigureOut">
              <a:rPr lang="pt-BR" smtClean="0"/>
              <a:t>20/12/2017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17361ED-DC62-43CA-89E3-14E30444B522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Título 1"/>
          <p:cNvSpPr>
            <a:spLocks noGrp="1"/>
          </p:cNvSpPr>
          <p:nvPr>
            <p:ph type="title" hasCustomPrompt="1"/>
          </p:nvPr>
        </p:nvSpPr>
        <p:spPr>
          <a:xfrm>
            <a:off x="347134" y="314819"/>
            <a:ext cx="5291666" cy="61688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200" b="1">
                <a:solidFill>
                  <a:schemeClr val="accent6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/>
              <a:t>CLIQUE PARA EDITAR O TÍTULO</a:t>
            </a:r>
          </a:p>
        </p:txBody>
      </p:sp>
    </p:spTree>
    <p:extLst>
      <p:ext uri="{BB962C8B-B14F-4D97-AF65-F5344CB8AC3E}">
        <p14:creationId xmlns:p14="http://schemas.microsoft.com/office/powerpoint/2010/main" val="576347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6"/>
          <a:stretch/>
        </p:blipFill>
        <p:spPr>
          <a:xfrm>
            <a:off x="1440000" y="-8467"/>
            <a:ext cx="7704000" cy="582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817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asil-rounds.gov.br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10.xml"/><Relationship Id="rId11" Type="http://schemas.openxmlformats.org/officeDocument/2006/relationships/image" Target="../media/image13.wmf"/><Relationship Id="rId5" Type="http://schemas.openxmlformats.org/officeDocument/2006/relationships/diagramQuickStyle" Target="../diagrams/quickStyle10.xml"/><Relationship Id="rId10" Type="http://schemas.openxmlformats.org/officeDocument/2006/relationships/oleObject" Target="../embeddings/oleObject2.bin"/><Relationship Id="rId4" Type="http://schemas.openxmlformats.org/officeDocument/2006/relationships/diagramLayout" Target="../diagrams/layout10.xml"/><Relationship Id="rId9" Type="http://schemas.openxmlformats.org/officeDocument/2006/relationships/image" Target="../media/image1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gif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" y="4291534"/>
            <a:ext cx="914399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>
                <a:solidFill>
                  <a:schemeClr val="bg1"/>
                </a:solidFill>
              </a:rPr>
              <a:t>Audiência Pública nº 25/2017</a:t>
            </a:r>
          </a:p>
          <a:p>
            <a:pPr lvl="0" algn="ctr">
              <a:spcBef>
                <a:spcPct val="0"/>
              </a:spcBef>
              <a:spcAft>
                <a:spcPts val="600"/>
              </a:spcAft>
              <a:defRPr/>
            </a:pPr>
            <a:r>
              <a:rPr lang="pt-BR" sz="2800" b="1" dirty="0">
                <a:solidFill>
                  <a:srgbClr val="273C18"/>
                </a:solidFill>
              </a:rPr>
              <a:t>Josie </a:t>
            </a:r>
            <a:r>
              <a:rPr lang="pt-BR" sz="2800" b="1" dirty="0" err="1">
                <a:solidFill>
                  <a:srgbClr val="273C18"/>
                </a:solidFill>
              </a:rPr>
              <a:t>Quintella</a:t>
            </a:r>
            <a:endParaRPr lang="pt-BR" sz="2800" b="1" dirty="0">
              <a:solidFill>
                <a:srgbClr val="273C18"/>
              </a:solidFill>
            </a:endParaRPr>
          </a:p>
          <a:p>
            <a:pPr lvl="0" algn="ctr">
              <a:spcBef>
                <a:spcPct val="0"/>
              </a:spcBef>
              <a:spcAft>
                <a:spcPts val="600"/>
              </a:spcAft>
              <a:defRPr/>
            </a:pPr>
            <a:r>
              <a:rPr lang="pt-BR" sz="2800" b="1" dirty="0">
                <a:solidFill>
                  <a:srgbClr val="273C18"/>
                </a:solidFill>
              </a:rPr>
              <a:t>Assessora da Superintendência de Promoção de Licitações</a:t>
            </a:r>
          </a:p>
          <a:p>
            <a:pPr algn="ctr">
              <a:spcAft>
                <a:spcPts val="600"/>
              </a:spcAft>
            </a:pPr>
            <a:r>
              <a:rPr lang="pt-BR" i="1" dirty="0">
                <a:solidFill>
                  <a:schemeClr val="bg1"/>
                </a:solidFill>
              </a:rPr>
              <a:t>Rio de Janeiro, 21/12/2017</a:t>
            </a:r>
          </a:p>
        </p:txBody>
      </p:sp>
    </p:spTree>
    <p:extLst>
      <p:ext uri="{BB962C8B-B14F-4D97-AF65-F5344CB8AC3E}">
        <p14:creationId xmlns:p14="http://schemas.microsoft.com/office/powerpoint/2010/main" val="2856885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Potiguar</a:t>
            </a:r>
          </a:p>
        </p:txBody>
      </p:sp>
      <p:sp>
        <p:nvSpPr>
          <p:cNvPr id="4" name="Retângulo de cantos arredondados 3"/>
          <p:cNvSpPr/>
          <p:nvPr/>
        </p:nvSpPr>
        <p:spPr>
          <a:xfrm>
            <a:off x="5796136" y="4077072"/>
            <a:ext cx="2880320" cy="2736304"/>
          </a:xfrm>
          <a:prstGeom prst="roundRect">
            <a:avLst/>
          </a:prstGeom>
          <a:solidFill>
            <a:srgbClr val="93D07A">
              <a:alpha val="30000"/>
            </a:srgbClr>
          </a:solidFill>
          <a:ln>
            <a:solidFill>
              <a:srgbClr val="93D07A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>
                <a:solidFill>
                  <a:schemeClr val="tx1"/>
                </a:solidFill>
              </a:rPr>
              <a:t>Modelo exploratório:</a:t>
            </a:r>
          </a:p>
          <a:p>
            <a:r>
              <a:rPr lang="pt-BR" dirty="0">
                <a:solidFill>
                  <a:schemeClr val="tx1"/>
                </a:solidFill>
              </a:rPr>
              <a:t>Nova Fronteira</a:t>
            </a:r>
          </a:p>
          <a:p>
            <a:endParaRPr lang="pt-BR" b="1" dirty="0">
              <a:solidFill>
                <a:schemeClr val="tx1"/>
              </a:solidFill>
            </a:endParaRPr>
          </a:p>
          <a:p>
            <a:r>
              <a:rPr lang="pt-BR" b="1" dirty="0">
                <a:solidFill>
                  <a:schemeClr val="tx1"/>
                </a:solidFill>
              </a:rPr>
              <a:t>Área em oferta:</a:t>
            </a:r>
          </a:p>
          <a:p>
            <a:r>
              <a:rPr lang="pt-BR" dirty="0">
                <a:solidFill>
                  <a:schemeClr val="tx1"/>
                </a:solidFill>
              </a:rPr>
              <a:t>9.605 km²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b="1" dirty="0">
                <a:solidFill>
                  <a:schemeClr val="tx1"/>
                </a:solidFill>
              </a:rPr>
              <a:t>Bônus mínimo:</a:t>
            </a:r>
            <a:br>
              <a:rPr lang="pt-BR" dirty="0">
                <a:solidFill>
                  <a:schemeClr val="tx1"/>
                </a:solidFill>
              </a:rPr>
            </a:br>
            <a:r>
              <a:rPr lang="pt-BR" dirty="0">
                <a:solidFill>
                  <a:schemeClr val="tx1"/>
                </a:solidFill>
              </a:rPr>
              <a:t>Menor: R$ 788 mil</a:t>
            </a:r>
          </a:p>
          <a:p>
            <a:r>
              <a:rPr lang="pt-BR" dirty="0">
                <a:solidFill>
                  <a:schemeClr val="tx1"/>
                </a:solidFill>
              </a:rPr>
              <a:t>Maior:  R$ 7,0 Milhões</a:t>
            </a: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923828"/>
              </p:ext>
            </p:extLst>
          </p:nvPr>
        </p:nvGraphicFramePr>
        <p:xfrm>
          <a:off x="5493278" y="1319709"/>
          <a:ext cx="3600000" cy="23400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7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Setores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Blocos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Grid</a:t>
                      </a:r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(km²)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8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SPOT-AR1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07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02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07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180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07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8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SPOT-AP1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05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720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SPOT-AP2</a:t>
                      </a:r>
                      <a:endParaRPr lang="pt-BR" sz="18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06</a:t>
                      </a:r>
                      <a:endParaRPr lang="pt-BR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720</a:t>
                      </a:r>
                      <a:endParaRPr lang="pt-BR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Total</a:t>
                      </a:r>
                      <a:endParaRPr lang="pt-BR" sz="18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13</a:t>
                      </a:r>
                      <a:endParaRPr lang="pt-BR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" name="Imagem 5"/>
          <p:cNvPicPr/>
          <p:nvPr/>
        </p:nvPicPr>
        <p:blipFill>
          <a:blip r:embed="rId2" cstate="print"/>
          <a:srcRect t="11039" r="22501"/>
          <a:stretch>
            <a:fillRect/>
          </a:stretch>
        </p:blipFill>
        <p:spPr bwMode="auto">
          <a:xfrm>
            <a:off x="35497" y="1687132"/>
            <a:ext cx="5347872" cy="4622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30481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Santos</a:t>
            </a:r>
          </a:p>
        </p:txBody>
      </p:sp>
      <p:sp>
        <p:nvSpPr>
          <p:cNvPr id="4" name="Retângulo de cantos arredondados 3"/>
          <p:cNvSpPr/>
          <p:nvPr/>
        </p:nvSpPr>
        <p:spPr>
          <a:xfrm>
            <a:off x="5508104" y="3356992"/>
            <a:ext cx="3528392" cy="2664296"/>
          </a:xfrm>
          <a:prstGeom prst="roundRect">
            <a:avLst/>
          </a:prstGeom>
          <a:solidFill>
            <a:srgbClr val="93D07A">
              <a:alpha val="30000"/>
            </a:srgbClr>
          </a:solidFill>
          <a:ln>
            <a:solidFill>
              <a:srgbClr val="93D07A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>
                <a:solidFill>
                  <a:schemeClr val="tx1"/>
                </a:solidFill>
              </a:rPr>
              <a:t>Modelo exploratório:</a:t>
            </a:r>
          </a:p>
          <a:p>
            <a:r>
              <a:rPr lang="pt-BR" dirty="0">
                <a:solidFill>
                  <a:schemeClr val="tx1"/>
                </a:solidFill>
              </a:rPr>
              <a:t>Elevado Potencial</a:t>
            </a:r>
          </a:p>
          <a:p>
            <a:endParaRPr lang="pt-BR" b="1" dirty="0">
              <a:solidFill>
                <a:schemeClr val="tx1"/>
              </a:solidFill>
            </a:endParaRPr>
          </a:p>
          <a:p>
            <a:r>
              <a:rPr lang="pt-BR" b="1" dirty="0">
                <a:solidFill>
                  <a:schemeClr val="tx1"/>
                </a:solidFill>
              </a:rPr>
              <a:t>Área em oferta:</a:t>
            </a:r>
          </a:p>
          <a:p>
            <a:r>
              <a:rPr lang="pt-BR" dirty="0">
                <a:solidFill>
                  <a:schemeClr val="tx1"/>
                </a:solidFill>
              </a:rPr>
              <a:t>5.280 km²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b="1" dirty="0">
                <a:solidFill>
                  <a:schemeClr val="tx1"/>
                </a:solidFill>
              </a:rPr>
              <a:t>Bônus mínimo:</a:t>
            </a:r>
            <a:br>
              <a:rPr lang="pt-BR" dirty="0">
                <a:solidFill>
                  <a:schemeClr val="tx1"/>
                </a:solidFill>
              </a:rPr>
            </a:br>
            <a:r>
              <a:rPr lang="pt-BR" dirty="0">
                <a:solidFill>
                  <a:schemeClr val="tx1"/>
                </a:solidFill>
              </a:rPr>
              <a:t>Menor: R$ 21,3 Milhões</a:t>
            </a:r>
          </a:p>
          <a:p>
            <a:r>
              <a:rPr lang="pt-BR" dirty="0">
                <a:solidFill>
                  <a:schemeClr val="tx1"/>
                </a:solidFill>
              </a:rPr>
              <a:t>Maior:  R$ 1,8 Bilhões</a:t>
            </a:r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5364488" y="1700808"/>
          <a:ext cx="3600000" cy="14040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7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Setores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Blocos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Grid</a:t>
                      </a:r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(km²)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8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SS-AUP1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07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08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07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720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07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Total</a:t>
                      </a:r>
                      <a:endParaRPr lang="pt-BR" sz="18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08</a:t>
                      </a:r>
                      <a:endParaRPr lang="pt-BR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6" name="Imagem 5"/>
          <p:cNvPicPr/>
          <p:nvPr/>
        </p:nvPicPr>
        <p:blipFill>
          <a:blip r:embed="rId2" cstate="print"/>
          <a:srcRect t="10102" r="22918"/>
          <a:stretch>
            <a:fillRect/>
          </a:stretch>
        </p:blipFill>
        <p:spPr bwMode="auto">
          <a:xfrm>
            <a:off x="0" y="1556792"/>
            <a:ext cx="543609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00538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Sergipe-Alagoas</a:t>
            </a:r>
          </a:p>
        </p:txBody>
      </p:sp>
      <p:sp>
        <p:nvSpPr>
          <p:cNvPr id="4" name="Retângulo de cantos arredondados 3"/>
          <p:cNvSpPr/>
          <p:nvPr/>
        </p:nvSpPr>
        <p:spPr>
          <a:xfrm>
            <a:off x="5580112" y="4005064"/>
            <a:ext cx="3528392" cy="2736304"/>
          </a:xfrm>
          <a:prstGeom prst="roundRect">
            <a:avLst/>
          </a:prstGeom>
          <a:solidFill>
            <a:srgbClr val="93D07A">
              <a:alpha val="30000"/>
            </a:srgbClr>
          </a:solidFill>
          <a:ln>
            <a:solidFill>
              <a:srgbClr val="93D07A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>
                <a:solidFill>
                  <a:schemeClr val="tx1"/>
                </a:solidFill>
              </a:rPr>
              <a:t>Modelo exploratório:</a:t>
            </a:r>
          </a:p>
          <a:p>
            <a:r>
              <a:rPr lang="pt-BR" dirty="0">
                <a:solidFill>
                  <a:schemeClr val="tx1"/>
                </a:solidFill>
              </a:rPr>
              <a:t>Nova Fronteira</a:t>
            </a:r>
          </a:p>
          <a:p>
            <a:endParaRPr lang="pt-BR" b="1" dirty="0">
              <a:solidFill>
                <a:schemeClr val="tx1"/>
              </a:solidFill>
            </a:endParaRPr>
          </a:p>
          <a:p>
            <a:r>
              <a:rPr lang="pt-BR" b="1" dirty="0">
                <a:solidFill>
                  <a:schemeClr val="tx1"/>
                </a:solidFill>
              </a:rPr>
              <a:t>Área em oferta:</a:t>
            </a:r>
          </a:p>
          <a:p>
            <a:r>
              <a:rPr lang="pt-BR" dirty="0">
                <a:solidFill>
                  <a:schemeClr val="tx1"/>
                </a:solidFill>
              </a:rPr>
              <a:t>5.283 km²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b="1" dirty="0">
                <a:solidFill>
                  <a:schemeClr val="tx1"/>
                </a:solidFill>
              </a:rPr>
              <a:t>Bônus mínimo:</a:t>
            </a:r>
            <a:br>
              <a:rPr lang="pt-BR" dirty="0">
                <a:solidFill>
                  <a:schemeClr val="tx1"/>
                </a:solidFill>
              </a:rPr>
            </a:br>
            <a:r>
              <a:rPr lang="pt-BR" dirty="0">
                <a:solidFill>
                  <a:schemeClr val="tx1"/>
                </a:solidFill>
              </a:rPr>
              <a:t>Menor: R$ 1,6 Milhões</a:t>
            </a:r>
          </a:p>
          <a:p>
            <a:r>
              <a:rPr lang="pt-BR" dirty="0">
                <a:solidFill>
                  <a:schemeClr val="tx1"/>
                </a:solidFill>
              </a:rPr>
              <a:t>Maior:  R$ 2,9 Milhões</a:t>
            </a:r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5652119" y="1700808"/>
          <a:ext cx="3312369" cy="22161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1925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75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22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Setores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Blocos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Grid</a:t>
                      </a:r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(km²)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8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SSEAL-AUP1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07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03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07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720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07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8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SSEAL-AUP2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04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720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Total</a:t>
                      </a:r>
                      <a:endParaRPr lang="pt-BR" sz="18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07</a:t>
                      </a:r>
                      <a:endParaRPr lang="pt-BR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6" name="Imagem 5"/>
          <p:cNvPicPr/>
          <p:nvPr/>
        </p:nvPicPr>
        <p:blipFill>
          <a:blip r:embed="rId2" cstate="print"/>
          <a:srcRect t="8972" r="22403" b="2355"/>
          <a:stretch>
            <a:fillRect/>
          </a:stretch>
        </p:blipFill>
        <p:spPr bwMode="auto">
          <a:xfrm>
            <a:off x="1" y="1844824"/>
            <a:ext cx="5580111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3179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" y="4291534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>
                <a:solidFill>
                  <a:schemeClr val="bg1"/>
                </a:solidFill>
              </a:rPr>
              <a:t>Setores terrestres</a:t>
            </a:r>
          </a:p>
        </p:txBody>
      </p:sp>
    </p:spTree>
    <p:extLst>
      <p:ext uri="{BB962C8B-B14F-4D97-AF65-F5344CB8AC3E}">
        <p14:creationId xmlns:p14="http://schemas.microsoft.com/office/powerpoint/2010/main" val="3086042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Paraná</a:t>
            </a:r>
          </a:p>
        </p:txBody>
      </p:sp>
      <p:sp>
        <p:nvSpPr>
          <p:cNvPr id="4" name="Retângulo de cantos arredondados 3"/>
          <p:cNvSpPr/>
          <p:nvPr/>
        </p:nvSpPr>
        <p:spPr>
          <a:xfrm>
            <a:off x="5461854" y="3429000"/>
            <a:ext cx="3528392" cy="3024336"/>
          </a:xfrm>
          <a:prstGeom prst="roundRect">
            <a:avLst/>
          </a:prstGeom>
          <a:solidFill>
            <a:srgbClr val="93D07A">
              <a:alpha val="30000"/>
            </a:srgbClr>
          </a:solidFill>
          <a:ln>
            <a:solidFill>
              <a:srgbClr val="93D07A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>
                <a:solidFill>
                  <a:schemeClr val="tx1"/>
                </a:solidFill>
              </a:rPr>
              <a:t>Modelo exploratório:</a:t>
            </a:r>
          </a:p>
          <a:p>
            <a:r>
              <a:rPr lang="en-US" dirty="0">
                <a:solidFill>
                  <a:schemeClr val="tx1"/>
                </a:solidFill>
              </a:rPr>
              <a:t>Nova </a:t>
            </a:r>
            <a:r>
              <a:rPr lang="en-US" dirty="0" err="1">
                <a:solidFill>
                  <a:schemeClr val="tx1"/>
                </a:solidFill>
              </a:rPr>
              <a:t>Fronteira</a:t>
            </a:r>
            <a:endParaRPr lang="pt-BR" dirty="0">
              <a:solidFill>
                <a:schemeClr val="tx1"/>
              </a:solidFill>
            </a:endParaRPr>
          </a:p>
          <a:p>
            <a:endParaRPr lang="pt-BR" b="1" dirty="0">
              <a:solidFill>
                <a:schemeClr val="tx1"/>
              </a:solidFill>
            </a:endParaRPr>
          </a:p>
          <a:p>
            <a:r>
              <a:rPr lang="pt-BR" b="1" dirty="0">
                <a:solidFill>
                  <a:schemeClr val="tx1"/>
                </a:solidFill>
              </a:rPr>
              <a:t>Área em oferta:</a:t>
            </a:r>
          </a:p>
          <a:p>
            <a:r>
              <a:rPr lang="pt-BR" dirty="0">
                <a:solidFill>
                  <a:schemeClr val="tx1"/>
                </a:solidFill>
              </a:rPr>
              <a:t>36.659 km²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b="1" dirty="0">
                <a:solidFill>
                  <a:schemeClr val="tx1"/>
                </a:solidFill>
              </a:rPr>
              <a:t>Bônus mínimo:</a:t>
            </a:r>
            <a:br>
              <a:rPr lang="pt-BR" dirty="0">
                <a:solidFill>
                  <a:schemeClr val="tx1"/>
                </a:solidFill>
              </a:rPr>
            </a:br>
            <a:r>
              <a:rPr lang="pt-BR" dirty="0">
                <a:solidFill>
                  <a:schemeClr val="tx1"/>
                </a:solidFill>
              </a:rPr>
              <a:t>Menor: R$ 182,6 Mil</a:t>
            </a:r>
          </a:p>
          <a:p>
            <a:r>
              <a:rPr lang="pt-BR" dirty="0">
                <a:solidFill>
                  <a:schemeClr val="tx1"/>
                </a:solidFill>
              </a:rPr>
              <a:t>Maior:  R$ 248,1 Mil</a:t>
            </a: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533658"/>
              </p:ext>
            </p:extLst>
          </p:nvPr>
        </p:nvGraphicFramePr>
        <p:xfrm>
          <a:off x="5389846" y="1988840"/>
          <a:ext cx="3600000" cy="122413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7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8045"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Setores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Blocos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Grid</a:t>
                      </a:r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(km²)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045">
                <a:tc>
                  <a:txBody>
                    <a:bodyPr/>
                    <a:lstStyle/>
                    <a:p>
                      <a:pPr algn="ctr"/>
                      <a:r>
                        <a:rPr lang="pt-BR" sz="18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SPAR-N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07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13</a:t>
                      </a:r>
                      <a:endParaRPr lang="pt-BR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07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3000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07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8045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Total</a:t>
                      </a:r>
                      <a:endParaRPr lang="pt-BR" sz="18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13</a:t>
                      </a:r>
                      <a:endParaRPr lang="pt-BR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6" name="Imagem 5"/>
          <p:cNvPicPr/>
          <p:nvPr/>
        </p:nvPicPr>
        <p:blipFill>
          <a:blip r:embed="rId2" cstate="print"/>
          <a:srcRect t="9996" r="23441" b="3328"/>
          <a:stretch>
            <a:fillRect/>
          </a:stretch>
        </p:blipFill>
        <p:spPr>
          <a:xfrm>
            <a:off x="25758" y="1916832"/>
            <a:ext cx="5292080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020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Parnaíba</a:t>
            </a:r>
          </a:p>
        </p:txBody>
      </p:sp>
      <p:sp>
        <p:nvSpPr>
          <p:cNvPr id="7" name="Retângulo de cantos arredondados 6"/>
          <p:cNvSpPr/>
          <p:nvPr/>
        </p:nvSpPr>
        <p:spPr>
          <a:xfrm>
            <a:off x="5428483" y="3861048"/>
            <a:ext cx="3600400" cy="2736304"/>
          </a:xfrm>
          <a:prstGeom prst="roundRect">
            <a:avLst/>
          </a:prstGeom>
          <a:solidFill>
            <a:srgbClr val="93D07A">
              <a:alpha val="30000"/>
            </a:srgbClr>
          </a:solidFill>
          <a:ln>
            <a:solidFill>
              <a:srgbClr val="93D07A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>
                <a:solidFill>
                  <a:schemeClr val="tx1"/>
                </a:solidFill>
              </a:rPr>
              <a:t>Modelo exploratório:</a:t>
            </a:r>
          </a:p>
          <a:p>
            <a:r>
              <a:rPr lang="pt-BR" dirty="0">
                <a:solidFill>
                  <a:schemeClr val="tx1"/>
                </a:solidFill>
              </a:rPr>
              <a:t>Nova Fronteira</a:t>
            </a:r>
          </a:p>
          <a:p>
            <a:endParaRPr lang="pt-BR" b="1" dirty="0">
              <a:solidFill>
                <a:schemeClr val="tx1"/>
              </a:solidFill>
            </a:endParaRPr>
          </a:p>
          <a:p>
            <a:r>
              <a:rPr lang="pt-BR" b="1" dirty="0">
                <a:solidFill>
                  <a:schemeClr val="tx1"/>
                </a:solidFill>
              </a:rPr>
              <a:t>Área em oferta:</a:t>
            </a:r>
          </a:p>
          <a:p>
            <a:r>
              <a:rPr lang="pt-BR" dirty="0">
                <a:solidFill>
                  <a:schemeClr val="tx1"/>
                </a:solidFill>
              </a:rPr>
              <a:t>24.121 km²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b="1" dirty="0">
                <a:solidFill>
                  <a:schemeClr val="tx1"/>
                </a:solidFill>
              </a:rPr>
              <a:t>Bônus mínimo:</a:t>
            </a:r>
            <a:br>
              <a:rPr lang="pt-BR" dirty="0">
                <a:solidFill>
                  <a:schemeClr val="tx1"/>
                </a:solidFill>
              </a:rPr>
            </a:br>
            <a:r>
              <a:rPr lang="pt-BR" dirty="0">
                <a:solidFill>
                  <a:schemeClr val="tx1"/>
                </a:solidFill>
              </a:rPr>
              <a:t>Menor: R$ 143,0 Mil</a:t>
            </a:r>
          </a:p>
          <a:p>
            <a:r>
              <a:rPr lang="pt-BR" dirty="0">
                <a:solidFill>
                  <a:schemeClr val="tx1"/>
                </a:solidFill>
              </a:rPr>
              <a:t>Maior:  R$ 397,1 Mil</a:t>
            </a:r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22063"/>
              </p:ext>
            </p:extLst>
          </p:nvPr>
        </p:nvGraphicFramePr>
        <p:xfrm>
          <a:off x="5428883" y="1700808"/>
          <a:ext cx="3600000" cy="18720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7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Setores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Blocos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Grid</a:t>
                      </a:r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(km²)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8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SPN-N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07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05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07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3000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07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8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SPN-SE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03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3000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Total</a:t>
                      </a:r>
                      <a:endParaRPr lang="pt-BR" sz="18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08</a:t>
                      </a:r>
                      <a:endParaRPr lang="pt-BR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9" name="Imagem 8"/>
          <p:cNvPicPr/>
          <p:nvPr/>
        </p:nvPicPr>
        <p:blipFill>
          <a:blip r:embed="rId2" cstate="print"/>
          <a:srcRect t="10102" r="23519" b="3223"/>
          <a:stretch>
            <a:fillRect/>
          </a:stretch>
        </p:blipFill>
        <p:spPr>
          <a:xfrm>
            <a:off x="64396" y="1844824"/>
            <a:ext cx="5292079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3165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405239"/>
              </p:ext>
            </p:extLst>
          </p:nvPr>
        </p:nvGraphicFramePr>
        <p:xfrm>
          <a:off x="563158" y="1882917"/>
          <a:ext cx="8280920" cy="4707376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20279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3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29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54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36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268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821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kern="1200" dirty="0">
                          <a:effectLst/>
                        </a:rPr>
                        <a:t>Modelo Exploratório</a:t>
                      </a:r>
                      <a:endParaRPr lang="pt-BR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kern="1200" dirty="0">
                          <a:effectLst/>
                        </a:rPr>
                        <a:t>Blocos</a:t>
                      </a:r>
                      <a:endParaRPr lang="pt-BR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kern="1200" dirty="0">
                          <a:effectLst/>
                        </a:rPr>
                        <a:t>Fase de exploração única (anos)</a:t>
                      </a:r>
                      <a:endParaRPr lang="pt-BR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kern="1200" dirty="0">
                          <a:effectLst/>
                        </a:rPr>
                        <a:t>Pagamento pela retenção de área³ (R$/km²/ano)</a:t>
                      </a:r>
                      <a:endParaRPr lang="pt-BR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kern="1200" dirty="0">
                          <a:effectLst/>
                        </a:rPr>
                        <a:t>Alíquota de Royalties (%)</a:t>
                      </a:r>
                      <a:endParaRPr lang="pt-BR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kern="1200" dirty="0">
                          <a:effectLst/>
                        </a:rPr>
                        <a:t>Qualificação mínima requerida</a:t>
                      </a:r>
                      <a:endParaRPr lang="pt-BR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763" marR="35763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88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kern="1200" dirty="0">
                          <a:effectLst/>
                        </a:rPr>
                        <a:t>Elevado Potencial - AP</a:t>
                      </a:r>
                      <a:endParaRPr lang="pt-BR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pt-BR" sz="1600" kern="1200" dirty="0">
                          <a:effectLst/>
                        </a:rPr>
                        <a:t>17</a:t>
                      </a:r>
                      <a:endParaRPr lang="pt-B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7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+mn-ea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1.642,84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+mn-ea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pt-BR" sz="1600" kern="1200" dirty="0">
                          <a:effectLst/>
                        </a:rPr>
                        <a:t>10</a:t>
                      </a:r>
                      <a:endParaRPr lang="pt-B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A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+mn-ea"/>
                      </a:endParaRPr>
                    </a:p>
                  </a:txBody>
                  <a:tcPr marL="35763" marR="35763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50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>
                          <a:effectLst/>
                        </a:rPr>
                        <a:t>Nova Fronteira marítima  - AP</a:t>
                      </a:r>
                      <a:endParaRPr lang="pt-BR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pt-BR" sz="1600" kern="1200" dirty="0">
                          <a:effectLst/>
                        </a:rPr>
                        <a:t>30</a:t>
                      </a:r>
                      <a:endParaRPr lang="pt-B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7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+mn-ea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43,81, 205,36, 410,71</a:t>
                      </a:r>
                      <a:r>
                        <a:rPr lang="pt-BR" sz="1600" baseline="0" dirty="0">
                          <a:effectLst/>
                        </a:rPr>
                        <a:t> e 821,42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+mn-ea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pt-BR" sz="1600" kern="1200" dirty="0">
                          <a:effectLst/>
                        </a:rPr>
                        <a:t>7,5 a 10</a:t>
                      </a:r>
                      <a:endParaRPr lang="pt-B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A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+mn-ea"/>
                      </a:endParaRPr>
                    </a:p>
                  </a:txBody>
                  <a:tcPr marL="35763" marR="35763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25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>
                          <a:effectLst/>
                        </a:rPr>
                        <a:t>Nova Fronteira marítima  - AR</a:t>
                      </a:r>
                      <a:endParaRPr lang="pt-BR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pt-BR" sz="1600" kern="1200" dirty="0">
                          <a:effectLst/>
                        </a:rPr>
                        <a:t>2</a:t>
                      </a:r>
                      <a:endParaRPr lang="pt-B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7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+mn-ea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43,81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+mn-ea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pt-BR" sz="1600" kern="1200" dirty="0">
                          <a:effectLst/>
                        </a:rPr>
                        <a:t>10</a:t>
                      </a:r>
                      <a:endParaRPr lang="pt-B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b="0" dirty="0">
                          <a:effectLst/>
                          <a:latin typeface="+mn-lt"/>
                          <a:ea typeface="+mn-ea"/>
                        </a:rPr>
                        <a:t>B</a:t>
                      </a:r>
                    </a:p>
                  </a:txBody>
                  <a:tcPr marL="35763" marR="35763" marT="0" marB="0" anchor="ctr"/>
                </a:tc>
                <a:extLst>
                  <a:ext uri="{0D108BD9-81ED-4DB2-BD59-A6C34878D82A}">
                    <a16:rowId xmlns:a16="http://schemas.microsoft.com/office/drawing/2014/main" val="792219120"/>
                  </a:ext>
                </a:extLst>
              </a:tr>
              <a:tr h="8488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kern="1200" dirty="0">
                          <a:effectLst/>
                        </a:rPr>
                        <a:t>Nova Fronteira terrestre</a:t>
                      </a:r>
                      <a:endParaRPr lang="pt-BR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pt-BR" sz="1600" kern="1200" dirty="0">
                          <a:effectLst/>
                        </a:rPr>
                        <a:t>21</a:t>
                      </a:r>
                      <a:endParaRPr lang="pt-B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6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+mn-ea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 68,45 e 205,36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+mn-ea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pt-BR" sz="1600" kern="1200" dirty="0">
                          <a:effectLst/>
                        </a:rPr>
                        <a:t>5 a 7,5</a:t>
                      </a:r>
                      <a:endParaRPr lang="pt-B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763" marR="3576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+mn-ea"/>
                      </a:endParaRPr>
                    </a:p>
                  </a:txBody>
                  <a:tcPr marL="35763" marR="35763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" name="Retângulo 13"/>
          <p:cNvSpPr/>
          <p:nvPr/>
        </p:nvSpPr>
        <p:spPr>
          <a:xfrm>
            <a:off x="347134" y="1110863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0" b="1" dirty="0">
                <a:solidFill>
                  <a:schemeClr val="accent6">
                    <a:lumMod val="50000"/>
                  </a:schemeClr>
                </a:solidFill>
              </a:rPr>
              <a:t>Fase de Exploração, Pagamento pela Retenção de Área e</a:t>
            </a:r>
          </a:p>
          <a:p>
            <a:pPr algn="ctr"/>
            <a:r>
              <a:rPr lang="pt-BR" sz="2000" b="1" dirty="0">
                <a:solidFill>
                  <a:schemeClr val="accent6">
                    <a:lumMod val="50000"/>
                  </a:schemeClr>
                </a:solidFill>
              </a:rPr>
              <a:t> Alíquota de Royalties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B15F8058-16D9-46E1-9CFF-28B0DCAE2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134" y="314819"/>
            <a:ext cx="5291666" cy="616882"/>
          </a:xfrm>
        </p:spPr>
        <p:txBody>
          <a:bodyPr/>
          <a:lstStyle/>
          <a:p>
            <a:r>
              <a:rPr lang="pt-BR" dirty="0"/>
              <a:t>Compromissos Contratuais</a:t>
            </a:r>
          </a:p>
        </p:txBody>
      </p:sp>
    </p:spTree>
    <p:extLst>
      <p:ext uri="{BB962C8B-B14F-4D97-AF65-F5344CB8AC3E}">
        <p14:creationId xmlns:p14="http://schemas.microsoft.com/office/powerpoint/2010/main" val="22144514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Compromissos Contratuais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560411" y="1474532"/>
            <a:ext cx="4176464" cy="5713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rPr>
              <a:t>R15 – Mar 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560411" y="4507832"/>
            <a:ext cx="4176464" cy="7633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rPr>
              <a:t>R15 – Terra </a:t>
            </a: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006376"/>
              </p:ext>
            </p:extLst>
          </p:nvPr>
        </p:nvGraphicFramePr>
        <p:xfrm>
          <a:off x="560411" y="2079991"/>
          <a:ext cx="7886701" cy="2239010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970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97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11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57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705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kern="1200" dirty="0">
                          <a:solidFill>
                            <a:schemeClr val="bg1"/>
                          </a:solidFill>
                          <a:effectLst/>
                        </a:rPr>
                        <a:t>Localização</a:t>
                      </a:r>
                      <a:r>
                        <a:rPr lang="pt-BR" sz="1600" dirty="0">
                          <a:solidFill>
                            <a:schemeClr val="bg1"/>
                          </a:solidFill>
                          <a:effectLst/>
                        </a:rPr>
                        <a:t> da área</a:t>
                      </a:r>
                      <a:endParaRPr lang="pt-BR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chemeClr val="bg1"/>
                          </a:solidFill>
                          <a:effectLst/>
                        </a:rPr>
                        <a:t>Fase de Exploração</a:t>
                      </a:r>
                      <a:endParaRPr lang="pt-BR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chemeClr val="bg1"/>
                          </a:solidFill>
                          <a:effectLst/>
                        </a:rPr>
                        <a:t>Etapa de Desenvolvimento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chemeClr val="bg1"/>
                          </a:solidFill>
                          <a:effectLst/>
                        </a:rPr>
                        <a:t>da Produção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pt-BR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29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Blocos em Mar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18%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Construção de Poço</a:t>
                      </a:r>
                      <a:endParaRPr lang="pt-BR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25%</a:t>
                      </a:r>
                      <a:endParaRPr lang="pt-BR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28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Sistema de Coleta e Escoamento 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40%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28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Unidade Estacionária de Produção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25%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" name="Tabela 7"/>
          <p:cNvGraphicFramePr>
            <a:graphicFrameLocks noGrp="1"/>
          </p:cNvGraphicFramePr>
          <p:nvPr>
            <p:extLst/>
          </p:nvPr>
        </p:nvGraphicFramePr>
        <p:xfrm>
          <a:off x="560411" y="5175103"/>
          <a:ext cx="7886701" cy="1373505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970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75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590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05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Localização da área</a:t>
                      </a:r>
                      <a:endParaRPr lang="pt-BR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Fase de Exploração</a:t>
                      </a:r>
                      <a:endParaRPr lang="pt-BR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Etapa de Desenvolvimento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da Produção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pt-BR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Blocos em Terra</a:t>
                      </a:r>
                      <a:endParaRPr lang="pt-BR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50%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50%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Retângulo 8">
            <a:extLst>
              <a:ext uri="{FF2B5EF4-FFF2-40B4-BE49-F238E27FC236}">
                <a16:creationId xmlns:a16="http://schemas.microsoft.com/office/drawing/2014/main" id="{7F1CE491-0059-4F90-BD80-9661EB618594}"/>
              </a:ext>
            </a:extLst>
          </p:cNvPr>
          <p:cNvSpPr/>
          <p:nvPr/>
        </p:nvSpPr>
        <p:spPr>
          <a:xfrm>
            <a:off x="347134" y="1175031"/>
            <a:ext cx="8496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0" b="1" dirty="0">
                <a:solidFill>
                  <a:schemeClr val="accent6">
                    <a:lumMod val="50000"/>
                  </a:schemeClr>
                </a:solidFill>
              </a:rPr>
              <a:t>Conteúdo Local</a:t>
            </a:r>
          </a:p>
        </p:txBody>
      </p:sp>
    </p:spTree>
    <p:extLst>
      <p:ext uri="{BB962C8B-B14F-4D97-AF65-F5344CB8AC3E}">
        <p14:creationId xmlns:p14="http://schemas.microsoft.com/office/powerpoint/2010/main" val="22235147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400" dirty="0"/>
              <a:t>Cronograma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432000" y="1700808"/>
            <a:ext cx="8280000" cy="46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pt-BR" sz="1400" dirty="0">
              <a:solidFill>
                <a:srgbClr val="7C3B06"/>
              </a:solidFill>
              <a:ea typeface="Dotum" pitchFamily="34" charset="-127"/>
              <a:cs typeface="Arial" pitchFamily="34" charset="0"/>
            </a:endParaRPr>
          </a:p>
        </p:txBody>
      </p:sp>
      <p:sp>
        <p:nvSpPr>
          <p:cNvPr id="5" name="Forma livre 4"/>
          <p:cNvSpPr/>
          <p:nvPr/>
        </p:nvSpPr>
        <p:spPr>
          <a:xfrm>
            <a:off x="175913" y="2433407"/>
            <a:ext cx="8735858" cy="279558"/>
          </a:xfrm>
          <a:custGeom>
            <a:avLst/>
            <a:gdLst>
              <a:gd name="connsiteX0" fmla="*/ 0 w 8572899"/>
              <a:gd name="connsiteY0" fmla="*/ 403699 h 3229592"/>
              <a:gd name="connsiteX1" fmla="*/ 8572899 w 8572899"/>
              <a:gd name="connsiteY1" fmla="*/ 403699 h 3229592"/>
              <a:gd name="connsiteX2" fmla="*/ 8572899 w 8572899"/>
              <a:gd name="connsiteY2" fmla="*/ 2825893 h 3229592"/>
              <a:gd name="connsiteX3" fmla="*/ 0 w 8572899"/>
              <a:gd name="connsiteY3" fmla="*/ 2825893 h 3229592"/>
              <a:gd name="connsiteX4" fmla="*/ 0 w 8572899"/>
              <a:gd name="connsiteY4" fmla="*/ 403699 h 3229592"/>
              <a:gd name="connsiteX0" fmla="*/ 0 w 8572899"/>
              <a:gd name="connsiteY0" fmla="*/ 3767857 h 5113520"/>
              <a:gd name="connsiteX1" fmla="*/ 0 w 8572899"/>
              <a:gd name="connsiteY1" fmla="*/ 1345663 h 5113520"/>
              <a:gd name="connsiteX2" fmla="*/ 8572899 w 8572899"/>
              <a:gd name="connsiteY2" fmla="*/ 1345663 h 5113520"/>
              <a:gd name="connsiteX3" fmla="*/ 8572899 w 8572899"/>
              <a:gd name="connsiteY3" fmla="*/ 3767857 h 5113520"/>
              <a:gd name="connsiteX4" fmla="*/ 118758 w 8572899"/>
              <a:gd name="connsiteY4" fmla="*/ 3859297 h 5113520"/>
              <a:gd name="connsiteX0" fmla="*/ 0 w 8572899"/>
              <a:gd name="connsiteY0" fmla="*/ 1345663 h 5113520"/>
              <a:gd name="connsiteX1" fmla="*/ 8572899 w 8572899"/>
              <a:gd name="connsiteY1" fmla="*/ 1345663 h 5113520"/>
              <a:gd name="connsiteX2" fmla="*/ 8572899 w 8572899"/>
              <a:gd name="connsiteY2" fmla="*/ 3767857 h 5113520"/>
              <a:gd name="connsiteX3" fmla="*/ 118758 w 8572899"/>
              <a:gd name="connsiteY3" fmla="*/ 3859297 h 5113520"/>
              <a:gd name="connsiteX0" fmla="*/ 0 w 8572899"/>
              <a:gd name="connsiteY0" fmla="*/ 1345663 h 5113520"/>
              <a:gd name="connsiteX1" fmla="*/ 8572899 w 8572899"/>
              <a:gd name="connsiteY1" fmla="*/ 1345663 h 5113520"/>
              <a:gd name="connsiteX2" fmla="*/ 8571486 w 8572899"/>
              <a:gd name="connsiteY2" fmla="*/ 2437933 h 5113520"/>
              <a:gd name="connsiteX3" fmla="*/ 8572899 w 8572899"/>
              <a:gd name="connsiteY3" fmla="*/ 3767857 h 5113520"/>
              <a:gd name="connsiteX4" fmla="*/ 118758 w 8572899"/>
              <a:gd name="connsiteY4" fmla="*/ 3859297 h 5113520"/>
              <a:gd name="connsiteX0" fmla="*/ 0 w 8572899"/>
              <a:gd name="connsiteY0" fmla="*/ 1345663 h 5113520"/>
              <a:gd name="connsiteX1" fmla="*/ 8572899 w 8572899"/>
              <a:gd name="connsiteY1" fmla="*/ 1345663 h 5113520"/>
              <a:gd name="connsiteX2" fmla="*/ 8571486 w 8572899"/>
              <a:gd name="connsiteY2" fmla="*/ 2437933 h 5113520"/>
              <a:gd name="connsiteX3" fmla="*/ 8571486 w 8572899"/>
              <a:gd name="connsiteY3" fmla="*/ 2437933 h 5113520"/>
              <a:gd name="connsiteX4" fmla="*/ 8572899 w 8572899"/>
              <a:gd name="connsiteY4" fmla="*/ 3767857 h 5113520"/>
              <a:gd name="connsiteX5" fmla="*/ 118758 w 8572899"/>
              <a:gd name="connsiteY5" fmla="*/ 3859297 h 5113520"/>
              <a:gd name="connsiteX0" fmla="*/ 0 w 8572899"/>
              <a:gd name="connsiteY0" fmla="*/ 1345663 h 5113520"/>
              <a:gd name="connsiteX1" fmla="*/ 8572899 w 8572899"/>
              <a:gd name="connsiteY1" fmla="*/ 1345663 h 5113520"/>
              <a:gd name="connsiteX2" fmla="*/ 8571486 w 8572899"/>
              <a:gd name="connsiteY2" fmla="*/ 2437933 h 5113520"/>
              <a:gd name="connsiteX3" fmla="*/ 8571486 w 8572899"/>
              <a:gd name="connsiteY3" fmla="*/ 2437933 h 5113520"/>
              <a:gd name="connsiteX4" fmla="*/ 8572899 w 8572899"/>
              <a:gd name="connsiteY4" fmla="*/ 3767857 h 5113520"/>
              <a:gd name="connsiteX5" fmla="*/ 118758 w 8572899"/>
              <a:gd name="connsiteY5" fmla="*/ 3859297 h 5113520"/>
              <a:gd name="connsiteX0" fmla="*/ 0 w 8572899"/>
              <a:gd name="connsiteY0" fmla="*/ 1345663 h 5113520"/>
              <a:gd name="connsiteX1" fmla="*/ 8572899 w 8572899"/>
              <a:gd name="connsiteY1" fmla="*/ 1345663 h 5113520"/>
              <a:gd name="connsiteX2" fmla="*/ 8571486 w 8572899"/>
              <a:gd name="connsiteY2" fmla="*/ 2437933 h 5113520"/>
              <a:gd name="connsiteX3" fmla="*/ 8571486 w 8572899"/>
              <a:gd name="connsiteY3" fmla="*/ 2437933 h 5113520"/>
              <a:gd name="connsiteX4" fmla="*/ 8572899 w 8572899"/>
              <a:gd name="connsiteY4" fmla="*/ 3767857 h 5113520"/>
              <a:gd name="connsiteX5" fmla="*/ 118758 w 8572899"/>
              <a:gd name="connsiteY5" fmla="*/ 3859297 h 5113520"/>
              <a:gd name="connsiteX0" fmla="*/ 0 w 10024006"/>
              <a:gd name="connsiteY0" fmla="*/ 1345663 h 5113520"/>
              <a:gd name="connsiteX1" fmla="*/ 8572899 w 10024006"/>
              <a:gd name="connsiteY1" fmla="*/ 1345663 h 5113520"/>
              <a:gd name="connsiteX2" fmla="*/ 8571486 w 10024006"/>
              <a:gd name="connsiteY2" fmla="*/ 2437933 h 5113520"/>
              <a:gd name="connsiteX3" fmla="*/ 8571486 w 10024006"/>
              <a:gd name="connsiteY3" fmla="*/ 2437933 h 5113520"/>
              <a:gd name="connsiteX4" fmla="*/ 8572899 w 10024006"/>
              <a:gd name="connsiteY4" fmla="*/ 3767857 h 5113520"/>
              <a:gd name="connsiteX5" fmla="*/ 118758 w 10024006"/>
              <a:gd name="connsiteY5" fmla="*/ 3859297 h 5113520"/>
              <a:gd name="connsiteX0" fmla="*/ 0 w 10024006"/>
              <a:gd name="connsiteY0" fmla="*/ 1345663 h 5113520"/>
              <a:gd name="connsiteX1" fmla="*/ 8572899 w 10024006"/>
              <a:gd name="connsiteY1" fmla="*/ 1345663 h 5113520"/>
              <a:gd name="connsiteX2" fmla="*/ 8571486 w 10024006"/>
              <a:gd name="connsiteY2" fmla="*/ 2437933 h 5113520"/>
              <a:gd name="connsiteX3" fmla="*/ 8571486 w 10024006"/>
              <a:gd name="connsiteY3" fmla="*/ 2437933 h 5113520"/>
              <a:gd name="connsiteX4" fmla="*/ 8572899 w 10024006"/>
              <a:gd name="connsiteY4" fmla="*/ 3767857 h 5113520"/>
              <a:gd name="connsiteX5" fmla="*/ 118758 w 10024006"/>
              <a:gd name="connsiteY5" fmla="*/ 3859297 h 5113520"/>
              <a:gd name="connsiteX0" fmla="*/ 0 w 10001480"/>
              <a:gd name="connsiteY0" fmla="*/ 1345663 h 5113520"/>
              <a:gd name="connsiteX1" fmla="*/ 8572899 w 10001480"/>
              <a:gd name="connsiteY1" fmla="*/ 1345663 h 5113520"/>
              <a:gd name="connsiteX2" fmla="*/ 8571486 w 10001480"/>
              <a:gd name="connsiteY2" fmla="*/ 2437933 h 5113520"/>
              <a:gd name="connsiteX3" fmla="*/ 8572899 w 10001480"/>
              <a:gd name="connsiteY3" fmla="*/ 3767857 h 5113520"/>
              <a:gd name="connsiteX4" fmla="*/ 118758 w 10001480"/>
              <a:gd name="connsiteY4" fmla="*/ 3859297 h 5113520"/>
              <a:gd name="connsiteX0" fmla="*/ 0 w 10001480"/>
              <a:gd name="connsiteY0" fmla="*/ 1345663 h 5113520"/>
              <a:gd name="connsiteX1" fmla="*/ 8572899 w 10001480"/>
              <a:gd name="connsiteY1" fmla="*/ 1345663 h 5113520"/>
              <a:gd name="connsiteX2" fmla="*/ 8571486 w 10001480"/>
              <a:gd name="connsiteY2" fmla="*/ 2437933 h 5113520"/>
              <a:gd name="connsiteX3" fmla="*/ 8572899 w 10001480"/>
              <a:gd name="connsiteY3" fmla="*/ 3767857 h 5113520"/>
              <a:gd name="connsiteX4" fmla="*/ 118758 w 10001480"/>
              <a:gd name="connsiteY4" fmla="*/ 3859297 h 5113520"/>
              <a:gd name="connsiteX0" fmla="*/ 0 w 10001480"/>
              <a:gd name="connsiteY0" fmla="*/ 1345663 h 5113520"/>
              <a:gd name="connsiteX1" fmla="*/ 8572899 w 10001480"/>
              <a:gd name="connsiteY1" fmla="*/ 1345663 h 5113520"/>
              <a:gd name="connsiteX2" fmla="*/ 8571486 w 10001480"/>
              <a:gd name="connsiteY2" fmla="*/ 2437933 h 5113520"/>
              <a:gd name="connsiteX3" fmla="*/ 8572899 w 10001480"/>
              <a:gd name="connsiteY3" fmla="*/ 3767857 h 5113520"/>
              <a:gd name="connsiteX4" fmla="*/ 118758 w 10001480"/>
              <a:gd name="connsiteY4" fmla="*/ 3859297 h 5113520"/>
              <a:gd name="connsiteX0" fmla="*/ 0 w 10001480"/>
              <a:gd name="connsiteY0" fmla="*/ 1345663 h 5113520"/>
              <a:gd name="connsiteX1" fmla="*/ 8572899 w 10001480"/>
              <a:gd name="connsiteY1" fmla="*/ 1345663 h 5113520"/>
              <a:gd name="connsiteX2" fmla="*/ 8571486 w 10001480"/>
              <a:gd name="connsiteY2" fmla="*/ 2437933 h 5113520"/>
              <a:gd name="connsiteX3" fmla="*/ 8572899 w 10001480"/>
              <a:gd name="connsiteY3" fmla="*/ 3767857 h 5113520"/>
              <a:gd name="connsiteX4" fmla="*/ 118758 w 10001480"/>
              <a:gd name="connsiteY4" fmla="*/ 3859297 h 5113520"/>
              <a:gd name="connsiteX0" fmla="*/ 0 w 10001480"/>
              <a:gd name="connsiteY0" fmla="*/ 1345663 h 5113520"/>
              <a:gd name="connsiteX1" fmla="*/ 8572899 w 10001480"/>
              <a:gd name="connsiteY1" fmla="*/ 1345663 h 5113520"/>
              <a:gd name="connsiteX2" fmla="*/ 9926074 w 10001480"/>
              <a:gd name="connsiteY2" fmla="*/ 2437933 h 5113520"/>
              <a:gd name="connsiteX3" fmla="*/ 8572899 w 10001480"/>
              <a:gd name="connsiteY3" fmla="*/ 3767857 h 5113520"/>
              <a:gd name="connsiteX4" fmla="*/ 118758 w 10001480"/>
              <a:gd name="connsiteY4" fmla="*/ 3859297 h 5113520"/>
              <a:gd name="connsiteX0" fmla="*/ 0 w 10209160"/>
              <a:gd name="connsiteY0" fmla="*/ 1345663 h 5113520"/>
              <a:gd name="connsiteX1" fmla="*/ 8572899 w 10209160"/>
              <a:gd name="connsiteY1" fmla="*/ 1345663 h 5113520"/>
              <a:gd name="connsiteX2" fmla="*/ 9926074 w 10209160"/>
              <a:gd name="connsiteY2" fmla="*/ 2437933 h 5113520"/>
              <a:gd name="connsiteX3" fmla="*/ 9936321 w 10209160"/>
              <a:gd name="connsiteY3" fmla="*/ 2437933 h 5113520"/>
              <a:gd name="connsiteX4" fmla="*/ 8572899 w 10209160"/>
              <a:gd name="connsiteY4" fmla="*/ 3767857 h 5113520"/>
              <a:gd name="connsiteX5" fmla="*/ 118758 w 10209160"/>
              <a:gd name="connsiteY5" fmla="*/ 3859297 h 5113520"/>
              <a:gd name="connsiteX0" fmla="*/ 0 w 10209160"/>
              <a:gd name="connsiteY0" fmla="*/ 1345663 h 5113520"/>
              <a:gd name="connsiteX1" fmla="*/ 8572899 w 10209160"/>
              <a:gd name="connsiteY1" fmla="*/ 1345663 h 5113520"/>
              <a:gd name="connsiteX2" fmla="*/ 9926074 w 10209160"/>
              <a:gd name="connsiteY2" fmla="*/ 2437933 h 5113520"/>
              <a:gd name="connsiteX3" fmla="*/ 9936321 w 10209160"/>
              <a:gd name="connsiteY3" fmla="*/ 2437933 h 5113520"/>
              <a:gd name="connsiteX4" fmla="*/ 8572899 w 10209160"/>
              <a:gd name="connsiteY4" fmla="*/ 3767857 h 5113520"/>
              <a:gd name="connsiteX5" fmla="*/ 1473347 w 10209160"/>
              <a:gd name="connsiteY5" fmla="*/ 4359339 h 5113520"/>
              <a:gd name="connsiteX0" fmla="*/ 0 w 10209160"/>
              <a:gd name="connsiteY0" fmla="*/ 1345663 h 5113520"/>
              <a:gd name="connsiteX1" fmla="*/ 8572899 w 10209160"/>
              <a:gd name="connsiteY1" fmla="*/ 1345663 h 5113520"/>
              <a:gd name="connsiteX2" fmla="*/ 9926074 w 10209160"/>
              <a:gd name="connsiteY2" fmla="*/ 2437933 h 5113520"/>
              <a:gd name="connsiteX3" fmla="*/ 9936321 w 10209160"/>
              <a:gd name="connsiteY3" fmla="*/ 2437933 h 5113520"/>
              <a:gd name="connsiteX4" fmla="*/ 8572899 w 10209160"/>
              <a:gd name="connsiteY4" fmla="*/ 3767857 h 5113520"/>
              <a:gd name="connsiteX5" fmla="*/ 2401111 w 10209160"/>
              <a:gd name="connsiteY5" fmla="*/ 4145001 h 5113520"/>
              <a:gd name="connsiteX0" fmla="*/ 0 w 10209160"/>
              <a:gd name="connsiteY0" fmla="*/ 1345663 h 5113520"/>
              <a:gd name="connsiteX1" fmla="*/ 8572899 w 10209160"/>
              <a:gd name="connsiteY1" fmla="*/ 1345663 h 5113520"/>
              <a:gd name="connsiteX2" fmla="*/ 9943798 w 10209160"/>
              <a:gd name="connsiteY2" fmla="*/ 1873450 h 5113520"/>
              <a:gd name="connsiteX3" fmla="*/ 9926074 w 10209160"/>
              <a:gd name="connsiteY3" fmla="*/ 2437933 h 5113520"/>
              <a:gd name="connsiteX4" fmla="*/ 9936321 w 10209160"/>
              <a:gd name="connsiteY4" fmla="*/ 2437933 h 5113520"/>
              <a:gd name="connsiteX5" fmla="*/ 8572899 w 10209160"/>
              <a:gd name="connsiteY5" fmla="*/ 3767857 h 5113520"/>
              <a:gd name="connsiteX6" fmla="*/ 2401111 w 10209160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8572899 w 10227245"/>
              <a:gd name="connsiteY4" fmla="*/ 3767857 h 5113520"/>
              <a:gd name="connsiteX5" fmla="*/ 2401111 w 10227245"/>
              <a:gd name="connsiteY5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8572899 w 10227245"/>
              <a:gd name="connsiteY4" fmla="*/ 3767857 h 5113520"/>
              <a:gd name="connsiteX5" fmla="*/ 2401111 w 10227245"/>
              <a:gd name="connsiteY5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8572899 w 10227245"/>
              <a:gd name="connsiteY4" fmla="*/ 3767857 h 5113520"/>
              <a:gd name="connsiteX5" fmla="*/ 2401111 w 10227245"/>
              <a:gd name="connsiteY5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78877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78877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78877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8572899 w 10227245"/>
              <a:gd name="connsiteY4" fmla="*/ 3767857 h 5113520"/>
              <a:gd name="connsiteX5" fmla="*/ 2401111 w 10227245"/>
              <a:gd name="connsiteY5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8572899 w 10227245"/>
              <a:gd name="connsiteY3" fmla="*/ 3767857 h 5113520"/>
              <a:gd name="connsiteX4" fmla="*/ 2401111 w 10227245"/>
              <a:gd name="connsiteY4" fmla="*/ 4145001 h 5113520"/>
              <a:gd name="connsiteX0" fmla="*/ 0 w 10227246"/>
              <a:gd name="connsiteY0" fmla="*/ 1345663 h 5113520"/>
              <a:gd name="connsiteX1" fmla="*/ 8572900 w 10227246"/>
              <a:gd name="connsiteY1" fmla="*/ 1345663 h 5113520"/>
              <a:gd name="connsiteX2" fmla="*/ 9926074 w 10227246"/>
              <a:gd name="connsiteY2" fmla="*/ 2437933 h 5113520"/>
              <a:gd name="connsiteX3" fmla="*/ 8572899 w 10227246"/>
              <a:gd name="connsiteY3" fmla="*/ 3767857 h 5113520"/>
              <a:gd name="connsiteX4" fmla="*/ 2401111 w 10227246"/>
              <a:gd name="connsiteY4" fmla="*/ 4145001 h 5113520"/>
              <a:gd name="connsiteX0" fmla="*/ 0 w 10227247"/>
              <a:gd name="connsiteY0" fmla="*/ 1345663 h 5113520"/>
              <a:gd name="connsiteX1" fmla="*/ 8572901 w 10227247"/>
              <a:gd name="connsiteY1" fmla="*/ 1345663 h 5113520"/>
              <a:gd name="connsiteX2" fmla="*/ 9926074 w 10227247"/>
              <a:gd name="connsiteY2" fmla="*/ 2437933 h 5113520"/>
              <a:gd name="connsiteX3" fmla="*/ 8572899 w 10227247"/>
              <a:gd name="connsiteY3" fmla="*/ 3767857 h 5113520"/>
              <a:gd name="connsiteX4" fmla="*/ 2401111 w 10227247"/>
              <a:gd name="connsiteY4" fmla="*/ 4145001 h 5113520"/>
              <a:gd name="connsiteX0" fmla="*/ 0 w 10227248"/>
              <a:gd name="connsiteY0" fmla="*/ 1345663 h 5113520"/>
              <a:gd name="connsiteX1" fmla="*/ 8572902 w 10227248"/>
              <a:gd name="connsiteY1" fmla="*/ 1345663 h 5113520"/>
              <a:gd name="connsiteX2" fmla="*/ 9926074 w 10227248"/>
              <a:gd name="connsiteY2" fmla="*/ 2437933 h 5113520"/>
              <a:gd name="connsiteX3" fmla="*/ 8572899 w 10227248"/>
              <a:gd name="connsiteY3" fmla="*/ 3767857 h 5113520"/>
              <a:gd name="connsiteX4" fmla="*/ 2401111 w 10227248"/>
              <a:gd name="connsiteY4" fmla="*/ 4145001 h 5113520"/>
              <a:gd name="connsiteX0" fmla="*/ 0 w 10227249"/>
              <a:gd name="connsiteY0" fmla="*/ 1345663 h 5113520"/>
              <a:gd name="connsiteX1" fmla="*/ 8572903 w 10227249"/>
              <a:gd name="connsiteY1" fmla="*/ 1345663 h 5113520"/>
              <a:gd name="connsiteX2" fmla="*/ 9926074 w 10227249"/>
              <a:gd name="connsiteY2" fmla="*/ 2437933 h 5113520"/>
              <a:gd name="connsiteX3" fmla="*/ 8572899 w 10227249"/>
              <a:gd name="connsiteY3" fmla="*/ 3767857 h 5113520"/>
              <a:gd name="connsiteX4" fmla="*/ 2401111 w 10227249"/>
              <a:gd name="connsiteY4" fmla="*/ 4145001 h 5113520"/>
              <a:gd name="connsiteX0" fmla="*/ 0 w 10227249"/>
              <a:gd name="connsiteY0" fmla="*/ 1345663 h 5113520"/>
              <a:gd name="connsiteX1" fmla="*/ 8572903 w 10227249"/>
              <a:gd name="connsiteY1" fmla="*/ 1345663 h 5113520"/>
              <a:gd name="connsiteX2" fmla="*/ 9926074 w 10227249"/>
              <a:gd name="connsiteY2" fmla="*/ 2437933 h 5113520"/>
              <a:gd name="connsiteX3" fmla="*/ 8572899 w 10227249"/>
              <a:gd name="connsiteY3" fmla="*/ 3767857 h 5113520"/>
              <a:gd name="connsiteX4" fmla="*/ 2401111 w 10227249"/>
              <a:gd name="connsiteY4" fmla="*/ 4145001 h 5113520"/>
              <a:gd name="connsiteX0" fmla="*/ 0 w 10227249"/>
              <a:gd name="connsiteY0" fmla="*/ 1345663 h 5113520"/>
              <a:gd name="connsiteX1" fmla="*/ 8572903 w 10227249"/>
              <a:gd name="connsiteY1" fmla="*/ 1345663 h 5113520"/>
              <a:gd name="connsiteX2" fmla="*/ 9926074 w 10227249"/>
              <a:gd name="connsiteY2" fmla="*/ 2437933 h 5113520"/>
              <a:gd name="connsiteX3" fmla="*/ 8572899 w 10227249"/>
              <a:gd name="connsiteY3" fmla="*/ 3767857 h 5113520"/>
              <a:gd name="connsiteX4" fmla="*/ 2401111 w 10227249"/>
              <a:gd name="connsiteY4" fmla="*/ 4145001 h 5113520"/>
              <a:gd name="connsiteX0" fmla="*/ 0 w 10001483"/>
              <a:gd name="connsiteY0" fmla="*/ 1345663 h 5113520"/>
              <a:gd name="connsiteX1" fmla="*/ 8572903 w 10001483"/>
              <a:gd name="connsiteY1" fmla="*/ 1345663 h 5113520"/>
              <a:gd name="connsiteX2" fmla="*/ 8571480 w 10001483"/>
              <a:gd name="connsiteY2" fmla="*/ 1373408 h 5113520"/>
              <a:gd name="connsiteX3" fmla="*/ 9926074 w 10001483"/>
              <a:gd name="connsiteY3" fmla="*/ 2437933 h 5113520"/>
              <a:gd name="connsiteX4" fmla="*/ 8572899 w 10001483"/>
              <a:gd name="connsiteY4" fmla="*/ 3767857 h 5113520"/>
              <a:gd name="connsiteX5" fmla="*/ 2401111 w 10001483"/>
              <a:gd name="connsiteY5" fmla="*/ 4145001 h 5113520"/>
              <a:gd name="connsiteX0" fmla="*/ 0 w 10001483"/>
              <a:gd name="connsiteY0" fmla="*/ 1345663 h 5113520"/>
              <a:gd name="connsiteX1" fmla="*/ 8572903 w 10001483"/>
              <a:gd name="connsiteY1" fmla="*/ 1345663 h 5113520"/>
              <a:gd name="connsiteX2" fmla="*/ 8571480 w 10001483"/>
              <a:gd name="connsiteY2" fmla="*/ 1373408 h 5113520"/>
              <a:gd name="connsiteX3" fmla="*/ 9926074 w 10001483"/>
              <a:gd name="connsiteY3" fmla="*/ 2437933 h 5113520"/>
              <a:gd name="connsiteX4" fmla="*/ 8572899 w 10001483"/>
              <a:gd name="connsiteY4" fmla="*/ 3767857 h 5113520"/>
              <a:gd name="connsiteX5" fmla="*/ 2401111 w 10001483"/>
              <a:gd name="connsiteY5" fmla="*/ 4145001 h 5113520"/>
              <a:gd name="connsiteX0" fmla="*/ 0 w 10151596"/>
              <a:gd name="connsiteY0" fmla="*/ 1345663 h 5113520"/>
              <a:gd name="connsiteX1" fmla="*/ 8572903 w 10151596"/>
              <a:gd name="connsiteY1" fmla="*/ 1345663 h 5113520"/>
              <a:gd name="connsiteX2" fmla="*/ 9926068 w 10151596"/>
              <a:gd name="connsiteY2" fmla="*/ 1659136 h 5113520"/>
              <a:gd name="connsiteX3" fmla="*/ 9926074 w 10151596"/>
              <a:gd name="connsiteY3" fmla="*/ 2437933 h 5113520"/>
              <a:gd name="connsiteX4" fmla="*/ 8572899 w 10151596"/>
              <a:gd name="connsiteY4" fmla="*/ 3767857 h 5113520"/>
              <a:gd name="connsiteX5" fmla="*/ 2401111 w 10151596"/>
              <a:gd name="connsiteY5" fmla="*/ 4145001 h 5113520"/>
              <a:gd name="connsiteX0" fmla="*/ 0 w 10151596"/>
              <a:gd name="connsiteY0" fmla="*/ 1345663 h 5113520"/>
              <a:gd name="connsiteX1" fmla="*/ 8572903 w 10151596"/>
              <a:gd name="connsiteY1" fmla="*/ 1345663 h 5113520"/>
              <a:gd name="connsiteX2" fmla="*/ 9926068 w 10151596"/>
              <a:gd name="connsiteY2" fmla="*/ 1659136 h 5113520"/>
              <a:gd name="connsiteX3" fmla="*/ 9926074 w 10151596"/>
              <a:gd name="connsiteY3" fmla="*/ 2437933 h 5113520"/>
              <a:gd name="connsiteX4" fmla="*/ 8572899 w 10151596"/>
              <a:gd name="connsiteY4" fmla="*/ 3767857 h 5113520"/>
              <a:gd name="connsiteX5" fmla="*/ 2401111 w 10151596"/>
              <a:gd name="connsiteY5" fmla="*/ 4145001 h 5113520"/>
              <a:gd name="connsiteX0" fmla="*/ 0 w 10151596"/>
              <a:gd name="connsiteY0" fmla="*/ 1345663 h 5113520"/>
              <a:gd name="connsiteX1" fmla="*/ 8572903 w 10151596"/>
              <a:gd name="connsiteY1" fmla="*/ 1345663 h 5113520"/>
              <a:gd name="connsiteX2" fmla="*/ 9926068 w 10151596"/>
              <a:gd name="connsiteY2" fmla="*/ 1659136 h 5113520"/>
              <a:gd name="connsiteX3" fmla="*/ 9926074 w 10151596"/>
              <a:gd name="connsiteY3" fmla="*/ 2437933 h 5113520"/>
              <a:gd name="connsiteX4" fmla="*/ 8572899 w 10151596"/>
              <a:gd name="connsiteY4" fmla="*/ 3767857 h 5113520"/>
              <a:gd name="connsiteX5" fmla="*/ 2401111 w 10151596"/>
              <a:gd name="connsiteY5" fmla="*/ 4145001 h 5113520"/>
              <a:gd name="connsiteX0" fmla="*/ 0 w 10151596"/>
              <a:gd name="connsiteY0" fmla="*/ 1345663 h 5113520"/>
              <a:gd name="connsiteX1" fmla="*/ 8572903 w 10151596"/>
              <a:gd name="connsiteY1" fmla="*/ 1345663 h 5113520"/>
              <a:gd name="connsiteX2" fmla="*/ 9926068 w 10151596"/>
              <a:gd name="connsiteY2" fmla="*/ 1659136 h 5113520"/>
              <a:gd name="connsiteX3" fmla="*/ 9926074 w 10151596"/>
              <a:gd name="connsiteY3" fmla="*/ 2437933 h 5113520"/>
              <a:gd name="connsiteX4" fmla="*/ 8572899 w 10151596"/>
              <a:gd name="connsiteY4" fmla="*/ 3767857 h 5113520"/>
              <a:gd name="connsiteX5" fmla="*/ 2401111 w 10151596"/>
              <a:gd name="connsiteY5" fmla="*/ 4145001 h 5113520"/>
              <a:gd name="connsiteX0" fmla="*/ 0 w 10151596"/>
              <a:gd name="connsiteY0" fmla="*/ 1345663 h 5113520"/>
              <a:gd name="connsiteX1" fmla="*/ 8572903 w 10151596"/>
              <a:gd name="connsiteY1" fmla="*/ 1345663 h 5113520"/>
              <a:gd name="connsiteX2" fmla="*/ 9926068 w 10151596"/>
              <a:gd name="connsiteY2" fmla="*/ 1659136 h 5113520"/>
              <a:gd name="connsiteX3" fmla="*/ 9926074 w 10151596"/>
              <a:gd name="connsiteY3" fmla="*/ 2437933 h 5113520"/>
              <a:gd name="connsiteX4" fmla="*/ 8572899 w 10151596"/>
              <a:gd name="connsiteY4" fmla="*/ 3767857 h 5113520"/>
              <a:gd name="connsiteX5" fmla="*/ 2401111 w 10151596"/>
              <a:gd name="connsiteY5" fmla="*/ 4145001 h 5113520"/>
              <a:gd name="connsiteX0" fmla="*/ 0 w 10409689"/>
              <a:gd name="connsiteY0" fmla="*/ 1345663 h 5113520"/>
              <a:gd name="connsiteX1" fmla="*/ 8572903 w 10409689"/>
              <a:gd name="connsiteY1" fmla="*/ 1345663 h 5113520"/>
              <a:gd name="connsiteX2" fmla="*/ 10184162 w 10409689"/>
              <a:gd name="connsiteY2" fmla="*/ 2067918 h 5113520"/>
              <a:gd name="connsiteX3" fmla="*/ 9926068 w 10409689"/>
              <a:gd name="connsiteY3" fmla="*/ 1659136 h 5113520"/>
              <a:gd name="connsiteX4" fmla="*/ 9926074 w 10409689"/>
              <a:gd name="connsiteY4" fmla="*/ 2437933 h 5113520"/>
              <a:gd name="connsiteX5" fmla="*/ 8572899 w 10409689"/>
              <a:gd name="connsiteY5" fmla="*/ 3767857 h 5113520"/>
              <a:gd name="connsiteX6" fmla="*/ 2401111 w 10409689"/>
              <a:gd name="connsiteY6" fmla="*/ 4145001 h 5113520"/>
              <a:gd name="connsiteX0" fmla="*/ 0 w 10246437"/>
              <a:gd name="connsiteY0" fmla="*/ 1345663 h 5113520"/>
              <a:gd name="connsiteX1" fmla="*/ 8572903 w 10246437"/>
              <a:gd name="connsiteY1" fmla="*/ 1345663 h 5113520"/>
              <a:gd name="connsiteX2" fmla="*/ 9552422 w 10246437"/>
              <a:gd name="connsiteY2" fmla="*/ 2925174 h 5113520"/>
              <a:gd name="connsiteX3" fmla="*/ 10184162 w 10246437"/>
              <a:gd name="connsiteY3" fmla="*/ 2067918 h 5113520"/>
              <a:gd name="connsiteX4" fmla="*/ 9926068 w 10246437"/>
              <a:gd name="connsiteY4" fmla="*/ 1659136 h 5113520"/>
              <a:gd name="connsiteX5" fmla="*/ 9926074 w 10246437"/>
              <a:gd name="connsiteY5" fmla="*/ 2437933 h 5113520"/>
              <a:gd name="connsiteX6" fmla="*/ 8572899 w 10246437"/>
              <a:gd name="connsiteY6" fmla="*/ 3767857 h 5113520"/>
              <a:gd name="connsiteX7" fmla="*/ 2401111 w 10246437"/>
              <a:gd name="connsiteY7" fmla="*/ 4145001 h 5113520"/>
              <a:gd name="connsiteX0" fmla="*/ 0 w 10810631"/>
              <a:gd name="connsiteY0" fmla="*/ 1345663 h 5113520"/>
              <a:gd name="connsiteX1" fmla="*/ 2634902 w 10810631"/>
              <a:gd name="connsiteY1" fmla="*/ 2917275 h 5113520"/>
              <a:gd name="connsiteX2" fmla="*/ 9552422 w 10810631"/>
              <a:gd name="connsiteY2" fmla="*/ 2925174 h 5113520"/>
              <a:gd name="connsiteX3" fmla="*/ 10184162 w 10810631"/>
              <a:gd name="connsiteY3" fmla="*/ 2067918 h 5113520"/>
              <a:gd name="connsiteX4" fmla="*/ 9926068 w 10810631"/>
              <a:gd name="connsiteY4" fmla="*/ 1659136 h 5113520"/>
              <a:gd name="connsiteX5" fmla="*/ 9926074 w 10810631"/>
              <a:gd name="connsiteY5" fmla="*/ 2437933 h 5113520"/>
              <a:gd name="connsiteX6" fmla="*/ 8572899 w 10810631"/>
              <a:gd name="connsiteY6" fmla="*/ 3767857 h 5113520"/>
              <a:gd name="connsiteX7" fmla="*/ 2401111 w 10810631"/>
              <a:gd name="connsiteY7" fmla="*/ 4145001 h 5113520"/>
              <a:gd name="connsiteX0" fmla="*/ 0 w 10476530"/>
              <a:gd name="connsiteY0" fmla="*/ 1345663 h 5113520"/>
              <a:gd name="connsiteX1" fmla="*/ 2634902 w 10476530"/>
              <a:gd name="connsiteY1" fmla="*/ 2917275 h 5113520"/>
              <a:gd name="connsiteX2" fmla="*/ 4639511 w 10476530"/>
              <a:gd name="connsiteY2" fmla="*/ 1351394 h 5113520"/>
              <a:gd name="connsiteX3" fmla="*/ 9552422 w 10476530"/>
              <a:gd name="connsiteY3" fmla="*/ 2925174 h 5113520"/>
              <a:gd name="connsiteX4" fmla="*/ 10184162 w 10476530"/>
              <a:gd name="connsiteY4" fmla="*/ 2067918 h 5113520"/>
              <a:gd name="connsiteX5" fmla="*/ 9926068 w 10476530"/>
              <a:gd name="connsiteY5" fmla="*/ 1659136 h 5113520"/>
              <a:gd name="connsiteX6" fmla="*/ 9926074 w 10476530"/>
              <a:gd name="connsiteY6" fmla="*/ 2437933 h 5113520"/>
              <a:gd name="connsiteX7" fmla="*/ 8572899 w 10476530"/>
              <a:gd name="connsiteY7" fmla="*/ 3767857 h 5113520"/>
              <a:gd name="connsiteX8" fmla="*/ 2401111 w 10476530"/>
              <a:gd name="connsiteY8" fmla="*/ 4145001 h 5113520"/>
              <a:gd name="connsiteX0" fmla="*/ 0 w 10772200"/>
              <a:gd name="connsiteY0" fmla="*/ 1345663 h 5113520"/>
              <a:gd name="connsiteX1" fmla="*/ 2634902 w 10772200"/>
              <a:gd name="connsiteY1" fmla="*/ 2917275 h 5113520"/>
              <a:gd name="connsiteX2" fmla="*/ 4639511 w 10772200"/>
              <a:gd name="connsiteY2" fmla="*/ 1351394 h 5113520"/>
              <a:gd name="connsiteX3" fmla="*/ 6397839 w 10772200"/>
              <a:gd name="connsiteY3" fmla="*/ 3139464 h 5113520"/>
              <a:gd name="connsiteX4" fmla="*/ 10184162 w 10772200"/>
              <a:gd name="connsiteY4" fmla="*/ 2067918 h 5113520"/>
              <a:gd name="connsiteX5" fmla="*/ 9926068 w 10772200"/>
              <a:gd name="connsiteY5" fmla="*/ 1659136 h 5113520"/>
              <a:gd name="connsiteX6" fmla="*/ 9926074 w 10772200"/>
              <a:gd name="connsiteY6" fmla="*/ 2437933 h 5113520"/>
              <a:gd name="connsiteX7" fmla="*/ 8572899 w 10772200"/>
              <a:gd name="connsiteY7" fmla="*/ 3767857 h 5113520"/>
              <a:gd name="connsiteX8" fmla="*/ 2401111 w 10772200"/>
              <a:gd name="connsiteY8" fmla="*/ 4145001 h 5113520"/>
              <a:gd name="connsiteX0" fmla="*/ 0 w 10254183"/>
              <a:gd name="connsiteY0" fmla="*/ 1345663 h 5113520"/>
              <a:gd name="connsiteX1" fmla="*/ 2634902 w 10254183"/>
              <a:gd name="connsiteY1" fmla="*/ 2917275 h 5113520"/>
              <a:gd name="connsiteX2" fmla="*/ 4639511 w 10254183"/>
              <a:gd name="connsiteY2" fmla="*/ 1351394 h 5113520"/>
              <a:gd name="connsiteX3" fmla="*/ 6397839 w 10254183"/>
              <a:gd name="connsiteY3" fmla="*/ 3139464 h 5113520"/>
              <a:gd name="connsiteX4" fmla="*/ 7957385 w 10254183"/>
              <a:gd name="connsiteY4" fmla="*/ 1353514 h 5113520"/>
              <a:gd name="connsiteX5" fmla="*/ 9926068 w 10254183"/>
              <a:gd name="connsiteY5" fmla="*/ 1659136 h 5113520"/>
              <a:gd name="connsiteX6" fmla="*/ 9926074 w 10254183"/>
              <a:gd name="connsiteY6" fmla="*/ 2437933 h 5113520"/>
              <a:gd name="connsiteX7" fmla="*/ 8572899 w 10254183"/>
              <a:gd name="connsiteY7" fmla="*/ 3767857 h 5113520"/>
              <a:gd name="connsiteX8" fmla="*/ 2401111 w 10254183"/>
              <a:gd name="connsiteY8" fmla="*/ 4145001 h 5113520"/>
              <a:gd name="connsiteX0" fmla="*/ 0 w 9926074"/>
              <a:gd name="connsiteY0" fmla="*/ 1345663 h 5113520"/>
              <a:gd name="connsiteX1" fmla="*/ 2634902 w 9926074"/>
              <a:gd name="connsiteY1" fmla="*/ 2917275 h 5113520"/>
              <a:gd name="connsiteX2" fmla="*/ 4639511 w 9926074"/>
              <a:gd name="connsiteY2" fmla="*/ 1351394 h 5113520"/>
              <a:gd name="connsiteX3" fmla="*/ 6397839 w 9926074"/>
              <a:gd name="connsiteY3" fmla="*/ 3139464 h 5113520"/>
              <a:gd name="connsiteX4" fmla="*/ 7957385 w 9926074"/>
              <a:gd name="connsiteY4" fmla="*/ 1353514 h 5113520"/>
              <a:gd name="connsiteX5" fmla="*/ 9091000 w 9926074"/>
              <a:gd name="connsiteY5" fmla="*/ 2802120 h 5113520"/>
              <a:gd name="connsiteX6" fmla="*/ 9926074 w 9926074"/>
              <a:gd name="connsiteY6" fmla="*/ 2437933 h 5113520"/>
              <a:gd name="connsiteX7" fmla="*/ 8572899 w 9926074"/>
              <a:gd name="connsiteY7" fmla="*/ 3767857 h 5113520"/>
              <a:gd name="connsiteX8" fmla="*/ 2401111 w 9926074"/>
              <a:gd name="connsiteY8" fmla="*/ 4145001 h 5113520"/>
              <a:gd name="connsiteX0" fmla="*/ 0 w 11919588"/>
              <a:gd name="connsiteY0" fmla="*/ 1345663 h 4225115"/>
              <a:gd name="connsiteX1" fmla="*/ 2634902 w 11919588"/>
              <a:gd name="connsiteY1" fmla="*/ 2917275 h 4225115"/>
              <a:gd name="connsiteX2" fmla="*/ 4639511 w 11919588"/>
              <a:gd name="connsiteY2" fmla="*/ 1351394 h 4225115"/>
              <a:gd name="connsiteX3" fmla="*/ 6397839 w 11919588"/>
              <a:gd name="connsiteY3" fmla="*/ 3139464 h 4225115"/>
              <a:gd name="connsiteX4" fmla="*/ 7957385 w 11919588"/>
              <a:gd name="connsiteY4" fmla="*/ 1353514 h 4225115"/>
              <a:gd name="connsiteX5" fmla="*/ 9091000 w 11919588"/>
              <a:gd name="connsiteY5" fmla="*/ 2802120 h 4225115"/>
              <a:gd name="connsiteX6" fmla="*/ 9926074 w 11919588"/>
              <a:gd name="connsiteY6" fmla="*/ 2437933 h 4225115"/>
              <a:gd name="connsiteX7" fmla="*/ 8572899 w 11919588"/>
              <a:gd name="connsiteY7" fmla="*/ 3767857 h 4225115"/>
              <a:gd name="connsiteX8" fmla="*/ 10890957 w 11919588"/>
              <a:gd name="connsiteY8" fmla="*/ 4225115 h 4225115"/>
              <a:gd name="connsiteX9" fmla="*/ 2401111 w 11919588"/>
              <a:gd name="connsiteY9" fmla="*/ 4145001 h 4225115"/>
              <a:gd name="connsiteX0" fmla="*/ 0 w 11919588"/>
              <a:gd name="connsiteY0" fmla="*/ 1345663 h 4225115"/>
              <a:gd name="connsiteX1" fmla="*/ 2634902 w 11919588"/>
              <a:gd name="connsiteY1" fmla="*/ 2917275 h 4225115"/>
              <a:gd name="connsiteX2" fmla="*/ 2651291 w 11919588"/>
              <a:gd name="connsiteY2" fmla="*/ 3293869 h 4225115"/>
              <a:gd name="connsiteX3" fmla="*/ 4639511 w 11919588"/>
              <a:gd name="connsiteY3" fmla="*/ 1351394 h 4225115"/>
              <a:gd name="connsiteX4" fmla="*/ 6397839 w 11919588"/>
              <a:gd name="connsiteY4" fmla="*/ 3139464 h 4225115"/>
              <a:gd name="connsiteX5" fmla="*/ 7957385 w 11919588"/>
              <a:gd name="connsiteY5" fmla="*/ 1353514 h 4225115"/>
              <a:gd name="connsiteX6" fmla="*/ 9091000 w 11919588"/>
              <a:gd name="connsiteY6" fmla="*/ 2802120 h 4225115"/>
              <a:gd name="connsiteX7" fmla="*/ 9926074 w 11919588"/>
              <a:gd name="connsiteY7" fmla="*/ 2437933 h 4225115"/>
              <a:gd name="connsiteX8" fmla="*/ 8572899 w 11919588"/>
              <a:gd name="connsiteY8" fmla="*/ 3767857 h 4225115"/>
              <a:gd name="connsiteX9" fmla="*/ 10890957 w 11919588"/>
              <a:gd name="connsiteY9" fmla="*/ 4225115 h 4225115"/>
              <a:gd name="connsiteX10" fmla="*/ 2401111 w 11919588"/>
              <a:gd name="connsiteY10" fmla="*/ 4145001 h 4225115"/>
              <a:gd name="connsiteX0" fmla="*/ 0 w 11919588"/>
              <a:gd name="connsiteY0" fmla="*/ 48373 h 2927825"/>
              <a:gd name="connsiteX1" fmla="*/ 2651291 w 11919588"/>
              <a:gd name="connsiteY1" fmla="*/ 1996579 h 2927825"/>
              <a:gd name="connsiteX2" fmla="*/ 4639511 w 11919588"/>
              <a:gd name="connsiteY2" fmla="*/ 54104 h 2927825"/>
              <a:gd name="connsiteX3" fmla="*/ 6397839 w 11919588"/>
              <a:gd name="connsiteY3" fmla="*/ 1842174 h 2927825"/>
              <a:gd name="connsiteX4" fmla="*/ 7957385 w 11919588"/>
              <a:gd name="connsiteY4" fmla="*/ 56224 h 2927825"/>
              <a:gd name="connsiteX5" fmla="*/ 9091000 w 11919588"/>
              <a:gd name="connsiteY5" fmla="*/ 1504830 h 2927825"/>
              <a:gd name="connsiteX6" fmla="*/ 9926074 w 11919588"/>
              <a:gd name="connsiteY6" fmla="*/ 1140643 h 2927825"/>
              <a:gd name="connsiteX7" fmla="*/ 8572899 w 11919588"/>
              <a:gd name="connsiteY7" fmla="*/ 2470567 h 2927825"/>
              <a:gd name="connsiteX8" fmla="*/ 10890957 w 11919588"/>
              <a:gd name="connsiteY8" fmla="*/ 2927825 h 2927825"/>
              <a:gd name="connsiteX9" fmla="*/ 2401111 w 11919588"/>
              <a:gd name="connsiteY9" fmla="*/ 2847711 h 2927825"/>
              <a:gd name="connsiteX0" fmla="*/ 0 w 11919588"/>
              <a:gd name="connsiteY0" fmla="*/ 78358 h 2957810"/>
              <a:gd name="connsiteX1" fmla="*/ 2651291 w 11919588"/>
              <a:gd name="connsiteY1" fmla="*/ 2026564 h 2957810"/>
              <a:gd name="connsiteX2" fmla="*/ 3596781 w 11919588"/>
              <a:gd name="connsiteY2" fmla="*/ 1367626 h 2957810"/>
              <a:gd name="connsiteX3" fmla="*/ 4639511 w 11919588"/>
              <a:gd name="connsiteY3" fmla="*/ 84089 h 2957810"/>
              <a:gd name="connsiteX4" fmla="*/ 6397839 w 11919588"/>
              <a:gd name="connsiteY4" fmla="*/ 1872159 h 2957810"/>
              <a:gd name="connsiteX5" fmla="*/ 7957385 w 11919588"/>
              <a:gd name="connsiteY5" fmla="*/ 86209 h 2957810"/>
              <a:gd name="connsiteX6" fmla="*/ 9091000 w 11919588"/>
              <a:gd name="connsiteY6" fmla="*/ 1534815 h 2957810"/>
              <a:gd name="connsiteX7" fmla="*/ 9926074 w 11919588"/>
              <a:gd name="connsiteY7" fmla="*/ 1170628 h 2957810"/>
              <a:gd name="connsiteX8" fmla="*/ 8572899 w 11919588"/>
              <a:gd name="connsiteY8" fmla="*/ 2500552 h 2957810"/>
              <a:gd name="connsiteX9" fmla="*/ 10890957 w 11919588"/>
              <a:gd name="connsiteY9" fmla="*/ 2957810 h 2957810"/>
              <a:gd name="connsiteX10" fmla="*/ 2401111 w 11919588"/>
              <a:gd name="connsiteY10" fmla="*/ 2877696 h 2957810"/>
              <a:gd name="connsiteX0" fmla="*/ 0 w 11919588"/>
              <a:gd name="connsiteY0" fmla="*/ 78358 h 2957810"/>
              <a:gd name="connsiteX1" fmla="*/ 1352322 w 11919588"/>
              <a:gd name="connsiteY1" fmla="*/ 2026564 h 2957810"/>
              <a:gd name="connsiteX2" fmla="*/ 3596781 w 11919588"/>
              <a:gd name="connsiteY2" fmla="*/ 1367626 h 2957810"/>
              <a:gd name="connsiteX3" fmla="*/ 4639511 w 11919588"/>
              <a:gd name="connsiteY3" fmla="*/ 84089 h 2957810"/>
              <a:gd name="connsiteX4" fmla="*/ 6397839 w 11919588"/>
              <a:gd name="connsiteY4" fmla="*/ 1872159 h 2957810"/>
              <a:gd name="connsiteX5" fmla="*/ 7957385 w 11919588"/>
              <a:gd name="connsiteY5" fmla="*/ 86209 h 2957810"/>
              <a:gd name="connsiteX6" fmla="*/ 9091000 w 11919588"/>
              <a:gd name="connsiteY6" fmla="*/ 1534815 h 2957810"/>
              <a:gd name="connsiteX7" fmla="*/ 9926074 w 11919588"/>
              <a:gd name="connsiteY7" fmla="*/ 1170628 h 2957810"/>
              <a:gd name="connsiteX8" fmla="*/ 8572899 w 11919588"/>
              <a:gd name="connsiteY8" fmla="*/ 2500552 h 2957810"/>
              <a:gd name="connsiteX9" fmla="*/ 10890957 w 11919588"/>
              <a:gd name="connsiteY9" fmla="*/ 2957810 h 2957810"/>
              <a:gd name="connsiteX10" fmla="*/ 2401111 w 11919588"/>
              <a:gd name="connsiteY10" fmla="*/ 2877696 h 2957810"/>
              <a:gd name="connsiteX0" fmla="*/ 0 w 11919588"/>
              <a:gd name="connsiteY0" fmla="*/ 125987 h 3005439"/>
              <a:gd name="connsiteX1" fmla="*/ 1352322 w 11919588"/>
              <a:gd name="connsiteY1" fmla="*/ 2074193 h 3005439"/>
              <a:gd name="connsiteX2" fmla="*/ 2576152 w 11919588"/>
              <a:gd name="connsiteY2" fmla="*/ 1129479 h 3005439"/>
              <a:gd name="connsiteX3" fmla="*/ 4639511 w 11919588"/>
              <a:gd name="connsiteY3" fmla="*/ 131718 h 3005439"/>
              <a:gd name="connsiteX4" fmla="*/ 6397839 w 11919588"/>
              <a:gd name="connsiteY4" fmla="*/ 1919788 h 3005439"/>
              <a:gd name="connsiteX5" fmla="*/ 7957385 w 11919588"/>
              <a:gd name="connsiteY5" fmla="*/ 133838 h 3005439"/>
              <a:gd name="connsiteX6" fmla="*/ 9091000 w 11919588"/>
              <a:gd name="connsiteY6" fmla="*/ 1582444 h 3005439"/>
              <a:gd name="connsiteX7" fmla="*/ 9926074 w 11919588"/>
              <a:gd name="connsiteY7" fmla="*/ 1218257 h 3005439"/>
              <a:gd name="connsiteX8" fmla="*/ 8572899 w 11919588"/>
              <a:gd name="connsiteY8" fmla="*/ 2548181 h 3005439"/>
              <a:gd name="connsiteX9" fmla="*/ 10890957 w 11919588"/>
              <a:gd name="connsiteY9" fmla="*/ 3005439 h 3005439"/>
              <a:gd name="connsiteX10" fmla="*/ 2401111 w 11919588"/>
              <a:gd name="connsiteY10" fmla="*/ 2925325 h 3005439"/>
              <a:gd name="connsiteX0" fmla="*/ 0 w 11919588"/>
              <a:gd name="connsiteY0" fmla="*/ 303759 h 3183211"/>
              <a:gd name="connsiteX1" fmla="*/ 1352322 w 11919588"/>
              <a:gd name="connsiteY1" fmla="*/ 2251965 h 3183211"/>
              <a:gd name="connsiteX2" fmla="*/ 2576152 w 11919588"/>
              <a:gd name="connsiteY2" fmla="*/ 1307251 h 3183211"/>
              <a:gd name="connsiteX3" fmla="*/ 4639511 w 11919588"/>
              <a:gd name="connsiteY3" fmla="*/ 309490 h 3183211"/>
              <a:gd name="connsiteX4" fmla="*/ 5210872 w 11919588"/>
              <a:gd name="connsiteY4" fmla="*/ 298012 h 3183211"/>
              <a:gd name="connsiteX5" fmla="*/ 6397839 w 11919588"/>
              <a:gd name="connsiteY5" fmla="*/ 2097560 h 3183211"/>
              <a:gd name="connsiteX6" fmla="*/ 7957385 w 11919588"/>
              <a:gd name="connsiteY6" fmla="*/ 311610 h 3183211"/>
              <a:gd name="connsiteX7" fmla="*/ 9091000 w 11919588"/>
              <a:gd name="connsiteY7" fmla="*/ 1760216 h 3183211"/>
              <a:gd name="connsiteX8" fmla="*/ 9926074 w 11919588"/>
              <a:gd name="connsiteY8" fmla="*/ 1396029 h 3183211"/>
              <a:gd name="connsiteX9" fmla="*/ 8572899 w 11919588"/>
              <a:gd name="connsiteY9" fmla="*/ 2725953 h 3183211"/>
              <a:gd name="connsiteX10" fmla="*/ 10890957 w 11919588"/>
              <a:gd name="connsiteY10" fmla="*/ 3183211 h 3183211"/>
              <a:gd name="connsiteX11" fmla="*/ 2401111 w 11919588"/>
              <a:gd name="connsiteY11" fmla="*/ 3103097 h 3183211"/>
              <a:gd name="connsiteX0" fmla="*/ 0 w 11919588"/>
              <a:gd name="connsiteY0" fmla="*/ 303759 h 3183211"/>
              <a:gd name="connsiteX1" fmla="*/ 1352322 w 11919588"/>
              <a:gd name="connsiteY1" fmla="*/ 2251965 h 3183211"/>
              <a:gd name="connsiteX2" fmla="*/ 2576152 w 11919588"/>
              <a:gd name="connsiteY2" fmla="*/ 1307251 h 3183211"/>
              <a:gd name="connsiteX3" fmla="*/ 3340541 w 11919588"/>
              <a:gd name="connsiteY3" fmla="*/ 309490 h 3183211"/>
              <a:gd name="connsiteX4" fmla="*/ 5210872 w 11919588"/>
              <a:gd name="connsiteY4" fmla="*/ 298012 h 3183211"/>
              <a:gd name="connsiteX5" fmla="*/ 6397839 w 11919588"/>
              <a:gd name="connsiteY5" fmla="*/ 2097560 h 3183211"/>
              <a:gd name="connsiteX6" fmla="*/ 7957385 w 11919588"/>
              <a:gd name="connsiteY6" fmla="*/ 311610 h 3183211"/>
              <a:gd name="connsiteX7" fmla="*/ 9091000 w 11919588"/>
              <a:gd name="connsiteY7" fmla="*/ 1760216 h 3183211"/>
              <a:gd name="connsiteX8" fmla="*/ 9926074 w 11919588"/>
              <a:gd name="connsiteY8" fmla="*/ 1396029 h 3183211"/>
              <a:gd name="connsiteX9" fmla="*/ 8572899 w 11919588"/>
              <a:gd name="connsiteY9" fmla="*/ 2725953 h 3183211"/>
              <a:gd name="connsiteX10" fmla="*/ 10890957 w 11919588"/>
              <a:gd name="connsiteY10" fmla="*/ 3183211 h 3183211"/>
              <a:gd name="connsiteX11" fmla="*/ 2401111 w 11919588"/>
              <a:gd name="connsiteY11" fmla="*/ 3103097 h 3183211"/>
              <a:gd name="connsiteX0" fmla="*/ 0 w 11919588"/>
              <a:gd name="connsiteY0" fmla="*/ 111810 h 2991262"/>
              <a:gd name="connsiteX1" fmla="*/ 1352322 w 11919588"/>
              <a:gd name="connsiteY1" fmla="*/ 2060016 h 2991262"/>
              <a:gd name="connsiteX2" fmla="*/ 2576152 w 11919588"/>
              <a:gd name="connsiteY2" fmla="*/ 1115302 h 2991262"/>
              <a:gd name="connsiteX3" fmla="*/ 3340541 w 11919588"/>
              <a:gd name="connsiteY3" fmla="*/ 117541 h 2991262"/>
              <a:gd name="connsiteX4" fmla="*/ 4375805 w 11919588"/>
              <a:gd name="connsiteY4" fmla="*/ 1820551 h 2991262"/>
              <a:gd name="connsiteX5" fmla="*/ 6397839 w 11919588"/>
              <a:gd name="connsiteY5" fmla="*/ 1905611 h 2991262"/>
              <a:gd name="connsiteX6" fmla="*/ 7957385 w 11919588"/>
              <a:gd name="connsiteY6" fmla="*/ 119661 h 2991262"/>
              <a:gd name="connsiteX7" fmla="*/ 9091000 w 11919588"/>
              <a:gd name="connsiteY7" fmla="*/ 1568267 h 2991262"/>
              <a:gd name="connsiteX8" fmla="*/ 9926074 w 11919588"/>
              <a:gd name="connsiteY8" fmla="*/ 1204080 h 2991262"/>
              <a:gd name="connsiteX9" fmla="*/ 8572899 w 11919588"/>
              <a:gd name="connsiteY9" fmla="*/ 2534004 h 2991262"/>
              <a:gd name="connsiteX10" fmla="*/ 10890957 w 11919588"/>
              <a:gd name="connsiteY10" fmla="*/ 2991262 h 2991262"/>
              <a:gd name="connsiteX11" fmla="*/ 2401111 w 11919588"/>
              <a:gd name="connsiteY11" fmla="*/ 2911148 h 2991262"/>
              <a:gd name="connsiteX0" fmla="*/ 0 w 11919588"/>
              <a:gd name="connsiteY0" fmla="*/ 111810 h 2991262"/>
              <a:gd name="connsiteX1" fmla="*/ 1352322 w 11919588"/>
              <a:gd name="connsiteY1" fmla="*/ 2060016 h 2991262"/>
              <a:gd name="connsiteX2" fmla="*/ 2576152 w 11919588"/>
              <a:gd name="connsiteY2" fmla="*/ 1115302 h 2991262"/>
              <a:gd name="connsiteX3" fmla="*/ 3340541 w 11919588"/>
              <a:gd name="connsiteY3" fmla="*/ 117541 h 2991262"/>
              <a:gd name="connsiteX4" fmla="*/ 4375805 w 11919588"/>
              <a:gd name="connsiteY4" fmla="*/ 1820551 h 2991262"/>
              <a:gd name="connsiteX5" fmla="*/ 5748334 w 11919588"/>
              <a:gd name="connsiteY5" fmla="*/ 1905611 h 2991262"/>
              <a:gd name="connsiteX6" fmla="*/ 7957385 w 11919588"/>
              <a:gd name="connsiteY6" fmla="*/ 119661 h 2991262"/>
              <a:gd name="connsiteX7" fmla="*/ 9091000 w 11919588"/>
              <a:gd name="connsiteY7" fmla="*/ 1568267 h 2991262"/>
              <a:gd name="connsiteX8" fmla="*/ 9926074 w 11919588"/>
              <a:gd name="connsiteY8" fmla="*/ 1204080 h 2991262"/>
              <a:gd name="connsiteX9" fmla="*/ 8572899 w 11919588"/>
              <a:gd name="connsiteY9" fmla="*/ 2534004 h 2991262"/>
              <a:gd name="connsiteX10" fmla="*/ 10890957 w 11919588"/>
              <a:gd name="connsiteY10" fmla="*/ 2991262 h 2991262"/>
              <a:gd name="connsiteX11" fmla="*/ 2401111 w 11919588"/>
              <a:gd name="connsiteY11" fmla="*/ 2911148 h 2991262"/>
              <a:gd name="connsiteX0" fmla="*/ 0 w 11919588"/>
              <a:gd name="connsiteY0" fmla="*/ 285250 h 3164702"/>
              <a:gd name="connsiteX1" fmla="*/ 1352322 w 11919588"/>
              <a:gd name="connsiteY1" fmla="*/ 2233456 h 3164702"/>
              <a:gd name="connsiteX2" fmla="*/ 2576152 w 11919588"/>
              <a:gd name="connsiteY2" fmla="*/ 1288742 h 3164702"/>
              <a:gd name="connsiteX3" fmla="*/ 3340541 w 11919588"/>
              <a:gd name="connsiteY3" fmla="*/ 290981 h 3164702"/>
              <a:gd name="connsiteX4" fmla="*/ 4375805 w 11919588"/>
              <a:gd name="connsiteY4" fmla="*/ 1993991 h 3164702"/>
              <a:gd name="connsiteX5" fmla="*/ 5748334 w 11919588"/>
              <a:gd name="connsiteY5" fmla="*/ 2079051 h 3164702"/>
              <a:gd name="connsiteX6" fmla="*/ 7957385 w 11919588"/>
              <a:gd name="connsiteY6" fmla="*/ 293101 h 3164702"/>
              <a:gd name="connsiteX7" fmla="*/ 8543196 w 11919588"/>
              <a:gd name="connsiteY7" fmla="*/ 320445 h 3164702"/>
              <a:gd name="connsiteX8" fmla="*/ 9091000 w 11919588"/>
              <a:gd name="connsiteY8" fmla="*/ 1741707 h 3164702"/>
              <a:gd name="connsiteX9" fmla="*/ 9926074 w 11919588"/>
              <a:gd name="connsiteY9" fmla="*/ 1377520 h 3164702"/>
              <a:gd name="connsiteX10" fmla="*/ 8572899 w 11919588"/>
              <a:gd name="connsiteY10" fmla="*/ 2707444 h 3164702"/>
              <a:gd name="connsiteX11" fmla="*/ 10890957 w 11919588"/>
              <a:gd name="connsiteY11" fmla="*/ 3164702 h 3164702"/>
              <a:gd name="connsiteX12" fmla="*/ 2401111 w 11919588"/>
              <a:gd name="connsiteY12" fmla="*/ 3084588 h 3164702"/>
              <a:gd name="connsiteX0" fmla="*/ 0 w 11919588"/>
              <a:gd name="connsiteY0" fmla="*/ 285250 h 3164702"/>
              <a:gd name="connsiteX1" fmla="*/ 1352322 w 11919588"/>
              <a:gd name="connsiteY1" fmla="*/ 2233456 h 3164702"/>
              <a:gd name="connsiteX2" fmla="*/ 2576152 w 11919588"/>
              <a:gd name="connsiteY2" fmla="*/ 1288742 h 3164702"/>
              <a:gd name="connsiteX3" fmla="*/ 3340541 w 11919588"/>
              <a:gd name="connsiteY3" fmla="*/ 290981 h 3164702"/>
              <a:gd name="connsiteX4" fmla="*/ 4375805 w 11919588"/>
              <a:gd name="connsiteY4" fmla="*/ 1993991 h 3164702"/>
              <a:gd name="connsiteX5" fmla="*/ 5748334 w 11919588"/>
              <a:gd name="connsiteY5" fmla="*/ 2079051 h 3164702"/>
              <a:gd name="connsiteX6" fmla="*/ 6658415 w 11919588"/>
              <a:gd name="connsiteY6" fmla="*/ 293101 h 3164702"/>
              <a:gd name="connsiteX7" fmla="*/ 8543196 w 11919588"/>
              <a:gd name="connsiteY7" fmla="*/ 320445 h 3164702"/>
              <a:gd name="connsiteX8" fmla="*/ 9091000 w 11919588"/>
              <a:gd name="connsiteY8" fmla="*/ 1741707 h 3164702"/>
              <a:gd name="connsiteX9" fmla="*/ 9926074 w 11919588"/>
              <a:gd name="connsiteY9" fmla="*/ 1377520 h 3164702"/>
              <a:gd name="connsiteX10" fmla="*/ 8572899 w 11919588"/>
              <a:gd name="connsiteY10" fmla="*/ 2707444 h 3164702"/>
              <a:gd name="connsiteX11" fmla="*/ 10890957 w 11919588"/>
              <a:gd name="connsiteY11" fmla="*/ 3164702 h 3164702"/>
              <a:gd name="connsiteX12" fmla="*/ 2401111 w 11919588"/>
              <a:gd name="connsiteY12" fmla="*/ 3084588 h 3164702"/>
              <a:gd name="connsiteX0" fmla="*/ 0 w 11919588"/>
              <a:gd name="connsiteY0" fmla="*/ 111810 h 2991262"/>
              <a:gd name="connsiteX1" fmla="*/ 1352322 w 11919588"/>
              <a:gd name="connsiteY1" fmla="*/ 2060016 h 2991262"/>
              <a:gd name="connsiteX2" fmla="*/ 2576152 w 11919588"/>
              <a:gd name="connsiteY2" fmla="*/ 1115302 h 2991262"/>
              <a:gd name="connsiteX3" fmla="*/ 3340541 w 11919588"/>
              <a:gd name="connsiteY3" fmla="*/ 117541 h 2991262"/>
              <a:gd name="connsiteX4" fmla="*/ 4375805 w 11919588"/>
              <a:gd name="connsiteY4" fmla="*/ 1820551 h 2991262"/>
              <a:gd name="connsiteX5" fmla="*/ 5748334 w 11919588"/>
              <a:gd name="connsiteY5" fmla="*/ 1905611 h 2991262"/>
              <a:gd name="connsiteX6" fmla="*/ 6658415 w 11919588"/>
              <a:gd name="connsiteY6" fmla="*/ 119661 h 2991262"/>
              <a:gd name="connsiteX7" fmla="*/ 7893690 w 11919588"/>
              <a:gd name="connsiteY7" fmla="*/ 1790055 h 2991262"/>
              <a:gd name="connsiteX8" fmla="*/ 9091000 w 11919588"/>
              <a:gd name="connsiteY8" fmla="*/ 1568267 h 2991262"/>
              <a:gd name="connsiteX9" fmla="*/ 9926074 w 11919588"/>
              <a:gd name="connsiteY9" fmla="*/ 1204080 h 2991262"/>
              <a:gd name="connsiteX10" fmla="*/ 8572899 w 11919588"/>
              <a:gd name="connsiteY10" fmla="*/ 2534004 h 2991262"/>
              <a:gd name="connsiteX11" fmla="*/ 10890957 w 11919588"/>
              <a:gd name="connsiteY11" fmla="*/ 2991262 h 2991262"/>
              <a:gd name="connsiteX12" fmla="*/ 2401111 w 11919588"/>
              <a:gd name="connsiteY12" fmla="*/ 2911148 h 2991262"/>
              <a:gd name="connsiteX0" fmla="*/ 0 w 11919588"/>
              <a:gd name="connsiteY0" fmla="*/ 164085 h 3043537"/>
              <a:gd name="connsiteX1" fmla="*/ 1352322 w 11919588"/>
              <a:gd name="connsiteY1" fmla="*/ 2112291 h 3043537"/>
              <a:gd name="connsiteX2" fmla="*/ 2576152 w 11919588"/>
              <a:gd name="connsiteY2" fmla="*/ 1167577 h 3043537"/>
              <a:gd name="connsiteX3" fmla="*/ 3340541 w 11919588"/>
              <a:gd name="connsiteY3" fmla="*/ 169816 h 3043537"/>
              <a:gd name="connsiteX4" fmla="*/ 4375805 w 11919588"/>
              <a:gd name="connsiteY4" fmla="*/ 1872826 h 3043537"/>
              <a:gd name="connsiteX5" fmla="*/ 5748334 w 11919588"/>
              <a:gd name="connsiteY5" fmla="*/ 1957886 h 3043537"/>
              <a:gd name="connsiteX6" fmla="*/ 6658415 w 11919588"/>
              <a:gd name="connsiteY6" fmla="*/ 171936 h 3043537"/>
              <a:gd name="connsiteX7" fmla="*/ 7893690 w 11919588"/>
              <a:gd name="connsiteY7" fmla="*/ 1842330 h 3043537"/>
              <a:gd name="connsiteX8" fmla="*/ 9091000 w 11919588"/>
              <a:gd name="connsiteY8" fmla="*/ 1620542 h 3043537"/>
              <a:gd name="connsiteX9" fmla="*/ 10204374 w 11919588"/>
              <a:gd name="connsiteY9" fmla="*/ 399075 h 3043537"/>
              <a:gd name="connsiteX10" fmla="*/ 8572899 w 11919588"/>
              <a:gd name="connsiteY10" fmla="*/ 2586279 h 3043537"/>
              <a:gd name="connsiteX11" fmla="*/ 10890957 w 11919588"/>
              <a:gd name="connsiteY11" fmla="*/ 3043537 h 3043537"/>
              <a:gd name="connsiteX12" fmla="*/ 2401111 w 11919588"/>
              <a:gd name="connsiteY12" fmla="*/ 2963423 h 3043537"/>
              <a:gd name="connsiteX0" fmla="*/ 0 w 11919588"/>
              <a:gd name="connsiteY0" fmla="*/ 251809 h 3131261"/>
              <a:gd name="connsiteX1" fmla="*/ 1352322 w 11919588"/>
              <a:gd name="connsiteY1" fmla="*/ 2200015 h 3131261"/>
              <a:gd name="connsiteX2" fmla="*/ 2576152 w 11919588"/>
              <a:gd name="connsiteY2" fmla="*/ 1255301 h 3131261"/>
              <a:gd name="connsiteX3" fmla="*/ 3340541 w 11919588"/>
              <a:gd name="connsiteY3" fmla="*/ 257540 h 3131261"/>
              <a:gd name="connsiteX4" fmla="*/ 4375805 w 11919588"/>
              <a:gd name="connsiteY4" fmla="*/ 1960550 h 3131261"/>
              <a:gd name="connsiteX5" fmla="*/ 5748334 w 11919588"/>
              <a:gd name="connsiteY5" fmla="*/ 2045610 h 3131261"/>
              <a:gd name="connsiteX6" fmla="*/ 6658415 w 11919588"/>
              <a:gd name="connsiteY6" fmla="*/ 259660 h 3131261"/>
              <a:gd name="connsiteX7" fmla="*/ 7342043 w 11919588"/>
              <a:gd name="connsiteY7" fmla="*/ 487648 h 3131261"/>
              <a:gd name="connsiteX8" fmla="*/ 7893690 w 11919588"/>
              <a:gd name="connsiteY8" fmla="*/ 1930054 h 3131261"/>
              <a:gd name="connsiteX9" fmla="*/ 9091000 w 11919588"/>
              <a:gd name="connsiteY9" fmla="*/ 1708266 h 3131261"/>
              <a:gd name="connsiteX10" fmla="*/ 10204374 w 11919588"/>
              <a:gd name="connsiteY10" fmla="*/ 486799 h 3131261"/>
              <a:gd name="connsiteX11" fmla="*/ 8572899 w 11919588"/>
              <a:gd name="connsiteY11" fmla="*/ 2674003 h 3131261"/>
              <a:gd name="connsiteX12" fmla="*/ 10890957 w 11919588"/>
              <a:gd name="connsiteY12" fmla="*/ 3131261 h 3131261"/>
              <a:gd name="connsiteX13" fmla="*/ 2401111 w 11919588"/>
              <a:gd name="connsiteY13" fmla="*/ 3051147 h 3131261"/>
              <a:gd name="connsiteX0" fmla="*/ 0 w 11919588"/>
              <a:gd name="connsiteY0" fmla="*/ 251809 h 3131261"/>
              <a:gd name="connsiteX1" fmla="*/ 1352322 w 11919588"/>
              <a:gd name="connsiteY1" fmla="*/ 2200015 h 3131261"/>
              <a:gd name="connsiteX2" fmla="*/ 2576152 w 11919588"/>
              <a:gd name="connsiteY2" fmla="*/ 1255301 h 3131261"/>
              <a:gd name="connsiteX3" fmla="*/ 3340541 w 11919588"/>
              <a:gd name="connsiteY3" fmla="*/ 257540 h 3131261"/>
              <a:gd name="connsiteX4" fmla="*/ 4375805 w 11919588"/>
              <a:gd name="connsiteY4" fmla="*/ 1960550 h 3131261"/>
              <a:gd name="connsiteX5" fmla="*/ 5748334 w 11919588"/>
              <a:gd name="connsiteY5" fmla="*/ 2045610 h 3131261"/>
              <a:gd name="connsiteX6" fmla="*/ 6658415 w 11919588"/>
              <a:gd name="connsiteY6" fmla="*/ 259660 h 3131261"/>
              <a:gd name="connsiteX7" fmla="*/ 7342043 w 11919588"/>
              <a:gd name="connsiteY7" fmla="*/ 487648 h 3131261"/>
              <a:gd name="connsiteX8" fmla="*/ 7893690 w 11919588"/>
              <a:gd name="connsiteY8" fmla="*/ 1930054 h 3131261"/>
              <a:gd name="connsiteX9" fmla="*/ 9091000 w 11919588"/>
              <a:gd name="connsiteY9" fmla="*/ 1708266 h 3131261"/>
              <a:gd name="connsiteX10" fmla="*/ 10204374 w 11919588"/>
              <a:gd name="connsiteY10" fmla="*/ 486799 h 3131261"/>
              <a:gd name="connsiteX11" fmla="*/ 8572899 w 11919588"/>
              <a:gd name="connsiteY11" fmla="*/ 2674003 h 3131261"/>
              <a:gd name="connsiteX12" fmla="*/ 10890957 w 11919588"/>
              <a:gd name="connsiteY12" fmla="*/ 3131261 h 3131261"/>
              <a:gd name="connsiteX13" fmla="*/ 2401111 w 11919588"/>
              <a:gd name="connsiteY13" fmla="*/ 3051147 h 3131261"/>
              <a:gd name="connsiteX0" fmla="*/ 0 w 11919588"/>
              <a:gd name="connsiteY0" fmla="*/ 251809 h 3131261"/>
              <a:gd name="connsiteX1" fmla="*/ 1352322 w 11919588"/>
              <a:gd name="connsiteY1" fmla="*/ 2200015 h 3131261"/>
              <a:gd name="connsiteX2" fmla="*/ 2576152 w 11919588"/>
              <a:gd name="connsiteY2" fmla="*/ 1255301 h 3131261"/>
              <a:gd name="connsiteX3" fmla="*/ 3340541 w 11919588"/>
              <a:gd name="connsiteY3" fmla="*/ 257540 h 3131261"/>
              <a:gd name="connsiteX4" fmla="*/ 4375805 w 11919588"/>
              <a:gd name="connsiteY4" fmla="*/ 1960550 h 3131261"/>
              <a:gd name="connsiteX5" fmla="*/ 5748334 w 11919588"/>
              <a:gd name="connsiteY5" fmla="*/ 2045610 h 3131261"/>
              <a:gd name="connsiteX6" fmla="*/ 6658415 w 11919588"/>
              <a:gd name="connsiteY6" fmla="*/ 259660 h 3131261"/>
              <a:gd name="connsiteX7" fmla="*/ 7342043 w 11919588"/>
              <a:gd name="connsiteY7" fmla="*/ 487648 h 3131261"/>
              <a:gd name="connsiteX8" fmla="*/ 7893690 w 11919588"/>
              <a:gd name="connsiteY8" fmla="*/ 1930054 h 3131261"/>
              <a:gd name="connsiteX9" fmla="*/ 9091000 w 11919588"/>
              <a:gd name="connsiteY9" fmla="*/ 1708266 h 3131261"/>
              <a:gd name="connsiteX10" fmla="*/ 10204374 w 11919588"/>
              <a:gd name="connsiteY10" fmla="*/ 486799 h 3131261"/>
              <a:gd name="connsiteX11" fmla="*/ 8572899 w 11919588"/>
              <a:gd name="connsiteY11" fmla="*/ 2674003 h 3131261"/>
              <a:gd name="connsiteX12" fmla="*/ 10890957 w 11919588"/>
              <a:gd name="connsiteY12" fmla="*/ 3131261 h 3131261"/>
              <a:gd name="connsiteX13" fmla="*/ 2401111 w 11919588"/>
              <a:gd name="connsiteY13" fmla="*/ 3051147 h 3131261"/>
              <a:gd name="connsiteX0" fmla="*/ 0 w 11919588"/>
              <a:gd name="connsiteY0" fmla="*/ 251809 h 3131261"/>
              <a:gd name="connsiteX1" fmla="*/ 1352322 w 11919588"/>
              <a:gd name="connsiteY1" fmla="*/ 2200015 h 3131261"/>
              <a:gd name="connsiteX2" fmla="*/ 3340541 w 11919588"/>
              <a:gd name="connsiteY2" fmla="*/ 257540 h 3131261"/>
              <a:gd name="connsiteX3" fmla="*/ 4375805 w 11919588"/>
              <a:gd name="connsiteY3" fmla="*/ 1960550 h 3131261"/>
              <a:gd name="connsiteX4" fmla="*/ 5748334 w 11919588"/>
              <a:gd name="connsiteY4" fmla="*/ 2045610 h 3131261"/>
              <a:gd name="connsiteX5" fmla="*/ 6658415 w 11919588"/>
              <a:gd name="connsiteY5" fmla="*/ 259660 h 3131261"/>
              <a:gd name="connsiteX6" fmla="*/ 7342043 w 11919588"/>
              <a:gd name="connsiteY6" fmla="*/ 487648 h 3131261"/>
              <a:gd name="connsiteX7" fmla="*/ 7893690 w 11919588"/>
              <a:gd name="connsiteY7" fmla="*/ 1930054 h 3131261"/>
              <a:gd name="connsiteX8" fmla="*/ 9091000 w 11919588"/>
              <a:gd name="connsiteY8" fmla="*/ 1708266 h 3131261"/>
              <a:gd name="connsiteX9" fmla="*/ 10204374 w 11919588"/>
              <a:gd name="connsiteY9" fmla="*/ 486799 h 3131261"/>
              <a:gd name="connsiteX10" fmla="*/ 8572899 w 11919588"/>
              <a:gd name="connsiteY10" fmla="*/ 2674003 h 3131261"/>
              <a:gd name="connsiteX11" fmla="*/ 10890957 w 11919588"/>
              <a:gd name="connsiteY11" fmla="*/ 3131261 h 3131261"/>
              <a:gd name="connsiteX12" fmla="*/ 2401111 w 11919588"/>
              <a:gd name="connsiteY12" fmla="*/ 3051147 h 3131261"/>
              <a:gd name="connsiteX0" fmla="*/ 0 w 11919588"/>
              <a:gd name="connsiteY0" fmla="*/ 216086 h 3095538"/>
              <a:gd name="connsiteX1" fmla="*/ 1352322 w 11919588"/>
              <a:gd name="connsiteY1" fmla="*/ 2164292 h 3095538"/>
              <a:gd name="connsiteX2" fmla="*/ 3340541 w 11919588"/>
              <a:gd name="connsiteY2" fmla="*/ 221817 h 3095538"/>
              <a:gd name="connsiteX3" fmla="*/ 4375805 w 11919588"/>
              <a:gd name="connsiteY3" fmla="*/ 1924827 h 3095538"/>
              <a:gd name="connsiteX4" fmla="*/ 5748334 w 11919588"/>
              <a:gd name="connsiteY4" fmla="*/ 1795549 h 3095538"/>
              <a:gd name="connsiteX5" fmla="*/ 6658415 w 11919588"/>
              <a:gd name="connsiteY5" fmla="*/ 223937 h 3095538"/>
              <a:gd name="connsiteX6" fmla="*/ 7342043 w 11919588"/>
              <a:gd name="connsiteY6" fmla="*/ 451925 h 3095538"/>
              <a:gd name="connsiteX7" fmla="*/ 7893690 w 11919588"/>
              <a:gd name="connsiteY7" fmla="*/ 1894331 h 3095538"/>
              <a:gd name="connsiteX8" fmla="*/ 9091000 w 11919588"/>
              <a:gd name="connsiteY8" fmla="*/ 1672543 h 3095538"/>
              <a:gd name="connsiteX9" fmla="*/ 10204374 w 11919588"/>
              <a:gd name="connsiteY9" fmla="*/ 451076 h 3095538"/>
              <a:gd name="connsiteX10" fmla="*/ 8572899 w 11919588"/>
              <a:gd name="connsiteY10" fmla="*/ 2638280 h 3095538"/>
              <a:gd name="connsiteX11" fmla="*/ 10890957 w 11919588"/>
              <a:gd name="connsiteY11" fmla="*/ 3095538 h 3095538"/>
              <a:gd name="connsiteX12" fmla="*/ 2401111 w 11919588"/>
              <a:gd name="connsiteY12" fmla="*/ 3015424 h 3095538"/>
              <a:gd name="connsiteX0" fmla="*/ 0 w 11919588"/>
              <a:gd name="connsiteY0" fmla="*/ 263708 h 3143160"/>
              <a:gd name="connsiteX1" fmla="*/ 1352322 w 11919588"/>
              <a:gd name="connsiteY1" fmla="*/ 2211914 h 3143160"/>
              <a:gd name="connsiteX2" fmla="*/ 3340541 w 11919588"/>
              <a:gd name="connsiteY2" fmla="*/ 269439 h 3143160"/>
              <a:gd name="connsiteX3" fmla="*/ 4375805 w 11919588"/>
              <a:gd name="connsiteY3" fmla="*/ 1972449 h 3143160"/>
              <a:gd name="connsiteX4" fmla="*/ 5748334 w 11919588"/>
              <a:gd name="connsiteY4" fmla="*/ 2128899 h 3143160"/>
              <a:gd name="connsiteX5" fmla="*/ 6658415 w 11919588"/>
              <a:gd name="connsiteY5" fmla="*/ 271559 h 3143160"/>
              <a:gd name="connsiteX6" fmla="*/ 7342043 w 11919588"/>
              <a:gd name="connsiteY6" fmla="*/ 499547 h 3143160"/>
              <a:gd name="connsiteX7" fmla="*/ 7893690 w 11919588"/>
              <a:gd name="connsiteY7" fmla="*/ 1941953 h 3143160"/>
              <a:gd name="connsiteX8" fmla="*/ 9091000 w 11919588"/>
              <a:gd name="connsiteY8" fmla="*/ 1720165 h 3143160"/>
              <a:gd name="connsiteX9" fmla="*/ 10204374 w 11919588"/>
              <a:gd name="connsiteY9" fmla="*/ 498698 h 3143160"/>
              <a:gd name="connsiteX10" fmla="*/ 8572899 w 11919588"/>
              <a:gd name="connsiteY10" fmla="*/ 2685902 h 3143160"/>
              <a:gd name="connsiteX11" fmla="*/ 10890957 w 11919588"/>
              <a:gd name="connsiteY11" fmla="*/ 3143160 h 3143160"/>
              <a:gd name="connsiteX12" fmla="*/ 2401111 w 11919588"/>
              <a:gd name="connsiteY12" fmla="*/ 3063046 h 3143160"/>
              <a:gd name="connsiteX0" fmla="*/ 0 w 11919588"/>
              <a:gd name="connsiteY0" fmla="*/ 263708 h 3143160"/>
              <a:gd name="connsiteX1" fmla="*/ 1352322 w 11919588"/>
              <a:gd name="connsiteY1" fmla="*/ 2211914 h 3143160"/>
              <a:gd name="connsiteX2" fmla="*/ 3340541 w 11919588"/>
              <a:gd name="connsiteY2" fmla="*/ 269439 h 3143160"/>
              <a:gd name="connsiteX3" fmla="*/ 4375805 w 11919588"/>
              <a:gd name="connsiteY3" fmla="*/ 1972449 h 3143160"/>
              <a:gd name="connsiteX4" fmla="*/ 5469951 w 11919588"/>
              <a:gd name="connsiteY4" fmla="*/ 2128899 h 3143160"/>
              <a:gd name="connsiteX5" fmla="*/ 6658415 w 11919588"/>
              <a:gd name="connsiteY5" fmla="*/ 271559 h 3143160"/>
              <a:gd name="connsiteX6" fmla="*/ 7342043 w 11919588"/>
              <a:gd name="connsiteY6" fmla="*/ 499547 h 3143160"/>
              <a:gd name="connsiteX7" fmla="*/ 7893690 w 11919588"/>
              <a:gd name="connsiteY7" fmla="*/ 1941953 h 3143160"/>
              <a:gd name="connsiteX8" fmla="*/ 9091000 w 11919588"/>
              <a:gd name="connsiteY8" fmla="*/ 1720165 h 3143160"/>
              <a:gd name="connsiteX9" fmla="*/ 10204374 w 11919588"/>
              <a:gd name="connsiteY9" fmla="*/ 498698 h 3143160"/>
              <a:gd name="connsiteX10" fmla="*/ 8572899 w 11919588"/>
              <a:gd name="connsiteY10" fmla="*/ 2685902 h 3143160"/>
              <a:gd name="connsiteX11" fmla="*/ 10890957 w 11919588"/>
              <a:gd name="connsiteY11" fmla="*/ 3143160 h 3143160"/>
              <a:gd name="connsiteX12" fmla="*/ 2401111 w 11919588"/>
              <a:gd name="connsiteY12" fmla="*/ 3063046 h 3143160"/>
              <a:gd name="connsiteX0" fmla="*/ 0 w 11919588"/>
              <a:gd name="connsiteY0" fmla="*/ 263708 h 3143160"/>
              <a:gd name="connsiteX1" fmla="*/ 1352322 w 11919588"/>
              <a:gd name="connsiteY1" fmla="*/ 2211914 h 3143160"/>
              <a:gd name="connsiteX2" fmla="*/ 3340541 w 11919588"/>
              <a:gd name="connsiteY2" fmla="*/ 269439 h 3143160"/>
              <a:gd name="connsiteX3" fmla="*/ 4375805 w 11919588"/>
              <a:gd name="connsiteY3" fmla="*/ 1972449 h 3143160"/>
              <a:gd name="connsiteX4" fmla="*/ 5469951 w 11919588"/>
              <a:gd name="connsiteY4" fmla="*/ 2128899 h 3143160"/>
              <a:gd name="connsiteX5" fmla="*/ 6658415 w 11919588"/>
              <a:gd name="connsiteY5" fmla="*/ 271559 h 3143160"/>
              <a:gd name="connsiteX6" fmla="*/ 7342043 w 11919588"/>
              <a:gd name="connsiteY6" fmla="*/ 499547 h 3143160"/>
              <a:gd name="connsiteX7" fmla="*/ 7893690 w 11919588"/>
              <a:gd name="connsiteY7" fmla="*/ 1941953 h 3143160"/>
              <a:gd name="connsiteX8" fmla="*/ 9091000 w 11919588"/>
              <a:gd name="connsiteY8" fmla="*/ 1720165 h 3143160"/>
              <a:gd name="connsiteX9" fmla="*/ 10204374 w 11919588"/>
              <a:gd name="connsiteY9" fmla="*/ 498698 h 3143160"/>
              <a:gd name="connsiteX10" fmla="*/ 8572899 w 11919588"/>
              <a:gd name="connsiteY10" fmla="*/ 2685902 h 3143160"/>
              <a:gd name="connsiteX11" fmla="*/ 10890957 w 11919588"/>
              <a:gd name="connsiteY11" fmla="*/ 3143160 h 3143160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899 w 10204374"/>
              <a:gd name="connsiteY10" fmla="*/ 2685902 h 2685902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900 w 10204374"/>
              <a:gd name="connsiteY10" fmla="*/ 2685902 h 2685902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900 w 10204374"/>
              <a:gd name="connsiteY10" fmla="*/ 2685902 h 2685902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900 w 10204374"/>
              <a:gd name="connsiteY10" fmla="*/ 2685902 h 2685902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900 w 10204374"/>
              <a:gd name="connsiteY10" fmla="*/ 2685902 h 2685902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900 w 10204374"/>
              <a:gd name="connsiteY10" fmla="*/ 2685902 h 2685902"/>
              <a:gd name="connsiteX0" fmla="*/ 0 w 10204374"/>
              <a:gd name="connsiteY0" fmla="*/ 263708 h 2412381"/>
              <a:gd name="connsiteX1" fmla="*/ 1352322 w 10204374"/>
              <a:gd name="connsiteY1" fmla="*/ 2211914 h 2412381"/>
              <a:gd name="connsiteX2" fmla="*/ 3340541 w 10204374"/>
              <a:gd name="connsiteY2" fmla="*/ 269439 h 2412381"/>
              <a:gd name="connsiteX3" fmla="*/ 4375805 w 10204374"/>
              <a:gd name="connsiteY3" fmla="*/ 1972449 h 2412381"/>
              <a:gd name="connsiteX4" fmla="*/ 5469951 w 10204374"/>
              <a:gd name="connsiteY4" fmla="*/ 2128899 h 2412381"/>
              <a:gd name="connsiteX5" fmla="*/ 6658415 w 10204374"/>
              <a:gd name="connsiteY5" fmla="*/ 271559 h 2412381"/>
              <a:gd name="connsiteX6" fmla="*/ 7342043 w 10204374"/>
              <a:gd name="connsiteY6" fmla="*/ 499547 h 2412381"/>
              <a:gd name="connsiteX7" fmla="*/ 7893690 w 10204374"/>
              <a:gd name="connsiteY7" fmla="*/ 1941953 h 2412381"/>
              <a:gd name="connsiteX8" fmla="*/ 9091000 w 10204374"/>
              <a:gd name="connsiteY8" fmla="*/ 1720165 h 2412381"/>
              <a:gd name="connsiteX9" fmla="*/ 10204374 w 10204374"/>
              <a:gd name="connsiteY9" fmla="*/ 498698 h 2412381"/>
              <a:gd name="connsiteX0" fmla="*/ 0 w 10204374"/>
              <a:gd name="connsiteY0" fmla="*/ 263708 h 2412381"/>
              <a:gd name="connsiteX1" fmla="*/ 1352322 w 10204374"/>
              <a:gd name="connsiteY1" fmla="*/ 2211914 h 2412381"/>
              <a:gd name="connsiteX2" fmla="*/ 3340541 w 10204374"/>
              <a:gd name="connsiteY2" fmla="*/ 269439 h 2412381"/>
              <a:gd name="connsiteX3" fmla="*/ 4375805 w 10204374"/>
              <a:gd name="connsiteY3" fmla="*/ 1972449 h 2412381"/>
              <a:gd name="connsiteX4" fmla="*/ 5469951 w 10204374"/>
              <a:gd name="connsiteY4" fmla="*/ 2128899 h 2412381"/>
              <a:gd name="connsiteX5" fmla="*/ 6658415 w 10204374"/>
              <a:gd name="connsiteY5" fmla="*/ 271559 h 2412381"/>
              <a:gd name="connsiteX6" fmla="*/ 7342043 w 10204374"/>
              <a:gd name="connsiteY6" fmla="*/ 499547 h 2412381"/>
              <a:gd name="connsiteX7" fmla="*/ 7893690 w 10204374"/>
              <a:gd name="connsiteY7" fmla="*/ 1941953 h 2412381"/>
              <a:gd name="connsiteX8" fmla="*/ 9091000 w 10204374"/>
              <a:gd name="connsiteY8" fmla="*/ 1720165 h 2412381"/>
              <a:gd name="connsiteX9" fmla="*/ 10204374 w 10204374"/>
              <a:gd name="connsiteY9" fmla="*/ 498698 h 2412381"/>
              <a:gd name="connsiteX0" fmla="*/ 0 w 10018771"/>
              <a:gd name="connsiteY0" fmla="*/ 263708 h 2412381"/>
              <a:gd name="connsiteX1" fmla="*/ 1352322 w 10018771"/>
              <a:gd name="connsiteY1" fmla="*/ 2211914 h 2412381"/>
              <a:gd name="connsiteX2" fmla="*/ 3340541 w 10018771"/>
              <a:gd name="connsiteY2" fmla="*/ 269439 h 2412381"/>
              <a:gd name="connsiteX3" fmla="*/ 4375805 w 10018771"/>
              <a:gd name="connsiteY3" fmla="*/ 1972449 h 2412381"/>
              <a:gd name="connsiteX4" fmla="*/ 5469951 w 10018771"/>
              <a:gd name="connsiteY4" fmla="*/ 2128899 h 2412381"/>
              <a:gd name="connsiteX5" fmla="*/ 6658415 w 10018771"/>
              <a:gd name="connsiteY5" fmla="*/ 271559 h 2412381"/>
              <a:gd name="connsiteX6" fmla="*/ 7342043 w 10018771"/>
              <a:gd name="connsiteY6" fmla="*/ 499547 h 2412381"/>
              <a:gd name="connsiteX7" fmla="*/ 7893690 w 10018771"/>
              <a:gd name="connsiteY7" fmla="*/ 1941953 h 2412381"/>
              <a:gd name="connsiteX8" fmla="*/ 9091000 w 10018771"/>
              <a:gd name="connsiteY8" fmla="*/ 1720165 h 2412381"/>
              <a:gd name="connsiteX9" fmla="*/ 10018771 w 10018771"/>
              <a:gd name="connsiteY9" fmla="*/ 498698 h 2412381"/>
              <a:gd name="connsiteX0" fmla="*/ 0 w 10018771"/>
              <a:gd name="connsiteY0" fmla="*/ 263708 h 2412381"/>
              <a:gd name="connsiteX1" fmla="*/ 1352322 w 10018771"/>
              <a:gd name="connsiteY1" fmla="*/ 2211914 h 2412381"/>
              <a:gd name="connsiteX2" fmla="*/ 3340541 w 10018771"/>
              <a:gd name="connsiteY2" fmla="*/ 269439 h 2412381"/>
              <a:gd name="connsiteX3" fmla="*/ 4375805 w 10018771"/>
              <a:gd name="connsiteY3" fmla="*/ 1972449 h 2412381"/>
              <a:gd name="connsiteX4" fmla="*/ 5469951 w 10018771"/>
              <a:gd name="connsiteY4" fmla="*/ 2128899 h 2412381"/>
              <a:gd name="connsiteX5" fmla="*/ 6658415 w 10018771"/>
              <a:gd name="connsiteY5" fmla="*/ 271559 h 2412381"/>
              <a:gd name="connsiteX6" fmla="*/ 7342043 w 10018771"/>
              <a:gd name="connsiteY6" fmla="*/ 499547 h 2412381"/>
              <a:gd name="connsiteX7" fmla="*/ 7893690 w 10018771"/>
              <a:gd name="connsiteY7" fmla="*/ 1941953 h 2412381"/>
              <a:gd name="connsiteX8" fmla="*/ 9091000 w 10018771"/>
              <a:gd name="connsiteY8" fmla="*/ 1720165 h 2412381"/>
              <a:gd name="connsiteX9" fmla="*/ 10018771 w 10018771"/>
              <a:gd name="connsiteY9" fmla="*/ 141484 h 2412381"/>
              <a:gd name="connsiteX0" fmla="*/ 0 w 10018771"/>
              <a:gd name="connsiteY0" fmla="*/ 122224 h 2270897"/>
              <a:gd name="connsiteX1" fmla="*/ 1352322 w 10018771"/>
              <a:gd name="connsiteY1" fmla="*/ 2070430 h 2270897"/>
              <a:gd name="connsiteX2" fmla="*/ 3340541 w 10018771"/>
              <a:gd name="connsiteY2" fmla="*/ 127955 h 2270897"/>
              <a:gd name="connsiteX3" fmla="*/ 4375805 w 10018771"/>
              <a:gd name="connsiteY3" fmla="*/ 1830965 h 2270897"/>
              <a:gd name="connsiteX4" fmla="*/ 5469951 w 10018771"/>
              <a:gd name="connsiteY4" fmla="*/ 1987415 h 2270897"/>
              <a:gd name="connsiteX5" fmla="*/ 6658415 w 10018771"/>
              <a:gd name="connsiteY5" fmla="*/ 130075 h 2270897"/>
              <a:gd name="connsiteX6" fmla="*/ 7893690 w 10018771"/>
              <a:gd name="connsiteY6" fmla="*/ 1800469 h 2270897"/>
              <a:gd name="connsiteX7" fmla="*/ 9091000 w 10018771"/>
              <a:gd name="connsiteY7" fmla="*/ 1578681 h 2270897"/>
              <a:gd name="connsiteX8" fmla="*/ 10018771 w 10018771"/>
              <a:gd name="connsiteY8" fmla="*/ 0 h 2270897"/>
              <a:gd name="connsiteX0" fmla="*/ 0 w 10018771"/>
              <a:gd name="connsiteY0" fmla="*/ 122224 h 2270897"/>
              <a:gd name="connsiteX1" fmla="*/ 1352322 w 10018771"/>
              <a:gd name="connsiteY1" fmla="*/ 2070430 h 2270897"/>
              <a:gd name="connsiteX2" fmla="*/ 2876596 w 10018771"/>
              <a:gd name="connsiteY2" fmla="*/ 127955 h 2270897"/>
              <a:gd name="connsiteX3" fmla="*/ 4375805 w 10018771"/>
              <a:gd name="connsiteY3" fmla="*/ 1830965 h 2270897"/>
              <a:gd name="connsiteX4" fmla="*/ 5469951 w 10018771"/>
              <a:gd name="connsiteY4" fmla="*/ 1987415 h 2270897"/>
              <a:gd name="connsiteX5" fmla="*/ 6658415 w 10018771"/>
              <a:gd name="connsiteY5" fmla="*/ 130075 h 2270897"/>
              <a:gd name="connsiteX6" fmla="*/ 7893690 w 10018771"/>
              <a:gd name="connsiteY6" fmla="*/ 1800469 h 2270897"/>
              <a:gd name="connsiteX7" fmla="*/ 9091000 w 10018771"/>
              <a:gd name="connsiteY7" fmla="*/ 1578681 h 2270897"/>
              <a:gd name="connsiteX8" fmla="*/ 10018771 w 10018771"/>
              <a:gd name="connsiteY8" fmla="*/ 0 h 2270897"/>
              <a:gd name="connsiteX0" fmla="*/ 0 w 10018771"/>
              <a:gd name="connsiteY0" fmla="*/ 122224 h 2127997"/>
              <a:gd name="connsiteX1" fmla="*/ 1352322 w 10018771"/>
              <a:gd name="connsiteY1" fmla="*/ 2070430 h 2127997"/>
              <a:gd name="connsiteX2" fmla="*/ 2876596 w 10018771"/>
              <a:gd name="connsiteY2" fmla="*/ 127955 h 2127997"/>
              <a:gd name="connsiteX3" fmla="*/ 4375805 w 10018771"/>
              <a:gd name="connsiteY3" fmla="*/ 1830965 h 2127997"/>
              <a:gd name="connsiteX4" fmla="*/ 5469951 w 10018771"/>
              <a:gd name="connsiteY4" fmla="*/ 1844515 h 2127997"/>
              <a:gd name="connsiteX5" fmla="*/ 6658415 w 10018771"/>
              <a:gd name="connsiteY5" fmla="*/ 130075 h 2127997"/>
              <a:gd name="connsiteX6" fmla="*/ 7893690 w 10018771"/>
              <a:gd name="connsiteY6" fmla="*/ 1800469 h 2127997"/>
              <a:gd name="connsiteX7" fmla="*/ 9091000 w 10018771"/>
              <a:gd name="connsiteY7" fmla="*/ 1578681 h 2127997"/>
              <a:gd name="connsiteX8" fmla="*/ 10018771 w 10018771"/>
              <a:gd name="connsiteY8" fmla="*/ 0 h 2127997"/>
              <a:gd name="connsiteX0" fmla="*/ 0 w 10018771"/>
              <a:gd name="connsiteY0" fmla="*/ 122224 h 2184755"/>
              <a:gd name="connsiteX1" fmla="*/ 1352322 w 10018771"/>
              <a:gd name="connsiteY1" fmla="*/ 2070430 h 2184755"/>
              <a:gd name="connsiteX2" fmla="*/ 2876596 w 10018771"/>
              <a:gd name="connsiteY2" fmla="*/ 127955 h 2184755"/>
              <a:gd name="connsiteX3" fmla="*/ 4375805 w 10018771"/>
              <a:gd name="connsiteY3" fmla="*/ 1830965 h 2184755"/>
              <a:gd name="connsiteX4" fmla="*/ 5469951 w 10018771"/>
              <a:gd name="connsiteY4" fmla="*/ 1844515 h 2184755"/>
              <a:gd name="connsiteX5" fmla="*/ 6658415 w 10018771"/>
              <a:gd name="connsiteY5" fmla="*/ 130075 h 2184755"/>
              <a:gd name="connsiteX6" fmla="*/ 7893690 w 10018771"/>
              <a:gd name="connsiteY6" fmla="*/ 1943321 h 2184755"/>
              <a:gd name="connsiteX7" fmla="*/ 9091000 w 10018771"/>
              <a:gd name="connsiteY7" fmla="*/ 1578681 h 2184755"/>
              <a:gd name="connsiteX8" fmla="*/ 10018771 w 10018771"/>
              <a:gd name="connsiteY8" fmla="*/ 0 h 2184755"/>
              <a:gd name="connsiteX0" fmla="*/ 0 w 10018771"/>
              <a:gd name="connsiteY0" fmla="*/ 122224 h 2259734"/>
              <a:gd name="connsiteX1" fmla="*/ 1352322 w 10018771"/>
              <a:gd name="connsiteY1" fmla="*/ 2070430 h 2259734"/>
              <a:gd name="connsiteX2" fmla="*/ 2876596 w 10018771"/>
              <a:gd name="connsiteY2" fmla="*/ 127955 h 2259734"/>
              <a:gd name="connsiteX3" fmla="*/ 4375805 w 10018771"/>
              <a:gd name="connsiteY3" fmla="*/ 1830965 h 2259734"/>
              <a:gd name="connsiteX4" fmla="*/ 5469951 w 10018771"/>
              <a:gd name="connsiteY4" fmla="*/ 1844515 h 2259734"/>
              <a:gd name="connsiteX5" fmla="*/ 6658415 w 10018771"/>
              <a:gd name="connsiteY5" fmla="*/ 130075 h 2259734"/>
              <a:gd name="connsiteX6" fmla="*/ 7893690 w 10018771"/>
              <a:gd name="connsiteY6" fmla="*/ 1943321 h 2259734"/>
              <a:gd name="connsiteX7" fmla="*/ 9091000 w 10018771"/>
              <a:gd name="connsiteY7" fmla="*/ 1935847 h 2259734"/>
              <a:gd name="connsiteX8" fmla="*/ 10018771 w 10018771"/>
              <a:gd name="connsiteY8" fmla="*/ 0 h 2259734"/>
              <a:gd name="connsiteX0" fmla="*/ 0 w 10018771"/>
              <a:gd name="connsiteY0" fmla="*/ 122224 h 2259734"/>
              <a:gd name="connsiteX1" fmla="*/ 1352322 w 10018771"/>
              <a:gd name="connsiteY1" fmla="*/ 2070430 h 2259734"/>
              <a:gd name="connsiteX2" fmla="*/ 2876596 w 10018771"/>
              <a:gd name="connsiteY2" fmla="*/ 127955 h 2259734"/>
              <a:gd name="connsiteX3" fmla="*/ 4375805 w 10018771"/>
              <a:gd name="connsiteY3" fmla="*/ 1830965 h 2259734"/>
              <a:gd name="connsiteX4" fmla="*/ 5469951 w 10018771"/>
              <a:gd name="connsiteY4" fmla="*/ 1844515 h 2259734"/>
              <a:gd name="connsiteX5" fmla="*/ 6658415 w 10018771"/>
              <a:gd name="connsiteY5" fmla="*/ 130075 h 2259734"/>
              <a:gd name="connsiteX6" fmla="*/ 7893690 w 10018771"/>
              <a:gd name="connsiteY6" fmla="*/ 1943321 h 2259734"/>
              <a:gd name="connsiteX7" fmla="*/ 9091000 w 10018771"/>
              <a:gd name="connsiteY7" fmla="*/ 1935847 h 2259734"/>
              <a:gd name="connsiteX8" fmla="*/ 10018771 w 10018771"/>
              <a:gd name="connsiteY8" fmla="*/ 0 h 2259734"/>
              <a:gd name="connsiteX0" fmla="*/ 0 w 9554826"/>
              <a:gd name="connsiteY0" fmla="*/ 34180 h 2156239"/>
              <a:gd name="connsiteX1" fmla="*/ 1352322 w 9554826"/>
              <a:gd name="connsiteY1" fmla="*/ 1982386 h 2156239"/>
              <a:gd name="connsiteX2" fmla="*/ 2876596 w 9554826"/>
              <a:gd name="connsiteY2" fmla="*/ 39911 h 2156239"/>
              <a:gd name="connsiteX3" fmla="*/ 4375805 w 9554826"/>
              <a:gd name="connsiteY3" fmla="*/ 1742921 h 2156239"/>
              <a:gd name="connsiteX4" fmla="*/ 5469951 w 9554826"/>
              <a:gd name="connsiteY4" fmla="*/ 1756471 h 2156239"/>
              <a:gd name="connsiteX5" fmla="*/ 6658415 w 9554826"/>
              <a:gd name="connsiteY5" fmla="*/ 42031 h 2156239"/>
              <a:gd name="connsiteX6" fmla="*/ 7893690 w 9554826"/>
              <a:gd name="connsiteY6" fmla="*/ 1855277 h 2156239"/>
              <a:gd name="connsiteX7" fmla="*/ 9091000 w 9554826"/>
              <a:gd name="connsiteY7" fmla="*/ 1847803 h 2156239"/>
              <a:gd name="connsiteX8" fmla="*/ 9554826 w 9554826"/>
              <a:gd name="connsiteY8" fmla="*/ 126246 h 2156239"/>
              <a:gd name="connsiteX0" fmla="*/ 0 w 9554826"/>
              <a:gd name="connsiteY0" fmla="*/ 34180 h 2156239"/>
              <a:gd name="connsiteX1" fmla="*/ 1352322 w 9554826"/>
              <a:gd name="connsiteY1" fmla="*/ 1982386 h 2156239"/>
              <a:gd name="connsiteX2" fmla="*/ 2876596 w 9554826"/>
              <a:gd name="connsiteY2" fmla="*/ 39911 h 2156239"/>
              <a:gd name="connsiteX3" fmla="*/ 4375805 w 9554826"/>
              <a:gd name="connsiteY3" fmla="*/ 1742921 h 2156239"/>
              <a:gd name="connsiteX4" fmla="*/ 5469951 w 9554826"/>
              <a:gd name="connsiteY4" fmla="*/ 1756471 h 2156239"/>
              <a:gd name="connsiteX5" fmla="*/ 6658415 w 9554826"/>
              <a:gd name="connsiteY5" fmla="*/ 42031 h 2156239"/>
              <a:gd name="connsiteX6" fmla="*/ 7893690 w 9554826"/>
              <a:gd name="connsiteY6" fmla="*/ 1855277 h 2156239"/>
              <a:gd name="connsiteX7" fmla="*/ 8812616 w 9554826"/>
              <a:gd name="connsiteY7" fmla="*/ 1847803 h 2156239"/>
              <a:gd name="connsiteX8" fmla="*/ 9554826 w 9554826"/>
              <a:gd name="connsiteY8" fmla="*/ 126246 h 2156239"/>
              <a:gd name="connsiteX0" fmla="*/ 0 w 9554826"/>
              <a:gd name="connsiteY0" fmla="*/ 34180 h 2156239"/>
              <a:gd name="connsiteX1" fmla="*/ 1352322 w 9554826"/>
              <a:gd name="connsiteY1" fmla="*/ 1982386 h 2156239"/>
              <a:gd name="connsiteX2" fmla="*/ 2876596 w 9554826"/>
              <a:gd name="connsiteY2" fmla="*/ 39911 h 2156239"/>
              <a:gd name="connsiteX3" fmla="*/ 4375805 w 9554826"/>
              <a:gd name="connsiteY3" fmla="*/ 1742921 h 2156239"/>
              <a:gd name="connsiteX4" fmla="*/ 5469951 w 9554826"/>
              <a:gd name="connsiteY4" fmla="*/ 1756471 h 2156239"/>
              <a:gd name="connsiteX5" fmla="*/ 6658415 w 9554826"/>
              <a:gd name="connsiteY5" fmla="*/ 42031 h 2156239"/>
              <a:gd name="connsiteX6" fmla="*/ 7893690 w 9554826"/>
              <a:gd name="connsiteY6" fmla="*/ 1855277 h 2156239"/>
              <a:gd name="connsiteX7" fmla="*/ 8812616 w 9554826"/>
              <a:gd name="connsiteY7" fmla="*/ 1847803 h 2156239"/>
              <a:gd name="connsiteX8" fmla="*/ 8855084 w 9554826"/>
              <a:gd name="connsiteY8" fmla="*/ 1629247 h 2156239"/>
              <a:gd name="connsiteX9" fmla="*/ 9554826 w 9554826"/>
              <a:gd name="connsiteY9" fmla="*/ 126246 h 2156239"/>
              <a:gd name="connsiteX0" fmla="*/ 0 w 9554826"/>
              <a:gd name="connsiteY0" fmla="*/ 34180 h 2156239"/>
              <a:gd name="connsiteX1" fmla="*/ 1352322 w 9554826"/>
              <a:gd name="connsiteY1" fmla="*/ 1982386 h 2156239"/>
              <a:gd name="connsiteX2" fmla="*/ 2876596 w 9554826"/>
              <a:gd name="connsiteY2" fmla="*/ 39911 h 2156239"/>
              <a:gd name="connsiteX3" fmla="*/ 4375805 w 9554826"/>
              <a:gd name="connsiteY3" fmla="*/ 1742921 h 2156239"/>
              <a:gd name="connsiteX4" fmla="*/ 5469951 w 9554826"/>
              <a:gd name="connsiteY4" fmla="*/ 1756471 h 2156239"/>
              <a:gd name="connsiteX5" fmla="*/ 6658415 w 9554826"/>
              <a:gd name="connsiteY5" fmla="*/ 42031 h 2156239"/>
              <a:gd name="connsiteX6" fmla="*/ 7893690 w 9554826"/>
              <a:gd name="connsiteY6" fmla="*/ 1855277 h 2156239"/>
              <a:gd name="connsiteX7" fmla="*/ 8812616 w 9554826"/>
              <a:gd name="connsiteY7" fmla="*/ 1847803 h 2156239"/>
              <a:gd name="connsiteX8" fmla="*/ 8855084 w 9554826"/>
              <a:gd name="connsiteY8" fmla="*/ 1629247 h 2156239"/>
              <a:gd name="connsiteX9" fmla="*/ 9554826 w 9554826"/>
              <a:gd name="connsiteY9" fmla="*/ 126246 h 2156239"/>
              <a:gd name="connsiteX0" fmla="*/ 0 w 9554826"/>
              <a:gd name="connsiteY0" fmla="*/ 34180 h 2156239"/>
              <a:gd name="connsiteX1" fmla="*/ 1352322 w 9554826"/>
              <a:gd name="connsiteY1" fmla="*/ 1982386 h 2156239"/>
              <a:gd name="connsiteX2" fmla="*/ 2876596 w 9554826"/>
              <a:gd name="connsiteY2" fmla="*/ 39911 h 2156239"/>
              <a:gd name="connsiteX3" fmla="*/ 4375805 w 9554826"/>
              <a:gd name="connsiteY3" fmla="*/ 1742921 h 2156239"/>
              <a:gd name="connsiteX4" fmla="*/ 5469951 w 9554826"/>
              <a:gd name="connsiteY4" fmla="*/ 1756471 h 2156239"/>
              <a:gd name="connsiteX5" fmla="*/ 6658415 w 9554826"/>
              <a:gd name="connsiteY5" fmla="*/ 42031 h 2156239"/>
              <a:gd name="connsiteX6" fmla="*/ 7893690 w 9554826"/>
              <a:gd name="connsiteY6" fmla="*/ 1855277 h 2156239"/>
              <a:gd name="connsiteX7" fmla="*/ 8812616 w 9554826"/>
              <a:gd name="connsiteY7" fmla="*/ 1847803 h 2156239"/>
              <a:gd name="connsiteX8" fmla="*/ 9554826 w 9554826"/>
              <a:gd name="connsiteY8" fmla="*/ 126246 h 2156239"/>
              <a:gd name="connsiteX0" fmla="*/ 0 w 9554826"/>
              <a:gd name="connsiteY0" fmla="*/ 34180 h 2132422"/>
              <a:gd name="connsiteX1" fmla="*/ 1352322 w 9554826"/>
              <a:gd name="connsiteY1" fmla="*/ 1982386 h 2132422"/>
              <a:gd name="connsiteX2" fmla="*/ 2876596 w 9554826"/>
              <a:gd name="connsiteY2" fmla="*/ 39911 h 2132422"/>
              <a:gd name="connsiteX3" fmla="*/ 4375805 w 9554826"/>
              <a:gd name="connsiteY3" fmla="*/ 1742921 h 2132422"/>
              <a:gd name="connsiteX4" fmla="*/ 5469951 w 9554826"/>
              <a:gd name="connsiteY4" fmla="*/ 1756471 h 2132422"/>
              <a:gd name="connsiteX5" fmla="*/ 6658415 w 9554826"/>
              <a:gd name="connsiteY5" fmla="*/ 42031 h 2132422"/>
              <a:gd name="connsiteX6" fmla="*/ 7893690 w 9554826"/>
              <a:gd name="connsiteY6" fmla="*/ 1855277 h 2132422"/>
              <a:gd name="connsiteX7" fmla="*/ 8812616 w 9554826"/>
              <a:gd name="connsiteY7" fmla="*/ 1704903 h 2132422"/>
              <a:gd name="connsiteX8" fmla="*/ 9554826 w 9554826"/>
              <a:gd name="connsiteY8" fmla="*/ 126246 h 2132422"/>
              <a:gd name="connsiteX0" fmla="*/ 0 w 9554826"/>
              <a:gd name="connsiteY0" fmla="*/ 34180 h 2039953"/>
              <a:gd name="connsiteX1" fmla="*/ 1352322 w 9554826"/>
              <a:gd name="connsiteY1" fmla="*/ 1982386 h 2039953"/>
              <a:gd name="connsiteX2" fmla="*/ 2876596 w 9554826"/>
              <a:gd name="connsiteY2" fmla="*/ 39911 h 2039953"/>
              <a:gd name="connsiteX3" fmla="*/ 4375805 w 9554826"/>
              <a:gd name="connsiteY3" fmla="*/ 1742921 h 2039953"/>
              <a:gd name="connsiteX4" fmla="*/ 5469951 w 9554826"/>
              <a:gd name="connsiteY4" fmla="*/ 1756471 h 2039953"/>
              <a:gd name="connsiteX5" fmla="*/ 6658415 w 9554826"/>
              <a:gd name="connsiteY5" fmla="*/ 42031 h 2039953"/>
              <a:gd name="connsiteX6" fmla="*/ 7893690 w 9554826"/>
              <a:gd name="connsiteY6" fmla="*/ 1712377 h 2039953"/>
              <a:gd name="connsiteX7" fmla="*/ 8812616 w 9554826"/>
              <a:gd name="connsiteY7" fmla="*/ 1704903 h 2039953"/>
              <a:gd name="connsiteX8" fmla="*/ 9554826 w 9554826"/>
              <a:gd name="connsiteY8" fmla="*/ 126246 h 2039953"/>
              <a:gd name="connsiteX0" fmla="*/ 0 w 9554826"/>
              <a:gd name="connsiteY0" fmla="*/ 34180 h 2039953"/>
              <a:gd name="connsiteX1" fmla="*/ 1352322 w 9554826"/>
              <a:gd name="connsiteY1" fmla="*/ 1982386 h 2039953"/>
              <a:gd name="connsiteX2" fmla="*/ 3154897 w 9554826"/>
              <a:gd name="connsiteY2" fmla="*/ 39911 h 2039953"/>
              <a:gd name="connsiteX3" fmla="*/ 4375805 w 9554826"/>
              <a:gd name="connsiteY3" fmla="*/ 1742921 h 2039953"/>
              <a:gd name="connsiteX4" fmla="*/ 5469951 w 9554826"/>
              <a:gd name="connsiteY4" fmla="*/ 1756471 h 2039953"/>
              <a:gd name="connsiteX5" fmla="*/ 6658415 w 9554826"/>
              <a:gd name="connsiteY5" fmla="*/ 42031 h 2039953"/>
              <a:gd name="connsiteX6" fmla="*/ 7893690 w 9554826"/>
              <a:gd name="connsiteY6" fmla="*/ 1712377 h 2039953"/>
              <a:gd name="connsiteX7" fmla="*/ 8812616 w 9554826"/>
              <a:gd name="connsiteY7" fmla="*/ 1704903 h 2039953"/>
              <a:gd name="connsiteX8" fmla="*/ 9554826 w 9554826"/>
              <a:gd name="connsiteY8" fmla="*/ 126246 h 2039953"/>
              <a:gd name="connsiteX0" fmla="*/ 0 w 9554826"/>
              <a:gd name="connsiteY0" fmla="*/ 34180 h 2039953"/>
              <a:gd name="connsiteX1" fmla="*/ 1073938 w 9554826"/>
              <a:gd name="connsiteY1" fmla="*/ 1982386 h 2039953"/>
              <a:gd name="connsiteX2" fmla="*/ 3154897 w 9554826"/>
              <a:gd name="connsiteY2" fmla="*/ 39911 h 2039953"/>
              <a:gd name="connsiteX3" fmla="*/ 4375805 w 9554826"/>
              <a:gd name="connsiteY3" fmla="*/ 1742921 h 2039953"/>
              <a:gd name="connsiteX4" fmla="*/ 5469951 w 9554826"/>
              <a:gd name="connsiteY4" fmla="*/ 1756471 h 2039953"/>
              <a:gd name="connsiteX5" fmla="*/ 6658415 w 9554826"/>
              <a:gd name="connsiteY5" fmla="*/ 42031 h 2039953"/>
              <a:gd name="connsiteX6" fmla="*/ 7893690 w 9554826"/>
              <a:gd name="connsiteY6" fmla="*/ 1712377 h 2039953"/>
              <a:gd name="connsiteX7" fmla="*/ 8812616 w 9554826"/>
              <a:gd name="connsiteY7" fmla="*/ 1704903 h 2039953"/>
              <a:gd name="connsiteX8" fmla="*/ 9554826 w 9554826"/>
              <a:gd name="connsiteY8" fmla="*/ 126246 h 2039953"/>
              <a:gd name="connsiteX0" fmla="*/ 0 w 9554826"/>
              <a:gd name="connsiteY0" fmla="*/ 34180 h 2039953"/>
              <a:gd name="connsiteX1" fmla="*/ 1073938 w 9554826"/>
              <a:gd name="connsiteY1" fmla="*/ 1982386 h 2039953"/>
              <a:gd name="connsiteX2" fmla="*/ 3154897 w 9554826"/>
              <a:gd name="connsiteY2" fmla="*/ 39911 h 2039953"/>
              <a:gd name="connsiteX3" fmla="*/ 4375805 w 9554826"/>
              <a:gd name="connsiteY3" fmla="*/ 1742921 h 2039953"/>
              <a:gd name="connsiteX4" fmla="*/ 5469951 w 9554826"/>
              <a:gd name="connsiteY4" fmla="*/ 1756471 h 2039953"/>
              <a:gd name="connsiteX5" fmla="*/ 6658415 w 9554826"/>
              <a:gd name="connsiteY5" fmla="*/ 42031 h 2039953"/>
              <a:gd name="connsiteX6" fmla="*/ 7893690 w 9554826"/>
              <a:gd name="connsiteY6" fmla="*/ 1712377 h 2039953"/>
              <a:gd name="connsiteX7" fmla="*/ 8812616 w 9554826"/>
              <a:gd name="connsiteY7" fmla="*/ 1704903 h 2039953"/>
              <a:gd name="connsiteX8" fmla="*/ 9554826 w 9554826"/>
              <a:gd name="connsiteY8" fmla="*/ 126246 h 2039953"/>
              <a:gd name="connsiteX0" fmla="*/ 0 w 9554826"/>
              <a:gd name="connsiteY0" fmla="*/ 46369 h 2114498"/>
              <a:gd name="connsiteX1" fmla="*/ 1107751 w 9554826"/>
              <a:gd name="connsiteY1" fmla="*/ 2067707 h 2114498"/>
              <a:gd name="connsiteX2" fmla="*/ 3154897 w 9554826"/>
              <a:gd name="connsiteY2" fmla="*/ 52100 h 2114498"/>
              <a:gd name="connsiteX3" fmla="*/ 4375805 w 9554826"/>
              <a:gd name="connsiteY3" fmla="*/ 1755110 h 2114498"/>
              <a:gd name="connsiteX4" fmla="*/ 5469951 w 9554826"/>
              <a:gd name="connsiteY4" fmla="*/ 1768660 h 2114498"/>
              <a:gd name="connsiteX5" fmla="*/ 6658415 w 9554826"/>
              <a:gd name="connsiteY5" fmla="*/ 54220 h 2114498"/>
              <a:gd name="connsiteX6" fmla="*/ 7893690 w 9554826"/>
              <a:gd name="connsiteY6" fmla="*/ 1724566 h 2114498"/>
              <a:gd name="connsiteX7" fmla="*/ 8812616 w 9554826"/>
              <a:gd name="connsiteY7" fmla="*/ 1717092 h 2114498"/>
              <a:gd name="connsiteX8" fmla="*/ 9554826 w 9554826"/>
              <a:gd name="connsiteY8" fmla="*/ 138435 h 2114498"/>
              <a:gd name="connsiteX0" fmla="*/ 0 w 9554826"/>
              <a:gd name="connsiteY0" fmla="*/ 139909 h 2208038"/>
              <a:gd name="connsiteX1" fmla="*/ 497081 w 9554826"/>
              <a:gd name="connsiteY1" fmla="*/ 336889 h 2208038"/>
              <a:gd name="connsiteX2" fmla="*/ 1107751 w 9554826"/>
              <a:gd name="connsiteY2" fmla="*/ 2161247 h 2208038"/>
              <a:gd name="connsiteX3" fmla="*/ 3154897 w 9554826"/>
              <a:gd name="connsiteY3" fmla="*/ 145640 h 2208038"/>
              <a:gd name="connsiteX4" fmla="*/ 4375805 w 9554826"/>
              <a:gd name="connsiteY4" fmla="*/ 1848650 h 2208038"/>
              <a:gd name="connsiteX5" fmla="*/ 5469951 w 9554826"/>
              <a:gd name="connsiteY5" fmla="*/ 1862200 h 2208038"/>
              <a:gd name="connsiteX6" fmla="*/ 6658415 w 9554826"/>
              <a:gd name="connsiteY6" fmla="*/ 147760 h 2208038"/>
              <a:gd name="connsiteX7" fmla="*/ 7893690 w 9554826"/>
              <a:gd name="connsiteY7" fmla="*/ 1818106 h 2208038"/>
              <a:gd name="connsiteX8" fmla="*/ 8812616 w 9554826"/>
              <a:gd name="connsiteY8" fmla="*/ 1810632 h 2208038"/>
              <a:gd name="connsiteX9" fmla="*/ 9554826 w 9554826"/>
              <a:gd name="connsiteY9" fmla="*/ 231975 h 2208038"/>
              <a:gd name="connsiteX0" fmla="*/ 0 w 9554826"/>
              <a:gd name="connsiteY0" fmla="*/ 139909 h 2208038"/>
              <a:gd name="connsiteX1" fmla="*/ 497081 w 9554826"/>
              <a:gd name="connsiteY1" fmla="*/ 336889 h 2208038"/>
              <a:gd name="connsiteX2" fmla="*/ 1107751 w 9554826"/>
              <a:gd name="connsiteY2" fmla="*/ 2161247 h 2208038"/>
              <a:gd name="connsiteX3" fmla="*/ 3154897 w 9554826"/>
              <a:gd name="connsiteY3" fmla="*/ 145640 h 2208038"/>
              <a:gd name="connsiteX4" fmla="*/ 4375805 w 9554826"/>
              <a:gd name="connsiteY4" fmla="*/ 1848650 h 2208038"/>
              <a:gd name="connsiteX5" fmla="*/ 5469951 w 9554826"/>
              <a:gd name="connsiteY5" fmla="*/ 1862200 h 2208038"/>
              <a:gd name="connsiteX6" fmla="*/ 6658415 w 9554826"/>
              <a:gd name="connsiteY6" fmla="*/ 147760 h 2208038"/>
              <a:gd name="connsiteX7" fmla="*/ 7893690 w 9554826"/>
              <a:gd name="connsiteY7" fmla="*/ 1818106 h 2208038"/>
              <a:gd name="connsiteX8" fmla="*/ 8812616 w 9554826"/>
              <a:gd name="connsiteY8" fmla="*/ 1810632 h 2208038"/>
              <a:gd name="connsiteX9" fmla="*/ 9554826 w 9554826"/>
              <a:gd name="connsiteY9" fmla="*/ 231975 h 2208038"/>
              <a:gd name="connsiteX0" fmla="*/ 0 w 9554826"/>
              <a:gd name="connsiteY0" fmla="*/ 139909 h 2208038"/>
              <a:gd name="connsiteX1" fmla="*/ 497081 w 9554826"/>
              <a:gd name="connsiteY1" fmla="*/ 336889 h 2208038"/>
              <a:gd name="connsiteX2" fmla="*/ 1107751 w 9554826"/>
              <a:gd name="connsiteY2" fmla="*/ 2161247 h 2208038"/>
              <a:gd name="connsiteX3" fmla="*/ 3154897 w 9554826"/>
              <a:gd name="connsiteY3" fmla="*/ 145640 h 2208038"/>
              <a:gd name="connsiteX4" fmla="*/ 4375805 w 9554826"/>
              <a:gd name="connsiteY4" fmla="*/ 1848650 h 2208038"/>
              <a:gd name="connsiteX5" fmla="*/ 5469951 w 9554826"/>
              <a:gd name="connsiteY5" fmla="*/ 1862200 h 2208038"/>
              <a:gd name="connsiteX6" fmla="*/ 6658415 w 9554826"/>
              <a:gd name="connsiteY6" fmla="*/ 147760 h 2208038"/>
              <a:gd name="connsiteX7" fmla="*/ 7893690 w 9554826"/>
              <a:gd name="connsiteY7" fmla="*/ 1818106 h 2208038"/>
              <a:gd name="connsiteX8" fmla="*/ 8812616 w 9554826"/>
              <a:gd name="connsiteY8" fmla="*/ 1810632 h 2208038"/>
              <a:gd name="connsiteX9" fmla="*/ 9336089 w 9554826"/>
              <a:gd name="connsiteY9" fmla="*/ 1088713 h 2208038"/>
              <a:gd name="connsiteX10" fmla="*/ 9554826 w 9554826"/>
              <a:gd name="connsiteY10" fmla="*/ 231975 h 2208038"/>
              <a:gd name="connsiteX0" fmla="*/ 0 w 9554826"/>
              <a:gd name="connsiteY0" fmla="*/ 139909 h 2208038"/>
              <a:gd name="connsiteX1" fmla="*/ 497081 w 9554826"/>
              <a:gd name="connsiteY1" fmla="*/ 336889 h 2208038"/>
              <a:gd name="connsiteX2" fmla="*/ 1107751 w 9554826"/>
              <a:gd name="connsiteY2" fmla="*/ 2161247 h 2208038"/>
              <a:gd name="connsiteX3" fmla="*/ 3154897 w 9554826"/>
              <a:gd name="connsiteY3" fmla="*/ 145640 h 2208038"/>
              <a:gd name="connsiteX4" fmla="*/ 4375805 w 9554826"/>
              <a:gd name="connsiteY4" fmla="*/ 1848650 h 2208038"/>
              <a:gd name="connsiteX5" fmla="*/ 5469951 w 9554826"/>
              <a:gd name="connsiteY5" fmla="*/ 1862200 h 2208038"/>
              <a:gd name="connsiteX6" fmla="*/ 6658415 w 9554826"/>
              <a:gd name="connsiteY6" fmla="*/ 147760 h 2208038"/>
              <a:gd name="connsiteX7" fmla="*/ 7893690 w 9554826"/>
              <a:gd name="connsiteY7" fmla="*/ 1818106 h 2208038"/>
              <a:gd name="connsiteX8" fmla="*/ 8812616 w 9554826"/>
              <a:gd name="connsiteY8" fmla="*/ 1810632 h 2208038"/>
              <a:gd name="connsiteX9" fmla="*/ 9336089 w 9554826"/>
              <a:gd name="connsiteY9" fmla="*/ 1088713 h 2208038"/>
              <a:gd name="connsiteX10" fmla="*/ 9554826 w 9554826"/>
              <a:gd name="connsiteY10" fmla="*/ 231975 h 2208038"/>
              <a:gd name="connsiteX0" fmla="*/ 0 w 9554826"/>
              <a:gd name="connsiteY0" fmla="*/ 46369 h 2068663"/>
              <a:gd name="connsiteX1" fmla="*/ 1107751 w 9554826"/>
              <a:gd name="connsiteY1" fmla="*/ 2067707 h 2068663"/>
              <a:gd name="connsiteX2" fmla="*/ 3154897 w 9554826"/>
              <a:gd name="connsiteY2" fmla="*/ 52100 h 2068663"/>
              <a:gd name="connsiteX3" fmla="*/ 4375805 w 9554826"/>
              <a:gd name="connsiteY3" fmla="*/ 1755110 h 2068663"/>
              <a:gd name="connsiteX4" fmla="*/ 5469951 w 9554826"/>
              <a:gd name="connsiteY4" fmla="*/ 1768660 h 2068663"/>
              <a:gd name="connsiteX5" fmla="*/ 6658415 w 9554826"/>
              <a:gd name="connsiteY5" fmla="*/ 54220 h 2068663"/>
              <a:gd name="connsiteX6" fmla="*/ 7893690 w 9554826"/>
              <a:gd name="connsiteY6" fmla="*/ 1724566 h 2068663"/>
              <a:gd name="connsiteX7" fmla="*/ 8812616 w 9554826"/>
              <a:gd name="connsiteY7" fmla="*/ 1717092 h 2068663"/>
              <a:gd name="connsiteX8" fmla="*/ 9336089 w 9554826"/>
              <a:gd name="connsiteY8" fmla="*/ 995173 h 2068663"/>
              <a:gd name="connsiteX9" fmla="*/ 9554826 w 9554826"/>
              <a:gd name="connsiteY9" fmla="*/ 138435 h 2068663"/>
              <a:gd name="connsiteX0" fmla="*/ 0 w 8447075"/>
              <a:gd name="connsiteY0" fmla="*/ 2067707 h 2068663"/>
              <a:gd name="connsiteX1" fmla="*/ 2047146 w 8447075"/>
              <a:gd name="connsiteY1" fmla="*/ 52100 h 2068663"/>
              <a:gd name="connsiteX2" fmla="*/ 3268054 w 8447075"/>
              <a:gd name="connsiteY2" fmla="*/ 1755110 h 2068663"/>
              <a:gd name="connsiteX3" fmla="*/ 4362200 w 8447075"/>
              <a:gd name="connsiteY3" fmla="*/ 1768660 h 2068663"/>
              <a:gd name="connsiteX4" fmla="*/ 5550664 w 8447075"/>
              <a:gd name="connsiteY4" fmla="*/ 54220 h 2068663"/>
              <a:gd name="connsiteX5" fmla="*/ 6785939 w 8447075"/>
              <a:gd name="connsiteY5" fmla="*/ 1724566 h 2068663"/>
              <a:gd name="connsiteX6" fmla="*/ 7704865 w 8447075"/>
              <a:gd name="connsiteY6" fmla="*/ 1717092 h 2068663"/>
              <a:gd name="connsiteX7" fmla="*/ 8228338 w 8447075"/>
              <a:gd name="connsiteY7" fmla="*/ 995173 h 2068663"/>
              <a:gd name="connsiteX8" fmla="*/ 8447075 w 8447075"/>
              <a:gd name="connsiteY8" fmla="*/ 138435 h 2068663"/>
              <a:gd name="connsiteX0" fmla="*/ 0 w 8228338"/>
              <a:gd name="connsiteY0" fmla="*/ 2067707 h 2068663"/>
              <a:gd name="connsiteX1" fmla="*/ 2047146 w 8228338"/>
              <a:gd name="connsiteY1" fmla="*/ 52100 h 2068663"/>
              <a:gd name="connsiteX2" fmla="*/ 3268054 w 8228338"/>
              <a:gd name="connsiteY2" fmla="*/ 1755110 h 2068663"/>
              <a:gd name="connsiteX3" fmla="*/ 4362200 w 8228338"/>
              <a:gd name="connsiteY3" fmla="*/ 1768660 h 2068663"/>
              <a:gd name="connsiteX4" fmla="*/ 5550664 w 8228338"/>
              <a:gd name="connsiteY4" fmla="*/ 54220 h 2068663"/>
              <a:gd name="connsiteX5" fmla="*/ 6785939 w 8228338"/>
              <a:gd name="connsiteY5" fmla="*/ 1724566 h 2068663"/>
              <a:gd name="connsiteX6" fmla="*/ 7704865 w 8228338"/>
              <a:gd name="connsiteY6" fmla="*/ 1717092 h 2068663"/>
              <a:gd name="connsiteX7" fmla="*/ 8228338 w 8228338"/>
              <a:gd name="connsiteY7" fmla="*/ 995173 h 2068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228338" h="2068663">
                <a:moveTo>
                  <a:pt x="0" y="2067707"/>
                </a:moveTo>
                <a:cubicBezTo>
                  <a:pt x="525816" y="2068662"/>
                  <a:pt x="1502470" y="104200"/>
                  <a:pt x="2047146" y="52100"/>
                </a:cubicBezTo>
                <a:cubicBezTo>
                  <a:pt x="2591822" y="0"/>
                  <a:pt x="2882212" y="1469017"/>
                  <a:pt x="3268054" y="1755110"/>
                </a:cubicBezTo>
                <a:cubicBezTo>
                  <a:pt x="3653896" y="2041203"/>
                  <a:pt x="3981765" y="2052142"/>
                  <a:pt x="4362200" y="1768660"/>
                </a:cubicBezTo>
                <a:cubicBezTo>
                  <a:pt x="4742635" y="1485178"/>
                  <a:pt x="5146708" y="61569"/>
                  <a:pt x="5550664" y="54220"/>
                </a:cubicBezTo>
                <a:cubicBezTo>
                  <a:pt x="5954620" y="46871"/>
                  <a:pt x="6426906" y="1447421"/>
                  <a:pt x="6785939" y="1724566"/>
                </a:cubicBezTo>
                <a:cubicBezTo>
                  <a:pt x="7144973" y="2001711"/>
                  <a:pt x="7464465" y="1838657"/>
                  <a:pt x="7704865" y="1717092"/>
                </a:cubicBezTo>
                <a:cubicBezTo>
                  <a:pt x="7945265" y="1595527"/>
                  <a:pt x="8104636" y="1258283"/>
                  <a:pt x="8228338" y="995173"/>
                </a:cubicBezTo>
              </a:path>
            </a:pathLst>
          </a:custGeom>
          <a:ln w="38100">
            <a:solidFill>
              <a:schemeClr val="bg1">
                <a:lumMod val="5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1400">
              <a:solidFill>
                <a:srgbClr val="7C3B06"/>
              </a:solidFill>
            </a:endParaRPr>
          </a:p>
        </p:txBody>
      </p:sp>
      <p:grpSp>
        <p:nvGrpSpPr>
          <p:cNvPr id="6" name="Grupo 69"/>
          <p:cNvGrpSpPr/>
          <p:nvPr/>
        </p:nvGrpSpPr>
        <p:grpSpPr>
          <a:xfrm>
            <a:off x="2568653" y="2109687"/>
            <a:ext cx="1503362" cy="1248004"/>
            <a:chOff x="3203848" y="2204864"/>
            <a:chExt cx="1503362" cy="1248004"/>
          </a:xfrm>
        </p:grpSpPr>
        <p:sp>
          <p:nvSpPr>
            <p:cNvPr id="7" name="Elipse 6"/>
            <p:cNvSpPr>
              <a:spLocks noChangeArrowheads="1"/>
            </p:cNvSpPr>
            <p:nvPr/>
          </p:nvSpPr>
          <p:spPr bwMode="auto">
            <a:xfrm>
              <a:off x="3816622" y="2564446"/>
              <a:ext cx="250825" cy="269687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  <p:sp>
          <p:nvSpPr>
            <p:cNvPr id="8" name="CaixaDeTexto 12"/>
            <p:cNvSpPr txBox="1">
              <a:spLocks noChangeArrowheads="1"/>
            </p:cNvSpPr>
            <p:nvPr/>
          </p:nvSpPr>
          <p:spPr bwMode="auto">
            <a:xfrm>
              <a:off x="3339059" y="2204864"/>
              <a:ext cx="122413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>
                  <a:solidFill>
                    <a:schemeClr val="tx2"/>
                  </a:solidFill>
                  <a:latin typeface="Cambria" panose="02040503050406030204" pitchFamily="18" charset="0"/>
                </a:rPr>
                <a:t>18/12/17</a:t>
              </a:r>
            </a:p>
          </p:txBody>
        </p:sp>
        <p:sp>
          <p:nvSpPr>
            <p:cNvPr id="9" name="CaixaDeTexto 13"/>
            <p:cNvSpPr txBox="1">
              <a:spLocks noChangeArrowheads="1"/>
            </p:cNvSpPr>
            <p:nvPr/>
          </p:nvSpPr>
          <p:spPr bwMode="auto">
            <a:xfrm>
              <a:off x="3203848" y="2929648"/>
              <a:ext cx="150336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Término da Consulta Pública</a:t>
              </a:r>
            </a:p>
          </p:txBody>
        </p:sp>
      </p:grpSp>
      <p:sp>
        <p:nvSpPr>
          <p:cNvPr id="10" name="Forma livre 9"/>
          <p:cNvSpPr/>
          <p:nvPr/>
        </p:nvSpPr>
        <p:spPr>
          <a:xfrm flipH="1">
            <a:off x="179512" y="4561011"/>
            <a:ext cx="8715436" cy="410082"/>
          </a:xfrm>
          <a:custGeom>
            <a:avLst/>
            <a:gdLst>
              <a:gd name="connsiteX0" fmla="*/ 0 w 8572899"/>
              <a:gd name="connsiteY0" fmla="*/ 403699 h 3229592"/>
              <a:gd name="connsiteX1" fmla="*/ 8572899 w 8572899"/>
              <a:gd name="connsiteY1" fmla="*/ 403699 h 3229592"/>
              <a:gd name="connsiteX2" fmla="*/ 8572899 w 8572899"/>
              <a:gd name="connsiteY2" fmla="*/ 2825893 h 3229592"/>
              <a:gd name="connsiteX3" fmla="*/ 0 w 8572899"/>
              <a:gd name="connsiteY3" fmla="*/ 2825893 h 3229592"/>
              <a:gd name="connsiteX4" fmla="*/ 0 w 8572899"/>
              <a:gd name="connsiteY4" fmla="*/ 403699 h 3229592"/>
              <a:gd name="connsiteX0" fmla="*/ 0 w 8572899"/>
              <a:gd name="connsiteY0" fmla="*/ 3767857 h 5113520"/>
              <a:gd name="connsiteX1" fmla="*/ 0 w 8572899"/>
              <a:gd name="connsiteY1" fmla="*/ 1345663 h 5113520"/>
              <a:gd name="connsiteX2" fmla="*/ 8572899 w 8572899"/>
              <a:gd name="connsiteY2" fmla="*/ 1345663 h 5113520"/>
              <a:gd name="connsiteX3" fmla="*/ 8572899 w 8572899"/>
              <a:gd name="connsiteY3" fmla="*/ 3767857 h 5113520"/>
              <a:gd name="connsiteX4" fmla="*/ 118758 w 8572899"/>
              <a:gd name="connsiteY4" fmla="*/ 3859297 h 5113520"/>
              <a:gd name="connsiteX0" fmla="*/ 0 w 8572899"/>
              <a:gd name="connsiteY0" fmla="*/ 1345663 h 5113520"/>
              <a:gd name="connsiteX1" fmla="*/ 8572899 w 8572899"/>
              <a:gd name="connsiteY1" fmla="*/ 1345663 h 5113520"/>
              <a:gd name="connsiteX2" fmla="*/ 8572899 w 8572899"/>
              <a:gd name="connsiteY2" fmla="*/ 3767857 h 5113520"/>
              <a:gd name="connsiteX3" fmla="*/ 118758 w 8572899"/>
              <a:gd name="connsiteY3" fmla="*/ 3859297 h 5113520"/>
              <a:gd name="connsiteX0" fmla="*/ 0 w 8572899"/>
              <a:gd name="connsiteY0" fmla="*/ 1345663 h 5113520"/>
              <a:gd name="connsiteX1" fmla="*/ 8572899 w 8572899"/>
              <a:gd name="connsiteY1" fmla="*/ 1345663 h 5113520"/>
              <a:gd name="connsiteX2" fmla="*/ 8571486 w 8572899"/>
              <a:gd name="connsiteY2" fmla="*/ 2437933 h 5113520"/>
              <a:gd name="connsiteX3" fmla="*/ 8572899 w 8572899"/>
              <a:gd name="connsiteY3" fmla="*/ 3767857 h 5113520"/>
              <a:gd name="connsiteX4" fmla="*/ 118758 w 8572899"/>
              <a:gd name="connsiteY4" fmla="*/ 3859297 h 5113520"/>
              <a:gd name="connsiteX0" fmla="*/ 0 w 8572899"/>
              <a:gd name="connsiteY0" fmla="*/ 1345663 h 5113520"/>
              <a:gd name="connsiteX1" fmla="*/ 8572899 w 8572899"/>
              <a:gd name="connsiteY1" fmla="*/ 1345663 h 5113520"/>
              <a:gd name="connsiteX2" fmla="*/ 8571486 w 8572899"/>
              <a:gd name="connsiteY2" fmla="*/ 2437933 h 5113520"/>
              <a:gd name="connsiteX3" fmla="*/ 8571486 w 8572899"/>
              <a:gd name="connsiteY3" fmla="*/ 2437933 h 5113520"/>
              <a:gd name="connsiteX4" fmla="*/ 8572899 w 8572899"/>
              <a:gd name="connsiteY4" fmla="*/ 3767857 h 5113520"/>
              <a:gd name="connsiteX5" fmla="*/ 118758 w 8572899"/>
              <a:gd name="connsiteY5" fmla="*/ 3859297 h 5113520"/>
              <a:gd name="connsiteX0" fmla="*/ 0 w 8572899"/>
              <a:gd name="connsiteY0" fmla="*/ 1345663 h 5113520"/>
              <a:gd name="connsiteX1" fmla="*/ 8572899 w 8572899"/>
              <a:gd name="connsiteY1" fmla="*/ 1345663 h 5113520"/>
              <a:gd name="connsiteX2" fmla="*/ 8571486 w 8572899"/>
              <a:gd name="connsiteY2" fmla="*/ 2437933 h 5113520"/>
              <a:gd name="connsiteX3" fmla="*/ 8571486 w 8572899"/>
              <a:gd name="connsiteY3" fmla="*/ 2437933 h 5113520"/>
              <a:gd name="connsiteX4" fmla="*/ 8572899 w 8572899"/>
              <a:gd name="connsiteY4" fmla="*/ 3767857 h 5113520"/>
              <a:gd name="connsiteX5" fmla="*/ 118758 w 8572899"/>
              <a:gd name="connsiteY5" fmla="*/ 3859297 h 5113520"/>
              <a:gd name="connsiteX0" fmla="*/ 0 w 8572899"/>
              <a:gd name="connsiteY0" fmla="*/ 1345663 h 5113520"/>
              <a:gd name="connsiteX1" fmla="*/ 8572899 w 8572899"/>
              <a:gd name="connsiteY1" fmla="*/ 1345663 h 5113520"/>
              <a:gd name="connsiteX2" fmla="*/ 8571486 w 8572899"/>
              <a:gd name="connsiteY2" fmla="*/ 2437933 h 5113520"/>
              <a:gd name="connsiteX3" fmla="*/ 8571486 w 8572899"/>
              <a:gd name="connsiteY3" fmla="*/ 2437933 h 5113520"/>
              <a:gd name="connsiteX4" fmla="*/ 8572899 w 8572899"/>
              <a:gd name="connsiteY4" fmla="*/ 3767857 h 5113520"/>
              <a:gd name="connsiteX5" fmla="*/ 118758 w 8572899"/>
              <a:gd name="connsiteY5" fmla="*/ 3859297 h 5113520"/>
              <a:gd name="connsiteX0" fmla="*/ 0 w 10024006"/>
              <a:gd name="connsiteY0" fmla="*/ 1345663 h 5113520"/>
              <a:gd name="connsiteX1" fmla="*/ 8572899 w 10024006"/>
              <a:gd name="connsiteY1" fmla="*/ 1345663 h 5113520"/>
              <a:gd name="connsiteX2" fmla="*/ 8571486 w 10024006"/>
              <a:gd name="connsiteY2" fmla="*/ 2437933 h 5113520"/>
              <a:gd name="connsiteX3" fmla="*/ 8571486 w 10024006"/>
              <a:gd name="connsiteY3" fmla="*/ 2437933 h 5113520"/>
              <a:gd name="connsiteX4" fmla="*/ 8572899 w 10024006"/>
              <a:gd name="connsiteY4" fmla="*/ 3767857 h 5113520"/>
              <a:gd name="connsiteX5" fmla="*/ 118758 w 10024006"/>
              <a:gd name="connsiteY5" fmla="*/ 3859297 h 5113520"/>
              <a:gd name="connsiteX0" fmla="*/ 0 w 10024006"/>
              <a:gd name="connsiteY0" fmla="*/ 1345663 h 5113520"/>
              <a:gd name="connsiteX1" fmla="*/ 8572899 w 10024006"/>
              <a:gd name="connsiteY1" fmla="*/ 1345663 h 5113520"/>
              <a:gd name="connsiteX2" fmla="*/ 8571486 w 10024006"/>
              <a:gd name="connsiteY2" fmla="*/ 2437933 h 5113520"/>
              <a:gd name="connsiteX3" fmla="*/ 8571486 w 10024006"/>
              <a:gd name="connsiteY3" fmla="*/ 2437933 h 5113520"/>
              <a:gd name="connsiteX4" fmla="*/ 8572899 w 10024006"/>
              <a:gd name="connsiteY4" fmla="*/ 3767857 h 5113520"/>
              <a:gd name="connsiteX5" fmla="*/ 118758 w 10024006"/>
              <a:gd name="connsiteY5" fmla="*/ 3859297 h 5113520"/>
              <a:gd name="connsiteX0" fmla="*/ 0 w 10001480"/>
              <a:gd name="connsiteY0" fmla="*/ 1345663 h 5113520"/>
              <a:gd name="connsiteX1" fmla="*/ 8572899 w 10001480"/>
              <a:gd name="connsiteY1" fmla="*/ 1345663 h 5113520"/>
              <a:gd name="connsiteX2" fmla="*/ 8571486 w 10001480"/>
              <a:gd name="connsiteY2" fmla="*/ 2437933 h 5113520"/>
              <a:gd name="connsiteX3" fmla="*/ 8572899 w 10001480"/>
              <a:gd name="connsiteY3" fmla="*/ 3767857 h 5113520"/>
              <a:gd name="connsiteX4" fmla="*/ 118758 w 10001480"/>
              <a:gd name="connsiteY4" fmla="*/ 3859297 h 5113520"/>
              <a:gd name="connsiteX0" fmla="*/ 0 w 10001480"/>
              <a:gd name="connsiteY0" fmla="*/ 1345663 h 5113520"/>
              <a:gd name="connsiteX1" fmla="*/ 8572899 w 10001480"/>
              <a:gd name="connsiteY1" fmla="*/ 1345663 h 5113520"/>
              <a:gd name="connsiteX2" fmla="*/ 8571486 w 10001480"/>
              <a:gd name="connsiteY2" fmla="*/ 2437933 h 5113520"/>
              <a:gd name="connsiteX3" fmla="*/ 8572899 w 10001480"/>
              <a:gd name="connsiteY3" fmla="*/ 3767857 h 5113520"/>
              <a:gd name="connsiteX4" fmla="*/ 118758 w 10001480"/>
              <a:gd name="connsiteY4" fmla="*/ 3859297 h 5113520"/>
              <a:gd name="connsiteX0" fmla="*/ 0 w 10001480"/>
              <a:gd name="connsiteY0" fmla="*/ 1345663 h 5113520"/>
              <a:gd name="connsiteX1" fmla="*/ 8572899 w 10001480"/>
              <a:gd name="connsiteY1" fmla="*/ 1345663 h 5113520"/>
              <a:gd name="connsiteX2" fmla="*/ 8571486 w 10001480"/>
              <a:gd name="connsiteY2" fmla="*/ 2437933 h 5113520"/>
              <a:gd name="connsiteX3" fmla="*/ 8572899 w 10001480"/>
              <a:gd name="connsiteY3" fmla="*/ 3767857 h 5113520"/>
              <a:gd name="connsiteX4" fmla="*/ 118758 w 10001480"/>
              <a:gd name="connsiteY4" fmla="*/ 3859297 h 5113520"/>
              <a:gd name="connsiteX0" fmla="*/ 0 w 10001480"/>
              <a:gd name="connsiteY0" fmla="*/ 1345663 h 5113520"/>
              <a:gd name="connsiteX1" fmla="*/ 8572899 w 10001480"/>
              <a:gd name="connsiteY1" fmla="*/ 1345663 h 5113520"/>
              <a:gd name="connsiteX2" fmla="*/ 8571486 w 10001480"/>
              <a:gd name="connsiteY2" fmla="*/ 2437933 h 5113520"/>
              <a:gd name="connsiteX3" fmla="*/ 8572899 w 10001480"/>
              <a:gd name="connsiteY3" fmla="*/ 3767857 h 5113520"/>
              <a:gd name="connsiteX4" fmla="*/ 118758 w 10001480"/>
              <a:gd name="connsiteY4" fmla="*/ 3859297 h 5113520"/>
              <a:gd name="connsiteX0" fmla="*/ 0 w 10001480"/>
              <a:gd name="connsiteY0" fmla="*/ 1345663 h 5113520"/>
              <a:gd name="connsiteX1" fmla="*/ 8572899 w 10001480"/>
              <a:gd name="connsiteY1" fmla="*/ 1345663 h 5113520"/>
              <a:gd name="connsiteX2" fmla="*/ 9926074 w 10001480"/>
              <a:gd name="connsiteY2" fmla="*/ 2437933 h 5113520"/>
              <a:gd name="connsiteX3" fmla="*/ 8572899 w 10001480"/>
              <a:gd name="connsiteY3" fmla="*/ 3767857 h 5113520"/>
              <a:gd name="connsiteX4" fmla="*/ 118758 w 10001480"/>
              <a:gd name="connsiteY4" fmla="*/ 3859297 h 5113520"/>
              <a:gd name="connsiteX0" fmla="*/ 0 w 10209160"/>
              <a:gd name="connsiteY0" fmla="*/ 1345663 h 5113520"/>
              <a:gd name="connsiteX1" fmla="*/ 8572899 w 10209160"/>
              <a:gd name="connsiteY1" fmla="*/ 1345663 h 5113520"/>
              <a:gd name="connsiteX2" fmla="*/ 9926074 w 10209160"/>
              <a:gd name="connsiteY2" fmla="*/ 2437933 h 5113520"/>
              <a:gd name="connsiteX3" fmla="*/ 9936321 w 10209160"/>
              <a:gd name="connsiteY3" fmla="*/ 2437933 h 5113520"/>
              <a:gd name="connsiteX4" fmla="*/ 8572899 w 10209160"/>
              <a:gd name="connsiteY4" fmla="*/ 3767857 h 5113520"/>
              <a:gd name="connsiteX5" fmla="*/ 118758 w 10209160"/>
              <a:gd name="connsiteY5" fmla="*/ 3859297 h 5113520"/>
              <a:gd name="connsiteX0" fmla="*/ 0 w 10209160"/>
              <a:gd name="connsiteY0" fmla="*/ 1345663 h 5113520"/>
              <a:gd name="connsiteX1" fmla="*/ 8572899 w 10209160"/>
              <a:gd name="connsiteY1" fmla="*/ 1345663 h 5113520"/>
              <a:gd name="connsiteX2" fmla="*/ 9926074 w 10209160"/>
              <a:gd name="connsiteY2" fmla="*/ 2437933 h 5113520"/>
              <a:gd name="connsiteX3" fmla="*/ 9936321 w 10209160"/>
              <a:gd name="connsiteY3" fmla="*/ 2437933 h 5113520"/>
              <a:gd name="connsiteX4" fmla="*/ 8572899 w 10209160"/>
              <a:gd name="connsiteY4" fmla="*/ 3767857 h 5113520"/>
              <a:gd name="connsiteX5" fmla="*/ 1473347 w 10209160"/>
              <a:gd name="connsiteY5" fmla="*/ 4359339 h 5113520"/>
              <a:gd name="connsiteX0" fmla="*/ 0 w 10209160"/>
              <a:gd name="connsiteY0" fmla="*/ 1345663 h 5113520"/>
              <a:gd name="connsiteX1" fmla="*/ 8572899 w 10209160"/>
              <a:gd name="connsiteY1" fmla="*/ 1345663 h 5113520"/>
              <a:gd name="connsiteX2" fmla="*/ 9926074 w 10209160"/>
              <a:gd name="connsiteY2" fmla="*/ 2437933 h 5113520"/>
              <a:gd name="connsiteX3" fmla="*/ 9936321 w 10209160"/>
              <a:gd name="connsiteY3" fmla="*/ 2437933 h 5113520"/>
              <a:gd name="connsiteX4" fmla="*/ 8572899 w 10209160"/>
              <a:gd name="connsiteY4" fmla="*/ 3767857 h 5113520"/>
              <a:gd name="connsiteX5" fmla="*/ 2401111 w 10209160"/>
              <a:gd name="connsiteY5" fmla="*/ 4145001 h 5113520"/>
              <a:gd name="connsiteX0" fmla="*/ 0 w 10209160"/>
              <a:gd name="connsiteY0" fmla="*/ 1345663 h 5113520"/>
              <a:gd name="connsiteX1" fmla="*/ 8572899 w 10209160"/>
              <a:gd name="connsiteY1" fmla="*/ 1345663 h 5113520"/>
              <a:gd name="connsiteX2" fmla="*/ 9943798 w 10209160"/>
              <a:gd name="connsiteY2" fmla="*/ 1873450 h 5113520"/>
              <a:gd name="connsiteX3" fmla="*/ 9926074 w 10209160"/>
              <a:gd name="connsiteY3" fmla="*/ 2437933 h 5113520"/>
              <a:gd name="connsiteX4" fmla="*/ 9936321 w 10209160"/>
              <a:gd name="connsiteY4" fmla="*/ 2437933 h 5113520"/>
              <a:gd name="connsiteX5" fmla="*/ 8572899 w 10209160"/>
              <a:gd name="connsiteY5" fmla="*/ 3767857 h 5113520"/>
              <a:gd name="connsiteX6" fmla="*/ 2401111 w 10209160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8572899 w 10227245"/>
              <a:gd name="connsiteY4" fmla="*/ 3767857 h 5113520"/>
              <a:gd name="connsiteX5" fmla="*/ 2401111 w 10227245"/>
              <a:gd name="connsiteY5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65229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8572899 w 10227245"/>
              <a:gd name="connsiteY4" fmla="*/ 3767857 h 5113520"/>
              <a:gd name="connsiteX5" fmla="*/ 2401111 w 10227245"/>
              <a:gd name="connsiteY5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8572899 w 10227245"/>
              <a:gd name="connsiteY4" fmla="*/ 3767857 h 5113520"/>
              <a:gd name="connsiteX5" fmla="*/ 2401111 w 10227245"/>
              <a:gd name="connsiteY5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78877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78877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9918594 w 10227245"/>
              <a:gd name="connsiteY4" fmla="*/ 2478877 h 5113520"/>
              <a:gd name="connsiteX5" fmla="*/ 8572899 w 10227245"/>
              <a:gd name="connsiteY5" fmla="*/ 3767857 h 5113520"/>
              <a:gd name="connsiteX6" fmla="*/ 2401111 w 10227245"/>
              <a:gd name="connsiteY6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9936321 w 10227245"/>
              <a:gd name="connsiteY3" fmla="*/ 2437933 h 5113520"/>
              <a:gd name="connsiteX4" fmla="*/ 8572899 w 10227245"/>
              <a:gd name="connsiteY4" fmla="*/ 3767857 h 5113520"/>
              <a:gd name="connsiteX5" fmla="*/ 2401111 w 10227245"/>
              <a:gd name="connsiteY5" fmla="*/ 4145001 h 5113520"/>
              <a:gd name="connsiteX0" fmla="*/ 0 w 10227245"/>
              <a:gd name="connsiteY0" fmla="*/ 1345663 h 5113520"/>
              <a:gd name="connsiteX1" fmla="*/ 8572899 w 10227245"/>
              <a:gd name="connsiteY1" fmla="*/ 1345663 h 5113520"/>
              <a:gd name="connsiteX2" fmla="*/ 9926074 w 10227245"/>
              <a:gd name="connsiteY2" fmla="*/ 2437933 h 5113520"/>
              <a:gd name="connsiteX3" fmla="*/ 8572899 w 10227245"/>
              <a:gd name="connsiteY3" fmla="*/ 3767857 h 5113520"/>
              <a:gd name="connsiteX4" fmla="*/ 2401111 w 10227245"/>
              <a:gd name="connsiteY4" fmla="*/ 4145001 h 5113520"/>
              <a:gd name="connsiteX0" fmla="*/ 0 w 10227246"/>
              <a:gd name="connsiteY0" fmla="*/ 1345663 h 5113520"/>
              <a:gd name="connsiteX1" fmla="*/ 8572900 w 10227246"/>
              <a:gd name="connsiteY1" fmla="*/ 1345663 h 5113520"/>
              <a:gd name="connsiteX2" fmla="*/ 9926074 w 10227246"/>
              <a:gd name="connsiteY2" fmla="*/ 2437933 h 5113520"/>
              <a:gd name="connsiteX3" fmla="*/ 8572899 w 10227246"/>
              <a:gd name="connsiteY3" fmla="*/ 3767857 h 5113520"/>
              <a:gd name="connsiteX4" fmla="*/ 2401111 w 10227246"/>
              <a:gd name="connsiteY4" fmla="*/ 4145001 h 5113520"/>
              <a:gd name="connsiteX0" fmla="*/ 0 w 10227247"/>
              <a:gd name="connsiteY0" fmla="*/ 1345663 h 5113520"/>
              <a:gd name="connsiteX1" fmla="*/ 8572901 w 10227247"/>
              <a:gd name="connsiteY1" fmla="*/ 1345663 h 5113520"/>
              <a:gd name="connsiteX2" fmla="*/ 9926074 w 10227247"/>
              <a:gd name="connsiteY2" fmla="*/ 2437933 h 5113520"/>
              <a:gd name="connsiteX3" fmla="*/ 8572899 w 10227247"/>
              <a:gd name="connsiteY3" fmla="*/ 3767857 h 5113520"/>
              <a:gd name="connsiteX4" fmla="*/ 2401111 w 10227247"/>
              <a:gd name="connsiteY4" fmla="*/ 4145001 h 5113520"/>
              <a:gd name="connsiteX0" fmla="*/ 0 w 10227248"/>
              <a:gd name="connsiteY0" fmla="*/ 1345663 h 5113520"/>
              <a:gd name="connsiteX1" fmla="*/ 8572902 w 10227248"/>
              <a:gd name="connsiteY1" fmla="*/ 1345663 h 5113520"/>
              <a:gd name="connsiteX2" fmla="*/ 9926074 w 10227248"/>
              <a:gd name="connsiteY2" fmla="*/ 2437933 h 5113520"/>
              <a:gd name="connsiteX3" fmla="*/ 8572899 w 10227248"/>
              <a:gd name="connsiteY3" fmla="*/ 3767857 h 5113520"/>
              <a:gd name="connsiteX4" fmla="*/ 2401111 w 10227248"/>
              <a:gd name="connsiteY4" fmla="*/ 4145001 h 5113520"/>
              <a:gd name="connsiteX0" fmla="*/ 0 w 10227249"/>
              <a:gd name="connsiteY0" fmla="*/ 1345663 h 5113520"/>
              <a:gd name="connsiteX1" fmla="*/ 8572903 w 10227249"/>
              <a:gd name="connsiteY1" fmla="*/ 1345663 h 5113520"/>
              <a:gd name="connsiteX2" fmla="*/ 9926074 w 10227249"/>
              <a:gd name="connsiteY2" fmla="*/ 2437933 h 5113520"/>
              <a:gd name="connsiteX3" fmla="*/ 8572899 w 10227249"/>
              <a:gd name="connsiteY3" fmla="*/ 3767857 h 5113520"/>
              <a:gd name="connsiteX4" fmla="*/ 2401111 w 10227249"/>
              <a:gd name="connsiteY4" fmla="*/ 4145001 h 5113520"/>
              <a:gd name="connsiteX0" fmla="*/ 0 w 10227249"/>
              <a:gd name="connsiteY0" fmla="*/ 1345663 h 5113520"/>
              <a:gd name="connsiteX1" fmla="*/ 8572903 w 10227249"/>
              <a:gd name="connsiteY1" fmla="*/ 1345663 h 5113520"/>
              <a:gd name="connsiteX2" fmla="*/ 9926074 w 10227249"/>
              <a:gd name="connsiteY2" fmla="*/ 2437933 h 5113520"/>
              <a:gd name="connsiteX3" fmla="*/ 8572899 w 10227249"/>
              <a:gd name="connsiteY3" fmla="*/ 3767857 h 5113520"/>
              <a:gd name="connsiteX4" fmla="*/ 2401111 w 10227249"/>
              <a:gd name="connsiteY4" fmla="*/ 4145001 h 5113520"/>
              <a:gd name="connsiteX0" fmla="*/ 0 w 10227249"/>
              <a:gd name="connsiteY0" fmla="*/ 1345663 h 5113520"/>
              <a:gd name="connsiteX1" fmla="*/ 8572903 w 10227249"/>
              <a:gd name="connsiteY1" fmla="*/ 1345663 h 5113520"/>
              <a:gd name="connsiteX2" fmla="*/ 9926074 w 10227249"/>
              <a:gd name="connsiteY2" fmla="*/ 2437933 h 5113520"/>
              <a:gd name="connsiteX3" fmla="*/ 8572899 w 10227249"/>
              <a:gd name="connsiteY3" fmla="*/ 3767857 h 5113520"/>
              <a:gd name="connsiteX4" fmla="*/ 2401111 w 10227249"/>
              <a:gd name="connsiteY4" fmla="*/ 4145001 h 5113520"/>
              <a:gd name="connsiteX0" fmla="*/ 0 w 10001483"/>
              <a:gd name="connsiteY0" fmla="*/ 1345663 h 5113520"/>
              <a:gd name="connsiteX1" fmla="*/ 8572903 w 10001483"/>
              <a:gd name="connsiteY1" fmla="*/ 1345663 h 5113520"/>
              <a:gd name="connsiteX2" fmla="*/ 8571480 w 10001483"/>
              <a:gd name="connsiteY2" fmla="*/ 1373408 h 5113520"/>
              <a:gd name="connsiteX3" fmla="*/ 9926074 w 10001483"/>
              <a:gd name="connsiteY3" fmla="*/ 2437933 h 5113520"/>
              <a:gd name="connsiteX4" fmla="*/ 8572899 w 10001483"/>
              <a:gd name="connsiteY4" fmla="*/ 3767857 h 5113520"/>
              <a:gd name="connsiteX5" fmla="*/ 2401111 w 10001483"/>
              <a:gd name="connsiteY5" fmla="*/ 4145001 h 5113520"/>
              <a:gd name="connsiteX0" fmla="*/ 0 w 10001483"/>
              <a:gd name="connsiteY0" fmla="*/ 1345663 h 5113520"/>
              <a:gd name="connsiteX1" fmla="*/ 8572903 w 10001483"/>
              <a:gd name="connsiteY1" fmla="*/ 1345663 h 5113520"/>
              <a:gd name="connsiteX2" fmla="*/ 8571480 w 10001483"/>
              <a:gd name="connsiteY2" fmla="*/ 1373408 h 5113520"/>
              <a:gd name="connsiteX3" fmla="*/ 9926074 w 10001483"/>
              <a:gd name="connsiteY3" fmla="*/ 2437933 h 5113520"/>
              <a:gd name="connsiteX4" fmla="*/ 8572899 w 10001483"/>
              <a:gd name="connsiteY4" fmla="*/ 3767857 h 5113520"/>
              <a:gd name="connsiteX5" fmla="*/ 2401111 w 10001483"/>
              <a:gd name="connsiteY5" fmla="*/ 4145001 h 5113520"/>
              <a:gd name="connsiteX0" fmla="*/ 0 w 10151596"/>
              <a:gd name="connsiteY0" fmla="*/ 1345663 h 5113520"/>
              <a:gd name="connsiteX1" fmla="*/ 8572903 w 10151596"/>
              <a:gd name="connsiteY1" fmla="*/ 1345663 h 5113520"/>
              <a:gd name="connsiteX2" fmla="*/ 9926068 w 10151596"/>
              <a:gd name="connsiteY2" fmla="*/ 1659136 h 5113520"/>
              <a:gd name="connsiteX3" fmla="*/ 9926074 w 10151596"/>
              <a:gd name="connsiteY3" fmla="*/ 2437933 h 5113520"/>
              <a:gd name="connsiteX4" fmla="*/ 8572899 w 10151596"/>
              <a:gd name="connsiteY4" fmla="*/ 3767857 h 5113520"/>
              <a:gd name="connsiteX5" fmla="*/ 2401111 w 10151596"/>
              <a:gd name="connsiteY5" fmla="*/ 4145001 h 5113520"/>
              <a:gd name="connsiteX0" fmla="*/ 0 w 10151596"/>
              <a:gd name="connsiteY0" fmla="*/ 1345663 h 5113520"/>
              <a:gd name="connsiteX1" fmla="*/ 8572903 w 10151596"/>
              <a:gd name="connsiteY1" fmla="*/ 1345663 h 5113520"/>
              <a:gd name="connsiteX2" fmla="*/ 9926068 w 10151596"/>
              <a:gd name="connsiteY2" fmla="*/ 1659136 h 5113520"/>
              <a:gd name="connsiteX3" fmla="*/ 9926074 w 10151596"/>
              <a:gd name="connsiteY3" fmla="*/ 2437933 h 5113520"/>
              <a:gd name="connsiteX4" fmla="*/ 8572899 w 10151596"/>
              <a:gd name="connsiteY4" fmla="*/ 3767857 h 5113520"/>
              <a:gd name="connsiteX5" fmla="*/ 2401111 w 10151596"/>
              <a:gd name="connsiteY5" fmla="*/ 4145001 h 5113520"/>
              <a:gd name="connsiteX0" fmla="*/ 0 w 10151596"/>
              <a:gd name="connsiteY0" fmla="*/ 1345663 h 5113520"/>
              <a:gd name="connsiteX1" fmla="*/ 8572903 w 10151596"/>
              <a:gd name="connsiteY1" fmla="*/ 1345663 h 5113520"/>
              <a:gd name="connsiteX2" fmla="*/ 9926068 w 10151596"/>
              <a:gd name="connsiteY2" fmla="*/ 1659136 h 5113520"/>
              <a:gd name="connsiteX3" fmla="*/ 9926074 w 10151596"/>
              <a:gd name="connsiteY3" fmla="*/ 2437933 h 5113520"/>
              <a:gd name="connsiteX4" fmla="*/ 8572899 w 10151596"/>
              <a:gd name="connsiteY4" fmla="*/ 3767857 h 5113520"/>
              <a:gd name="connsiteX5" fmla="*/ 2401111 w 10151596"/>
              <a:gd name="connsiteY5" fmla="*/ 4145001 h 5113520"/>
              <a:gd name="connsiteX0" fmla="*/ 0 w 10151596"/>
              <a:gd name="connsiteY0" fmla="*/ 1345663 h 5113520"/>
              <a:gd name="connsiteX1" fmla="*/ 8572903 w 10151596"/>
              <a:gd name="connsiteY1" fmla="*/ 1345663 h 5113520"/>
              <a:gd name="connsiteX2" fmla="*/ 9926068 w 10151596"/>
              <a:gd name="connsiteY2" fmla="*/ 1659136 h 5113520"/>
              <a:gd name="connsiteX3" fmla="*/ 9926074 w 10151596"/>
              <a:gd name="connsiteY3" fmla="*/ 2437933 h 5113520"/>
              <a:gd name="connsiteX4" fmla="*/ 8572899 w 10151596"/>
              <a:gd name="connsiteY4" fmla="*/ 3767857 h 5113520"/>
              <a:gd name="connsiteX5" fmla="*/ 2401111 w 10151596"/>
              <a:gd name="connsiteY5" fmla="*/ 4145001 h 5113520"/>
              <a:gd name="connsiteX0" fmla="*/ 0 w 10151596"/>
              <a:gd name="connsiteY0" fmla="*/ 1345663 h 5113520"/>
              <a:gd name="connsiteX1" fmla="*/ 8572903 w 10151596"/>
              <a:gd name="connsiteY1" fmla="*/ 1345663 h 5113520"/>
              <a:gd name="connsiteX2" fmla="*/ 9926068 w 10151596"/>
              <a:gd name="connsiteY2" fmla="*/ 1659136 h 5113520"/>
              <a:gd name="connsiteX3" fmla="*/ 9926074 w 10151596"/>
              <a:gd name="connsiteY3" fmla="*/ 2437933 h 5113520"/>
              <a:gd name="connsiteX4" fmla="*/ 8572899 w 10151596"/>
              <a:gd name="connsiteY4" fmla="*/ 3767857 h 5113520"/>
              <a:gd name="connsiteX5" fmla="*/ 2401111 w 10151596"/>
              <a:gd name="connsiteY5" fmla="*/ 4145001 h 5113520"/>
              <a:gd name="connsiteX0" fmla="*/ 0 w 10409689"/>
              <a:gd name="connsiteY0" fmla="*/ 1345663 h 5113520"/>
              <a:gd name="connsiteX1" fmla="*/ 8572903 w 10409689"/>
              <a:gd name="connsiteY1" fmla="*/ 1345663 h 5113520"/>
              <a:gd name="connsiteX2" fmla="*/ 10184162 w 10409689"/>
              <a:gd name="connsiteY2" fmla="*/ 2067918 h 5113520"/>
              <a:gd name="connsiteX3" fmla="*/ 9926068 w 10409689"/>
              <a:gd name="connsiteY3" fmla="*/ 1659136 h 5113520"/>
              <a:gd name="connsiteX4" fmla="*/ 9926074 w 10409689"/>
              <a:gd name="connsiteY4" fmla="*/ 2437933 h 5113520"/>
              <a:gd name="connsiteX5" fmla="*/ 8572899 w 10409689"/>
              <a:gd name="connsiteY5" fmla="*/ 3767857 h 5113520"/>
              <a:gd name="connsiteX6" fmla="*/ 2401111 w 10409689"/>
              <a:gd name="connsiteY6" fmla="*/ 4145001 h 5113520"/>
              <a:gd name="connsiteX0" fmla="*/ 0 w 10246437"/>
              <a:gd name="connsiteY0" fmla="*/ 1345663 h 5113520"/>
              <a:gd name="connsiteX1" fmla="*/ 8572903 w 10246437"/>
              <a:gd name="connsiteY1" fmla="*/ 1345663 h 5113520"/>
              <a:gd name="connsiteX2" fmla="*/ 9552422 w 10246437"/>
              <a:gd name="connsiteY2" fmla="*/ 2925174 h 5113520"/>
              <a:gd name="connsiteX3" fmla="*/ 10184162 w 10246437"/>
              <a:gd name="connsiteY3" fmla="*/ 2067918 h 5113520"/>
              <a:gd name="connsiteX4" fmla="*/ 9926068 w 10246437"/>
              <a:gd name="connsiteY4" fmla="*/ 1659136 h 5113520"/>
              <a:gd name="connsiteX5" fmla="*/ 9926074 w 10246437"/>
              <a:gd name="connsiteY5" fmla="*/ 2437933 h 5113520"/>
              <a:gd name="connsiteX6" fmla="*/ 8572899 w 10246437"/>
              <a:gd name="connsiteY6" fmla="*/ 3767857 h 5113520"/>
              <a:gd name="connsiteX7" fmla="*/ 2401111 w 10246437"/>
              <a:gd name="connsiteY7" fmla="*/ 4145001 h 5113520"/>
              <a:gd name="connsiteX0" fmla="*/ 0 w 10810631"/>
              <a:gd name="connsiteY0" fmla="*/ 1345663 h 5113520"/>
              <a:gd name="connsiteX1" fmla="*/ 2634902 w 10810631"/>
              <a:gd name="connsiteY1" fmla="*/ 2917275 h 5113520"/>
              <a:gd name="connsiteX2" fmla="*/ 9552422 w 10810631"/>
              <a:gd name="connsiteY2" fmla="*/ 2925174 h 5113520"/>
              <a:gd name="connsiteX3" fmla="*/ 10184162 w 10810631"/>
              <a:gd name="connsiteY3" fmla="*/ 2067918 h 5113520"/>
              <a:gd name="connsiteX4" fmla="*/ 9926068 w 10810631"/>
              <a:gd name="connsiteY4" fmla="*/ 1659136 h 5113520"/>
              <a:gd name="connsiteX5" fmla="*/ 9926074 w 10810631"/>
              <a:gd name="connsiteY5" fmla="*/ 2437933 h 5113520"/>
              <a:gd name="connsiteX6" fmla="*/ 8572899 w 10810631"/>
              <a:gd name="connsiteY6" fmla="*/ 3767857 h 5113520"/>
              <a:gd name="connsiteX7" fmla="*/ 2401111 w 10810631"/>
              <a:gd name="connsiteY7" fmla="*/ 4145001 h 5113520"/>
              <a:gd name="connsiteX0" fmla="*/ 0 w 10476530"/>
              <a:gd name="connsiteY0" fmla="*/ 1345663 h 5113520"/>
              <a:gd name="connsiteX1" fmla="*/ 2634902 w 10476530"/>
              <a:gd name="connsiteY1" fmla="*/ 2917275 h 5113520"/>
              <a:gd name="connsiteX2" fmla="*/ 4639511 w 10476530"/>
              <a:gd name="connsiteY2" fmla="*/ 1351394 h 5113520"/>
              <a:gd name="connsiteX3" fmla="*/ 9552422 w 10476530"/>
              <a:gd name="connsiteY3" fmla="*/ 2925174 h 5113520"/>
              <a:gd name="connsiteX4" fmla="*/ 10184162 w 10476530"/>
              <a:gd name="connsiteY4" fmla="*/ 2067918 h 5113520"/>
              <a:gd name="connsiteX5" fmla="*/ 9926068 w 10476530"/>
              <a:gd name="connsiteY5" fmla="*/ 1659136 h 5113520"/>
              <a:gd name="connsiteX6" fmla="*/ 9926074 w 10476530"/>
              <a:gd name="connsiteY6" fmla="*/ 2437933 h 5113520"/>
              <a:gd name="connsiteX7" fmla="*/ 8572899 w 10476530"/>
              <a:gd name="connsiteY7" fmla="*/ 3767857 h 5113520"/>
              <a:gd name="connsiteX8" fmla="*/ 2401111 w 10476530"/>
              <a:gd name="connsiteY8" fmla="*/ 4145001 h 5113520"/>
              <a:gd name="connsiteX0" fmla="*/ 0 w 10772200"/>
              <a:gd name="connsiteY0" fmla="*/ 1345663 h 5113520"/>
              <a:gd name="connsiteX1" fmla="*/ 2634902 w 10772200"/>
              <a:gd name="connsiteY1" fmla="*/ 2917275 h 5113520"/>
              <a:gd name="connsiteX2" fmla="*/ 4639511 w 10772200"/>
              <a:gd name="connsiteY2" fmla="*/ 1351394 h 5113520"/>
              <a:gd name="connsiteX3" fmla="*/ 6397839 w 10772200"/>
              <a:gd name="connsiteY3" fmla="*/ 3139464 h 5113520"/>
              <a:gd name="connsiteX4" fmla="*/ 10184162 w 10772200"/>
              <a:gd name="connsiteY4" fmla="*/ 2067918 h 5113520"/>
              <a:gd name="connsiteX5" fmla="*/ 9926068 w 10772200"/>
              <a:gd name="connsiteY5" fmla="*/ 1659136 h 5113520"/>
              <a:gd name="connsiteX6" fmla="*/ 9926074 w 10772200"/>
              <a:gd name="connsiteY6" fmla="*/ 2437933 h 5113520"/>
              <a:gd name="connsiteX7" fmla="*/ 8572899 w 10772200"/>
              <a:gd name="connsiteY7" fmla="*/ 3767857 h 5113520"/>
              <a:gd name="connsiteX8" fmla="*/ 2401111 w 10772200"/>
              <a:gd name="connsiteY8" fmla="*/ 4145001 h 5113520"/>
              <a:gd name="connsiteX0" fmla="*/ 0 w 10254183"/>
              <a:gd name="connsiteY0" fmla="*/ 1345663 h 5113520"/>
              <a:gd name="connsiteX1" fmla="*/ 2634902 w 10254183"/>
              <a:gd name="connsiteY1" fmla="*/ 2917275 h 5113520"/>
              <a:gd name="connsiteX2" fmla="*/ 4639511 w 10254183"/>
              <a:gd name="connsiteY2" fmla="*/ 1351394 h 5113520"/>
              <a:gd name="connsiteX3" fmla="*/ 6397839 w 10254183"/>
              <a:gd name="connsiteY3" fmla="*/ 3139464 h 5113520"/>
              <a:gd name="connsiteX4" fmla="*/ 7957385 w 10254183"/>
              <a:gd name="connsiteY4" fmla="*/ 1353514 h 5113520"/>
              <a:gd name="connsiteX5" fmla="*/ 9926068 w 10254183"/>
              <a:gd name="connsiteY5" fmla="*/ 1659136 h 5113520"/>
              <a:gd name="connsiteX6" fmla="*/ 9926074 w 10254183"/>
              <a:gd name="connsiteY6" fmla="*/ 2437933 h 5113520"/>
              <a:gd name="connsiteX7" fmla="*/ 8572899 w 10254183"/>
              <a:gd name="connsiteY7" fmla="*/ 3767857 h 5113520"/>
              <a:gd name="connsiteX8" fmla="*/ 2401111 w 10254183"/>
              <a:gd name="connsiteY8" fmla="*/ 4145001 h 5113520"/>
              <a:gd name="connsiteX0" fmla="*/ 0 w 9926074"/>
              <a:gd name="connsiteY0" fmla="*/ 1345663 h 5113520"/>
              <a:gd name="connsiteX1" fmla="*/ 2634902 w 9926074"/>
              <a:gd name="connsiteY1" fmla="*/ 2917275 h 5113520"/>
              <a:gd name="connsiteX2" fmla="*/ 4639511 w 9926074"/>
              <a:gd name="connsiteY2" fmla="*/ 1351394 h 5113520"/>
              <a:gd name="connsiteX3" fmla="*/ 6397839 w 9926074"/>
              <a:gd name="connsiteY3" fmla="*/ 3139464 h 5113520"/>
              <a:gd name="connsiteX4" fmla="*/ 7957385 w 9926074"/>
              <a:gd name="connsiteY4" fmla="*/ 1353514 h 5113520"/>
              <a:gd name="connsiteX5" fmla="*/ 9091000 w 9926074"/>
              <a:gd name="connsiteY5" fmla="*/ 2802120 h 5113520"/>
              <a:gd name="connsiteX6" fmla="*/ 9926074 w 9926074"/>
              <a:gd name="connsiteY6" fmla="*/ 2437933 h 5113520"/>
              <a:gd name="connsiteX7" fmla="*/ 8572899 w 9926074"/>
              <a:gd name="connsiteY7" fmla="*/ 3767857 h 5113520"/>
              <a:gd name="connsiteX8" fmla="*/ 2401111 w 9926074"/>
              <a:gd name="connsiteY8" fmla="*/ 4145001 h 5113520"/>
              <a:gd name="connsiteX0" fmla="*/ 0 w 11919588"/>
              <a:gd name="connsiteY0" fmla="*/ 1345663 h 4225115"/>
              <a:gd name="connsiteX1" fmla="*/ 2634902 w 11919588"/>
              <a:gd name="connsiteY1" fmla="*/ 2917275 h 4225115"/>
              <a:gd name="connsiteX2" fmla="*/ 4639511 w 11919588"/>
              <a:gd name="connsiteY2" fmla="*/ 1351394 h 4225115"/>
              <a:gd name="connsiteX3" fmla="*/ 6397839 w 11919588"/>
              <a:gd name="connsiteY3" fmla="*/ 3139464 h 4225115"/>
              <a:gd name="connsiteX4" fmla="*/ 7957385 w 11919588"/>
              <a:gd name="connsiteY4" fmla="*/ 1353514 h 4225115"/>
              <a:gd name="connsiteX5" fmla="*/ 9091000 w 11919588"/>
              <a:gd name="connsiteY5" fmla="*/ 2802120 h 4225115"/>
              <a:gd name="connsiteX6" fmla="*/ 9926074 w 11919588"/>
              <a:gd name="connsiteY6" fmla="*/ 2437933 h 4225115"/>
              <a:gd name="connsiteX7" fmla="*/ 8572899 w 11919588"/>
              <a:gd name="connsiteY7" fmla="*/ 3767857 h 4225115"/>
              <a:gd name="connsiteX8" fmla="*/ 10890957 w 11919588"/>
              <a:gd name="connsiteY8" fmla="*/ 4225115 h 4225115"/>
              <a:gd name="connsiteX9" fmla="*/ 2401111 w 11919588"/>
              <a:gd name="connsiteY9" fmla="*/ 4145001 h 4225115"/>
              <a:gd name="connsiteX0" fmla="*/ 0 w 11919588"/>
              <a:gd name="connsiteY0" fmla="*/ 1345663 h 4225115"/>
              <a:gd name="connsiteX1" fmla="*/ 2634902 w 11919588"/>
              <a:gd name="connsiteY1" fmla="*/ 2917275 h 4225115"/>
              <a:gd name="connsiteX2" fmla="*/ 2651291 w 11919588"/>
              <a:gd name="connsiteY2" fmla="*/ 3293869 h 4225115"/>
              <a:gd name="connsiteX3" fmla="*/ 4639511 w 11919588"/>
              <a:gd name="connsiteY3" fmla="*/ 1351394 h 4225115"/>
              <a:gd name="connsiteX4" fmla="*/ 6397839 w 11919588"/>
              <a:gd name="connsiteY4" fmla="*/ 3139464 h 4225115"/>
              <a:gd name="connsiteX5" fmla="*/ 7957385 w 11919588"/>
              <a:gd name="connsiteY5" fmla="*/ 1353514 h 4225115"/>
              <a:gd name="connsiteX6" fmla="*/ 9091000 w 11919588"/>
              <a:gd name="connsiteY6" fmla="*/ 2802120 h 4225115"/>
              <a:gd name="connsiteX7" fmla="*/ 9926074 w 11919588"/>
              <a:gd name="connsiteY7" fmla="*/ 2437933 h 4225115"/>
              <a:gd name="connsiteX8" fmla="*/ 8572899 w 11919588"/>
              <a:gd name="connsiteY8" fmla="*/ 3767857 h 4225115"/>
              <a:gd name="connsiteX9" fmla="*/ 10890957 w 11919588"/>
              <a:gd name="connsiteY9" fmla="*/ 4225115 h 4225115"/>
              <a:gd name="connsiteX10" fmla="*/ 2401111 w 11919588"/>
              <a:gd name="connsiteY10" fmla="*/ 4145001 h 4225115"/>
              <a:gd name="connsiteX0" fmla="*/ 0 w 11919588"/>
              <a:gd name="connsiteY0" fmla="*/ 48373 h 2927825"/>
              <a:gd name="connsiteX1" fmla="*/ 2651291 w 11919588"/>
              <a:gd name="connsiteY1" fmla="*/ 1996579 h 2927825"/>
              <a:gd name="connsiteX2" fmla="*/ 4639511 w 11919588"/>
              <a:gd name="connsiteY2" fmla="*/ 54104 h 2927825"/>
              <a:gd name="connsiteX3" fmla="*/ 6397839 w 11919588"/>
              <a:gd name="connsiteY3" fmla="*/ 1842174 h 2927825"/>
              <a:gd name="connsiteX4" fmla="*/ 7957385 w 11919588"/>
              <a:gd name="connsiteY4" fmla="*/ 56224 h 2927825"/>
              <a:gd name="connsiteX5" fmla="*/ 9091000 w 11919588"/>
              <a:gd name="connsiteY5" fmla="*/ 1504830 h 2927825"/>
              <a:gd name="connsiteX6" fmla="*/ 9926074 w 11919588"/>
              <a:gd name="connsiteY6" fmla="*/ 1140643 h 2927825"/>
              <a:gd name="connsiteX7" fmla="*/ 8572899 w 11919588"/>
              <a:gd name="connsiteY7" fmla="*/ 2470567 h 2927825"/>
              <a:gd name="connsiteX8" fmla="*/ 10890957 w 11919588"/>
              <a:gd name="connsiteY8" fmla="*/ 2927825 h 2927825"/>
              <a:gd name="connsiteX9" fmla="*/ 2401111 w 11919588"/>
              <a:gd name="connsiteY9" fmla="*/ 2847711 h 2927825"/>
              <a:gd name="connsiteX0" fmla="*/ 0 w 11919588"/>
              <a:gd name="connsiteY0" fmla="*/ 78358 h 2957810"/>
              <a:gd name="connsiteX1" fmla="*/ 2651291 w 11919588"/>
              <a:gd name="connsiteY1" fmla="*/ 2026564 h 2957810"/>
              <a:gd name="connsiteX2" fmla="*/ 3596781 w 11919588"/>
              <a:gd name="connsiteY2" fmla="*/ 1367626 h 2957810"/>
              <a:gd name="connsiteX3" fmla="*/ 4639511 w 11919588"/>
              <a:gd name="connsiteY3" fmla="*/ 84089 h 2957810"/>
              <a:gd name="connsiteX4" fmla="*/ 6397839 w 11919588"/>
              <a:gd name="connsiteY4" fmla="*/ 1872159 h 2957810"/>
              <a:gd name="connsiteX5" fmla="*/ 7957385 w 11919588"/>
              <a:gd name="connsiteY5" fmla="*/ 86209 h 2957810"/>
              <a:gd name="connsiteX6" fmla="*/ 9091000 w 11919588"/>
              <a:gd name="connsiteY6" fmla="*/ 1534815 h 2957810"/>
              <a:gd name="connsiteX7" fmla="*/ 9926074 w 11919588"/>
              <a:gd name="connsiteY7" fmla="*/ 1170628 h 2957810"/>
              <a:gd name="connsiteX8" fmla="*/ 8572899 w 11919588"/>
              <a:gd name="connsiteY8" fmla="*/ 2500552 h 2957810"/>
              <a:gd name="connsiteX9" fmla="*/ 10890957 w 11919588"/>
              <a:gd name="connsiteY9" fmla="*/ 2957810 h 2957810"/>
              <a:gd name="connsiteX10" fmla="*/ 2401111 w 11919588"/>
              <a:gd name="connsiteY10" fmla="*/ 2877696 h 2957810"/>
              <a:gd name="connsiteX0" fmla="*/ 0 w 11919588"/>
              <a:gd name="connsiteY0" fmla="*/ 78358 h 2957810"/>
              <a:gd name="connsiteX1" fmla="*/ 1352322 w 11919588"/>
              <a:gd name="connsiteY1" fmla="*/ 2026564 h 2957810"/>
              <a:gd name="connsiteX2" fmla="*/ 3596781 w 11919588"/>
              <a:gd name="connsiteY2" fmla="*/ 1367626 h 2957810"/>
              <a:gd name="connsiteX3" fmla="*/ 4639511 w 11919588"/>
              <a:gd name="connsiteY3" fmla="*/ 84089 h 2957810"/>
              <a:gd name="connsiteX4" fmla="*/ 6397839 w 11919588"/>
              <a:gd name="connsiteY4" fmla="*/ 1872159 h 2957810"/>
              <a:gd name="connsiteX5" fmla="*/ 7957385 w 11919588"/>
              <a:gd name="connsiteY5" fmla="*/ 86209 h 2957810"/>
              <a:gd name="connsiteX6" fmla="*/ 9091000 w 11919588"/>
              <a:gd name="connsiteY6" fmla="*/ 1534815 h 2957810"/>
              <a:gd name="connsiteX7" fmla="*/ 9926074 w 11919588"/>
              <a:gd name="connsiteY7" fmla="*/ 1170628 h 2957810"/>
              <a:gd name="connsiteX8" fmla="*/ 8572899 w 11919588"/>
              <a:gd name="connsiteY8" fmla="*/ 2500552 h 2957810"/>
              <a:gd name="connsiteX9" fmla="*/ 10890957 w 11919588"/>
              <a:gd name="connsiteY9" fmla="*/ 2957810 h 2957810"/>
              <a:gd name="connsiteX10" fmla="*/ 2401111 w 11919588"/>
              <a:gd name="connsiteY10" fmla="*/ 2877696 h 2957810"/>
              <a:gd name="connsiteX0" fmla="*/ 0 w 11919588"/>
              <a:gd name="connsiteY0" fmla="*/ 125987 h 3005439"/>
              <a:gd name="connsiteX1" fmla="*/ 1352322 w 11919588"/>
              <a:gd name="connsiteY1" fmla="*/ 2074193 h 3005439"/>
              <a:gd name="connsiteX2" fmla="*/ 2576152 w 11919588"/>
              <a:gd name="connsiteY2" fmla="*/ 1129479 h 3005439"/>
              <a:gd name="connsiteX3" fmla="*/ 4639511 w 11919588"/>
              <a:gd name="connsiteY3" fmla="*/ 131718 h 3005439"/>
              <a:gd name="connsiteX4" fmla="*/ 6397839 w 11919588"/>
              <a:gd name="connsiteY4" fmla="*/ 1919788 h 3005439"/>
              <a:gd name="connsiteX5" fmla="*/ 7957385 w 11919588"/>
              <a:gd name="connsiteY5" fmla="*/ 133838 h 3005439"/>
              <a:gd name="connsiteX6" fmla="*/ 9091000 w 11919588"/>
              <a:gd name="connsiteY6" fmla="*/ 1582444 h 3005439"/>
              <a:gd name="connsiteX7" fmla="*/ 9926074 w 11919588"/>
              <a:gd name="connsiteY7" fmla="*/ 1218257 h 3005439"/>
              <a:gd name="connsiteX8" fmla="*/ 8572899 w 11919588"/>
              <a:gd name="connsiteY8" fmla="*/ 2548181 h 3005439"/>
              <a:gd name="connsiteX9" fmla="*/ 10890957 w 11919588"/>
              <a:gd name="connsiteY9" fmla="*/ 3005439 h 3005439"/>
              <a:gd name="connsiteX10" fmla="*/ 2401111 w 11919588"/>
              <a:gd name="connsiteY10" fmla="*/ 2925325 h 3005439"/>
              <a:gd name="connsiteX0" fmla="*/ 0 w 11919588"/>
              <a:gd name="connsiteY0" fmla="*/ 303759 h 3183211"/>
              <a:gd name="connsiteX1" fmla="*/ 1352322 w 11919588"/>
              <a:gd name="connsiteY1" fmla="*/ 2251965 h 3183211"/>
              <a:gd name="connsiteX2" fmla="*/ 2576152 w 11919588"/>
              <a:gd name="connsiteY2" fmla="*/ 1307251 h 3183211"/>
              <a:gd name="connsiteX3" fmla="*/ 4639511 w 11919588"/>
              <a:gd name="connsiteY3" fmla="*/ 309490 h 3183211"/>
              <a:gd name="connsiteX4" fmla="*/ 5210872 w 11919588"/>
              <a:gd name="connsiteY4" fmla="*/ 298012 h 3183211"/>
              <a:gd name="connsiteX5" fmla="*/ 6397839 w 11919588"/>
              <a:gd name="connsiteY5" fmla="*/ 2097560 h 3183211"/>
              <a:gd name="connsiteX6" fmla="*/ 7957385 w 11919588"/>
              <a:gd name="connsiteY6" fmla="*/ 311610 h 3183211"/>
              <a:gd name="connsiteX7" fmla="*/ 9091000 w 11919588"/>
              <a:gd name="connsiteY7" fmla="*/ 1760216 h 3183211"/>
              <a:gd name="connsiteX8" fmla="*/ 9926074 w 11919588"/>
              <a:gd name="connsiteY8" fmla="*/ 1396029 h 3183211"/>
              <a:gd name="connsiteX9" fmla="*/ 8572899 w 11919588"/>
              <a:gd name="connsiteY9" fmla="*/ 2725953 h 3183211"/>
              <a:gd name="connsiteX10" fmla="*/ 10890957 w 11919588"/>
              <a:gd name="connsiteY10" fmla="*/ 3183211 h 3183211"/>
              <a:gd name="connsiteX11" fmla="*/ 2401111 w 11919588"/>
              <a:gd name="connsiteY11" fmla="*/ 3103097 h 3183211"/>
              <a:gd name="connsiteX0" fmla="*/ 0 w 11919588"/>
              <a:gd name="connsiteY0" fmla="*/ 303759 h 3183211"/>
              <a:gd name="connsiteX1" fmla="*/ 1352322 w 11919588"/>
              <a:gd name="connsiteY1" fmla="*/ 2251965 h 3183211"/>
              <a:gd name="connsiteX2" fmla="*/ 2576152 w 11919588"/>
              <a:gd name="connsiteY2" fmla="*/ 1307251 h 3183211"/>
              <a:gd name="connsiteX3" fmla="*/ 3340541 w 11919588"/>
              <a:gd name="connsiteY3" fmla="*/ 309490 h 3183211"/>
              <a:gd name="connsiteX4" fmla="*/ 5210872 w 11919588"/>
              <a:gd name="connsiteY4" fmla="*/ 298012 h 3183211"/>
              <a:gd name="connsiteX5" fmla="*/ 6397839 w 11919588"/>
              <a:gd name="connsiteY5" fmla="*/ 2097560 h 3183211"/>
              <a:gd name="connsiteX6" fmla="*/ 7957385 w 11919588"/>
              <a:gd name="connsiteY6" fmla="*/ 311610 h 3183211"/>
              <a:gd name="connsiteX7" fmla="*/ 9091000 w 11919588"/>
              <a:gd name="connsiteY7" fmla="*/ 1760216 h 3183211"/>
              <a:gd name="connsiteX8" fmla="*/ 9926074 w 11919588"/>
              <a:gd name="connsiteY8" fmla="*/ 1396029 h 3183211"/>
              <a:gd name="connsiteX9" fmla="*/ 8572899 w 11919588"/>
              <a:gd name="connsiteY9" fmla="*/ 2725953 h 3183211"/>
              <a:gd name="connsiteX10" fmla="*/ 10890957 w 11919588"/>
              <a:gd name="connsiteY10" fmla="*/ 3183211 h 3183211"/>
              <a:gd name="connsiteX11" fmla="*/ 2401111 w 11919588"/>
              <a:gd name="connsiteY11" fmla="*/ 3103097 h 3183211"/>
              <a:gd name="connsiteX0" fmla="*/ 0 w 11919588"/>
              <a:gd name="connsiteY0" fmla="*/ 111810 h 2991262"/>
              <a:gd name="connsiteX1" fmla="*/ 1352322 w 11919588"/>
              <a:gd name="connsiteY1" fmla="*/ 2060016 h 2991262"/>
              <a:gd name="connsiteX2" fmla="*/ 2576152 w 11919588"/>
              <a:gd name="connsiteY2" fmla="*/ 1115302 h 2991262"/>
              <a:gd name="connsiteX3" fmla="*/ 3340541 w 11919588"/>
              <a:gd name="connsiteY3" fmla="*/ 117541 h 2991262"/>
              <a:gd name="connsiteX4" fmla="*/ 4375805 w 11919588"/>
              <a:gd name="connsiteY4" fmla="*/ 1820551 h 2991262"/>
              <a:gd name="connsiteX5" fmla="*/ 6397839 w 11919588"/>
              <a:gd name="connsiteY5" fmla="*/ 1905611 h 2991262"/>
              <a:gd name="connsiteX6" fmla="*/ 7957385 w 11919588"/>
              <a:gd name="connsiteY6" fmla="*/ 119661 h 2991262"/>
              <a:gd name="connsiteX7" fmla="*/ 9091000 w 11919588"/>
              <a:gd name="connsiteY7" fmla="*/ 1568267 h 2991262"/>
              <a:gd name="connsiteX8" fmla="*/ 9926074 w 11919588"/>
              <a:gd name="connsiteY8" fmla="*/ 1204080 h 2991262"/>
              <a:gd name="connsiteX9" fmla="*/ 8572899 w 11919588"/>
              <a:gd name="connsiteY9" fmla="*/ 2534004 h 2991262"/>
              <a:gd name="connsiteX10" fmla="*/ 10890957 w 11919588"/>
              <a:gd name="connsiteY10" fmla="*/ 2991262 h 2991262"/>
              <a:gd name="connsiteX11" fmla="*/ 2401111 w 11919588"/>
              <a:gd name="connsiteY11" fmla="*/ 2911148 h 2991262"/>
              <a:gd name="connsiteX0" fmla="*/ 0 w 11919588"/>
              <a:gd name="connsiteY0" fmla="*/ 111810 h 2991262"/>
              <a:gd name="connsiteX1" fmla="*/ 1352322 w 11919588"/>
              <a:gd name="connsiteY1" fmla="*/ 2060016 h 2991262"/>
              <a:gd name="connsiteX2" fmla="*/ 2576152 w 11919588"/>
              <a:gd name="connsiteY2" fmla="*/ 1115302 h 2991262"/>
              <a:gd name="connsiteX3" fmla="*/ 3340541 w 11919588"/>
              <a:gd name="connsiteY3" fmla="*/ 117541 h 2991262"/>
              <a:gd name="connsiteX4" fmla="*/ 4375805 w 11919588"/>
              <a:gd name="connsiteY4" fmla="*/ 1820551 h 2991262"/>
              <a:gd name="connsiteX5" fmla="*/ 5748334 w 11919588"/>
              <a:gd name="connsiteY5" fmla="*/ 1905611 h 2991262"/>
              <a:gd name="connsiteX6" fmla="*/ 7957385 w 11919588"/>
              <a:gd name="connsiteY6" fmla="*/ 119661 h 2991262"/>
              <a:gd name="connsiteX7" fmla="*/ 9091000 w 11919588"/>
              <a:gd name="connsiteY7" fmla="*/ 1568267 h 2991262"/>
              <a:gd name="connsiteX8" fmla="*/ 9926074 w 11919588"/>
              <a:gd name="connsiteY8" fmla="*/ 1204080 h 2991262"/>
              <a:gd name="connsiteX9" fmla="*/ 8572899 w 11919588"/>
              <a:gd name="connsiteY9" fmla="*/ 2534004 h 2991262"/>
              <a:gd name="connsiteX10" fmla="*/ 10890957 w 11919588"/>
              <a:gd name="connsiteY10" fmla="*/ 2991262 h 2991262"/>
              <a:gd name="connsiteX11" fmla="*/ 2401111 w 11919588"/>
              <a:gd name="connsiteY11" fmla="*/ 2911148 h 2991262"/>
              <a:gd name="connsiteX0" fmla="*/ 0 w 11919588"/>
              <a:gd name="connsiteY0" fmla="*/ 285250 h 3164702"/>
              <a:gd name="connsiteX1" fmla="*/ 1352322 w 11919588"/>
              <a:gd name="connsiteY1" fmla="*/ 2233456 h 3164702"/>
              <a:gd name="connsiteX2" fmla="*/ 2576152 w 11919588"/>
              <a:gd name="connsiteY2" fmla="*/ 1288742 h 3164702"/>
              <a:gd name="connsiteX3" fmla="*/ 3340541 w 11919588"/>
              <a:gd name="connsiteY3" fmla="*/ 290981 h 3164702"/>
              <a:gd name="connsiteX4" fmla="*/ 4375805 w 11919588"/>
              <a:gd name="connsiteY4" fmla="*/ 1993991 h 3164702"/>
              <a:gd name="connsiteX5" fmla="*/ 5748334 w 11919588"/>
              <a:gd name="connsiteY5" fmla="*/ 2079051 h 3164702"/>
              <a:gd name="connsiteX6" fmla="*/ 7957385 w 11919588"/>
              <a:gd name="connsiteY6" fmla="*/ 293101 h 3164702"/>
              <a:gd name="connsiteX7" fmla="*/ 8543196 w 11919588"/>
              <a:gd name="connsiteY7" fmla="*/ 320445 h 3164702"/>
              <a:gd name="connsiteX8" fmla="*/ 9091000 w 11919588"/>
              <a:gd name="connsiteY8" fmla="*/ 1741707 h 3164702"/>
              <a:gd name="connsiteX9" fmla="*/ 9926074 w 11919588"/>
              <a:gd name="connsiteY9" fmla="*/ 1377520 h 3164702"/>
              <a:gd name="connsiteX10" fmla="*/ 8572899 w 11919588"/>
              <a:gd name="connsiteY10" fmla="*/ 2707444 h 3164702"/>
              <a:gd name="connsiteX11" fmla="*/ 10890957 w 11919588"/>
              <a:gd name="connsiteY11" fmla="*/ 3164702 h 3164702"/>
              <a:gd name="connsiteX12" fmla="*/ 2401111 w 11919588"/>
              <a:gd name="connsiteY12" fmla="*/ 3084588 h 3164702"/>
              <a:gd name="connsiteX0" fmla="*/ 0 w 11919588"/>
              <a:gd name="connsiteY0" fmla="*/ 285250 h 3164702"/>
              <a:gd name="connsiteX1" fmla="*/ 1352322 w 11919588"/>
              <a:gd name="connsiteY1" fmla="*/ 2233456 h 3164702"/>
              <a:gd name="connsiteX2" fmla="*/ 2576152 w 11919588"/>
              <a:gd name="connsiteY2" fmla="*/ 1288742 h 3164702"/>
              <a:gd name="connsiteX3" fmla="*/ 3340541 w 11919588"/>
              <a:gd name="connsiteY3" fmla="*/ 290981 h 3164702"/>
              <a:gd name="connsiteX4" fmla="*/ 4375805 w 11919588"/>
              <a:gd name="connsiteY4" fmla="*/ 1993991 h 3164702"/>
              <a:gd name="connsiteX5" fmla="*/ 5748334 w 11919588"/>
              <a:gd name="connsiteY5" fmla="*/ 2079051 h 3164702"/>
              <a:gd name="connsiteX6" fmla="*/ 6658415 w 11919588"/>
              <a:gd name="connsiteY6" fmla="*/ 293101 h 3164702"/>
              <a:gd name="connsiteX7" fmla="*/ 8543196 w 11919588"/>
              <a:gd name="connsiteY7" fmla="*/ 320445 h 3164702"/>
              <a:gd name="connsiteX8" fmla="*/ 9091000 w 11919588"/>
              <a:gd name="connsiteY8" fmla="*/ 1741707 h 3164702"/>
              <a:gd name="connsiteX9" fmla="*/ 9926074 w 11919588"/>
              <a:gd name="connsiteY9" fmla="*/ 1377520 h 3164702"/>
              <a:gd name="connsiteX10" fmla="*/ 8572899 w 11919588"/>
              <a:gd name="connsiteY10" fmla="*/ 2707444 h 3164702"/>
              <a:gd name="connsiteX11" fmla="*/ 10890957 w 11919588"/>
              <a:gd name="connsiteY11" fmla="*/ 3164702 h 3164702"/>
              <a:gd name="connsiteX12" fmla="*/ 2401111 w 11919588"/>
              <a:gd name="connsiteY12" fmla="*/ 3084588 h 3164702"/>
              <a:gd name="connsiteX0" fmla="*/ 0 w 11919588"/>
              <a:gd name="connsiteY0" fmla="*/ 111810 h 2991262"/>
              <a:gd name="connsiteX1" fmla="*/ 1352322 w 11919588"/>
              <a:gd name="connsiteY1" fmla="*/ 2060016 h 2991262"/>
              <a:gd name="connsiteX2" fmla="*/ 2576152 w 11919588"/>
              <a:gd name="connsiteY2" fmla="*/ 1115302 h 2991262"/>
              <a:gd name="connsiteX3" fmla="*/ 3340541 w 11919588"/>
              <a:gd name="connsiteY3" fmla="*/ 117541 h 2991262"/>
              <a:gd name="connsiteX4" fmla="*/ 4375805 w 11919588"/>
              <a:gd name="connsiteY4" fmla="*/ 1820551 h 2991262"/>
              <a:gd name="connsiteX5" fmla="*/ 5748334 w 11919588"/>
              <a:gd name="connsiteY5" fmla="*/ 1905611 h 2991262"/>
              <a:gd name="connsiteX6" fmla="*/ 6658415 w 11919588"/>
              <a:gd name="connsiteY6" fmla="*/ 119661 h 2991262"/>
              <a:gd name="connsiteX7" fmla="*/ 7893690 w 11919588"/>
              <a:gd name="connsiteY7" fmla="*/ 1790055 h 2991262"/>
              <a:gd name="connsiteX8" fmla="*/ 9091000 w 11919588"/>
              <a:gd name="connsiteY8" fmla="*/ 1568267 h 2991262"/>
              <a:gd name="connsiteX9" fmla="*/ 9926074 w 11919588"/>
              <a:gd name="connsiteY9" fmla="*/ 1204080 h 2991262"/>
              <a:gd name="connsiteX10" fmla="*/ 8572899 w 11919588"/>
              <a:gd name="connsiteY10" fmla="*/ 2534004 h 2991262"/>
              <a:gd name="connsiteX11" fmla="*/ 10890957 w 11919588"/>
              <a:gd name="connsiteY11" fmla="*/ 2991262 h 2991262"/>
              <a:gd name="connsiteX12" fmla="*/ 2401111 w 11919588"/>
              <a:gd name="connsiteY12" fmla="*/ 2911148 h 2991262"/>
              <a:gd name="connsiteX0" fmla="*/ 0 w 11919588"/>
              <a:gd name="connsiteY0" fmla="*/ 164085 h 3043537"/>
              <a:gd name="connsiteX1" fmla="*/ 1352322 w 11919588"/>
              <a:gd name="connsiteY1" fmla="*/ 2112291 h 3043537"/>
              <a:gd name="connsiteX2" fmla="*/ 2576152 w 11919588"/>
              <a:gd name="connsiteY2" fmla="*/ 1167577 h 3043537"/>
              <a:gd name="connsiteX3" fmla="*/ 3340541 w 11919588"/>
              <a:gd name="connsiteY3" fmla="*/ 169816 h 3043537"/>
              <a:gd name="connsiteX4" fmla="*/ 4375805 w 11919588"/>
              <a:gd name="connsiteY4" fmla="*/ 1872826 h 3043537"/>
              <a:gd name="connsiteX5" fmla="*/ 5748334 w 11919588"/>
              <a:gd name="connsiteY5" fmla="*/ 1957886 h 3043537"/>
              <a:gd name="connsiteX6" fmla="*/ 6658415 w 11919588"/>
              <a:gd name="connsiteY6" fmla="*/ 171936 h 3043537"/>
              <a:gd name="connsiteX7" fmla="*/ 7893690 w 11919588"/>
              <a:gd name="connsiteY7" fmla="*/ 1842330 h 3043537"/>
              <a:gd name="connsiteX8" fmla="*/ 9091000 w 11919588"/>
              <a:gd name="connsiteY8" fmla="*/ 1620542 h 3043537"/>
              <a:gd name="connsiteX9" fmla="*/ 10204374 w 11919588"/>
              <a:gd name="connsiteY9" fmla="*/ 399075 h 3043537"/>
              <a:gd name="connsiteX10" fmla="*/ 8572899 w 11919588"/>
              <a:gd name="connsiteY10" fmla="*/ 2586279 h 3043537"/>
              <a:gd name="connsiteX11" fmla="*/ 10890957 w 11919588"/>
              <a:gd name="connsiteY11" fmla="*/ 3043537 h 3043537"/>
              <a:gd name="connsiteX12" fmla="*/ 2401111 w 11919588"/>
              <a:gd name="connsiteY12" fmla="*/ 2963423 h 3043537"/>
              <a:gd name="connsiteX0" fmla="*/ 0 w 11919588"/>
              <a:gd name="connsiteY0" fmla="*/ 251809 h 3131261"/>
              <a:gd name="connsiteX1" fmla="*/ 1352322 w 11919588"/>
              <a:gd name="connsiteY1" fmla="*/ 2200015 h 3131261"/>
              <a:gd name="connsiteX2" fmla="*/ 2576152 w 11919588"/>
              <a:gd name="connsiteY2" fmla="*/ 1255301 h 3131261"/>
              <a:gd name="connsiteX3" fmla="*/ 3340541 w 11919588"/>
              <a:gd name="connsiteY3" fmla="*/ 257540 h 3131261"/>
              <a:gd name="connsiteX4" fmla="*/ 4375805 w 11919588"/>
              <a:gd name="connsiteY4" fmla="*/ 1960550 h 3131261"/>
              <a:gd name="connsiteX5" fmla="*/ 5748334 w 11919588"/>
              <a:gd name="connsiteY5" fmla="*/ 2045610 h 3131261"/>
              <a:gd name="connsiteX6" fmla="*/ 6658415 w 11919588"/>
              <a:gd name="connsiteY6" fmla="*/ 259660 h 3131261"/>
              <a:gd name="connsiteX7" fmla="*/ 7342043 w 11919588"/>
              <a:gd name="connsiteY7" fmla="*/ 487648 h 3131261"/>
              <a:gd name="connsiteX8" fmla="*/ 7893690 w 11919588"/>
              <a:gd name="connsiteY8" fmla="*/ 1930054 h 3131261"/>
              <a:gd name="connsiteX9" fmla="*/ 9091000 w 11919588"/>
              <a:gd name="connsiteY9" fmla="*/ 1708266 h 3131261"/>
              <a:gd name="connsiteX10" fmla="*/ 10204374 w 11919588"/>
              <a:gd name="connsiteY10" fmla="*/ 486799 h 3131261"/>
              <a:gd name="connsiteX11" fmla="*/ 8572899 w 11919588"/>
              <a:gd name="connsiteY11" fmla="*/ 2674003 h 3131261"/>
              <a:gd name="connsiteX12" fmla="*/ 10890957 w 11919588"/>
              <a:gd name="connsiteY12" fmla="*/ 3131261 h 3131261"/>
              <a:gd name="connsiteX13" fmla="*/ 2401111 w 11919588"/>
              <a:gd name="connsiteY13" fmla="*/ 3051147 h 3131261"/>
              <a:gd name="connsiteX0" fmla="*/ 0 w 11919588"/>
              <a:gd name="connsiteY0" fmla="*/ 251809 h 3131261"/>
              <a:gd name="connsiteX1" fmla="*/ 1352322 w 11919588"/>
              <a:gd name="connsiteY1" fmla="*/ 2200015 h 3131261"/>
              <a:gd name="connsiteX2" fmla="*/ 2576152 w 11919588"/>
              <a:gd name="connsiteY2" fmla="*/ 1255301 h 3131261"/>
              <a:gd name="connsiteX3" fmla="*/ 3340541 w 11919588"/>
              <a:gd name="connsiteY3" fmla="*/ 257540 h 3131261"/>
              <a:gd name="connsiteX4" fmla="*/ 4375805 w 11919588"/>
              <a:gd name="connsiteY4" fmla="*/ 1960550 h 3131261"/>
              <a:gd name="connsiteX5" fmla="*/ 5748334 w 11919588"/>
              <a:gd name="connsiteY5" fmla="*/ 2045610 h 3131261"/>
              <a:gd name="connsiteX6" fmla="*/ 6658415 w 11919588"/>
              <a:gd name="connsiteY6" fmla="*/ 259660 h 3131261"/>
              <a:gd name="connsiteX7" fmla="*/ 7342043 w 11919588"/>
              <a:gd name="connsiteY7" fmla="*/ 487648 h 3131261"/>
              <a:gd name="connsiteX8" fmla="*/ 7893690 w 11919588"/>
              <a:gd name="connsiteY8" fmla="*/ 1930054 h 3131261"/>
              <a:gd name="connsiteX9" fmla="*/ 9091000 w 11919588"/>
              <a:gd name="connsiteY9" fmla="*/ 1708266 h 3131261"/>
              <a:gd name="connsiteX10" fmla="*/ 10204374 w 11919588"/>
              <a:gd name="connsiteY10" fmla="*/ 486799 h 3131261"/>
              <a:gd name="connsiteX11" fmla="*/ 8572899 w 11919588"/>
              <a:gd name="connsiteY11" fmla="*/ 2674003 h 3131261"/>
              <a:gd name="connsiteX12" fmla="*/ 10890957 w 11919588"/>
              <a:gd name="connsiteY12" fmla="*/ 3131261 h 3131261"/>
              <a:gd name="connsiteX13" fmla="*/ 2401111 w 11919588"/>
              <a:gd name="connsiteY13" fmla="*/ 3051147 h 3131261"/>
              <a:gd name="connsiteX0" fmla="*/ 0 w 11919588"/>
              <a:gd name="connsiteY0" fmla="*/ 251809 h 3131261"/>
              <a:gd name="connsiteX1" fmla="*/ 1352322 w 11919588"/>
              <a:gd name="connsiteY1" fmla="*/ 2200015 h 3131261"/>
              <a:gd name="connsiteX2" fmla="*/ 2576152 w 11919588"/>
              <a:gd name="connsiteY2" fmla="*/ 1255301 h 3131261"/>
              <a:gd name="connsiteX3" fmla="*/ 3340541 w 11919588"/>
              <a:gd name="connsiteY3" fmla="*/ 257540 h 3131261"/>
              <a:gd name="connsiteX4" fmla="*/ 4375805 w 11919588"/>
              <a:gd name="connsiteY4" fmla="*/ 1960550 h 3131261"/>
              <a:gd name="connsiteX5" fmla="*/ 5748334 w 11919588"/>
              <a:gd name="connsiteY5" fmla="*/ 2045610 h 3131261"/>
              <a:gd name="connsiteX6" fmla="*/ 6658415 w 11919588"/>
              <a:gd name="connsiteY6" fmla="*/ 259660 h 3131261"/>
              <a:gd name="connsiteX7" fmla="*/ 7342043 w 11919588"/>
              <a:gd name="connsiteY7" fmla="*/ 487648 h 3131261"/>
              <a:gd name="connsiteX8" fmla="*/ 7893690 w 11919588"/>
              <a:gd name="connsiteY8" fmla="*/ 1930054 h 3131261"/>
              <a:gd name="connsiteX9" fmla="*/ 9091000 w 11919588"/>
              <a:gd name="connsiteY9" fmla="*/ 1708266 h 3131261"/>
              <a:gd name="connsiteX10" fmla="*/ 10204374 w 11919588"/>
              <a:gd name="connsiteY10" fmla="*/ 486799 h 3131261"/>
              <a:gd name="connsiteX11" fmla="*/ 8572899 w 11919588"/>
              <a:gd name="connsiteY11" fmla="*/ 2674003 h 3131261"/>
              <a:gd name="connsiteX12" fmla="*/ 10890957 w 11919588"/>
              <a:gd name="connsiteY12" fmla="*/ 3131261 h 3131261"/>
              <a:gd name="connsiteX13" fmla="*/ 2401111 w 11919588"/>
              <a:gd name="connsiteY13" fmla="*/ 3051147 h 3131261"/>
              <a:gd name="connsiteX0" fmla="*/ 0 w 11919588"/>
              <a:gd name="connsiteY0" fmla="*/ 251809 h 3131261"/>
              <a:gd name="connsiteX1" fmla="*/ 1352322 w 11919588"/>
              <a:gd name="connsiteY1" fmla="*/ 2200015 h 3131261"/>
              <a:gd name="connsiteX2" fmla="*/ 3340541 w 11919588"/>
              <a:gd name="connsiteY2" fmla="*/ 257540 h 3131261"/>
              <a:gd name="connsiteX3" fmla="*/ 4375805 w 11919588"/>
              <a:gd name="connsiteY3" fmla="*/ 1960550 h 3131261"/>
              <a:gd name="connsiteX4" fmla="*/ 5748334 w 11919588"/>
              <a:gd name="connsiteY4" fmla="*/ 2045610 h 3131261"/>
              <a:gd name="connsiteX5" fmla="*/ 6658415 w 11919588"/>
              <a:gd name="connsiteY5" fmla="*/ 259660 h 3131261"/>
              <a:gd name="connsiteX6" fmla="*/ 7342043 w 11919588"/>
              <a:gd name="connsiteY6" fmla="*/ 487648 h 3131261"/>
              <a:gd name="connsiteX7" fmla="*/ 7893690 w 11919588"/>
              <a:gd name="connsiteY7" fmla="*/ 1930054 h 3131261"/>
              <a:gd name="connsiteX8" fmla="*/ 9091000 w 11919588"/>
              <a:gd name="connsiteY8" fmla="*/ 1708266 h 3131261"/>
              <a:gd name="connsiteX9" fmla="*/ 10204374 w 11919588"/>
              <a:gd name="connsiteY9" fmla="*/ 486799 h 3131261"/>
              <a:gd name="connsiteX10" fmla="*/ 8572899 w 11919588"/>
              <a:gd name="connsiteY10" fmla="*/ 2674003 h 3131261"/>
              <a:gd name="connsiteX11" fmla="*/ 10890957 w 11919588"/>
              <a:gd name="connsiteY11" fmla="*/ 3131261 h 3131261"/>
              <a:gd name="connsiteX12" fmla="*/ 2401111 w 11919588"/>
              <a:gd name="connsiteY12" fmla="*/ 3051147 h 3131261"/>
              <a:gd name="connsiteX0" fmla="*/ 0 w 11919588"/>
              <a:gd name="connsiteY0" fmla="*/ 216086 h 3095538"/>
              <a:gd name="connsiteX1" fmla="*/ 1352322 w 11919588"/>
              <a:gd name="connsiteY1" fmla="*/ 2164292 h 3095538"/>
              <a:gd name="connsiteX2" fmla="*/ 3340541 w 11919588"/>
              <a:gd name="connsiteY2" fmla="*/ 221817 h 3095538"/>
              <a:gd name="connsiteX3" fmla="*/ 4375805 w 11919588"/>
              <a:gd name="connsiteY3" fmla="*/ 1924827 h 3095538"/>
              <a:gd name="connsiteX4" fmla="*/ 5748334 w 11919588"/>
              <a:gd name="connsiteY4" fmla="*/ 1795549 h 3095538"/>
              <a:gd name="connsiteX5" fmla="*/ 6658415 w 11919588"/>
              <a:gd name="connsiteY5" fmla="*/ 223937 h 3095538"/>
              <a:gd name="connsiteX6" fmla="*/ 7342043 w 11919588"/>
              <a:gd name="connsiteY6" fmla="*/ 451925 h 3095538"/>
              <a:gd name="connsiteX7" fmla="*/ 7893690 w 11919588"/>
              <a:gd name="connsiteY7" fmla="*/ 1894331 h 3095538"/>
              <a:gd name="connsiteX8" fmla="*/ 9091000 w 11919588"/>
              <a:gd name="connsiteY8" fmla="*/ 1672543 h 3095538"/>
              <a:gd name="connsiteX9" fmla="*/ 10204374 w 11919588"/>
              <a:gd name="connsiteY9" fmla="*/ 451076 h 3095538"/>
              <a:gd name="connsiteX10" fmla="*/ 8572899 w 11919588"/>
              <a:gd name="connsiteY10" fmla="*/ 2638280 h 3095538"/>
              <a:gd name="connsiteX11" fmla="*/ 10890957 w 11919588"/>
              <a:gd name="connsiteY11" fmla="*/ 3095538 h 3095538"/>
              <a:gd name="connsiteX12" fmla="*/ 2401111 w 11919588"/>
              <a:gd name="connsiteY12" fmla="*/ 3015424 h 3095538"/>
              <a:gd name="connsiteX0" fmla="*/ 0 w 11919588"/>
              <a:gd name="connsiteY0" fmla="*/ 263708 h 3143160"/>
              <a:gd name="connsiteX1" fmla="*/ 1352322 w 11919588"/>
              <a:gd name="connsiteY1" fmla="*/ 2211914 h 3143160"/>
              <a:gd name="connsiteX2" fmla="*/ 3340541 w 11919588"/>
              <a:gd name="connsiteY2" fmla="*/ 269439 h 3143160"/>
              <a:gd name="connsiteX3" fmla="*/ 4375805 w 11919588"/>
              <a:gd name="connsiteY3" fmla="*/ 1972449 h 3143160"/>
              <a:gd name="connsiteX4" fmla="*/ 5748334 w 11919588"/>
              <a:gd name="connsiteY4" fmla="*/ 2128899 h 3143160"/>
              <a:gd name="connsiteX5" fmla="*/ 6658415 w 11919588"/>
              <a:gd name="connsiteY5" fmla="*/ 271559 h 3143160"/>
              <a:gd name="connsiteX6" fmla="*/ 7342043 w 11919588"/>
              <a:gd name="connsiteY6" fmla="*/ 499547 h 3143160"/>
              <a:gd name="connsiteX7" fmla="*/ 7893690 w 11919588"/>
              <a:gd name="connsiteY7" fmla="*/ 1941953 h 3143160"/>
              <a:gd name="connsiteX8" fmla="*/ 9091000 w 11919588"/>
              <a:gd name="connsiteY8" fmla="*/ 1720165 h 3143160"/>
              <a:gd name="connsiteX9" fmla="*/ 10204374 w 11919588"/>
              <a:gd name="connsiteY9" fmla="*/ 498698 h 3143160"/>
              <a:gd name="connsiteX10" fmla="*/ 8572899 w 11919588"/>
              <a:gd name="connsiteY10" fmla="*/ 2685902 h 3143160"/>
              <a:gd name="connsiteX11" fmla="*/ 10890957 w 11919588"/>
              <a:gd name="connsiteY11" fmla="*/ 3143160 h 3143160"/>
              <a:gd name="connsiteX12" fmla="*/ 2401111 w 11919588"/>
              <a:gd name="connsiteY12" fmla="*/ 3063046 h 3143160"/>
              <a:gd name="connsiteX0" fmla="*/ 0 w 11919588"/>
              <a:gd name="connsiteY0" fmla="*/ 263708 h 3143160"/>
              <a:gd name="connsiteX1" fmla="*/ 1352322 w 11919588"/>
              <a:gd name="connsiteY1" fmla="*/ 2211914 h 3143160"/>
              <a:gd name="connsiteX2" fmla="*/ 3340541 w 11919588"/>
              <a:gd name="connsiteY2" fmla="*/ 269439 h 3143160"/>
              <a:gd name="connsiteX3" fmla="*/ 4375805 w 11919588"/>
              <a:gd name="connsiteY3" fmla="*/ 1972449 h 3143160"/>
              <a:gd name="connsiteX4" fmla="*/ 5469951 w 11919588"/>
              <a:gd name="connsiteY4" fmla="*/ 2128899 h 3143160"/>
              <a:gd name="connsiteX5" fmla="*/ 6658415 w 11919588"/>
              <a:gd name="connsiteY5" fmla="*/ 271559 h 3143160"/>
              <a:gd name="connsiteX6" fmla="*/ 7342043 w 11919588"/>
              <a:gd name="connsiteY6" fmla="*/ 499547 h 3143160"/>
              <a:gd name="connsiteX7" fmla="*/ 7893690 w 11919588"/>
              <a:gd name="connsiteY7" fmla="*/ 1941953 h 3143160"/>
              <a:gd name="connsiteX8" fmla="*/ 9091000 w 11919588"/>
              <a:gd name="connsiteY8" fmla="*/ 1720165 h 3143160"/>
              <a:gd name="connsiteX9" fmla="*/ 10204374 w 11919588"/>
              <a:gd name="connsiteY9" fmla="*/ 498698 h 3143160"/>
              <a:gd name="connsiteX10" fmla="*/ 8572899 w 11919588"/>
              <a:gd name="connsiteY10" fmla="*/ 2685902 h 3143160"/>
              <a:gd name="connsiteX11" fmla="*/ 10890957 w 11919588"/>
              <a:gd name="connsiteY11" fmla="*/ 3143160 h 3143160"/>
              <a:gd name="connsiteX12" fmla="*/ 2401111 w 11919588"/>
              <a:gd name="connsiteY12" fmla="*/ 3063046 h 3143160"/>
              <a:gd name="connsiteX0" fmla="*/ 0 w 11919588"/>
              <a:gd name="connsiteY0" fmla="*/ 263708 h 3143160"/>
              <a:gd name="connsiteX1" fmla="*/ 1352322 w 11919588"/>
              <a:gd name="connsiteY1" fmla="*/ 2211914 h 3143160"/>
              <a:gd name="connsiteX2" fmla="*/ 3340541 w 11919588"/>
              <a:gd name="connsiteY2" fmla="*/ 269439 h 3143160"/>
              <a:gd name="connsiteX3" fmla="*/ 4375805 w 11919588"/>
              <a:gd name="connsiteY3" fmla="*/ 1972449 h 3143160"/>
              <a:gd name="connsiteX4" fmla="*/ 5469951 w 11919588"/>
              <a:gd name="connsiteY4" fmla="*/ 2128899 h 3143160"/>
              <a:gd name="connsiteX5" fmla="*/ 6658415 w 11919588"/>
              <a:gd name="connsiteY5" fmla="*/ 271559 h 3143160"/>
              <a:gd name="connsiteX6" fmla="*/ 7342043 w 11919588"/>
              <a:gd name="connsiteY6" fmla="*/ 499547 h 3143160"/>
              <a:gd name="connsiteX7" fmla="*/ 7893690 w 11919588"/>
              <a:gd name="connsiteY7" fmla="*/ 1941953 h 3143160"/>
              <a:gd name="connsiteX8" fmla="*/ 9091000 w 11919588"/>
              <a:gd name="connsiteY8" fmla="*/ 1720165 h 3143160"/>
              <a:gd name="connsiteX9" fmla="*/ 10204374 w 11919588"/>
              <a:gd name="connsiteY9" fmla="*/ 498698 h 3143160"/>
              <a:gd name="connsiteX10" fmla="*/ 8572899 w 11919588"/>
              <a:gd name="connsiteY10" fmla="*/ 2685902 h 3143160"/>
              <a:gd name="connsiteX11" fmla="*/ 10890957 w 11919588"/>
              <a:gd name="connsiteY11" fmla="*/ 3143160 h 3143160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899 w 10204374"/>
              <a:gd name="connsiteY10" fmla="*/ 2685902 h 2685902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900 w 10204374"/>
              <a:gd name="connsiteY10" fmla="*/ 2685902 h 2685902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900 w 10204374"/>
              <a:gd name="connsiteY10" fmla="*/ 2685902 h 2685902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900 w 10204374"/>
              <a:gd name="connsiteY10" fmla="*/ 2685902 h 2685902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900 w 10204374"/>
              <a:gd name="connsiteY10" fmla="*/ 2685902 h 2685902"/>
              <a:gd name="connsiteX0" fmla="*/ 0 w 10204374"/>
              <a:gd name="connsiteY0" fmla="*/ 263708 h 2685902"/>
              <a:gd name="connsiteX1" fmla="*/ 1352322 w 10204374"/>
              <a:gd name="connsiteY1" fmla="*/ 2211914 h 2685902"/>
              <a:gd name="connsiteX2" fmla="*/ 3340541 w 10204374"/>
              <a:gd name="connsiteY2" fmla="*/ 269439 h 2685902"/>
              <a:gd name="connsiteX3" fmla="*/ 4375805 w 10204374"/>
              <a:gd name="connsiteY3" fmla="*/ 1972449 h 2685902"/>
              <a:gd name="connsiteX4" fmla="*/ 5469951 w 10204374"/>
              <a:gd name="connsiteY4" fmla="*/ 2128899 h 2685902"/>
              <a:gd name="connsiteX5" fmla="*/ 6658415 w 10204374"/>
              <a:gd name="connsiteY5" fmla="*/ 271559 h 2685902"/>
              <a:gd name="connsiteX6" fmla="*/ 7342043 w 10204374"/>
              <a:gd name="connsiteY6" fmla="*/ 499547 h 2685902"/>
              <a:gd name="connsiteX7" fmla="*/ 7893690 w 10204374"/>
              <a:gd name="connsiteY7" fmla="*/ 1941953 h 2685902"/>
              <a:gd name="connsiteX8" fmla="*/ 9091000 w 10204374"/>
              <a:gd name="connsiteY8" fmla="*/ 1720165 h 2685902"/>
              <a:gd name="connsiteX9" fmla="*/ 10204374 w 10204374"/>
              <a:gd name="connsiteY9" fmla="*/ 498698 h 2685902"/>
              <a:gd name="connsiteX10" fmla="*/ 8572900 w 10204374"/>
              <a:gd name="connsiteY10" fmla="*/ 2685902 h 2685902"/>
              <a:gd name="connsiteX0" fmla="*/ 0 w 10204374"/>
              <a:gd name="connsiteY0" fmla="*/ 263708 h 2412381"/>
              <a:gd name="connsiteX1" fmla="*/ 1352322 w 10204374"/>
              <a:gd name="connsiteY1" fmla="*/ 2211914 h 2412381"/>
              <a:gd name="connsiteX2" fmla="*/ 3340541 w 10204374"/>
              <a:gd name="connsiteY2" fmla="*/ 269439 h 2412381"/>
              <a:gd name="connsiteX3" fmla="*/ 4375805 w 10204374"/>
              <a:gd name="connsiteY3" fmla="*/ 1972449 h 2412381"/>
              <a:gd name="connsiteX4" fmla="*/ 5469951 w 10204374"/>
              <a:gd name="connsiteY4" fmla="*/ 2128899 h 2412381"/>
              <a:gd name="connsiteX5" fmla="*/ 6658415 w 10204374"/>
              <a:gd name="connsiteY5" fmla="*/ 271559 h 2412381"/>
              <a:gd name="connsiteX6" fmla="*/ 7342043 w 10204374"/>
              <a:gd name="connsiteY6" fmla="*/ 499547 h 2412381"/>
              <a:gd name="connsiteX7" fmla="*/ 7893690 w 10204374"/>
              <a:gd name="connsiteY7" fmla="*/ 1941953 h 2412381"/>
              <a:gd name="connsiteX8" fmla="*/ 9091000 w 10204374"/>
              <a:gd name="connsiteY8" fmla="*/ 1720165 h 2412381"/>
              <a:gd name="connsiteX9" fmla="*/ 10204374 w 10204374"/>
              <a:gd name="connsiteY9" fmla="*/ 498698 h 2412381"/>
              <a:gd name="connsiteX0" fmla="*/ 0 w 10204374"/>
              <a:gd name="connsiteY0" fmla="*/ 263708 h 2412381"/>
              <a:gd name="connsiteX1" fmla="*/ 1352322 w 10204374"/>
              <a:gd name="connsiteY1" fmla="*/ 2211914 h 2412381"/>
              <a:gd name="connsiteX2" fmla="*/ 3340541 w 10204374"/>
              <a:gd name="connsiteY2" fmla="*/ 269439 h 2412381"/>
              <a:gd name="connsiteX3" fmla="*/ 4375805 w 10204374"/>
              <a:gd name="connsiteY3" fmla="*/ 1972449 h 2412381"/>
              <a:gd name="connsiteX4" fmla="*/ 5469951 w 10204374"/>
              <a:gd name="connsiteY4" fmla="*/ 2128899 h 2412381"/>
              <a:gd name="connsiteX5" fmla="*/ 6658415 w 10204374"/>
              <a:gd name="connsiteY5" fmla="*/ 271559 h 2412381"/>
              <a:gd name="connsiteX6" fmla="*/ 7342043 w 10204374"/>
              <a:gd name="connsiteY6" fmla="*/ 499547 h 2412381"/>
              <a:gd name="connsiteX7" fmla="*/ 7893690 w 10204374"/>
              <a:gd name="connsiteY7" fmla="*/ 1941953 h 2412381"/>
              <a:gd name="connsiteX8" fmla="*/ 9091000 w 10204374"/>
              <a:gd name="connsiteY8" fmla="*/ 1720165 h 2412381"/>
              <a:gd name="connsiteX9" fmla="*/ 10204374 w 10204374"/>
              <a:gd name="connsiteY9" fmla="*/ 498698 h 2412381"/>
              <a:gd name="connsiteX0" fmla="*/ 0 w 10018771"/>
              <a:gd name="connsiteY0" fmla="*/ 263708 h 2412381"/>
              <a:gd name="connsiteX1" fmla="*/ 1352322 w 10018771"/>
              <a:gd name="connsiteY1" fmla="*/ 2211914 h 2412381"/>
              <a:gd name="connsiteX2" fmla="*/ 3340541 w 10018771"/>
              <a:gd name="connsiteY2" fmla="*/ 269439 h 2412381"/>
              <a:gd name="connsiteX3" fmla="*/ 4375805 w 10018771"/>
              <a:gd name="connsiteY3" fmla="*/ 1972449 h 2412381"/>
              <a:gd name="connsiteX4" fmla="*/ 5469951 w 10018771"/>
              <a:gd name="connsiteY4" fmla="*/ 2128899 h 2412381"/>
              <a:gd name="connsiteX5" fmla="*/ 6658415 w 10018771"/>
              <a:gd name="connsiteY5" fmla="*/ 271559 h 2412381"/>
              <a:gd name="connsiteX6" fmla="*/ 7342043 w 10018771"/>
              <a:gd name="connsiteY6" fmla="*/ 499547 h 2412381"/>
              <a:gd name="connsiteX7" fmla="*/ 7893690 w 10018771"/>
              <a:gd name="connsiteY7" fmla="*/ 1941953 h 2412381"/>
              <a:gd name="connsiteX8" fmla="*/ 9091000 w 10018771"/>
              <a:gd name="connsiteY8" fmla="*/ 1720165 h 2412381"/>
              <a:gd name="connsiteX9" fmla="*/ 10018771 w 10018771"/>
              <a:gd name="connsiteY9" fmla="*/ 498698 h 2412381"/>
              <a:gd name="connsiteX0" fmla="*/ 0 w 10018771"/>
              <a:gd name="connsiteY0" fmla="*/ 263708 h 2412381"/>
              <a:gd name="connsiteX1" fmla="*/ 1352322 w 10018771"/>
              <a:gd name="connsiteY1" fmla="*/ 2211914 h 2412381"/>
              <a:gd name="connsiteX2" fmla="*/ 3340541 w 10018771"/>
              <a:gd name="connsiteY2" fmla="*/ 269439 h 2412381"/>
              <a:gd name="connsiteX3" fmla="*/ 4375805 w 10018771"/>
              <a:gd name="connsiteY3" fmla="*/ 1972449 h 2412381"/>
              <a:gd name="connsiteX4" fmla="*/ 5469951 w 10018771"/>
              <a:gd name="connsiteY4" fmla="*/ 2128899 h 2412381"/>
              <a:gd name="connsiteX5" fmla="*/ 6658415 w 10018771"/>
              <a:gd name="connsiteY5" fmla="*/ 271559 h 2412381"/>
              <a:gd name="connsiteX6" fmla="*/ 7342043 w 10018771"/>
              <a:gd name="connsiteY6" fmla="*/ 499547 h 2412381"/>
              <a:gd name="connsiteX7" fmla="*/ 7893690 w 10018771"/>
              <a:gd name="connsiteY7" fmla="*/ 1941953 h 2412381"/>
              <a:gd name="connsiteX8" fmla="*/ 9091000 w 10018771"/>
              <a:gd name="connsiteY8" fmla="*/ 1720165 h 2412381"/>
              <a:gd name="connsiteX9" fmla="*/ 10018771 w 10018771"/>
              <a:gd name="connsiteY9" fmla="*/ 141484 h 2412381"/>
              <a:gd name="connsiteX0" fmla="*/ 0 w 10018771"/>
              <a:gd name="connsiteY0" fmla="*/ 122224 h 2270897"/>
              <a:gd name="connsiteX1" fmla="*/ 1352322 w 10018771"/>
              <a:gd name="connsiteY1" fmla="*/ 2070430 h 2270897"/>
              <a:gd name="connsiteX2" fmla="*/ 3340541 w 10018771"/>
              <a:gd name="connsiteY2" fmla="*/ 127955 h 2270897"/>
              <a:gd name="connsiteX3" fmla="*/ 4375805 w 10018771"/>
              <a:gd name="connsiteY3" fmla="*/ 1830965 h 2270897"/>
              <a:gd name="connsiteX4" fmla="*/ 5469951 w 10018771"/>
              <a:gd name="connsiteY4" fmla="*/ 1987415 h 2270897"/>
              <a:gd name="connsiteX5" fmla="*/ 6658415 w 10018771"/>
              <a:gd name="connsiteY5" fmla="*/ 130075 h 2270897"/>
              <a:gd name="connsiteX6" fmla="*/ 7893690 w 10018771"/>
              <a:gd name="connsiteY6" fmla="*/ 1800469 h 2270897"/>
              <a:gd name="connsiteX7" fmla="*/ 9091000 w 10018771"/>
              <a:gd name="connsiteY7" fmla="*/ 1578681 h 2270897"/>
              <a:gd name="connsiteX8" fmla="*/ 10018771 w 10018771"/>
              <a:gd name="connsiteY8" fmla="*/ 0 h 2270897"/>
              <a:gd name="connsiteX0" fmla="*/ 0 w 10018771"/>
              <a:gd name="connsiteY0" fmla="*/ 122224 h 2270897"/>
              <a:gd name="connsiteX1" fmla="*/ 1352322 w 10018771"/>
              <a:gd name="connsiteY1" fmla="*/ 2070430 h 2270897"/>
              <a:gd name="connsiteX2" fmla="*/ 2876596 w 10018771"/>
              <a:gd name="connsiteY2" fmla="*/ 127955 h 2270897"/>
              <a:gd name="connsiteX3" fmla="*/ 4375805 w 10018771"/>
              <a:gd name="connsiteY3" fmla="*/ 1830965 h 2270897"/>
              <a:gd name="connsiteX4" fmla="*/ 5469951 w 10018771"/>
              <a:gd name="connsiteY4" fmla="*/ 1987415 h 2270897"/>
              <a:gd name="connsiteX5" fmla="*/ 6658415 w 10018771"/>
              <a:gd name="connsiteY5" fmla="*/ 130075 h 2270897"/>
              <a:gd name="connsiteX6" fmla="*/ 7893690 w 10018771"/>
              <a:gd name="connsiteY6" fmla="*/ 1800469 h 2270897"/>
              <a:gd name="connsiteX7" fmla="*/ 9091000 w 10018771"/>
              <a:gd name="connsiteY7" fmla="*/ 1578681 h 2270897"/>
              <a:gd name="connsiteX8" fmla="*/ 10018771 w 10018771"/>
              <a:gd name="connsiteY8" fmla="*/ 0 h 2270897"/>
              <a:gd name="connsiteX0" fmla="*/ 0 w 10018771"/>
              <a:gd name="connsiteY0" fmla="*/ 122224 h 2127997"/>
              <a:gd name="connsiteX1" fmla="*/ 1352322 w 10018771"/>
              <a:gd name="connsiteY1" fmla="*/ 2070430 h 2127997"/>
              <a:gd name="connsiteX2" fmla="*/ 2876596 w 10018771"/>
              <a:gd name="connsiteY2" fmla="*/ 127955 h 2127997"/>
              <a:gd name="connsiteX3" fmla="*/ 4375805 w 10018771"/>
              <a:gd name="connsiteY3" fmla="*/ 1830965 h 2127997"/>
              <a:gd name="connsiteX4" fmla="*/ 5469951 w 10018771"/>
              <a:gd name="connsiteY4" fmla="*/ 1844515 h 2127997"/>
              <a:gd name="connsiteX5" fmla="*/ 6658415 w 10018771"/>
              <a:gd name="connsiteY5" fmla="*/ 130075 h 2127997"/>
              <a:gd name="connsiteX6" fmla="*/ 7893690 w 10018771"/>
              <a:gd name="connsiteY6" fmla="*/ 1800469 h 2127997"/>
              <a:gd name="connsiteX7" fmla="*/ 9091000 w 10018771"/>
              <a:gd name="connsiteY7" fmla="*/ 1578681 h 2127997"/>
              <a:gd name="connsiteX8" fmla="*/ 10018771 w 10018771"/>
              <a:gd name="connsiteY8" fmla="*/ 0 h 2127997"/>
              <a:gd name="connsiteX0" fmla="*/ 0 w 10018771"/>
              <a:gd name="connsiteY0" fmla="*/ 122224 h 2184755"/>
              <a:gd name="connsiteX1" fmla="*/ 1352322 w 10018771"/>
              <a:gd name="connsiteY1" fmla="*/ 2070430 h 2184755"/>
              <a:gd name="connsiteX2" fmla="*/ 2876596 w 10018771"/>
              <a:gd name="connsiteY2" fmla="*/ 127955 h 2184755"/>
              <a:gd name="connsiteX3" fmla="*/ 4375805 w 10018771"/>
              <a:gd name="connsiteY3" fmla="*/ 1830965 h 2184755"/>
              <a:gd name="connsiteX4" fmla="*/ 5469951 w 10018771"/>
              <a:gd name="connsiteY4" fmla="*/ 1844515 h 2184755"/>
              <a:gd name="connsiteX5" fmla="*/ 6658415 w 10018771"/>
              <a:gd name="connsiteY5" fmla="*/ 130075 h 2184755"/>
              <a:gd name="connsiteX6" fmla="*/ 7893690 w 10018771"/>
              <a:gd name="connsiteY6" fmla="*/ 1943321 h 2184755"/>
              <a:gd name="connsiteX7" fmla="*/ 9091000 w 10018771"/>
              <a:gd name="connsiteY7" fmla="*/ 1578681 h 2184755"/>
              <a:gd name="connsiteX8" fmla="*/ 10018771 w 10018771"/>
              <a:gd name="connsiteY8" fmla="*/ 0 h 2184755"/>
              <a:gd name="connsiteX0" fmla="*/ 0 w 10018771"/>
              <a:gd name="connsiteY0" fmla="*/ 122224 h 2259734"/>
              <a:gd name="connsiteX1" fmla="*/ 1352322 w 10018771"/>
              <a:gd name="connsiteY1" fmla="*/ 2070430 h 2259734"/>
              <a:gd name="connsiteX2" fmla="*/ 2876596 w 10018771"/>
              <a:gd name="connsiteY2" fmla="*/ 127955 h 2259734"/>
              <a:gd name="connsiteX3" fmla="*/ 4375805 w 10018771"/>
              <a:gd name="connsiteY3" fmla="*/ 1830965 h 2259734"/>
              <a:gd name="connsiteX4" fmla="*/ 5469951 w 10018771"/>
              <a:gd name="connsiteY4" fmla="*/ 1844515 h 2259734"/>
              <a:gd name="connsiteX5" fmla="*/ 6658415 w 10018771"/>
              <a:gd name="connsiteY5" fmla="*/ 130075 h 2259734"/>
              <a:gd name="connsiteX6" fmla="*/ 7893690 w 10018771"/>
              <a:gd name="connsiteY6" fmla="*/ 1943321 h 2259734"/>
              <a:gd name="connsiteX7" fmla="*/ 9091000 w 10018771"/>
              <a:gd name="connsiteY7" fmla="*/ 1935847 h 2259734"/>
              <a:gd name="connsiteX8" fmla="*/ 10018771 w 10018771"/>
              <a:gd name="connsiteY8" fmla="*/ 0 h 2259734"/>
              <a:gd name="connsiteX0" fmla="*/ 0 w 10018771"/>
              <a:gd name="connsiteY0" fmla="*/ 122224 h 2259734"/>
              <a:gd name="connsiteX1" fmla="*/ 1352322 w 10018771"/>
              <a:gd name="connsiteY1" fmla="*/ 2070430 h 2259734"/>
              <a:gd name="connsiteX2" fmla="*/ 2876596 w 10018771"/>
              <a:gd name="connsiteY2" fmla="*/ 127955 h 2259734"/>
              <a:gd name="connsiteX3" fmla="*/ 4375805 w 10018771"/>
              <a:gd name="connsiteY3" fmla="*/ 1830965 h 2259734"/>
              <a:gd name="connsiteX4" fmla="*/ 5469951 w 10018771"/>
              <a:gd name="connsiteY4" fmla="*/ 1844515 h 2259734"/>
              <a:gd name="connsiteX5" fmla="*/ 6658415 w 10018771"/>
              <a:gd name="connsiteY5" fmla="*/ 130075 h 2259734"/>
              <a:gd name="connsiteX6" fmla="*/ 7893690 w 10018771"/>
              <a:gd name="connsiteY6" fmla="*/ 1943321 h 2259734"/>
              <a:gd name="connsiteX7" fmla="*/ 9091000 w 10018771"/>
              <a:gd name="connsiteY7" fmla="*/ 1935847 h 2259734"/>
              <a:gd name="connsiteX8" fmla="*/ 10018771 w 10018771"/>
              <a:gd name="connsiteY8" fmla="*/ 0 h 2259734"/>
              <a:gd name="connsiteX0" fmla="*/ 0 w 9554826"/>
              <a:gd name="connsiteY0" fmla="*/ 34180 h 2156239"/>
              <a:gd name="connsiteX1" fmla="*/ 1352322 w 9554826"/>
              <a:gd name="connsiteY1" fmla="*/ 1982386 h 2156239"/>
              <a:gd name="connsiteX2" fmla="*/ 2876596 w 9554826"/>
              <a:gd name="connsiteY2" fmla="*/ 39911 h 2156239"/>
              <a:gd name="connsiteX3" fmla="*/ 4375805 w 9554826"/>
              <a:gd name="connsiteY3" fmla="*/ 1742921 h 2156239"/>
              <a:gd name="connsiteX4" fmla="*/ 5469951 w 9554826"/>
              <a:gd name="connsiteY4" fmla="*/ 1756471 h 2156239"/>
              <a:gd name="connsiteX5" fmla="*/ 6658415 w 9554826"/>
              <a:gd name="connsiteY5" fmla="*/ 42031 h 2156239"/>
              <a:gd name="connsiteX6" fmla="*/ 7893690 w 9554826"/>
              <a:gd name="connsiteY6" fmla="*/ 1855277 h 2156239"/>
              <a:gd name="connsiteX7" fmla="*/ 9091000 w 9554826"/>
              <a:gd name="connsiteY7" fmla="*/ 1847803 h 2156239"/>
              <a:gd name="connsiteX8" fmla="*/ 9554826 w 9554826"/>
              <a:gd name="connsiteY8" fmla="*/ 126246 h 2156239"/>
              <a:gd name="connsiteX0" fmla="*/ 0 w 9554826"/>
              <a:gd name="connsiteY0" fmla="*/ 34180 h 2156239"/>
              <a:gd name="connsiteX1" fmla="*/ 1352322 w 9554826"/>
              <a:gd name="connsiteY1" fmla="*/ 1982386 h 2156239"/>
              <a:gd name="connsiteX2" fmla="*/ 2876596 w 9554826"/>
              <a:gd name="connsiteY2" fmla="*/ 39911 h 2156239"/>
              <a:gd name="connsiteX3" fmla="*/ 4375805 w 9554826"/>
              <a:gd name="connsiteY3" fmla="*/ 1742921 h 2156239"/>
              <a:gd name="connsiteX4" fmla="*/ 5469951 w 9554826"/>
              <a:gd name="connsiteY4" fmla="*/ 1756471 h 2156239"/>
              <a:gd name="connsiteX5" fmla="*/ 6658415 w 9554826"/>
              <a:gd name="connsiteY5" fmla="*/ 42031 h 2156239"/>
              <a:gd name="connsiteX6" fmla="*/ 7893690 w 9554826"/>
              <a:gd name="connsiteY6" fmla="*/ 1855277 h 2156239"/>
              <a:gd name="connsiteX7" fmla="*/ 8812616 w 9554826"/>
              <a:gd name="connsiteY7" fmla="*/ 1847803 h 2156239"/>
              <a:gd name="connsiteX8" fmla="*/ 9554826 w 9554826"/>
              <a:gd name="connsiteY8" fmla="*/ 126246 h 2156239"/>
              <a:gd name="connsiteX0" fmla="*/ 0 w 9554826"/>
              <a:gd name="connsiteY0" fmla="*/ 34180 h 2156239"/>
              <a:gd name="connsiteX1" fmla="*/ 1352322 w 9554826"/>
              <a:gd name="connsiteY1" fmla="*/ 1982386 h 2156239"/>
              <a:gd name="connsiteX2" fmla="*/ 2876596 w 9554826"/>
              <a:gd name="connsiteY2" fmla="*/ 39911 h 2156239"/>
              <a:gd name="connsiteX3" fmla="*/ 4375805 w 9554826"/>
              <a:gd name="connsiteY3" fmla="*/ 1742921 h 2156239"/>
              <a:gd name="connsiteX4" fmla="*/ 5469951 w 9554826"/>
              <a:gd name="connsiteY4" fmla="*/ 1756471 h 2156239"/>
              <a:gd name="connsiteX5" fmla="*/ 6658415 w 9554826"/>
              <a:gd name="connsiteY5" fmla="*/ 42031 h 2156239"/>
              <a:gd name="connsiteX6" fmla="*/ 7893690 w 9554826"/>
              <a:gd name="connsiteY6" fmla="*/ 1855277 h 2156239"/>
              <a:gd name="connsiteX7" fmla="*/ 8812616 w 9554826"/>
              <a:gd name="connsiteY7" fmla="*/ 1847803 h 2156239"/>
              <a:gd name="connsiteX8" fmla="*/ 8855084 w 9554826"/>
              <a:gd name="connsiteY8" fmla="*/ 1629247 h 2156239"/>
              <a:gd name="connsiteX9" fmla="*/ 9554826 w 9554826"/>
              <a:gd name="connsiteY9" fmla="*/ 126246 h 2156239"/>
              <a:gd name="connsiteX0" fmla="*/ 0 w 9554826"/>
              <a:gd name="connsiteY0" fmla="*/ 34180 h 2156239"/>
              <a:gd name="connsiteX1" fmla="*/ 1352322 w 9554826"/>
              <a:gd name="connsiteY1" fmla="*/ 1982386 h 2156239"/>
              <a:gd name="connsiteX2" fmla="*/ 2876596 w 9554826"/>
              <a:gd name="connsiteY2" fmla="*/ 39911 h 2156239"/>
              <a:gd name="connsiteX3" fmla="*/ 4375805 w 9554826"/>
              <a:gd name="connsiteY3" fmla="*/ 1742921 h 2156239"/>
              <a:gd name="connsiteX4" fmla="*/ 5469951 w 9554826"/>
              <a:gd name="connsiteY4" fmla="*/ 1756471 h 2156239"/>
              <a:gd name="connsiteX5" fmla="*/ 6658415 w 9554826"/>
              <a:gd name="connsiteY5" fmla="*/ 42031 h 2156239"/>
              <a:gd name="connsiteX6" fmla="*/ 7893690 w 9554826"/>
              <a:gd name="connsiteY6" fmla="*/ 1855277 h 2156239"/>
              <a:gd name="connsiteX7" fmla="*/ 8812616 w 9554826"/>
              <a:gd name="connsiteY7" fmla="*/ 1847803 h 2156239"/>
              <a:gd name="connsiteX8" fmla="*/ 8855084 w 9554826"/>
              <a:gd name="connsiteY8" fmla="*/ 1629247 h 2156239"/>
              <a:gd name="connsiteX9" fmla="*/ 9554826 w 9554826"/>
              <a:gd name="connsiteY9" fmla="*/ 126246 h 2156239"/>
              <a:gd name="connsiteX0" fmla="*/ 0 w 9554826"/>
              <a:gd name="connsiteY0" fmla="*/ 34180 h 2156239"/>
              <a:gd name="connsiteX1" fmla="*/ 1352322 w 9554826"/>
              <a:gd name="connsiteY1" fmla="*/ 1982386 h 2156239"/>
              <a:gd name="connsiteX2" fmla="*/ 2876596 w 9554826"/>
              <a:gd name="connsiteY2" fmla="*/ 39911 h 2156239"/>
              <a:gd name="connsiteX3" fmla="*/ 4375805 w 9554826"/>
              <a:gd name="connsiteY3" fmla="*/ 1742921 h 2156239"/>
              <a:gd name="connsiteX4" fmla="*/ 5469951 w 9554826"/>
              <a:gd name="connsiteY4" fmla="*/ 1756471 h 2156239"/>
              <a:gd name="connsiteX5" fmla="*/ 6658415 w 9554826"/>
              <a:gd name="connsiteY5" fmla="*/ 42031 h 2156239"/>
              <a:gd name="connsiteX6" fmla="*/ 7893690 w 9554826"/>
              <a:gd name="connsiteY6" fmla="*/ 1855277 h 2156239"/>
              <a:gd name="connsiteX7" fmla="*/ 8812616 w 9554826"/>
              <a:gd name="connsiteY7" fmla="*/ 1847803 h 2156239"/>
              <a:gd name="connsiteX8" fmla="*/ 9554826 w 9554826"/>
              <a:gd name="connsiteY8" fmla="*/ 126246 h 2156239"/>
              <a:gd name="connsiteX0" fmla="*/ 0 w 9554826"/>
              <a:gd name="connsiteY0" fmla="*/ 34180 h 2132422"/>
              <a:gd name="connsiteX1" fmla="*/ 1352322 w 9554826"/>
              <a:gd name="connsiteY1" fmla="*/ 1982386 h 2132422"/>
              <a:gd name="connsiteX2" fmla="*/ 2876596 w 9554826"/>
              <a:gd name="connsiteY2" fmla="*/ 39911 h 2132422"/>
              <a:gd name="connsiteX3" fmla="*/ 4375805 w 9554826"/>
              <a:gd name="connsiteY3" fmla="*/ 1742921 h 2132422"/>
              <a:gd name="connsiteX4" fmla="*/ 5469951 w 9554826"/>
              <a:gd name="connsiteY4" fmla="*/ 1756471 h 2132422"/>
              <a:gd name="connsiteX5" fmla="*/ 6658415 w 9554826"/>
              <a:gd name="connsiteY5" fmla="*/ 42031 h 2132422"/>
              <a:gd name="connsiteX6" fmla="*/ 7893690 w 9554826"/>
              <a:gd name="connsiteY6" fmla="*/ 1855277 h 2132422"/>
              <a:gd name="connsiteX7" fmla="*/ 8812616 w 9554826"/>
              <a:gd name="connsiteY7" fmla="*/ 1704903 h 2132422"/>
              <a:gd name="connsiteX8" fmla="*/ 9554826 w 9554826"/>
              <a:gd name="connsiteY8" fmla="*/ 126246 h 2132422"/>
              <a:gd name="connsiteX0" fmla="*/ 0 w 9554826"/>
              <a:gd name="connsiteY0" fmla="*/ 34180 h 2039953"/>
              <a:gd name="connsiteX1" fmla="*/ 1352322 w 9554826"/>
              <a:gd name="connsiteY1" fmla="*/ 1982386 h 2039953"/>
              <a:gd name="connsiteX2" fmla="*/ 2876596 w 9554826"/>
              <a:gd name="connsiteY2" fmla="*/ 39911 h 2039953"/>
              <a:gd name="connsiteX3" fmla="*/ 4375805 w 9554826"/>
              <a:gd name="connsiteY3" fmla="*/ 1742921 h 2039953"/>
              <a:gd name="connsiteX4" fmla="*/ 5469951 w 9554826"/>
              <a:gd name="connsiteY4" fmla="*/ 1756471 h 2039953"/>
              <a:gd name="connsiteX5" fmla="*/ 6658415 w 9554826"/>
              <a:gd name="connsiteY5" fmla="*/ 42031 h 2039953"/>
              <a:gd name="connsiteX6" fmla="*/ 7893690 w 9554826"/>
              <a:gd name="connsiteY6" fmla="*/ 1712377 h 2039953"/>
              <a:gd name="connsiteX7" fmla="*/ 8812616 w 9554826"/>
              <a:gd name="connsiteY7" fmla="*/ 1704903 h 2039953"/>
              <a:gd name="connsiteX8" fmla="*/ 9554826 w 9554826"/>
              <a:gd name="connsiteY8" fmla="*/ 126246 h 2039953"/>
              <a:gd name="connsiteX0" fmla="*/ 0 w 9554826"/>
              <a:gd name="connsiteY0" fmla="*/ 34180 h 2039953"/>
              <a:gd name="connsiteX1" fmla="*/ 1352322 w 9554826"/>
              <a:gd name="connsiteY1" fmla="*/ 1982386 h 2039953"/>
              <a:gd name="connsiteX2" fmla="*/ 3154897 w 9554826"/>
              <a:gd name="connsiteY2" fmla="*/ 39911 h 2039953"/>
              <a:gd name="connsiteX3" fmla="*/ 4375805 w 9554826"/>
              <a:gd name="connsiteY3" fmla="*/ 1742921 h 2039953"/>
              <a:gd name="connsiteX4" fmla="*/ 5469951 w 9554826"/>
              <a:gd name="connsiteY4" fmla="*/ 1756471 h 2039953"/>
              <a:gd name="connsiteX5" fmla="*/ 6658415 w 9554826"/>
              <a:gd name="connsiteY5" fmla="*/ 42031 h 2039953"/>
              <a:gd name="connsiteX6" fmla="*/ 7893690 w 9554826"/>
              <a:gd name="connsiteY6" fmla="*/ 1712377 h 2039953"/>
              <a:gd name="connsiteX7" fmla="*/ 8812616 w 9554826"/>
              <a:gd name="connsiteY7" fmla="*/ 1704903 h 2039953"/>
              <a:gd name="connsiteX8" fmla="*/ 9554826 w 9554826"/>
              <a:gd name="connsiteY8" fmla="*/ 126246 h 2039953"/>
              <a:gd name="connsiteX0" fmla="*/ 0 w 9554826"/>
              <a:gd name="connsiteY0" fmla="*/ 34180 h 2039953"/>
              <a:gd name="connsiteX1" fmla="*/ 1073938 w 9554826"/>
              <a:gd name="connsiteY1" fmla="*/ 1982386 h 2039953"/>
              <a:gd name="connsiteX2" fmla="*/ 3154897 w 9554826"/>
              <a:gd name="connsiteY2" fmla="*/ 39911 h 2039953"/>
              <a:gd name="connsiteX3" fmla="*/ 4375805 w 9554826"/>
              <a:gd name="connsiteY3" fmla="*/ 1742921 h 2039953"/>
              <a:gd name="connsiteX4" fmla="*/ 5469951 w 9554826"/>
              <a:gd name="connsiteY4" fmla="*/ 1756471 h 2039953"/>
              <a:gd name="connsiteX5" fmla="*/ 6658415 w 9554826"/>
              <a:gd name="connsiteY5" fmla="*/ 42031 h 2039953"/>
              <a:gd name="connsiteX6" fmla="*/ 7893690 w 9554826"/>
              <a:gd name="connsiteY6" fmla="*/ 1712377 h 2039953"/>
              <a:gd name="connsiteX7" fmla="*/ 8812616 w 9554826"/>
              <a:gd name="connsiteY7" fmla="*/ 1704903 h 2039953"/>
              <a:gd name="connsiteX8" fmla="*/ 9554826 w 9554826"/>
              <a:gd name="connsiteY8" fmla="*/ 126246 h 2039953"/>
              <a:gd name="connsiteX0" fmla="*/ 0 w 9554826"/>
              <a:gd name="connsiteY0" fmla="*/ 34180 h 2039953"/>
              <a:gd name="connsiteX1" fmla="*/ 1073938 w 9554826"/>
              <a:gd name="connsiteY1" fmla="*/ 1982386 h 2039953"/>
              <a:gd name="connsiteX2" fmla="*/ 3154897 w 9554826"/>
              <a:gd name="connsiteY2" fmla="*/ 39911 h 2039953"/>
              <a:gd name="connsiteX3" fmla="*/ 4375805 w 9554826"/>
              <a:gd name="connsiteY3" fmla="*/ 1742921 h 2039953"/>
              <a:gd name="connsiteX4" fmla="*/ 5469951 w 9554826"/>
              <a:gd name="connsiteY4" fmla="*/ 1756471 h 2039953"/>
              <a:gd name="connsiteX5" fmla="*/ 6658415 w 9554826"/>
              <a:gd name="connsiteY5" fmla="*/ 42031 h 2039953"/>
              <a:gd name="connsiteX6" fmla="*/ 7893690 w 9554826"/>
              <a:gd name="connsiteY6" fmla="*/ 1712377 h 2039953"/>
              <a:gd name="connsiteX7" fmla="*/ 8812616 w 9554826"/>
              <a:gd name="connsiteY7" fmla="*/ 1704903 h 2039953"/>
              <a:gd name="connsiteX8" fmla="*/ 9554826 w 9554826"/>
              <a:gd name="connsiteY8" fmla="*/ 126246 h 2039953"/>
              <a:gd name="connsiteX0" fmla="*/ 0 w 9554826"/>
              <a:gd name="connsiteY0" fmla="*/ 46369 h 2114498"/>
              <a:gd name="connsiteX1" fmla="*/ 1107751 w 9554826"/>
              <a:gd name="connsiteY1" fmla="*/ 2067707 h 2114498"/>
              <a:gd name="connsiteX2" fmla="*/ 3154897 w 9554826"/>
              <a:gd name="connsiteY2" fmla="*/ 52100 h 2114498"/>
              <a:gd name="connsiteX3" fmla="*/ 4375805 w 9554826"/>
              <a:gd name="connsiteY3" fmla="*/ 1755110 h 2114498"/>
              <a:gd name="connsiteX4" fmla="*/ 5469951 w 9554826"/>
              <a:gd name="connsiteY4" fmla="*/ 1768660 h 2114498"/>
              <a:gd name="connsiteX5" fmla="*/ 6658415 w 9554826"/>
              <a:gd name="connsiteY5" fmla="*/ 54220 h 2114498"/>
              <a:gd name="connsiteX6" fmla="*/ 7893690 w 9554826"/>
              <a:gd name="connsiteY6" fmla="*/ 1724566 h 2114498"/>
              <a:gd name="connsiteX7" fmla="*/ 8812616 w 9554826"/>
              <a:gd name="connsiteY7" fmla="*/ 1717092 h 2114498"/>
              <a:gd name="connsiteX8" fmla="*/ 9554826 w 9554826"/>
              <a:gd name="connsiteY8" fmla="*/ 138435 h 2114498"/>
              <a:gd name="connsiteX0" fmla="*/ 0 w 9554826"/>
              <a:gd name="connsiteY0" fmla="*/ 17234 h 2346328"/>
              <a:gd name="connsiteX1" fmla="*/ 1107751 w 9554826"/>
              <a:gd name="connsiteY1" fmla="*/ 2038572 h 2346328"/>
              <a:gd name="connsiteX2" fmla="*/ 1344717 w 9554826"/>
              <a:gd name="connsiteY2" fmla="*/ 1863770 h 2346328"/>
              <a:gd name="connsiteX3" fmla="*/ 3154897 w 9554826"/>
              <a:gd name="connsiteY3" fmla="*/ 22965 h 2346328"/>
              <a:gd name="connsiteX4" fmla="*/ 4375805 w 9554826"/>
              <a:gd name="connsiteY4" fmla="*/ 1725975 h 2346328"/>
              <a:gd name="connsiteX5" fmla="*/ 5469951 w 9554826"/>
              <a:gd name="connsiteY5" fmla="*/ 1739525 h 2346328"/>
              <a:gd name="connsiteX6" fmla="*/ 6658415 w 9554826"/>
              <a:gd name="connsiteY6" fmla="*/ 25085 h 2346328"/>
              <a:gd name="connsiteX7" fmla="*/ 7893690 w 9554826"/>
              <a:gd name="connsiteY7" fmla="*/ 1695431 h 2346328"/>
              <a:gd name="connsiteX8" fmla="*/ 8812616 w 9554826"/>
              <a:gd name="connsiteY8" fmla="*/ 1687957 h 2346328"/>
              <a:gd name="connsiteX9" fmla="*/ 9554826 w 9554826"/>
              <a:gd name="connsiteY9" fmla="*/ 109300 h 2346328"/>
              <a:gd name="connsiteX0" fmla="*/ 0 w 9554826"/>
              <a:gd name="connsiteY0" fmla="*/ 17234 h 2023008"/>
              <a:gd name="connsiteX1" fmla="*/ 1344717 w 9554826"/>
              <a:gd name="connsiteY1" fmla="*/ 1863770 h 2023008"/>
              <a:gd name="connsiteX2" fmla="*/ 3154897 w 9554826"/>
              <a:gd name="connsiteY2" fmla="*/ 22965 h 2023008"/>
              <a:gd name="connsiteX3" fmla="*/ 4375805 w 9554826"/>
              <a:gd name="connsiteY3" fmla="*/ 1725975 h 2023008"/>
              <a:gd name="connsiteX4" fmla="*/ 5469951 w 9554826"/>
              <a:gd name="connsiteY4" fmla="*/ 1739525 h 2023008"/>
              <a:gd name="connsiteX5" fmla="*/ 6658415 w 9554826"/>
              <a:gd name="connsiteY5" fmla="*/ 25085 h 2023008"/>
              <a:gd name="connsiteX6" fmla="*/ 7893690 w 9554826"/>
              <a:gd name="connsiteY6" fmla="*/ 1695431 h 2023008"/>
              <a:gd name="connsiteX7" fmla="*/ 8812616 w 9554826"/>
              <a:gd name="connsiteY7" fmla="*/ 1687957 h 2023008"/>
              <a:gd name="connsiteX8" fmla="*/ 9554826 w 9554826"/>
              <a:gd name="connsiteY8" fmla="*/ 109300 h 2023008"/>
              <a:gd name="connsiteX0" fmla="*/ 0 w 8210109"/>
              <a:gd name="connsiteY0" fmla="*/ 1863770 h 2023008"/>
              <a:gd name="connsiteX1" fmla="*/ 1810180 w 8210109"/>
              <a:gd name="connsiteY1" fmla="*/ 22965 h 2023008"/>
              <a:gd name="connsiteX2" fmla="*/ 3031088 w 8210109"/>
              <a:gd name="connsiteY2" fmla="*/ 1725975 h 2023008"/>
              <a:gd name="connsiteX3" fmla="*/ 4125234 w 8210109"/>
              <a:gd name="connsiteY3" fmla="*/ 1739525 h 2023008"/>
              <a:gd name="connsiteX4" fmla="*/ 5313698 w 8210109"/>
              <a:gd name="connsiteY4" fmla="*/ 25085 h 2023008"/>
              <a:gd name="connsiteX5" fmla="*/ 6548973 w 8210109"/>
              <a:gd name="connsiteY5" fmla="*/ 1695431 h 2023008"/>
              <a:gd name="connsiteX6" fmla="*/ 7467899 w 8210109"/>
              <a:gd name="connsiteY6" fmla="*/ 1687957 h 2023008"/>
              <a:gd name="connsiteX7" fmla="*/ 8210109 w 8210109"/>
              <a:gd name="connsiteY7" fmla="*/ 109300 h 2023008"/>
              <a:gd name="connsiteX0" fmla="*/ 0 w 8013092"/>
              <a:gd name="connsiteY0" fmla="*/ 1863770 h 2023008"/>
              <a:gd name="connsiteX1" fmla="*/ 1810180 w 8013092"/>
              <a:gd name="connsiteY1" fmla="*/ 22965 h 2023008"/>
              <a:gd name="connsiteX2" fmla="*/ 3031088 w 8013092"/>
              <a:gd name="connsiteY2" fmla="*/ 1725975 h 2023008"/>
              <a:gd name="connsiteX3" fmla="*/ 4125234 w 8013092"/>
              <a:gd name="connsiteY3" fmla="*/ 1739525 h 2023008"/>
              <a:gd name="connsiteX4" fmla="*/ 5313698 w 8013092"/>
              <a:gd name="connsiteY4" fmla="*/ 25085 h 2023008"/>
              <a:gd name="connsiteX5" fmla="*/ 6548973 w 8013092"/>
              <a:gd name="connsiteY5" fmla="*/ 1695431 h 2023008"/>
              <a:gd name="connsiteX6" fmla="*/ 7467899 w 8013092"/>
              <a:gd name="connsiteY6" fmla="*/ 1687957 h 2023008"/>
              <a:gd name="connsiteX7" fmla="*/ 8013092 w 8013092"/>
              <a:gd name="connsiteY7" fmla="*/ 109300 h 2023008"/>
              <a:gd name="connsiteX0" fmla="*/ 0 w 8013094"/>
              <a:gd name="connsiteY0" fmla="*/ 1863770 h 2023008"/>
              <a:gd name="connsiteX1" fmla="*/ 1810180 w 8013094"/>
              <a:gd name="connsiteY1" fmla="*/ 22965 h 2023008"/>
              <a:gd name="connsiteX2" fmla="*/ 3031088 w 8013094"/>
              <a:gd name="connsiteY2" fmla="*/ 1725975 h 2023008"/>
              <a:gd name="connsiteX3" fmla="*/ 4125234 w 8013094"/>
              <a:gd name="connsiteY3" fmla="*/ 1739525 h 2023008"/>
              <a:gd name="connsiteX4" fmla="*/ 5313698 w 8013094"/>
              <a:gd name="connsiteY4" fmla="*/ 25085 h 2023008"/>
              <a:gd name="connsiteX5" fmla="*/ 6548973 w 8013094"/>
              <a:gd name="connsiteY5" fmla="*/ 1695431 h 2023008"/>
              <a:gd name="connsiteX6" fmla="*/ 7467899 w 8013094"/>
              <a:gd name="connsiteY6" fmla="*/ 1687957 h 2023008"/>
              <a:gd name="connsiteX7" fmla="*/ 8013094 w 8013094"/>
              <a:gd name="connsiteY7" fmla="*/ 109300 h 2023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13094" h="2023008">
                <a:moveTo>
                  <a:pt x="0" y="1863770"/>
                </a:moveTo>
                <a:cubicBezTo>
                  <a:pt x="525816" y="1864725"/>
                  <a:pt x="1304999" y="45931"/>
                  <a:pt x="1810180" y="22965"/>
                </a:cubicBezTo>
                <a:cubicBezTo>
                  <a:pt x="2315361" y="-1"/>
                  <a:pt x="2645246" y="1439882"/>
                  <a:pt x="3031088" y="1725975"/>
                </a:cubicBezTo>
                <a:cubicBezTo>
                  <a:pt x="3416930" y="2012068"/>
                  <a:pt x="3744799" y="2023007"/>
                  <a:pt x="4125234" y="1739525"/>
                </a:cubicBezTo>
                <a:cubicBezTo>
                  <a:pt x="4505669" y="1456043"/>
                  <a:pt x="4909742" y="32434"/>
                  <a:pt x="5313698" y="25085"/>
                </a:cubicBezTo>
                <a:cubicBezTo>
                  <a:pt x="5717654" y="17736"/>
                  <a:pt x="6189940" y="1418286"/>
                  <a:pt x="6548973" y="1695431"/>
                </a:cubicBezTo>
                <a:cubicBezTo>
                  <a:pt x="6908007" y="1972576"/>
                  <a:pt x="7223879" y="1952312"/>
                  <a:pt x="7467899" y="1687957"/>
                </a:cubicBezTo>
                <a:cubicBezTo>
                  <a:pt x="7711919" y="1423602"/>
                  <a:pt x="7858467" y="467958"/>
                  <a:pt x="8013094" y="109300"/>
                </a:cubicBezTo>
              </a:path>
            </a:pathLst>
          </a:custGeom>
          <a:ln w="38100">
            <a:solidFill>
              <a:schemeClr val="bg1">
                <a:lumMod val="5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1400">
              <a:solidFill>
                <a:srgbClr val="7C3B06"/>
              </a:solidFill>
            </a:endParaRPr>
          </a:p>
        </p:txBody>
      </p:sp>
      <p:grpSp>
        <p:nvGrpSpPr>
          <p:cNvPr id="11" name="Grupo 72"/>
          <p:cNvGrpSpPr/>
          <p:nvPr/>
        </p:nvGrpSpPr>
        <p:grpSpPr>
          <a:xfrm>
            <a:off x="5078495" y="1700808"/>
            <a:ext cx="1224136" cy="896622"/>
            <a:chOff x="386731" y="4529800"/>
            <a:chExt cx="1224136" cy="896622"/>
          </a:xfrm>
        </p:grpSpPr>
        <p:sp>
          <p:nvSpPr>
            <p:cNvPr id="12" name="Elipse 11"/>
            <p:cNvSpPr>
              <a:spLocks noChangeArrowheads="1"/>
            </p:cNvSpPr>
            <p:nvPr/>
          </p:nvSpPr>
          <p:spPr bwMode="auto">
            <a:xfrm>
              <a:off x="864294" y="5156735"/>
              <a:ext cx="250825" cy="26968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  <p:sp>
          <p:nvSpPr>
            <p:cNvPr id="13" name="CaixaDeTexto 12"/>
            <p:cNvSpPr txBox="1">
              <a:spLocks noChangeArrowheads="1"/>
            </p:cNvSpPr>
            <p:nvPr/>
          </p:nvSpPr>
          <p:spPr bwMode="auto">
            <a:xfrm>
              <a:off x="386731" y="4529800"/>
              <a:ext cx="12241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>
                  <a:solidFill>
                    <a:schemeClr val="tx2"/>
                  </a:solidFill>
                  <a:latin typeface="Cambria" panose="02040503050406030204" pitchFamily="18" charset="0"/>
                </a:rPr>
                <a:t>Até 25/01/18</a:t>
              </a:r>
            </a:p>
          </p:txBody>
        </p:sp>
      </p:grpSp>
      <p:grpSp>
        <p:nvGrpSpPr>
          <p:cNvPr id="14" name="Grupo 73"/>
          <p:cNvGrpSpPr/>
          <p:nvPr/>
        </p:nvGrpSpPr>
        <p:grpSpPr>
          <a:xfrm>
            <a:off x="2443573" y="3879438"/>
            <a:ext cx="1483029" cy="2276835"/>
            <a:chOff x="3140914" y="4360245"/>
            <a:chExt cx="1483029" cy="2276835"/>
          </a:xfrm>
        </p:grpSpPr>
        <p:sp>
          <p:nvSpPr>
            <p:cNvPr id="15" name="Elipse 14"/>
            <p:cNvSpPr>
              <a:spLocks noChangeArrowheads="1"/>
            </p:cNvSpPr>
            <p:nvPr/>
          </p:nvSpPr>
          <p:spPr bwMode="auto">
            <a:xfrm>
              <a:off x="3713911" y="4958732"/>
              <a:ext cx="250825" cy="269687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  <p:sp>
          <p:nvSpPr>
            <p:cNvPr id="16" name="CaixaDeTexto 12"/>
            <p:cNvSpPr txBox="1">
              <a:spLocks noChangeArrowheads="1"/>
            </p:cNvSpPr>
            <p:nvPr/>
          </p:nvSpPr>
          <p:spPr bwMode="auto">
            <a:xfrm>
              <a:off x="3340097" y="4360245"/>
              <a:ext cx="12241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>
                  <a:solidFill>
                    <a:schemeClr val="tx2"/>
                  </a:solidFill>
                  <a:latin typeface="Cambria" panose="02040503050406030204" pitchFamily="18" charset="0"/>
                </a:rPr>
                <a:t>Até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>
                  <a:solidFill>
                    <a:schemeClr val="tx2"/>
                  </a:solidFill>
                  <a:latin typeface="Cambria" panose="02040503050406030204" pitchFamily="18" charset="0"/>
                </a:rPr>
                <a:t>13/04/18</a:t>
              </a:r>
            </a:p>
          </p:txBody>
        </p:sp>
        <p:sp>
          <p:nvSpPr>
            <p:cNvPr id="17" name="CaixaDeTexto 13"/>
            <p:cNvSpPr txBox="1">
              <a:spLocks noChangeArrowheads="1"/>
            </p:cNvSpPr>
            <p:nvPr/>
          </p:nvSpPr>
          <p:spPr bwMode="auto">
            <a:xfrm>
              <a:off x="3140914" y="5252085"/>
              <a:ext cx="1483029" cy="1384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Prazo para entrega de documentos de qualificação (licitante vencedora)</a:t>
              </a:r>
            </a:p>
          </p:txBody>
        </p:sp>
      </p:grpSp>
      <p:grpSp>
        <p:nvGrpSpPr>
          <p:cNvPr id="18" name="Grupo 67"/>
          <p:cNvGrpSpPr/>
          <p:nvPr/>
        </p:nvGrpSpPr>
        <p:grpSpPr>
          <a:xfrm>
            <a:off x="-108520" y="2196731"/>
            <a:ext cx="1368152" cy="1879761"/>
            <a:chOff x="323528" y="2142726"/>
            <a:chExt cx="1368152" cy="1879761"/>
          </a:xfrm>
        </p:grpSpPr>
        <p:sp>
          <p:nvSpPr>
            <p:cNvPr id="19" name="Elipse 18"/>
            <p:cNvSpPr>
              <a:spLocks noChangeArrowheads="1"/>
            </p:cNvSpPr>
            <p:nvPr/>
          </p:nvSpPr>
          <p:spPr bwMode="auto">
            <a:xfrm>
              <a:off x="873100" y="2522055"/>
              <a:ext cx="250825" cy="269687"/>
            </a:xfrm>
            <a:prstGeom prst="ellipse">
              <a:avLst/>
            </a:prstGeom>
            <a:solidFill>
              <a:srgbClr val="92D050"/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  <p:sp>
          <p:nvSpPr>
            <p:cNvPr id="20" name="CaixaDeTexto 12"/>
            <p:cNvSpPr txBox="1">
              <a:spLocks noChangeArrowheads="1"/>
            </p:cNvSpPr>
            <p:nvPr/>
          </p:nvSpPr>
          <p:spPr bwMode="auto">
            <a:xfrm>
              <a:off x="395537" y="2142726"/>
              <a:ext cx="122413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>
                  <a:solidFill>
                    <a:schemeClr val="tx2"/>
                  </a:solidFill>
                  <a:latin typeface="Cambria" panose="02040503050406030204" pitchFamily="18" charset="0"/>
                </a:rPr>
                <a:t>07/12/17</a:t>
              </a:r>
            </a:p>
          </p:txBody>
        </p:sp>
        <p:sp>
          <p:nvSpPr>
            <p:cNvPr id="21" name="CaixaDeTexto 13"/>
            <p:cNvSpPr txBox="1">
              <a:spLocks noChangeArrowheads="1"/>
            </p:cNvSpPr>
            <p:nvPr/>
          </p:nvSpPr>
          <p:spPr bwMode="auto">
            <a:xfrm>
              <a:off x="323528" y="2852936"/>
              <a:ext cx="1368152" cy="116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Publicação do </a:t>
              </a:r>
              <a:r>
                <a:rPr lang="pt-BR" sz="1400" dirty="0" err="1">
                  <a:solidFill>
                    <a:schemeClr val="tx2"/>
                  </a:solidFill>
                  <a:cs typeface="Arial" charset="0"/>
                </a:rPr>
                <a:t>Pré</a:t>
              </a:r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-edital e minuta do contrato de concessão</a:t>
              </a:r>
            </a:p>
          </p:txBody>
        </p:sp>
      </p:grpSp>
      <p:grpSp>
        <p:nvGrpSpPr>
          <p:cNvPr id="22" name="Grupo 21"/>
          <p:cNvGrpSpPr/>
          <p:nvPr/>
        </p:nvGrpSpPr>
        <p:grpSpPr>
          <a:xfrm>
            <a:off x="781648" y="1466200"/>
            <a:ext cx="2297101" cy="2151135"/>
            <a:chOff x="825733" y="1457828"/>
            <a:chExt cx="2297101" cy="2151135"/>
          </a:xfrm>
        </p:grpSpPr>
        <p:sp>
          <p:nvSpPr>
            <p:cNvPr id="23" name="CaixaDeTexto 13"/>
            <p:cNvSpPr txBox="1">
              <a:spLocks noChangeArrowheads="1"/>
            </p:cNvSpPr>
            <p:nvPr/>
          </p:nvSpPr>
          <p:spPr bwMode="auto">
            <a:xfrm>
              <a:off x="1129213" y="2654856"/>
              <a:ext cx="1642329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Início do prazo para inscrição e pagamento da taxa de participação</a:t>
              </a:r>
            </a:p>
          </p:txBody>
        </p:sp>
        <p:sp>
          <p:nvSpPr>
            <p:cNvPr id="24" name="Elipse 23"/>
            <p:cNvSpPr>
              <a:spLocks noChangeArrowheads="1"/>
            </p:cNvSpPr>
            <p:nvPr/>
          </p:nvSpPr>
          <p:spPr bwMode="auto">
            <a:xfrm>
              <a:off x="1821745" y="2335217"/>
              <a:ext cx="250825" cy="26968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  <p:sp>
          <p:nvSpPr>
            <p:cNvPr id="25" name="CaixaDeTexto 12"/>
            <p:cNvSpPr txBox="1">
              <a:spLocks noChangeArrowheads="1"/>
            </p:cNvSpPr>
            <p:nvPr/>
          </p:nvSpPr>
          <p:spPr bwMode="auto">
            <a:xfrm>
              <a:off x="1362216" y="2073436"/>
              <a:ext cx="122413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>
                  <a:solidFill>
                    <a:schemeClr val="tx2"/>
                  </a:solidFill>
                  <a:latin typeface="Cambria" panose="02040503050406030204" pitchFamily="18" charset="0"/>
                </a:rPr>
                <a:t>07/12/17</a:t>
              </a:r>
            </a:p>
          </p:txBody>
        </p:sp>
        <p:sp>
          <p:nvSpPr>
            <p:cNvPr id="26" name="CaixaDeTexto 13"/>
            <p:cNvSpPr txBox="1">
              <a:spLocks noChangeArrowheads="1"/>
            </p:cNvSpPr>
            <p:nvPr/>
          </p:nvSpPr>
          <p:spPr bwMode="auto">
            <a:xfrm>
              <a:off x="825733" y="1457828"/>
              <a:ext cx="2297101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Início da Consulta Pública e disponibilização do pacote de dados</a:t>
              </a:r>
            </a:p>
          </p:txBody>
        </p:sp>
      </p:grpSp>
      <p:grpSp>
        <p:nvGrpSpPr>
          <p:cNvPr id="27" name="Grupo 26"/>
          <p:cNvGrpSpPr/>
          <p:nvPr/>
        </p:nvGrpSpPr>
        <p:grpSpPr>
          <a:xfrm>
            <a:off x="3749182" y="1988840"/>
            <a:ext cx="1385552" cy="1451760"/>
            <a:chOff x="5508104" y="1780380"/>
            <a:chExt cx="1385552" cy="1451760"/>
          </a:xfrm>
        </p:grpSpPr>
        <p:sp>
          <p:nvSpPr>
            <p:cNvPr id="28" name="Elipse 27"/>
            <p:cNvSpPr>
              <a:spLocks noChangeArrowheads="1"/>
            </p:cNvSpPr>
            <p:nvPr/>
          </p:nvSpPr>
          <p:spPr bwMode="auto">
            <a:xfrm>
              <a:off x="6073793" y="2339939"/>
              <a:ext cx="250825" cy="269687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  <p:sp>
          <p:nvSpPr>
            <p:cNvPr id="29" name="CaixaDeTexto 12"/>
            <p:cNvSpPr txBox="1">
              <a:spLocks noChangeArrowheads="1"/>
            </p:cNvSpPr>
            <p:nvPr/>
          </p:nvSpPr>
          <p:spPr bwMode="auto">
            <a:xfrm>
              <a:off x="5610842" y="1780380"/>
              <a:ext cx="12241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>
                  <a:solidFill>
                    <a:schemeClr val="tx2"/>
                  </a:solidFill>
                  <a:latin typeface="Cambria" panose="02040503050406030204" pitchFamily="18" charset="0"/>
                </a:rPr>
                <a:t>Até 21/12/17</a:t>
              </a:r>
            </a:p>
          </p:txBody>
        </p:sp>
        <p:sp>
          <p:nvSpPr>
            <p:cNvPr id="30" name="CaixaDeTexto 13"/>
            <p:cNvSpPr txBox="1">
              <a:spLocks noChangeArrowheads="1"/>
            </p:cNvSpPr>
            <p:nvPr/>
          </p:nvSpPr>
          <p:spPr bwMode="auto">
            <a:xfrm>
              <a:off x="5508104" y="2708920"/>
              <a:ext cx="138555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Audiência Pública</a:t>
              </a:r>
            </a:p>
          </p:txBody>
        </p:sp>
      </p:grpSp>
      <p:grpSp>
        <p:nvGrpSpPr>
          <p:cNvPr id="31" name="Grupo 30"/>
          <p:cNvGrpSpPr/>
          <p:nvPr/>
        </p:nvGrpSpPr>
        <p:grpSpPr>
          <a:xfrm>
            <a:off x="5030809" y="4221088"/>
            <a:ext cx="1498427" cy="2470398"/>
            <a:chOff x="7302144" y="4147323"/>
            <a:chExt cx="1498427" cy="2470398"/>
          </a:xfrm>
        </p:grpSpPr>
        <p:sp>
          <p:nvSpPr>
            <p:cNvPr id="32" name="CaixaDeTexto 44"/>
            <p:cNvSpPr txBox="1">
              <a:spLocks noChangeArrowheads="1"/>
            </p:cNvSpPr>
            <p:nvPr/>
          </p:nvSpPr>
          <p:spPr bwMode="auto">
            <a:xfrm>
              <a:off x="7302144" y="4147323"/>
              <a:ext cx="144016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>
                  <a:solidFill>
                    <a:schemeClr val="tx2"/>
                  </a:solidFill>
                  <a:latin typeface="Cambria" panose="02040503050406030204" pitchFamily="18" charset="0"/>
                </a:rPr>
                <a:t>Até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>
                  <a:solidFill>
                    <a:schemeClr val="tx2"/>
                  </a:solidFill>
                  <a:latin typeface="Cambria" panose="02040503050406030204" pitchFamily="18" charset="0"/>
                </a:rPr>
                <a:t>11/10/18</a:t>
              </a:r>
            </a:p>
          </p:txBody>
        </p:sp>
        <p:sp>
          <p:nvSpPr>
            <p:cNvPr id="33" name="CaixaDeTexto 45"/>
            <p:cNvSpPr txBox="1">
              <a:spLocks noChangeArrowheads="1"/>
            </p:cNvSpPr>
            <p:nvPr/>
          </p:nvSpPr>
          <p:spPr bwMode="auto">
            <a:xfrm>
              <a:off x="7338789" y="5017283"/>
              <a:ext cx="1461782" cy="1600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Prazo para entrega dos documentos de assinatura dos contratos e de qualificação de afiliada indicada</a:t>
              </a:r>
            </a:p>
          </p:txBody>
        </p:sp>
        <p:sp>
          <p:nvSpPr>
            <p:cNvPr id="34" name="Elipse 33"/>
            <p:cNvSpPr>
              <a:spLocks noChangeArrowheads="1"/>
            </p:cNvSpPr>
            <p:nvPr/>
          </p:nvSpPr>
          <p:spPr bwMode="auto">
            <a:xfrm>
              <a:off x="7910270" y="4670104"/>
              <a:ext cx="250825" cy="269687"/>
            </a:xfrm>
            <a:prstGeom prst="ellipse">
              <a:avLst/>
            </a:prstGeom>
            <a:solidFill>
              <a:srgbClr val="92D050"/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</p:grpSp>
      <p:sp>
        <p:nvSpPr>
          <p:cNvPr id="35" name="CaixaDeTexto 12"/>
          <p:cNvSpPr txBox="1">
            <a:spLocks noChangeArrowheads="1"/>
          </p:cNvSpPr>
          <p:nvPr/>
        </p:nvSpPr>
        <p:spPr bwMode="auto">
          <a:xfrm>
            <a:off x="1278478" y="4225225"/>
            <a:ext cx="12241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b="1" dirty="0">
                <a:solidFill>
                  <a:schemeClr val="tx2"/>
                </a:solidFill>
                <a:latin typeface="Cambria" panose="02040503050406030204" pitchFamily="18" charset="0"/>
              </a:rPr>
              <a:t>29/03/18</a:t>
            </a:r>
          </a:p>
        </p:txBody>
      </p:sp>
      <p:sp>
        <p:nvSpPr>
          <p:cNvPr id="36" name="CaixaDeTexto 13"/>
          <p:cNvSpPr txBox="1">
            <a:spLocks noChangeArrowheads="1"/>
          </p:cNvSpPr>
          <p:nvPr/>
        </p:nvSpPr>
        <p:spPr bwMode="auto">
          <a:xfrm>
            <a:off x="1249016" y="5112803"/>
            <a:ext cx="132041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1400" dirty="0">
                <a:solidFill>
                  <a:schemeClr val="tx2"/>
                </a:solidFill>
                <a:cs typeface="Arial" charset="0"/>
              </a:rPr>
              <a:t>Sessão pública de apresentação de ofertas</a:t>
            </a:r>
          </a:p>
        </p:txBody>
      </p:sp>
      <p:pic>
        <p:nvPicPr>
          <p:cNvPr id="37" name="Imagem 36" descr="gota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74026" y="4572717"/>
            <a:ext cx="334012" cy="51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8" name="Grupo 72"/>
          <p:cNvGrpSpPr/>
          <p:nvPr/>
        </p:nvGrpSpPr>
        <p:grpSpPr>
          <a:xfrm>
            <a:off x="7698288" y="1916832"/>
            <a:ext cx="1368152" cy="2128945"/>
            <a:chOff x="295818" y="4562544"/>
            <a:chExt cx="1368152" cy="2128945"/>
          </a:xfrm>
        </p:grpSpPr>
        <p:sp>
          <p:nvSpPr>
            <p:cNvPr id="39" name="Elipse 38"/>
            <p:cNvSpPr>
              <a:spLocks noChangeArrowheads="1"/>
            </p:cNvSpPr>
            <p:nvPr/>
          </p:nvSpPr>
          <p:spPr bwMode="auto">
            <a:xfrm>
              <a:off x="864294" y="5156735"/>
              <a:ext cx="250825" cy="26968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  <p:sp>
          <p:nvSpPr>
            <p:cNvPr id="40" name="CaixaDeTexto 12"/>
            <p:cNvSpPr txBox="1">
              <a:spLocks noChangeArrowheads="1"/>
            </p:cNvSpPr>
            <p:nvPr/>
          </p:nvSpPr>
          <p:spPr bwMode="auto">
            <a:xfrm>
              <a:off x="386731" y="4562544"/>
              <a:ext cx="12241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>
                  <a:solidFill>
                    <a:schemeClr val="tx2"/>
                  </a:solidFill>
                  <a:latin typeface="Cambria" panose="02040503050406030204" pitchFamily="18" charset="0"/>
                </a:rPr>
                <a:t>Até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>
                  <a:solidFill>
                    <a:schemeClr val="tx2"/>
                  </a:solidFill>
                  <a:latin typeface="Cambria" panose="02040503050406030204" pitchFamily="18" charset="0"/>
                </a:rPr>
                <a:t>07/02/18</a:t>
              </a:r>
            </a:p>
          </p:txBody>
        </p:sp>
        <p:sp>
          <p:nvSpPr>
            <p:cNvPr id="41" name="CaixaDeTexto 13"/>
            <p:cNvSpPr txBox="1">
              <a:spLocks noChangeArrowheads="1"/>
            </p:cNvSpPr>
            <p:nvPr/>
          </p:nvSpPr>
          <p:spPr bwMode="auto">
            <a:xfrm>
              <a:off x="295818" y="5521938"/>
              <a:ext cx="1368152" cy="116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Prazo final para inscrição e pagamento da</a:t>
              </a:r>
            </a:p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taxa de participação</a:t>
              </a:r>
            </a:p>
          </p:txBody>
        </p:sp>
      </p:grpSp>
      <p:grpSp>
        <p:nvGrpSpPr>
          <p:cNvPr id="42" name="Grupo 41"/>
          <p:cNvGrpSpPr/>
          <p:nvPr/>
        </p:nvGrpSpPr>
        <p:grpSpPr>
          <a:xfrm>
            <a:off x="13729" y="4354582"/>
            <a:ext cx="1224136" cy="1876795"/>
            <a:chOff x="1396010" y="4391344"/>
            <a:chExt cx="1224136" cy="1876795"/>
          </a:xfrm>
        </p:grpSpPr>
        <p:sp>
          <p:nvSpPr>
            <p:cNvPr id="43" name="Elipse 42"/>
            <p:cNvSpPr>
              <a:spLocks noChangeArrowheads="1"/>
            </p:cNvSpPr>
            <p:nvPr/>
          </p:nvSpPr>
          <p:spPr bwMode="auto">
            <a:xfrm>
              <a:off x="1871537" y="4770834"/>
              <a:ext cx="250825" cy="233408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  <p:sp>
          <p:nvSpPr>
            <p:cNvPr id="44" name="CaixaDeTexto 12"/>
            <p:cNvSpPr txBox="1">
              <a:spLocks noChangeArrowheads="1"/>
            </p:cNvSpPr>
            <p:nvPr/>
          </p:nvSpPr>
          <p:spPr bwMode="auto">
            <a:xfrm>
              <a:off x="1396010" y="4391344"/>
              <a:ext cx="122413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>
                  <a:solidFill>
                    <a:schemeClr val="tx2"/>
                  </a:solidFill>
                  <a:latin typeface="Cambria" panose="02040503050406030204" pitchFamily="18" charset="0"/>
                </a:rPr>
                <a:t>08/03/18</a:t>
              </a:r>
            </a:p>
          </p:txBody>
        </p:sp>
        <p:sp>
          <p:nvSpPr>
            <p:cNvPr id="45" name="CaixaDeTexto 13"/>
            <p:cNvSpPr txBox="1">
              <a:spLocks noChangeArrowheads="1"/>
            </p:cNvSpPr>
            <p:nvPr/>
          </p:nvSpPr>
          <p:spPr bwMode="auto">
            <a:xfrm>
              <a:off x="1453804" y="5098588"/>
              <a:ext cx="1162075" cy="116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Prazo final para apresentação das garantias de oferta</a:t>
              </a:r>
            </a:p>
          </p:txBody>
        </p:sp>
      </p:grpSp>
      <p:grpSp>
        <p:nvGrpSpPr>
          <p:cNvPr id="46" name="Grupo 45"/>
          <p:cNvGrpSpPr/>
          <p:nvPr/>
        </p:nvGrpSpPr>
        <p:grpSpPr>
          <a:xfrm>
            <a:off x="3911791" y="4208668"/>
            <a:ext cx="1244119" cy="1880722"/>
            <a:chOff x="2794422" y="3955889"/>
            <a:chExt cx="1244119" cy="1880722"/>
          </a:xfrm>
        </p:grpSpPr>
        <p:sp>
          <p:nvSpPr>
            <p:cNvPr id="47" name="Elipse 46"/>
            <p:cNvSpPr>
              <a:spLocks noChangeArrowheads="1"/>
            </p:cNvSpPr>
            <p:nvPr/>
          </p:nvSpPr>
          <p:spPr bwMode="auto">
            <a:xfrm>
              <a:off x="3307789" y="4515396"/>
              <a:ext cx="250825" cy="26968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  <p:sp>
          <p:nvSpPr>
            <p:cNvPr id="48" name="CaixaDeTexto 12"/>
            <p:cNvSpPr txBox="1">
              <a:spLocks noChangeArrowheads="1"/>
            </p:cNvSpPr>
            <p:nvPr/>
          </p:nvSpPr>
          <p:spPr bwMode="auto">
            <a:xfrm>
              <a:off x="2814405" y="3955889"/>
              <a:ext cx="12241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>
                  <a:solidFill>
                    <a:schemeClr val="tx2"/>
                  </a:solidFill>
                  <a:latin typeface="Cambria" panose="02040503050406030204" pitchFamily="18" charset="0"/>
                </a:rPr>
                <a:t>Até 13/07/18</a:t>
              </a:r>
            </a:p>
          </p:txBody>
        </p:sp>
        <p:sp>
          <p:nvSpPr>
            <p:cNvPr id="49" name="CaixaDeTexto 13"/>
            <p:cNvSpPr txBox="1">
              <a:spLocks noChangeArrowheads="1"/>
            </p:cNvSpPr>
            <p:nvPr/>
          </p:nvSpPr>
          <p:spPr bwMode="auto">
            <a:xfrm>
              <a:off x="2794422" y="4882504"/>
              <a:ext cx="1244119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</a:rPr>
                <a:t>Adjudicação do objeto e homologação da licitação</a:t>
              </a:r>
            </a:p>
          </p:txBody>
        </p:sp>
      </p:grpSp>
      <p:grpSp>
        <p:nvGrpSpPr>
          <p:cNvPr id="50" name="Grupo 49"/>
          <p:cNvGrpSpPr/>
          <p:nvPr/>
        </p:nvGrpSpPr>
        <p:grpSpPr>
          <a:xfrm>
            <a:off x="5004048" y="1772816"/>
            <a:ext cx="2914552" cy="1818784"/>
            <a:chOff x="6103051" y="1797239"/>
            <a:chExt cx="2914552" cy="1818784"/>
          </a:xfrm>
        </p:grpSpPr>
        <p:grpSp>
          <p:nvGrpSpPr>
            <p:cNvPr id="51" name="Grupo 2"/>
            <p:cNvGrpSpPr/>
            <p:nvPr/>
          </p:nvGrpSpPr>
          <p:grpSpPr>
            <a:xfrm>
              <a:off x="6103051" y="1797239"/>
              <a:ext cx="2880320" cy="1602760"/>
              <a:chOff x="-1368721" y="3992364"/>
              <a:chExt cx="2880320" cy="1602760"/>
            </a:xfrm>
          </p:grpSpPr>
          <p:sp>
            <p:nvSpPr>
              <p:cNvPr id="53" name="Elipse 52"/>
              <p:cNvSpPr>
                <a:spLocks noChangeArrowheads="1"/>
              </p:cNvSpPr>
              <p:nvPr/>
            </p:nvSpPr>
            <p:spPr bwMode="auto">
              <a:xfrm>
                <a:off x="612774" y="4748324"/>
                <a:ext cx="250825" cy="233408"/>
              </a:xfrm>
              <a:prstGeom prst="ellipse">
                <a:avLst/>
              </a:prstGeom>
              <a:solidFill>
                <a:srgbClr val="92D050"/>
              </a:solidFill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54" name="CaixaDeTexto 12"/>
              <p:cNvSpPr txBox="1">
                <a:spLocks noChangeArrowheads="1"/>
              </p:cNvSpPr>
              <p:nvPr/>
            </p:nvSpPr>
            <p:spPr bwMode="auto">
              <a:xfrm>
                <a:off x="135211" y="3992364"/>
                <a:ext cx="1376388" cy="7386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pt-BR" sz="1400" b="1" dirty="0">
                    <a:solidFill>
                      <a:schemeClr val="tx2"/>
                    </a:solidFill>
                    <a:latin typeface="Cambria" panose="02040503050406030204" pitchFamily="18" charset="0"/>
                  </a:rPr>
                  <a:t>Até 31/01/18 e até 05/02/18</a:t>
                </a:r>
              </a:p>
            </p:txBody>
          </p:sp>
          <p:sp>
            <p:nvSpPr>
              <p:cNvPr id="55" name="CaixaDeTexto 13"/>
              <p:cNvSpPr txBox="1">
                <a:spLocks noChangeArrowheads="1"/>
              </p:cNvSpPr>
              <p:nvPr/>
            </p:nvSpPr>
            <p:spPr bwMode="auto">
              <a:xfrm>
                <a:off x="-1368721" y="4856460"/>
                <a:ext cx="1503362" cy="7386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pt-BR" sz="1400" dirty="0">
                    <a:solidFill>
                      <a:schemeClr val="tx2"/>
                    </a:solidFill>
                    <a:cs typeface="Arial" charset="0"/>
                  </a:rPr>
                  <a:t> Publicação do Edital e Contrato de Concessão; e</a:t>
                </a:r>
              </a:p>
            </p:txBody>
          </p:sp>
        </p:grpSp>
        <p:sp>
          <p:nvSpPr>
            <p:cNvPr id="52" name="CaixaDeTexto 13"/>
            <p:cNvSpPr txBox="1">
              <a:spLocks noChangeArrowheads="1"/>
            </p:cNvSpPr>
            <p:nvPr/>
          </p:nvSpPr>
          <p:spPr bwMode="auto">
            <a:xfrm>
              <a:off x="7399195" y="2877359"/>
              <a:ext cx="1618408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Seminário Técnico,</a:t>
              </a:r>
            </a:p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 Ambiental e Jurídico-Fiscal</a:t>
              </a:r>
            </a:p>
          </p:txBody>
        </p:sp>
      </p:grpSp>
      <p:grpSp>
        <p:nvGrpSpPr>
          <p:cNvPr id="56" name="Grupo 55"/>
          <p:cNvGrpSpPr/>
          <p:nvPr/>
        </p:nvGrpSpPr>
        <p:grpSpPr>
          <a:xfrm>
            <a:off x="6302631" y="3890806"/>
            <a:ext cx="1224136" cy="2093542"/>
            <a:chOff x="5733975" y="1784929"/>
            <a:chExt cx="1224136" cy="2093542"/>
          </a:xfrm>
        </p:grpSpPr>
        <p:sp>
          <p:nvSpPr>
            <p:cNvPr id="57" name="Elipse 56"/>
            <p:cNvSpPr>
              <a:spLocks noChangeArrowheads="1"/>
            </p:cNvSpPr>
            <p:nvPr/>
          </p:nvSpPr>
          <p:spPr bwMode="auto">
            <a:xfrm>
              <a:off x="6230153" y="2322153"/>
              <a:ext cx="250825" cy="26968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  <p:sp>
          <p:nvSpPr>
            <p:cNvPr id="58" name="CaixaDeTexto 12"/>
            <p:cNvSpPr txBox="1">
              <a:spLocks noChangeArrowheads="1"/>
            </p:cNvSpPr>
            <p:nvPr/>
          </p:nvSpPr>
          <p:spPr bwMode="auto">
            <a:xfrm>
              <a:off x="5733975" y="1784929"/>
              <a:ext cx="12241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>
                  <a:solidFill>
                    <a:schemeClr val="tx2"/>
                  </a:solidFill>
                  <a:latin typeface="Cambria" panose="02040503050406030204" pitchFamily="18" charset="0"/>
                </a:rPr>
                <a:t>Até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>
                  <a:solidFill>
                    <a:schemeClr val="tx2"/>
                  </a:solidFill>
                  <a:latin typeface="Cambria" panose="02040503050406030204" pitchFamily="18" charset="0"/>
                </a:rPr>
                <a:t>11/10/18</a:t>
              </a:r>
            </a:p>
          </p:txBody>
        </p:sp>
        <p:sp>
          <p:nvSpPr>
            <p:cNvPr id="59" name="CaixaDeTexto 13"/>
            <p:cNvSpPr txBox="1">
              <a:spLocks noChangeArrowheads="1"/>
            </p:cNvSpPr>
            <p:nvPr/>
          </p:nvSpPr>
          <p:spPr bwMode="auto">
            <a:xfrm>
              <a:off x="5817478" y="2708920"/>
              <a:ext cx="1076177" cy="116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Prazo para pagamento do bônus de assinatura</a:t>
              </a:r>
            </a:p>
          </p:txBody>
        </p:sp>
      </p:grpSp>
      <p:grpSp>
        <p:nvGrpSpPr>
          <p:cNvPr id="60" name="Grupo 59"/>
          <p:cNvGrpSpPr/>
          <p:nvPr/>
        </p:nvGrpSpPr>
        <p:grpSpPr>
          <a:xfrm>
            <a:off x="7343993" y="4127030"/>
            <a:ext cx="1642329" cy="1641875"/>
            <a:chOff x="1129213" y="1751645"/>
            <a:chExt cx="1642329" cy="1641875"/>
          </a:xfrm>
        </p:grpSpPr>
        <p:sp>
          <p:nvSpPr>
            <p:cNvPr id="61" name="CaixaDeTexto 13"/>
            <p:cNvSpPr txBox="1">
              <a:spLocks noChangeArrowheads="1"/>
            </p:cNvSpPr>
            <p:nvPr/>
          </p:nvSpPr>
          <p:spPr bwMode="auto">
            <a:xfrm>
              <a:off x="1129213" y="2654856"/>
              <a:ext cx="1642329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tx2"/>
                  </a:solidFill>
                  <a:cs typeface="Arial" charset="0"/>
                </a:rPr>
                <a:t>Assinatura dos contratos de concessão</a:t>
              </a:r>
            </a:p>
          </p:txBody>
        </p:sp>
        <p:sp>
          <p:nvSpPr>
            <p:cNvPr id="62" name="Elipse 61"/>
            <p:cNvSpPr>
              <a:spLocks noChangeArrowheads="1"/>
            </p:cNvSpPr>
            <p:nvPr/>
          </p:nvSpPr>
          <p:spPr bwMode="auto">
            <a:xfrm>
              <a:off x="1821745" y="2335217"/>
              <a:ext cx="250825" cy="269687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400">
                <a:solidFill>
                  <a:schemeClr val="tx2"/>
                </a:solidFill>
              </a:endParaRPr>
            </a:p>
          </p:txBody>
        </p:sp>
        <p:sp>
          <p:nvSpPr>
            <p:cNvPr id="63" name="CaixaDeTexto 12"/>
            <p:cNvSpPr txBox="1">
              <a:spLocks noChangeArrowheads="1"/>
            </p:cNvSpPr>
            <p:nvPr/>
          </p:nvSpPr>
          <p:spPr bwMode="auto">
            <a:xfrm>
              <a:off x="1355224" y="1751645"/>
              <a:ext cx="12241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>
                  <a:solidFill>
                    <a:schemeClr val="tx2"/>
                  </a:solidFill>
                  <a:latin typeface="Cambria" panose="02040503050406030204" pitchFamily="18" charset="0"/>
                </a:rPr>
                <a:t>Até 30/11/18</a:t>
              </a:r>
            </a:p>
          </p:txBody>
        </p:sp>
      </p:grpSp>
      <p:sp>
        <p:nvSpPr>
          <p:cNvPr id="64" name="Elipse 63"/>
          <p:cNvSpPr/>
          <p:nvPr/>
        </p:nvSpPr>
        <p:spPr>
          <a:xfrm>
            <a:off x="3899601" y="1380694"/>
            <a:ext cx="1127204" cy="282069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34811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Condução da Licitação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397969697"/>
              </p:ext>
            </p:extLst>
          </p:nvPr>
        </p:nvGraphicFramePr>
        <p:xfrm>
          <a:off x="272952" y="1787857"/>
          <a:ext cx="8639032" cy="4478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/>
          <p:cNvSpPr/>
          <p:nvPr/>
        </p:nvSpPr>
        <p:spPr>
          <a:xfrm>
            <a:off x="347134" y="1128945"/>
            <a:ext cx="3467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400" dirty="0"/>
              <a:t>Resolução ANP nº18/2015</a:t>
            </a:r>
          </a:p>
        </p:txBody>
      </p:sp>
      <p:sp>
        <p:nvSpPr>
          <p:cNvPr id="6" name="Retângulo 5"/>
          <p:cNvSpPr/>
          <p:nvPr/>
        </p:nvSpPr>
        <p:spPr>
          <a:xfrm>
            <a:off x="4980650" y="1128946"/>
            <a:ext cx="15929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400" dirty="0"/>
              <a:t>Atribuições</a:t>
            </a:r>
          </a:p>
        </p:txBody>
      </p:sp>
    </p:spTree>
    <p:extLst>
      <p:ext uri="{BB962C8B-B14F-4D97-AF65-F5344CB8AC3E}">
        <p14:creationId xmlns:p14="http://schemas.microsoft.com/office/powerpoint/2010/main" val="3990774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400" dirty="0"/>
              <a:t>Roteiro</a:t>
            </a:r>
            <a:endParaRPr lang="pt-BR" dirty="0"/>
          </a:p>
        </p:txBody>
      </p:sp>
      <p:graphicFrame>
        <p:nvGraphicFramePr>
          <p:cNvPr id="5" name="Espaço Reservado para Conteúdo 3"/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523628171"/>
              </p:ext>
            </p:extLst>
          </p:nvPr>
        </p:nvGraphicFramePr>
        <p:xfrm>
          <a:off x="439738" y="1312863"/>
          <a:ext cx="8269287" cy="5164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688608" y="1933334"/>
            <a:ext cx="936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dirty="0">
                <a:solidFill>
                  <a:schemeClr val="tx2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1045994" y="3479141"/>
            <a:ext cx="936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dirty="0">
                <a:solidFill>
                  <a:schemeClr val="tx2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688608" y="5031874"/>
            <a:ext cx="936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dirty="0">
                <a:solidFill>
                  <a:schemeClr val="tx2">
                    <a:lumMod val="50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703067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Participação</a:t>
            </a: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988734297"/>
              </p:ext>
            </p:extLst>
          </p:nvPr>
        </p:nvGraphicFramePr>
        <p:xfrm>
          <a:off x="805219" y="1833728"/>
          <a:ext cx="788840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166565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Inscrição</a:t>
            </a:r>
          </a:p>
        </p:txBody>
      </p:sp>
      <p:grpSp>
        <p:nvGrpSpPr>
          <p:cNvPr id="4" name="Grupo 22"/>
          <p:cNvGrpSpPr/>
          <p:nvPr/>
        </p:nvGrpSpPr>
        <p:grpSpPr>
          <a:xfrm>
            <a:off x="395536" y="1119116"/>
            <a:ext cx="2920870" cy="5406228"/>
            <a:chOff x="6732240" y="1772816"/>
            <a:chExt cx="2088232" cy="4824536"/>
          </a:xfrm>
          <a:solidFill>
            <a:schemeClr val="tx2"/>
          </a:solidFill>
        </p:grpSpPr>
        <p:sp>
          <p:nvSpPr>
            <p:cNvPr id="5" name="Retângulo de cantos arredondados 4"/>
            <p:cNvSpPr/>
            <p:nvPr/>
          </p:nvSpPr>
          <p:spPr>
            <a:xfrm>
              <a:off x="6732240" y="1772816"/>
              <a:ext cx="2088232" cy="1224136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600" b="1" dirty="0"/>
                <a:t>Preenchimento do formulário eletrônico</a:t>
              </a:r>
            </a:p>
          </p:txBody>
        </p:sp>
        <p:sp>
          <p:nvSpPr>
            <p:cNvPr id="6" name="Retângulo de cantos arredondados 5"/>
            <p:cNvSpPr/>
            <p:nvPr/>
          </p:nvSpPr>
          <p:spPr>
            <a:xfrm>
              <a:off x="6732240" y="3573016"/>
              <a:ext cx="2088232" cy="1224136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600" b="1" dirty="0"/>
                <a:t>Submissão de documentos de Inscrição (tabelas 5A e 5B)</a:t>
              </a:r>
            </a:p>
          </p:txBody>
        </p:sp>
        <p:sp>
          <p:nvSpPr>
            <p:cNvPr id="7" name="Retângulo de cantos arredondados 6"/>
            <p:cNvSpPr/>
            <p:nvPr/>
          </p:nvSpPr>
          <p:spPr>
            <a:xfrm>
              <a:off x="6732240" y="5373216"/>
              <a:ext cx="2088232" cy="1224136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600" b="1" dirty="0"/>
                <a:t>Pagamento da taxa de participação</a:t>
              </a:r>
            </a:p>
          </p:txBody>
        </p:sp>
        <p:sp>
          <p:nvSpPr>
            <p:cNvPr id="8" name="Cruz 7"/>
            <p:cNvSpPr/>
            <p:nvPr/>
          </p:nvSpPr>
          <p:spPr>
            <a:xfrm>
              <a:off x="7596336" y="4869160"/>
              <a:ext cx="432048" cy="432048"/>
            </a:xfrm>
            <a:prstGeom prst="plus">
              <a:avLst>
                <a:gd name="adj" fmla="val 3698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Cruz 8"/>
            <p:cNvSpPr/>
            <p:nvPr/>
          </p:nvSpPr>
          <p:spPr>
            <a:xfrm>
              <a:off x="7596336" y="3068960"/>
              <a:ext cx="432048" cy="432048"/>
            </a:xfrm>
            <a:prstGeom prst="plus">
              <a:avLst>
                <a:gd name="adj" fmla="val 3698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1" name="CaixaDeTexto 10"/>
          <p:cNvSpPr txBox="1"/>
          <p:nvPr/>
        </p:nvSpPr>
        <p:spPr>
          <a:xfrm>
            <a:off x="3702825" y="2601489"/>
            <a:ext cx="514013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§"/>
            </a:pPr>
            <a:endParaRPr lang="pt-BR" sz="1600" dirty="0"/>
          </a:p>
          <a:p>
            <a:pPr algn="just">
              <a:buFont typeface="Wingdings" pitchFamily="2" charset="2"/>
              <a:buChar char="§"/>
            </a:pPr>
            <a:r>
              <a:rPr lang="pt-BR" dirty="0"/>
              <a:t> Uma vez atendidas essas três condições, a licitante que tiver sua inscrição aprovada pela CEL, estará apta a apresentar ofertas no dia da licitação;</a:t>
            </a:r>
          </a:p>
          <a:p>
            <a:pPr algn="just">
              <a:buFont typeface="Wingdings" pitchFamily="2" charset="2"/>
              <a:buChar char="§"/>
            </a:pPr>
            <a:endParaRPr lang="pt-BR" dirty="0"/>
          </a:p>
          <a:p>
            <a:pPr algn="just">
              <a:buFont typeface="Wingdings" pitchFamily="2" charset="2"/>
              <a:buChar char="§"/>
            </a:pPr>
            <a:r>
              <a:rPr lang="pt-BR" dirty="0"/>
              <a:t>Atenção ao dia 07/02/2018, data limite para a entrega da documentação.</a:t>
            </a:r>
          </a:p>
        </p:txBody>
      </p:sp>
    </p:spTree>
    <p:extLst>
      <p:ext uri="{BB962C8B-B14F-4D97-AF65-F5344CB8AC3E}">
        <p14:creationId xmlns:p14="http://schemas.microsoft.com/office/powerpoint/2010/main" val="3712129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Taxa de Participação</a:t>
            </a: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892678"/>
              </p:ext>
            </p:extLst>
          </p:nvPr>
        </p:nvGraphicFramePr>
        <p:xfrm>
          <a:off x="560411" y="1855415"/>
          <a:ext cx="8174155" cy="2222745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1672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530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486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75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Bacia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Setores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Valor da Taxa de Participação (R$)</a:t>
                      </a:r>
                      <a:endParaRPr lang="pt-BR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5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Campos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SC-AP5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R$ 194.500,00</a:t>
                      </a:r>
                      <a:endParaRPr lang="pt-BR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75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Ceará</a:t>
                      </a:r>
                      <a:endParaRPr lang="pt-BR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SCE-AP2, SCE-AP3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R$ 129.500,00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75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Potiguar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SPOT-AR1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R$ 65.000,00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5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Potiguar</a:t>
                      </a:r>
                      <a:endParaRPr lang="pt-BR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SPOT-AP1, SPOT-AP2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R$ 129.500,00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75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Santos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SS-AUP1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R$ 194.500,00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75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Sergipe-Alagoas</a:t>
                      </a:r>
                      <a:endParaRPr lang="pt-BR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SSEAL-AUP1, SSEAL-AUP2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R$ 129.500,00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297671"/>
              </p:ext>
            </p:extLst>
          </p:nvPr>
        </p:nvGraphicFramePr>
        <p:xfrm>
          <a:off x="560411" y="5145149"/>
          <a:ext cx="8174155" cy="1119177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1672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530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486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30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Bacia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Setores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Valor da Taxa de Participação (R$)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0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Paraná </a:t>
                      </a:r>
                      <a:endParaRPr lang="pt-BR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SPAR-N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R$ 65.000,00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0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Parnaíba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SPN-N, SPN-SE</a:t>
                      </a:r>
                      <a:endParaRPr lang="pt-BR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R$ 65.000,00</a:t>
                      </a:r>
                      <a:endParaRPr lang="pt-BR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ítulo 1"/>
          <p:cNvSpPr txBox="1">
            <a:spLocks/>
          </p:cNvSpPr>
          <p:nvPr/>
        </p:nvSpPr>
        <p:spPr>
          <a:xfrm>
            <a:off x="560411" y="965786"/>
            <a:ext cx="4176464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rPr>
              <a:t>R15 – Mar </a:t>
            </a: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560411" y="4303348"/>
            <a:ext cx="4176464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rPr>
              <a:t>R15 – Terra </a:t>
            </a:r>
          </a:p>
        </p:txBody>
      </p:sp>
    </p:spTree>
    <p:extLst>
      <p:ext uri="{BB962C8B-B14F-4D97-AF65-F5344CB8AC3E}">
        <p14:creationId xmlns:p14="http://schemas.microsoft.com/office/powerpoint/2010/main" val="1624472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Pacote de dados técnicos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3589359" y="2105107"/>
            <a:ext cx="511070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pt-BR" dirty="0"/>
              <a:t>O pagamento é obrigatório e individual, mesmo para aqueles que pretendem apresentar ofertas em consórcio;</a:t>
            </a:r>
          </a:p>
          <a:p>
            <a:pPr algn="just">
              <a:buFont typeface="Wingdings" pitchFamily="2" charset="2"/>
              <a:buChar char="§"/>
            </a:pPr>
            <a:endParaRPr lang="pt-BR" dirty="0"/>
          </a:p>
          <a:p>
            <a:pPr algn="just">
              <a:buFont typeface="Wingdings" pitchFamily="2" charset="2"/>
              <a:buChar char="§"/>
            </a:pPr>
            <a:r>
              <a:rPr lang="pt-BR" dirty="0"/>
              <a:t> As licitantes deverão efetuar o pagamento da taxa de participação para um setor ou grupo de setores;</a:t>
            </a:r>
          </a:p>
          <a:p>
            <a:pPr algn="just">
              <a:buFont typeface="Wingdings" pitchFamily="2" charset="2"/>
              <a:buChar char="§"/>
            </a:pPr>
            <a:endParaRPr lang="pt-BR" sz="1600" dirty="0"/>
          </a:p>
          <a:p>
            <a:pPr algn="just">
              <a:buFont typeface="Wingdings" pitchFamily="2" charset="2"/>
              <a:buChar char="§"/>
            </a:pPr>
            <a:r>
              <a:rPr lang="pt-BR" dirty="0"/>
              <a:t> Uma vez atendidas essas três condições, a empresa tem acesso aos dados pelo E-BID (</a:t>
            </a:r>
            <a:r>
              <a:rPr lang="pt-BR" dirty="0">
                <a:hlinkClick r:id="rId2"/>
              </a:rPr>
              <a:t>www.brasil-rounds.gov.br</a:t>
            </a:r>
            <a:r>
              <a:rPr lang="pt-BR" dirty="0"/>
              <a:t>) ou os retira no BDEP.</a:t>
            </a:r>
          </a:p>
          <a:p>
            <a:pPr algn="just">
              <a:buFont typeface="Wingdings" pitchFamily="2" charset="2"/>
              <a:buChar char="§"/>
            </a:pPr>
            <a:endParaRPr lang="pt-BR" dirty="0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4056478" y="1221860"/>
            <a:ext cx="4176464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rPr>
              <a:t>Processo simplificado</a:t>
            </a:r>
          </a:p>
        </p:txBody>
      </p:sp>
      <p:grpSp>
        <p:nvGrpSpPr>
          <p:cNvPr id="12" name="Grupo 22"/>
          <p:cNvGrpSpPr/>
          <p:nvPr/>
        </p:nvGrpSpPr>
        <p:grpSpPr>
          <a:xfrm>
            <a:off x="300475" y="1221860"/>
            <a:ext cx="2920870" cy="5406228"/>
            <a:chOff x="6732240" y="1772816"/>
            <a:chExt cx="2088232" cy="4824536"/>
          </a:xfrm>
          <a:solidFill>
            <a:schemeClr val="tx2"/>
          </a:solidFill>
        </p:grpSpPr>
        <p:sp>
          <p:nvSpPr>
            <p:cNvPr id="13" name="Retângulo de cantos arredondados 12"/>
            <p:cNvSpPr/>
            <p:nvPr/>
          </p:nvSpPr>
          <p:spPr>
            <a:xfrm>
              <a:off x="6732240" y="1772816"/>
              <a:ext cx="2088232" cy="1224136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600" b="1" dirty="0"/>
                <a:t>Preenchimento do formulário eletrônico</a:t>
              </a:r>
            </a:p>
          </p:txBody>
        </p:sp>
        <p:sp>
          <p:nvSpPr>
            <p:cNvPr id="14" name="Retângulo de cantos arredondados 13"/>
            <p:cNvSpPr/>
            <p:nvPr/>
          </p:nvSpPr>
          <p:spPr>
            <a:xfrm>
              <a:off x="6732240" y="3573016"/>
              <a:ext cx="2088232" cy="1224136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600" b="1" dirty="0"/>
                <a:t>Comprovação do pagamento da taxa</a:t>
              </a:r>
            </a:p>
          </p:txBody>
        </p:sp>
        <p:sp>
          <p:nvSpPr>
            <p:cNvPr id="15" name="Retângulo de cantos arredondados 14"/>
            <p:cNvSpPr/>
            <p:nvPr/>
          </p:nvSpPr>
          <p:spPr>
            <a:xfrm>
              <a:off x="6732240" y="5373216"/>
              <a:ext cx="2088232" cy="1224136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600" b="1" dirty="0"/>
                <a:t>Termo de confidencialidade e comprovação dos poderes de seus signatários</a:t>
              </a:r>
            </a:p>
          </p:txBody>
        </p:sp>
        <p:sp>
          <p:nvSpPr>
            <p:cNvPr id="16" name="Cruz 15"/>
            <p:cNvSpPr/>
            <p:nvPr/>
          </p:nvSpPr>
          <p:spPr>
            <a:xfrm>
              <a:off x="7596336" y="4869160"/>
              <a:ext cx="432048" cy="432048"/>
            </a:xfrm>
            <a:prstGeom prst="plus">
              <a:avLst>
                <a:gd name="adj" fmla="val 3698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7" name="Cruz 16"/>
            <p:cNvSpPr/>
            <p:nvPr/>
          </p:nvSpPr>
          <p:spPr>
            <a:xfrm>
              <a:off x="7596336" y="3068960"/>
              <a:ext cx="432048" cy="432048"/>
            </a:xfrm>
            <a:prstGeom prst="plus">
              <a:avLst>
                <a:gd name="adj" fmla="val 3698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4955729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Garantia de Oferta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635064004"/>
              </p:ext>
            </p:extLst>
          </p:nvPr>
        </p:nvGraphicFramePr>
        <p:xfrm>
          <a:off x="347134" y="822517"/>
          <a:ext cx="8568952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/>
          <p:cNvSpPr/>
          <p:nvPr/>
        </p:nvSpPr>
        <p:spPr>
          <a:xfrm>
            <a:off x="138568" y="3926947"/>
            <a:ext cx="864096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180000" algn="just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b="1" dirty="0"/>
              <a:t>As garantias de oferta por bloco foram definidas em:</a:t>
            </a:r>
            <a:endParaRPr lang="pt-BR" b="1" dirty="0">
              <a:solidFill>
                <a:schemeClr val="bg1"/>
              </a:solidFill>
              <a:latin typeface="+mj-lt"/>
            </a:endParaRPr>
          </a:p>
          <a:p>
            <a:pPr marL="637200" lvl="1" indent="-180000" algn="just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dirty="0"/>
              <a:t>R$ 20 mil para os blocos localizados em terra;</a:t>
            </a:r>
          </a:p>
          <a:p>
            <a:pPr marL="637200" lvl="1" indent="-180000" algn="just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dirty="0"/>
              <a:t>R$ 20 mil para os blocos localizados em águas rasas;</a:t>
            </a:r>
          </a:p>
          <a:p>
            <a:pPr marL="637200" lvl="1" indent="-180000" algn="just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dirty="0"/>
              <a:t>R$ 60 mil a 450 mil para os blocos localizados em águas profundas; e</a:t>
            </a:r>
          </a:p>
          <a:p>
            <a:pPr marL="637200" lvl="1" indent="-180000" algn="just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dirty="0"/>
              <a:t>R$ 3,5 milhões para os S-M-645, S-M-534, C-M-657 e C-M-709.</a:t>
            </a:r>
          </a:p>
        </p:txBody>
      </p:sp>
    </p:spTree>
    <p:extLst>
      <p:ext uri="{BB962C8B-B14F-4D97-AF65-F5344CB8AC3E}">
        <p14:creationId xmlns:p14="http://schemas.microsoft.com/office/powerpoint/2010/main" val="17179713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Apresentação de ofertas</a:t>
            </a:r>
          </a:p>
        </p:txBody>
      </p:sp>
      <p:sp>
        <p:nvSpPr>
          <p:cNvPr id="4" name="Retângulo 3"/>
          <p:cNvSpPr/>
          <p:nvPr/>
        </p:nvSpPr>
        <p:spPr>
          <a:xfrm>
            <a:off x="395996" y="1452067"/>
            <a:ext cx="34558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80000" indent="-180000" algn="just">
              <a:spcBef>
                <a:spcPts val="1200"/>
              </a:spcBef>
              <a:spcAft>
                <a:spcPts val="1200"/>
              </a:spcAft>
            </a:pPr>
            <a:r>
              <a:rPr lang="pt-BR" sz="2400" b="1" dirty="0"/>
              <a:t>Composição das ofertas*: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581085082"/>
              </p:ext>
            </p:extLst>
          </p:nvPr>
        </p:nvGraphicFramePr>
        <p:xfrm>
          <a:off x="347134" y="1452067"/>
          <a:ext cx="856895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>
            <p:extLst/>
          </p:nvPr>
        </p:nvGraphicFramePr>
        <p:xfrm>
          <a:off x="323529" y="5307489"/>
          <a:ext cx="5574993" cy="60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5" name="Equação" r:id="rId8" imgW="4279680" imgH="482400" progId="Equation.3">
                  <p:embed/>
                </p:oleObj>
              </mc:Choice>
              <mc:Fallback>
                <p:oleObj name="Equação" r:id="rId8" imgW="42796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9" y="5307489"/>
                        <a:ext cx="5574993" cy="604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6"/>
          <p:cNvGraphicFramePr>
            <a:graphicFrameLocks noChangeAspect="1"/>
          </p:cNvGraphicFramePr>
          <p:nvPr>
            <p:extLst/>
          </p:nvPr>
        </p:nvGraphicFramePr>
        <p:xfrm>
          <a:off x="314739" y="6124768"/>
          <a:ext cx="5048413" cy="61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6" name="Equação" r:id="rId10" imgW="3479800" imgH="482600" progId="Equation.3">
                  <p:embed/>
                </p:oleObj>
              </mc:Choice>
              <mc:Fallback>
                <p:oleObj name="Equação" r:id="rId10" imgW="34798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739" y="6124768"/>
                        <a:ext cx="5048413" cy="61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tângulo 7"/>
          <p:cNvSpPr/>
          <p:nvPr/>
        </p:nvSpPr>
        <p:spPr>
          <a:xfrm>
            <a:off x="6492890" y="5863158"/>
            <a:ext cx="17367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NOTA FINAL = NOTA 1 + NOTA 2 </a:t>
            </a:r>
            <a:endParaRPr lang="pt-BR" sz="1400" dirty="0"/>
          </a:p>
        </p:txBody>
      </p:sp>
      <p:sp>
        <p:nvSpPr>
          <p:cNvPr id="9" name="Chave direita 8"/>
          <p:cNvSpPr/>
          <p:nvPr/>
        </p:nvSpPr>
        <p:spPr>
          <a:xfrm>
            <a:off x="5957520" y="5362082"/>
            <a:ext cx="211268" cy="1401162"/>
          </a:xfrm>
          <a:prstGeom prst="rightBrac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27291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Apresentação de Ofertas por Consórcio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611713278"/>
              </p:ext>
            </p:extLst>
          </p:nvPr>
        </p:nvGraphicFramePr>
        <p:xfrm>
          <a:off x="-972616" y="1542197"/>
          <a:ext cx="10225136" cy="5055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40893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Apresentação de ofertas “repescagem”</a:t>
            </a:r>
          </a:p>
        </p:txBody>
      </p:sp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id="{38200A0D-C49C-423D-94F7-F1FD50C31846}"/>
              </a:ext>
            </a:extLst>
          </p:cNvPr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2367054741"/>
              </p:ext>
            </p:extLst>
          </p:nvPr>
        </p:nvGraphicFramePr>
        <p:xfrm>
          <a:off x="439738" y="1312863"/>
          <a:ext cx="8269287" cy="5164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40441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Qualificação</a:t>
            </a:r>
          </a:p>
        </p:txBody>
      </p:sp>
      <p:grpSp>
        <p:nvGrpSpPr>
          <p:cNvPr id="4" name="Grupo 33"/>
          <p:cNvGrpSpPr/>
          <p:nvPr/>
        </p:nvGrpSpPr>
        <p:grpSpPr>
          <a:xfrm>
            <a:off x="815186" y="4712925"/>
            <a:ext cx="7416824" cy="1421725"/>
            <a:chOff x="251520" y="4775458"/>
            <a:chExt cx="7416824" cy="1421725"/>
          </a:xfrm>
          <a:solidFill>
            <a:schemeClr val="tx2"/>
          </a:solidFill>
        </p:grpSpPr>
        <p:sp>
          <p:nvSpPr>
            <p:cNvPr id="5" name="Retângulo de cantos arredondados 4"/>
            <p:cNvSpPr/>
            <p:nvPr/>
          </p:nvSpPr>
          <p:spPr>
            <a:xfrm>
              <a:off x="251520" y="4775458"/>
              <a:ext cx="2304256" cy="648072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square" anchor="ctr" anchorCtr="0">
              <a:noAutofit/>
            </a:bodyPr>
            <a:lstStyle/>
            <a:p>
              <a:pPr marL="342900" lvl="1" indent="-342900" algn="ctr">
                <a:spcBef>
                  <a:spcPts val="600"/>
                </a:spcBef>
                <a:spcAft>
                  <a:spcPts val="600"/>
                </a:spcAft>
                <a:buNone/>
              </a:pPr>
              <a:r>
                <a:rPr lang="pt-BR" sz="2200" dirty="0">
                  <a:latin typeface="+mj-lt"/>
                  <a:cs typeface="Tahoma" pitchFamily="34" charset="0"/>
                </a:rPr>
                <a:t>Consórcios</a:t>
              </a:r>
            </a:p>
          </p:txBody>
        </p:sp>
        <p:sp>
          <p:nvSpPr>
            <p:cNvPr id="6" name="CaixaDeTexto 5"/>
            <p:cNvSpPr txBox="1"/>
            <p:nvPr/>
          </p:nvSpPr>
          <p:spPr>
            <a:xfrm>
              <a:off x="1403648" y="5482094"/>
              <a:ext cx="6264696" cy="715089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2"/>
              </a:solidFill>
              <a:prstDash val="sysDash"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pt-BR" dirty="0">
                  <a:solidFill>
                    <a:schemeClr val="accent6">
                      <a:lumMod val="50000"/>
                    </a:schemeClr>
                  </a:solidFill>
                </a:rPr>
                <a:t>A documentação de qualificação deverá ser apresentada individualmente por cada um das consorciadas.</a:t>
              </a:r>
            </a:p>
          </p:txBody>
        </p:sp>
      </p:grpSp>
      <p:grpSp>
        <p:nvGrpSpPr>
          <p:cNvPr id="7" name="Grupo 23"/>
          <p:cNvGrpSpPr/>
          <p:nvPr/>
        </p:nvGrpSpPr>
        <p:grpSpPr>
          <a:xfrm>
            <a:off x="347134" y="1544573"/>
            <a:ext cx="8424936" cy="2930634"/>
            <a:chOff x="323528" y="1412776"/>
            <a:chExt cx="8424936" cy="2930634"/>
          </a:xfrm>
          <a:solidFill>
            <a:schemeClr val="accent6">
              <a:lumMod val="75000"/>
            </a:schemeClr>
          </a:solidFill>
        </p:grpSpPr>
        <p:sp>
          <p:nvSpPr>
            <p:cNvPr id="8" name="Retângulo de cantos arredondados 7"/>
            <p:cNvSpPr/>
            <p:nvPr/>
          </p:nvSpPr>
          <p:spPr>
            <a:xfrm>
              <a:off x="395536" y="2708920"/>
              <a:ext cx="8280920" cy="1634490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pt-BR" dirty="0">
                  <a:solidFill>
                    <a:schemeClr val="accent6">
                      <a:lumMod val="50000"/>
                    </a:schemeClr>
                  </a:solidFill>
                </a:rPr>
                <a:t> Qualificadas somente as licitantes vencedoras do leilão;</a:t>
              </a:r>
            </a:p>
            <a:p>
              <a:pPr algn="just">
                <a:buFont typeface="Arial" pitchFamily="34" charset="0"/>
                <a:buChar char="•"/>
              </a:pPr>
              <a:r>
                <a:rPr lang="pt-BR" dirty="0">
                  <a:solidFill>
                    <a:schemeClr val="accent6">
                      <a:lumMod val="50000"/>
                    </a:schemeClr>
                  </a:solidFill>
                </a:rPr>
                <a:t> No prazo de 15 dias corridos após o encerramento da sessão pública de apresentação de ofertas, as licitantes vencedoras deverão entregar os documentos para qualificação;</a:t>
              </a:r>
            </a:p>
            <a:p>
              <a:pPr>
                <a:buFont typeface="Arial" pitchFamily="34" charset="0"/>
                <a:buChar char="•"/>
              </a:pPr>
              <a:r>
                <a:rPr lang="pt-BR" dirty="0">
                  <a:solidFill>
                    <a:schemeClr val="accent6">
                      <a:lumMod val="50000"/>
                    </a:schemeClr>
                  </a:solidFill>
                </a:rPr>
                <a:t> Data limite para entrega da documentação de qualificação 13/04/2018.</a:t>
              </a:r>
            </a:p>
          </p:txBody>
        </p:sp>
        <p:sp>
          <p:nvSpPr>
            <p:cNvPr id="9" name="Retângulo de cantos arredondados 8"/>
            <p:cNvSpPr/>
            <p:nvPr/>
          </p:nvSpPr>
          <p:spPr>
            <a:xfrm>
              <a:off x="323528" y="1412776"/>
              <a:ext cx="1944216" cy="1008112"/>
            </a:xfrm>
            <a:prstGeom prst="roundRect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anchor="ctr" anchorCtr="0">
              <a:noAutofit/>
            </a:bodyPr>
            <a:lstStyle/>
            <a:p>
              <a:pPr marL="342900" lvl="1" indent="-342900" algn="ctr">
                <a:spcBef>
                  <a:spcPts val="600"/>
                </a:spcBef>
                <a:spcAft>
                  <a:spcPts val="600"/>
                </a:spcAft>
                <a:buNone/>
              </a:pPr>
              <a:r>
                <a:rPr lang="pt-BR" sz="2200" dirty="0">
                  <a:latin typeface="+mj-lt"/>
                  <a:cs typeface="Tahoma" pitchFamily="34" charset="0"/>
                </a:rPr>
                <a:t>Técnica</a:t>
              </a:r>
            </a:p>
          </p:txBody>
        </p:sp>
        <p:sp>
          <p:nvSpPr>
            <p:cNvPr id="10" name="Retângulo de cantos arredondados 9"/>
            <p:cNvSpPr/>
            <p:nvPr/>
          </p:nvSpPr>
          <p:spPr>
            <a:xfrm>
              <a:off x="4644008" y="1412776"/>
              <a:ext cx="1926664" cy="1008112"/>
            </a:xfrm>
            <a:prstGeom prst="roundRect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anchor="ctr" anchorCtr="0">
              <a:noAutofit/>
            </a:bodyPr>
            <a:lstStyle/>
            <a:p>
              <a:pPr marL="342900" lvl="1" indent="-342900" algn="ctr">
                <a:spcBef>
                  <a:spcPts val="600"/>
                </a:spcBef>
                <a:spcAft>
                  <a:spcPts val="600"/>
                </a:spcAft>
                <a:buNone/>
              </a:pPr>
              <a:r>
                <a:rPr lang="pt-BR" sz="2200" dirty="0">
                  <a:latin typeface="+mj-lt"/>
                  <a:cs typeface="Tahoma" pitchFamily="34" charset="0"/>
                </a:rPr>
                <a:t>Jurídica</a:t>
              </a:r>
            </a:p>
          </p:txBody>
        </p:sp>
        <p:sp>
          <p:nvSpPr>
            <p:cNvPr id="11" name="Retângulo de cantos arredondados 10"/>
            <p:cNvSpPr/>
            <p:nvPr/>
          </p:nvSpPr>
          <p:spPr>
            <a:xfrm>
              <a:off x="6804248" y="1412776"/>
              <a:ext cx="1944216" cy="1008112"/>
            </a:xfrm>
            <a:prstGeom prst="roundRect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anchor="ctr" anchorCtr="0">
              <a:noAutofit/>
            </a:bodyPr>
            <a:lstStyle/>
            <a:p>
              <a:pPr marL="342900" lvl="1" indent="-342900" algn="ctr">
                <a:spcBef>
                  <a:spcPts val="600"/>
                </a:spcBef>
                <a:spcAft>
                  <a:spcPts val="600"/>
                </a:spcAft>
              </a:pPr>
              <a:r>
                <a:rPr lang="pt-BR" sz="2200" dirty="0">
                  <a:cs typeface="Tahoma" pitchFamily="34" charset="0"/>
                </a:rPr>
                <a:t>Regularidade fiscal e trabalhista</a:t>
              </a:r>
            </a:p>
          </p:txBody>
        </p:sp>
        <p:sp>
          <p:nvSpPr>
            <p:cNvPr id="12" name="Retângulo de cantos arredondados 11"/>
            <p:cNvSpPr/>
            <p:nvPr/>
          </p:nvSpPr>
          <p:spPr>
            <a:xfrm>
              <a:off x="2483768" y="1412776"/>
              <a:ext cx="1944216" cy="1008112"/>
            </a:xfrm>
            <a:prstGeom prst="roundRect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anchor="ctr" anchorCtr="0">
              <a:noAutofit/>
            </a:bodyPr>
            <a:lstStyle/>
            <a:p>
              <a:pPr marL="342900" lvl="1" indent="-342900" algn="ctr">
                <a:spcBef>
                  <a:spcPts val="600"/>
                </a:spcBef>
                <a:spcAft>
                  <a:spcPts val="600"/>
                </a:spcAft>
                <a:buNone/>
              </a:pPr>
              <a:r>
                <a:rPr lang="pt-BR" sz="2200" dirty="0">
                  <a:cs typeface="Tahoma" pitchFamily="34" charset="0"/>
                </a:rPr>
                <a:t>Econômico-financeira</a:t>
              </a:r>
              <a:endParaRPr lang="pt-BR" sz="2200" dirty="0">
                <a:latin typeface="+mj-lt"/>
                <a:cs typeface="Tahoma" pitchFamily="34" charset="0"/>
              </a:endParaRPr>
            </a:p>
          </p:txBody>
        </p:sp>
        <p:cxnSp>
          <p:nvCxnSpPr>
            <p:cNvPr id="13" name="Conector reto 12"/>
            <p:cNvCxnSpPr>
              <a:stCxn id="9" idx="2"/>
              <a:endCxn id="8" idx="0"/>
            </p:cNvCxnSpPr>
            <p:nvPr/>
          </p:nvCxnSpPr>
          <p:spPr>
            <a:xfrm>
              <a:off x="1295636" y="2420888"/>
              <a:ext cx="3240360" cy="28803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4" name="Conector reto 13"/>
            <p:cNvCxnSpPr>
              <a:stCxn id="12" idx="2"/>
              <a:endCxn id="8" idx="0"/>
            </p:cNvCxnSpPr>
            <p:nvPr/>
          </p:nvCxnSpPr>
          <p:spPr>
            <a:xfrm>
              <a:off x="3455876" y="2420888"/>
              <a:ext cx="1080120" cy="28803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5" name="Conector reto 14"/>
            <p:cNvCxnSpPr>
              <a:stCxn id="10" idx="2"/>
              <a:endCxn id="8" idx="0"/>
            </p:cNvCxnSpPr>
            <p:nvPr/>
          </p:nvCxnSpPr>
          <p:spPr>
            <a:xfrm flipH="1">
              <a:off x="4535996" y="2420888"/>
              <a:ext cx="1071344" cy="28803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6" name="Conector reto 15"/>
            <p:cNvCxnSpPr>
              <a:stCxn id="11" idx="2"/>
              <a:endCxn id="8" idx="0"/>
            </p:cNvCxnSpPr>
            <p:nvPr/>
          </p:nvCxnSpPr>
          <p:spPr>
            <a:xfrm flipH="1">
              <a:off x="4535996" y="2420888"/>
              <a:ext cx="3240360" cy="288032"/>
            </a:xfrm>
            <a:prstGeom prst="lin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547363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Qualificação técnica</a:t>
            </a:r>
          </a:p>
        </p:txBody>
      </p:sp>
      <p:sp>
        <p:nvSpPr>
          <p:cNvPr id="17" name="Retângulo de cantos arredondados 9">
            <a:extLst>
              <a:ext uri="{FF2B5EF4-FFF2-40B4-BE49-F238E27FC236}">
                <a16:creationId xmlns:a16="http://schemas.microsoft.com/office/drawing/2014/main" id="{9118B5DC-3E88-433B-9D13-A4B75C371933}"/>
              </a:ext>
            </a:extLst>
          </p:cNvPr>
          <p:cNvSpPr/>
          <p:nvPr/>
        </p:nvSpPr>
        <p:spPr>
          <a:xfrm>
            <a:off x="323528" y="1412776"/>
            <a:ext cx="8519889" cy="12265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00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6594B125-25E3-4E38-AC58-09276B25F1B3}"/>
              </a:ext>
            </a:extLst>
          </p:cNvPr>
          <p:cNvSpPr/>
          <p:nvPr/>
        </p:nvSpPr>
        <p:spPr>
          <a:xfrm>
            <a:off x="395536" y="1340768"/>
            <a:ext cx="8280000" cy="1370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pt-BR" sz="25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19" name="Grupo 28">
            <a:extLst>
              <a:ext uri="{FF2B5EF4-FFF2-40B4-BE49-F238E27FC236}">
                <a16:creationId xmlns:a16="http://schemas.microsoft.com/office/drawing/2014/main" id="{ED2B991E-8162-4587-ACF0-A22396BB28C8}"/>
              </a:ext>
            </a:extLst>
          </p:cNvPr>
          <p:cNvGrpSpPr/>
          <p:nvPr/>
        </p:nvGrpSpPr>
        <p:grpSpPr>
          <a:xfrm>
            <a:off x="467544" y="1628799"/>
            <a:ext cx="8280920" cy="4317788"/>
            <a:chOff x="467544" y="2846063"/>
            <a:chExt cx="8280920" cy="3202570"/>
          </a:xfrm>
          <a:solidFill>
            <a:schemeClr val="accent6">
              <a:lumMod val="75000"/>
            </a:schemeClr>
          </a:solidFill>
        </p:grpSpPr>
        <p:grpSp>
          <p:nvGrpSpPr>
            <p:cNvPr id="20" name="Grupo 11">
              <a:extLst>
                <a:ext uri="{FF2B5EF4-FFF2-40B4-BE49-F238E27FC236}">
                  <a16:creationId xmlns:a16="http://schemas.microsoft.com/office/drawing/2014/main" id="{773081A5-E9AE-45F2-BE7A-67DCCCFC4D42}"/>
                </a:ext>
              </a:extLst>
            </p:cNvPr>
            <p:cNvGrpSpPr/>
            <p:nvPr/>
          </p:nvGrpSpPr>
          <p:grpSpPr>
            <a:xfrm>
              <a:off x="467544" y="2846063"/>
              <a:ext cx="8280920" cy="3202570"/>
              <a:chOff x="686943" y="2090999"/>
              <a:chExt cx="7908962" cy="2562056"/>
            </a:xfrm>
            <a:grpFill/>
          </p:grpSpPr>
          <p:pic>
            <p:nvPicPr>
              <p:cNvPr id="22" name="Picture 5" descr="plataforma continental FINAL">
                <a:extLst>
                  <a:ext uri="{FF2B5EF4-FFF2-40B4-BE49-F238E27FC236}">
                    <a16:creationId xmlns:a16="http://schemas.microsoft.com/office/drawing/2014/main" id="{7AAB4A3C-1129-4369-9062-75C358FF875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screen"/>
              <a:srcRect/>
              <a:stretch>
                <a:fillRect/>
              </a:stretch>
            </p:blipFill>
            <p:spPr bwMode="auto">
              <a:xfrm>
                <a:off x="2706380" y="2090999"/>
                <a:ext cx="5423192" cy="1495465"/>
              </a:xfrm>
              <a:prstGeom prst="rect">
                <a:avLst/>
              </a:prstGeom>
              <a:grpFill/>
              <a:ln>
                <a:solidFill>
                  <a:schemeClr val="tx2"/>
                </a:solidFill>
              </a:ln>
            </p:spPr>
          </p:pic>
          <p:sp>
            <p:nvSpPr>
              <p:cNvPr id="23" name="Text Box 11">
                <a:extLst>
                  <a:ext uri="{FF2B5EF4-FFF2-40B4-BE49-F238E27FC236}">
                    <a16:creationId xmlns:a16="http://schemas.microsoft.com/office/drawing/2014/main" id="{7147F50A-3414-4133-86D9-626690653B6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06283" y="3735856"/>
                <a:ext cx="1788112" cy="324000"/>
              </a:xfrm>
              <a:prstGeom prst="round2DiagRect">
                <a:avLst/>
              </a:prstGeom>
              <a:grpFill/>
              <a:ln>
                <a:solidFill>
                  <a:schemeClr val="tx2"/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wrap="none" anchor="ctr" anchorCtr="0">
                <a:noAutofit/>
              </a:bodyPr>
              <a:lstStyle/>
              <a:p>
                <a:pPr algn="ctr"/>
                <a:r>
                  <a:rPr lang="pt-BR" sz="2000" b="1" dirty="0">
                    <a:solidFill>
                      <a:schemeClr val="bg1"/>
                    </a:solidFill>
                    <a:latin typeface="+mj-lt"/>
                  </a:rPr>
                  <a:t>Operadora C</a:t>
                </a:r>
              </a:p>
            </p:txBody>
          </p:sp>
          <p:sp>
            <p:nvSpPr>
              <p:cNvPr id="24" name="Text Box 7">
                <a:extLst>
                  <a:ext uri="{FF2B5EF4-FFF2-40B4-BE49-F238E27FC236}">
                    <a16:creationId xmlns:a16="http://schemas.microsoft.com/office/drawing/2014/main" id="{7EBE82AD-C9B9-417E-A3CA-3C607E7AC9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37509" y="4115638"/>
                <a:ext cx="1856886" cy="532294"/>
              </a:xfrm>
              <a:prstGeom prst="round2DiagRect">
                <a:avLst/>
              </a:prstGeom>
              <a:grpFill/>
              <a:ln>
                <a:solidFill>
                  <a:schemeClr val="tx2"/>
                </a:solidFill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anchor="ctr" anchorCtr="0">
                <a:noAutofit/>
              </a:bodyPr>
              <a:lstStyle/>
              <a:p>
                <a:pPr algn="ctr"/>
                <a:r>
                  <a:rPr lang="pt-BR" sz="2000" b="1" dirty="0">
                    <a:solidFill>
                      <a:schemeClr val="bg1"/>
                    </a:solidFill>
                    <a:latin typeface="+mj-lt"/>
                  </a:rPr>
                  <a:t>Terra, a exceção de áreas remotas</a:t>
                </a:r>
              </a:p>
            </p:txBody>
          </p:sp>
          <p:sp>
            <p:nvSpPr>
              <p:cNvPr id="25" name="Text Box 11">
                <a:extLst>
                  <a:ext uri="{FF2B5EF4-FFF2-40B4-BE49-F238E27FC236}">
                    <a16:creationId xmlns:a16="http://schemas.microsoft.com/office/drawing/2014/main" id="{555EF7EA-9881-49F9-B5DF-45F5179C556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66501" y="3735901"/>
                <a:ext cx="1547234" cy="324000"/>
              </a:xfrm>
              <a:prstGeom prst="round2DiagRect">
                <a:avLst/>
              </a:prstGeom>
              <a:grpFill/>
              <a:ln>
                <a:solidFill>
                  <a:schemeClr val="tx2"/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wrap="none" anchor="ctr" anchorCtr="0">
                <a:noAutofit/>
              </a:bodyPr>
              <a:lstStyle/>
              <a:p>
                <a:pPr algn="ctr"/>
                <a:r>
                  <a:rPr lang="pt-BR" sz="2000" b="1" dirty="0">
                    <a:solidFill>
                      <a:schemeClr val="bg1"/>
                    </a:solidFill>
                    <a:latin typeface="+mj-lt"/>
                  </a:rPr>
                  <a:t>Operadora B</a:t>
                </a:r>
              </a:p>
            </p:txBody>
          </p:sp>
          <p:sp>
            <p:nvSpPr>
              <p:cNvPr id="26" name="Text Box 7">
                <a:extLst>
                  <a:ext uri="{FF2B5EF4-FFF2-40B4-BE49-F238E27FC236}">
                    <a16:creationId xmlns:a16="http://schemas.microsoft.com/office/drawing/2014/main" id="{F3CCA354-7DBF-4079-ACFF-3BA1F7B527D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66501" y="4115638"/>
                <a:ext cx="1547234" cy="532294"/>
              </a:xfrm>
              <a:prstGeom prst="round2DiagRect">
                <a:avLst/>
              </a:prstGeom>
              <a:grpFill/>
              <a:ln>
                <a:solidFill>
                  <a:schemeClr val="tx2"/>
                </a:solidFill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anchor="ctr" anchorCtr="0">
                <a:noAutofit/>
              </a:bodyPr>
              <a:lstStyle/>
              <a:p>
                <a:pPr algn="ctr"/>
                <a:r>
                  <a:rPr lang="pt-BR" sz="2000" b="1" dirty="0">
                    <a:solidFill>
                      <a:schemeClr val="bg1"/>
                    </a:solidFill>
                    <a:latin typeface="+mj-lt"/>
                  </a:rPr>
                  <a:t>Águas rasas e em Terra</a:t>
                </a:r>
              </a:p>
            </p:txBody>
          </p:sp>
          <p:sp>
            <p:nvSpPr>
              <p:cNvPr id="27" name="Text Box 11">
                <a:extLst>
                  <a:ext uri="{FF2B5EF4-FFF2-40B4-BE49-F238E27FC236}">
                    <a16:creationId xmlns:a16="http://schemas.microsoft.com/office/drawing/2014/main" id="{7E4DFBFD-9B49-43C1-8C1C-BC38EF9EC2C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32698" y="3714647"/>
                <a:ext cx="1972176" cy="324000"/>
              </a:xfrm>
              <a:prstGeom prst="round2DiagRect">
                <a:avLst/>
              </a:prstGeom>
              <a:grpFill/>
              <a:ln>
                <a:solidFill>
                  <a:schemeClr val="tx2"/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wrap="none" anchor="ctr" anchorCtr="0">
                <a:noAutofit/>
              </a:bodyPr>
              <a:lstStyle/>
              <a:p>
                <a:pPr algn="ctr"/>
                <a:r>
                  <a:rPr lang="pt-BR" sz="2000" b="1" dirty="0">
                    <a:solidFill>
                      <a:schemeClr val="bg1"/>
                    </a:solidFill>
                    <a:latin typeface="+mj-lt"/>
                  </a:rPr>
                  <a:t>Operadora A</a:t>
                </a:r>
              </a:p>
            </p:txBody>
          </p:sp>
          <p:sp>
            <p:nvSpPr>
              <p:cNvPr id="28" name="Text Box 7">
                <a:extLst>
                  <a:ext uri="{FF2B5EF4-FFF2-40B4-BE49-F238E27FC236}">
                    <a16:creationId xmlns:a16="http://schemas.microsoft.com/office/drawing/2014/main" id="{D74FA15E-AAA0-41A6-BF53-597E6A3220B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463924" y="4099195"/>
                <a:ext cx="2131981" cy="532294"/>
              </a:xfrm>
              <a:prstGeom prst="round2DiagRect">
                <a:avLst/>
              </a:prstGeom>
              <a:grpFill/>
              <a:ln>
                <a:solidFill>
                  <a:schemeClr val="tx2"/>
                </a:solidFill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anchor="ctr" anchorCtr="0">
                <a:noAutofit/>
              </a:bodyPr>
              <a:lstStyle/>
              <a:p>
                <a:pPr algn="ctr"/>
                <a:r>
                  <a:rPr lang="pt-BR" sz="2000" b="1" dirty="0">
                    <a:solidFill>
                      <a:schemeClr val="bg1"/>
                    </a:solidFill>
                    <a:latin typeface="+mj-lt"/>
                  </a:rPr>
                  <a:t>Águas profundas, rasas e em Terra</a:t>
                </a:r>
              </a:p>
            </p:txBody>
          </p:sp>
          <p:cxnSp>
            <p:nvCxnSpPr>
              <p:cNvPr id="29" name="Conector de seta reta 23">
                <a:extLst>
                  <a:ext uri="{FF2B5EF4-FFF2-40B4-BE49-F238E27FC236}">
                    <a16:creationId xmlns:a16="http://schemas.microsoft.com/office/drawing/2014/main" id="{6502D4D4-2589-42BC-8390-F05D9F4922B3}"/>
                  </a:ext>
                </a:extLst>
              </p:cNvPr>
              <p:cNvCxnSpPr/>
              <p:nvPr/>
            </p:nvCxnSpPr>
            <p:spPr>
              <a:xfrm>
                <a:off x="5141537" y="2646458"/>
                <a:ext cx="15689" cy="1025462"/>
              </a:xfrm>
              <a:prstGeom prst="straightConnector1">
                <a:avLst/>
              </a:prstGeom>
              <a:grpFill/>
              <a:ln>
                <a:solidFill>
                  <a:schemeClr val="tx2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ector de seta reta 24">
                <a:extLst>
                  <a:ext uri="{FF2B5EF4-FFF2-40B4-BE49-F238E27FC236}">
                    <a16:creationId xmlns:a16="http://schemas.microsoft.com/office/drawing/2014/main" id="{387FB3CF-CAB3-4344-8E1D-BCB79886BA85}"/>
                  </a:ext>
                </a:extLst>
              </p:cNvPr>
              <p:cNvCxnSpPr/>
              <p:nvPr/>
            </p:nvCxnSpPr>
            <p:spPr>
              <a:xfrm>
                <a:off x="7701848" y="3372827"/>
                <a:ext cx="0" cy="299093"/>
              </a:xfrm>
              <a:prstGeom prst="straightConnector1">
                <a:avLst/>
              </a:prstGeom>
              <a:grpFill/>
              <a:ln>
                <a:solidFill>
                  <a:schemeClr val="tx2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 Box 7">
                <a:extLst>
                  <a:ext uri="{FF2B5EF4-FFF2-40B4-BE49-F238E27FC236}">
                    <a16:creationId xmlns:a16="http://schemas.microsoft.com/office/drawing/2014/main" id="{3B7773AA-12CB-4421-AED9-F68A5AF7A1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6943" y="4120761"/>
                <a:ext cx="1547234" cy="532294"/>
              </a:xfrm>
              <a:prstGeom prst="round2DiagRect">
                <a:avLst/>
              </a:prstGeom>
              <a:grpFill/>
              <a:ln>
                <a:solidFill>
                  <a:schemeClr val="tx2"/>
                </a:solidFill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anchor="ctr" anchorCtr="0">
                <a:noAutofit/>
              </a:bodyPr>
              <a:lstStyle/>
              <a:p>
                <a:pPr algn="ctr"/>
                <a:r>
                  <a:rPr lang="pt-BR" sz="2000" b="1" dirty="0">
                    <a:solidFill>
                      <a:schemeClr val="bg1"/>
                    </a:solidFill>
                    <a:latin typeface="+mj-lt"/>
                  </a:rPr>
                  <a:t>Consórcio</a:t>
                </a:r>
              </a:p>
            </p:txBody>
          </p:sp>
          <p:sp>
            <p:nvSpPr>
              <p:cNvPr id="32" name="Text Box 11">
                <a:extLst>
                  <a:ext uri="{FF2B5EF4-FFF2-40B4-BE49-F238E27FC236}">
                    <a16:creationId xmlns:a16="http://schemas.microsoft.com/office/drawing/2014/main" id="{1EDA4E03-4C9E-4576-84E9-35140717E9B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6944" y="3746853"/>
                <a:ext cx="1547234" cy="324000"/>
              </a:xfrm>
              <a:prstGeom prst="round2DiagRect">
                <a:avLst/>
              </a:prstGeom>
              <a:grpFill/>
              <a:ln>
                <a:solidFill>
                  <a:schemeClr val="tx2"/>
                </a:solidFill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wrap="none" anchor="ctr" anchorCtr="0">
                <a:noAutofit/>
              </a:bodyPr>
              <a:lstStyle/>
              <a:p>
                <a:pPr algn="ctr"/>
                <a:r>
                  <a:rPr lang="pt-BR" sz="2000" b="1" dirty="0">
                    <a:solidFill>
                      <a:schemeClr val="bg1"/>
                    </a:solidFill>
                    <a:latin typeface="+mj-lt"/>
                  </a:rPr>
                  <a:t>Não operadora</a:t>
                </a:r>
              </a:p>
            </p:txBody>
          </p:sp>
        </p:grpSp>
        <p:cxnSp>
          <p:nvCxnSpPr>
            <p:cNvPr id="21" name="Conector de seta reta 27">
              <a:extLst>
                <a:ext uri="{FF2B5EF4-FFF2-40B4-BE49-F238E27FC236}">
                  <a16:creationId xmlns:a16="http://schemas.microsoft.com/office/drawing/2014/main" id="{EBE3B557-C205-49EB-B9C5-B453A6DDF9E1}"/>
                </a:ext>
              </a:extLst>
            </p:cNvPr>
            <p:cNvCxnSpPr/>
            <p:nvPr/>
          </p:nvCxnSpPr>
          <p:spPr>
            <a:xfrm flipH="1">
              <a:off x="3059832" y="3166521"/>
              <a:ext cx="35901" cy="1655694"/>
            </a:xfrm>
            <a:prstGeom prst="straightConnector1">
              <a:avLst/>
            </a:prstGeom>
            <a:grpFill/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etângulo 32">
            <a:extLst>
              <a:ext uri="{FF2B5EF4-FFF2-40B4-BE49-F238E27FC236}">
                <a16:creationId xmlns:a16="http://schemas.microsoft.com/office/drawing/2014/main" id="{F43ECD79-E69F-4417-A1EA-B4551AE2DC0D}"/>
              </a:ext>
            </a:extLst>
          </p:cNvPr>
          <p:cNvSpPr/>
          <p:nvPr/>
        </p:nvSpPr>
        <p:spPr>
          <a:xfrm>
            <a:off x="2411760" y="6021288"/>
            <a:ext cx="1469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 a 29 pontos</a:t>
            </a:r>
            <a:endParaRPr lang="pt-BR" dirty="0"/>
          </a:p>
        </p:txBody>
      </p:sp>
      <p:sp>
        <p:nvSpPr>
          <p:cNvPr id="34" name="Retângulo 33">
            <a:extLst>
              <a:ext uri="{FF2B5EF4-FFF2-40B4-BE49-F238E27FC236}">
                <a16:creationId xmlns:a16="http://schemas.microsoft.com/office/drawing/2014/main" id="{4EF079FF-9625-4405-A6A8-AF6F13AD3B47}"/>
              </a:ext>
            </a:extLst>
          </p:cNvPr>
          <p:cNvSpPr/>
          <p:nvPr/>
        </p:nvSpPr>
        <p:spPr>
          <a:xfrm>
            <a:off x="4355976" y="6021288"/>
            <a:ext cx="1586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30 a 80 pontos</a:t>
            </a:r>
            <a:endParaRPr lang="pt-BR" dirty="0"/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F3218ABE-5EC4-4F8D-86F9-21000C34E2EF}"/>
              </a:ext>
            </a:extLst>
          </p:cNvPr>
          <p:cNvSpPr/>
          <p:nvPr/>
        </p:nvSpPr>
        <p:spPr>
          <a:xfrm>
            <a:off x="6372200" y="5949280"/>
            <a:ext cx="28064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&gt;= 81 pontos +</a:t>
            </a:r>
          </a:p>
          <a:p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Operação E</a:t>
            </a:r>
            <a:r>
              <a:rPr lang="pt-BR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e/ou</a:t>
            </a:r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P </a:t>
            </a:r>
            <a:r>
              <a:rPr lang="pt-BR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offshore</a:t>
            </a:r>
            <a:endParaRPr lang="pt-BR" i="1" dirty="0"/>
          </a:p>
        </p:txBody>
      </p:sp>
    </p:spTree>
    <p:extLst>
      <p:ext uri="{BB962C8B-B14F-4D97-AF65-F5344CB8AC3E}">
        <p14:creationId xmlns:p14="http://schemas.microsoft.com/office/powerpoint/2010/main" val="843949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Base Legal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2259844905"/>
              </p:ext>
            </p:extLst>
          </p:nvPr>
        </p:nvGraphicFramePr>
        <p:xfrm>
          <a:off x="439738" y="1312863"/>
          <a:ext cx="8269287" cy="5164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49976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Qualificação econômico-financeira</a:t>
            </a:r>
          </a:p>
        </p:txBody>
      </p:sp>
      <p:sp>
        <p:nvSpPr>
          <p:cNvPr id="17" name="Retângulo de cantos arredondados 9">
            <a:extLst>
              <a:ext uri="{FF2B5EF4-FFF2-40B4-BE49-F238E27FC236}">
                <a16:creationId xmlns:a16="http://schemas.microsoft.com/office/drawing/2014/main" id="{9118B5DC-3E88-433B-9D13-A4B75C371933}"/>
              </a:ext>
            </a:extLst>
          </p:cNvPr>
          <p:cNvSpPr/>
          <p:nvPr/>
        </p:nvSpPr>
        <p:spPr>
          <a:xfrm>
            <a:off x="323528" y="1412776"/>
            <a:ext cx="8519889" cy="12265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00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6594B125-25E3-4E38-AC58-09276B25F1B3}"/>
              </a:ext>
            </a:extLst>
          </p:cNvPr>
          <p:cNvSpPr/>
          <p:nvPr/>
        </p:nvSpPr>
        <p:spPr>
          <a:xfrm>
            <a:off x="395536" y="1340768"/>
            <a:ext cx="8280000" cy="1370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pt-BR" sz="25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71DF4352-8E7F-4ED8-AAF9-98B605BCB0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180231"/>
              </p:ext>
            </p:extLst>
          </p:nvPr>
        </p:nvGraphicFramePr>
        <p:xfrm>
          <a:off x="770336" y="1049189"/>
          <a:ext cx="7530399" cy="2421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E4C53D03-F224-4CD1-9314-2076F4F887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5070293"/>
              </p:ext>
            </p:extLst>
          </p:nvPr>
        </p:nvGraphicFramePr>
        <p:xfrm>
          <a:off x="863127" y="3717365"/>
          <a:ext cx="7344816" cy="187200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1639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80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Nível de qualificação</a:t>
                      </a:r>
                      <a:endParaRPr lang="pt-BR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aseline="0" dirty="0"/>
                        <a:t>Patrimônio líquido mínimo (PLM)</a:t>
                      </a:r>
                      <a:endParaRPr lang="pt-BR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Operadora</a:t>
                      </a:r>
                      <a:r>
                        <a:rPr lang="pt-BR" sz="1600" baseline="0" dirty="0"/>
                        <a:t> A</a:t>
                      </a:r>
                      <a:endParaRPr lang="pt-BR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R$ 152.000.000,00</a:t>
                      </a:r>
                      <a:endParaRPr lang="pt-BR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Operadora B</a:t>
                      </a:r>
                      <a:endParaRPr lang="pt-BR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R$ 68.000.000,00</a:t>
                      </a:r>
                      <a:endParaRPr lang="pt-BR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Operadora C</a:t>
                      </a:r>
                      <a:endParaRPr lang="pt-BR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R$ 5.500.000,00</a:t>
                      </a:r>
                      <a:endParaRPr lang="pt-BR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Retângulo de cantos arredondados 6">
            <a:extLst>
              <a:ext uri="{FF2B5EF4-FFF2-40B4-BE49-F238E27FC236}">
                <a16:creationId xmlns:a16="http://schemas.microsoft.com/office/drawing/2014/main" id="{55876DC5-F83B-4C39-9EBF-B814C3407D53}"/>
              </a:ext>
            </a:extLst>
          </p:cNvPr>
          <p:cNvSpPr/>
          <p:nvPr/>
        </p:nvSpPr>
        <p:spPr>
          <a:xfrm>
            <a:off x="562497" y="5703922"/>
            <a:ext cx="8280920" cy="1021556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t-BR">
                <a:solidFill>
                  <a:schemeClr val="tx1"/>
                </a:solidFill>
              </a:rPr>
              <a:t>Para qualificação como não operadora a licitante deverá  possuir patrimônio líquido igual ou superior a 25% do patrimônio líquido mínimo requerido para operadora no ambiente operacional onde o bloco está situado.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0497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Qualificação jurídica</a:t>
            </a:r>
          </a:p>
        </p:txBody>
      </p:sp>
      <p:sp>
        <p:nvSpPr>
          <p:cNvPr id="17" name="Retângulo de cantos arredondados 9">
            <a:extLst>
              <a:ext uri="{FF2B5EF4-FFF2-40B4-BE49-F238E27FC236}">
                <a16:creationId xmlns:a16="http://schemas.microsoft.com/office/drawing/2014/main" id="{9118B5DC-3E88-433B-9D13-A4B75C371933}"/>
              </a:ext>
            </a:extLst>
          </p:cNvPr>
          <p:cNvSpPr/>
          <p:nvPr/>
        </p:nvSpPr>
        <p:spPr>
          <a:xfrm>
            <a:off x="323528" y="1412776"/>
            <a:ext cx="8519889" cy="12265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00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6594B125-25E3-4E38-AC58-09276B25F1B3}"/>
              </a:ext>
            </a:extLst>
          </p:cNvPr>
          <p:cNvSpPr/>
          <p:nvPr/>
        </p:nvSpPr>
        <p:spPr>
          <a:xfrm>
            <a:off x="395536" y="1340768"/>
            <a:ext cx="8280000" cy="1370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pt-BR" sz="25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aphicFrame>
        <p:nvGraphicFramePr>
          <p:cNvPr id="12" name="Diagrama 11">
            <a:extLst>
              <a:ext uri="{FF2B5EF4-FFF2-40B4-BE49-F238E27FC236}">
                <a16:creationId xmlns:a16="http://schemas.microsoft.com/office/drawing/2014/main" id="{35301851-8049-478E-8ED1-F2E3D5BC13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39802346"/>
              </p:ext>
            </p:extLst>
          </p:nvPr>
        </p:nvGraphicFramePr>
        <p:xfrm>
          <a:off x="529208" y="1691156"/>
          <a:ext cx="7992888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280320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000" dirty="0"/>
              <a:t>Comprovação</a:t>
            </a:r>
            <a:r>
              <a:rPr lang="pt-BR" sz="2400" dirty="0"/>
              <a:t> </a:t>
            </a:r>
            <a:r>
              <a:rPr lang="pt-BR" sz="2000" dirty="0"/>
              <a:t>de regularidade fiscal e trabalhista</a:t>
            </a:r>
          </a:p>
        </p:txBody>
      </p:sp>
      <p:sp>
        <p:nvSpPr>
          <p:cNvPr id="17" name="Retângulo de cantos arredondados 9">
            <a:extLst>
              <a:ext uri="{FF2B5EF4-FFF2-40B4-BE49-F238E27FC236}">
                <a16:creationId xmlns:a16="http://schemas.microsoft.com/office/drawing/2014/main" id="{9118B5DC-3E88-433B-9D13-A4B75C371933}"/>
              </a:ext>
            </a:extLst>
          </p:cNvPr>
          <p:cNvSpPr/>
          <p:nvPr/>
        </p:nvSpPr>
        <p:spPr>
          <a:xfrm>
            <a:off x="323528" y="1412776"/>
            <a:ext cx="8519889" cy="12265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00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6594B125-25E3-4E38-AC58-09276B25F1B3}"/>
              </a:ext>
            </a:extLst>
          </p:cNvPr>
          <p:cNvSpPr/>
          <p:nvPr/>
        </p:nvSpPr>
        <p:spPr>
          <a:xfrm>
            <a:off x="395536" y="1340768"/>
            <a:ext cx="8280000" cy="1370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pt-BR" sz="25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aphicFrame>
        <p:nvGraphicFramePr>
          <p:cNvPr id="12" name="Diagrama 11">
            <a:extLst>
              <a:ext uri="{FF2B5EF4-FFF2-40B4-BE49-F238E27FC236}">
                <a16:creationId xmlns:a16="http://schemas.microsoft.com/office/drawing/2014/main" id="{35301851-8049-478E-8ED1-F2E3D5BC13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2628133"/>
              </p:ext>
            </p:extLst>
          </p:nvPr>
        </p:nvGraphicFramePr>
        <p:xfrm>
          <a:off x="587028" y="1214077"/>
          <a:ext cx="7992888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tângulo de cantos arredondados 6">
            <a:extLst>
              <a:ext uri="{FF2B5EF4-FFF2-40B4-BE49-F238E27FC236}">
                <a16:creationId xmlns:a16="http://schemas.microsoft.com/office/drawing/2014/main" id="{54060CF6-81E0-453A-B672-C423BCD2143F}"/>
              </a:ext>
            </a:extLst>
          </p:cNvPr>
          <p:cNvSpPr/>
          <p:nvPr/>
        </p:nvSpPr>
        <p:spPr>
          <a:xfrm>
            <a:off x="562497" y="5517232"/>
            <a:ext cx="8280920" cy="1021556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t-BR" dirty="0"/>
              <a:t>As licitantes que apresentarem registro cadastral e situação regular no Sistema de Cadastramento Unificado de Fornecedores (SICAF) ficarão dispensadas de apresentar os documentos anteriores, exceto o “d”. 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6474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000" dirty="0"/>
              <a:t>Adjudicação e homologação</a:t>
            </a:r>
          </a:p>
        </p:txBody>
      </p:sp>
      <p:sp>
        <p:nvSpPr>
          <p:cNvPr id="17" name="Retângulo de cantos arredondados 9">
            <a:extLst>
              <a:ext uri="{FF2B5EF4-FFF2-40B4-BE49-F238E27FC236}">
                <a16:creationId xmlns:a16="http://schemas.microsoft.com/office/drawing/2014/main" id="{9118B5DC-3E88-433B-9D13-A4B75C371933}"/>
              </a:ext>
            </a:extLst>
          </p:cNvPr>
          <p:cNvSpPr/>
          <p:nvPr/>
        </p:nvSpPr>
        <p:spPr>
          <a:xfrm>
            <a:off x="323528" y="1412776"/>
            <a:ext cx="8519889" cy="12265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00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6594B125-25E3-4E38-AC58-09276B25F1B3}"/>
              </a:ext>
            </a:extLst>
          </p:cNvPr>
          <p:cNvSpPr/>
          <p:nvPr/>
        </p:nvSpPr>
        <p:spPr>
          <a:xfrm>
            <a:off x="395536" y="1340768"/>
            <a:ext cx="8280000" cy="1370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pt-BR" sz="25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AFF021A4-D54A-489D-A70A-5843B91251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6751205"/>
              </p:ext>
            </p:extLst>
          </p:nvPr>
        </p:nvGraphicFramePr>
        <p:xfrm>
          <a:off x="695040" y="2310423"/>
          <a:ext cx="7776864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5302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000" dirty="0"/>
              <a:t>Assinatura dos Contratos</a:t>
            </a:r>
          </a:p>
        </p:txBody>
      </p:sp>
      <p:sp>
        <p:nvSpPr>
          <p:cNvPr id="17" name="Retângulo de cantos arredondados 9">
            <a:extLst>
              <a:ext uri="{FF2B5EF4-FFF2-40B4-BE49-F238E27FC236}">
                <a16:creationId xmlns:a16="http://schemas.microsoft.com/office/drawing/2014/main" id="{9118B5DC-3E88-433B-9D13-A4B75C371933}"/>
              </a:ext>
            </a:extLst>
          </p:cNvPr>
          <p:cNvSpPr/>
          <p:nvPr/>
        </p:nvSpPr>
        <p:spPr>
          <a:xfrm>
            <a:off x="323528" y="1412776"/>
            <a:ext cx="8519889" cy="12265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00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6594B125-25E3-4E38-AC58-09276B25F1B3}"/>
              </a:ext>
            </a:extLst>
          </p:cNvPr>
          <p:cNvSpPr/>
          <p:nvPr/>
        </p:nvSpPr>
        <p:spPr>
          <a:xfrm>
            <a:off x="395536" y="1340768"/>
            <a:ext cx="8280000" cy="1370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pt-BR" sz="25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12" name="Grupo 22">
            <a:extLst>
              <a:ext uri="{FF2B5EF4-FFF2-40B4-BE49-F238E27FC236}">
                <a16:creationId xmlns:a16="http://schemas.microsoft.com/office/drawing/2014/main" id="{0E2AF896-E1AA-475F-99CF-B19EE0F3A48C}"/>
              </a:ext>
            </a:extLst>
          </p:cNvPr>
          <p:cNvGrpSpPr/>
          <p:nvPr/>
        </p:nvGrpSpPr>
        <p:grpSpPr>
          <a:xfrm>
            <a:off x="300475" y="1221860"/>
            <a:ext cx="2920870" cy="5406228"/>
            <a:chOff x="6732240" y="1772816"/>
            <a:chExt cx="2088232" cy="4824536"/>
          </a:xfrm>
          <a:solidFill>
            <a:schemeClr val="tx2"/>
          </a:solidFill>
        </p:grpSpPr>
        <p:sp>
          <p:nvSpPr>
            <p:cNvPr id="15" name="Retângulo de cantos arredondados 12">
              <a:extLst>
                <a:ext uri="{FF2B5EF4-FFF2-40B4-BE49-F238E27FC236}">
                  <a16:creationId xmlns:a16="http://schemas.microsoft.com/office/drawing/2014/main" id="{09763FF8-0CE9-4B0A-A441-9A1AF2467A79}"/>
                </a:ext>
              </a:extLst>
            </p:cNvPr>
            <p:cNvSpPr/>
            <p:nvPr/>
          </p:nvSpPr>
          <p:spPr>
            <a:xfrm>
              <a:off x="6732240" y="1772816"/>
              <a:ext cx="2088232" cy="1224136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600" b="1" dirty="0"/>
                <a:t>Entregue os documentos para assinatura </a:t>
              </a:r>
            </a:p>
          </p:txBody>
        </p:sp>
        <p:sp>
          <p:nvSpPr>
            <p:cNvPr id="16" name="Retângulo de cantos arredondados 13">
              <a:extLst>
                <a:ext uri="{FF2B5EF4-FFF2-40B4-BE49-F238E27FC236}">
                  <a16:creationId xmlns:a16="http://schemas.microsoft.com/office/drawing/2014/main" id="{A57A3E98-524E-4277-9D39-609AF5B4135F}"/>
                </a:ext>
              </a:extLst>
            </p:cNvPr>
            <p:cNvSpPr/>
            <p:nvPr/>
          </p:nvSpPr>
          <p:spPr>
            <a:xfrm>
              <a:off x="6732240" y="3573016"/>
              <a:ext cx="2088232" cy="1224136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600" b="1" dirty="0"/>
                <a:t>Comprovação do pagamento do Bônus de Assinatura</a:t>
              </a:r>
            </a:p>
          </p:txBody>
        </p:sp>
        <p:sp>
          <p:nvSpPr>
            <p:cNvPr id="19" name="Retângulo de cantos arredondados 14">
              <a:extLst>
                <a:ext uri="{FF2B5EF4-FFF2-40B4-BE49-F238E27FC236}">
                  <a16:creationId xmlns:a16="http://schemas.microsoft.com/office/drawing/2014/main" id="{7479A9C5-254E-48D5-987B-318D2B2FB527}"/>
                </a:ext>
              </a:extLst>
            </p:cNvPr>
            <p:cNvSpPr/>
            <p:nvPr/>
          </p:nvSpPr>
          <p:spPr>
            <a:xfrm>
              <a:off x="6732240" y="5373216"/>
              <a:ext cx="2088232" cy="1224136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600" b="1" dirty="0"/>
                <a:t>Entregue as Garantias Financeiras do PEM</a:t>
              </a:r>
            </a:p>
          </p:txBody>
        </p:sp>
        <p:sp>
          <p:nvSpPr>
            <p:cNvPr id="20" name="Cruz 19">
              <a:extLst>
                <a:ext uri="{FF2B5EF4-FFF2-40B4-BE49-F238E27FC236}">
                  <a16:creationId xmlns:a16="http://schemas.microsoft.com/office/drawing/2014/main" id="{08B4E381-ED6F-4AB8-AAEC-7764F250D4C1}"/>
                </a:ext>
              </a:extLst>
            </p:cNvPr>
            <p:cNvSpPr/>
            <p:nvPr/>
          </p:nvSpPr>
          <p:spPr>
            <a:xfrm>
              <a:off x="7596336" y="4869160"/>
              <a:ext cx="432048" cy="432048"/>
            </a:xfrm>
            <a:prstGeom prst="plus">
              <a:avLst>
                <a:gd name="adj" fmla="val 3698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1" name="Cruz 20">
              <a:extLst>
                <a:ext uri="{FF2B5EF4-FFF2-40B4-BE49-F238E27FC236}">
                  <a16:creationId xmlns:a16="http://schemas.microsoft.com/office/drawing/2014/main" id="{02A5FD94-026D-4075-BA64-6AFCD3A1B96C}"/>
                </a:ext>
              </a:extLst>
            </p:cNvPr>
            <p:cNvSpPr/>
            <p:nvPr/>
          </p:nvSpPr>
          <p:spPr>
            <a:xfrm>
              <a:off x="7596336" y="3068960"/>
              <a:ext cx="432048" cy="432048"/>
            </a:xfrm>
            <a:prstGeom prst="plus">
              <a:avLst>
                <a:gd name="adj" fmla="val 3698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91E9E5D2-B3A2-44FB-A093-6E5D3BB1B525}"/>
              </a:ext>
            </a:extLst>
          </p:cNvPr>
          <p:cNvSpPr txBox="1"/>
          <p:nvPr/>
        </p:nvSpPr>
        <p:spPr>
          <a:xfrm>
            <a:off x="3653637" y="2131690"/>
            <a:ext cx="5021899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§"/>
            </a:pPr>
            <a:endParaRPr lang="pt-BR" sz="1600" dirty="0"/>
          </a:p>
          <a:p>
            <a:pPr algn="just">
              <a:buFont typeface="Wingdings" pitchFamily="2" charset="2"/>
              <a:buChar char="§"/>
            </a:pPr>
            <a:r>
              <a:rPr lang="pt-BR" dirty="0"/>
              <a:t> Uma vez atendidas essas três condições, a empresa está apta a assinar o contrato de concessão;</a:t>
            </a:r>
          </a:p>
          <a:p>
            <a:pPr algn="just">
              <a:buFont typeface="Wingdings" pitchFamily="2" charset="2"/>
              <a:buChar char="§"/>
            </a:pPr>
            <a:endParaRPr lang="pt-BR" dirty="0"/>
          </a:p>
          <a:p>
            <a:pPr algn="just">
              <a:buFont typeface="Wingdings" pitchFamily="2" charset="2"/>
              <a:buChar char="§"/>
            </a:pPr>
            <a:r>
              <a:rPr lang="pt-BR" dirty="0"/>
              <a:t>Atenção ao dia 11/10/2018, data limite para a entrega da documentação de assinatura; e</a:t>
            </a:r>
          </a:p>
          <a:p>
            <a:pPr algn="just">
              <a:buFont typeface="Wingdings" pitchFamily="2" charset="2"/>
              <a:buChar char="§"/>
            </a:pPr>
            <a:endParaRPr lang="pt-BR" dirty="0"/>
          </a:p>
          <a:p>
            <a:pPr lvl="1" algn="just"/>
            <a:r>
              <a:rPr lang="pt-BR" dirty="0"/>
              <a:t>i) O pagamento fora do prazo implicará no acréscimo de 10 % sobre o valor ofertado para o bônus, além de juros moratórios de 1% ao mês até a data do efetivo pagamento.</a:t>
            </a:r>
          </a:p>
        </p:txBody>
      </p:sp>
    </p:spTree>
    <p:extLst>
      <p:ext uri="{BB962C8B-B14F-4D97-AF65-F5344CB8AC3E}">
        <p14:creationId xmlns:p14="http://schemas.microsoft.com/office/powerpoint/2010/main" val="22880464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000" dirty="0"/>
              <a:t>Assinatura dos Contratos – Garantia do PEM</a:t>
            </a:r>
          </a:p>
        </p:txBody>
      </p:sp>
      <p:sp>
        <p:nvSpPr>
          <p:cNvPr id="17" name="Retângulo de cantos arredondados 9">
            <a:extLst>
              <a:ext uri="{FF2B5EF4-FFF2-40B4-BE49-F238E27FC236}">
                <a16:creationId xmlns:a16="http://schemas.microsoft.com/office/drawing/2014/main" id="{9118B5DC-3E88-433B-9D13-A4B75C371933}"/>
              </a:ext>
            </a:extLst>
          </p:cNvPr>
          <p:cNvSpPr/>
          <p:nvPr/>
        </p:nvSpPr>
        <p:spPr>
          <a:xfrm>
            <a:off x="323528" y="1412776"/>
            <a:ext cx="8519889" cy="12265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00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6594B125-25E3-4E38-AC58-09276B25F1B3}"/>
              </a:ext>
            </a:extLst>
          </p:cNvPr>
          <p:cNvSpPr/>
          <p:nvPr/>
        </p:nvSpPr>
        <p:spPr>
          <a:xfrm>
            <a:off x="395536" y="1340768"/>
            <a:ext cx="8280000" cy="1370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pt-BR" sz="25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" name="Retângulo de cantos arredondados 10">
            <a:extLst>
              <a:ext uri="{FF2B5EF4-FFF2-40B4-BE49-F238E27FC236}">
                <a16:creationId xmlns:a16="http://schemas.microsoft.com/office/drawing/2014/main" id="{F144C14F-09DA-47D1-B1CF-E1CE001D2276}"/>
              </a:ext>
            </a:extLst>
          </p:cNvPr>
          <p:cNvSpPr/>
          <p:nvPr/>
        </p:nvSpPr>
        <p:spPr>
          <a:xfrm>
            <a:off x="251520" y="2707834"/>
            <a:ext cx="2088232" cy="72008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/>
              <a:t>Garantias Financeiras do PEM</a:t>
            </a:r>
          </a:p>
        </p:txBody>
      </p:sp>
      <p:cxnSp>
        <p:nvCxnSpPr>
          <p:cNvPr id="14" name="Conector de seta reta 15">
            <a:extLst>
              <a:ext uri="{FF2B5EF4-FFF2-40B4-BE49-F238E27FC236}">
                <a16:creationId xmlns:a16="http://schemas.microsoft.com/office/drawing/2014/main" id="{BD2C4BB5-B41C-420A-AD8B-A1FBF8AC5E17}"/>
              </a:ext>
            </a:extLst>
          </p:cNvPr>
          <p:cNvCxnSpPr>
            <a:cxnSpLocks/>
          </p:cNvCxnSpPr>
          <p:nvPr/>
        </p:nvCxnSpPr>
        <p:spPr>
          <a:xfrm flipV="1">
            <a:off x="2296344" y="1658542"/>
            <a:ext cx="594211" cy="1445336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17">
            <a:extLst>
              <a:ext uri="{FF2B5EF4-FFF2-40B4-BE49-F238E27FC236}">
                <a16:creationId xmlns:a16="http://schemas.microsoft.com/office/drawing/2014/main" id="{5ED6B100-CAB6-4E92-A34C-43D98E783F3D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2339752" y="2131770"/>
            <a:ext cx="1328228" cy="936104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de seta reta 19">
            <a:extLst>
              <a:ext uri="{FF2B5EF4-FFF2-40B4-BE49-F238E27FC236}">
                <a16:creationId xmlns:a16="http://schemas.microsoft.com/office/drawing/2014/main" id="{19D49640-13B6-4BB9-9C36-BCA12C997D2B}"/>
              </a:ext>
            </a:extLst>
          </p:cNvPr>
          <p:cNvCxnSpPr>
            <a:stCxn id="13" idx="3"/>
            <a:endCxn id="27" idx="1"/>
          </p:cNvCxnSpPr>
          <p:nvPr/>
        </p:nvCxnSpPr>
        <p:spPr>
          <a:xfrm>
            <a:off x="2339752" y="3067874"/>
            <a:ext cx="648072" cy="456292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tângulo de cantos arredondados 24">
            <a:extLst>
              <a:ext uri="{FF2B5EF4-FFF2-40B4-BE49-F238E27FC236}">
                <a16:creationId xmlns:a16="http://schemas.microsoft.com/office/drawing/2014/main" id="{BB6FB01D-9A0D-4874-BEEF-81E834C71965}"/>
              </a:ext>
            </a:extLst>
          </p:cNvPr>
          <p:cNvSpPr/>
          <p:nvPr/>
        </p:nvSpPr>
        <p:spPr>
          <a:xfrm>
            <a:off x="2890555" y="1154486"/>
            <a:ext cx="2088232" cy="504056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/>
              <a:t>Carta de Crédito</a:t>
            </a:r>
          </a:p>
        </p:txBody>
      </p:sp>
      <p:sp>
        <p:nvSpPr>
          <p:cNvPr id="26" name="Retângulo de cantos arredondados 25">
            <a:extLst>
              <a:ext uri="{FF2B5EF4-FFF2-40B4-BE49-F238E27FC236}">
                <a16:creationId xmlns:a16="http://schemas.microsoft.com/office/drawing/2014/main" id="{604477E3-AE70-44F6-A534-C25AE793999F}"/>
              </a:ext>
            </a:extLst>
          </p:cNvPr>
          <p:cNvSpPr/>
          <p:nvPr/>
        </p:nvSpPr>
        <p:spPr>
          <a:xfrm>
            <a:off x="3707444" y="1904971"/>
            <a:ext cx="2088232" cy="50405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/>
              <a:t>Seguro Garantia</a:t>
            </a:r>
          </a:p>
        </p:txBody>
      </p:sp>
      <p:sp>
        <p:nvSpPr>
          <p:cNvPr id="27" name="Retângulo de cantos arredondados 26">
            <a:extLst>
              <a:ext uri="{FF2B5EF4-FFF2-40B4-BE49-F238E27FC236}">
                <a16:creationId xmlns:a16="http://schemas.microsoft.com/office/drawing/2014/main" id="{EC20677C-086D-43D4-B5B6-BA600A5B0146}"/>
              </a:ext>
            </a:extLst>
          </p:cNvPr>
          <p:cNvSpPr/>
          <p:nvPr/>
        </p:nvSpPr>
        <p:spPr>
          <a:xfrm>
            <a:off x="2987824" y="3236134"/>
            <a:ext cx="5688632" cy="57606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/>
              <a:t>Contrato de Penhor de Petróleo ou Gás Natural</a:t>
            </a: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227D9122-093F-4A88-99F2-B2D7F0C93B8F}"/>
              </a:ext>
            </a:extLst>
          </p:cNvPr>
          <p:cNvSpPr txBox="1"/>
          <p:nvPr/>
        </p:nvSpPr>
        <p:spPr>
          <a:xfrm>
            <a:off x="2915816" y="3812198"/>
            <a:ext cx="5759720" cy="2860358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pt-BR" dirty="0">
                <a:solidFill>
                  <a:schemeClr val="tx1"/>
                </a:solidFill>
              </a:rPr>
              <a:t>Premissas principais:</a:t>
            </a:r>
          </a:p>
          <a:p>
            <a:pPr lvl="1" algn="just">
              <a:buFont typeface="Wingdings" pitchFamily="2" charset="2"/>
              <a:buChar char="Ø"/>
            </a:pPr>
            <a:r>
              <a:rPr lang="pt-BR" sz="1600" dirty="0">
                <a:solidFill>
                  <a:schemeClr val="tx1"/>
                </a:solidFill>
              </a:rPr>
              <a:t> Campos de petróleo em território nacional;</a:t>
            </a:r>
          </a:p>
          <a:p>
            <a:pPr lvl="1" algn="just">
              <a:buFont typeface="Wingdings" pitchFamily="2" charset="2"/>
              <a:buChar char="Ø"/>
            </a:pPr>
            <a:r>
              <a:rPr lang="pt-BR" sz="1600" dirty="0">
                <a:solidFill>
                  <a:schemeClr val="tx1"/>
                </a:solidFill>
              </a:rPr>
              <a:t> Campos onde a extração do 1º óleo tenha ocorrido há pelo menos dois anos;</a:t>
            </a:r>
          </a:p>
          <a:p>
            <a:pPr lvl="1" algn="just">
              <a:buFont typeface="Wingdings" pitchFamily="2" charset="2"/>
              <a:buChar char="Ø"/>
            </a:pPr>
            <a:r>
              <a:rPr lang="pt-BR" sz="1600" dirty="0">
                <a:solidFill>
                  <a:schemeClr val="tx1"/>
                </a:solidFill>
              </a:rPr>
              <a:t> Reservas provadas que suportem a curva de produção comprometida; </a:t>
            </a:r>
          </a:p>
          <a:p>
            <a:pPr lvl="1" algn="just">
              <a:buFont typeface="Wingdings" pitchFamily="2" charset="2"/>
              <a:buChar char="Ø"/>
            </a:pPr>
            <a:r>
              <a:rPr lang="pt-BR" sz="1600" dirty="0">
                <a:solidFill>
                  <a:schemeClr val="tx1"/>
                </a:solidFill>
              </a:rPr>
              <a:t> Campos cuja a receita operacional líquida seja positiva; e</a:t>
            </a:r>
          </a:p>
          <a:p>
            <a:pPr lvl="1" algn="just">
              <a:buFont typeface="Wingdings" pitchFamily="2" charset="2"/>
              <a:buChar char="Ø"/>
            </a:pPr>
            <a:r>
              <a:rPr lang="pt-BR" sz="1600" dirty="0">
                <a:solidFill>
                  <a:schemeClr val="tx1"/>
                </a:solidFill>
              </a:rPr>
              <a:t> Limite máximo de empenho de 50% da produção total da concessionária no Brasil.</a:t>
            </a:r>
          </a:p>
        </p:txBody>
      </p:sp>
      <p:sp>
        <p:nvSpPr>
          <p:cNvPr id="29" name="Retângulo de cantos arredondados 12">
            <a:extLst>
              <a:ext uri="{FF2B5EF4-FFF2-40B4-BE49-F238E27FC236}">
                <a16:creationId xmlns:a16="http://schemas.microsoft.com/office/drawing/2014/main" id="{8FFC80C3-F8E4-45B9-BF27-79BBEFFC315E}"/>
              </a:ext>
            </a:extLst>
          </p:cNvPr>
          <p:cNvSpPr/>
          <p:nvPr/>
        </p:nvSpPr>
        <p:spPr>
          <a:xfrm>
            <a:off x="4676092" y="2541706"/>
            <a:ext cx="2088232" cy="504056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/>
              <a:t>Caução em dinheiro (R15 - Terra)</a:t>
            </a:r>
          </a:p>
        </p:txBody>
      </p:sp>
      <p:cxnSp>
        <p:nvCxnSpPr>
          <p:cNvPr id="30" name="Conector de seta reta 21">
            <a:extLst>
              <a:ext uri="{FF2B5EF4-FFF2-40B4-BE49-F238E27FC236}">
                <a16:creationId xmlns:a16="http://schemas.microsoft.com/office/drawing/2014/main" id="{AA0D6356-FA98-4F4E-B05D-FC00655FDC41}"/>
              </a:ext>
            </a:extLst>
          </p:cNvPr>
          <p:cNvCxnSpPr>
            <a:cxnSpLocks/>
            <a:endCxn id="29" idx="1"/>
          </p:cNvCxnSpPr>
          <p:nvPr/>
        </p:nvCxnSpPr>
        <p:spPr>
          <a:xfrm flipV="1">
            <a:off x="2267744" y="2793734"/>
            <a:ext cx="2408348" cy="27414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11509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000" dirty="0"/>
              <a:t>Das Penalidades</a:t>
            </a:r>
          </a:p>
        </p:txBody>
      </p:sp>
      <p:graphicFrame>
        <p:nvGraphicFramePr>
          <p:cNvPr id="15" name="Diagrama 14">
            <a:extLst>
              <a:ext uri="{FF2B5EF4-FFF2-40B4-BE49-F238E27FC236}">
                <a16:creationId xmlns:a16="http://schemas.microsoft.com/office/drawing/2014/main" id="{2DB7C4DD-126D-4B0E-ABAC-EF4ADB5F56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051829"/>
              </p:ext>
            </p:extLst>
          </p:nvPr>
        </p:nvGraphicFramePr>
        <p:xfrm>
          <a:off x="611560" y="1340768"/>
          <a:ext cx="7944544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1140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000" dirty="0"/>
              <a:t>Recursos Administrativos</a:t>
            </a:r>
          </a:p>
        </p:txBody>
      </p:sp>
      <p:grpSp>
        <p:nvGrpSpPr>
          <p:cNvPr id="4" name="Grupo 23">
            <a:extLst>
              <a:ext uri="{FF2B5EF4-FFF2-40B4-BE49-F238E27FC236}">
                <a16:creationId xmlns:a16="http://schemas.microsoft.com/office/drawing/2014/main" id="{C5C7AE75-05C5-4B53-BF9C-A5DA75D7C331}"/>
              </a:ext>
            </a:extLst>
          </p:cNvPr>
          <p:cNvGrpSpPr/>
          <p:nvPr/>
        </p:nvGrpSpPr>
        <p:grpSpPr>
          <a:xfrm>
            <a:off x="251760" y="1700808"/>
            <a:ext cx="8640480" cy="2641649"/>
            <a:chOff x="251520" y="1916832"/>
            <a:chExt cx="8640480" cy="2641649"/>
          </a:xfrm>
        </p:grpSpPr>
        <p:cxnSp>
          <p:nvCxnSpPr>
            <p:cNvPr id="5" name="Conector reto 4">
              <a:extLst>
                <a:ext uri="{FF2B5EF4-FFF2-40B4-BE49-F238E27FC236}">
                  <a16:creationId xmlns:a16="http://schemas.microsoft.com/office/drawing/2014/main" id="{F8FFAF7C-0E4C-4D15-A5CA-12E2D2FF535F}"/>
                </a:ext>
              </a:extLst>
            </p:cNvPr>
            <p:cNvCxnSpPr/>
            <p:nvPr/>
          </p:nvCxnSpPr>
          <p:spPr>
            <a:xfrm>
              <a:off x="252000" y="3661353"/>
              <a:ext cx="8640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grpSp>
          <p:nvGrpSpPr>
            <p:cNvPr id="6" name="Grupo 22">
              <a:extLst>
                <a:ext uri="{FF2B5EF4-FFF2-40B4-BE49-F238E27FC236}">
                  <a16:creationId xmlns:a16="http://schemas.microsoft.com/office/drawing/2014/main" id="{51E0E125-31C3-419D-B88D-71A6B72A7785}"/>
                </a:ext>
              </a:extLst>
            </p:cNvPr>
            <p:cNvGrpSpPr/>
            <p:nvPr/>
          </p:nvGrpSpPr>
          <p:grpSpPr>
            <a:xfrm>
              <a:off x="251520" y="1916832"/>
              <a:ext cx="8457370" cy="2641649"/>
              <a:chOff x="290870" y="2204864"/>
              <a:chExt cx="8457370" cy="2641649"/>
            </a:xfrm>
          </p:grpSpPr>
          <p:cxnSp>
            <p:nvCxnSpPr>
              <p:cNvPr id="7" name="Conector reto 6">
                <a:extLst>
                  <a:ext uri="{FF2B5EF4-FFF2-40B4-BE49-F238E27FC236}">
                    <a16:creationId xmlns:a16="http://schemas.microsoft.com/office/drawing/2014/main" id="{8EC0EC7F-A28A-468E-9B87-B23A546B0540}"/>
                  </a:ext>
                </a:extLst>
              </p:cNvPr>
              <p:cNvCxnSpPr/>
              <p:nvPr/>
            </p:nvCxnSpPr>
            <p:spPr>
              <a:xfrm>
                <a:off x="1413285" y="3429000"/>
                <a:ext cx="0" cy="504056"/>
              </a:xfrm>
              <a:prstGeom prst="line">
                <a:avLst/>
              </a:prstGeom>
              <a:ln w="57150">
                <a:solidFill>
                  <a:schemeClr val="tx2"/>
                </a:solidFill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8" name="CaixaDeTexto 7">
                <a:extLst>
                  <a:ext uri="{FF2B5EF4-FFF2-40B4-BE49-F238E27FC236}">
                    <a16:creationId xmlns:a16="http://schemas.microsoft.com/office/drawing/2014/main" id="{0305E216-8133-45BB-B2C5-81369053879E}"/>
                  </a:ext>
                </a:extLst>
              </p:cNvPr>
              <p:cNvSpPr txBox="1"/>
              <p:nvPr/>
            </p:nvSpPr>
            <p:spPr>
              <a:xfrm>
                <a:off x="290870" y="2509225"/>
                <a:ext cx="2264906" cy="430887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2200" b="1" dirty="0"/>
                  <a:t>Decisão da CEL</a:t>
                </a:r>
              </a:p>
            </p:txBody>
          </p:sp>
          <p:cxnSp>
            <p:nvCxnSpPr>
              <p:cNvPr id="9" name="Conector reto 8">
                <a:extLst>
                  <a:ext uri="{FF2B5EF4-FFF2-40B4-BE49-F238E27FC236}">
                    <a16:creationId xmlns:a16="http://schemas.microsoft.com/office/drawing/2014/main" id="{E6F48802-142D-4974-9CA7-637E758DC692}"/>
                  </a:ext>
                </a:extLst>
              </p:cNvPr>
              <p:cNvCxnSpPr/>
              <p:nvPr/>
            </p:nvCxnSpPr>
            <p:spPr>
              <a:xfrm>
                <a:off x="4572000" y="3445329"/>
                <a:ext cx="0" cy="504056"/>
              </a:xfrm>
              <a:prstGeom prst="line">
                <a:avLst/>
              </a:prstGeom>
              <a:ln w="57150">
                <a:solidFill>
                  <a:schemeClr val="tx2"/>
                </a:solidFill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10" name="CaixaDeTexto 9">
                <a:extLst>
                  <a:ext uri="{FF2B5EF4-FFF2-40B4-BE49-F238E27FC236}">
                    <a16:creationId xmlns:a16="http://schemas.microsoft.com/office/drawing/2014/main" id="{DC7CA970-E57D-4D66-9802-217434050649}"/>
                  </a:ext>
                </a:extLst>
              </p:cNvPr>
              <p:cNvSpPr txBox="1"/>
              <p:nvPr/>
            </p:nvSpPr>
            <p:spPr>
              <a:xfrm>
                <a:off x="3563888" y="2204864"/>
                <a:ext cx="2016000" cy="1107996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2200" b="1" dirty="0"/>
                  <a:t>Ciência do interposição do recurso</a:t>
                </a:r>
              </a:p>
            </p:txBody>
          </p:sp>
          <p:cxnSp>
            <p:nvCxnSpPr>
              <p:cNvPr id="11" name="Conector reto 10">
                <a:extLst>
                  <a:ext uri="{FF2B5EF4-FFF2-40B4-BE49-F238E27FC236}">
                    <a16:creationId xmlns:a16="http://schemas.microsoft.com/office/drawing/2014/main" id="{CC955C87-9DDC-418F-90DB-6797E6E7B85E}"/>
                  </a:ext>
                </a:extLst>
              </p:cNvPr>
              <p:cNvCxnSpPr/>
              <p:nvPr/>
            </p:nvCxnSpPr>
            <p:spPr>
              <a:xfrm>
                <a:off x="7729719" y="3445329"/>
                <a:ext cx="0" cy="504056"/>
              </a:xfrm>
              <a:prstGeom prst="line">
                <a:avLst/>
              </a:prstGeom>
              <a:ln w="57150">
                <a:solidFill>
                  <a:schemeClr val="tx2"/>
                </a:solidFill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12" name="CaixaDeTexto 11">
                <a:extLst>
                  <a:ext uri="{FF2B5EF4-FFF2-40B4-BE49-F238E27FC236}">
                    <a16:creationId xmlns:a16="http://schemas.microsoft.com/office/drawing/2014/main" id="{C28572BF-1F85-41A7-A569-43E9BEF6BFA2}"/>
                  </a:ext>
                </a:extLst>
              </p:cNvPr>
              <p:cNvSpPr txBox="1"/>
              <p:nvPr/>
            </p:nvSpPr>
            <p:spPr>
              <a:xfrm>
                <a:off x="6732240" y="2492896"/>
                <a:ext cx="2016000" cy="430887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2200" b="1" dirty="0"/>
                  <a:t>Julgamento DIR</a:t>
                </a:r>
              </a:p>
            </p:txBody>
          </p:sp>
          <p:sp>
            <p:nvSpPr>
              <p:cNvPr id="13" name="CaixaDeTexto 12">
                <a:extLst>
                  <a:ext uri="{FF2B5EF4-FFF2-40B4-BE49-F238E27FC236}">
                    <a16:creationId xmlns:a16="http://schemas.microsoft.com/office/drawing/2014/main" id="{755530EB-062A-4078-9E2C-FAE53A540D1B}"/>
                  </a:ext>
                </a:extLst>
              </p:cNvPr>
              <p:cNvSpPr txBox="1"/>
              <p:nvPr/>
            </p:nvSpPr>
            <p:spPr>
              <a:xfrm>
                <a:off x="1947054" y="4077072"/>
                <a:ext cx="2160240" cy="769441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2200" b="1" dirty="0"/>
                  <a:t>Prazo recursal</a:t>
                </a:r>
              </a:p>
              <a:p>
                <a:pPr algn="ctr"/>
                <a:r>
                  <a:rPr lang="pt-BR" sz="2200" dirty="0"/>
                  <a:t>5 dias úteis</a:t>
                </a:r>
              </a:p>
            </p:txBody>
          </p:sp>
          <p:sp>
            <p:nvSpPr>
              <p:cNvPr id="14" name="CaixaDeTexto 13">
                <a:extLst>
                  <a:ext uri="{FF2B5EF4-FFF2-40B4-BE49-F238E27FC236}">
                    <a16:creationId xmlns:a16="http://schemas.microsoft.com/office/drawing/2014/main" id="{2356FB50-D75D-4A54-9890-E11C83098E54}"/>
                  </a:ext>
                </a:extLst>
              </p:cNvPr>
              <p:cNvSpPr txBox="1"/>
              <p:nvPr/>
            </p:nvSpPr>
            <p:spPr>
              <a:xfrm>
                <a:off x="5043398" y="4077072"/>
                <a:ext cx="2520280" cy="769441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2200" b="1" dirty="0"/>
                  <a:t>Prazo contrarrazões</a:t>
                </a:r>
              </a:p>
              <a:p>
                <a:pPr algn="ctr"/>
                <a:r>
                  <a:rPr lang="pt-BR" sz="2200" dirty="0"/>
                  <a:t>5 dias úteis</a:t>
                </a:r>
              </a:p>
            </p:txBody>
          </p:sp>
        </p:grpSp>
      </p:grp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93B20D99-52BC-4372-BAAF-589E9E89DAA5}"/>
              </a:ext>
            </a:extLst>
          </p:cNvPr>
          <p:cNvSpPr txBox="1"/>
          <p:nvPr/>
        </p:nvSpPr>
        <p:spPr>
          <a:xfrm>
            <a:off x="503548" y="4653136"/>
            <a:ext cx="8136904" cy="1838801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pt-BR" sz="1700" dirty="0">
                <a:solidFill>
                  <a:schemeClr val="tx1"/>
                </a:solidFill>
              </a:rPr>
              <a:t>O recurso da parte interessada, dirigido à CEL, será formulado por escrito e instruído com os documentos que comprovem as razões alegadas, devendo ser protocolado na ANP.</a:t>
            </a:r>
          </a:p>
          <a:p>
            <a:pPr algn="just">
              <a:buFont typeface="Wingdings" pitchFamily="2" charset="2"/>
              <a:buChar char="Ø"/>
            </a:pPr>
            <a:endParaRPr lang="pt-BR" sz="1700" dirty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pt-BR" sz="1700" dirty="0">
                <a:solidFill>
                  <a:schemeClr val="tx1"/>
                </a:solidFill>
              </a:rPr>
              <a:t>Caso não haja reconsideração da decisão pela CEL, o recurso será encaminhado à Diretoria Colegiada para conhecimento e julgamento.</a:t>
            </a:r>
          </a:p>
        </p:txBody>
      </p:sp>
    </p:spTree>
    <p:extLst>
      <p:ext uri="{BB962C8B-B14F-4D97-AF65-F5344CB8AC3E}">
        <p14:creationId xmlns:p14="http://schemas.microsoft.com/office/powerpoint/2010/main" val="21245928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" y="4291534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>
                <a:solidFill>
                  <a:schemeClr val="bg1"/>
                </a:solidFill>
              </a:rPr>
              <a:t>Consulta Pública</a:t>
            </a:r>
          </a:p>
        </p:txBody>
      </p:sp>
    </p:spTree>
    <p:extLst>
      <p:ext uri="{BB962C8B-B14F-4D97-AF65-F5344CB8AC3E}">
        <p14:creationId xmlns:p14="http://schemas.microsoft.com/office/powerpoint/2010/main" val="24395305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307974" y="229802"/>
            <a:ext cx="6131564" cy="1080120"/>
          </a:xfrm>
        </p:spPr>
        <p:txBody>
          <a:bodyPr>
            <a:normAutofit/>
          </a:bodyPr>
          <a:lstStyle/>
          <a:p>
            <a:r>
              <a:rPr lang="pt-BR" sz="2000" dirty="0"/>
              <a:t>Balanço da Consulta - Participantes</a:t>
            </a:r>
          </a:p>
        </p:txBody>
      </p:sp>
      <p:sp>
        <p:nvSpPr>
          <p:cNvPr id="67586" name="AutoShape 2" descr="Resultado de imagem para abespetro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7588" name="AutoShape 4" descr="Resultado de imagem para abespetro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7592" name="AutoShape 8" descr="Resultado de imagem para Abimaq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7594" name="AutoShape 10" descr="Resultado de imagem para Abimaq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7596" name="AutoShape 12" descr="Resultado de imagem para Abimaq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7608" name="Picture 24" descr="Resultado de imagem para exxon mobil logo"/>
          <p:cNvPicPr>
            <a:picLocks noChangeAspect="1" noChangeArrowheads="1"/>
          </p:cNvPicPr>
          <p:nvPr/>
        </p:nvPicPr>
        <p:blipFill>
          <a:blip r:embed="rId3" cstate="print"/>
          <a:srcRect l="10332" t="29886" r="12460" b="39618"/>
          <a:stretch>
            <a:fillRect/>
          </a:stretch>
        </p:blipFill>
        <p:spPr bwMode="auto">
          <a:xfrm>
            <a:off x="5302487" y="1515113"/>
            <a:ext cx="2448272" cy="484554"/>
          </a:xfrm>
          <a:prstGeom prst="rect">
            <a:avLst/>
          </a:prstGeom>
          <a:noFill/>
        </p:spPr>
      </p:pic>
      <p:pic>
        <p:nvPicPr>
          <p:cNvPr id="67610" name="Picture 26" descr="Resultado de imagem para banco jp morgan"/>
          <p:cNvPicPr>
            <a:picLocks noChangeAspect="1" noChangeArrowheads="1"/>
          </p:cNvPicPr>
          <p:nvPr/>
        </p:nvPicPr>
        <p:blipFill>
          <a:blip r:embed="rId4" cstate="print"/>
          <a:srcRect t="24054" b="31274"/>
          <a:stretch>
            <a:fillRect/>
          </a:stretch>
        </p:blipFill>
        <p:spPr bwMode="auto">
          <a:xfrm>
            <a:off x="6187406" y="2532906"/>
            <a:ext cx="2857500" cy="936104"/>
          </a:xfrm>
          <a:prstGeom prst="rect">
            <a:avLst/>
          </a:prstGeom>
          <a:noFill/>
        </p:spPr>
      </p:pic>
      <p:pic>
        <p:nvPicPr>
          <p:cNvPr id="67622" name="Picture 38" descr="Resultado de imagem para IBP logo"/>
          <p:cNvPicPr>
            <a:picLocks noChangeAspect="1" noChangeArrowheads="1"/>
          </p:cNvPicPr>
          <p:nvPr/>
        </p:nvPicPr>
        <p:blipFill>
          <a:blip r:embed="rId5" cstate="print"/>
          <a:srcRect t="15120" r="28181" b="16841"/>
          <a:stretch>
            <a:fillRect/>
          </a:stretch>
        </p:blipFill>
        <p:spPr bwMode="auto">
          <a:xfrm>
            <a:off x="3653589" y="2004735"/>
            <a:ext cx="1596177" cy="1512168"/>
          </a:xfrm>
          <a:prstGeom prst="rect">
            <a:avLst/>
          </a:prstGeom>
          <a:noFill/>
        </p:spPr>
      </p:pic>
      <p:pic>
        <p:nvPicPr>
          <p:cNvPr id="67626" name="Picture 42" descr="Resultado de imagem para parnaíba gas natura 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17451" y="4332769"/>
            <a:ext cx="2829680" cy="873275"/>
          </a:xfrm>
          <a:prstGeom prst="rect">
            <a:avLst/>
          </a:prstGeom>
          <a:noFill/>
        </p:spPr>
      </p:pic>
      <p:pic>
        <p:nvPicPr>
          <p:cNvPr id="67628" name="Picture 44" descr="Resultado de imagem para petrobras logo"/>
          <p:cNvPicPr>
            <a:picLocks noChangeAspect="1" noChangeArrowheads="1"/>
          </p:cNvPicPr>
          <p:nvPr/>
        </p:nvPicPr>
        <p:blipFill>
          <a:blip r:embed="rId7" cstate="print"/>
          <a:srcRect l="7560" t="11036" r="5501" b="11709"/>
          <a:stretch>
            <a:fillRect/>
          </a:stretch>
        </p:blipFill>
        <p:spPr bwMode="auto">
          <a:xfrm>
            <a:off x="7223259" y="3828713"/>
            <a:ext cx="1656184" cy="1008112"/>
          </a:xfrm>
          <a:prstGeom prst="rect">
            <a:avLst/>
          </a:prstGeom>
          <a:noFill/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825" y="1219228"/>
            <a:ext cx="2543175" cy="1076325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7975" y="2937019"/>
            <a:ext cx="2514600" cy="8382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53588" y="3540849"/>
            <a:ext cx="1885950" cy="14478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5575" y="5736764"/>
            <a:ext cx="3019425" cy="942975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94417" y="5060489"/>
            <a:ext cx="3400425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55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Base Legal</a:t>
            </a:r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3691903772"/>
              </p:ext>
            </p:extLst>
          </p:nvPr>
        </p:nvGraphicFramePr>
        <p:xfrm>
          <a:off x="439738" y="1312863"/>
          <a:ext cx="8269287" cy="5164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726362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000" dirty="0"/>
              <a:t>Balanço da Consulta Pública – </a:t>
            </a:r>
            <a:r>
              <a:rPr lang="pt-BR" sz="2000" dirty="0" err="1"/>
              <a:t>Pré</a:t>
            </a:r>
            <a:r>
              <a:rPr lang="pt-BR" sz="2000" dirty="0"/>
              <a:t>-edital</a:t>
            </a: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CBC5459E-EF3E-42C9-806A-3DF778BC238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1722206"/>
              </p:ext>
            </p:extLst>
          </p:nvPr>
        </p:nvGraphicFramePr>
        <p:xfrm>
          <a:off x="107129" y="903201"/>
          <a:ext cx="8805433" cy="5826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CaixaDeTexto 15">
            <a:extLst>
              <a:ext uri="{FF2B5EF4-FFF2-40B4-BE49-F238E27FC236}">
                <a16:creationId xmlns:a16="http://schemas.microsoft.com/office/drawing/2014/main" id="{93B20D99-52BC-4372-BAAF-589E9E89DAA5}"/>
              </a:ext>
            </a:extLst>
          </p:cNvPr>
          <p:cNvSpPr txBox="1"/>
          <p:nvPr/>
        </p:nvSpPr>
        <p:spPr>
          <a:xfrm>
            <a:off x="556684" y="1138333"/>
            <a:ext cx="3604783" cy="510778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chemeClr val="tx1"/>
                </a:solidFill>
              </a:rPr>
              <a:t>95 contribuições (29%)</a:t>
            </a:r>
          </a:p>
        </p:txBody>
      </p:sp>
    </p:spTree>
    <p:extLst>
      <p:ext uri="{BB962C8B-B14F-4D97-AF65-F5344CB8AC3E}">
        <p14:creationId xmlns:p14="http://schemas.microsoft.com/office/powerpoint/2010/main" val="31071446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" y="4179240"/>
            <a:ext cx="9143999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chemeClr val="bg1"/>
                </a:solidFill>
              </a:rPr>
              <a:t>Superintendência de Promoção de Licitações</a:t>
            </a:r>
          </a:p>
          <a:p>
            <a:pPr algn="ctr">
              <a:spcBef>
                <a:spcPct val="0"/>
              </a:spcBef>
              <a:spcAft>
                <a:spcPts val="600"/>
              </a:spcAft>
              <a:defRPr/>
            </a:pPr>
            <a:endParaRPr lang="pt-BR" sz="1000" b="1" dirty="0">
              <a:solidFill>
                <a:schemeClr val="bg1"/>
              </a:solidFill>
            </a:endParaRPr>
          </a:p>
          <a:p>
            <a:pPr algn="ctr">
              <a:spcBef>
                <a:spcPct val="0"/>
              </a:spcBef>
              <a:spcAft>
                <a:spcPts val="600"/>
              </a:spcAft>
              <a:defRPr/>
            </a:pPr>
            <a:endParaRPr lang="pt-BR" sz="1000" b="1" dirty="0">
              <a:solidFill>
                <a:schemeClr val="bg1"/>
              </a:solidFill>
            </a:endParaRPr>
          </a:p>
          <a:p>
            <a:pPr algn="ctr">
              <a:spcBef>
                <a:spcPct val="0"/>
              </a:spcBef>
              <a:spcAft>
                <a:spcPts val="600"/>
              </a:spcAft>
              <a:defRPr/>
            </a:pPr>
            <a:r>
              <a:rPr lang="pt-BR" sz="2800" b="1" dirty="0">
                <a:solidFill>
                  <a:schemeClr val="bg1"/>
                </a:solidFill>
              </a:rPr>
              <a:t>http://www.brasil-rounds.gov.br</a:t>
            </a:r>
            <a:endParaRPr lang="pt-BR" sz="2800" b="1" dirty="0">
              <a:solidFill>
                <a:srgbClr val="273C18"/>
              </a:solidFill>
            </a:endParaRPr>
          </a:p>
          <a:p>
            <a:pPr lvl="0" algn="ctr">
              <a:spcBef>
                <a:spcPct val="0"/>
              </a:spcBef>
              <a:spcAft>
                <a:spcPts val="600"/>
              </a:spcAft>
              <a:defRPr/>
            </a:pPr>
            <a:r>
              <a:rPr lang="pt-BR" sz="2800" b="1" dirty="0">
                <a:solidFill>
                  <a:srgbClr val="273C18"/>
                </a:solidFill>
              </a:rPr>
              <a:t>rodadas@anp.gov.br</a:t>
            </a:r>
            <a:endParaRPr lang="pt-BR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075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pt-BR" sz="2400" dirty="0"/>
              <a:t>Objetivos</a:t>
            </a: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66204523"/>
              </p:ext>
            </p:extLst>
          </p:nvPr>
        </p:nvGraphicFramePr>
        <p:xfrm>
          <a:off x="439738" y="1312863"/>
          <a:ext cx="8269287" cy="5164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tângulo 9"/>
          <p:cNvSpPr/>
          <p:nvPr/>
        </p:nvSpPr>
        <p:spPr>
          <a:xfrm>
            <a:off x="1121725" y="3636137"/>
            <a:ext cx="1276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R15</a:t>
            </a:r>
          </a:p>
        </p:txBody>
      </p:sp>
    </p:spTree>
    <p:extLst>
      <p:ext uri="{BB962C8B-B14F-4D97-AF65-F5344CB8AC3E}">
        <p14:creationId xmlns:p14="http://schemas.microsoft.com/office/powerpoint/2010/main" val="1532863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Objetos</a:t>
            </a:r>
            <a:br>
              <a:rPr lang="pt-BR" sz="2400" dirty="0"/>
            </a:br>
            <a:endParaRPr lang="pt-BR" dirty="0"/>
          </a:p>
        </p:txBody>
      </p:sp>
      <p:graphicFrame>
        <p:nvGraphicFramePr>
          <p:cNvPr id="21" name="Diagrama 20"/>
          <p:cNvGraphicFramePr/>
          <p:nvPr>
            <p:extLst>
              <p:ext uri="{D42A27DB-BD31-4B8C-83A1-F6EECF244321}">
                <p14:modId xmlns:p14="http://schemas.microsoft.com/office/powerpoint/2010/main" val="2957198568"/>
              </p:ext>
            </p:extLst>
          </p:nvPr>
        </p:nvGraphicFramePr>
        <p:xfrm>
          <a:off x="251519" y="1269938"/>
          <a:ext cx="4102117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2" name="Diagrama 21"/>
          <p:cNvGraphicFramePr/>
          <p:nvPr>
            <p:extLst>
              <p:ext uri="{D42A27DB-BD31-4B8C-83A1-F6EECF244321}">
                <p14:modId xmlns:p14="http://schemas.microsoft.com/office/powerpoint/2010/main" val="1331924591"/>
              </p:ext>
            </p:extLst>
          </p:nvPr>
        </p:nvGraphicFramePr>
        <p:xfrm>
          <a:off x="4728914" y="1216302"/>
          <a:ext cx="420902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Retângulo 4"/>
          <p:cNvSpPr/>
          <p:nvPr/>
        </p:nvSpPr>
        <p:spPr>
          <a:xfrm>
            <a:off x="591005" y="5729387"/>
            <a:ext cx="4379704" cy="44445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000" dirty="0">
                <a:solidFill>
                  <a:schemeClr val="bg1"/>
                </a:solidFill>
              </a:rPr>
              <a:t>Dois </a:t>
            </a:r>
            <a:r>
              <a:rPr lang="pt-BR" sz="2000" dirty="0" err="1">
                <a:solidFill>
                  <a:schemeClr val="bg1"/>
                </a:solidFill>
              </a:rPr>
              <a:t>pré</a:t>
            </a:r>
            <a:r>
              <a:rPr lang="pt-BR" sz="2000" dirty="0">
                <a:solidFill>
                  <a:schemeClr val="bg1"/>
                </a:solidFill>
              </a:rPr>
              <a:t>-editais: R15 – Mar e R15 - Terra</a:t>
            </a:r>
            <a:endParaRPr lang="pt-BR" sz="2000" b="0" kern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523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" y="4291534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>
                <a:solidFill>
                  <a:schemeClr val="bg1"/>
                </a:solidFill>
              </a:rPr>
              <a:t>Setores marítimos</a:t>
            </a:r>
          </a:p>
        </p:txBody>
      </p:sp>
    </p:spTree>
    <p:extLst>
      <p:ext uri="{BB962C8B-B14F-4D97-AF65-F5344CB8AC3E}">
        <p14:creationId xmlns:p14="http://schemas.microsoft.com/office/powerpoint/2010/main" val="3912249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Campos</a:t>
            </a:r>
          </a:p>
        </p:txBody>
      </p:sp>
      <p:sp>
        <p:nvSpPr>
          <p:cNvPr id="4" name="Retângulo de cantos arredondados 3"/>
          <p:cNvSpPr/>
          <p:nvPr/>
        </p:nvSpPr>
        <p:spPr>
          <a:xfrm>
            <a:off x="5292080" y="3685440"/>
            <a:ext cx="3672408" cy="2664296"/>
          </a:xfrm>
          <a:prstGeom prst="roundRect">
            <a:avLst/>
          </a:prstGeom>
          <a:solidFill>
            <a:srgbClr val="93D07A">
              <a:alpha val="30000"/>
            </a:srgbClr>
          </a:solidFill>
          <a:ln>
            <a:solidFill>
              <a:srgbClr val="93D07A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>
                <a:solidFill>
                  <a:schemeClr val="tx1"/>
                </a:solidFill>
              </a:rPr>
              <a:t>Modelo exploratório:</a:t>
            </a:r>
          </a:p>
          <a:p>
            <a:r>
              <a:rPr lang="pt-BR" dirty="0">
                <a:solidFill>
                  <a:schemeClr val="tx1"/>
                </a:solidFill>
              </a:rPr>
              <a:t>Elevado Potencial</a:t>
            </a:r>
          </a:p>
          <a:p>
            <a:endParaRPr lang="pt-BR" b="1" dirty="0">
              <a:solidFill>
                <a:schemeClr val="tx1"/>
              </a:solidFill>
            </a:endParaRPr>
          </a:p>
          <a:p>
            <a:r>
              <a:rPr lang="pt-BR" b="1" dirty="0">
                <a:solidFill>
                  <a:schemeClr val="tx1"/>
                </a:solidFill>
              </a:rPr>
              <a:t>Área em oferta:</a:t>
            </a:r>
          </a:p>
          <a:p>
            <a:r>
              <a:rPr lang="pt-BR" dirty="0">
                <a:solidFill>
                  <a:schemeClr val="tx1"/>
                </a:solidFill>
              </a:rPr>
              <a:t>6.161 km²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b="1" dirty="0">
                <a:solidFill>
                  <a:schemeClr val="tx1"/>
                </a:solidFill>
              </a:rPr>
              <a:t>Bônus mínimo:</a:t>
            </a:r>
            <a:br>
              <a:rPr lang="pt-BR" dirty="0">
                <a:solidFill>
                  <a:schemeClr val="tx1"/>
                </a:solidFill>
              </a:rPr>
            </a:br>
            <a:r>
              <a:rPr lang="pt-BR" dirty="0">
                <a:solidFill>
                  <a:schemeClr val="tx1"/>
                </a:solidFill>
              </a:rPr>
              <a:t>Menor: R$ 28,2 Milhões</a:t>
            </a:r>
          </a:p>
          <a:p>
            <a:r>
              <a:rPr lang="pt-BR" dirty="0">
                <a:solidFill>
                  <a:schemeClr val="tx1"/>
                </a:solidFill>
              </a:rPr>
              <a:t>Maior:  R$ 412,8 Milhões</a:t>
            </a: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110810"/>
              </p:ext>
            </p:extLst>
          </p:nvPr>
        </p:nvGraphicFramePr>
        <p:xfrm>
          <a:off x="5148065" y="1237168"/>
          <a:ext cx="3816423" cy="14040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3740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87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6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Setores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Blocos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Grid</a:t>
                      </a:r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(km²)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8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SC-AP5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07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09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07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720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07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Total</a:t>
                      </a:r>
                      <a:endParaRPr lang="pt-BR" sz="18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09</a:t>
                      </a:r>
                      <a:endParaRPr lang="pt-BR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6" name="Imagem 5"/>
          <p:cNvPicPr/>
          <p:nvPr/>
        </p:nvPicPr>
        <p:blipFill>
          <a:blip r:embed="rId2" cstate="print"/>
          <a:srcRect t="9144" r="23784"/>
          <a:stretch>
            <a:fillRect/>
          </a:stretch>
        </p:blipFill>
        <p:spPr bwMode="auto">
          <a:xfrm>
            <a:off x="35496" y="1669216"/>
            <a:ext cx="5040560" cy="42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00297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Ceará</a:t>
            </a:r>
          </a:p>
        </p:txBody>
      </p:sp>
      <p:sp>
        <p:nvSpPr>
          <p:cNvPr id="7" name="Retângulo de cantos arredondados 6"/>
          <p:cNvSpPr/>
          <p:nvPr/>
        </p:nvSpPr>
        <p:spPr>
          <a:xfrm>
            <a:off x="5436096" y="3861048"/>
            <a:ext cx="3528392" cy="2736304"/>
          </a:xfrm>
          <a:prstGeom prst="roundRect">
            <a:avLst/>
          </a:prstGeom>
          <a:solidFill>
            <a:srgbClr val="93D07A">
              <a:alpha val="30000"/>
            </a:srgbClr>
          </a:solidFill>
          <a:ln>
            <a:solidFill>
              <a:srgbClr val="93D07A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>
                <a:solidFill>
                  <a:schemeClr val="tx1"/>
                </a:solidFill>
              </a:rPr>
              <a:t>Modelo exploratório:</a:t>
            </a:r>
          </a:p>
          <a:p>
            <a:r>
              <a:rPr lang="pt-BR" dirty="0">
                <a:solidFill>
                  <a:schemeClr val="tx1"/>
                </a:solidFill>
              </a:rPr>
              <a:t>Nova Fronteira</a:t>
            </a:r>
          </a:p>
          <a:p>
            <a:endParaRPr lang="pt-BR" b="1" dirty="0">
              <a:solidFill>
                <a:schemeClr val="tx1"/>
              </a:solidFill>
            </a:endParaRPr>
          </a:p>
          <a:p>
            <a:r>
              <a:rPr lang="pt-BR" b="1" dirty="0">
                <a:solidFill>
                  <a:schemeClr val="tx1"/>
                </a:solidFill>
              </a:rPr>
              <a:t>Área em oferta:</a:t>
            </a:r>
          </a:p>
          <a:p>
            <a:r>
              <a:rPr lang="pt-BR" dirty="0">
                <a:solidFill>
                  <a:schemeClr val="tx1"/>
                </a:solidFill>
              </a:rPr>
              <a:t>8.390 km²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b="1" dirty="0">
                <a:solidFill>
                  <a:schemeClr val="tx1"/>
                </a:solidFill>
              </a:rPr>
              <a:t>Bônus mínimo:</a:t>
            </a:r>
            <a:br>
              <a:rPr lang="pt-BR" dirty="0">
                <a:solidFill>
                  <a:schemeClr val="tx1"/>
                </a:solidFill>
              </a:rPr>
            </a:br>
            <a:r>
              <a:rPr lang="pt-BR" dirty="0">
                <a:solidFill>
                  <a:schemeClr val="tx1"/>
                </a:solidFill>
              </a:rPr>
              <a:t>Menor: R$ 2,3 Milhões</a:t>
            </a:r>
          </a:p>
          <a:p>
            <a:r>
              <a:rPr lang="pt-BR" dirty="0">
                <a:solidFill>
                  <a:schemeClr val="tx1"/>
                </a:solidFill>
              </a:rPr>
              <a:t>Maior:  R$ 8,0 Milhões</a:t>
            </a:r>
          </a:p>
        </p:txBody>
      </p:sp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5364488" y="1700808"/>
          <a:ext cx="3600000" cy="18720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7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Setores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Blocos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Grid</a:t>
                      </a:r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(km²)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8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SCE-AP2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07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07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07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720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D07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pt-BR" sz="18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SCE-AP3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05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720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Total</a:t>
                      </a:r>
                      <a:endParaRPr lang="pt-BR" sz="18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12</a:t>
                      </a:r>
                      <a:endParaRPr lang="pt-BR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D0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9" name="Imagem 8"/>
          <p:cNvPicPr/>
          <p:nvPr/>
        </p:nvPicPr>
        <p:blipFill>
          <a:blip r:embed="rId2" cstate="print"/>
          <a:srcRect t="9964" r="22919"/>
          <a:stretch>
            <a:fillRect/>
          </a:stretch>
        </p:blipFill>
        <p:spPr bwMode="auto">
          <a:xfrm>
            <a:off x="35496" y="1826769"/>
            <a:ext cx="5256584" cy="4266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996126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6117</TotalTime>
  <Words>2278</Words>
  <Application>Microsoft Office PowerPoint</Application>
  <PresentationFormat>Apresentação na tela (4:3)</PresentationFormat>
  <Paragraphs>485</Paragraphs>
  <Slides>41</Slides>
  <Notes>1</Notes>
  <HiddenSlides>1</HiddenSlides>
  <MMClips>0</MMClips>
  <ScaleCrop>false</ScaleCrop>
  <HeadingPairs>
    <vt:vector size="8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41</vt:i4>
      </vt:variant>
    </vt:vector>
  </HeadingPairs>
  <TitlesOfParts>
    <vt:vector size="51" baseType="lpstr">
      <vt:lpstr>Dotum</vt:lpstr>
      <vt:lpstr>Arial</vt:lpstr>
      <vt:lpstr>Calibri</vt:lpstr>
      <vt:lpstr>Calibri Light</vt:lpstr>
      <vt:lpstr>Cambria</vt:lpstr>
      <vt:lpstr>Tahoma</vt:lpstr>
      <vt:lpstr>Times New Roman</vt:lpstr>
      <vt:lpstr>Wingdings</vt:lpstr>
      <vt:lpstr>Tema do Office</vt:lpstr>
      <vt:lpstr>Equação</vt:lpstr>
      <vt:lpstr>Apresentação do PowerPoint</vt:lpstr>
      <vt:lpstr>Roteiro</vt:lpstr>
      <vt:lpstr>Base Legal</vt:lpstr>
      <vt:lpstr>Base Legal</vt:lpstr>
      <vt:lpstr>Objetivos</vt:lpstr>
      <vt:lpstr>Objetos </vt:lpstr>
      <vt:lpstr>Apresentação do PowerPoint</vt:lpstr>
      <vt:lpstr>Campos</vt:lpstr>
      <vt:lpstr>Ceará</vt:lpstr>
      <vt:lpstr>Potiguar</vt:lpstr>
      <vt:lpstr>Santos</vt:lpstr>
      <vt:lpstr>Sergipe-Alagoas</vt:lpstr>
      <vt:lpstr>Apresentação do PowerPoint</vt:lpstr>
      <vt:lpstr>Paraná</vt:lpstr>
      <vt:lpstr>Parnaíba</vt:lpstr>
      <vt:lpstr>Compromissos Contratuais</vt:lpstr>
      <vt:lpstr>Compromissos Contratuais</vt:lpstr>
      <vt:lpstr>Cronograma</vt:lpstr>
      <vt:lpstr>Condução da Licitação</vt:lpstr>
      <vt:lpstr>Participação</vt:lpstr>
      <vt:lpstr>Inscrição</vt:lpstr>
      <vt:lpstr>Taxa de Participação</vt:lpstr>
      <vt:lpstr>Pacote de dados técnicos</vt:lpstr>
      <vt:lpstr>Garantia de Oferta</vt:lpstr>
      <vt:lpstr>Apresentação de ofertas</vt:lpstr>
      <vt:lpstr>Apresentação de Ofertas por Consórcio</vt:lpstr>
      <vt:lpstr>Apresentação de ofertas “repescagem”</vt:lpstr>
      <vt:lpstr>Qualificação</vt:lpstr>
      <vt:lpstr>Qualificação técnica</vt:lpstr>
      <vt:lpstr>Qualificação econômico-financeira</vt:lpstr>
      <vt:lpstr>Qualificação jurídica</vt:lpstr>
      <vt:lpstr>Comprovação de regularidade fiscal e trabalhista</vt:lpstr>
      <vt:lpstr>Adjudicação e homologação</vt:lpstr>
      <vt:lpstr>Assinatura dos Contratos</vt:lpstr>
      <vt:lpstr>Assinatura dos Contratos – Garantia do PEM</vt:lpstr>
      <vt:lpstr>Das Penalidades</vt:lpstr>
      <vt:lpstr>Recursos Administrativos</vt:lpstr>
      <vt:lpstr>Apresentação do PowerPoint</vt:lpstr>
      <vt:lpstr>Balanço da Consulta - Participantes</vt:lpstr>
      <vt:lpstr>Balanço da Consulta Pública – Pré-edital</vt:lpstr>
      <vt:lpstr>Apresentação do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LUIZ HENRIQUE VIDAL FERRAZ</dc:creator>
  <cp:lastModifiedBy>Leonardo Pinto</cp:lastModifiedBy>
  <cp:revision>83</cp:revision>
  <cp:lastPrinted>2017-12-01T17:53:39Z</cp:lastPrinted>
  <dcterms:created xsi:type="dcterms:W3CDTF">2017-12-01T14:03:19Z</dcterms:created>
  <dcterms:modified xsi:type="dcterms:W3CDTF">2017-12-21T03:13:09Z</dcterms:modified>
</cp:coreProperties>
</file>