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0"/>
  </p:notesMasterIdLst>
  <p:handoutMasterIdLst>
    <p:handoutMasterId r:id="rId21"/>
  </p:handoutMasterIdLst>
  <p:sldIdLst>
    <p:sldId id="349" r:id="rId2"/>
    <p:sldId id="350" r:id="rId3"/>
    <p:sldId id="352" r:id="rId4"/>
    <p:sldId id="310" r:id="rId5"/>
    <p:sldId id="353" r:id="rId6"/>
    <p:sldId id="354" r:id="rId7"/>
    <p:sldId id="342" r:id="rId8"/>
    <p:sldId id="343" r:id="rId9"/>
    <p:sldId id="355" r:id="rId10"/>
    <p:sldId id="347" r:id="rId11"/>
    <p:sldId id="345" r:id="rId12"/>
    <p:sldId id="346" r:id="rId13"/>
    <p:sldId id="344" r:id="rId14"/>
    <p:sldId id="356" r:id="rId15"/>
    <p:sldId id="339" r:id="rId16"/>
    <p:sldId id="338" r:id="rId17"/>
    <p:sldId id="357" r:id="rId18"/>
    <p:sldId id="319" r:id="rId1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LA DE OLIVEIRA ANDRADE" initials="LDOA" lastIdx="1" clrIdx="0">
    <p:extLst>
      <p:ext uri="{19B8F6BF-5375-455C-9EA6-DF929625EA0E}">
        <p15:presenceInfo xmlns:p15="http://schemas.microsoft.com/office/powerpoint/2012/main" userId="S-1-5-21-436374069-220523388-725345543-191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8A24"/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celo\Desktop\R14\Audi&#234;ncia-Publica\consolidacao_contribuicoes_r14_20062017_contrat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jofs01\spl$\spl-arq02\Rodadas%20de%20Licita&#231;&#245;es\Rodada%2015\Consulta%20e%20audiencia\Contribui&#231;&#245;es%20recebidas\consolidacao_contribuicoes_R15_19122017_contrat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castilho\AppData\Local\Temp\notesC9812B\consolidacao_contribuicoes_r14_20062017_contrato%20-%20GR&#193;FICO%20ATUALIZAD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jofs01\spl$\spl-arq02\Rodadas%20de%20Licita&#231;&#245;es\Rodada%2015\Consulta%20e%20audiencia\Contribui&#231;&#245;es%20recebidas\consolidacao_contribuicoes_R15_19122017_contra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Gráficos!$A$3:$A$4</c:f>
              <c:strCache>
                <c:ptCount val="2"/>
                <c:pt idx="0">
                  <c:v>Pré-edital</c:v>
                </c:pt>
                <c:pt idx="1">
                  <c:v>Minuta do contrato</c:v>
                </c:pt>
              </c:strCache>
            </c:strRef>
          </c:cat>
          <c:val>
            <c:numRef>
              <c:f>Gráficos!$B$3:$B$4</c:f>
              <c:numCache>
                <c:formatCode>General</c:formatCode>
                <c:ptCount val="2"/>
                <c:pt idx="0">
                  <c:v>95</c:v>
                </c:pt>
                <c:pt idx="1">
                  <c:v>236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7906452371419701"/>
          <c:y val="1.4539754968791445E-2"/>
          <c:w val="0.3112502462615902"/>
          <c:h val="0.96620906485629221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multiLvlStrRef>
              <c:f>Gráficos!$AE$4:$AF$17</c:f>
              <c:multiLvlStrCache>
                <c:ptCount val="14"/>
                <c:lvl>
                  <c:pt idx="0">
                    <c:v>Regime jurídico</c:v>
                  </c:pt>
                  <c:pt idx="1">
                    <c:v>Conteúdo local</c:v>
                  </c:pt>
                  <c:pt idx="2">
                    <c:v>Extinção e resolução do contrato</c:v>
                  </c:pt>
                  <c:pt idx="3">
                    <c:v>Fase de produção</c:v>
                  </c:pt>
                  <c:pt idx="4">
                    <c:v>Cessão de direitos e obrigações</c:v>
                  </c:pt>
                  <c:pt idx="5">
                    <c:v>Garantias financeiras do programa exploratório mínimo</c:v>
                  </c:pt>
                  <c:pt idx="6">
                    <c:v>Plano de desenvolvimento</c:v>
                  </c:pt>
                  <c:pt idx="7">
                    <c:v>Confidencialidade</c:v>
                  </c:pt>
                  <c:pt idx="8">
                    <c:v>Recursos destinados a pesquisa, desenvolvimento e inovação</c:v>
                  </c:pt>
                  <c:pt idx="9">
                    <c:v>Definições</c:v>
                  </c:pt>
                  <c:pt idx="10">
                    <c:v>Fase de exploração</c:v>
                  </c:pt>
                  <c:pt idx="11">
                    <c:v>Execução pelo concessionário</c:v>
                  </c:pt>
                  <c:pt idx="12">
                    <c:v>Objeto</c:v>
                  </c:pt>
                  <c:pt idx="13">
                    <c:v>Outros</c:v>
                  </c:pt>
                </c:lvl>
                <c:lvl>
                  <c:pt idx="0">
                    <c:v>34</c:v>
                  </c:pt>
                  <c:pt idx="1">
                    <c:v>20</c:v>
                  </c:pt>
                  <c:pt idx="2">
                    <c:v>30</c:v>
                  </c:pt>
                  <c:pt idx="3">
                    <c:v>9</c:v>
                  </c:pt>
                  <c:pt idx="4">
                    <c:v>28</c:v>
                  </c:pt>
                  <c:pt idx="5">
                    <c:v>6</c:v>
                  </c:pt>
                  <c:pt idx="6">
                    <c:v>10</c:v>
                  </c:pt>
                  <c:pt idx="7">
                    <c:v>32</c:v>
                  </c:pt>
                  <c:pt idx="8">
                    <c:v>24</c:v>
                  </c:pt>
                  <c:pt idx="9">
                    <c:v>1</c:v>
                  </c:pt>
                  <c:pt idx="10">
                    <c:v>5</c:v>
                  </c:pt>
                  <c:pt idx="11">
                    <c:v>14</c:v>
                  </c:pt>
                  <c:pt idx="12">
                    <c:v>2</c:v>
                  </c:pt>
                  <c:pt idx="13">
                    <c:v>.</c:v>
                  </c:pt>
                </c:lvl>
              </c:multiLvlStrCache>
            </c:multiLvlStrRef>
          </c:cat>
          <c:val>
            <c:numRef>
              <c:f>Gráficos!$AG$4:$AG$17</c:f>
              <c:numCache>
                <c:formatCode>General</c:formatCode>
                <c:ptCount val="14"/>
                <c:pt idx="0">
                  <c:v>38</c:v>
                </c:pt>
                <c:pt idx="1">
                  <c:v>17</c:v>
                </c:pt>
                <c:pt idx="2">
                  <c:v>17</c:v>
                </c:pt>
                <c:pt idx="3">
                  <c:v>16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11</c:v>
                </c:pt>
                <c:pt idx="8">
                  <c:v>10</c:v>
                </c:pt>
                <c:pt idx="9">
                  <c:v>9</c:v>
                </c:pt>
                <c:pt idx="10">
                  <c:v>9</c:v>
                </c:pt>
                <c:pt idx="11">
                  <c:v>9</c:v>
                </c:pt>
                <c:pt idx="12">
                  <c:v>7</c:v>
                </c:pt>
                <c:pt idx="13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90645237141969"/>
          <c:y val="1.4539754968791447E-2"/>
          <c:w val="0.3112502462615902"/>
          <c:h val="0.9662090648562922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0B12E-3542-4B5A-9134-421F1F6A8D84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3E1F010B-A600-4A08-BB03-697588D2A4F9}">
      <dgm:prSet phldrT="[Texto]"/>
      <dgm:spPr/>
      <dgm:t>
        <a:bodyPr/>
        <a:lstStyle/>
        <a:p>
          <a:r>
            <a:rPr lang="pt-BR" dirty="0" smtClean="0"/>
            <a:t>Premissas dos recentes aprimoramentos contratuais</a:t>
          </a:r>
          <a:endParaRPr lang="pt-BR" dirty="0"/>
        </a:p>
      </dgm:t>
    </dgm:pt>
    <dgm:pt modelId="{5F133E44-DD9B-4A75-8040-DDBF6C2C4DA4}" type="parTrans" cxnId="{A1F7E395-91B0-48F3-A7BB-667305D73426}">
      <dgm:prSet/>
      <dgm:spPr/>
      <dgm:t>
        <a:bodyPr/>
        <a:lstStyle/>
        <a:p>
          <a:endParaRPr lang="pt-BR"/>
        </a:p>
      </dgm:t>
    </dgm:pt>
    <dgm:pt modelId="{E1A1CF7E-95D6-49F6-8B5A-E04A7A542DD3}" type="sibTrans" cxnId="{A1F7E395-91B0-48F3-A7BB-667305D73426}">
      <dgm:prSet/>
      <dgm:spPr/>
      <dgm:t>
        <a:bodyPr/>
        <a:lstStyle/>
        <a:p>
          <a:endParaRPr lang="pt-BR"/>
        </a:p>
      </dgm:t>
    </dgm:pt>
    <dgm:pt modelId="{066D8DF6-10DC-486D-9606-9B8B30DF7D6E}">
      <dgm:prSet phldrT="[Texto]"/>
      <dgm:spPr/>
      <dgm:t>
        <a:bodyPr/>
        <a:lstStyle/>
        <a:p>
          <a:r>
            <a:rPr lang="pt-BR" dirty="0" smtClean="0"/>
            <a:t>Principais marcos dos contratos</a:t>
          </a:r>
          <a:endParaRPr lang="pt-BR" dirty="0"/>
        </a:p>
      </dgm:t>
    </dgm:pt>
    <dgm:pt modelId="{1CE6EBD0-645F-4B18-B92D-818D7F5FACC5}" type="parTrans" cxnId="{491B4409-9D4E-4CDC-A1D4-1290D248ED05}">
      <dgm:prSet/>
      <dgm:spPr/>
      <dgm:t>
        <a:bodyPr/>
        <a:lstStyle/>
        <a:p>
          <a:endParaRPr lang="pt-BR"/>
        </a:p>
      </dgm:t>
    </dgm:pt>
    <dgm:pt modelId="{D4337372-539B-40EB-AA81-CF8392872AFC}" type="sibTrans" cxnId="{491B4409-9D4E-4CDC-A1D4-1290D248ED05}">
      <dgm:prSet/>
      <dgm:spPr/>
      <dgm:t>
        <a:bodyPr/>
        <a:lstStyle/>
        <a:p>
          <a:endParaRPr lang="pt-BR"/>
        </a:p>
      </dgm:t>
    </dgm:pt>
    <dgm:pt modelId="{DF30A0BC-B2E3-4433-807D-F858BA1109C6}">
      <dgm:prSet phldrT="[Texto]"/>
      <dgm:spPr/>
      <dgm:t>
        <a:bodyPr/>
        <a:lstStyle/>
        <a:p>
          <a:r>
            <a:rPr lang="pt-BR" dirty="0" smtClean="0"/>
            <a:t>Principais alterações</a:t>
          </a:r>
          <a:endParaRPr lang="pt-BR" dirty="0"/>
        </a:p>
      </dgm:t>
    </dgm:pt>
    <dgm:pt modelId="{7C18F803-2668-4CD3-8B42-6148E66D4127}" type="parTrans" cxnId="{1E00D678-9D0A-4ADD-82D3-A7B7EB39A015}">
      <dgm:prSet/>
      <dgm:spPr/>
      <dgm:t>
        <a:bodyPr/>
        <a:lstStyle/>
        <a:p>
          <a:endParaRPr lang="pt-BR"/>
        </a:p>
      </dgm:t>
    </dgm:pt>
    <dgm:pt modelId="{2C4ACC6F-7884-4356-B494-17F4A71EC2CD}" type="sibTrans" cxnId="{1E00D678-9D0A-4ADD-82D3-A7B7EB39A015}">
      <dgm:prSet/>
      <dgm:spPr/>
      <dgm:t>
        <a:bodyPr/>
        <a:lstStyle/>
        <a:p>
          <a:endParaRPr lang="pt-BR"/>
        </a:p>
      </dgm:t>
    </dgm:pt>
    <dgm:pt modelId="{C836B295-6A33-475B-8B14-9A98F6FCBF56}">
      <dgm:prSet phldrT="[Texto]"/>
      <dgm:spPr/>
      <dgm:t>
        <a:bodyPr/>
        <a:lstStyle/>
        <a:p>
          <a:r>
            <a:rPr lang="pt-BR" dirty="0" smtClean="0"/>
            <a:t>Balanço da Consulta Pública</a:t>
          </a:r>
          <a:endParaRPr lang="pt-BR" dirty="0"/>
        </a:p>
      </dgm:t>
    </dgm:pt>
    <dgm:pt modelId="{7436C1EC-D2D5-436A-920E-8ACF62259803}" type="sibTrans" cxnId="{19E1D746-360A-4EF5-9F40-540780F01370}">
      <dgm:prSet/>
      <dgm:spPr/>
      <dgm:t>
        <a:bodyPr/>
        <a:lstStyle/>
        <a:p>
          <a:endParaRPr lang="en-US"/>
        </a:p>
      </dgm:t>
    </dgm:pt>
    <dgm:pt modelId="{D3FF2B4A-5B10-467F-A81F-36FF5714C59E}" type="parTrans" cxnId="{19E1D746-360A-4EF5-9F40-540780F01370}">
      <dgm:prSet/>
      <dgm:spPr/>
      <dgm:t>
        <a:bodyPr/>
        <a:lstStyle/>
        <a:p>
          <a:endParaRPr lang="en-US"/>
        </a:p>
      </dgm:t>
    </dgm:pt>
    <dgm:pt modelId="{6FB62D6E-17A2-4ADB-AB40-802E1F37626C}" type="pres">
      <dgm:prSet presAssocID="{9110B12E-3542-4B5A-9134-421F1F6A8D8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151085EC-0BA9-4A30-9F46-3CE5CA72DC0E}" type="pres">
      <dgm:prSet presAssocID="{9110B12E-3542-4B5A-9134-421F1F6A8D84}" presName="Name1" presStyleCnt="0"/>
      <dgm:spPr/>
      <dgm:t>
        <a:bodyPr/>
        <a:lstStyle/>
        <a:p>
          <a:endParaRPr lang="pt-BR"/>
        </a:p>
      </dgm:t>
    </dgm:pt>
    <dgm:pt modelId="{AF12CF6D-DF02-459D-9A86-BA0B336F73BD}" type="pres">
      <dgm:prSet presAssocID="{9110B12E-3542-4B5A-9134-421F1F6A8D84}" presName="cycle" presStyleCnt="0"/>
      <dgm:spPr/>
      <dgm:t>
        <a:bodyPr/>
        <a:lstStyle/>
        <a:p>
          <a:endParaRPr lang="pt-BR"/>
        </a:p>
      </dgm:t>
    </dgm:pt>
    <dgm:pt modelId="{B4D58756-D1C4-493C-9325-9D4B5A1375A7}" type="pres">
      <dgm:prSet presAssocID="{9110B12E-3542-4B5A-9134-421F1F6A8D84}" presName="srcNode" presStyleLbl="node1" presStyleIdx="0" presStyleCnt="4"/>
      <dgm:spPr/>
      <dgm:t>
        <a:bodyPr/>
        <a:lstStyle/>
        <a:p>
          <a:endParaRPr lang="pt-BR"/>
        </a:p>
      </dgm:t>
    </dgm:pt>
    <dgm:pt modelId="{C44D7F84-8C66-48E7-8E1F-E8EE54BE0AF3}" type="pres">
      <dgm:prSet presAssocID="{9110B12E-3542-4B5A-9134-421F1F6A8D84}" presName="conn" presStyleLbl="parChTrans1D2" presStyleIdx="0" presStyleCnt="1"/>
      <dgm:spPr/>
      <dgm:t>
        <a:bodyPr/>
        <a:lstStyle/>
        <a:p>
          <a:endParaRPr lang="pt-BR"/>
        </a:p>
      </dgm:t>
    </dgm:pt>
    <dgm:pt modelId="{788FC0FC-3047-43EE-A552-BEC3A9495D3C}" type="pres">
      <dgm:prSet presAssocID="{9110B12E-3542-4B5A-9134-421F1F6A8D84}" presName="extraNode" presStyleLbl="node1" presStyleIdx="0" presStyleCnt="4"/>
      <dgm:spPr/>
      <dgm:t>
        <a:bodyPr/>
        <a:lstStyle/>
        <a:p>
          <a:endParaRPr lang="pt-BR"/>
        </a:p>
      </dgm:t>
    </dgm:pt>
    <dgm:pt modelId="{5C03634C-9A20-492A-98F1-2EA5CD4487B6}" type="pres">
      <dgm:prSet presAssocID="{9110B12E-3542-4B5A-9134-421F1F6A8D84}" presName="dstNode" presStyleLbl="node1" presStyleIdx="0" presStyleCnt="4"/>
      <dgm:spPr/>
      <dgm:t>
        <a:bodyPr/>
        <a:lstStyle/>
        <a:p>
          <a:endParaRPr lang="pt-BR"/>
        </a:p>
      </dgm:t>
    </dgm:pt>
    <dgm:pt modelId="{DD192997-50BA-4B04-8B28-A656F0FC1A91}" type="pres">
      <dgm:prSet presAssocID="{3E1F010B-A600-4A08-BB03-697588D2A4F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F3C4F8-8F9D-49CF-A50D-148951FFB529}" type="pres">
      <dgm:prSet presAssocID="{3E1F010B-A600-4A08-BB03-697588D2A4F9}" presName="accent_1" presStyleCnt="0"/>
      <dgm:spPr/>
      <dgm:t>
        <a:bodyPr/>
        <a:lstStyle/>
        <a:p>
          <a:endParaRPr lang="pt-BR"/>
        </a:p>
      </dgm:t>
    </dgm:pt>
    <dgm:pt modelId="{60F10194-FED8-46FB-90B3-F827FC30E003}" type="pres">
      <dgm:prSet presAssocID="{3E1F010B-A600-4A08-BB03-697588D2A4F9}" presName="accentRepeatNode" presStyleLbl="solidFgAcc1" presStyleIdx="0" presStyleCnt="4"/>
      <dgm:spPr/>
      <dgm:t>
        <a:bodyPr/>
        <a:lstStyle/>
        <a:p>
          <a:endParaRPr lang="pt-BR"/>
        </a:p>
      </dgm:t>
    </dgm:pt>
    <dgm:pt modelId="{E73018E4-6E09-4C70-B486-C50954F3524B}" type="pres">
      <dgm:prSet presAssocID="{066D8DF6-10DC-486D-9606-9B8B30DF7D6E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834EE8C-A543-4BFA-B5A2-4C1B35119D34}" type="pres">
      <dgm:prSet presAssocID="{066D8DF6-10DC-486D-9606-9B8B30DF7D6E}" presName="accent_2" presStyleCnt="0"/>
      <dgm:spPr/>
      <dgm:t>
        <a:bodyPr/>
        <a:lstStyle/>
        <a:p>
          <a:endParaRPr lang="en-US"/>
        </a:p>
      </dgm:t>
    </dgm:pt>
    <dgm:pt modelId="{EE9BF54D-B0CC-4A5F-A2EE-71143018B8F1}" type="pres">
      <dgm:prSet presAssocID="{066D8DF6-10DC-486D-9606-9B8B30DF7D6E}" presName="accentRepeatNode" presStyleLbl="solidFgAcc1" presStyleIdx="1" presStyleCnt="4"/>
      <dgm:spPr/>
      <dgm:t>
        <a:bodyPr/>
        <a:lstStyle/>
        <a:p>
          <a:endParaRPr lang="pt-BR"/>
        </a:p>
      </dgm:t>
    </dgm:pt>
    <dgm:pt modelId="{6DCF8871-663F-4FF7-AF5E-956A326D1637}" type="pres">
      <dgm:prSet presAssocID="{DF30A0BC-B2E3-4433-807D-F858BA1109C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043C86-A616-4643-96C9-F2B6CF92EDC8}" type="pres">
      <dgm:prSet presAssocID="{DF30A0BC-B2E3-4433-807D-F858BA1109C6}" presName="accent_3" presStyleCnt="0"/>
      <dgm:spPr/>
      <dgm:t>
        <a:bodyPr/>
        <a:lstStyle/>
        <a:p>
          <a:endParaRPr lang="en-US"/>
        </a:p>
      </dgm:t>
    </dgm:pt>
    <dgm:pt modelId="{75813688-BBE3-4B80-8DAA-88805FA2D0DB}" type="pres">
      <dgm:prSet presAssocID="{DF30A0BC-B2E3-4433-807D-F858BA1109C6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FCD8E724-E725-45AF-9F6C-7454295F2051}" type="pres">
      <dgm:prSet presAssocID="{C836B295-6A33-475B-8B14-9A98F6FCBF5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DBF1D0-9271-4A16-975F-A48CD25D076F}" type="pres">
      <dgm:prSet presAssocID="{C836B295-6A33-475B-8B14-9A98F6FCBF56}" presName="accent_4" presStyleCnt="0"/>
      <dgm:spPr/>
      <dgm:t>
        <a:bodyPr/>
        <a:lstStyle/>
        <a:p>
          <a:endParaRPr lang="en-US"/>
        </a:p>
      </dgm:t>
    </dgm:pt>
    <dgm:pt modelId="{A1E790EF-CAE0-4664-BC81-4A814DE9B532}" type="pres">
      <dgm:prSet presAssocID="{C836B295-6A33-475B-8B14-9A98F6FCBF56}" presName="accentRepeatNode" presStyleLbl="solidFgAcc1" presStyleIdx="3" presStyleCnt="4"/>
      <dgm:spPr/>
      <dgm:t>
        <a:bodyPr/>
        <a:lstStyle/>
        <a:p>
          <a:endParaRPr lang="en-US"/>
        </a:p>
      </dgm:t>
    </dgm:pt>
  </dgm:ptLst>
  <dgm:cxnLst>
    <dgm:cxn modelId="{1E00D678-9D0A-4ADD-82D3-A7B7EB39A015}" srcId="{9110B12E-3542-4B5A-9134-421F1F6A8D84}" destId="{DF30A0BC-B2E3-4433-807D-F858BA1109C6}" srcOrd="2" destOrd="0" parTransId="{7C18F803-2668-4CD3-8B42-6148E66D4127}" sibTransId="{2C4ACC6F-7884-4356-B494-17F4A71EC2CD}"/>
    <dgm:cxn modelId="{1DD0F8B3-6392-43C0-8513-7AB0B7D5F854}" type="presOf" srcId="{C836B295-6A33-475B-8B14-9A98F6FCBF56}" destId="{FCD8E724-E725-45AF-9F6C-7454295F2051}" srcOrd="0" destOrd="0" presId="urn:microsoft.com/office/officeart/2008/layout/VerticalCurvedList"/>
    <dgm:cxn modelId="{EE0FF75C-C0F9-49B1-A647-A368817DC6AF}" type="presOf" srcId="{066D8DF6-10DC-486D-9606-9B8B30DF7D6E}" destId="{E73018E4-6E09-4C70-B486-C50954F3524B}" srcOrd="0" destOrd="0" presId="urn:microsoft.com/office/officeart/2008/layout/VerticalCurvedList"/>
    <dgm:cxn modelId="{1775B295-43EE-4907-AC7C-6D3F6FF3A7D5}" type="presOf" srcId="{E1A1CF7E-95D6-49F6-8B5A-E04A7A542DD3}" destId="{C44D7F84-8C66-48E7-8E1F-E8EE54BE0AF3}" srcOrd="0" destOrd="0" presId="urn:microsoft.com/office/officeart/2008/layout/VerticalCurvedList"/>
    <dgm:cxn modelId="{66898159-ECCC-4C3E-B63B-186F395CAE04}" type="presOf" srcId="{3E1F010B-A600-4A08-BB03-697588D2A4F9}" destId="{DD192997-50BA-4B04-8B28-A656F0FC1A91}" srcOrd="0" destOrd="0" presId="urn:microsoft.com/office/officeart/2008/layout/VerticalCurvedList"/>
    <dgm:cxn modelId="{583D444C-3900-4224-97E5-54EE759DAB71}" type="presOf" srcId="{DF30A0BC-B2E3-4433-807D-F858BA1109C6}" destId="{6DCF8871-663F-4FF7-AF5E-956A326D1637}" srcOrd="0" destOrd="0" presId="urn:microsoft.com/office/officeart/2008/layout/VerticalCurvedList"/>
    <dgm:cxn modelId="{19E1D746-360A-4EF5-9F40-540780F01370}" srcId="{9110B12E-3542-4B5A-9134-421F1F6A8D84}" destId="{C836B295-6A33-475B-8B14-9A98F6FCBF56}" srcOrd="3" destOrd="0" parTransId="{D3FF2B4A-5B10-467F-A81F-36FF5714C59E}" sibTransId="{7436C1EC-D2D5-436A-920E-8ACF62259803}"/>
    <dgm:cxn modelId="{A1F7E395-91B0-48F3-A7BB-667305D73426}" srcId="{9110B12E-3542-4B5A-9134-421F1F6A8D84}" destId="{3E1F010B-A600-4A08-BB03-697588D2A4F9}" srcOrd="0" destOrd="0" parTransId="{5F133E44-DD9B-4A75-8040-DDBF6C2C4DA4}" sibTransId="{E1A1CF7E-95D6-49F6-8B5A-E04A7A542DD3}"/>
    <dgm:cxn modelId="{E705362A-3B3C-4D44-BBC7-D55077060D79}" type="presOf" srcId="{9110B12E-3542-4B5A-9134-421F1F6A8D84}" destId="{6FB62D6E-17A2-4ADB-AB40-802E1F37626C}" srcOrd="0" destOrd="0" presId="urn:microsoft.com/office/officeart/2008/layout/VerticalCurvedList"/>
    <dgm:cxn modelId="{491B4409-9D4E-4CDC-A1D4-1290D248ED05}" srcId="{9110B12E-3542-4B5A-9134-421F1F6A8D84}" destId="{066D8DF6-10DC-486D-9606-9B8B30DF7D6E}" srcOrd="1" destOrd="0" parTransId="{1CE6EBD0-645F-4B18-B92D-818D7F5FACC5}" sibTransId="{D4337372-539B-40EB-AA81-CF8392872AFC}"/>
    <dgm:cxn modelId="{0D8B5E17-3354-45FD-9CAD-A1F609B1A62C}" type="presParOf" srcId="{6FB62D6E-17A2-4ADB-AB40-802E1F37626C}" destId="{151085EC-0BA9-4A30-9F46-3CE5CA72DC0E}" srcOrd="0" destOrd="0" presId="urn:microsoft.com/office/officeart/2008/layout/VerticalCurvedList"/>
    <dgm:cxn modelId="{13B3A53D-2638-4661-87D3-AD43EF9C1242}" type="presParOf" srcId="{151085EC-0BA9-4A30-9F46-3CE5CA72DC0E}" destId="{AF12CF6D-DF02-459D-9A86-BA0B336F73BD}" srcOrd="0" destOrd="0" presId="urn:microsoft.com/office/officeart/2008/layout/VerticalCurvedList"/>
    <dgm:cxn modelId="{8CE972F6-ACF2-472B-8724-E71476AE9B5F}" type="presParOf" srcId="{AF12CF6D-DF02-459D-9A86-BA0B336F73BD}" destId="{B4D58756-D1C4-493C-9325-9D4B5A1375A7}" srcOrd="0" destOrd="0" presId="urn:microsoft.com/office/officeart/2008/layout/VerticalCurvedList"/>
    <dgm:cxn modelId="{2F5815BB-CAB4-4FD1-8E5A-E2C80DF57FD9}" type="presParOf" srcId="{AF12CF6D-DF02-459D-9A86-BA0B336F73BD}" destId="{C44D7F84-8C66-48E7-8E1F-E8EE54BE0AF3}" srcOrd="1" destOrd="0" presId="urn:microsoft.com/office/officeart/2008/layout/VerticalCurvedList"/>
    <dgm:cxn modelId="{7DB69963-41AE-4B45-8543-ACE27F7DE810}" type="presParOf" srcId="{AF12CF6D-DF02-459D-9A86-BA0B336F73BD}" destId="{788FC0FC-3047-43EE-A552-BEC3A9495D3C}" srcOrd="2" destOrd="0" presId="urn:microsoft.com/office/officeart/2008/layout/VerticalCurvedList"/>
    <dgm:cxn modelId="{134F5506-D76D-4653-919D-E7BA52FEBA7E}" type="presParOf" srcId="{AF12CF6D-DF02-459D-9A86-BA0B336F73BD}" destId="{5C03634C-9A20-492A-98F1-2EA5CD4487B6}" srcOrd="3" destOrd="0" presId="urn:microsoft.com/office/officeart/2008/layout/VerticalCurvedList"/>
    <dgm:cxn modelId="{E0BA046B-DA5A-40F1-AE2C-1D9941F9B037}" type="presParOf" srcId="{151085EC-0BA9-4A30-9F46-3CE5CA72DC0E}" destId="{DD192997-50BA-4B04-8B28-A656F0FC1A91}" srcOrd="1" destOrd="0" presId="urn:microsoft.com/office/officeart/2008/layout/VerticalCurvedList"/>
    <dgm:cxn modelId="{BD5E1828-057C-42DB-811B-8ECE57566917}" type="presParOf" srcId="{151085EC-0BA9-4A30-9F46-3CE5CA72DC0E}" destId="{87F3C4F8-8F9D-49CF-A50D-148951FFB529}" srcOrd="2" destOrd="0" presId="urn:microsoft.com/office/officeart/2008/layout/VerticalCurvedList"/>
    <dgm:cxn modelId="{18B8E650-1010-4EBF-BFD2-2493C7458A42}" type="presParOf" srcId="{87F3C4F8-8F9D-49CF-A50D-148951FFB529}" destId="{60F10194-FED8-46FB-90B3-F827FC30E003}" srcOrd="0" destOrd="0" presId="urn:microsoft.com/office/officeart/2008/layout/VerticalCurvedList"/>
    <dgm:cxn modelId="{95D9C847-E072-4FB4-9B80-583E01DB12FC}" type="presParOf" srcId="{151085EC-0BA9-4A30-9F46-3CE5CA72DC0E}" destId="{E73018E4-6E09-4C70-B486-C50954F3524B}" srcOrd="3" destOrd="0" presId="urn:microsoft.com/office/officeart/2008/layout/VerticalCurvedList"/>
    <dgm:cxn modelId="{D51B6B74-A2BF-4DCB-9FD5-B6C3C71F155F}" type="presParOf" srcId="{151085EC-0BA9-4A30-9F46-3CE5CA72DC0E}" destId="{5834EE8C-A543-4BFA-B5A2-4C1B35119D34}" srcOrd="4" destOrd="0" presId="urn:microsoft.com/office/officeart/2008/layout/VerticalCurvedList"/>
    <dgm:cxn modelId="{4C1D19C1-B190-4D03-AAFF-E91A9A118CF1}" type="presParOf" srcId="{5834EE8C-A543-4BFA-B5A2-4C1B35119D34}" destId="{EE9BF54D-B0CC-4A5F-A2EE-71143018B8F1}" srcOrd="0" destOrd="0" presId="urn:microsoft.com/office/officeart/2008/layout/VerticalCurvedList"/>
    <dgm:cxn modelId="{918FA105-16AF-451B-8CCC-86AAD18C6224}" type="presParOf" srcId="{151085EC-0BA9-4A30-9F46-3CE5CA72DC0E}" destId="{6DCF8871-663F-4FF7-AF5E-956A326D1637}" srcOrd="5" destOrd="0" presId="urn:microsoft.com/office/officeart/2008/layout/VerticalCurvedList"/>
    <dgm:cxn modelId="{90EA30B3-ED9C-449B-AAD6-4AA6CD1A0DE4}" type="presParOf" srcId="{151085EC-0BA9-4A30-9F46-3CE5CA72DC0E}" destId="{27043C86-A616-4643-96C9-F2B6CF92EDC8}" srcOrd="6" destOrd="0" presId="urn:microsoft.com/office/officeart/2008/layout/VerticalCurvedList"/>
    <dgm:cxn modelId="{2B01C7E0-8D92-4BC2-94FC-74E23D7CBF3B}" type="presParOf" srcId="{27043C86-A616-4643-96C9-F2B6CF92EDC8}" destId="{75813688-BBE3-4B80-8DAA-88805FA2D0DB}" srcOrd="0" destOrd="0" presId="urn:microsoft.com/office/officeart/2008/layout/VerticalCurvedList"/>
    <dgm:cxn modelId="{D7B38B8C-7521-469E-A493-53CCDF218092}" type="presParOf" srcId="{151085EC-0BA9-4A30-9F46-3CE5CA72DC0E}" destId="{FCD8E724-E725-45AF-9F6C-7454295F2051}" srcOrd="7" destOrd="0" presId="urn:microsoft.com/office/officeart/2008/layout/VerticalCurvedList"/>
    <dgm:cxn modelId="{321D9035-3ED1-423D-8917-BBD487CC284E}" type="presParOf" srcId="{151085EC-0BA9-4A30-9F46-3CE5CA72DC0E}" destId="{B5DBF1D0-9271-4A16-975F-A48CD25D076F}" srcOrd="8" destOrd="0" presId="urn:microsoft.com/office/officeart/2008/layout/VerticalCurvedList"/>
    <dgm:cxn modelId="{48A3FBB4-A649-46B4-851F-09373F4621B5}" type="presParOf" srcId="{B5DBF1D0-9271-4A16-975F-A48CD25D076F}" destId="{A1E790EF-CAE0-4664-BC81-4A814DE9B5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B72596-CA52-4D7E-9BA6-D58B4348F4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D57DB5-AFE0-40C3-AE69-A3255A50D3CD}">
      <dgm:prSet phldrT="[Texto]" custT="1"/>
      <dgm:spPr/>
      <dgm:t>
        <a:bodyPr/>
        <a:lstStyle/>
        <a:p>
          <a:r>
            <a:rPr lang="pt-BR" sz="1800" dirty="0" smtClean="0"/>
            <a:t>Premissas dos Aprimoramentos Contratuais:</a:t>
          </a:r>
          <a:endParaRPr lang="en-US" sz="1800" dirty="0"/>
        </a:p>
      </dgm:t>
    </dgm:pt>
    <dgm:pt modelId="{746E696E-5706-4248-BFC1-1CC568EB88C1}" type="parTrans" cxnId="{8568B289-9BD3-4EC8-89FD-578DAF540087}">
      <dgm:prSet/>
      <dgm:spPr/>
      <dgm:t>
        <a:bodyPr/>
        <a:lstStyle/>
        <a:p>
          <a:endParaRPr lang="en-US"/>
        </a:p>
      </dgm:t>
    </dgm:pt>
    <dgm:pt modelId="{4A1B4626-C5B1-40FE-B3CB-C5BBC710F847}" type="sibTrans" cxnId="{8568B289-9BD3-4EC8-89FD-578DAF540087}">
      <dgm:prSet/>
      <dgm:spPr/>
      <dgm:t>
        <a:bodyPr/>
        <a:lstStyle/>
        <a:p>
          <a:endParaRPr lang="en-US"/>
        </a:p>
      </dgm:t>
    </dgm:pt>
    <dgm:pt modelId="{90EBAF93-3BB6-49E1-BF69-ABAC14D921C4}">
      <dgm:prSet phldrT="[Texto]" custT="1"/>
      <dgm:spPr/>
      <dgm:t>
        <a:bodyPr/>
        <a:lstStyle/>
        <a:p>
          <a:r>
            <a:rPr lang="pt-BR" sz="1600" dirty="0" smtClean="0"/>
            <a:t>Contrato já amplamente revisto por ocasião da 14ª Rodada de Licitações;</a:t>
          </a:r>
          <a:endParaRPr lang="en-US" sz="1600" dirty="0"/>
        </a:p>
      </dgm:t>
    </dgm:pt>
    <dgm:pt modelId="{7DAD926C-E27F-4EFD-AABF-9CCED9BECD32}" type="parTrans" cxnId="{D3A4FC55-D8B4-42B1-A1E4-8C6E598F2031}">
      <dgm:prSet/>
      <dgm:spPr/>
      <dgm:t>
        <a:bodyPr/>
        <a:lstStyle/>
        <a:p>
          <a:endParaRPr lang="en-US"/>
        </a:p>
      </dgm:t>
    </dgm:pt>
    <dgm:pt modelId="{2C141AB4-DC7A-45B6-8B54-F385B7099ECE}" type="sibTrans" cxnId="{D3A4FC55-D8B4-42B1-A1E4-8C6E598F2031}">
      <dgm:prSet/>
      <dgm:spPr/>
      <dgm:t>
        <a:bodyPr/>
        <a:lstStyle/>
        <a:p>
          <a:endParaRPr lang="en-US"/>
        </a:p>
      </dgm:t>
    </dgm:pt>
    <dgm:pt modelId="{F760B6ED-D9F7-4C0E-B2D2-1BE004A9643B}">
      <dgm:prSet phldrT="[Texto]" custT="1"/>
      <dgm:spPr/>
      <dgm:t>
        <a:bodyPr/>
        <a:lstStyle/>
        <a:p>
          <a:r>
            <a:rPr lang="pt-BR" sz="1600" dirty="0" smtClean="0"/>
            <a:t>Aprendizado institucional da ANP.</a:t>
          </a:r>
          <a:endParaRPr lang="en-US" sz="1600" dirty="0"/>
        </a:p>
      </dgm:t>
    </dgm:pt>
    <dgm:pt modelId="{ABDE2A01-4EEE-471F-BE8E-6E9BDD059798}" type="parTrans" cxnId="{6AB17F32-FCB9-4B58-B342-173D88FC4146}">
      <dgm:prSet/>
      <dgm:spPr/>
      <dgm:t>
        <a:bodyPr/>
        <a:lstStyle/>
        <a:p>
          <a:endParaRPr lang="en-US"/>
        </a:p>
      </dgm:t>
    </dgm:pt>
    <dgm:pt modelId="{8874EF7D-F173-4F7F-B522-750A73F072CA}" type="sibTrans" cxnId="{6AB17F32-FCB9-4B58-B342-173D88FC4146}">
      <dgm:prSet/>
      <dgm:spPr/>
      <dgm:t>
        <a:bodyPr/>
        <a:lstStyle/>
        <a:p>
          <a:endParaRPr lang="en-US"/>
        </a:p>
      </dgm:t>
    </dgm:pt>
    <dgm:pt modelId="{AA0A764D-7264-4A70-8881-0E7D8D70B1C3}">
      <dgm:prSet phldrT="[Texto]" custT="1"/>
      <dgm:spPr/>
      <dgm:t>
        <a:bodyPr/>
        <a:lstStyle/>
        <a:p>
          <a:r>
            <a:rPr lang="pt-BR" sz="1600" dirty="0" smtClean="0"/>
            <a:t>Ajustes específicos decorrentes das contribuições advindas das áreas técnicas da ANP.</a:t>
          </a:r>
          <a:endParaRPr lang="en-US" sz="1600" dirty="0"/>
        </a:p>
      </dgm:t>
    </dgm:pt>
    <dgm:pt modelId="{F243128A-21E8-4608-B789-CA0110E0D92F}" type="parTrans" cxnId="{46E6E1C4-BB09-4679-B34F-C6CD625F33F9}">
      <dgm:prSet/>
      <dgm:spPr/>
      <dgm:t>
        <a:bodyPr/>
        <a:lstStyle/>
        <a:p>
          <a:endParaRPr lang="en-US"/>
        </a:p>
      </dgm:t>
    </dgm:pt>
    <dgm:pt modelId="{232A9761-9252-494C-BF05-063D35510776}" type="sibTrans" cxnId="{46E6E1C4-BB09-4679-B34F-C6CD625F33F9}">
      <dgm:prSet/>
      <dgm:spPr/>
      <dgm:t>
        <a:bodyPr/>
        <a:lstStyle/>
        <a:p>
          <a:endParaRPr lang="en-US"/>
        </a:p>
      </dgm:t>
    </dgm:pt>
    <dgm:pt modelId="{1EF3088F-D880-4D3C-AC16-DB62F09AE122}">
      <dgm:prSet phldrT="[Texto]" custT="1"/>
      <dgm:spPr/>
      <dgm:t>
        <a:bodyPr/>
        <a:lstStyle/>
        <a:p>
          <a:r>
            <a:rPr lang="pt-BR" sz="1600" dirty="0" smtClean="0"/>
            <a:t>Incorporação das melhorias implementadas nos contratos das 2ª e 3ª Rodadas de Partilha de Produção</a:t>
          </a:r>
          <a:endParaRPr lang="en-US" sz="1600" dirty="0"/>
        </a:p>
      </dgm:t>
    </dgm:pt>
    <dgm:pt modelId="{B884F70D-B0CC-4ACE-8BAC-B73ACFC5A8C1}" type="parTrans" cxnId="{9D21B0AA-7308-450E-98FB-00D972955E12}">
      <dgm:prSet/>
      <dgm:spPr/>
      <dgm:t>
        <a:bodyPr/>
        <a:lstStyle/>
        <a:p>
          <a:endParaRPr lang="en-US"/>
        </a:p>
      </dgm:t>
    </dgm:pt>
    <dgm:pt modelId="{054CF2C9-A7D6-45FD-B3D1-94B0308281DF}" type="sibTrans" cxnId="{9D21B0AA-7308-450E-98FB-00D972955E12}">
      <dgm:prSet/>
      <dgm:spPr/>
      <dgm:t>
        <a:bodyPr/>
        <a:lstStyle/>
        <a:p>
          <a:endParaRPr lang="en-US"/>
        </a:p>
      </dgm:t>
    </dgm:pt>
    <dgm:pt modelId="{122DEDB0-DFA1-493D-9846-02CB00D2ABBD}">
      <dgm:prSet custT="1"/>
      <dgm:spPr/>
      <dgm:t>
        <a:bodyPr/>
        <a:lstStyle/>
        <a:p>
          <a:r>
            <a:rPr lang="pt-BR" sz="1600" dirty="0" smtClean="0"/>
            <a:t>Cláusulas obrigatórias (artigos. 43 a 52 da Lei nº 9.478/1997);</a:t>
          </a:r>
          <a:endParaRPr lang="en-US" sz="1600" dirty="0"/>
        </a:p>
      </dgm:t>
    </dgm:pt>
    <dgm:pt modelId="{BBFDB262-37F9-4B7F-8446-7E6B8201DD4F}" type="parTrans" cxnId="{0DDE9FC8-F70A-4867-8AFB-A28C95C9FFE3}">
      <dgm:prSet/>
      <dgm:spPr/>
      <dgm:t>
        <a:bodyPr/>
        <a:lstStyle/>
        <a:p>
          <a:endParaRPr lang="en-US"/>
        </a:p>
      </dgm:t>
    </dgm:pt>
    <dgm:pt modelId="{C7135D28-CE2F-4761-BE2F-C5FC3C00F960}" type="sibTrans" cxnId="{0DDE9FC8-F70A-4867-8AFB-A28C95C9FFE3}">
      <dgm:prSet/>
      <dgm:spPr/>
      <dgm:t>
        <a:bodyPr/>
        <a:lstStyle/>
        <a:p>
          <a:endParaRPr lang="en-US"/>
        </a:p>
      </dgm:t>
    </dgm:pt>
    <dgm:pt modelId="{CF2D96BF-4F1C-4FD3-ADED-328F21BA0B7F}" type="pres">
      <dgm:prSet presAssocID="{38B72596-CA52-4D7E-9BA6-D58B4348F4D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C2284-1008-45FA-B3B2-FFC9F3AD1E59}" type="pres">
      <dgm:prSet presAssocID="{B0D57DB5-AFE0-40C3-AE69-A3255A50D3CD}" presName="thickLine" presStyleLbl="alignNode1" presStyleIdx="0" presStyleCnt="1"/>
      <dgm:spPr/>
      <dgm:t>
        <a:bodyPr/>
        <a:lstStyle/>
        <a:p>
          <a:endParaRPr lang="en-US"/>
        </a:p>
      </dgm:t>
    </dgm:pt>
    <dgm:pt modelId="{BE676330-526F-4EAF-A1F0-CB24C53E4C87}" type="pres">
      <dgm:prSet presAssocID="{B0D57DB5-AFE0-40C3-AE69-A3255A50D3CD}" presName="horz1" presStyleCnt="0"/>
      <dgm:spPr/>
      <dgm:t>
        <a:bodyPr/>
        <a:lstStyle/>
        <a:p>
          <a:endParaRPr lang="en-US"/>
        </a:p>
      </dgm:t>
    </dgm:pt>
    <dgm:pt modelId="{18E26805-226C-4D24-BD90-B89B527643FD}" type="pres">
      <dgm:prSet presAssocID="{B0D57DB5-AFE0-40C3-AE69-A3255A50D3CD}" presName="tx1" presStyleLbl="revTx" presStyleIdx="0" presStyleCnt="6" custScaleX="114494"/>
      <dgm:spPr/>
      <dgm:t>
        <a:bodyPr/>
        <a:lstStyle/>
        <a:p>
          <a:endParaRPr lang="en-US"/>
        </a:p>
      </dgm:t>
    </dgm:pt>
    <dgm:pt modelId="{D19AF216-A00D-476F-9631-E76A3B2631B5}" type="pres">
      <dgm:prSet presAssocID="{B0D57DB5-AFE0-40C3-AE69-A3255A50D3CD}" presName="vert1" presStyleCnt="0"/>
      <dgm:spPr/>
      <dgm:t>
        <a:bodyPr/>
        <a:lstStyle/>
        <a:p>
          <a:endParaRPr lang="en-US"/>
        </a:p>
      </dgm:t>
    </dgm:pt>
    <dgm:pt modelId="{D6071C8C-F6BA-42C2-A6B6-12B7121C8D4D}" type="pres">
      <dgm:prSet presAssocID="{90EBAF93-3BB6-49E1-BF69-ABAC14D921C4}" presName="vertSpace2a" presStyleCnt="0"/>
      <dgm:spPr/>
      <dgm:t>
        <a:bodyPr/>
        <a:lstStyle/>
        <a:p>
          <a:endParaRPr lang="en-US"/>
        </a:p>
      </dgm:t>
    </dgm:pt>
    <dgm:pt modelId="{04699F26-0050-48CC-B16B-8617ECB9C973}" type="pres">
      <dgm:prSet presAssocID="{90EBAF93-3BB6-49E1-BF69-ABAC14D921C4}" presName="horz2" presStyleCnt="0"/>
      <dgm:spPr/>
      <dgm:t>
        <a:bodyPr/>
        <a:lstStyle/>
        <a:p>
          <a:endParaRPr lang="en-US"/>
        </a:p>
      </dgm:t>
    </dgm:pt>
    <dgm:pt modelId="{2F7F48DB-EADF-4296-958C-E4E366EFEA96}" type="pres">
      <dgm:prSet presAssocID="{90EBAF93-3BB6-49E1-BF69-ABAC14D921C4}" presName="horzSpace2" presStyleCnt="0"/>
      <dgm:spPr/>
      <dgm:t>
        <a:bodyPr/>
        <a:lstStyle/>
        <a:p>
          <a:endParaRPr lang="en-US"/>
        </a:p>
      </dgm:t>
    </dgm:pt>
    <dgm:pt modelId="{0D59BF97-763E-47FF-B27A-043E364D57EC}" type="pres">
      <dgm:prSet presAssocID="{90EBAF93-3BB6-49E1-BF69-ABAC14D921C4}" presName="tx2" presStyleLbl="revTx" presStyleIdx="1" presStyleCnt="6"/>
      <dgm:spPr/>
      <dgm:t>
        <a:bodyPr/>
        <a:lstStyle/>
        <a:p>
          <a:endParaRPr lang="en-US"/>
        </a:p>
      </dgm:t>
    </dgm:pt>
    <dgm:pt modelId="{780EB236-292E-4679-A272-4F6E4746C17C}" type="pres">
      <dgm:prSet presAssocID="{90EBAF93-3BB6-49E1-BF69-ABAC14D921C4}" presName="vert2" presStyleCnt="0"/>
      <dgm:spPr/>
      <dgm:t>
        <a:bodyPr/>
        <a:lstStyle/>
        <a:p>
          <a:endParaRPr lang="en-US"/>
        </a:p>
      </dgm:t>
    </dgm:pt>
    <dgm:pt modelId="{B6578FA4-2B60-420E-B1D5-35970A3A7ADC}" type="pres">
      <dgm:prSet presAssocID="{90EBAF93-3BB6-49E1-BF69-ABAC14D921C4}" presName="thinLine2b" presStyleLbl="callout" presStyleIdx="0" presStyleCnt="5"/>
      <dgm:spPr/>
      <dgm:t>
        <a:bodyPr/>
        <a:lstStyle/>
        <a:p>
          <a:endParaRPr lang="en-US"/>
        </a:p>
      </dgm:t>
    </dgm:pt>
    <dgm:pt modelId="{A1748929-0989-47CB-9DDC-E7E1D51CE2F0}" type="pres">
      <dgm:prSet presAssocID="{90EBAF93-3BB6-49E1-BF69-ABAC14D921C4}" presName="vertSpace2b" presStyleCnt="0"/>
      <dgm:spPr/>
      <dgm:t>
        <a:bodyPr/>
        <a:lstStyle/>
        <a:p>
          <a:endParaRPr lang="en-US"/>
        </a:p>
      </dgm:t>
    </dgm:pt>
    <dgm:pt modelId="{9D2DCECE-8137-4211-8AF7-36196FAC0990}" type="pres">
      <dgm:prSet presAssocID="{122DEDB0-DFA1-493D-9846-02CB00D2ABBD}" presName="horz2" presStyleCnt="0"/>
      <dgm:spPr/>
      <dgm:t>
        <a:bodyPr/>
        <a:lstStyle/>
        <a:p>
          <a:endParaRPr lang="en-US"/>
        </a:p>
      </dgm:t>
    </dgm:pt>
    <dgm:pt modelId="{181A4B06-309E-411A-ABEA-FEDD7C78DA16}" type="pres">
      <dgm:prSet presAssocID="{122DEDB0-DFA1-493D-9846-02CB00D2ABBD}" presName="horzSpace2" presStyleCnt="0"/>
      <dgm:spPr/>
      <dgm:t>
        <a:bodyPr/>
        <a:lstStyle/>
        <a:p>
          <a:endParaRPr lang="en-US"/>
        </a:p>
      </dgm:t>
    </dgm:pt>
    <dgm:pt modelId="{612E5AD4-61A6-4178-88B1-2366155BCAF2}" type="pres">
      <dgm:prSet presAssocID="{122DEDB0-DFA1-493D-9846-02CB00D2ABBD}" presName="tx2" presStyleLbl="revTx" presStyleIdx="2" presStyleCnt="6"/>
      <dgm:spPr/>
      <dgm:t>
        <a:bodyPr/>
        <a:lstStyle/>
        <a:p>
          <a:endParaRPr lang="en-US"/>
        </a:p>
      </dgm:t>
    </dgm:pt>
    <dgm:pt modelId="{C0F9233D-25AD-4E60-A495-AF842A8137C8}" type="pres">
      <dgm:prSet presAssocID="{122DEDB0-DFA1-493D-9846-02CB00D2ABBD}" presName="vert2" presStyleCnt="0"/>
      <dgm:spPr/>
      <dgm:t>
        <a:bodyPr/>
        <a:lstStyle/>
        <a:p>
          <a:endParaRPr lang="en-US"/>
        </a:p>
      </dgm:t>
    </dgm:pt>
    <dgm:pt modelId="{D0AB8D5F-9C5C-4AA4-9870-A8F6BD66E750}" type="pres">
      <dgm:prSet presAssocID="{122DEDB0-DFA1-493D-9846-02CB00D2ABBD}" presName="thinLine2b" presStyleLbl="callout" presStyleIdx="1" presStyleCnt="5"/>
      <dgm:spPr/>
      <dgm:t>
        <a:bodyPr/>
        <a:lstStyle/>
        <a:p>
          <a:endParaRPr lang="en-US"/>
        </a:p>
      </dgm:t>
    </dgm:pt>
    <dgm:pt modelId="{BFBAE987-F2B8-4519-85BA-379234383B14}" type="pres">
      <dgm:prSet presAssocID="{122DEDB0-DFA1-493D-9846-02CB00D2ABBD}" presName="vertSpace2b" presStyleCnt="0"/>
      <dgm:spPr/>
      <dgm:t>
        <a:bodyPr/>
        <a:lstStyle/>
        <a:p>
          <a:endParaRPr lang="en-US"/>
        </a:p>
      </dgm:t>
    </dgm:pt>
    <dgm:pt modelId="{25F51989-E892-4491-A628-3E5B9B90A688}" type="pres">
      <dgm:prSet presAssocID="{1EF3088F-D880-4D3C-AC16-DB62F09AE122}" presName="horz2" presStyleCnt="0"/>
      <dgm:spPr/>
      <dgm:t>
        <a:bodyPr/>
        <a:lstStyle/>
        <a:p>
          <a:endParaRPr lang="en-US"/>
        </a:p>
      </dgm:t>
    </dgm:pt>
    <dgm:pt modelId="{C90ED426-00E3-4DE4-A47F-1DB882BDF7C1}" type="pres">
      <dgm:prSet presAssocID="{1EF3088F-D880-4D3C-AC16-DB62F09AE122}" presName="horzSpace2" presStyleCnt="0"/>
      <dgm:spPr/>
      <dgm:t>
        <a:bodyPr/>
        <a:lstStyle/>
        <a:p>
          <a:endParaRPr lang="en-US"/>
        </a:p>
      </dgm:t>
    </dgm:pt>
    <dgm:pt modelId="{32FA5A9F-4EBD-4E10-B385-E57799B3CEB2}" type="pres">
      <dgm:prSet presAssocID="{1EF3088F-D880-4D3C-AC16-DB62F09AE122}" presName="tx2" presStyleLbl="revTx" presStyleIdx="3" presStyleCnt="6"/>
      <dgm:spPr/>
      <dgm:t>
        <a:bodyPr/>
        <a:lstStyle/>
        <a:p>
          <a:endParaRPr lang="en-US"/>
        </a:p>
      </dgm:t>
    </dgm:pt>
    <dgm:pt modelId="{01DA890A-5F7E-475A-AFCD-5A76D4D8B0E4}" type="pres">
      <dgm:prSet presAssocID="{1EF3088F-D880-4D3C-AC16-DB62F09AE122}" presName="vert2" presStyleCnt="0"/>
      <dgm:spPr/>
      <dgm:t>
        <a:bodyPr/>
        <a:lstStyle/>
        <a:p>
          <a:endParaRPr lang="en-US"/>
        </a:p>
      </dgm:t>
    </dgm:pt>
    <dgm:pt modelId="{0C6A7919-3722-44DF-895A-1FC4BA445C13}" type="pres">
      <dgm:prSet presAssocID="{1EF3088F-D880-4D3C-AC16-DB62F09AE122}" presName="thinLine2b" presStyleLbl="callout" presStyleIdx="2" presStyleCnt="5"/>
      <dgm:spPr/>
      <dgm:t>
        <a:bodyPr/>
        <a:lstStyle/>
        <a:p>
          <a:endParaRPr lang="en-US"/>
        </a:p>
      </dgm:t>
    </dgm:pt>
    <dgm:pt modelId="{6A856934-1D04-447D-B881-565D4DFAD6EA}" type="pres">
      <dgm:prSet presAssocID="{1EF3088F-D880-4D3C-AC16-DB62F09AE122}" presName="vertSpace2b" presStyleCnt="0"/>
      <dgm:spPr/>
      <dgm:t>
        <a:bodyPr/>
        <a:lstStyle/>
        <a:p>
          <a:endParaRPr lang="en-US"/>
        </a:p>
      </dgm:t>
    </dgm:pt>
    <dgm:pt modelId="{06201B88-506E-497F-950C-91691A8041A0}" type="pres">
      <dgm:prSet presAssocID="{F760B6ED-D9F7-4C0E-B2D2-1BE004A9643B}" presName="horz2" presStyleCnt="0"/>
      <dgm:spPr/>
      <dgm:t>
        <a:bodyPr/>
        <a:lstStyle/>
        <a:p>
          <a:endParaRPr lang="en-US"/>
        </a:p>
      </dgm:t>
    </dgm:pt>
    <dgm:pt modelId="{35383195-5ADB-41D5-85C8-5DE0718ECBBE}" type="pres">
      <dgm:prSet presAssocID="{F760B6ED-D9F7-4C0E-B2D2-1BE004A9643B}" presName="horzSpace2" presStyleCnt="0"/>
      <dgm:spPr/>
      <dgm:t>
        <a:bodyPr/>
        <a:lstStyle/>
        <a:p>
          <a:endParaRPr lang="en-US"/>
        </a:p>
      </dgm:t>
    </dgm:pt>
    <dgm:pt modelId="{DEFC664B-072B-4FC5-8E3C-351E6C8A62BF}" type="pres">
      <dgm:prSet presAssocID="{F760B6ED-D9F7-4C0E-B2D2-1BE004A9643B}" presName="tx2" presStyleLbl="revTx" presStyleIdx="4" presStyleCnt="6"/>
      <dgm:spPr/>
      <dgm:t>
        <a:bodyPr/>
        <a:lstStyle/>
        <a:p>
          <a:endParaRPr lang="en-US"/>
        </a:p>
      </dgm:t>
    </dgm:pt>
    <dgm:pt modelId="{BB4C0CDF-59D1-4C00-B320-12150406F47D}" type="pres">
      <dgm:prSet presAssocID="{F760B6ED-D9F7-4C0E-B2D2-1BE004A9643B}" presName="vert2" presStyleCnt="0"/>
      <dgm:spPr/>
      <dgm:t>
        <a:bodyPr/>
        <a:lstStyle/>
        <a:p>
          <a:endParaRPr lang="en-US"/>
        </a:p>
      </dgm:t>
    </dgm:pt>
    <dgm:pt modelId="{013A55A0-117F-4343-962D-25E4F21C239B}" type="pres">
      <dgm:prSet presAssocID="{F760B6ED-D9F7-4C0E-B2D2-1BE004A9643B}" presName="thinLine2b" presStyleLbl="callout" presStyleIdx="3" presStyleCnt="5"/>
      <dgm:spPr/>
      <dgm:t>
        <a:bodyPr/>
        <a:lstStyle/>
        <a:p>
          <a:endParaRPr lang="en-US"/>
        </a:p>
      </dgm:t>
    </dgm:pt>
    <dgm:pt modelId="{FF53129D-BCBB-4589-BE48-59ED7052DFA2}" type="pres">
      <dgm:prSet presAssocID="{F760B6ED-D9F7-4C0E-B2D2-1BE004A9643B}" presName="vertSpace2b" presStyleCnt="0"/>
      <dgm:spPr/>
      <dgm:t>
        <a:bodyPr/>
        <a:lstStyle/>
        <a:p>
          <a:endParaRPr lang="en-US"/>
        </a:p>
      </dgm:t>
    </dgm:pt>
    <dgm:pt modelId="{9A23A035-7E7A-4416-BB42-B54DB0CABCFA}" type="pres">
      <dgm:prSet presAssocID="{AA0A764D-7264-4A70-8881-0E7D8D70B1C3}" presName="horz2" presStyleCnt="0"/>
      <dgm:spPr/>
      <dgm:t>
        <a:bodyPr/>
        <a:lstStyle/>
        <a:p>
          <a:endParaRPr lang="en-US"/>
        </a:p>
      </dgm:t>
    </dgm:pt>
    <dgm:pt modelId="{CD6DACCE-9DBC-4883-B88A-12E31D834ED1}" type="pres">
      <dgm:prSet presAssocID="{AA0A764D-7264-4A70-8881-0E7D8D70B1C3}" presName="horzSpace2" presStyleCnt="0"/>
      <dgm:spPr/>
      <dgm:t>
        <a:bodyPr/>
        <a:lstStyle/>
        <a:p>
          <a:endParaRPr lang="en-US"/>
        </a:p>
      </dgm:t>
    </dgm:pt>
    <dgm:pt modelId="{4815B47C-6889-4FEF-BC44-50F3DE235801}" type="pres">
      <dgm:prSet presAssocID="{AA0A764D-7264-4A70-8881-0E7D8D70B1C3}" presName="tx2" presStyleLbl="revTx" presStyleIdx="5" presStyleCnt="6"/>
      <dgm:spPr/>
      <dgm:t>
        <a:bodyPr/>
        <a:lstStyle/>
        <a:p>
          <a:endParaRPr lang="en-US"/>
        </a:p>
      </dgm:t>
    </dgm:pt>
    <dgm:pt modelId="{F5AB21CC-A2C9-481B-BAFE-9F40E97FF106}" type="pres">
      <dgm:prSet presAssocID="{AA0A764D-7264-4A70-8881-0E7D8D70B1C3}" presName="vert2" presStyleCnt="0"/>
      <dgm:spPr/>
      <dgm:t>
        <a:bodyPr/>
        <a:lstStyle/>
        <a:p>
          <a:endParaRPr lang="en-US"/>
        </a:p>
      </dgm:t>
    </dgm:pt>
    <dgm:pt modelId="{C72F0A4B-4E0E-49B5-8D01-B780F52D2420}" type="pres">
      <dgm:prSet presAssocID="{AA0A764D-7264-4A70-8881-0E7D8D70B1C3}" presName="thinLine2b" presStyleLbl="callout" presStyleIdx="4" presStyleCnt="5"/>
      <dgm:spPr/>
      <dgm:t>
        <a:bodyPr/>
        <a:lstStyle/>
        <a:p>
          <a:endParaRPr lang="en-US"/>
        </a:p>
      </dgm:t>
    </dgm:pt>
    <dgm:pt modelId="{06393E17-3D9D-4687-A5DF-04ABA3AD11F2}" type="pres">
      <dgm:prSet presAssocID="{AA0A764D-7264-4A70-8881-0E7D8D70B1C3}" presName="vertSpace2b" presStyleCnt="0"/>
      <dgm:spPr/>
      <dgm:t>
        <a:bodyPr/>
        <a:lstStyle/>
        <a:p>
          <a:endParaRPr lang="en-US"/>
        </a:p>
      </dgm:t>
    </dgm:pt>
  </dgm:ptLst>
  <dgm:cxnLst>
    <dgm:cxn modelId="{46E6E1C4-BB09-4679-B34F-C6CD625F33F9}" srcId="{B0D57DB5-AFE0-40C3-AE69-A3255A50D3CD}" destId="{AA0A764D-7264-4A70-8881-0E7D8D70B1C3}" srcOrd="4" destOrd="0" parTransId="{F243128A-21E8-4608-B789-CA0110E0D92F}" sibTransId="{232A9761-9252-494C-BF05-063D35510776}"/>
    <dgm:cxn modelId="{6AB17F32-FCB9-4B58-B342-173D88FC4146}" srcId="{B0D57DB5-AFE0-40C3-AE69-A3255A50D3CD}" destId="{F760B6ED-D9F7-4C0E-B2D2-1BE004A9643B}" srcOrd="3" destOrd="0" parTransId="{ABDE2A01-4EEE-471F-BE8E-6E9BDD059798}" sibTransId="{8874EF7D-F173-4F7F-B522-750A73F072CA}"/>
    <dgm:cxn modelId="{8568B289-9BD3-4EC8-89FD-578DAF540087}" srcId="{38B72596-CA52-4D7E-9BA6-D58B4348F4DD}" destId="{B0D57DB5-AFE0-40C3-AE69-A3255A50D3CD}" srcOrd="0" destOrd="0" parTransId="{746E696E-5706-4248-BFC1-1CC568EB88C1}" sibTransId="{4A1B4626-C5B1-40FE-B3CB-C5BBC710F847}"/>
    <dgm:cxn modelId="{8D876064-B694-4E32-939F-5FB6FFDEED3C}" type="presOf" srcId="{F760B6ED-D9F7-4C0E-B2D2-1BE004A9643B}" destId="{DEFC664B-072B-4FC5-8E3C-351E6C8A62BF}" srcOrd="0" destOrd="0" presId="urn:microsoft.com/office/officeart/2008/layout/LinedList"/>
    <dgm:cxn modelId="{4EDD247D-8947-485C-A0BA-477FE295E600}" type="presOf" srcId="{90EBAF93-3BB6-49E1-BF69-ABAC14D921C4}" destId="{0D59BF97-763E-47FF-B27A-043E364D57EC}" srcOrd="0" destOrd="0" presId="urn:microsoft.com/office/officeart/2008/layout/LinedList"/>
    <dgm:cxn modelId="{B8CF2CC0-4C43-4CA5-AFCB-17045BF8339B}" type="presOf" srcId="{B0D57DB5-AFE0-40C3-AE69-A3255A50D3CD}" destId="{18E26805-226C-4D24-BD90-B89B527643FD}" srcOrd="0" destOrd="0" presId="urn:microsoft.com/office/officeart/2008/layout/LinedList"/>
    <dgm:cxn modelId="{4BDA33AF-A0FB-40B3-907A-F2B6557E4EC8}" type="presOf" srcId="{38B72596-CA52-4D7E-9BA6-D58B4348F4DD}" destId="{CF2D96BF-4F1C-4FD3-ADED-328F21BA0B7F}" srcOrd="0" destOrd="0" presId="urn:microsoft.com/office/officeart/2008/layout/LinedList"/>
    <dgm:cxn modelId="{9D21B0AA-7308-450E-98FB-00D972955E12}" srcId="{B0D57DB5-AFE0-40C3-AE69-A3255A50D3CD}" destId="{1EF3088F-D880-4D3C-AC16-DB62F09AE122}" srcOrd="2" destOrd="0" parTransId="{B884F70D-B0CC-4ACE-8BAC-B73ACFC5A8C1}" sibTransId="{054CF2C9-A7D6-45FD-B3D1-94B0308281DF}"/>
    <dgm:cxn modelId="{D4891FCF-2AAE-4D8B-BC36-C3081E4FD5A6}" type="presOf" srcId="{AA0A764D-7264-4A70-8881-0E7D8D70B1C3}" destId="{4815B47C-6889-4FEF-BC44-50F3DE235801}" srcOrd="0" destOrd="0" presId="urn:microsoft.com/office/officeart/2008/layout/LinedList"/>
    <dgm:cxn modelId="{14A27719-ED67-4767-B734-83C69A9F0381}" type="presOf" srcId="{1EF3088F-D880-4D3C-AC16-DB62F09AE122}" destId="{32FA5A9F-4EBD-4E10-B385-E57799B3CEB2}" srcOrd="0" destOrd="0" presId="urn:microsoft.com/office/officeart/2008/layout/LinedList"/>
    <dgm:cxn modelId="{D3A4FC55-D8B4-42B1-A1E4-8C6E598F2031}" srcId="{B0D57DB5-AFE0-40C3-AE69-A3255A50D3CD}" destId="{90EBAF93-3BB6-49E1-BF69-ABAC14D921C4}" srcOrd="0" destOrd="0" parTransId="{7DAD926C-E27F-4EFD-AABF-9CCED9BECD32}" sibTransId="{2C141AB4-DC7A-45B6-8B54-F385B7099ECE}"/>
    <dgm:cxn modelId="{EACF7655-DD33-4454-B11D-B71CA9D2DF2F}" type="presOf" srcId="{122DEDB0-DFA1-493D-9846-02CB00D2ABBD}" destId="{612E5AD4-61A6-4178-88B1-2366155BCAF2}" srcOrd="0" destOrd="0" presId="urn:microsoft.com/office/officeart/2008/layout/LinedList"/>
    <dgm:cxn modelId="{0DDE9FC8-F70A-4867-8AFB-A28C95C9FFE3}" srcId="{B0D57DB5-AFE0-40C3-AE69-A3255A50D3CD}" destId="{122DEDB0-DFA1-493D-9846-02CB00D2ABBD}" srcOrd="1" destOrd="0" parTransId="{BBFDB262-37F9-4B7F-8446-7E6B8201DD4F}" sibTransId="{C7135D28-CE2F-4761-BE2F-C5FC3C00F960}"/>
    <dgm:cxn modelId="{D8C172F1-5E8C-4FDE-800F-C9905D0C2CD3}" type="presParOf" srcId="{CF2D96BF-4F1C-4FD3-ADED-328F21BA0B7F}" destId="{F71C2284-1008-45FA-B3B2-FFC9F3AD1E59}" srcOrd="0" destOrd="0" presId="urn:microsoft.com/office/officeart/2008/layout/LinedList"/>
    <dgm:cxn modelId="{A1969CEF-2481-4213-A2CF-5AB2A38ADE84}" type="presParOf" srcId="{CF2D96BF-4F1C-4FD3-ADED-328F21BA0B7F}" destId="{BE676330-526F-4EAF-A1F0-CB24C53E4C87}" srcOrd="1" destOrd="0" presId="urn:microsoft.com/office/officeart/2008/layout/LinedList"/>
    <dgm:cxn modelId="{AEACDCC0-FD3E-48A4-BF23-FFB39C23C4AB}" type="presParOf" srcId="{BE676330-526F-4EAF-A1F0-CB24C53E4C87}" destId="{18E26805-226C-4D24-BD90-B89B527643FD}" srcOrd="0" destOrd="0" presId="urn:microsoft.com/office/officeart/2008/layout/LinedList"/>
    <dgm:cxn modelId="{DB9987D8-895E-4605-BB2C-20155C5BF9F6}" type="presParOf" srcId="{BE676330-526F-4EAF-A1F0-CB24C53E4C87}" destId="{D19AF216-A00D-476F-9631-E76A3B2631B5}" srcOrd="1" destOrd="0" presId="urn:microsoft.com/office/officeart/2008/layout/LinedList"/>
    <dgm:cxn modelId="{761B672E-1839-444F-A640-82B09FB27CFE}" type="presParOf" srcId="{D19AF216-A00D-476F-9631-E76A3B2631B5}" destId="{D6071C8C-F6BA-42C2-A6B6-12B7121C8D4D}" srcOrd="0" destOrd="0" presId="urn:microsoft.com/office/officeart/2008/layout/LinedList"/>
    <dgm:cxn modelId="{00BCEB25-2C5D-4022-B86E-8C0D3B9E97BD}" type="presParOf" srcId="{D19AF216-A00D-476F-9631-E76A3B2631B5}" destId="{04699F26-0050-48CC-B16B-8617ECB9C973}" srcOrd="1" destOrd="0" presId="urn:microsoft.com/office/officeart/2008/layout/LinedList"/>
    <dgm:cxn modelId="{CAD3DD29-A0BE-43E3-BE6F-632820EB87C1}" type="presParOf" srcId="{04699F26-0050-48CC-B16B-8617ECB9C973}" destId="{2F7F48DB-EADF-4296-958C-E4E366EFEA96}" srcOrd="0" destOrd="0" presId="urn:microsoft.com/office/officeart/2008/layout/LinedList"/>
    <dgm:cxn modelId="{4EA7DB05-F727-4426-86EC-636A93CFEC50}" type="presParOf" srcId="{04699F26-0050-48CC-B16B-8617ECB9C973}" destId="{0D59BF97-763E-47FF-B27A-043E364D57EC}" srcOrd="1" destOrd="0" presId="urn:microsoft.com/office/officeart/2008/layout/LinedList"/>
    <dgm:cxn modelId="{91466048-3AB1-4482-BB3C-30FA31CB566A}" type="presParOf" srcId="{04699F26-0050-48CC-B16B-8617ECB9C973}" destId="{780EB236-292E-4679-A272-4F6E4746C17C}" srcOrd="2" destOrd="0" presId="urn:microsoft.com/office/officeart/2008/layout/LinedList"/>
    <dgm:cxn modelId="{B676FB9B-7782-40FD-A7B5-6806F7D7A40B}" type="presParOf" srcId="{D19AF216-A00D-476F-9631-E76A3B2631B5}" destId="{B6578FA4-2B60-420E-B1D5-35970A3A7ADC}" srcOrd="2" destOrd="0" presId="urn:microsoft.com/office/officeart/2008/layout/LinedList"/>
    <dgm:cxn modelId="{F4012E78-AF48-47FF-8500-BDA54E233515}" type="presParOf" srcId="{D19AF216-A00D-476F-9631-E76A3B2631B5}" destId="{A1748929-0989-47CB-9DDC-E7E1D51CE2F0}" srcOrd="3" destOrd="0" presId="urn:microsoft.com/office/officeart/2008/layout/LinedList"/>
    <dgm:cxn modelId="{355084DF-B895-4966-B0CC-8A592C2233F9}" type="presParOf" srcId="{D19AF216-A00D-476F-9631-E76A3B2631B5}" destId="{9D2DCECE-8137-4211-8AF7-36196FAC0990}" srcOrd="4" destOrd="0" presId="urn:microsoft.com/office/officeart/2008/layout/LinedList"/>
    <dgm:cxn modelId="{DCE3F600-CE69-4619-8211-AA4935CBC485}" type="presParOf" srcId="{9D2DCECE-8137-4211-8AF7-36196FAC0990}" destId="{181A4B06-309E-411A-ABEA-FEDD7C78DA16}" srcOrd="0" destOrd="0" presId="urn:microsoft.com/office/officeart/2008/layout/LinedList"/>
    <dgm:cxn modelId="{DC186F4F-CDE5-45AF-A06C-A87D49C72A25}" type="presParOf" srcId="{9D2DCECE-8137-4211-8AF7-36196FAC0990}" destId="{612E5AD4-61A6-4178-88B1-2366155BCAF2}" srcOrd="1" destOrd="0" presId="urn:microsoft.com/office/officeart/2008/layout/LinedList"/>
    <dgm:cxn modelId="{F41DCBCA-37C9-47EF-A88E-77859A092C35}" type="presParOf" srcId="{9D2DCECE-8137-4211-8AF7-36196FAC0990}" destId="{C0F9233D-25AD-4E60-A495-AF842A8137C8}" srcOrd="2" destOrd="0" presId="urn:microsoft.com/office/officeart/2008/layout/LinedList"/>
    <dgm:cxn modelId="{B65914FD-E3B1-4AE4-AEE4-F3CB61999661}" type="presParOf" srcId="{D19AF216-A00D-476F-9631-E76A3B2631B5}" destId="{D0AB8D5F-9C5C-4AA4-9870-A8F6BD66E750}" srcOrd="5" destOrd="0" presId="urn:microsoft.com/office/officeart/2008/layout/LinedList"/>
    <dgm:cxn modelId="{FCE610BA-43DA-4223-B3D8-B1B882BFF1B8}" type="presParOf" srcId="{D19AF216-A00D-476F-9631-E76A3B2631B5}" destId="{BFBAE987-F2B8-4519-85BA-379234383B14}" srcOrd="6" destOrd="0" presId="urn:microsoft.com/office/officeart/2008/layout/LinedList"/>
    <dgm:cxn modelId="{B0934212-D16E-4921-B85B-237532DC2BB6}" type="presParOf" srcId="{D19AF216-A00D-476F-9631-E76A3B2631B5}" destId="{25F51989-E892-4491-A628-3E5B9B90A688}" srcOrd="7" destOrd="0" presId="urn:microsoft.com/office/officeart/2008/layout/LinedList"/>
    <dgm:cxn modelId="{4D9F7DD9-8C1A-4D4A-8A50-909C024AA5DC}" type="presParOf" srcId="{25F51989-E892-4491-A628-3E5B9B90A688}" destId="{C90ED426-00E3-4DE4-A47F-1DB882BDF7C1}" srcOrd="0" destOrd="0" presId="urn:microsoft.com/office/officeart/2008/layout/LinedList"/>
    <dgm:cxn modelId="{DFE36220-7823-4660-AFE0-2B7CE3D77B9E}" type="presParOf" srcId="{25F51989-E892-4491-A628-3E5B9B90A688}" destId="{32FA5A9F-4EBD-4E10-B385-E57799B3CEB2}" srcOrd="1" destOrd="0" presId="urn:microsoft.com/office/officeart/2008/layout/LinedList"/>
    <dgm:cxn modelId="{2A4C7AD5-E00A-4E69-99C0-8C8302600781}" type="presParOf" srcId="{25F51989-E892-4491-A628-3E5B9B90A688}" destId="{01DA890A-5F7E-475A-AFCD-5A76D4D8B0E4}" srcOrd="2" destOrd="0" presId="urn:microsoft.com/office/officeart/2008/layout/LinedList"/>
    <dgm:cxn modelId="{A9FC0700-0A1F-4B71-934F-E03D3F030007}" type="presParOf" srcId="{D19AF216-A00D-476F-9631-E76A3B2631B5}" destId="{0C6A7919-3722-44DF-895A-1FC4BA445C13}" srcOrd="8" destOrd="0" presId="urn:microsoft.com/office/officeart/2008/layout/LinedList"/>
    <dgm:cxn modelId="{C16446B0-7D0E-4325-A306-EECD415B10AF}" type="presParOf" srcId="{D19AF216-A00D-476F-9631-E76A3B2631B5}" destId="{6A856934-1D04-447D-B881-565D4DFAD6EA}" srcOrd="9" destOrd="0" presId="urn:microsoft.com/office/officeart/2008/layout/LinedList"/>
    <dgm:cxn modelId="{C7318639-DD7C-4E39-A84A-992EA353CBB0}" type="presParOf" srcId="{D19AF216-A00D-476F-9631-E76A3B2631B5}" destId="{06201B88-506E-497F-950C-91691A8041A0}" srcOrd="10" destOrd="0" presId="urn:microsoft.com/office/officeart/2008/layout/LinedList"/>
    <dgm:cxn modelId="{C60A9AB4-F6D5-434D-8AE1-97773DEE274C}" type="presParOf" srcId="{06201B88-506E-497F-950C-91691A8041A0}" destId="{35383195-5ADB-41D5-85C8-5DE0718ECBBE}" srcOrd="0" destOrd="0" presId="urn:microsoft.com/office/officeart/2008/layout/LinedList"/>
    <dgm:cxn modelId="{2B7C0774-BA87-433A-9090-F97EAA26CD68}" type="presParOf" srcId="{06201B88-506E-497F-950C-91691A8041A0}" destId="{DEFC664B-072B-4FC5-8E3C-351E6C8A62BF}" srcOrd="1" destOrd="0" presId="urn:microsoft.com/office/officeart/2008/layout/LinedList"/>
    <dgm:cxn modelId="{5053B5FF-CEB8-4DCA-AE94-4FCEB9723F4B}" type="presParOf" srcId="{06201B88-506E-497F-950C-91691A8041A0}" destId="{BB4C0CDF-59D1-4C00-B320-12150406F47D}" srcOrd="2" destOrd="0" presId="urn:microsoft.com/office/officeart/2008/layout/LinedList"/>
    <dgm:cxn modelId="{4395BFB0-D9AF-4C82-973F-3E4D2B257656}" type="presParOf" srcId="{D19AF216-A00D-476F-9631-E76A3B2631B5}" destId="{013A55A0-117F-4343-962D-25E4F21C239B}" srcOrd="11" destOrd="0" presId="urn:microsoft.com/office/officeart/2008/layout/LinedList"/>
    <dgm:cxn modelId="{03EDFCB2-7D7B-431D-BE6B-2F52D7E7E5F1}" type="presParOf" srcId="{D19AF216-A00D-476F-9631-E76A3B2631B5}" destId="{FF53129D-BCBB-4589-BE48-59ED7052DFA2}" srcOrd="12" destOrd="0" presId="urn:microsoft.com/office/officeart/2008/layout/LinedList"/>
    <dgm:cxn modelId="{61B857FC-A61C-4F95-9F6C-47C640470010}" type="presParOf" srcId="{D19AF216-A00D-476F-9631-E76A3B2631B5}" destId="{9A23A035-7E7A-4416-BB42-B54DB0CABCFA}" srcOrd="13" destOrd="0" presId="urn:microsoft.com/office/officeart/2008/layout/LinedList"/>
    <dgm:cxn modelId="{6651E750-83F4-4469-992C-C9E9AC6CF00A}" type="presParOf" srcId="{9A23A035-7E7A-4416-BB42-B54DB0CABCFA}" destId="{CD6DACCE-9DBC-4883-B88A-12E31D834ED1}" srcOrd="0" destOrd="0" presId="urn:microsoft.com/office/officeart/2008/layout/LinedList"/>
    <dgm:cxn modelId="{2F7D4B19-897E-4FFA-8975-222314DCFC96}" type="presParOf" srcId="{9A23A035-7E7A-4416-BB42-B54DB0CABCFA}" destId="{4815B47C-6889-4FEF-BC44-50F3DE235801}" srcOrd="1" destOrd="0" presId="urn:microsoft.com/office/officeart/2008/layout/LinedList"/>
    <dgm:cxn modelId="{29E6CCE8-8711-472B-B81A-5180C5CC096B}" type="presParOf" srcId="{9A23A035-7E7A-4416-BB42-B54DB0CABCFA}" destId="{F5AB21CC-A2C9-481B-BAFE-9F40E97FF106}" srcOrd="2" destOrd="0" presId="urn:microsoft.com/office/officeart/2008/layout/LinedList"/>
    <dgm:cxn modelId="{323E9741-975B-47E3-9F4A-9925909118A5}" type="presParOf" srcId="{D19AF216-A00D-476F-9631-E76A3B2631B5}" destId="{C72F0A4B-4E0E-49B5-8D01-B780F52D2420}" srcOrd="14" destOrd="0" presId="urn:microsoft.com/office/officeart/2008/layout/LinedList"/>
    <dgm:cxn modelId="{4B0BD071-3090-4E7D-8539-A9C3A72C0A39}" type="presParOf" srcId="{D19AF216-A00D-476F-9631-E76A3B2631B5}" destId="{06393E17-3D9D-4687-A5DF-04ABA3AD11F2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3F0882-BDCA-4EBA-AB66-B2DBBC4086DB}" type="doc">
      <dgm:prSet loTypeId="urn:microsoft.com/office/officeart/2005/8/layout/radial4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774E63B2-C104-4026-B434-2519E14634DF}">
      <dgm:prSet phldrT="[Texto]"/>
      <dgm:spPr/>
      <dgm:t>
        <a:bodyPr/>
        <a:lstStyle/>
        <a:p>
          <a:r>
            <a:rPr lang="pt-BR" dirty="0" smtClean="0"/>
            <a:t>Principais temas do Contrato de Concessão</a:t>
          </a:r>
          <a:endParaRPr lang="pt-BR" dirty="0"/>
        </a:p>
      </dgm:t>
    </dgm:pt>
    <dgm:pt modelId="{06DA1E24-AE14-4ABC-8145-8B3925CCFDDF}" type="parTrans" cxnId="{CE0CD9F7-F1C5-4987-B61A-FCE464B7E09C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9C338F76-389B-42C6-B433-95F629BEDDAF}" type="sibTrans" cxnId="{CE0CD9F7-F1C5-4987-B61A-FCE464B7E09C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FB6AFF09-7B21-4104-A62C-C587E57BB325}">
      <dgm:prSet phldrT="[Texto]"/>
      <dgm:spPr/>
      <dgm:t>
        <a:bodyPr/>
        <a:lstStyle/>
        <a:p>
          <a:r>
            <a:rPr lang="pt-BR" dirty="0" smtClean="0"/>
            <a:t>Objeto</a:t>
          </a:r>
          <a:endParaRPr lang="pt-BR" dirty="0"/>
        </a:p>
      </dgm:t>
    </dgm:pt>
    <dgm:pt modelId="{89519525-4904-4541-881B-F85305CC36D9}" type="parTrans" cxnId="{4B9516E7-8E04-4FE7-B6D2-AA8CA61032B0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E775FE75-A7DC-4CBA-AF67-5ED9D4CB0263}" type="sibTrans" cxnId="{4B9516E7-8E04-4FE7-B6D2-AA8CA61032B0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3D79D6C8-ECDC-4EA7-9D0C-3C9338FAEB54}">
      <dgm:prSet phldrT="[Texto]"/>
      <dgm:spPr/>
      <dgm:t>
        <a:bodyPr/>
        <a:lstStyle/>
        <a:p>
          <a:r>
            <a:rPr lang="pt-BR" dirty="0" smtClean="0"/>
            <a:t>Individualização da produção</a:t>
          </a:r>
        </a:p>
        <a:p>
          <a:r>
            <a:rPr lang="en-US" dirty="0" smtClean="0"/>
            <a:t>e </a:t>
          </a:r>
          <a:r>
            <a:rPr lang="en-US" dirty="0" err="1" smtClean="0"/>
            <a:t>cessão</a:t>
          </a:r>
          <a:endParaRPr lang="pt-BR" dirty="0"/>
        </a:p>
      </dgm:t>
    </dgm:pt>
    <dgm:pt modelId="{5E050EF0-A0B7-4E0F-8DEF-BE203FCE9F18}" type="parTrans" cxnId="{72483928-3C67-4913-960D-91B2EA940E7E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2E13C1EF-44C6-4E2F-9E51-A3746BBB2016}" type="sibTrans" cxnId="{72483928-3C67-4913-960D-91B2EA940E7E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A0C13CE2-130F-45FC-9525-CC25E2613AFB}">
      <dgm:prSet phldrT="[Texto]"/>
      <dgm:spPr/>
      <dgm:t>
        <a:bodyPr/>
        <a:lstStyle/>
        <a:p>
          <a:r>
            <a:rPr lang="pt-BR" dirty="0" smtClean="0"/>
            <a:t>Cláusulas específicas sobre o desenvolvimento nacional, como PG, CL e </a:t>
          </a:r>
          <a:r>
            <a:rPr lang="pt-BR" dirty="0" err="1" smtClean="0"/>
            <a:t>P&amp;D</a:t>
          </a:r>
          <a:endParaRPr lang="pt-BR" dirty="0"/>
        </a:p>
      </dgm:t>
    </dgm:pt>
    <dgm:pt modelId="{A521C671-4ACB-4F75-B9AC-5F7EE3B89DD3}" type="parTrans" cxnId="{4B40566C-B6C4-4D88-881C-A154A46FC64E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7C76790D-551A-4EA1-B69A-DBEE02AEC292}" type="sibTrans" cxnId="{4B40566C-B6C4-4D88-881C-A154A46FC64E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1AD72927-6AD8-4E07-B20C-7BA8F8AF3165}">
      <dgm:prSet phldrT="[Texto]"/>
      <dgm:spPr/>
      <dgm:t>
        <a:bodyPr/>
        <a:lstStyle/>
        <a:p>
          <a:r>
            <a:rPr lang="pt-BR" dirty="0" smtClean="0"/>
            <a:t>Duração, direitos e obrigações das fases de exploração e produção</a:t>
          </a:r>
          <a:endParaRPr lang="pt-BR" dirty="0"/>
        </a:p>
      </dgm:t>
    </dgm:pt>
    <dgm:pt modelId="{67B5715F-41E0-464C-9750-E68381823C33}" type="parTrans" cxnId="{0C2FE285-86E2-431D-8865-3C3693D4D7FC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1C6E12E5-F07A-480A-9330-BAD19303C0B4}" type="sibTrans" cxnId="{0C2FE285-86E2-431D-8865-3C3693D4D7FC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DA9B495B-9842-418A-A7B4-E4564755DF50}">
      <dgm:prSet phldrT="[Texto]"/>
      <dgm:spPr/>
      <dgm:t>
        <a:bodyPr/>
        <a:lstStyle/>
        <a:p>
          <a:r>
            <a:rPr lang="pt-BR" dirty="0" smtClean="0"/>
            <a:t>Descumprimento, Penalidades e Extinção do Contrato</a:t>
          </a:r>
          <a:endParaRPr lang="pt-BR" dirty="0"/>
        </a:p>
      </dgm:t>
    </dgm:pt>
    <dgm:pt modelId="{7DFC8CAE-EAE1-4ABC-B498-C8A29D7E5D99}" type="parTrans" cxnId="{65CB6DF6-7A31-4D55-B0C0-32D33241702D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31E9354A-B94F-484B-B23C-FAAFA9676B2D}" type="sibTrans" cxnId="{65CB6DF6-7A31-4D55-B0C0-32D33241702D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C844DFE7-FA44-42F0-AA8D-254F4B7D18B8}">
      <dgm:prSet phldrT="[Texto]"/>
      <dgm:spPr/>
      <dgm:t>
        <a:bodyPr/>
        <a:lstStyle/>
        <a:p>
          <a:r>
            <a:rPr lang="pt-BR" dirty="0" smtClean="0"/>
            <a:t>Execução das operações, planos e programas</a:t>
          </a:r>
          <a:endParaRPr lang="pt-BR" dirty="0"/>
        </a:p>
      </dgm:t>
    </dgm:pt>
    <dgm:pt modelId="{34E880BD-20A5-42DC-8926-3A76B099C1BA}" type="parTrans" cxnId="{E8284B80-9644-44EA-AF9C-297CAA4A1EFB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E0BE9555-005B-4EC4-AB6C-2E03C4393CC2}" type="sibTrans" cxnId="{E8284B80-9644-44EA-AF9C-297CAA4A1EFB}">
      <dgm:prSet/>
      <dgm:spPr/>
      <dgm:t>
        <a:bodyPr/>
        <a:lstStyle/>
        <a:p>
          <a:endParaRPr lang="pt-BR">
            <a:solidFill>
              <a:schemeClr val="bg1"/>
            </a:solidFill>
          </a:endParaRPr>
        </a:p>
      </dgm:t>
    </dgm:pt>
    <dgm:pt modelId="{FA348AC7-AAE7-450C-8EC7-4B221F1E3AD5}" type="pres">
      <dgm:prSet presAssocID="{663F0882-BDCA-4EBA-AB66-B2DBBC4086D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024BBA6-6D21-4129-9464-70497B66B8BA}" type="pres">
      <dgm:prSet presAssocID="{774E63B2-C104-4026-B434-2519E14634DF}" presName="centerShape" presStyleLbl="node0" presStyleIdx="0" presStyleCnt="1"/>
      <dgm:spPr/>
      <dgm:t>
        <a:bodyPr/>
        <a:lstStyle/>
        <a:p>
          <a:endParaRPr lang="pt-BR"/>
        </a:p>
      </dgm:t>
    </dgm:pt>
    <dgm:pt modelId="{43D9150C-6EB8-4EEE-8D21-2C122D0B9E2F}" type="pres">
      <dgm:prSet presAssocID="{89519525-4904-4541-881B-F85305CC36D9}" presName="parTrans" presStyleLbl="bgSibTrans2D1" presStyleIdx="0" presStyleCnt="6"/>
      <dgm:spPr/>
      <dgm:t>
        <a:bodyPr/>
        <a:lstStyle/>
        <a:p>
          <a:endParaRPr lang="pt-BR"/>
        </a:p>
      </dgm:t>
    </dgm:pt>
    <dgm:pt modelId="{1E5181CD-7396-49BD-9B1B-6EB7FA782AD4}" type="pres">
      <dgm:prSet presAssocID="{FB6AFF09-7B21-4104-A62C-C587E57BB32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EA437B-BAAD-44F0-98FB-D11989823E95}" type="pres">
      <dgm:prSet presAssocID="{67B5715F-41E0-464C-9750-E68381823C33}" presName="parTrans" presStyleLbl="bgSibTrans2D1" presStyleIdx="1" presStyleCnt="6"/>
      <dgm:spPr/>
      <dgm:t>
        <a:bodyPr/>
        <a:lstStyle/>
        <a:p>
          <a:endParaRPr lang="pt-BR"/>
        </a:p>
      </dgm:t>
    </dgm:pt>
    <dgm:pt modelId="{D82F9891-0B5D-4BC3-97B3-B05DDFA60468}" type="pres">
      <dgm:prSet presAssocID="{1AD72927-6AD8-4E07-B20C-7BA8F8AF316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FC820B-D977-4DCA-8E30-94286453CEDB}" type="pres">
      <dgm:prSet presAssocID="{34E880BD-20A5-42DC-8926-3A76B099C1BA}" presName="parTrans" presStyleLbl="bgSibTrans2D1" presStyleIdx="2" presStyleCnt="6"/>
      <dgm:spPr/>
      <dgm:t>
        <a:bodyPr/>
        <a:lstStyle/>
        <a:p>
          <a:endParaRPr lang="pt-BR"/>
        </a:p>
      </dgm:t>
    </dgm:pt>
    <dgm:pt modelId="{A9E52C9B-1107-41CE-AF8A-28A51B9042D1}" type="pres">
      <dgm:prSet presAssocID="{C844DFE7-FA44-42F0-AA8D-254F4B7D18B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DF75A4-24FE-4184-B21F-F754B757ECA0}" type="pres">
      <dgm:prSet presAssocID="{5E050EF0-A0B7-4E0F-8DEF-BE203FCE9F18}" presName="parTrans" presStyleLbl="bgSibTrans2D1" presStyleIdx="3" presStyleCnt="6"/>
      <dgm:spPr/>
      <dgm:t>
        <a:bodyPr/>
        <a:lstStyle/>
        <a:p>
          <a:endParaRPr lang="pt-BR"/>
        </a:p>
      </dgm:t>
    </dgm:pt>
    <dgm:pt modelId="{0DE24278-7C72-47E1-AA71-5471D2C97CA0}" type="pres">
      <dgm:prSet presAssocID="{3D79D6C8-ECDC-4EA7-9D0C-3C9338FAEB5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0102FF-4462-4D73-9C85-B974CB766647}" type="pres">
      <dgm:prSet presAssocID="{A521C671-4ACB-4F75-B9AC-5F7EE3B89DD3}" presName="parTrans" presStyleLbl="bgSibTrans2D1" presStyleIdx="4" presStyleCnt="6"/>
      <dgm:spPr/>
      <dgm:t>
        <a:bodyPr/>
        <a:lstStyle/>
        <a:p>
          <a:endParaRPr lang="pt-BR"/>
        </a:p>
      </dgm:t>
    </dgm:pt>
    <dgm:pt modelId="{AE692915-6F8F-4552-B11D-BFD1878B95FE}" type="pres">
      <dgm:prSet presAssocID="{A0C13CE2-130F-45FC-9525-CC25E2613AF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E2FCED0-3391-477A-B9A3-CA79A14993ED}" type="pres">
      <dgm:prSet presAssocID="{7DFC8CAE-EAE1-4ABC-B498-C8A29D7E5D99}" presName="parTrans" presStyleLbl="bgSibTrans2D1" presStyleIdx="5" presStyleCnt="6"/>
      <dgm:spPr/>
      <dgm:t>
        <a:bodyPr/>
        <a:lstStyle/>
        <a:p>
          <a:endParaRPr lang="pt-BR"/>
        </a:p>
      </dgm:t>
    </dgm:pt>
    <dgm:pt modelId="{A533CB93-F123-42E9-8931-DC9B12DD4E82}" type="pres">
      <dgm:prSet presAssocID="{DA9B495B-9842-418A-A7B4-E4564755DF5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A39B2F3-C71C-4982-B90E-AE8295107FE6}" type="presOf" srcId="{774E63B2-C104-4026-B434-2519E14634DF}" destId="{8024BBA6-6D21-4129-9464-70497B66B8BA}" srcOrd="0" destOrd="0" presId="urn:microsoft.com/office/officeart/2005/8/layout/radial4"/>
    <dgm:cxn modelId="{E8284B80-9644-44EA-AF9C-297CAA4A1EFB}" srcId="{774E63B2-C104-4026-B434-2519E14634DF}" destId="{C844DFE7-FA44-42F0-AA8D-254F4B7D18B8}" srcOrd="2" destOrd="0" parTransId="{34E880BD-20A5-42DC-8926-3A76B099C1BA}" sibTransId="{E0BE9555-005B-4EC4-AB6C-2E03C4393CC2}"/>
    <dgm:cxn modelId="{37985966-39A9-4A90-86AD-EFF41CB787A4}" type="presOf" srcId="{67B5715F-41E0-464C-9750-E68381823C33}" destId="{89EA437B-BAAD-44F0-98FB-D11989823E95}" srcOrd="0" destOrd="0" presId="urn:microsoft.com/office/officeart/2005/8/layout/radial4"/>
    <dgm:cxn modelId="{3BA799F6-C75C-42FE-98DF-848A5ECDD996}" type="presOf" srcId="{C844DFE7-FA44-42F0-AA8D-254F4B7D18B8}" destId="{A9E52C9B-1107-41CE-AF8A-28A51B9042D1}" srcOrd="0" destOrd="0" presId="urn:microsoft.com/office/officeart/2005/8/layout/radial4"/>
    <dgm:cxn modelId="{912C7CA5-BC04-4A38-8EE9-91E474F5FBCB}" type="presOf" srcId="{89519525-4904-4541-881B-F85305CC36D9}" destId="{43D9150C-6EB8-4EEE-8D21-2C122D0B9E2F}" srcOrd="0" destOrd="0" presId="urn:microsoft.com/office/officeart/2005/8/layout/radial4"/>
    <dgm:cxn modelId="{4B9516E7-8E04-4FE7-B6D2-AA8CA61032B0}" srcId="{774E63B2-C104-4026-B434-2519E14634DF}" destId="{FB6AFF09-7B21-4104-A62C-C587E57BB325}" srcOrd="0" destOrd="0" parTransId="{89519525-4904-4541-881B-F85305CC36D9}" sibTransId="{E775FE75-A7DC-4CBA-AF67-5ED9D4CB0263}"/>
    <dgm:cxn modelId="{5E674AC7-C26D-4C00-AD87-C5832034D289}" type="presOf" srcId="{DA9B495B-9842-418A-A7B4-E4564755DF50}" destId="{A533CB93-F123-42E9-8931-DC9B12DD4E82}" srcOrd="0" destOrd="0" presId="urn:microsoft.com/office/officeart/2005/8/layout/radial4"/>
    <dgm:cxn modelId="{9DBEB1B0-0F80-42CC-9D52-D5418BA0893B}" type="presOf" srcId="{A521C671-4ACB-4F75-B9AC-5F7EE3B89DD3}" destId="{430102FF-4462-4D73-9C85-B974CB766647}" srcOrd="0" destOrd="0" presId="urn:microsoft.com/office/officeart/2005/8/layout/radial4"/>
    <dgm:cxn modelId="{CE0CD9F7-F1C5-4987-B61A-FCE464B7E09C}" srcId="{663F0882-BDCA-4EBA-AB66-B2DBBC4086DB}" destId="{774E63B2-C104-4026-B434-2519E14634DF}" srcOrd="0" destOrd="0" parTransId="{06DA1E24-AE14-4ABC-8145-8B3925CCFDDF}" sibTransId="{9C338F76-389B-42C6-B433-95F629BEDDAF}"/>
    <dgm:cxn modelId="{0EE0DA3C-022F-40C6-B223-B402059EA491}" type="presOf" srcId="{1AD72927-6AD8-4E07-B20C-7BA8F8AF3165}" destId="{D82F9891-0B5D-4BC3-97B3-B05DDFA60468}" srcOrd="0" destOrd="0" presId="urn:microsoft.com/office/officeart/2005/8/layout/radial4"/>
    <dgm:cxn modelId="{4B40566C-B6C4-4D88-881C-A154A46FC64E}" srcId="{774E63B2-C104-4026-B434-2519E14634DF}" destId="{A0C13CE2-130F-45FC-9525-CC25E2613AFB}" srcOrd="4" destOrd="0" parTransId="{A521C671-4ACB-4F75-B9AC-5F7EE3B89DD3}" sibTransId="{7C76790D-551A-4EA1-B69A-DBEE02AEC292}"/>
    <dgm:cxn modelId="{43FB8D8E-6211-4DDA-9F6E-0EEE24A8E966}" type="presOf" srcId="{663F0882-BDCA-4EBA-AB66-B2DBBC4086DB}" destId="{FA348AC7-AAE7-450C-8EC7-4B221F1E3AD5}" srcOrd="0" destOrd="0" presId="urn:microsoft.com/office/officeart/2005/8/layout/radial4"/>
    <dgm:cxn modelId="{0C2FE285-86E2-431D-8865-3C3693D4D7FC}" srcId="{774E63B2-C104-4026-B434-2519E14634DF}" destId="{1AD72927-6AD8-4E07-B20C-7BA8F8AF3165}" srcOrd="1" destOrd="0" parTransId="{67B5715F-41E0-464C-9750-E68381823C33}" sibTransId="{1C6E12E5-F07A-480A-9330-BAD19303C0B4}"/>
    <dgm:cxn modelId="{4C7CF1C3-20F0-4B79-9A3D-B38AA03FC52E}" type="presOf" srcId="{7DFC8CAE-EAE1-4ABC-B498-C8A29D7E5D99}" destId="{7E2FCED0-3391-477A-B9A3-CA79A14993ED}" srcOrd="0" destOrd="0" presId="urn:microsoft.com/office/officeart/2005/8/layout/radial4"/>
    <dgm:cxn modelId="{65CB6DF6-7A31-4D55-B0C0-32D33241702D}" srcId="{774E63B2-C104-4026-B434-2519E14634DF}" destId="{DA9B495B-9842-418A-A7B4-E4564755DF50}" srcOrd="5" destOrd="0" parTransId="{7DFC8CAE-EAE1-4ABC-B498-C8A29D7E5D99}" sibTransId="{31E9354A-B94F-484B-B23C-FAAFA9676B2D}"/>
    <dgm:cxn modelId="{72483928-3C67-4913-960D-91B2EA940E7E}" srcId="{774E63B2-C104-4026-B434-2519E14634DF}" destId="{3D79D6C8-ECDC-4EA7-9D0C-3C9338FAEB54}" srcOrd="3" destOrd="0" parTransId="{5E050EF0-A0B7-4E0F-8DEF-BE203FCE9F18}" sibTransId="{2E13C1EF-44C6-4E2F-9E51-A3746BBB2016}"/>
    <dgm:cxn modelId="{8AFA79A5-7FC5-44C2-9005-456BC490B8C6}" type="presOf" srcId="{34E880BD-20A5-42DC-8926-3A76B099C1BA}" destId="{00FC820B-D977-4DCA-8E30-94286453CEDB}" srcOrd="0" destOrd="0" presId="urn:microsoft.com/office/officeart/2005/8/layout/radial4"/>
    <dgm:cxn modelId="{A06B696C-35B6-443E-AE53-540B2D95DFE8}" type="presOf" srcId="{5E050EF0-A0B7-4E0F-8DEF-BE203FCE9F18}" destId="{B8DF75A4-24FE-4184-B21F-F754B757ECA0}" srcOrd="0" destOrd="0" presId="urn:microsoft.com/office/officeart/2005/8/layout/radial4"/>
    <dgm:cxn modelId="{2F978D59-475D-43CD-B5EF-D5CD25A950CA}" type="presOf" srcId="{3D79D6C8-ECDC-4EA7-9D0C-3C9338FAEB54}" destId="{0DE24278-7C72-47E1-AA71-5471D2C97CA0}" srcOrd="0" destOrd="0" presId="urn:microsoft.com/office/officeart/2005/8/layout/radial4"/>
    <dgm:cxn modelId="{A1FDF6F5-64F7-49D4-A573-6ED1419D5DFC}" type="presOf" srcId="{A0C13CE2-130F-45FC-9525-CC25E2613AFB}" destId="{AE692915-6F8F-4552-B11D-BFD1878B95FE}" srcOrd="0" destOrd="0" presId="urn:microsoft.com/office/officeart/2005/8/layout/radial4"/>
    <dgm:cxn modelId="{7CF1867B-234A-426E-8EB6-F7CBB06074D9}" type="presOf" srcId="{FB6AFF09-7B21-4104-A62C-C587E57BB325}" destId="{1E5181CD-7396-49BD-9B1B-6EB7FA782AD4}" srcOrd="0" destOrd="0" presId="urn:microsoft.com/office/officeart/2005/8/layout/radial4"/>
    <dgm:cxn modelId="{977D6557-5701-4CEF-A62C-C97CD0C95731}" type="presParOf" srcId="{FA348AC7-AAE7-450C-8EC7-4B221F1E3AD5}" destId="{8024BBA6-6D21-4129-9464-70497B66B8BA}" srcOrd="0" destOrd="0" presId="urn:microsoft.com/office/officeart/2005/8/layout/radial4"/>
    <dgm:cxn modelId="{9A32E6F7-3FE6-4E5F-84ED-EFB62423B57B}" type="presParOf" srcId="{FA348AC7-AAE7-450C-8EC7-4B221F1E3AD5}" destId="{43D9150C-6EB8-4EEE-8D21-2C122D0B9E2F}" srcOrd="1" destOrd="0" presId="urn:microsoft.com/office/officeart/2005/8/layout/radial4"/>
    <dgm:cxn modelId="{21D3C476-2D48-419E-9976-80270FBD48C2}" type="presParOf" srcId="{FA348AC7-AAE7-450C-8EC7-4B221F1E3AD5}" destId="{1E5181CD-7396-49BD-9B1B-6EB7FA782AD4}" srcOrd="2" destOrd="0" presId="urn:microsoft.com/office/officeart/2005/8/layout/radial4"/>
    <dgm:cxn modelId="{AE99AA53-14F1-4FD8-8236-A625168652D1}" type="presParOf" srcId="{FA348AC7-AAE7-450C-8EC7-4B221F1E3AD5}" destId="{89EA437B-BAAD-44F0-98FB-D11989823E95}" srcOrd="3" destOrd="0" presId="urn:microsoft.com/office/officeart/2005/8/layout/radial4"/>
    <dgm:cxn modelId="{6155254C-D7FD-4F73-8C8E-0FCA3FBA091C}" type="presParOf" srcId="{FA348AC7-AAE7-450C-8EC7-4B221F1E3AD5}" destId="{D82F9891-0B5D-4BC3-97B3-B05DDFA60468}" srcOrd="4" destOrd="0" presId="urn:microsoft.com/office/officeart/2005/8/layout/radial4"/>
    <dgm:cxn modelId="{657E8632-7C3F-428A-B2E4-68B21741D3D7}" type="presParOf" srcId="{FA348AC7-AAE7-450C-8EC7-4B221F1E3AD5}" destId="{00FC820B-D977-4DCA-8E30-94286453CEDB}" srcOrd="5" destOrd="0" presId="urn:microsoft.com/office/officeart/2005/8/layout/radial4"/>
    <dgm:cxn modelId="{E2CEC0B8-9699-4F24-9D45-CE42886FDA48}" type="presParOf" srcId="{FA348AC7-AAE7-450C-8EC7-4B221F1E3AD5}" destId="{A9E52C9B-1107-41CE-AF8A-28A51B9042D1}" srcOrd="6" destOrd="0" presId="urn:microsoft.com/office/officeart/2005/8/layout/radial4"/>
    <dgm:cxn modelId="{4CB9AAB7-5EC2-472B-A20B-8D0FB590A6A6}" type="presParOf" srcId="{FA348AC7-AAE7-450C-8EC7-4B221F1E3AD5}" destId="{B8DF75A4-24FE-4184-B21F-F754B757ECA0}" srcOrd="7" destOrd="0" presId="urn:microsoft.com/office/officeart/2005/8/layout/radial4"/>
    <dgm:cxn modelId="{70381EE1-5774-4F4C-9A47-045644F011BE}" type="presParOf" srcId="{FA348AC7-AAE7-450C-8EC7-4B221F1E3AD5}" destId="{0DE24278-7C72-47E1-AA71-5471D2C97CA0}" srcOrd="8" destOrd="0" presId="urn:microsoft.com/office/officeart/2005/8/layout/radial4"/>
    <dgm:cxn modelId="{01616EF4-1C6E-4C6A-BE51-0BB536234FAE}" type="presParOf" srcId="{FA348AC7-AAE7-450C-8EC7-4B221F1E3AD5}" destId="{430102FF-4462-4D73-9C85-B974CB766647}" srcOrd="9" destOrd="0" presId="urn:microsoft.com/office/officeart/2005/8/layout/radial4"/>
    <dgm:cxn modelId="{BEEB37D0-FD9B-494F-BEA1-DFB3175B3B47}" type="presParOf" srcId="{FA348AC7-AAE7-450C-8EC7-4B221F1E3AD5}" destId="{AE692915-6F8F-4552-B11D-BFD1878B95FE}" srcOrd="10" destOrd="0" presId="urn:microsoft.com/office/officeart/2005/8/layout/radial4"/>
    <dgm:cxn modelId="{53D88364-F4E9-45C2-A583-653D9D6E28DC}" type="presParOf" srcId="{FA348AC7-AAE7-450C-8EC7-4B221F1E3AD5}" destId="{7E2FCED0-3391-477A-B9A3-CA79A14993ED}" srcOrd="11" destOrd="0" presId="urn:microsoft.com/office/officeart/2005/8/layout/radial4"/>
    <dgm:cxn modelId="{235CE61A-AE5C-4A30-9A6A-23CD74D8A4D2}" type="presParOf" srcId="{FA348AC7-AAE7-450C-8EC7-4B221F1E3AD5}" destId="{A533CB93-F123-42E9-8931-DC9B12DD4E82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20306DFD-3015-49DC-B80E-A1272B490ABC}">
      <dgm:prSet phldrT="[Texto]" custT="1"/>
      <dgm:spPr/>
      <dgm:t>
        <a:bodyPr/>
        <a:lstStyle/>
        <a:p>
          <a:r>
            <a:rPr lang="pt-BR" sz="2000" dirty="0" smtClean="0"/>
            <a:t>Fase de Exploração</a:t>
          </a:r>
          <a:endParaRPr lang="en-US" sz="2000" dirty="0"/>
        </a:p>
      </dgm:t>
    </dgm:pt>
    <dgm:pt modelId="{A56602A1-417E-4CCA-A7E2-B6AB1F48D41E}" type="parTrans" cxnId="{B90F3A94-C480-4525-A333-132C159D9E56}">
      <dgm:prSet/>
      <dgm:spPr/>
      <dgm:t>
        <a:bodyPr/>
        <a:lstStyle/>
        <a:p>
          <a:endParaRPr lang="en-US"/>
        </a:p>
      </dgm:t>
    </dgm:pt>
    <dgm:pt modelId="{E0D105B2-DD25-4061-A475-8430B8E1B65E}" type="sibTrans" cxnId="{B90F3A94-C480-4525-A333-132C159D9E56}">
      <dgm:prSet/>
      <dgm:spPr/>
      <dgm:t>
        <a:bodyPr/>
        <a:lstStyle/>
        <a:p>
          <a:endParaRPr lang="en-US"/>
        </a:p>
      </dgm:t>
    </dgm:pt>
    <dgm:pt modelId="{17FDD820-6F64-4E9D-88B3-A1B882B46B66}">
      <dgm:prSet phldrT="[Texto]" custT="1"/>
      <dgm:spPr/>
      <dgm:t>
        <a:bodyPr/>
        <a:lstStyle/>
        <a:p>
          <a:r>
            <a:rPr lang="pt-BR" sz="1600" dirty="0" smtClean="0"/>
            <a:t>Suspensão e prorrogação da Fase de Exploração nas hipóteses previstas no contrato.</a:t>
          </a:r>
          <a:endParaRPr lang="en-US" sz="1600" dirty="0"/>
        </a:p>
      </dgm:t>
    </dgm:pt>
    <dgm:pt modelId="{B64AD770-8A86-4601-9DE3-F85A090CB905}" type="parTrans" cxnId="{B43CB005-A70C-43DF-A1A4-1A0B1AFAB77A}">
      <dgm:prSet/>
      <dgm:spPr/>
      <dgm:t>
        <a:bodyPr/>
        <a:lstStyle/>
        <a:p>
          <a:endParaRPr lang="en-US"/>
        </a:p>
      </dgm:t>
    </dgm:pt>
    <dgm:pt modelId="{8932F9A7-4C9A-4CAD-865F-2FF401D7A816}" type="sibTrans" cxnId="{B43CB005-A70C-43DF-A1A4-1A0B1AFAB77A}">
      <dgm:prSet/>
      <dgm:spPr/>
      <dgm:t>
        <a:bodyPr/>
        <a:lstStyle/>
        <a:p>
          <a:endParaRPr lang="en-US"/>
        </a:p>
      </dgm:t>
    </dgm:pt>
    <dgm:pt modelId="{F1809A4F-F7D2-4E05-9699-B7022C376D43}">
      <dgm:prSet phldrT="[Texto]" custT="1"/>
      <dgm:spPr/>
      <dgm:t>
        <a:bodyPr/>
        <a:lstStyle/>
        <a:p>
          <a:r>
            <a:rPr lang="pt-BR" sz="1600" dirty="0" smtClean="0"/>
            <a:t>Período onde devem ser executadas as obrigações relativas ao Programa Exploratório Mínimo (PEM);</a:t>
          </a:r>
          <a:endParaRPr lang="en-US" sz="1600" dirty="0"/>
        </a:p>
      </dgm:t>
    </dgm:pt>
    <dgm:pt modelId="{D26E4D57-BE01-4C24-85A4-500702770FFF}" type="parTrans" cxnId="{2B81236A-550F-4D01-A28A-07FB0B84FB4D}">
      <dgm:prSet/>
      <dgm:spPr/>
      <dgm:t>
        <a:bodyPr/>
        <a:lstStyle/>
        <a:p>
          <a:endParaRPr lang="en-US"/>
        </a:p>
      </dgm:t>
    </dgm:pt>
    <dgm:pt modelId="{B599A41B-0FB4-40E4-AF88-9689FCD1C655}" type="sibTrans" cxnId="{2B81236A-550F-4D01-A28A-07FB0B84FB4D}">
      <dgm:prSet/>
      <dgm:spPr/>
      <dgm:t>
        <a:bodyPr/>
        <a:lstStyle/>
        <a:p>
          <a:endParaRPr lang="en-US"/>
        </a:p>
      </dgm:t>
    </dgm:pt>
    <dgm:pt modelId="{95D14592-191C-4321-AEDC-B224EE6D2D52}">
      <dgm:prSet phldrT="[Texto]" custT="1"/>
      <dgm:spPr/>
      <dgm:t>
        <a:bodyPr/>
        <a:lstStyle/>
        <a:p>
          <a:r>
            <a:rPr lang="pt-BR" sz="2000" dirty="0" smtClean="0"/>
            <a:t>Vigência e divisão em fases</a:t>
          </a:r>
          <a:endParaRPr lang="en-US" sz="2000" dirty="0"/>
        </a:p>
      </dgm:t>
    </dgm:pt>
    <dgm:pt modelId="{542CAC3F-EFA6-4E8B-8C7D-499141FF6BFB}" type="parTrans" cxnId="{5E1F63A2-8933-4623-8D3A-A1C849A8E9D6}">
      <dgm:prSet/>
      <dgm:spPr/>
      <dgm:t>
        <a:bodyPr/>
        <a:lstStyle/>
        <a:p>
          <a:endParaRPr lang="en-US"/>
        </a:p>
      </dgm:t>
    </dgm:pt>
    <dgm:pt modelId="{E90F8064-61DC-457C-95CA-C474D65B38ED}" type="sibTrans" cxnId="{5E1F63A2-8933-4623-8D3A-A1C849A8E9D6}">
      <dgm:prSet/>
      <dgm:spPr/>
      <dgm:t>
        <a:bodyPr/>
        <a:lstStyle/>
        <a:p>
          <a:endParaRPr lang="en-US"/>
        </a:p>
      </dgm:t>
    </dgm:pt>
    <dgm:pt modelId="{5641E315-0E4C-4868-9FF7-C214E354BAAE}">
      <dgm:prSet phldrT="[Texto]" custT="1"/>
      <dgm:spPr/>
      <dgm:t>
        <a:bodyPr/>
        <a:lstStyle/>
        <a:p>
          <a:r>
            <a:rPr lang="pt-BR" sz="1600" dirty="0" smtClean="0"/>
            <a:t>Fase de Exploração: 06 anos para R15 – Terra e 07 anos para R15 – Mar (início: assinatura do contrato).</a:t>
          </a:r>
          <a:endParaRPr lang="en-US" sz="1600" dirty="0"/>
        </a:p>
      </dgm:t>
    </dgm:pt>
    <dgm:pt modelId="{1A08175D-0A6C-47F1-B755-13FDA56D0835}" type="parTrans" cxnId="{6C26842D-3235-42F4-A7F7-53A52AC554B1}">
      <dgm:prSet/>
      <dgm:spPr/>
      <dgm:t>
        <a:bodyPr/>
        <a:lstStyle/>
        <a:p>
          <a:endParaRPr lang="en-US"/>
        </a:p>
      </dgm:t>
    </dgm:pt>
    <dgm:pt modelId="{E0200A07-42A4-4FCD-90EF-44E97200D234}" type="sibTrans" cxnId="{6C26842D-3235-42F4-A7F7-53A52AC554B1}">
      <dgm:prSet/>
      <dgm:spPr/>
      <dgm:t>
        <a:bodyPr/>
        <a:lstStyle/>
        <a:p>
          <a:endParaRPr lang="en-US"/>
        </a:p>
      </dgm:t>
    </dgm:pt>
    <dgm:pt modelId="{D9D9E97D-BA92-4B59-A034-00CD4FE63CE8}">
      <dgm:prSet phldrT="[Texto]" custT="1"/>
      <dgm:spPr/>
      <dgm:t>
        <a:bodyPr/>
        <a:lstStyle/>
        <a:p>
          <a:r>
            <a:rPr lang="pt-BR" sz="1600" dirty="0" smtClean="0"/>
            <a:t>Fase de Produção: 27 anos  (início: Declaração de Comercialidade)</a:t>
          </a:r>
          <a:endParaRPr lang="en-US" sz="1600" dirty="0"/>
        </a:p>
      </dgm:t>
    </dgm:pt>
    <dgm:pt modelId="{8DB19631-59A5-43E1-AC14-163FA8AC8C66}" type="parTrans" cxnId="{989FA4A4-D293-4916-9D21-4BDC15B877D0}">
      <dgm:prSet/>
      <dgm:spPr/>
      <dgm:t>
        <a:bodyPr/>
        <a:lstStyle/>
        <a:p>
          <a:endParaRPr lang="en-US"/>
        </a:p>
      </dgm:t>
    </dgm:pt>
    <dgm:pt modelId="{A4A826D4-46DB-4EF7-B006-2EA2D427BAF1}" type="sibTrans" cxnId="{989FA4A4-D293-4916-9D21-4BDC15B877D0}">
      <dgm:prSet/>
      <dgm:spPr/>
      <dgm:t>
        <a:bodyPr/>
        <a:lstStyle/>
        <a:p>
          <a:endParaRPr lang="en-US"/>
        </a:p>
      </dgm:t>
    </dgm:pt>
    <dgm:pt modelId="{1EB1CFD3-601F-49C2-876F-ED66E28EF17D}">
      <dgm:prSet phldrT="[Texto]" custT="1"/>
      <dgm:spPr/>
      <dgm:t>
        <a:bodyPr/>
        <a:lstStyle/>
        <a:p>
          <a:r>
            <a:rPr lang="pt-BR" sz="1600" dirty="0" smtClean="0"/>
            <a:t>É permitida a execução de atividades adicionais;</a:t>
          </a:r>
          <a:endParaRPr lang="en-US" sz="1600" dirty="0"/>
        </a:p>
      </dgm:t>
    </dgm:pt>
    <dgm:pt modelId="{95314A8B-2DF5-4531-BD23-F7FD3EC27E1B}" type="parTrans" cxnId="{7E57ED34-163C-4DD9-8A0F-401B498DB362}">
      <dgm:prSet/>
      <dgm:spPr/>
      <dgm:t>
        <a:bodyPr/>
        <a:lstStyle/>
        <a:p>
          <a:endParaRPr lang="en-US"/>
        </a:p>
      </dgm:t>
    </dgm:pt>
    <dgm:pt modelId="{27E57244-A1B7-43CF-B81F-6DA34CABCE08}" type="sibTrans" cxnId="{7E57ED34-163C-4DD9-8A0F-401B498DB362}">
      <dgm:prSet/>
      <dgm:spPr/>
      <dgm:t>
        <a:bodyPr/>
        <a:lstStyle/>
        <a:p>
          <a:endParaRPr lang="en-US"/>
        </a:p>
      </dgm:t>
    </dgm:pt>
    <dgm:pt modelId="{0A37170C-BE46-47AE-8174-8325D5DCB0BD}">
      <dgm:prSet phldrT="[Texto]" custT="1"/>
      <dgm:spPr/>
      <dgm:t>
        <a:bodyPr/>
        <a:lstStyle/>
        <a:p>
          <a:r>
            <a:rPr lang="pt-BR" sz="1600" dirty="0" smtClean="0"/>
            <a:t>Inexecução do PEM implica extinção de pleno direito do Contrato;</a:t>
          </a:r>
          <a:endParaRPr lang="en-US" sz="1600" dirty="0"/>
        </a:p>
      </dgm:t>
    </dgm:pt>
    <dgm:pt modelId="{C819DD29-3FD8-4B64-AABB-EC4CFE0FCC98}" type="parTrans" cxnId="{2F20F5F7-2792-45DD-8761-3525366B1C7E}">
      <dgm:prSet/>
      <dgm:spPr/>
      <dgm:t>
        <a:bodyPr/>
        <a:lstStyle/>
        <a:p>
          <a:endParaRPr lang="en-US"/>
        </a:p>
      </dgm:t>
    </dgm:pt>
    <dgm:pt modelId="{207103A8-795F-4D67-BD63-DDCD93E59ECD}" type="sibTrans" cxnId="{2F20F5F7-2792-45DD-8761-3525366B1C7E}">
      <dgm:prSet/>
      <dgm:spPr/>
      <dgm:t>
        <a:bodyPr/>
        <a:lstStyle/>
        <a:p>
          <a:endParaRPr lang="en-US"/>
        </a:p>
      </dgm:t>
    </dgm:pt>
    <dgm:pt modelId="{086EF96B-1837-44E5-A09D-0F8CE633C3C1}">
      <dgm:prSet phldrT="[Texto]" custT="1"/>
      <dgm:spPr/>
      <dgm:t>
        <a:bodyPr/>
        <a:lstStyle/>
        <a:p>
          <a:r>
            <a:rPr lang="pt-BR" sz="2000" dirty="0" smtClean="0"/>
            <a:t>Propriedade do hidrocarboneto produzido</a:t>
          </a:r>
          <a:endParaRPr lang="en-US" sz="2000" dirty="0"/>
        </a:p>
      </dgm:t>
    </dgm:pt>
    <dgm:pt modelId="{9FB461D6-77BD-44BE-AE9E-71B59BBC41A8}" type="parTrans" cxnId="{E295C2E6-5CD8-4725-8009-6A7A5CE3849E}">
      <dgm:prSet/>
      <dgm:spPr/>
      <dgm:t>
        <a:bodyPr/>
        <a:lstStyle/>
        <a:p>
          <a:endParaRPr lang="en-US"/>
        </a:p>
      </dgm:t>
    </dgm:pt>
    <dgm:pt modelId="{AB3C61A2-9A82-455F-B9C1-5BE00112FE99}" type="sibTrans" cxnId="{E295C2E6-5CD8-4725-8009-6A7A5CE3849E}">
      <dgm:prSet/>
      <dgm:spPr/>
      <dgm:t>
        <a:bodyPr/>
        <a:lstStyle/>
        <a:p>
          <a:endParaRPr lang="en-US"/>
        </a:p>
      </dgm:t>
    </dgm:pt>
    <dgm:pt modelId="{0AD9BC70-9769-4495-BD6C-51D5927040E8}">
      <dgm:prSet phldrT="[Texto]" custT="1"/>
      <dgm:spPr/>
      <dgm:t>
        <a:bodyPr/>
        <a:lstStyle/>
        <a:p>
          <a:r>
            <a:rPr lang="pt-BR" sz="1600" dirty="0" smtClean="0"/>
            <a:t>Cabe ao Concessionário somente a propriedade do Petróleo e do Gás Natural que venham a ser efetivamente produzidos e a ele conferidos no Ponto de Medição da Produção.</a:t>
          </a:r>
          <a:endParaRPr lang="en-US" sz="1600" dirty="0"/>
        </a:p>
      </dgm:t>
    </dgm:pt>
    <dgm:pt modelId="{2CCF2688-5F4F-49F4-8A44-DFE9E9BCF067}" type="parTrans" cxnId="{99409D52-5DF9-4917-BDC3-95BAA3D0B98F}">
      <dgm:prSet/>
      <dgm:spPr/>
      <dgm:t>
        <a:bodyPr/>
        <a:lstStyle/>
        <a:p>
          <a:endParaRPr lang="en-US"/>
        </a:p>
      </dgm:t>
    </dgm:pt>
    <dgm:pt modelId="{D325E1D4-321B-4486-B277-44F5BEAC2D9E}" type="sibTrans" cxnId="{99409D52-5DF9-4917-BDC3-95BAA3D0B98F}">
      <dgm:prSet/>
      <dgm:spPr/>
      <dgm:t>
        <a:bodyPr/>
        <a:lstStyle/>
        <a:p>
          <a:endParaRPr lang="en-US"/>
        </a:p>
      </dgm:t>
    </dgm:pt>
    <dgm:pt modelId="{151CC4F1-8E7D-4B6A-B3B1-39CAE61EAB3C}" type="pres">
      <dgm:prSet presAssocID="{DF47C042-5460-473F-A9F3-03A9C34EDD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E037C-3FD1-4CCC-9A6D-82A6176BB482}" type="pres">
      <dgm:prSet presAssocID="{95D14592-191C-4321-AEDC-B224EE6D2D52}" presName="linNode" presStyleCnt="0"/>
      <dgm:spPr/>
      <dgm:t>
        <a:bodyPr/>
        <a:lstStyle/>
        <a:p>
          <a:endParaRPr lang="en-US"/>
        </a:p>
      </dgm:t>
    </dgm:pt>
    <dgm:pt modelId="{A68CB5BB-5712-43BA-B5C4-B5DEB58CF35D}" type="pres">
      <dgm:prSet presAssocID="{95D14592-191C-4321-AEDC-B224EE6D2D52}" presName="parentText" presStyleLbl="node1" presStyleIdx="0" presStyleCnt="3" custScaleX="83738" custScaleY="777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AF069-7D46-429C-B20C-A4BA773CB496}" type="pres">
      <dgm:prSet presAssocID="{95D14592-191C-4321-AEDC-B224EE6D2D5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7DC27-2309-4DA0-B9CF-DEDF1C031783}" type="pres">
      <dgm:prSet presAssocID="{E90F8064-61DC-457C-95CA-C474D65B38ED}" presName="sp" presStyleCnt="0"/>
      <dgm:spPr/>
      <dgm:t>
        <a:bodyPr/>
        <a:lstStyle/>
        <a:p>
          <a:endParaRPr lang="en-US"/>
        </a:p>
      </dgm:t>
    </dgm:pt>
    <dgm:pt modelId="{BAA113FA-F2BC-4340-9F59-179A8244C292}" type="pres">
      <dgm:prSet presAssocID="{086EF96B-1837-44E5-A09D-0F8CE633C3C1}" presName="linNode" presStyleCnt="0"/>
      <dgm:spPr/>
      <dgm:t>
        <a:bodyPr/>
        <a:lstStyle/>
        <a:p>
          <a:endParaRPr lang="en-US"/>
        </a:p>
      </dgm:t>
    </dgm:pt>
    <dgm:pt modelId="{DA4C9515-1A9D-4101-9279-01726435E160}" type="pres">
      <dgm:prSet presAssocID="{086EF96B-1837-44E5-A09D-0F8CE633C3C1}" presName="parentText" presStyleLbl="node1" presStyleIdx="1" presStyleCnt="3" custScaleX="81974" custScaleY="861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9F812B-7332-4E09-8D14-8C152E51E6BC}" type="pres">
      <dgm:prSet presAssocID="{086EF96B-1837-44E5-A09D-0F8CE633C3C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DB2B51-D00F-4FB3-B230-CF755734C4AE}" type="pres">
      <dgm:prSet presAssocID="{AB3C61A2-9A82-455F-B9C1-5BE00112FE99}" presName="sp" presStyleCnt="0"/>
      <dgm:spPr/>
      <dgm:t>
        <a:bodyPr/>
        <a:lstStyle/>
        <a:p>
          <a:endParaRPr lang="en-US"/>
        </a:p>
      </dgm:t>
    </dgm:pt>
    <dgm:pt modelId="{CA7B9442-4F72-4111-8F19-504E72CDF0F2}" type="pres">
      <dgm:prSet presAssocID="{20306DFD-3015-49DC-B80E-A1272B490ABC}" presName="linNode" presStyleCnt="0"/>
      <dgm:spPr/>
      <dgm:t>
        <a:bodyPr/>
        <a:lstStyle/>
        <a:p>
          <a:endParaRPr lang="en-US"/>
        </a:p>
      </dgm:t>
    </dgm:pt>
    <dgm:pt modelId="{247E43AC-4D78-48B3-801C-8F3DBA11021D}" type="pres">
      <dgm:prSet presAssocID="{20306DFD-3015-49DC-B80E-A1272B490ABC}" presName="parentText" presStyleLbl="node1" presStyleIdx="2" presStyleCnt="3" custScaleX="8373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3240B-05A0-4C7D-BF56-7D0FCD6EC5C7}" type="pres">
      <dgm:prSet presAssocID="{20306DFD-3015-49DC-B80E-A1272B490ABC}" presName="descendantText" presStyleLbl="alignAccFollowNode1" presStyleIdx="2" presStyleCnt="3" custScaleY="1142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3CB005-A70C-43DF-A1A4-1A0B1AFAB77A}" srcId="{20306DFD-3015-49DC-B80E-A1272B490ABC}" destId="{17FDD820-6F64-4E9D-88B3-A1B882B46B66}" srcOrd="3" destOrd="0" parTransId="{B64AD770-8A86-4601-9DE3-F85A090CB905}" sibTransId="{8932F9A7-4C9A-4CAD-865F-2FF401D7A816}"/>
    <dgm:cxn modelId="{99409D52-5DF9-4917-BDC3-95BAA3D0B98F}" srcId="{086EF96B-1837-44E5-A09D-0F8CE633C3C1}" destId="{0AD9BC70-9769-4495-BD6C-51D5927040E8}" srcOrd="0" destOrd="0" parTransId="{2CCF2688-5F4F-49F4-8A44-DFE9E9BCF067}" sibTransId="{D325E1D4-321B-4486-B277-44F5BEAC2D9E}"/>
    <dgm:cxn modelId="{F08926FA-3A73-40AD-AE35-0BE2D60532A6}" type="presOf" srcId="{0A37170C-BE46-47AE-8174-8325D5DCB0BD}" destId="{23F3240B-05A0-4C7D-BF56-7D0FCD6EC5C7}" srcOrd="0" destOrd="2" presId="urn:microsoft.com/office/officeart/2005/8/layout/vList5"/>
    <dgm:cxn modelId="{E295C2E6-5CD8-4725-8009-6A7A5CE3849E}" srcId="{DF47C042-5460-473F-A9F3-03A9C34EDDA1}" destId="{086EF96B-1837-44E5-A09D-0F8CE633C3C1}" srcOrd="1" destOrd="0" parTransId="{9FB461D6-77BD-44BE-AE9E-71B59BBC41A8}" sibTransId="{AB3C61A2-9A82-455F-B9C1-5BE00112FE99}"/>
    <dgm:cxn modelId="{0B3EC74D-9461-4517-AEFC-2876664CD101}" type="presOf" srcId="{0AD9BC70-9769-4495-BD6C-51D5927040E8}" destId="{199F812B-7332-4E09-8D14-8C152E51E6BC}" srcOrd="0" destOrd="0" presId="urn:microsoft.com/office/officeart/2005/8/layout/vList5"/>
    <dgm:cxn modelId="{FB43D1EC-14D2-491D-A8C4-6A82A0A940D4}" type="presOf" srcId="{F1809A4F-F7D2-4E05-9699-B7022C376D43}" destId="{23F3240B-05A0-4C7D-BF56-7D0FCD6EC5C7}" srcOrd="0" destOrd="0" presId="urn:microsoft.com/office/officeart/2005/8/layout/vList5"/>
    <dgm:cxn modelId="{6C26842D-3235-42F4-A7F7-53A52AC554B1}" srcId="{95D14592-191C-4321-AEDC-B224EE6D2D52}" destId="{5641E315-0E4C-4868-9FF7-C214E354BAAE}" srcOrd="0" destOrd="0" parTransId="{1A08175D-0A6C-47F1-B755-13FDA56D0835}" sibTransId="{E0200A07-42A4-4FCD-90EF-44E97200D234}"/>
    <dgm:cxn modelId="{9A03A5E8-670A-47F8-8614-7C6CB55A4B97}" type="presOf" srcId="{DF47C042-5460-473F-A9F3-03A9C34EDDA1}" destId="{151CC4F1-8E7D-4B6A-B3B1-39CAE61EAB3C}" srcOrd="0" destOrd="0" presId="urn:microsoft.com/office/officeart/2005/8/layout/vList5"/>
    <dgm:cxn modelId="{535D56DF-1593-44FD-B74D-CEB8B7B97432}" type="presOf" srcId="{95D14592-191C-4321-AEDC-B224EE6D2D52}" destId="{A68CB5BB-5712-43BA-B5C4-B5DEB58CF35D}" srcOrd="0" destOrd="0" presId="urn:microsoft.com/office/officeart/2005/8/layout/vList5"/>
    <dgm:cxn modelId="{F2D4B129-66DE-41BC-A184-3055C607A24C}" type="presOf" srcId="{1EB1CFD3-601F-49C2-876F-ED66E28EF17D}" destId="{23F3240B-05A0-4C7D-BF56-7D0FCD6EC5C7}" srcOrd="0" destOrd="1" presId="urn:microsoft.com/office/officeart/2005/8/layout/vList5"/>
    <dgm:cxn modelId="{E4FF7344-64CD-42D8-B8B3-05718F37D39E}" type="presOf" srcId="{D9D9E97D-BA92-4B59-A034-00CD4FE63CE8}" destId="{BD9AF069-7D46-429C-B20C-A4BA773CB496}" srcOrd="0" destOrd="1" presId="urn:microsoft.com/office/officeart/2005/8/layout/vList5"/>
    <dgm:cxn modelId="{5E1F63A2-8933-4623-8D3A-A1C849A8E9D6}" srcId="{DF47C042-5460-473F-A9F3-03A9C34EDDA1}" destId="{95D14592-191C-4321-AEDC-B224EE6D2D52}" srcOrd="0" destOrd="0" parTransId="{542CAC3F-EFA6-4E8B-8C7D-499141FF6BFB}" sibTransId="{E90F8064-61DC-457C-95CA-C474D65B38ED}"/>
    <dgm:cxn modelId="{2F20F5F7-2792-45DD-8761-3525366B1C7E}" srcId="{20306DFD-3015-49DC-B80E-A1272B490ABC}" destId="{0A37170C-BE46-47AE-8174-8325D5DCB0BD}" srcOrd="2" destOrd="0" parTransId="{C819DD29-3FD8-4B64-AABB-EC4CFE0FCC98}" sibTransId="{207103A8-795F-4D67-BD63-DDCD93E59ECD}"/>
    <dgm:cxn modelId="{989FA4A4-D293-4916-9D21-4BDC15B877D0}" srcId="{95D14592-191C-4321-AEDC-B224EE6D2D52}" destId="{D9D9E97D-BA92-4B59-A034-00CD4FE63CE8}" srcOrd="1" destOrd="0" parTransId="{8DB19631-59A5-43E1-AC14-163FA8AC8C66}" sibTransId="{A4A826D4-46DB-4EF7-B006-2EA2D427BAF1}"/>
    <dgm:cxn modelId="{B90F3A94-C480-4525-A333-132C159D9E56}" srcId="{DF47C042-5460-473F-A9F3-03A9C34EDDA1}" destId="{20306DFD-3015-49DC-B80E-A1272B490ABC}" srcOrd="2" destOrd="0" parTransId="{A56602A1-417E-4CCA-A7E2-B6AB1F48D41E}" sibTransId="{E0D105B2-DD25-4061-A475-8430B8E1B65E}"/>
    <dgm:cxn modelId="{4EFC0503-E401-4614-B6B9-5B033BCE7ADB}" type="presOf" srcId="{20306DFD-3015-49DC-B80E-A1272B490ABC}" destId="{247E43AC-4D78-48B3-801C-8F3DBA11021D}" srcOrd="0" destOrd="0" presId="urn:microsoft.com/office/officeart/2005/8/layout/vList5"/>
    <dgm:cxn modelId="{7E57ED34-163C-4DD9-8A0F-401B498DB362}" srcId="{20306DFD-3015-49DC-B80E-A1272B490ABC}" destId="{1EB1CFD3-601F-49C2-876F-ED66E28EF17D}" srcOrd="1" destOrd="0" parTransId="{95314A8B-2DF5-4531-BD23-F7FD3EC27E1B}" sibTransId="{27E57244-A1B7-43CF-B81F-6DA34CABCE08}"/>
    <dgm:cxn modelId="{2B81236A-550F-4D01-A28A-07FB0B84FB4D}" srcId="{20306DFD-3015-49DC-B80E-A1272B490ABC}" destId="{F1809A4F-F7D2-4E05-9699-B7022C376D43}" srcOrd="0" destOrd="0" parTransId="{D26E4D57-BE01-4C24-85A4-500702770FFF}" sibTransId="{B599A41B-0FB4-40E4-AF88-9689FCD1C655}"/>
    <dgm:cxn modelId="{3D40F216-157A-42F6-893A-19C1720BBA2D}" type="presOf" srcId="{5641E315-0E4C-4868-9FF7-C214E354BAAE}" destId="{BD9AF069-7D46-429C-B20C-A4BA773CB496}" srcOrd="0" destOrd="0" presId="urn:microsoft.com/office/officeart/2005/8/layout/vList5"/>
    <dgm:cxn modelId="{C3CAF6CF-B685-4F42-A8E5-783DDBCF5A3C}" type="presOf" srcId="{086EF96B-1837-44E5-A09D-0F8CE633C3C1}" destId="{DA4C9515-1A9D-4101-9279-01726435E160}" srcOrd="0" destOrd="0" presId="urn:microsoft.com/office/officeart/2005/8/layout/vList5"/>
    <dgm:cxn modelId="{9EB6A380-0632-4621-80F8-BEF98093AA01}" type="presOf" srcId="{17FDD820-6F64-4E9D-88B3-A1B882B46B66}" destId="{23F3240B-05A0-4C7D-BF56-7D0FCD6EC5C7}" srcOrd="0" destOrd="3" presId="urn:microsoft.com/office/officeart/2005/8/layout/vList5"/>
    <dgm:cxn modelId="{4AFCC45B-5A99-492E-909A-FE5A4F299DA3}" type="presParOf" srcId="{151CC4F1-8E7D-4B6A-B3B1-39CAE61EAB3C}" destId="{985E037C-3FD1-4CCC-9A6D-82A6176BB482}" srcOrd="0" destOrd="0" presId="urn:microsoft.com/office/officeart/2005/8/layout/vList5"/>
    <dgm:cxn modelId="{714AF3D9-5074-4E1C-A65F-8E6817D1E85B}" type="presParOf" srcId="{985E037C-3FD1-4CCC-9A6D-82A6176BB482}" destId="{A68CB5BB-5712-43BA-B5C4-B5DEB58CF35D}" srcOrd="0" destOrd="0" presId="urn:microsoft.com/office/officeart/2005/8/layout/vList5"/>
    <dgm:cxn modelId="{6E682F59-AF84-4C60-9BDB-75FF6665CAF8}" type="presParOf" srcId="{985E037C-3FD1-4CCC-9A6D-82A6176BB482}" destId="{BD9AF069-7D46-429C-B20C-A4BA773CB496}" srcOrd="1" destOrd="0" presId="urn:microsoft.com/office/officeart/2005/8/layout/vList5"/>
    <dgm:cxn modelId="{9A7C9E97-71BD-41E4-BD35-9D7D6D56386C}" type="presParOf" srcId="{151CC4F1-8E7D-4B6A-B3B1-39CAE61EAB3C}" destId="{0777DC27-2309-4DA0-B9CF-DEDF1C031783}" srcOrd="1" destOrd="0" presId="urn:microsoft.com/office/officeart/2005/8/layout/vList5"/>
    <dgm:cxn modelId="{1DE5BA07-A455-4CE8-B73B-BEEA6C18DC59}" type="presParOf" srcId="{151CC4F1-8E7D-4B6A-B3B1-39CAE61EAB3C}" destId="{BAA113FA-F2BC-4340-9F59-179A8244C292}" srcOrd="2" destOrd="0" presId="urn:microsoft.com/office/officeart/2005/8/layout/vList5"/>
    <dgm:cxn modelId="{364D039F-7785-44E9-8C8D-67B6A8BF515D}" type="presParOf" srcId="{BAA113FA-F2BC-4340-9F59-179A8244C292}" destId="{DA4C9515-1A9D-4101-9279-01726435E160}" srcOrd="0" destOrd="0" presId="urn:microsoft.com/office/officeart/2005/8/layout/vList5"/>
    <dgm:cxn modelId="{CC89DDE4-D3C8-432E-90AD-5C8EA4082E29}" type="presParOf" srcId="{BAA113FA-F2BC-4340-9F59-179A8244C292}" destId="{199F812B-7332-4E09-8D14-8C152E51E6BC}" srcOrd="1" destOrd="0" presId="urn:microsoft.com/office/officeart/2005/8/layout/vList5"/>
    <dgm:cxn modelId="{4F29EC3C-C137-4759-B6DC-DE1D2E1A8531}" type="presParOf" srcId="{151CC4F1-8E7D-4B6A-B3B1-39CAE61EAB3C}" destId="{47DB2B51-D00F-4FB3-B230-CF755734C4AE}" srcOrd="3" destOrd="0" presId="urn:microsoft.com/office/officeart/2005/8/layout/vList5"/>
    <dgm:cxn modelId="{C5D57ECB-1689-411E-A94F-27432E9165A5}" type="presParOf" srcId="{151CC4F1-8E7D-4B6A-B3B1-39CAE61EAB3C}" destId="{CA7B9442-4F72-4111-8F19-504E72CDF0F2}" srcOrd="4" destOrd="0" presId="urn:microsoft.com/office/officeart/2005/8/layout/vList5"/>
    <dgm:cxn modelId="{706AB7E2-212F-4D86-8E27-58C4AB7FEEA5}" type="presParOf" srcId="{CA7B9442-4F72-4111-8F19-504E72CDF0F2}" destId="{247E43AC-4D78-48B3-801C-8F3DBA11021D}" srcOrd="0" destOrd="0" presId="urn:microsoft.com/office/officeart/2005/8/layout/vList5"/>
    <dgm:cxn modelId="{28DC0A49-F99B-4D6F-89E4-DD9FD9D3449F}" type="presParOf" srcId="{CA7B9442-4F72-4111-8F19-504E72CDF0F2}" destId="{23F3240B-05A0-4C7D-BF56-7D0FCD6EC5C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47C042-5460-473F-A9F3-03A9C34EDDA1}" type="doc">
      <dgm:prSet loTypeId="urn:microsoft.com/office/officeart/2005/8/layout/vList5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FAAB4187-D8FA-4D2A-A185-0395F31AD7EF}">
      <dgm:prSet custT="1"/>
      <dgm:spPr/>
      <dgm:t>
        <a:bodyPr/>
        <a:lstStyle/>
        <a:p>
          <a:r>
            <a:rPr lang="pt-BR" sz="2000" dirty="0" smtClean="0"/>
            <a:t>Custos e riscos</a:t>
          </a:r>
        </a:p>
      </dgm:t>
    </dgm:pt>
    <dgm:pt modelId="{4D9C65B2-0C99-4522-A0AE-EC856369C189}" type="parTrans" cxnId="{86F6D76A-8ECC-4670-AED4-8B11578FA07E}">
      <dgm:prSet/>
      <dgm:spPr/>
      <dgm:t>
        <a:bodyPr/>
        <a:lstStyle/>
        <a:p>
          <a:endParaRPr lang="en-US"/>
        </a:p>
      </dgm:t>
    </dgm:pt>
    <dgm:pt modelId="{A25B341A-B6A6-4213-BCB3-3CE91E1B945B}" type="sibTrans" cxnId="{86F6D76A-8ECC-4670-AED4-8B11578FA07E}">
      <dgm:prSet/>
      <dgm:spPr/>
      <dgm:t>
        <a:bodyPr/>
        <a:lstStyle/>
        <a:p>
          <a:endParaRPr lang="en-US"/>
        </a:p>
      </dgm:t>
    </dgm:pt>
    <dgm:pt modelId="{70BC1A61-3CAF-4F2E-8EEB-B2C86ACA151C}">
      <dgm:prSet custT="1"/>
      <dgm:spPr/>
      <dgm:t>
        <a:bodyPr/>
        <a:lstStyle/>
        <a:p>
          <a:pPr marL="0" indent="0" algn="just"/>
          <a:r>
            <a:rPr lang="pt-BR" sz="1600" dirty="0" smtClean="0"/>
            <a:t> O concessionário assume todos os riscos e investimentos de exploração e produção;</a:t>
          </a:r>
        </a:p>
      </dgm:t>
    </dgm:pt>
    <dgm:pt modelId="{610AD98E-1F94-499F-991A-2BA0265BE8AC}" type="parTrans" cxnId="{3DB03EF8-57DF-4BD7-B106-1D6795F3F29F}">
      <dgm:prSet/>
      <dgm:spPr/>
      <dgm:t>
        <a:bodyPr/>
        <a:lstStyle/>
        <a:p>
          <a:endParaRPr lang="en-US"/>
        </a:p>
      </dgm:t>
    </dgm:pt>
    <dgm:pt modelId="{FF868F1B-967B-4362-BA7F-B3880AD0A390}" type="sibTrans" cxnId="{3DB03EF8-57DF-4BD7-B106-1D6795F3F29F}">
      <dgm:prSet/>
      <dgm:spPr/>
      <dgm:t>
        <a:bodyPr/>
        <a:lstStyle/>
        <a:p>
          <a:endParaRPr lang="en-US"/>
        </a:p>
      </dgm:t>
    </dgm:pt>
    <dgm:pt modelId="{067358CF-BF66-4724-807C-D014BFDAEAE0}">
      <dgm:prSet phldrT="[Texto]" custT="1"/>
      <dgm:spPr/>
      <dgm:t>
        <a:bodyPr/>
        <a:lstStyle/>
        <a:p>
          <a:r>
            <a:rPr lang="pt-BR" sz="2000" dirty="0" smtClean="0"/>
            <a:t>Fase de Produção</a:t>
          </a:r>
          <a:endParaRPr lang="en-US" sz="2000" dirty="0"/>
        </a:p>
      </dgm:t>
    </dgm:pt>
    <dgm:pt modelId="{F109E4A5-E8C5-429A-9AB2-B686C26F6B05}" type="parTrans" cxnId="{C34F956C-01BE-4965-849F-2A0E6B1AB94B}">
      <dgm:prSet/>
      <dgm:spPr/>
      <dgm:t>
        <a:bodyPr/>
        <a:lstStyle/>
        <a:p>
          <a:endParaRPr lang="en-US"/>
        </a:p>
      </dgm:t>
    </dgm:pt>
    <dgm:pt modelId="{8B24FFDA-8259-4210-9344-517E325604EE}" type="sibTrans" cxnId="{C34F956C-01BE-4965-849F-2A0E6B1AB94B}">
      <dgm:prSet/>
      <dgm:spPr/>
      <dgm:t>
        <a:bodyPr/>
        <a:lstStyle/>
        <a:p>
          <a:endParaRPr lang="en-US"/>
        </a:p>
      </dgm:t>
    </dgm:pt>
    <dgm:pt modelId="{FC8A5AC5-75D1-4AB0-9D96-FAB587C533D3}">
      <dgm:prSet phldrT="[Texto]" custT="1"/>
      <dgm:spPr/>
      <dgm:t>
        <a:bodyPr/>
        <a:lstStyle/>
        <a:p>
          <a:pPr algn="just"/>
          <a:r>
            <a:rPr lang="pt-BR" sz="1600" dirty="0" smtClean="0"/>
            <a:t>Início com a Declaração de Comercialidade;</a:t>
          </a:r>
          <a:endParaRPr lang="en-US" sz="1600" dirty="0"/>
        </a:p>
      </dgm:t>
    </dgm:pt>
    <dgm:pt modelId="{E4206028-3953-4F27-B92E-40EC44656710}" type="parTrans" cxnId="{C30C91A5-57FB-437E-91E1-6F63F0FDF5E3}">
      <dgm:prSet/>
      <dgm:spPr/>
      <dgm:t>
        <a:bodyPr/>
        <a:lstStyle/>
        <a:p>
          <a:endParaRPr lang="en-US"/>
        </a:p>
      </dgm:t>
    </dgm:pt>
    <dgm:pt modelId="{EB721B13-B5A6-41A8-A094-4E5BEC0B9F74}" type="sibTrans" cxnId="{C30C91A5-57FB-437E-91E1-6F63F0FDF5E3}">
      <dgm:prSet/>
      <dgm:spPr/>
      <dgm:t>
        <a:bodyPr/>
        <a:lstStyle/>
        <a:p>
          <a:endParaRPr lang="en-US"/>
        </a:p>
      </dgm:t>
    </dgm:pt>
    <dgm:pt modelId="{4A9348A3-369D-4DE3-A307-E5D857960B78}">
      <dgm:prSet phldrT="[Texto]" custT="1"/>
      <dgm:spPr/>
      <dgm:t>
        <a:bodyPr/>
        <a:lstStyle/>
        <a:p>
          <a:pPr algn="just"/>
          <a:r>
            <a:rPr lang="pt-BR" sz="1600" dirty="0" smtClean="0"/>
            <a:t>Até 180 dias após aprovação do RFAD deve ser apresentado Plano de Desenvolvimento;</a:t>
          </a:r>
          <a:endParaRPr lang="en-US" sz="1600" dirty="0"/>
        </a:p>
      </dgm:t>
    </dgm:pt>
    <dgm:pt modelId="{67EEE8D1-0214-4E11-8C63-E8BF3729F272}" type="parTrans" cxnId="{9EA10DA3-AFEF-49AE-AD67-8D36C1C3E945}">
      <dgm:prSet/>
      <dgm:spPr/>
      <dgm:t>
        <a:bodyPr/>
        <a:lstStyle/>
        <a:p>
          <a:endParaRPr lang="en-US"/>
        </a:p>
      </dgm:t>
    </dgm:pt>
    <dgm:pt modelId="{374734EF-5BCE-4390-BF8C-C5DE31793815}" type="sibTrans" cxnId="{9EA10DA3-AFEF-49AE-AD67-8D36C1C3E945}">
      <dgm:prSet/>
      <dgm:spPr/>
      <dgm:t>
        <a:bodyPr/>
        <a:lstStyle/>
        <a:p>
          <a:endParaRPr lang="en-US"/>
        </a:p>
      </dgm:t>
    </dgm:pt>
    <dgm:pt modelId="{2642ECE7-A7C7-4EDE-A2FC-CDC259CDF440}">
      <dgm:prSet phldrT="[Texto]" custT="1"/>
      <dgm:spPr/>
      <dgm:t>
        <a:bodyPr/>
        <a:lstStyle/>
        <a:p>
          <a:pPr algn="just"/>
          <a:r>
            <a:rPr lang="pt-BR" sz="1600" dirty="0" smtClean="0"/>
            <a:t>Plano de Desenvolvimento deve ser avaliado pela ANP em até 180 dias (não aprovação implica extinção de pleno direito do contrato);</a:t>
          </a:r>
          <a:endParaRPr lang="en-US" sz="1600" dirty="0"/>
        </a:p>
      </dgm:t>
    </dgm:pt>
    <dgm:pt modelId="{02AA73F0-8327-4A70-9CEF-C808D939653F}" type="parTrans" cxnId="{59973D0D-5DEC-4772-A191-EAB54D6F5366}">
      <dgm:prSet/>
      <dgm:spPr/>
      <dgm:t>
        <a:bodyPr/>
        <a:lstStyle/>
        <a:p>
          <a:endParaRPr lang="en-US"/>
        </a:p>
      </dgm:t>
    </dgm:pt>
    <dgm:pt modelId="{207990B6-35A4-4770-BB3D-B9A7F1B44B2D}" type="sibTrans" cxnId="{59973D0D-5DEC-4772-A191-EAB54D6F5366}">
      <dgm:prSet/>
      <dgm:spPr/>
      <dgm:t>
        <a:bodyPr/>
        <a:lstStyle/>
        <a:p>
          <a:endParaRPr lang="en-US"/>
        </a:p>
      </dgm:t>
    </dgm:pt>
    <dgm:pt modelId="{D27EE4D0-1774-4A7E-9F88-D836CE0E7F6B}">
      <dgm:prSet phldrT="[Texto]" custT="1"/>
      <dgm:spPr/>
      <dgm:t>
        <a:bodyPr/>
        <a:lstStyle/>
        <a:p>
          <a:pPr algn="just"/>
          <a:r>
            <a:rPr lang="pt-BR" sz="1600" dirty="0" smtClean="0"/>
            <a:t>Início da produção: até 05 anos contados da Declaração de Comercialidade;</a:t>
          </a:r>
          <a:endParaRPr lang="en-US" sz="1600" dirty="0"/>
        </a:p>
      </dgm:t>
    </dgm:pt>
    <dgm:pt modelId="{5BEC2145-6E87-497C-93C3-C03556706B47}" type="parTrans" cxnId="{20B70EDA-1927-4108-A764-354A16C8B94D}">
      <dgm:prSet/>
      <dgm:spPr/>
      <dgm:t>
        <a:bodyPr/>
        <a:lstStyle/>
        <a:p>
          <a:endParaRPr lang="en-US"/>
        </a:p>
      </dgm:t>
    </dgm:pt>
    <dgm:pt modelId="{C026A779-6C77-4113-A62A-BB8DA1847CD8}" type="sibTrans" cxnId="{20B70EDA-1927-4108-A764-354A16C8B94D}">
      <dgm:prSet/>
      <dgm:spPr/>
      <dgm:t>
        <a:bodyPr/>
        <a:lstStyle/>
        <a:p>
          <a:endParaRPr lang="en-US"/>
        </a:p>
      </dgm:t>
    </dgm:pt>
    <dgm:pt modelId="{151CC4F1-8E7D-4B6A-B3B1-39CAE61EAB3C}" type="pres">
      <dgm:prSet presAssocID="{DF47C042-5460-473F-A9F3-03A9C34EDD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FC9BFE-CD70-4B7A-8980-31C1DEB1887F}" type="pres">
      <dgm:prSet presAssocID="{067358CF-BF66-4724-807C-D014BFDAEAE0}" presName="linNode" presStyleCnt="0"/>
      <dgm:spPr/>
      <dgm:t>
        <a:bodyPr/>
        <a:lstStyle/>
        <a:p>
          <a:endParaRPr lang="en-US"/>
        </a:p>
      </dgm:t>
    </dgm:pt>
    <dgm:pt modelId="{B4217FE5-F8A4-48E1-80AA-FCBEA7367CC0}" type="pres">
      <dgm:prSet presAssocID="{067358CF-BF66-4724-807C-D014BFDAEAE0}" presName="parentText" presStyleLbl="node1" presStyleIdx="0" presStyleCnt="2" custScaleX="7083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1B3B33-DB87-4F80-B01E-65F961C03FF4}" type="pres">
      <dgm:prSet presAssocID="{067358CF-BF66-4724-807C-D014BFDAEAE0}" presName="descendantText" presStyleLbl="alignAccFollowNode1" presStyleIdx="0" presStyleCnt="2" custScaleX="112691" custScaleY="1125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E8B1C-846D-43D5-B2EC-CB7BE5BD10D6}" type="pres">
      <dgm:prSet presAssocID="{8B24FFDA-8259-4210-9344-517E325604EE}" presName="sp" presStyleCnt="0"/>
      <dgm:spPr/>
      <dgm:t>
        <a:bodyPr/>
        <a:lstStyle/>
        <a:p>
          <a:endParaRPr lang="en-US"/>
        </a:p>
      </dgm:t>
    </dgm:pt>
    <dgm:pt modelId="{B3805EE9-8F3B-44E2-97A1-FEAAFA733313}" type="pres">
      <dgm:prSet presAssocID="{FAAB4187-D8FA-4D2A-A185-0395F31AD7EF}" presName="linNode" presStyleCnt="0"/>
      <dgm:spPr/>
      <dgm:t>
        <a:bodyPr/>
        <a:lstStyle/>
        <a:p>
          <a:endParaRPr lang="en-US"/>
        </a:p>
      </dgm:t>
    </dgm:pt>
    <dgm:pt modelId="{89A60EAA-5CF4-42D4-BD66-E0ECFACFA544}" type="pres">
      <dgm:prSet presAssocID="{FAAB4187-D8FA-4D2A-A185-0395F31AD7EF}" presName="parentText" presStyleLbl="node1" presStyleIdx="1" presStyleCnt="2" custScaleX="70839" custLinFactNeighborX="-8102" custLinFactNeighborY="10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EA82F-2D55-43D2-8DDB-F1E7D5FF82BF}" type="pres">
      <dgm:prSet presAssocID="{FAAB4187-D8FA-4D2A-A185-0395F31AD7EF}" presName="descendantText" presStyleLbl="alignAccFollowNode1" presStyleIdx="1" presStyleCnt="2" custScaleX="112691" custScaleY="1169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7A3C40-83A7-464D-9BAA-8B3FE0C0B5F5}" type="presOf" srcId="{067358CF-BF66-4724-807C-D014BFDAEAE0}" destId="{B4217FE5-F8A4-48E1-80AA-FCBEA7367CC0}" srcOrd="0" destOrd="0" presId="urn:microsoft.com/office/officeart/2005/8/layout/vList5"/>
    <dgm:cxn modelId="{72B4566D-8EDD-42F8-AD8D-9C1F158F44D3}" type="presOf" srcId="{4A9348A3-369D-4DE3-A307-E5D857960B78}" destId="{111B3B33-DB87-4F80-B01E-65F961C03FF4}" srcOrd="0" destOrd="1" presId="urn:microsoft.com/office/officeart/2005/8/layout/vList5"/>
    <dgm:cxn modelId="{BE23502E-CB2E-46BB-99D4-DF82E44845FA}" type="presOf" srcId="{FAAB4187-D8FA-4D2A-A185-0395F31AD7EF}" destId="{89A60EAA-5CF4-42D4-BD66-E0ECFACFA544}" srcOrd="0" destOrd="0" presId="urn:microsoft.com/office/officeart/2005/8/layout/vList5"/>
    <dgm:cxn modelId="{2C4AA02B-DBE3-4A7E-8E67-2D1D7D590E0A}" type="presOf" srcId="{2642ECE7-A7C7-4EDE-A2FC-CDC259CDF440}" destId="{111B3B33-DB87-4F80-B01E-65F961C03FF4}" srcOrd="0" destOrd="2" presId="urn:microsoft.com/office/officeart/2005/8/layout/vList5"/>
    <dgm:cxn modelId="{86F6D76A-8ECC-4670-AED4-8B11578FA07E}" srcId="{DF47C042-5460-473F-A9F3-03A9C34EDDA1}" destId="{FAAB4187-D8FA-4D2A-A185-0395F31AD7EF}" srcOrd="1" destOrd="0" parTransId="{4D9C65B2-0C99-4522-A0AE-EC856369C189}" sibTransId="{A25B341A-B6A6-4213-BCB3-3CE91E1B945B}"/>
    <dgm:cxn modelId="{C0CB63FD-12F6-4CE0-B986-1E1C737C063C}" type="presOf" srcId="{FC8A5AC5-75D1-4AB0-9D96-FAB587C533D3}" destId="{111B3B33-DB87-4F80-B01E-65F961C03FF4}" srcOrd="0" destOrd="0" presId="urn:microsoft.com/office/officeart/2005/8/layout/vList5"/>
    <dgm:cxn modelId="{DC571D46-F123-4E0E-90B9-AAC246EA251A}" type="presOf" srcId="{DF47C042-5460-473F-A9F3-03A9C34EDDA1}" destId="{151CC4F1-8E7D-4B6A-B3B1-39CAE61EAB3C}" srcOrd="0" destOrd="0" presId="urn:microsoft.com/office/officeart/2005/8/layout/vList5"/>
    <dgm:cxn modelId="{20B70EDA-1927-4108-A764-354A16C8B94D}" srcId="{067358CF-BF66-4724-807C-D014BFDAEAE0}" destId="{D27EE4D0-1774-4A7E-9F88-D836CE0E7F6B}" srcOrd="3" destOrd="0" parTransId="{5BEC2145-6E87-497C-93C3-C03556706B47}" sibTransId="{C026A779-6C77-4113-A62A-BB8DA1847CD8}"/>
    <dgm:cxn modelId="{C34F956C-01BE-4965-849F-2A0E6B1AB94B}" srcId="{DF47C042-5460-473F-A9F3-03A9C34EDDA1}" destId="{067358CF-BF66-4724-807C-D014BFDAEAE0}" srcOrd="0" destOrd="0" parTransId="{F109E4A5-E8C5-429A-9AB2-B686C26F6B05}" sibTransId="{8B24FFDA-8259-4210-9344-517E325604EE}"/>
    <dgm:cxn modelId="{5F392578-2E52-4A8E-B575-A89068D6FBC8}" type="presOf" srcId="{70BC1A61-3CAF-4F2E-8EEB-B2C86ACA151C}" destId="{B9BEA82F-2D55-43D2-8DDB-F1E7D5FF82BF}" srcOrd="0" destOrd="0" presId="urn:microsoft.com/office/officeart/2005/8/layout/vList5"/>
    <dgm:cxn modelId="{9EA10DA3-AFEF-49AE-AD67-8D36C1C3E945}" srcId="{067358CF-BF66-4724-807C-D014BFDAEAE0}" destId="{4A9348A3-369D-4DE3-A307-E5D857960B78}" srcOrd="1" destOrd="0" parTransId="{67EEE8D1-0214-4E11-8C63-E8BF3729F272}" sibTransId="{374734EF-5BCE-4390-BF8C-C5DE31793815}"/>
    <dgm:cxn modelId="{E36A8A48-7144-4063-8BBF-32B8691F6F9F}" type="presOf" srcId="{D27EE4D0-1774-4A7E-9F88-D836CE0E7F6B}" destId="{111B3B33-DB87-4F80-B01E-65F961C03FF4}" srcOrd="0" destOrd="3" presId="urn:microsoft.com/office/officeart/2005/8/layout/vList5"/>
    <dgm:cxn modelId="{3DB03EF8-57DF-4BD7-B106-1D6795F3F29F}" srcId="{FAAB4187-D8FA-4D2A-A185-0395F31AD7EF}" destId="{70BC1A61-3CAF-4F2E-8EEB-B2C86ACA151C}" srcOrd="0" destOrd="0" parTransId="{610AD98E-1F94-499F-991A-2BA0265BE8AC}" sibTransId="{FF868F1B-967B-4362-BA7F-B3880AD0A390}"/>
    <dgm:cxn modelId="{C30C91A5-57FB-437E-91E1-6F63F0FDF5E3}" srcId="{067358CF-BF66-4724-807C-D014BFDAEAE0}" destId="{FC8A5AC5-75D1-4AB0-9D96-FAB587C533D3}" srcOrd="0" destOrd="0" parTransId="{E4206028-3953-4F27-B92E-40EC44656710}" sibTransId="{EB721B13-B5A6-41A8-A094-4E5BEC0B9F74}"/>
    <dgm:cxn modelId="{59973D0D-5DEC-4772-A191-EAB54D6F5366}" srcId="{067358CF-BF66-4724-807C-D014BFDAEAE0}" destId="{2642ECE7-A7C7-4EDE-A2FC-CDC259CDF440}" srcOrd="2" destOrd="0" parTransId="{02AA73F0-8327-4A70-9CEF-C808D939653F}" sibTransId="{207990B6-35A4-4770-BB3D-B9A7F1B44B2D}"/>
    <dgm:cxn modelId="{4CF0BD8A-C5B2-49EB-8BCB-346102D64DB0}" type="presParOf" srcId="{151CC4F1-8E7D-4B6A-B3B1-39CAE61EAB3C}" destId="{1EFC9BFE-CD70-4B7A-8980-31C1DEB1887F}" srcOrd="0" destOrd="0" presId="urn:microsoft.com/office/officeart/2005/8/layout/vList5"/>
    <dgm:cxn modelId="{7956147D-821E-4CF1-834D-B20422E377B8}" type="presParOf" srcId="{1EFC9BFE-CD70-4B7A-8980-31C1DEB1887F}" destId="{B4217FE5-F8A4-48E1-80AA-FCBEA7367CC0}" srcOrd="0" destOrd="0" presId="urn:microsoft.com/office/officeart/2005/8/layout/vList5"/>
    <dgm:cxn modelId="{2E43B00B-A59E-4508-83CD-8C244906631D}" type="presParOf" srcId="{1EFC9BFE-CD70-4B7A-8980-31C1DEB1887F}" destId="{111B3B33-DB87-4F80-B01E-65F961C03FF4}" srcOrd="1" destOrd="0" presId="urn:microsoft.com/office/officeart/2005/8/layout/vList5"/>
    <dgm:cxn modelId="{3A751984-C64D-4B50-9515-3039A96FD6A4}" type="presParOf" srcId="{151CC4F1-8E7D-4B6A-B3B1-39CAE61EAB3C}" destId="{3B3E8B1C-846D-43D5-B2EC-CB7BE5BD10D6}" srcOrd="1" destOrd="0" presId="urn:microsoft.com/office/officeart/2005/8/layout/vList5"/>
    <dgm:cxn modelId="{2FC25C31-92B5-4A89-9F29-A862641F340A}" type="presParOf" srcId="{151CC4F1-8E7D-4B6A-B3B1-39CAE61EAB3C}" destId="{B3805EE9-8F3B-44E2-97A1-FEAAFA733313}" srcOrd="2" destOrd="0" presId="urn:microsoft.com/office/officeart/2005/8/layout/vList5"/>
    <dgm:cxn modelId="{C40CF919-C046-4FA9-B190-3C552B6200D7}" type="presParOf" srcId="{B3805EE9-8F3B-44E2-97A1-FEAAFA733313}" destId="{89A60EAA-5CF4-42D4-BD66-E0ECFACFA544}" srcOrd="0" destOrd="0" presId="urn:microsoft.com/office/officeart/2005/8/layout/vList5"/>
    <dgm:cxn modelId="{53ADF87E-DFE4-484F-B7F5-E7457311D607}" type="presParOf" srcId="{B3805EE9-8F3B-44E2-97A1-FEAAFA733313}" destId="{B9BEA82F-2D55-43D2-8DDB-F1E7D5FF82B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416B7E-895F-43B3-9989-8266F1BED971}" type="doc">
      <dgm:prSet loTypeId="urn:microsoft.com/office/officeart/2008/layout/Lin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07BFBE6D-E10B-48B8-BE1F-95325C0A3A94}">
      <dgm:prSet/>
      <dgm:spPr/>
      <dgm:t>
        <a:bodyPr/>
        <a:lstStyle/>
        <a:p>
          <a:pPr rtl="0"/>
          <a:r>
            <a:rPr lang="pt-BR" dirty="0" smtClean="0"/>
            <a:t>Principais aspectos:</a:t>
          </a:r>
          <a:endParaRPr lang="en-US" dirty="0"/>
        </a:p>
      </dgm:t>
    </dgm:pt>
    <dgm:pt modelId="{0AEF16D5-98EA-4E7B-8AA7-68AEFCF6B202}" type="parTrans" cxnId="{56AB17BB-B593-40D4-AE5E-2EADF3BAAE05}">
      <dgm:prSet/>
      <dgm:spPr/>
      <dgm:t>
        <a:bodyPr/>
        <a:lstStyle/>
        <a:p>
          <a:endParaRPr lang="en-US"/>
        </a:p>
      </dgm:t>
    </dgm:pt>
    <dgm:pt modelId="{C18F3D27-04CA-481A-B689-2B1CCAC73D72}" type="sibTrans" cxnId="{56AB17BB-B593-40D4-AE5E-2EADF3BAAE05}">
      <dgm:prSet/>
      <dgm:spPr/>
      <dgm:t>
        <a:bodyPr/>
        <a:lstStyle/>
        <a:p>
          <a:endParaRPr lang="en-US"/>
        </a:p>
      </dgm:t>
    </dgm:pt>
    <dgm:pt modelId="{72D8794E-34EF-4A2F-8990-1E642FDE982C}">
      <dgm:prSet custT="1"/>
      <dgm:spPr/>
      <dgm:t>
        <a:bodyPr/>
        <a:lstStyle/>
        <a:p>
          <a:pPr rtl="0"/>
          <a:r>
            <a:rPr lang="pt-BR" sz="1600" dirty="0" smtClean="0"/>
            <a:t>Arbitragem regida pelas regras da UNCITRAL, com as modificações previstas na cláusula 34.5;</a:t>
          </a:r>
          <a:endParaRPr lang="en-US" sz="1600" dirty="0"/>
        </a:p>
      </dgm:t>
    </dgm:pt>
    <dgm:pt modelId="{02DE4A4D-AC84-490C-B84B-E4BB05E98794}" type="parTrans" cxnId="{1D4BCDB8-23FA-44C5-87B4-F51ED696536F}">
      <dgm:prSet/>
      <dgm:spPr/>
      <dgm:t>
        <a:bodyPr/>
        <a:lstStyle/>
        <a:p>
          <a:endParaRPr lang="en-US"/>
        </a:p>
      </dgm:t>
    </dgm:pt>
    <dgm:pt modelId="{1751E35F-B81A-4212-98EF-5D06F61FB3D5}" type="sibTrans" cxnId="{1D4BCDB8-23FA-44C5-87B4-F51ED696536F}">
      <dgm:prSet/>
      <dgm:spPr/>
      <dgm:t>
        <a:bodyPr/>
        <a:lstStyle/>
        <a:p>
          <a:endParaRPr lang="en-US"/>
        </a:p>
      </dgm:t>
    </dgm:pt>
    <dgm:pt modelId="{ABA642CC-40AF-4DBA-B5E7-87AA7343E417}">
      <dgm:prSet custT="1"/>
      <dgm:spPr/>
      <dgm:t>
        <a:bodyPr/>
        <a:lstStyle/>
        <a:p>
          <a:pPr rtl="0"/>
          <a:r>
            <a:rPr lang="pt-BR" sz="1600" dirty="0" smtClean="0"/>
            <a:t>Procedimento administrado por instituição arbitral notoriamente reconhecida e de reputação ilibada.</a:t>
          </a:r>
          <a:endParaRPr lang="en-US" sz="1600" dirty="0"/>
        </a:p>
      </dgm:t>
    </dgm:pt>
    <dgm:pt modelId="{1C9BBF7E-660B-4198-B42A-729698872EF5}" type="parTrans" cxnId="{64D4DDE3-3FD8-4883-9788-EBF73B0C9526}">
      <dgm:prSet/>
      <dgm:spPr/>
      <dgm:t>
        <a:bodyPr/>
        <a:lstStyle/>
        <a:p>
          <a:endParaRPr lang="en-US"/>
        </a:p>
      </dgm:t>
    </dgm:pt>
    <dgm:pt modelId="{0AF69394-06CC-4415-AE50-1714226E3BF8}" type="sibTrans" cxnId="{64D4DDE3-3FD8-4883-9788-EBF73B0C9526}">
      <dgm:prSet/>
      <dgm:spPr/>
      <dgm:t>
        <a:bodyPr/>
        <a:lstStyle/>
        <a:p>
          <a:endParaRPr lang="en-US"/>
        </a:p>
      </dgm:t>
    </dgm:pt>
    <dgm:pt modelId="{379BD77A-3CD6-4729-B36E-85599435C036}">
      <dgm:prSet/>
      <dgm:spPr/>
      <dgm:t>
        <a:bodyPr/>
        <a:lstStyle/>
        <a:p>
          <a:pPr rtl="0"/>
          <a:r>
            <a:rPr lang="pt-BR" dirty="0" smtClean="0"/>
            <a:t>Arbitragem apenas em relação a direitos patrimoniais disponíveis:</a:t>
          </a:r>
        </a:p>
        <a:p>
          <a:pPr rtl="0"/>
          <a:r>
            <a:rPr lang="pt-PT" dirty="0" smtClean="0"/>
            <a:t>incidência de penalidades contratuais e seu cálculo, e controvérsias            decorrentes da execução de garantias;</a:t>
          </a:r>
          <a:endParaRPr lang="en-US" dirty="0" smtClean="0"/>
        </a:p>
        <a:p>
          <a:r>
            <a:rPr lang="pt-PT" dirty="0" smtClean="0"/>
            <a:t>o cálculo de indenizações decorrentes de extinção ou de transferência do Contrato; </a:t>
          </a:r>
          <a:endParaRPr lang="en-US" dirty="0" smtClean="0"/>
        </a:p>
        <a:p>
          <a:r>
            <a:rPr lang="pt-PT" dirty="0" smtClean="0"/>
            <a:t>o inadimplemento de obrigações contratuais por qualquer das partes;</a:t>
          </a:r>
          <a:endParaRPr lang="en-US" dirty="0" smtClean="0"/>
        </a:p>
        <a:p>
          <a:r>
            <a:rPr lang="pt-BR" dirty="0" smtClean="0"/>
            <a:t>demandas relacionadas a direito ou obrigação contratual.</a:t>
          </a:r>
        </a:p>
      </dgm:t>
    </dgm:pt>
    <dgm:pt modelId="{F4757B78-DC32-4A2E-AE1D-B15023470204}" type="parTrans" cxnId="{4E413FA5-E4AF-4059-AF9E-F1519837E4CF}">
      <dgm:prSet/>
      <dgm:spPr/>
      <dgm:t>
        <a:bodyPr/>
        <a:lstStyle/>
        <a:p>
          <a:endParaRPr lang="en-US"/>
        </a:p>
      </dgm:t>
    </dgm:pt>
    <dgm:pt modelId="{D751F5BC-C102-4B23-8F19-1911357A973E}" type="sibTrans" cxnId="{4E413FA5-E4AF-4059-AF9E-F1519837E4CF}">
      <dgm:prSet/>
      <dgm:spPr/>
      <dgm:t>
        <a:bodyPr/>
        <a:lstStyle/>
        <a:p>
          <a:endParaRPr lang="en-US"/>
        </a:p>
      </dgm:t>
    </dgm:pt>
    <dgm:pt modelId="{94072F83-CB18-425C-B358-9AFDB79270B3}" type="pres">
      <dgm:prSet presAssocID="{C6416B7E-895F-43B3-9989-8266F1BED97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E8023F1-C6CF-4AF4-89FB-D599372554F2}" type="pres">
      <dgm:prSet presAssocID="{07BFBE6D-E10B-48B8-BE1F-95325C0A3A94}" presName="thickLine" presStyleLbl="alignNode1" presStyleIdx="0" presStyleCnt="1"/>
      <dgm:spPr/>
    </dgm:pt>
    <dgm:pt modelId="{52BF3CEA-3004-4B79-9AEB-9647F618976A}" type="pres">
      <dgm:prSet presAssocID="{07BFBE6D-E10B-48B8-BE1F-95325C0A3A94}" presName="horz1" presStyleCnt="0"/>
      <dgm:spPr/>
    </dgm:pt>
    <dgm:pt modelId="{70D9B650-6ADA-4BE3-9A55-144022C423C5}" type="pres">
      <dgm:prSet presAssocID="{07BFBE6D-E10B-48B8-BE1F-95325C0A3A94}" presName="tx1" presStyleLbl="revTx" presStyleIdx="0" presStyleCnt="4"/>
      <dgm:spPr/>
      <dgm:t>
        <a:bodyPr/>
        <a:lstStyle/>
        <a:p>
          <a:endParaRPr lang="en-US"/>
        </a:p>
      </dgm:t>
    </dgm:pt>
    <dgm:pt modelId="{83FCF297-1D0A-4EDE-97D3-35B73B207281}" type="pres">
      <dgm:prSet presAssocID="{07BFBE6D-E10B-48B8-BE1F-95325C0A3A94}" presName="vert1" presStyleCnt="0"/>
      <dgm:spPr/>
    </dgm:pt>
    <dgm:pt modelId="{0E283789-49C3-469A-A758-1954BB26196A}" type="pres">
      <dgm:prSet presAssocID="{72D8794E-34EF-4A2F-8990-1E642FDE982C}" presName="vertSpace2a" presStyleCnt="0"/>
      <dgm:spPr/>
    </dgm:pt>
    <dgm:pt modelId="{28F28D3D-A2F8-4ADC-BEEB-DF1070D73AFE}" type="pres">
      <dgm:prSet presAssocID="{72D8794E-34EF-4A2F-8990-1E642FDE982C}" presName="horz2" presStyleCnt="0"/>
      <dgm:spPr/>
    </dgm:pt>
    <dgm:pt modelId="{79924EB4-0EB4-44EF-A393-3B003BC5A648}" type="pres">
      <dgm:prSet presAssocID="{72D8794E-34EF-4A2F-8990-1E642FDE982C}" presName="horzSpace2" presStyleCnt="0"/>
      <dgm:spPr/>
    </dgm:pt>
    <dgm:pt modelId="{56919770-A0CA-482B-BC1C-EDB6589ECE0A}" type="pres">
      <dgm:prSet presAssocID="{72D8794E-34EF-4A2F-8990-1E642FDE982C}" presName="tx2" presStyleLbl="revTx" presStyleIdx="1" presStyleCnt="4" custScaleY="56168"/>
      <dgm:spPr/>
      <dgm:t>
        <a:bodyPr/>
        <a:lstStyle/>
        <a:p>
          <a:endParaRPr lang="en-US"/>
        </a:p>
      </dgm:t>
    </dgm:pt>
    <dgm:pt modelId="{76FCAE59-A5E2-481A-8F44-9104E22DA402}" type="pres">
      <dgm:prSet presAssocID="{72D8794E-34EF-4A2F-8990-1E642FDE982C}" presName="vert2" presStyleCnt="0"/>
      <dgm:spPr/>
    </dgm:pt>
    <dgm:pt modelId="{05495E50-5E35-4743-A870-27F4CA181117}" type="pres">
      <dgm:prSet presAssocID="{72D8794E-34EF-4A2F-8990-1E642FDE982C}" presName="thinLine2b" presStyleLbl="callout" presStyleIdx="0" presStyleCnt="3"/>
      <dgm:spPr/>
    </dgm:pt>
    <dgm:pt modelId="{7ABD9A09-D33D-4E13-8704-B58CDE3957A6}" type="pres">
      <dgm:prSet presAssocID="{72D8794E-34EF-4A2F-8990-1E642FDE982C}" presName="vertSpace2b" presStyleCnt="0"/>
      <dgm:spPr/>
    </dgm:pt>
    <dgm:pt modelId="{9640A8DC-32DD-4EAF-84F2-0A2F2E383406}" type="pres">
      <dgm:prSet presAssocID="{ABA642CC-40AF-4DBA-B5E7-87AA7343E417}" presName="horz2" presStyleCnt="0"/>
      <dgm:spPr/>
    </dgm:pt>
    <dgm:pt modelId="{B4CF6703-C12C-4024-9588-0254071F45D1}" type="pres">
      <dgm:prSet presAssocID="{ABA642CC-40AF-4DBA-B5E7-87AA7343E417}" presName="horzSpace2" presStyleCnt="0"/>
      <dgm:spPr/>
    </dgm:pt>
    <dgm:pt modelId="{373EEDB9-F3A3-46DE-9B51-41E26559563E}" type="pres">
      <dgm:prSet presAssocID="{ABA642CC-40AF-4DBA-B5E7-87AA7343E417}" presName="tx2" presStyleLbl="revTx" presStyleIdx="2" presStyleCnt="4" custScaleY="51370"/>
      <dgm:spPr/>
      <dgm:t>
        <a:bodyPr/>
        <a:lstStyle/>
        <a:p>
          <a:endParaRPr lang="en-US"/>
        </a:p>
      </dgm:t>
    </dgm:pt>
    <dgm:pt modelId="{1A8FF847-0B90-4D60-83BD-0E83D7BFC44B}" type="pres">
      <dgm:prSet presAssocID="{ABA642CC-40AF-4DBA-B5E7-87AA7343E417}" presName="vert2" presStyleCnt="0"/>
      <dgm:spPr/>
    </dgm:pt>
    <dgm:pt modelId="{5E30F3F8-D121-485C-9523-076532B3BA7D}" type="pres">
      <dgm:prSet presAssocID="{ABA642CC-40AF-4DBA-B5E7-87AA7343E417}" presName="thinLine2b" presStyleLbl="callout" presStyleIdx="1" presStyleCnt="3"/>
      <dgm:spPr/>
    </dgm:pt>
    <dgm:pt modelId="{6B3DE7FB-39EA-4F2D-86E3-3692E6DA30BC}" type="pres">
      <dgm:prSet presAssocID="{ABA642CC-40AF-4DBA-B5E7-87AA7343E417}" presName="vertSpace2b" presStyleCnt="0"/>
      <dgm:spPr/>
    </dgm:pt>
    <dgm:pt modelId="{CAAB68D2-B864-4173-9230-6525CB713A5B}" type="pres">
      <dgm:prSet presAssocID="{379BD77A-3CD6-4729-B36E-85599435C036}" presName="horz2" presStyleCnt="0"/>
      <dgm:spPr/>
    </dgm:pt>
    <dgm:pt modelId="{B4732985-C1CF-4C47-AC10-310846CBF6B1}" type="pres">
      <dgm:prSet presAssocID="{379BD77A-3CD6-4729-B36E-85599435C036}" presName="horzSpace2" presStyleCnt="0"/>
      <dgm:spPr/>
    </dgm:pt>
    <dgm:pt modelId="{B7B52741-982E-47B2-85C5-4D5DD32AED63}" type="pres">
      <dgm:prSet presAssocID="{379BD77A-3CD6-4729-B36E-85599435C036}" presName="tx2" presStyleLbl="revTx" presStyleIdx="3" presStyleCnt="4"/>
      <dgm:spPr/>
      <dgm:t>
        <a:bodyPr/>
        <a:lstStyle/>
        <a:p>
          <a:endParaRPr lang="en-US"/>
        </a:p>
      </dgm:t>
    </dgm:pt>
    <dgm:pt modelId="{3D6EB2F6-2B44-4D25-9B1A-FA8F338D2E61}" type="pres">
      <dgm:prSet presAssocID="{379BD77A-3CD6-4729-B36E-85599435C036}" presName="vert2" presStyleCnt="0"/>
      <dgm:spPr/>
    </dgm:pt>
    <dgm:pt modelId="{6F448CF2-1A0D-444F-81E7-C7CBC829AFB2}" type="pres">
      <dgm:prSet presAssocID="{379BD77A-3CD6-4729-B36E-85599435C036}" presName="thinLine2b" presStyleLbl="callout" presStyleIdx="2" presStyleCnt="3"/>
      <dgm:spPr/>
    </dgm:pt>
    <dgm:pt modelId="{50245FB5-4A47-42A3-A29E-38F136F0D7E2}" type="pres">
      <dgm:prSet presAssocID="{379BD77A-3CD6-4729-B36E-85599435C036}" presName="vertSpace2b" presStyleCnt="0"/>
      <dgm:spPr/>
    </dgm:pt>
  </dgm:ptLst>
  <dgm:cxnLst>
    <dgm:cxn modelId="{56AB17BB-B593-40D4-AE5E-2EADF3BAAE05}" srcId="{C6416B7E-895F-43B3-9989-8266F1BED971}" destId="{07BFBE6D-E10B-48B8-BE1F-95325C0A3A94}" srcOrd="0" destOrd="0" parTransId="{0AEF16D5-98EA-4E7B-8AA7-68AEFCF6B202}" sibTransId="{C18F3D27-04CA-481A-B689-2B1CCAC73D72}"/>
    <dgm:cxn modelId="{EB136AF1-9431-4608-9D94-47D02BD38734}" type="presOf" srcId="{C6416B7E-895F-43B3-9989-8266F1BED971}" destId="{94072F83-CB18-425C-B358-9AFDB79270B3}" srcOrd="0" destOrd="0" presId="urn:microsoft.com/office/officeart/2008/layout/LinedList"/>
    <dgm:cxn modelId="{64D4DDE3-3FD8-4883-9788-EBF73B0C9526}" srcId="{07BFBE6D-E10B-48B8-BE1F-95325C0A3A94}" destId="{ABA642CC-40AF-4DBA-B5E7-87AA7343E417}" srcOrd="1" destOrd="0" parTransId="{1C9BBF7E-660B-4198-B42A-729698872EF5}" sibTransId="{0AF69394-06CC-4415-AE50-1714226E3BF8}"/>
    <dgm:cxn modelId="{1D4BCDB8-23FA-44C5-87B4-F51ED696536F}" srcId="{07BFBE6D-E10B-48B8-BE1F-95325C0A3A94}" destId="{72D8794E-34EF-4A2F-8990-1E642FDE982C}" srcOrd="0" destOrd="0" parTransId="{02DE4A4D-AC84-490C-B84B-E4BB05E98794}" sibTransId="{1751E35F-B81A-4212-98EF-5D06F61FB3D5}"/>
    <dgm:cxn modelId="{2DAE15A3-C3FA-4ADB-B456-81164D6247BA}" type="presOf" srcId="{ABA642CC-40AF-4DBA-B5E7-87AA7343E417}" destId="{373EEDB9-F3A3-46DE-9B51-41E26559563E}" srcOrd="0" destOrd="0" presId="urn:microsoft.com/office/officeart/2008/layout/LinedList"/>
    <dgm:cxn modelId="{761EC2CA-E878-488B-9936-68ECE6E3B827}" type="presOf" srcId="{379BD77A-3CD6-4729-B36E-85599435C036}" destId="{B7B52741-982E-47B2-85C5-4D5DD32AED63}" srcOrd="0" destOrd="0" presId="urn:microsoft.com/office/officeart/2008/layout/LinedList"/>
    <dgm:cxn modelId="{6973A1C0-5D70-4761-9A95-184DC0235FA9}" type="presOf" srcId="{07BFBE6D-E10B-48B8-BE1F-95325C0A3A94}" destId="{70D9B650-6ADA-4BE3-9A55-144022C423C5}" srcOrd="0" destOrd="0" presId="urn:microsoft.com/office/officeart/2008/layout/LinedList"/>
    <dgm:cxn modelId="{4E413FA5-E4AF-4059-AF9E-F1519837E4CF}" srcId="{07BFBE6D-E10B-48B8-BE1F-95325C0A3A94}" destId="{379BD77A-3CD6-4729-B36E-85599435C036}" srcOrd="2" destOrd="0" parTransId="{F4757B78-DC32-4A2E-AE1D-B15023470204}" sibTransId="{D751F5BC-C102-4B23-8F19-1911357A973E}"/>
    <dgm:cxn modelId="{EA763A6A-0D32-4F69-B2DB-D946406C24E9}" type="presOf" srcId="{72D8794E-34EF-4A2F-8990-1E642FDE982C}" destId="{56919770-A0CA-482B-BC1C-EDB6589ECE0A}" srcOrd="0" destOrd="0" presId="urn:microsoft.com/office/officeart/2008/layout/LinedList"/>
    <dgm:cxn modelId="{349B2482-36CE-445A-AA3B-B23C27F55DB0}" type="presParOf" srcId="{94072F83-CB18-425C-B358-9AFDB79270B3}" destId="{7E8023F1-C6CF-4AF4-89FB-D599372554F2}" srcOrd="0" destOrd="0" presId="urn:microsoft.com/office/officeart/2008/layout/LinedList"/>
    <dgm:cxn modelId="{E56810B2-7A24-48B5-B620-18E0A88D7FF6}" type="presParOf" srcId="{94072F83-CB18-425C-B358-9AFDB79270B3}" destId="{52BF3CEA-3004-4B79-9AEB-9647F618976A}" srcOrd="1" destOrd="0" presId="urn:microsoft.com/office/officeart/2008/layout/LinedList"/>
    <dgm:cxn modelId="{DEB7CB73-6181-4990-B77D-D689435155DE}" type="presParOf" srcId="{52BF3CEA-3004-4B79-9AEB-9647F618976A}" destId="{70D9B650-6ADA-4BE3-9A55-144022C423C5}" srcOrd="0" destOrd="0" presId="urn:microsoft.com/office/officeart/2008/layout/LinedList"/>
    <dgm:cxn modelId="{C7F2BD2B-7396-4057-9886-A5AA6CE6AC56}" type="presParOf" srcId="{52BF3CEA-3004-4B79-9AEB-9647F618976A}" destId="{83FCF297-1D0A-4EDE-97D3-35B73B207281}" srcOrd="1" destOrd="0" presId="urn:microsoft.com/office/officeart/2008/layout/LinedList"/>
    <dgm:cxn modelId="{D158BDB3-4972-4624-B9CF-58E06AFFCA25}" type="presParOf" srcId="{83FCF297-1D0A-4EDE-97D3-35B73B207281}" destId="{0E283789-49C3-469A-A758-1954BB26196A}" srcOrd="0" destOrd="0" presId="urn:microsoft.com/office/officeart/2008/layout/LinedList"/>
    <dgm:cxn modelId="{6038E7EC-FFE2-439B-8534-03CAF97EEB60}" type="presParOf" srcId="{83FCF297-1D0A-4EDE-97D3-35B73B207281}" destId="{28F28D3D-A2F8-4ADC-BEEB-DF1070D73AFE}" srcOrd="1" destOrd="0" presId="urn:microsoft.com/office/officeart/2008/layout/LinedList"/>
    <dgm:cxn modelId="{FFCC82D3-9804-47F1-BD77-18644E3F4F59}" type="presParOf" srcId="{28F28D3D-A2F8-4ADC-BEEB-DF1070D73AFE}" destId="{79924EB4-0EB4-44EF-A393-3B003BC5A648}" srcOrd="0" destOrd="0" presId="urn:microsoft.com/office/officeart/2008/layout/LinedList"/>
    <dgm:cxn modelId="{4AA90D8C-0BD5-4ED0-B879-DBADCEABEF83}" type="presParOf" srcId="{28F28D3D-A2F8-4ADC-BEEB-DF1070D73AFE}" destId="{56919770-A0CA-482B-BC1C-EDB6589ECE0A}" srcOrd="1" destOrd="0" presId="urn:microsoft.com/office/officeart/2008/layout/LinedList"/>
    <dgm:cxn modelId="{337C0CA7-EF52-46C6-8E63-5074E5C7DE85}" type="presParOf" srcId="{28F28D3D-A2F8-4ADC-BEEB-DF1070D73AFE}" destId="{76FCAE59-A5E2-481A-8F44-9104E22DA402}" srcOrd="2" destOrd="0" presId="urn:microsoft.com/office/officeart/2008/layout/LinedList"/>
    <dgm:cxn modelId="{DABA4BB4-95C2-4E75-99C6-22061287EA09}" type="presParOf" srcId="{83FCF297-1D0A-4EDE-97D3-35B73B207281}" destId="{05495E50-5E35-4743-A870-27F4CA181117}" srcOrd="2" destOrd="0" presId="urn:microsoft.com/office/officeart/2008/layout/LinedList"/>
    <dgm:cxn modelId="{BFE9776D-FE2F-458F-B1D2-8619F3D1A972}" type="presParOf" srcId="{83FCF297-1D0A-4EDE-97D3-35B73B207281}" destId="{7ABD9A09-D33D-4E13-8704-B58CDE3957A6}" srcOrd="3" destOrd="0" presId="urn:microsoft.com/office/officeart/2008/layout/LinedList"/>
    <dgm:cxn modelId="{538F2C72-D9C0-4FAF-AB8D-538973C99CD0}" type="presParOf" srcId="{83FCF297-1D0A-4EDE-97D3-35B73B207281}" destId="{9640A8DC-32DD-4EAF-84F2-0A2F2E383406}" srcOrd="4" destOrd="0" presId="urn:microsoft.com/office/officeart/2008/layout/LinedList"/>
    <dgm:cxn modelId="{95867F88-EDC0-4E2F-905B-91729A26C8B1}" type="presParOf" srcId="{9640A8DC-32DD-4EAF-84F2-0A2F2E383406}" destId="{B4CF6703-C12C-4024-9588-0254071F45D1}" srcOrd="0" destOrd="0" presId="urn:microsoft.com/office/officeart/2008/layout/LinedList"/>
    <dgm:cxn modelId="{B251E087-46B8-4075-817C-005825039C86}" type="presParOf" srcId="{9640A8DC-32DD-4EAF-84F2-0A2F2E383406}" destId="{373EEDB9-F3A3-46DE-9B51-41E26559563E}" srcOrd="1" destOrd="0" presId="urn:microsoft.com/office/officeart/2008/layout/LinedList"/>
    <dgm:cxn modelId="{48695F46-493E-4030-B06A-F92DAC8CF9F3}" type="presParOf" srcId="{9640A8DC-32DD-4EAF-84F2-0A2F2E383406}" destId="{1A8FF847-0B90-4D60-83BD-0E83D7BFC44B}" srcOrd="2" destOrd="0" presId="urn:microsoft.com/office/officeart/2008/layout/LinedList"/>
    <dgm:cxn modelId="{4679D385-A8F6-420E-AA2E-7533E260AD12}" type="presParOf" srcId="{83FCF297-1D0A-4EDE-97D3-35B73B207281}" destId="{5E30F3F8-D121-485C-9523-076532B3BA7D}" srcOrd="5" destOrd="0" presId="urn:microsoft.com/office/officeart/2008/layout/LinedList"/>
    <dgm:cxn modelId="{C4B6B786-28B8-43E1-8C08-9C96799C7C58}" type="presParOf" srcId="{83FCF297-1D0A-4EDE-97D3-35B73B207281}" destId="{6B3DE7FB-39EA-4F2D-86E3-3692E6DA30BC}" srcOrd="6" destOrd="0" presId="urn:microsoft.com/office/officeart/2008/layout/LinedList"/>
    <dgm:cxn modelId="{4101B112-6A32-4D24-AC12-CAD3200C0844}" type="presParOf" srcId="{83FCF297-1D0A-4EDE-97D3-35B73B207281}" destId="{CAAB68D2-B864-4173-9230-6525CB713A5B}" srcOrd="7" destOrd="0" presId="urn:microsoft.com/office/officeart/2008/layout/LinedList"/>
    <dgm:cxn modelId="{4EF08349-3DB6-4B2B-8B50-7168FDC82F2D}" type="presParOf" srcId="{CAAB68D2-B864-4173-9230-6525CB713A5B}" destId="{B4732985-C1CF-4C47-AC10-310846CBF6B1}" srcOrd="0" destOrd="0" presId="urn:microsoft.com/office/officeart/2008/layout/LinedList"/>
    <dgm:cxn modelId="{66FCB6C9-BB63-4199-BC7E-5DFE5D9DE652}" type="presParOf" srcId="{CAAB68D2-B864-4173-9230-6525CB713A5B}" destId="{B7B52741-982E-47B2-85C5-4D5DD32AED63}" srcOrd="1" destOrd="0" presId="urn:microsoft.com/office/officeart/2008/layout/LinedList"/>
    <dgm:cxn modelId="{A5A66C9A-0A14-4E41-98C1-C20D26D2A6CD}" type="presParOf" srcId="{CAAB68D2-B864-4173-9230-6525CB713A5B}" destId="{3D6EB2F6-2B44-4D25-9B1A-FA8F338D2E61}" srcOrd="2" destOrd="0" presId="urn:microsoft.com/office/officeart/2008/layout/LinedList"/>
    <dgm:cxn modelId="{7A6E8034-2AEE-4A8F-AE7E-E0C70B68B5F8}" type="presParOf" srcId="{83FCF297-1D0A-4EDE-97D3-35B73B207281}" destId="{6F448CF2-1A0D-444F-81E7-C7CBC829AFB2}" srcOrd="8" destOrd="0" presId="urn:microsoft.com/office/officeart/2008/layout/LinedList"/>
    <dgm:cxn modelId="{50F02847-3A63-4801-8184-748E22311110}" type="presParOf" srcId="{83FCF297-1D0A-4EDE-97D3-35B73B207281}" destId="{50245FB5-4A47-42A3-A29E-38F136F0D7E2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D7F84-8C66-48E7-8E1F-E8EE54BE0AF3}">
      <dsp:nvSpPr>
        <dsp:cNvPr id="0" name=""/>
        <dsp:cNvSpPr/>
      </dsp:nvSpPr>
      <dsp:spPr>
        <a:xfrm>
          <a:off x="-5003839" y="-766663"/>
          <a:ext cx="5959276" cy="5959276"/>
        </a:xfrm>
        <a:prstGeom prst="blockArc">
          <a:avLst>
            <a:gd name="adj1" fmla="val 18900000"/>
            <a:gd name="adj2" fmla="val 2700000"/>
            <a:gd name="adj3" fmla="val 362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192997-50BA-4B04-8B28-A656F0FC1A91}">
      <dsp:nvSpPr>
        <dsp:cNvPr id="0" name=""/>
        <dsp:cNvSpPr/>
      </dsp:nvSpPr>
      <dsp:spPr>
        <a:xfrm>
          <a:off x="500307" y="340267"/>
          <a:ext cx="7668389" cy="68088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5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Premissas dos recentes aprimoramentos contratuais</a:t>
          </a:r>
          <a:endParaRPr lang="pt-BR" sz="2600" kern="1200" dirty="0"/>
        </a:p>
      </dsp:txBody>
      <dsp:txXfrm>
        <a:off x="500307" y="340267"/>
        <a:ext cx="7668389" cy="680888"/>
      </dsp:txXfrm>
    </dsp:sp>
    <dsp:sp modelId="{60F10194-FED8-46FB-90B3-F827FC30E003}">
      <dsp:nvSpPr>
        <dsp:cNvPr id="0" name=""/>
        <dsp:cNvSpPr/>
      </dsp:nvSpPr>
      <dsp:spPr>
        <a:xfrm>
          <a:off x="74752" y="255156"/>
          <a:ext cx="851110" cy="8511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018E4-6E09-4C70-B486-C50954F3524B}">
      <dsp:nvSpPr>
        <dsp:cNvPr id="0" name=""/>
        <dsp:cNvSpPr/>
      </dsp:nvSpPr>
      <dsp:spPr>
        <a:xfrm>
          <a:off x="890676" y="1361776"/>
          <a:ext cx="7278020" cy="68088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5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Principais marcos dos contratos</a:t>
          </a:r>
          <a:endParaRPr lang="pt-BR" sz="2600" kern="1200" dirty="0"/>
        </a:p>
      </dsp:txBody>
      <dsp:txXfrm>
        <a:off x="890676" y="1361776"/>
        <a:ext cx="7278020" cy="680888"/>
      </dsp:txXfrm>
    </dsp:sp>
    <dsp:sp modelId="{EE9BF54D-B0CC-4A5F-A2EE-71143018B8F1}">
      <dsp:nvSpPr>
        <dsp:cNvPr id="0" name=""/>
        <dsp:cNvSpPr/>
      </dsp:nvSpPr>
      <dsp:spPr>
        <a:xfrm>
          <a:off x="465120" y="1276665"/>
          <a:ext cx="851110" cy="8511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CF8871-663F-4FF7-AF5E-956A326D1637}">
      <dsp:nvSpPr>
        <dsp:cNvPr id="0" name=""/>
        <dsp:cNvSpPr/>
      </dsp:nvSpPr>
      <dsp:spPr>
        <a:xfrm>
          <a:off x="890676" y="2383285"/>
          <a:ext cx="7278020" cy="68088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5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Principais alterações</a:t>
          </a:r>
          <a:endParaRPr lang="pt-BR" sz="2600" kern="1200" dirty="0"/>
        </a:p>
      </dsp:txBody>
      <dsp:txXfrm>
        <a:off x="890676" y="2383285"/>
        <a:ext cx="7278020" cy="680888"/>
      </dsp:txXfrm>
    </dsp:sp>
    <dsp:sp modelId="{75813688-BBE3-4B80-8DAA-88805FA2D0DB}">
      <dsp:nvSpPr>
        <dsp:cNvPr id="0" name=""/>
        <dsp:cNvSpPr/>
      </dsp:nvSpPr>
      <dsp:spPr>
        <a:xfrm>
          <a:off x="465120" y="2298174"/>
          <a:ext cx="851110" cy="8511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8E724-E725-45AF-9F6C-7454295F2051}">
      <dsp:nvSpPr>
        <dsp:cNvPr id="0" name=""/>
        <dsp:cNvSpPr/>
      </dsp:nvSpPr>
      <dsp:spPr>
        <a:xfrm>
          <a:off x="500307" y="3404794"/>
          <a:ext cx="7668389" cy="68088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045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Balanço da Consulta Pública</a:t>
          </a:r>
          <a:endParaRPr lang="pt-BR" sz="2600" kern="1200" dirty="0"/>
        </a:p>
      </dsp:txBody>
      <dsp:txXfrm>
        <a:off x="500307" y="3404794"/>
        <a:ext cx="7668389" cy="680888"/>
      </dsp:txXfrm>
    </dsp:sp>
    <dsp:sp modelId="{A1E790EF-CAE0-4664-BC81-4A814DE9B532}">
      <dsp:nvSpPr>
        <dsp:cNvPr id="0" name=""/>
        <dsp:cNvSpPr/>
      </dsp:nvSpPr>
      <dsp:spPr>
        <a:xfrm>
          <a:off x="74752" y="3319683"/>
          <a:ext cx="851110" cy="8511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C2284-1008-45FA-B3B2-FFC9F3AD1E59}">
      <dsp:nvSpPr>
        <dsp:cNvPr id="0" name=""/>
        <dsp:cNvSpPr/>
      </dsp:nvSpPr>
      <dsp:spPr>
        <a:xfrm>
          <a:off x="0" y="0"/>
          <a:ext cx="80919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26805-226C-4D24-BD90-B89B527643FD}">
      <dsp:nvSpPr>
        <dsp:cNvPr id="0" name=""/>
        <dsp:cNvSpPr/>
      </dsp:nvSpPr>
      <dsp:spPr>
        <a:xfrm>
          <a:off x="0" y="0"/>
          <a:ext cx="1800474" cy="490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Premissas dos Aprimoramentos Contratuais:</a:t>
          </a:r>
          <a:endParaRPr lang="en-US" sz="1800" kern="1200" dirty="0"/>
        </a:p>
      </dsp:txBody>
      <dsp:txXfrm>
        <a:off x="0" y="0"/>
        <a:ext cx="1800474" cy="4904837"/>
      </dsp:txXfrm>
    </dsp:sp>
    <dsp:sp modelId="{0D59BF97-763E-47FF-B27A-043E364D57EC}">
      <dsp:nvSpPr>
        <dsp:cNvPr id="0" name=""/>
        <dsp:cNvSpPr/>
      </dsp:nvSpPr>
      <dsp:spPr>
        <a:xfrm>
          <a:off x="1918416" y="46222"/>
          <a:ext cx="6172256" cy="924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Contrato já amplamente revisto por ocasião da 14ª Rodada de Licitações;</a:t>
          </a:r>
          <a:endParaRPr lang="en-US" sz="1600" kern="1200" dirty="0"/>
        </a:p>
      </dsp:txBody>
      <dsp:txXfrm>
        <a:off x="1918416" y="46222"/>
        <a:ext cx="6172256" cy="924446"/>
      </dsp:txXfrm>
    </dsp:sp>
    <dsp:sp modelId="{B6578FA4-2B60-420E-B1D5-35970A3A7ADC}">
      <dsp:nvSpPr>
        <dsp:cNvPr id="0" name=""/>
        <dsp:cNvSpPr/>
      </dsp:nvSpPr>
      <dsp:spPr>
        <a:xfrm>
          <a:off x="1800474" y="970669"/>
          <a:ext cx="62901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2E5AD4-61A6-4178-88B1-2366155BCAF2}">
      <dsp:nvSpPr>
        <dsp:cNvPr id="0" name=""/>
        <dsp:cNvSpPr/>
      </dsp:nvSpPr>
      <dsp:spPr>
        <a:xfrm>
          <a:off x="1918416" y="1016891"/>
          <a:ext cx="6172256" cy="924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Cláusulas obrigatórias (artigos. 43 a 52 da Lei nº 9.478/1997);</a:t>
          </a:r>
          <a:endParaRPr lang="en-US" sz="1600" kern="1200" dirty="0"/>
        </a:p>
      </dsp:txBody>
      <dsp:txXfrm>
        <a:off x="1918416" y="1016891"/>
        <a:ext cx="6172256" cy="924446"/>
      </dsp:txXfrm>
    </dsp:sp>
    <dsp:sp modelId="{D0AB8D5F-9C5C-4AA4-9870-A8F6BD66E750}">
      <dsp:nvSpPr>
        <dsp:cNvPr id="0" name=""/>
        <dsp:cNvSpPr/>
      </dsp:nvSpPr>
      <dsp:spPr>
        <a:xfrm>
          <a:off x="1800474" y="1941338"/>
          <a:ext cx="62901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FA5A9F-4EBD-4E10-B385-E57799B3CEB2}">
      <dsp:nvSpPr>
        <dsp:cNvPr id="0" name=""/>
        <dsp:cNvSpPr/>
      </dsp:nvSpPr>
      <dsp:spPr>
        <a:xfrm>
          <a:off x="1918416" y="1987560"/>
          <a:ext cx="6172256" cy="924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Incorporação das melhorias implementadas nos contratos das 2ª e 3ª Rodadas de Partilha de Produção</a:t>
          </a:r>
          <a:endParaRPr lang="en-US" sz="1600" kern="1200" dirty="0"/>
        </a:p>
      </dsp:txBody>
      <dsp:txXfrm>
        <a:off x="1918416" y="1987560"/>
        <a:ext cx="6172256" cy="924446"/>
      </dsp:txXfrm>
    </dsp:sp>
    <dsp:sp modelId="{0C6A7919-3722-44DF-895A-1FC4BA445C13}">
      <dsp:nvSpPr>
        <dsp:cNvPr id="0" name=""/>
        <dsp:cNvSpPr/>
      </dsp:nvSpPr>
      <dsp:spPr>
        <a:xfrm>
          <a:off x="1800474" y="2912007"/>
          <a:ext cx="62901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C664B-072B-4FC5-8E3C-351E6C8A62BF}">
      <dsp:nvSpPr>
        <dsp:cNvPr id="0" name=""/>
        <dsp:cNvSpPr/>
      </dsp:nvSpPr>
      <dsp:spPr>
        <a:xfrm>
          <a:off x="1918416" y="2958229"/>
          <a:ext cx="6172256" cy="924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Aprendizado institucional da ANP.</a:t>
          </a:r>
          <a:endParaRPr lang="en-US" sz="1600" kern="1200" dirty="0"/>
        </a:p>
      </dsp:txBody>
      <dsp:txXfrm>
        <a:off x="1918416" y="2958229"/>
        <a:ext cx="6172256" cy="924446"/>
      </dsp:txXfrm>
    </dsp:sp>
    <dsp:sp modelId="{013A55A0-117F-4343-962D-25E4F21C239B}">
      <dsp:nvSpPr>
        <dsp:cNvPr id="0" name=""/>
        <dsp:cNvSpPr/>
      </dsp:nvSpPr>
      <dsp:spPr>
        <a:xfrm>
          <a:off x="1800474" y="3882676"/>
          <a:ext cx="62901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15B47C-6889-4FEF-BC44-50F3DE235801}">
      <dsp:nvSpPr>
        <dsp:cNvPr id="0" name=""/>
        <dsp:cNvSpPr/>
      </dsp:nvSpPr>
      <dsp:spPr>
        <a:xfrm>
          <a:off x="1918416" y="3928898"/>
          <a:ext cx="6172256" cy="924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Ajustes específicos decorrentes das contribuições advindas das áreas técnicas da ANP.</a:t>
          </a:r>
          <a:endParaRPr lang="en-US" sz="1600" kern="1200" dirty="0"/>
        </a:p>
      </dsp:txBody>
      <dsp:txXfrm>
        <a:off x="1918416" y="3928898"/>
        <a:ext cx="6172256" cy="924446"/>
      </dsp:txXfrm>
    </dsp:sp>
    <dsp:sp modelId="{C72F0A4B-4E0E-49B5-8D01-B780F52D2420}">
      <dsp:nvSpPr>
        <dsp:cNvPr id="0" name=""/>
        <dsp:cNvSpPr/>
      </dsp:nvSpPr>
      <dsp:spPr>
        <a:xfrm>
          <a:off x="1800474" y="4853345"/>
          <a:ext cx="62901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4BBA6-6D21-4129-9464-70497B66B8BA}">
      <dsp:nvSpPr>
        <dsp:cNvPr id="0" name=""/>
        <dsp:cNvSpPr/>
      </dsp:nvSpPr>
      <dsp:spPr>
        <a:xfrm>
          <a:off x="3211264" y="2621090"/>
          <a:ext cx="2146422" cy="214642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Principais temas do Contrato de Concessão</a:t>
          </a:r>
          <a:endParaRPr lang="pt-BR" sz="2400" kern="1200" dirty="0"/>
        </a:p>
      </dsp:txBody>
      <dsp:txXfrm>
        <a:off x="3525600" y="2935426"/>
        <a:ext cx="1517750" cy="1517750"/>
      </dsp:txXfrm>
    </dsp:sp>
    <dsp:sp modelId="{43D9150C-6EB8-4EEE-8D21-2C122D0B9E2F}">
      <dsp:nvSpPr>
        <dsp:cNvPr id="0" name=""/>
        <dsp:cNvSpPr/>
      </dsp:nvSpPr>
      <dsp:spPr>
        <a:xfrm rot="10800000">
          <a:off x="1032816" y="3388436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181CD-7396-49BD-9B1B-6EB7FA782AD4}">
      <dsp:nvSpPr>
        <dsp:cNvPr id="0" name=""/>
        <dsp:cNvSpPr/>
      </dsp:nvSpPr>
      <dsp:spPr>
        <a:xfrm>
          <a:off x="281568" y="3093303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Objeto</a:t>
          </a:r>
          <a:endParaRPr lang="pt-BR" sz="1400" kern="1200" dirty="0"/>
        </a:p>
      </dsp:txBody>
      <dsp:txXfrm>
        <a:off x="316773" y="3128508"/>
        <a:ext cx="1432085" cy="1131586"/>
      </dsp:txXfrm>
    </dsp:sp>
    <dsp:sp modelId="{89EA437B-BAAD-44F0-98FB-D11989823E95}">
      <dsp:nvSpPr>
        <dsp:cNvPr id="0" name=""/>
        <dsp:cNvSpPr/>
      </dsp:nvSpPr>
      <dsp:spPr>
        <a:xfrm rot="12960000">
          <a:off x="1457246" y="2082176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F9891-0B5D-4BC3-97B3-B05DDFA60468}">
      <dsp:nvSpPr>
        <dsp:cNvPr id="0" name=""/>
        <dsp:cNvSpPr/>
      </dsp:nvSpPr>
      <dsp:spPr>
        <a:xfrm>
          <a:off x="902580" y="1182025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Duração, direitos e obrigações das fases de exploração e produção</a:t>
          </a:r>
          <a:endParaRPr lang="pt-BR" sz="1400" kern="1200" dirty="0"/>
        </a:p>
      </dsp:txBody>
      <dsp:txXfrm>
        <a:off x="937785" y="1217230"/>
        <a:ext cx="1432085" cy="1131586"/>
      </dsp:txXfrm>
    </dsp:sp>
    <dsp:sp modelId="{00FC820B-D977-4DCA-8E30-94286453CEDB}">
      <dsp:nvSpPr>
        <dsp:cNvPr id="0" name=""/>
        <dsp:cNvSpPr/>
      </dsp:nvSpPr>
      <dsp:spPr>
        <a:xfrm rot="15120000">
          <a:off x="2568417" y="1274862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52C9B-1107-41CE-AF8A-28A51B9042D1}">
      <dsp:nvSpPr>
        <dsp:cNvPr id="0" name=""/>
        <dsp:cNvSpPr/>
      </dsp:nvSpPr>
      <dsp:spPr>
        <a:xfrm>
          <a:off x="2528410" y="791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Execução das operações, planos e programas</a:t>
          </a:r>
          <a:endParaRPr lang="pt-BR" sz="1400" kern="1200" dirty="0"/>
        </a:p>
      </dsp:txBody>
      <dsp:txXfrm>
        <a:off x="2563615" y="35996"/>
        <a:ext cx="1432085" cy="1131586"/>
      </dsp:txXfrm>
    </dsp:sp>
    <dsp:sp modelId="{B8DF75A4-24FE-4184-B21F-F754B757ECA0}">
      <dsp:nvSpPr>
        <dsp:cNvPr id="0" name=""/>
        <dsp:cNvSpPr/>
      </dsp:nvSpPr>
      <dsp:spPr>
        <a:xfrm rot="17280000">
          <a:off x="3941900" y="1274862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24278-7C72-47E1-AA71-5471D2C97CA0}">
      <dsp:nvSpPr>
        <dsp:cNvPr id="0" name=""/>
        <dsp:cNvSpPr/>
      </dsp:nvSpPr>
      <dsp:spPr>
        <a:xfrm>
          <a:off x="4538046" y="791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Individualização da produção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 </a:t>
          </a:r>
          <a:r>
            <a:rPr lang="en-US" sz="1400" kern="1200" dirty="0" err="1" smtClean="0"/>
            <a:t>cessão</a:t>
          </a:r>
          <a:endParaRPr lang="pt-BR" sz="1400" kern="1200" dirty="0"/>
        </a:p>
      </dsp:txBody>
      <dsp:txXfrm>
        <a:off x="4573251" y="35996"/>
        <a:ext cx="1432085" cy="1131586"/>
      </dsp:txXfrm>
    </dsp:sp>
    <dsp:sp modelId="{430102FF-4462-4D73-9C85-B974CB766647}">
      <dsp:nvSpPr>
        <dsp:cNvPr id="0" name=""/>
        <dsp:cNvSpPr/>
      </dsp:nvSpPr>
      <dsp:spPr>
        <a:xfrm rot="19440000">
          <a:off x="5053072" y="2082176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92915-6F8F-4552-B11D-BFD1878B95FE}">
      <dsp:nvSpPr>
        <dsp:cNvPr id="0" name=""/>
        <dsp:cNvSpPr/>
      </dsp:nvSpPr>
      <dsp:spPr>
        <a:xfrm>
          <a:off x="6163876" y="1182025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Cláusulas específicas sobre o desenvolvimento nacional, como PG, CL e </a:t>
          </a:r>
          <a:r>
            <a:rPr lang="pt-BR" sz="1400" kern="1200" dirty="0" err="1" smtClean="0"/>
            <a:t>P&amp;D</a:t>
          </a:r>
          <a:endParaRPr lang="pt-BR" sz="1400" kern="1200" dirty="0"/>
        </a:p>
      </dsp:txBody>
      <dsp:txXfrm>
        <a:off x="6199081" y="1217230"/>
        <a:ext cx="1432085" cy="1131586"/>
      </dsp:txXfrm>
    </dsp:sp>
    <dsp:sp modelId="{7E2FCED0-3391-477A-B9A3-CA79A14993ED}">
      <dsp:nvSpPr>
        <dsp:cNvPr id="0" name=""/>
        <dsp:cNvSpPr/>
      </dsp:nvSpPr>
      <dsp:spPr>
        <a:xfrm>
          <a:off x="5477501" y="3388436"/>
          <a:ext cx="2058633" cy="6117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33CB93-F123-42E9-8931-DC9B12DD4E82}">
      <dsp:nvSpPr>
        <dsp:cNvPr id="0" name=""/>
        <dsp:cNvSpPr/>
      </dsp:nvSpPr>
      <dsp:spPr>
        <a:xfrm>
          <a:off x="6784887" y="3093303"/>
          <a:ext cx="1502495" cy="12019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Descumprimento, Penalidades e Extinção do Contrato</a:t>
          </a:r>
          <a:endParaRPr lang="pt-BR" sz="1400" kern="1200" dirty="0"/>
        </a:p>
      </dsp:txBody>
      <dsp:txXfrm>
        <a:off x="6820092" y="3128508"/>
        <a:ext cx="1432085" cy="11315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AF069-7D46-429C-B20C-A4BA773CB496}">
      <dsp:nvSpPr>
        <dsp:cNvPr id="0" name=""/>
        <dsp:cNvSpPr/>
      </dsp:nvSpPr>
      <dsp:spPr>
        <a:xfrm rot="5400000">
          <a:off x="4438857" y="-1790583"/>
          <a:ext cx="1533824" cy="5119943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Fase de Exploração: 06 anos para R15 – Terra e 07 anos para R15 – Mar (início: assinatura do contrato).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Fase de Produção: 27 anos  (início: Declaração de Comercialidade)</a:t>
          </a:r>
          <a:endParaRPr lang="en-US" sz="1600" kern="1200" dirty="0"/>
        </a:p>
      </dsp:txBody>
      <dsp:txXfrm rot="-5400000">
        <a:off x="2645798" y="77351"/>
        <a:ext cx="5045068" cy="1384074"/>
      </dsp:txXfrm>
    </dsp:sp>
    <dsp:sp modelId="{A68CB5BB-5712-43BA-B5C4-B5DEB58CF35D}">
      <dsp:nvSpPr>
        <dsp:cNvPr id="0" name=""/>
        <dsp:cNvSpPr/>
      </dsp:nvSpPr>
      <dsp:spPr>
        <a:xfrm>
          <a:off x="234170" y="24198"/>
          <a:ext cx="2411627" cy="149037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Vigência e divisão em fases</a:t>
          </a:r>
          <a:endParaRPr lang="en-US" sz="2000" kern="1200" dirty="0"/>
        </a:p>
      </dsp:txBody>
      <dsp:txXfrm>
        <a:off x="306924" y="96952"/>
        <a:ext cx="2266119" cy="1344870"/>
      </dsp:txXfrm>
    </dsp:sp>
    <dsp:sp modelId="{199F812B-7332-4E09-8D14-8C152E51E6BC}">
      <dsp:nvSpPr>
        <dsp:cNvPr id="0" name=""/>
        <dsp:cNvSpPr/>
      </dsp:nvSpPr>
      <dsp:spPr>
        <a:xfrm rot="5400000">
          <a:off x="4388055" y="-102178"/>
          <a:ext cx="1533824" cy="5119943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Cabe ao Concessionário somente a propriedade do Petróleo e do Gás Natural que venham a ser efetivamente produzidos e a ele conferidos no Ponto de Medição da Produção.</a:t>
          </a:r>
          <a:endParaRPr lang="en-US" sz="1600" kern="1200" dirty="0"/>
        </a:p>
      </dsp:txBody>
      <dsp:txXfrm rot="-5400000">
        <a:off x="2594996" y="1765756"/>
        <a:ext cx="5045068" cy="1384074"/>
      </dsp:txXfrm>
    </dsp:sp>
    <dsp:sp modelId="{DA4C9515-1A9D-4101-9279-01726435E160}">
      <dsp:nvSpPr>
        <dsp:cNvPr id="0" name=""/>
        <dsp:cNvSpPr/>
      </dsp:nvSpPr>
      <dsp:spPr>
        <a:xfrm>
          <a:off x="234170" y="1632164"/>
          <a:ext cx="2360825" cy="16512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Propriedade do hidrocarboneto produzido</a:t>
          </a:r>
          <a:endParaRPr lang="en-US" sz="2000" kern="1200" dirty="0"/>
        </a:p>
      </dsp:txBody>
      <dsp:txXfrm>
        <a:off x="314778" y="1712772"/>
        <a:ext cx="2199609" cy="1490041"/>
      </dsp:txXfrm>
    </dsp:sp>
    <dsp:sp modelId="{23F3240B-05A0-4C7D-BF56-7D0FCD6EC5C7}">
      <dsp:nvSpPr>
        <dsp:cNvPr id="0" name=""/>
        <dsp:cNvSpPr/>
      </dsp:nvSpPr>
      <dsp:spPr>
        <a:xfrm rot="5400000">
          <a:off x="4329618" y="1777954"/>
          <a:ext cx="1752302" cy="5119943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Período onde devem ser executadas as obrigações relativas ao Programa Exploratório Mínimo (PEM);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É permitida a execução de atividades adicionais;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Inexecução do PEM implica extinção de pleno direito do Contrato;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Suspensão e prorrogação da Fase de Exploração nas hipóteses previstas no contrato.</a:t>
          </a:r>
          <a:endParaRPr lang="en-US" sz="1600" kern="1200" dirty="0"/>
        </a:p>
      </dsp:txBody>
      <dsp:txXfrm rot="-5400000">
        <a:off x="2645798" y="3547314"/>
        <a:ext cx="5034403" cy="1581222"/>
      </dsp:txXfrm>
    </dsp:sp>
    <dsp:sp modelId="{247E43AC-4D78-48B3-801C-8F3DBA11021D}">
      <dsp:nvSpPr>
        <dsp:cNvPr id="0" name=""/>
        <dsp:cNvSpPr/>
      </dsp:nvSpPr>
      <dsp:spPr>
        <a:xfrm>
          <a:off x="234170" y="3379285"/>
          <a:ext cx="2411627" cy="19172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Fase de Exploração</a:t>
          </a:r>
          <a:endParaRPr lang="en-US" sz="2000" kern="1200" dirty="0"/>
        </a:p>
      </dsp:txBody>
      <dsp:txXfrm>
        <a:off x="327764" y="3472879"/>
        <a:ext cx="2224439" cy="17300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B3B33-DB87-4F80-B01E-65F961C03FF4}">
      <dsp:nvSpPr>
        <dsp:cNvPr id="0" name=""/>
        <dsp:cNvSpPr/>
      </dsp:nvSpPr>
      <dsp:spPr>
        <a:xfrm rot="5400000">
          <a:off x="3981770" y="-1731336"/>
          <a:ext cx="2076510" cy="576971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Início com a Declaração de Comercialidade;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Até 180 dias após aprovação do RFAD deve ser apresentado Plano de Desenvolvimento;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Plano de Desenvolvimento deve ser avaliado pela ANP em até 180 dias (não aprovação implica extinção de pleno direito do contrato);</a:t>
          </a:r>
          <a:endParaRPr lang="en-US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Início da produção: até 05 anos contados da Declaração de Comercialidade;</a:t>
          </a:r>
          <a:endParaRPr lang="en-US" sz="1600" kern="1200" dirty="0"/>
        </a:p>
      </dsp:txBody>
      <dsp:txXfrm rot="-5400000">
        <a:off x="2135168" y="216633"/>
        <a:ext cx="5668348" cy="1873776"/>
      </dsp:txXfrm>
    </dsp:sp>
    <dsp:sp modelId="{B4217FE5-F8A4-48E1-80AA-FCBEA7367CC0}">
      <dsp:nvSpPr>
        <dsp:cNvPr id="0" name=""/>
        <dsp:cNvSpPr/>
      </dsp:nvSpPr>
      <dsp:spPr>
        <a:xfrm>
          <a:off x="0" y="23242"/>
          <a:ext cx="2040140" cy="2306926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Fase de Produção</a:t>
          </a:r>
          <a:endParaRPr lang="en-US" sz="2000" kern="1200" dirty="0"/>
        </a:p>
      </dsp:txBody>
      <dsp:txXfrm>
        <a:off x="99591" y="122833"/>
        <a:ext cx="1840958" cy="2107744"/>
      </dsp:txXfrm>
    </dsp:sp>
    <dsp:sp modelId="{B9BEA82F-2D55-43D2-8DDB-F1E7D5FF82BF}">
      <dsp:nvSpPr>
        <dsp:cNvPr id="0" name=""/>
        <dsp:cNvSpPr/>
      </dsp:nvSpPr>
      <dsp:spPr>
        <a:xfrm rot="5400000">
          <a:off x="3940873" y="690936"/>
          <a:ext cx="2158305" cy="576971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 O concessionário assume todos os riscos e investimentos de exploração e produção;</a:t>
          </a:r>
        </a:p>
      </dsp:txBody>
      <dsp:txXfrm rot="-5400000">
        <a:off x="2135168" y="2602001"/>
        <a:ext cx="5664355" cy="1947585"/>
      </dsp:txXfrm>
    </dsp:sp>
    <dsp:sp modelId="{89A60EAA-5CF4-42D4-BD66-E0ECFACFA544}">
      <dsp:nvSpPr>
        <dsp:cNvPr id="0" name=""/>
        <dsp:cNvSpPr/>
      </dsp:nvSpPr>
      <dsp:spPr>
        <a:xfrm>
          <a:off x="0" y="2422388"/>
          <a:ext cx="2040140" cy="2306926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Custos e riscos</a:t>
          </a:r>
        </a:p>
      </dsp:txBody>
      <dsp:txXfrm>
        <a:off x="99591" y="2521979"/>
        <a:ext cx="1840958" cy="21077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023F1-C6CF-4AF4-89FB-D599372554F2}">
      <dsp:nvSpPr>
        <dsp:cNvPr id="0" name=""/>
        <dsp:cNvSpPr/>
      </dsp:nvSpPr>
      <dsp:spPr>
        <a:xfrm>
          <a:off x="0" y="0"/>
          <a:ext cx="7715441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D9B650-6ADA-4BE3-9A55-144022C423C5}">
      <dsp:nvSpPr>
        <dsp:cNvPr id="0" name=""/>
        <dsp:cNvSpPr/>
      </dsp:nvSpPr>
      <dsp:spPr>
        <a:xfrm>
          <a:off x="0" y="0"/>
          <a:ext cx="1543088" cy="4873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Principais aspectos:</a:t>
          </a:r>
          <a:endParaRPr lang="en-US" sz="2700" kern="1200" dirty="0"/>
        </a:p>
      </dsp:txBody>
      <dsp:txXfrm>
        <a:off x="0" y="0"/>
        <a:ext cx="1543088" cy="4873849"/>
      </dsp:txXfrm>
    </dsp:sp>
    <dsp:sp modelId="{56919770-A0CA-482B-BC1C-EDB6589ECE0A}">
      <dsp:nvSpPr>
        <dsp:cNvPr id="0" name=""/>
        <dsp:cNvSpPr/>
      </dsp:nvSpPr>
      <dsp:spPr>
        <a:xfrm>
          <a:off x="1658819" y="107091"/>
          <a:ext cx="6056621" cy="1203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Arbitragem regida pelas regras da UNCITRAL, com as modificações previstas na cláusula 34.5;</a:t>
          </a:r>
          <a:endParaRPr lang="en-US" sz="1600" kern="1200" dirty="0"/>
        </a:p>
      </dsp:txBody>
      <dsp:txXfrm>
        <a:off x="1658819" y="107091"/>
        <a:ext cx="6056621" cy="1203022"/>
      </dsp:txXfrm>
    </dsp:sp>
    <dsp:sp modelId="{05495E50-5E35-4743-A870-27F4CA181117}">
      <dsp:nvSpPr>
        <dsp:cNvPr id="0" name=""/>
        <dsp:cNvSpPr/>
      </dsp:nvSpPr>
      <dsp:spPr>
        <a:xfrm>
          <a:off x="1543088" y="1310113"/>
          <a:ext cx="617235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3EEDB9-F3A3-46DE-9B51-41E26559563E}">
      <dsp:nvSpPr>
        <dsp:cNvPr id="0" name=""/>
        <dsp:cNvSpPr/>
      </dsp:nvSpPr>
      <dsp:spPr>
        <a:xfrm>
          <a:off x="1658819" y="1417204"/>
          <a:ext cx="6056621" cy="1100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Procedimento administrado por instituição arbitral notoriamente reconhecida e de reputação ilibada.</a:t>
          </a:r>
          <a:endParaRPr lang="en-US" sz="1600" kern="1200" dirty="0"/>
        </a:p>
      </dsp:txBody>
      <dsp:txXfrm>
        <a:off x="1658819" y="1417204"/>
        <a:ext cx="6056621" cy="1100257"/>
      </dsp:txXfrm>
    </dsp:sp>
    <dsp:sp modelId="{5E30F3F8-D121-485C-9523-076532B3BA7D}">
      <dsp:nvSpPr>
        <dsp:cNvPr id="0" name=""/>
        <dsp:cNvSpPr/>
      </dsp:nvSpPr>
      <dsp:spPr>
        <a:xfrm>
          <a:off x="1543088" y="2517461"/>
          <a:ext cx="617235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52741-982E-47B2-85C5-4D5DD32AED63}">
      <dsp:nvSpPr>
        <dsp:cNvPr id="0" name=""/>
        <dsp:cNvSpPr/>
      </dsp:nvSpPr>
      <dsp:spPr>
        <a:xfrm>
          <a:off x="1658819" y="2624553"/>
          <a:ext cx="6056621" cy="2141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Arbitragem apenas em relação a direitos patrimoniais disponíveis: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incidência de penalidades contratuais e seu cálculo, e controvérsias            decorrentes da execução de garantias;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o cálculo de indenizações decorrentes de extinção ou de transferência do Contrato; 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o inadimplemento de obrigações contratuais por qualquer das partes;</a:t>
          </a: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demandas relacionadas a direito ou obrigação contratual.</a:t>
          </a:r>
        </a:p>
      </dsp:txBody>
      <dsp:txXfrm>
        <a:off x="1658819" y="2624553"/>
        <a:ext cx="6056621" cy="2141828"/>
      </dsp:txXfrm>
    </dsp:sp>
    <dsp:sp modelId="{6F448CF2-1A0D-444F-81E7-C7CBC829AFB2}">
      <dsp:nvSpPr>
        <dsp:cNvPr id="0" name=""/>
        <dsp:cNvSpPr/>
      </dsp:nvSpPr>
      <dsp:spPr>
        <a:xfrm>
          <a:off x="1543088" y="4766381"/>
          <a:ext cx="617235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805CE-737B-4510-9D87-742B9B15D131}" type="datetimeFigureOut">
              <a:rPr lang="pt-BR" smtClean="0"/>
              <a:t>21/12/2017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09DF3-AF54-4AC1-9F2B-96AAD6D6BF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97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530" y="1"/>
            <a:ext cx="2946058" cy="4984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C65D6-D22E-4498-8B60-E4FCD96E3BA4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39838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42" y="4777862"/>
            <a:ext cx="5438792" cy="39085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220"/>
            <a:ext cx="2946058" cy="498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530" y="9428220"/>
            <a:ext cx="2946058" cy="498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C76C0-A0CC-4CC2-82B1-3A498073C17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74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248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67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3296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594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4067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78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21/12/2017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627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A8368-F6C2-4EC6-BF45-E79F645A7EAC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Espaço Reservado para Data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CE6000-0BB5-4585-AB2A-9DE337E1EAC4}" type="datetime1">
              <a:rPr lang="pt-BR" smtClean="0"/>
              <a:pPr/>
              <a:t>21/12/2017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5656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448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5732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340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0964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808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Agora então vamos falar sobre a</a:t>
            </a:r>
            <a:r>
              <a:rPr lang="pt-BR" baseline="0" dirty="0" smtClean="0"/>
              <a:t> minuta do</a:t>
            </a:r>
            <a:r>
              <a:rPr lang="pt-BR" dirty="0" smtClean="0"/>
              <a:t> contrato de concessão, que tem como principais temas: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637DF-8E74-4506-8F13-B3CE773B459C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13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6"/>
            <a:ext cx="9144000" cy="685528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56" y="1609635"/>
            <a:ext cx="6404187" cy="136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1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3"/>
          </p:nvPr>
        </p:nvSpPr>
        <p:spPr>
          <a:xfrm>
            <a:off x="439057" y="1312334"/>
            <a:ext cx="8269514" cy="51646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9019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839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21/12/2017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021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E38A2BA-5AD0-4273-8669-7FB517C8ECCA}" type="datetimeFigureOut">
              <a:rPr lang="pt-BR" smtClean="0"/>
              <a:t>21/12/2017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7361ED-DC62-43CA-89E3-14E30444B522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 hasCustomPrompt="1"/>
          </p:nvPr>
        </p:nvSpPr>
        <p:spPr>
          <a:xfrm>
            <a:off x="347134" y="314819"/>
            <a:ext cx="5291666" cy="616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200" b="1">
                <a:solidFill>
                  <a:schemeClr val="accent6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pt-BR" dirty="0" smtClean="0"/>
              <a:t>CLIQUE PARA EDITAR O 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34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"/>
          <a:stretch/>
        </p:blipFill>
        <p:spPr>
          <a:xfrm>
            <a:off x="1440000" y="-8467"/>
            <a:ext cx="7704000" cy="582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" y="4291534"/>
            <a:ext cx="91439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Audiência Pública nº 25/2017</a:t>
            </a: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 smtClean="0">
                <a:solidFill>
                  <a:srgbClr val="273C18"/>
                </a:solidFill>
              </a:rPr>
              <a:t>Heloisa Borges</a:t>
            </a:r>
            <a:endParaRPr lang="pt-BR" sz="2800" b="1" dirty="0">
              <a:solidFill>
                <a:srgbClr val="273C18"/>
              </a:solidFill>
            </a:endParaRPr>
          </a:p>
          <a:p>
            <a:pPr lvl="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pt-BR" sz="2800" b="1" dirty="0" smtClean="0">
                <a:solidFill>
                  <a:srgbClr val="273C18"/>
                </a:solidFill>
              </a:rPr>
              <a:t>Superintendente-adjunta de </a:t>
            </a:r>
            <a:r>
              <a:rPr lang="pt-BR" sz="2800" b="1" dirty="0">
                <a:solidFill>
                  <a:srgbClr val="273C18"/>
                </a:solidFill>
              </a:rPr>
              <a:t>Promoção de Licitações</a:t>
            </a:r>
          </a:p>
          <a:p>
            <a:pPr algn="ctr">
              <a:spcAft>
                <a:spcPts val="600"/>
              </a:spcAft>
            </a:pPr>
            <a:r>
              <a:rPr lang="pt-BR" i="1" dirty="0">
                <a:solidFill>
                  <a:schemeClr val="bg1"/>
                </a:solidFill>
              </a:rPr>
              <a:t>Rio de Janeiro, 21/12/2017</a:t>
            </a:r>
          </a:p>
        </p:txBody>
      </p:sp>
    </p:spTree>
    <p:extLst>
      <p:ext uri="{BB962C8B-B14F-4D97-AF65-F5344CB8AC3E}">
        <p14:creationId xmlns:p14="http://schemas.microsoft.com/office/powerpoint/2010/main" val="3254253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539488" y="379098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31540" y="2055328"/>
            <a:ext cx="8280920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/>
              <a:t>Cláusula </a:t>
            </a:r>
            <a:r>
              <a:rPr lang="pt-BR" sz="2000" b="1" dirty="0"/>
              <a:t>Sexta - Cláusula Penal Compensatória por Descumprimento do Programa Exploratório Mínimo e Garantia Financeira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452100" y="3031525"/>
            <a:ext cx="8260360" cy="16969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/>
              <a:t>O </a:t>
            </a:r>
            <a:r>
              <a:rPr lang="pt-BR" dirty="0" smtClean="0"/>
              <a:t>parágrafo </a:t>
            </a:r>
            <a:r>
              <a:rPr lang="pt-BR" dirty="0"/>
              <a:t>relativo às modalidades das garantias </a:t>
            </a:r>
            <a:r>
              <a:rPr lang="pt-BR" dirty="0" smtClean="0"/>
              <a:t>financeiras </a:t>
            </a:r>
            <a:r>
              <a:rPr lang="pt-BR" dirty="0"/>
              <a:t>foi </a:t>
            </a:r>
            <a:r>
              <a:rPr lang="pt-BR" dirty="0" smtClean="0"/>
              <a:t>alterado, excluindo-se a possibilidade de utilização da modalidade depósito caução em dinheiro como garantia do PEM para os blocos licitados no mar,  em </a:t>
            </a:r>
            <a:r>
              <a:rPr lang="pt-BR" dirty="0"/>
              <a:t>consonância com a modificação realizada nos editais de licitações da 15ª Rodada de </a:t>
            </a:r>
            <a:r>
              <a:rPr lang="pt-BR" dirty="0" smtClean="0"/>
              <a:t>Licitações.</a:t>
            </a:r>
            <a:endParaRPr lang="pt-B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8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540484" y="361826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547225" y="2360128"/>
            <a:ext cx="8072102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Cláusula Vigésima Primeira – Segurança Operacional e Meio Ambiente</a:t>
            </a:r>
            <a:endParaRPr lang="pt-BR" sz="2800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567267" y="3336325"/>
            <a:ext cx="8052060" cy="120272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O </a:t>
            </a:r>
            <a:r>
              <a:rPr lang="pt-BR" dirty="0">
                <a:solidFill>
                  <a:schemeClr val="tx1"/>
                </a:solidFill>
              </a:rPr>
              <a:t>texto da alínea “e” do parágrafo 21.2 foi </a:t>
            </a:r>
            <a:r>
              <a:rPr lang="pt-BR" dirty="0" smtClean="0">
                <a:solidFill>
                  <a:schemeClr val="tx1"/>
                </a:solidFill>
              </a:rPr>
              <a:t>reescrito de forma a tornar mais célere a atuação das concessionárias na adoção de medidas para a recuperação de áreas degradadas.</a:t>
            </a:r>
          </a:p>
        </p:txBody>
      </p:sp>
    </p:spTree>
    <p:extLst>
      <p:ext uri="{BB962C8B-B14F-4D97-AF65-F5344CB8AC3E}">
        <p14:creationId xmlns:p14="http://schemas.microsoft.com/office/powerpoint/2010/main" val="61380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60570" y="379098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674310" y="2055328"/>
            <a:ext cx="8038150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Cláusula </a:t>
            </a:r>
            <a:r>
              <a:rPr lang="pt-BR" sz="2800" b="1" dirty="0"/>
              <a:t>Vigésima Terceira – Participações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694266" y="3031525"/>
            <a:ext cx="8018193" cy="16969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/>
              <a:t>A redação do parágrafo 23.2 </a:t>
            </a:r>
            <a:r>
              <a:rPr lang="pt-BR" dirty="0" smtClean="0">
                <a:solidFill>
                  <a:schemeClr val="tx1"/>
                </a:solidFill>
              </a:rPr>
              <a:t>foi alterada, conforme o </a:t>
            </a:r>
            <a:r>
              <a:rPr lang="pt-BR" dirty="0">
                <a:solidFill>
                  <a:schemeClr val="tx1"/>
                </a:solidFill>
              </a:rPr>
              <a:t>art. 47, § 1º, da Lei nº </a:t>
            </a:r>
            <a:r>
              <a:rPr lang="pt-BR" dirty="0" smtClean="0">
                <a:solidFill>
                  <a:schemeClr val="tx1"/>
                </a:solidFill>
              </a:rPr>
              <a:t>9.478/1997 e recomendação </a:t>
            </a:r>
            <a:r>
              <a:rPr lang="pt-BR" dirty="0">
                <a:solidFill>
                  <a:schemeClr val="tx1"/>
                </a:solidFill>
              </a:rPr>
              <a:t>contida na Nota Técnica Conjunta nº 3/2017, de 28 de novembro de </a:t>
            </a:r>
            <a:r>
              <a:rPr lang="pt-BR" dirty="0" smtClean="0">
                <a:solidFill>
                  <a:schemeClr val="tx1"/>
                </a:solidFill>
              </a:rPr>
              <a:t>2017.</a:t>
            </a:r>
          </a:p>
        </p:txBody>
      </p:sp>
    </p:spTree>
    <p:extLst>
      <p:ext uri="{BB962C8B-B14F-4D97-AF65-F5344CB8AC3E}">
        <p14:creationId xmlns:p14="http://schemas.microsoft.com/office/powerpoint/2010/main" val="275652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62892" y="379098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1132226" y="2060351"/>
            <a:ext cx="7173575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Cláusula Trigésima </a:t>
            </a:r>
            <a:r>
              <a:rPr lang="pt-BR" sz="2800" b="1" dirty="0"/>
              <a:t>Q</a:t>
            </a:r>
            <a:r>
              <a:rPr lang="pt-BR" sz="2800" b="1" dirty="0" smtClean="0"/>
              <a:t>uarta – Regime Jurídico</a:t>
            </a:r>
            <a:endParaRPr lang="pt-BR" sz="2800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1151467" y="3036548"/>
            <a:ext cx="7155764" cy="117138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>
                <a:solidFill>
                  <a:schemeClr val="tx1"/>
                </a:solidFill>
              </a:rPr>
              <a:t>A </a:t>
            </a:r>
            <a:r>
              <a:rPr lang="pt-BR" dirty="0" smtClean="0">
                <a:solidFill>
                  <a:schemeClr val="tx1"/>
                </a:solidFill>
              </a:rPr>
              <a:t>seção referente à arbitragem foi </a:t>
            </a:r>
            <a:r>
              <a:rPr lang="pt-BR" dirty="0">
                <a:solidFill>
                  <a:schemeClr val="tx1"/>
                </a:solidFill>
              </a:rPr>
              <a:t>alterada com base no resultado </a:t>
            </a:r>
            <a:r>
              <a:rPr lang="pt-BR" dirty="0" smtClean="0">
                <a:solidFill>
                  <a:schemeClr val="tx1"/>
                </a:solidFill>
              </a:rPr>
              <a:t>de </a:t>
            </a:r>
            <a:r>
              <a:rPr lang="pt-BR" dirty="0">
                <a:solidFill>
                  <a:schemeClr val="tx1"/>
                </a:solidFill>
              </a:rPr>
              <a:t>consulta e audiência públicas </a:t>
            </a:r>
            <a:r>
              <a:rPr lang="pt-BR" dirty="0" smtClean="0">
                <a:solidFill>
                  <a:schemeClr val="tx1"/>
                </a:solidFill>
              </a:rPr>
              <a:t>coordenadas </a:t>
            </a:r>
            <a:r>
              <a:rPr lang="pt-BR" dirty="0">
                <a:solidFill>
                  <a:schemeClr val="tx1"/>
                </a:solidFill>
              </a:rPr>
              <a:t>pela </a:t>
            </a:r>
            <a:r>
              <a:rPr lang="pt-BR" dirty="0" smtClean="0">
                <a:solidFill>
                  <a:schemeClr val="tx1"/>
                </a:solidFill>
              </a:rPr>
              <a:t>Procuradoria Federal.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70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62892" y="379098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54455032"/>
              </p:ext>
            </p:extLst>
          </p:nvPr>
        </p:nvGraphicFramePr>
        <p:xfrm>
          <a:off x="810491" y="1383017"/>
          <a:ext cx="7715441" cy="487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8087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529208" y="433181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/>
              <a:t>Balanço da Consulta</a:t>
            </a:r>
          </a:p>
        </p:txBody>
      </p:sp>
      <p:graphicFrame>
        <p:nvGraphicFramePr>
          <p:cNvPr id="5" name="Gráfico 4"/>
          <p:cNvGraphicFramePr/>
          <p:nvPr/>
        </p:nvGraphicFramePr>
        <p:xfrm>
          <a:off x="0" y="1484784"/>
          <a:ext cx="91440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1631"/>
              </p:ext>
            </p:extLst>
          </p:nvPr>
        </p:nvGraphicFramePr>
        <p:xfrm>
          <a:off x="529209" y="1045029"/>
          <a:ext cx="8109694" cy="535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6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07975" y="229802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/>
              <a:t>Balanço da Consulta</a:t>
            </a:r>
            <a:br>
              <a:rPr lang="pt-BR" sz="3200" dirty="0"/>
            </a:br>
            <a:r>
              <a:rPr lang="pt-BR" sz="3200" dirty="0"/>
              <a:t>Participantes</a:t>
            </a:r>
          </a:p>
        </p:txBody>
      </p:sp>
      <p:sp>
        <p:nvSpPr>
          <p:cNvPr id="67586" name="AutoShape 2" descr="Resultado de imagem para abespetr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88" name="AutoShape 4" descr="Resultado de imagem para abespetr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2" name="AutoShape 8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4" name="AutoShape 10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7596" name="AutoShape 12" descr="Resultado de imagem para Abimaq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7608" name="Picture 24" descr="Resultado de imagem para exxon mobil logo"/>
          <p:cNvPicPr>
            <a:picLocks noChangeAspect="1" noChangeArrowheads="1"/>
          </p:cNvPicPr>
          <p:nvPr/>
        </p:nvPicPr>
        <p:blipFill>
          <a:blip r:embed="rId3" cstate="print"/>
          <a:srcRect l="10332" t="29886" r="12460" b="39618"/>
          <a:stretch>
            <a:fillRect/>
          </a:stretch>
        </p:blipFill>
        <p:spPr bwMode="auto">
          <a:xfrm>
            <a:off x="5302487" y="1515113"/>
            <a:ext cx="2448272" cy="484554"/>
          </a:xfrm>
          <a:prstGeom prst="rect">
            <a:avLst/>
          </a:prstGeom>
          <a:noFill/>
        </p:spPr>
      </p:pic>
      <p:pic>
        <p:nvPicPr>
          <p:cNvPr id="67610" name="Picture 26" descr="Resultado de imagem para banco jp morgan"/>
          <p:cNvPicPr>
            <a:picLocks noChangeAspect="1" noChangeArrowheads="1"/>
          </p:cNvPicPr>
          <p:nvPr/>
        </p:nvPicPr>
        <p:blipFill>
          <a:blip r:embed="rId4" cstate="print"/>
          <a:srcRect t="24054" b="31274"/>
          <a:stretch>
            <a:fillRect/>
          </a:stretch>
        </p:blipFill>
        <p:spPr bwMode="auto">
          <a:xfrm>
            <a:off x="6187406" y="2532906"/>
            <a:ext cx="2857500" cy="936104"/>
          </a:xfrm>
          <a:prstGeom prst="rect">
            <a:avLst/>
          </a:prstGeom>
          <a:noFill/>
        </p:spPr>
      </p:pic>
      <p:pic>
        <p:nvPicPr>
          <p:cNvPr id="67622" name="Picture 38" descr="Resultado de imagem para IBP logo"/>
          <p:cNvPicPr>
            <a:picLocks noChangeAspect="1" noChangeArrowheads="1"/>
          </p:cNvPicPr>
          <p:nvPr/>
        </p:nvPicPr>
        <p:blipFill>
          <a:blip r:embed="rId5" cstate="print"/>
          <a:srcRect t="15120" r="28181" b="16841"/>
          <a:stretch>
            <a:fillRect/>
          </a:stretch>
        </p:blipFill>
        <p:spPr bwMode="auto">
          <a:xfrm>
            <a:off x="3653589" y="2004735"/>
            <a:ext cx="1596177" cy="1512168"/>
          </a:xfrm>
          <a:prstGeom prst="rect">
            <a:avLst/>
          </a:prstGeom>
          <a:noFill/>
        </p:spPr>
      </p:pic>
      <p:pic>
        <p:nvPicPr>
          <p:cNvPr id="67626" name="Picture 42" descr="Resultado de imagem para parnaíba gas natura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7451" y="4332769"/>
            <a:ext cx="2829680" cy="873275"/>
          </a:xfrm>
          <a:prstGeom prst="rect">
            <a:avLst/>
          </a:prstGeom>
          <a:noFill/>
        </p:spPr>
      </p:pic>
      <p:pic>
        <p:nvPicPr>
          <p:cNvPr id="67628" name="Picture 44" descr="Resultado de imagem para petrobras logo"/>
          <p:cNvPicPr>
            <a:picLocks noChangeAspect="1" noChangeArrowheads="1"/>
          </p:cNvPicPr>
          <p:nvPr/>
        </p:nvPicPr>
        <p:blipFill>
          <a:blip r:embed="rId7" cstate="print"/>
          <a:srcRect l="7560" t="11036" r="5501" b="11709"/>
          <a:stretch>
            <a:fillRect/>
          </a:stretch>
        </p:blipFill>
        <p:spPr bwMode="auto">
          <a:xfrm>
            <a:off x="7223259" y="3828713"/>
            <a:ext cx="1656184" cy="1008112"/>
          </a:xfrm>
          <a:prstGeom prst="rect">
            <a:avLst/>
          </a:prstGeom>
          <a:noFill/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825" y="1219228"/>
            <a:ext cx="2543175" cy="10763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975" y="2937019"/>
            <a:ext cx="2514600" cy="838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53588" y="3540849"/>
            <a:ext cx="1885950" cy="14478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5575" y="5736764"/>
            <a:ext cx="3019425" cy="9429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94417" y="5060489"/>
            <a:ext cx="34004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68100" y="349424"/>
            <a:ext cx="4042792" cy="1080120"/>
          </a:xfrm>
        </p:spPr>
        <p:txBody>
          <a:bodyPr>
            <a:normAutofit/>
          </a:bodyPr>
          <a:lstStyle/>
          <a:p>
            <a:r>
              <a:rPr lang="en-US" sz="3200" dirty="0" err="1"/>
              <a:t>Minuta</a:t>
            </a:r>
            <a:r>
              <a:rPr lang="en-US" sz="3200" dirty="0"/>
              <a:t> de </a:t>
            </a:r>
            <a:r>
              <a:rPr lang="en-US" sz="3200" dirty="0" err="1"/>
              <a:t>Contrato</a:t>
            </a:r>
            <a:endParaRPr lang="pt-BR" sz="3200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/>
          </p:nvPr>
        </p:nvGraphicFramePr>
        <p:xfrm>
          <a:off x="611560" y="1124744"/>
          <a:ext cx="7889044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áfico 4"/>
          <p:cNvGraphicFramePr>
            <a:graphicFrameLocks/>
          </p:cNvGraphicFramePr>
          <p:nvPr>
            <p:extLst/>
          </p:nvPr>
        </p:nvGraphicFramePr>
        <p:xfrm>
          <a:off x="611560" y="981549"/>
          <a:ext cx="792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104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5863086"/>
            <a:ext cx="9144000" cy="578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Superintendência de Promoção de Licitações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7710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1" y="361464"/>
            <a:ext cx="5291666" cy="616882"/>
          </a:xfrm>
        </p:spPr>
        <p:txBody>
          <a:bodyPr>
            <a:normAutofit/>
          </a:bodyPr>
          <a:lstStyle/>
          <a:p>
            <a:pPr algn="ctr"/>
            <a:r>
              <a:rPr lang="pt-BR" sz="3600" dirty="0"/>
              <a:t>Roteiro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53294705"/>
              </p:ext>
            </p:extLst>
          </p:nvPr>
        </p:nvGraphicFramePr>
        <p:xfrm>
          <a:off x="487181" y="1430390"/>
          <a:ext cx="8229600" cy="442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543004" y="1690689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pt-BR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92149" y="3757674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pt-BR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892149" y="2692409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83364" y="4791075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pt-BR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8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2" y="297886"/>
            <a:ext cx="5291666" cy="616882"/>
          </a:xfrm>
        </p:spPr>
        <p:txBody>
          <a:bodyPr/>
          <a:lstStyle/>
          <a:p>
            <a:r>
              <a:rPr lang="pt-BR" dirty="0" smtClean="0"/>
              <a:t>Premissas dos recentes aprimoramentos contratuais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4387684"/>
              </p:ext>
            </p:extLst>
          </p:nvPr>
        </p:nvGraphicFramePr>
        <p:xfrm>
          <a:off x="677332" y="1540932"/>
          <a:ext cx="8091913" cy="4904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53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75376686"/>
              </p:ext>
            </p:extLst>
          </p:nvPr>
        </p:nvGraphicFramePr>
        <p:xfrm>
          <a:off x="287524" y="1772816"/>
          <a:ext cx="856895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11560" y="255433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marcos dos Contrato de Concessão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69946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546140" y="290157"/>
            <a:ext cx="8162144" cy="108012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Principais Características</a:t>
            </a:r>
            <a:endParaRPr lang="pt-BR" sz="3200" b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13057129"/>
              </p:ext>
            </p:extLst>
          </p:nvPr>
        </p:nvGraphicFramePr>
        <p:xfrm>
          <a:off x="546140" y="1296493"/>
          <a:ext cx="7999912" cy="5299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5121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252000" y="1484784"/>
            <a:ext cx="8640000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algn="just">
              <a:spcBef>
                <a:spcPts val="1200"/>
              </a:spcBef>
              <a:spcAft>
                <a:spcPts val="1200"/>
              </a:spcAft>
            </a:pPr>
            <a:endParaRPr lang="pt-BR" sz="25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546140" y="290157"/>
            <a:ext cx="8162144" cy="108012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Principais Características</a:t>
            </a:r>
            <a:endParaRPr lang="pt-BR" sz="3200" b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43141409"/>
              </p:ext>
            </p:extLst>
          </p:nvPr>
        </p:nvGraphicFramePr>
        <p:xfrm>
          <a:off x="546140" y="1042491"/>
          <a:ext cx="7999912" cy="472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1103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31540" y="353360"/>
            <a:ext cx="4428327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31540" y="1684627"/>
            <a:ext cx="8280920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Alterações de natureza formal</a:t>
            </a:r>
            <a:endParaRPr lang="pt-BR" sz="2800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452100" y="2660822"/>
            <a:ext cx="8260360" cy="343517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/>
              <a:t>Para </a:t>
            </a:r>
            <a:r>
              <a:rPr lang="pt-BR" dirty="0"/>
              <a:t>melhorar o entendimento e conferir maior clareza ao texto da minuta do contrato de concessão da 15ª Rodada de Licitações, foram realizadas alterações de natureza formal, a saber: </a:t>
            </a:r>
            <a:endParaRPr lang="pt-BR" dirty="0" smtClean="0"/>
          </a:p>
          <a:p>
            <a:pPr algn="just"/>
            <a:endParaRPr lang="pt-BR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reordenação </a:t>
            </a:r>
            <a:r>
              <a:rPr lang="pt-BR" dirty="0"/>
              <a:t>e realocação de parágrafos; </a:t>
            </a:r>
            <a:endParaRPr lang="pt-BR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uniformização </a:t>
            </a:r>
            <a:r>
              <a:rPr lang="pt-BR" dirty="0"/>
              <a:t>de termos e definições; </a:t>
            </a:r>
            <a:endParaRPr lang="pt-BR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exclusão </a:t>
            </a:r>
            <a:r>
              <a:rPr lang="pt-BR" dirty="0"/>
              <a:t>de disposições em duplicidade e já previstas na legislação aplicável; </a:t>
            </a:r>
            <a:endParaRPr lang="pt-BR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correção </a:t>
            </a:r>
            <a:r>
              <a:rPr lang="pt-BR" dirty="0"/>
              <a:t>de erros de digitação; </a:t>
            </a:r>
            <a:endParaRPr lang="pt-BR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revisão </a:t>
            </a:r>
            <a:r>
              <a:rPr lang="pt-BR" dirty="0"/>
              <a:t>de referência cruzadas; </a:t>
            </a:r>
            <a:r>
              <a:rPr lang="pt-BR" dirty="0" smtClean="0"/>
              <a:t>entre </a:t>
            </a:r>
            <a:r>
              <a:rPr lang="pt-BR" dirty="0"/>
              <a:t>outras.</a:t>
            </a:r>
            <a:endParaRPr lang="pt-B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1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31540" y="395694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31540" y="2244800"/>
            <a:ext cx="8280920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Melhorias implementadas em </a:t>
            </a:r>
            <a:r>
              <a:rPr lang="pt-BR" sz="2800" b="1" dirty="0"/>
              <a:t>r</a:t>
            </a:r>
            <a:r>
              <a:rPr lang="pt-BR" sz="2800" b="1" dirty="0" smtClean="0"/>
              <a:t>odadas anteriores</a:t>
            </a:r>
            <a:endParaRPr lang="pt-BR" sz="2800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452100" y="3352801"/>
            <a:ext cx="8260360" cy="167781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/>
              <a:t>Foram implementadas melhorias decorrentes dos aprimoramentos dos </a:t>
            </a:r>
            <a:r>
              <a:rPr lang="pt-BR" dirty="0"/>
              <a:t>contratos das 2ª e 3ª Rodadas de Licitações de blocos sob o regime de partilha de </a:t>
            </a:r>
            <a:r>
              <a:rPr lang="pt-BR" dirty="0" smtClean="0"/>
              <a:t>produção.</a:t>
            </a:r>
            <a:endParaRPr lang="pt-B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9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52100" y="379098"/>
            <a:ext cx="4042792" cy="1080120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Principais alterações</a:t>
            </a:r>
            <a:endParaRPr lang="pt-BR" sz="32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31540" y="2055328"/>
            <a:ext cx="8280920" cy="8640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Cláusulas diversas</a:t>
            </a:r>
            <a:endParaRPr lang="pt-BR" sz="2800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452100" y="3031525"/>
            <a:ext cx="8260360" cy="15157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/>
              <a:t>Revisão de diversos dispositivos de forma a possibilitar a adoção de prazos e procedimentos a serem estabelecidos em resolução referente à desativação das instalações.</a:t>
            </a:r>
            <a:endParaRPr lang="pt-B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3636</TotalTime>
  <Words>1020</Words>
  <Application>Microsoft Office PowerPoint</Application>
  <PresentationFormat>Apresentação na tela (4:3)</PresentationFormat>
  <Paragraphs>116</Paragraphs>
  <Slides>18</Slides>
  <Notes>14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do Office</vt:lpstr>
      <vt:lpstr>Apresentação do PowerPoint</vt:lpstr>
      <vt:lpstr>Roteiro</vt:lpstr>
      <vt:lpstr>Premissas dos recentes aprimoramentos contratuais</vt:lpstr>
      <vt:lpstr>Principais marcos dos Contrato de Concessão</vt:lpstr>
      <vt:lpstr>Principais Características</vt:lpstr>
      <vt:lpstr>Principais Características</vt:lpstr>
      <vt:lpstr>Principais alterações</vt:lpstr>
      <vt:lpstr>Principais alterações</vt:lpstr>
      <vt:lpstr>Principais alterações</vt:lpstr>
      <vt:lpstr>Principais alterações</vt:lpstr>
      <vt:lpstr>Principais alterações</vt:lpstr>
      <vt:lpstr>Principais alterações</vt:lpstr>
      <vt:lpstr>Principais alterações</vt:lpstr>
      <vt:lpstr>Principais alterações</vt:lpstr>
      <vt:lpstr>Balanço da Consulta</vt:lpstr>
      <vt:lpstr>Balanço da Consulta Participantes</vt:lpstr>
      <vt:lpstr>Minuta de Contrato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HENRIQUE VIDAL FERRAZ</dc:creator>
  <cp:lastModifiedBy>Ana Lúcia</cp:lastModifiedBy>
  <cp:revision>80</cp:revision>
  <cp:lastPrinted>2017-12-20T22:56:30Z</cp:lastPrinted>
  <dcterms:created xsi:type="dcterms:W3CDTF">2017-12-01T14:03:19Z</dcterms:created>
  <dcterms:modified xsi:type="dcterms:W3CDTF">2017-12-21T19:25:40Z</dcterms:modified>
</cp:coreProperties>
</file>