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7" r:id="rId2"/>
    <p:sldId id="280" r:id="rId3"/>
    <p:sldId id="261" r:id="rId4"/>
    <p:sldId id="278" r:id="rId5"/>
    <p:sldId id="286" r:id="rId6"/>
    <p:sldId id="284" r:id="rId7"/>
    <p:sldId id="289" r:id="rId8"/>
    <p:sldId id="288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EA"/>
    <a:srgbClr val="D7D7F5"/>
    <a:srgbClr val="FFFFCC"/>
    <a:srgbClr val="BDD3FF"/>
    <a:srgbClr val="004BE2"/>
    <a:srgbClr val="0033CC"/>
    <a:srgbClr val="CCECFF"/>
    <a:srgbClr val="EAEAEA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81" d="100"/>
          <a:sy n="81" d="100"/>
        </p:scale>
        <p:origin x="12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CB30DF2-6F90-407F-AC4F-82FA38490CB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1CF8285-0B87-4B2C-947B-3444742D352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6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36C88BFF-A854-469A-BFB8-B6E24EE77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98120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912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1EE4E5F5-429A-4A82-B2E9-E19796815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0F7DA200-482B-483C-99D4-42D303B4B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amalmestrom\!Pessoal\Download\institucional_cinz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5400" y="30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introdu%C3%A7%C3%A3o-a-eventos-ao-vivo-do-microsoft-teams-d077fec2-a058-483e-9ab5-1494afda578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15A181-182E-4F33-8FFD-7BDD9838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56"/>
            <a:ext cx="9144000" cy="4800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3E8E1E7-F889-4D48-B8DD-4249BF846CC5}"/>
              </a:ext>
            </a:extLst>
          </p:cNvPr>
          <p:cNvSpPr/>
          <p:nvPr/>
        </p:nvSpPr>
        <p:spPr>
          <a:xfrm>
            <a:off x="0" y="1528656"/>
            <a:ext cx="9144000" cy="48245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1BE9E7-D070-4921-8481-C1259EBFF465}"/>
              </a:ext>
            </a:extLst>
          </p:cNvPr>
          <p:cNvSpPr/>
          <p:nvPr/>
        </p:nvSpPr>
        <p:spPr>
          <a:xfrm>
            <a:off x="0" y="2852936"/>
            <a:ext cx="83884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8BD3FA-2BD6-4C41-A358-C885BD44DB8A}"/>
              </a:ext>
            </a:extLst>
          </p:cNvPr>
          <p:cNvSpPr/>
          <p:nvPr/>
        </p:nvSpPr>
        <p:spPr>
          <a:xfrm>
            <a:off x="0" y="3563724"/>
            <a:ext cx="83884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REUNIÕES/EVENTOS AO VIVO NO MICROSOFT TEAMS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60254-DCDF-46CD-A501-56923EEAA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7" y="2961823"/>
            <a:ext cx="934354" cy="93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BBD6C325-FDD1-49C1-A646-E4A9C6186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202622" cy="2978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ACF70B-0DAA-4C5B-B652-219055CA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7" y="1844824"/>
            <a:ext cx="4288966" cy="43725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39631D-0808-4FFA-B9CD-C4001F72546A}"/>
              </a:ext>
            </a:extLst>
          </p:cNvPr>
          <p:cNvSpPr txBox="1"/>
          <p:nvPr/>
        </p:nvSpPr>
        <p:spPr>
          <a:xfrm>
            <a:off x="4480867" y="1772816"/>
            <a:ext cx="4411613" cy="416113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ingressar em uma reunião/evento ao vivo;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ao vivo.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66FC49-0281-418A-AC85-6EDA803C5874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592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179512" y="2204864"/>
            <a:ext cx="864711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integra a reunião/evento como ouvinte/telespectador.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seja permitido pelo Organizador, durante a reunião o Participante também poderá interagir através da fala (voz), chat (escrita) e no compartilhamento de informações.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770E73-D63D-4E57-8F5A-AD727699B380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4E7438C9-660A-4622-8D9B-B0384CF1B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91520"/>
              </p:ext>
            </p:extLst>
          </p:nvPr>
        </p:nvGraphicFramePr>
        <p:xfrm>
          <a:off x="1221532" y="3865240"/>
          <a:ext cx="6480720" cy="25922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88615381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89650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891496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1984173"/>
                    </a:ext>
                  </a:extLst>
                </a:gridCol>
              </a:tblGrid>
              <a:tr h="392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RECURSOS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PARTICIPANTE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82573"/>
                  </a:ext>
                </a:extLst>
              </a:tr>
              <a:tr h="562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Fala e Compartilha Vídeos</a:t>
                      </a:r>
                      <a:b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(somente câmera)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789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 no Chat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7300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Compartilha Conteúdo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985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Remove Participantes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5760"/>
                  </a:ext>
                </a:extLst>
              </a:tr>
            </a:tbl>
          </a:graphicData>
        </a:graphic>
      </p:graphicFrame>
      <p:pic>
        <p:nvPicPr>
          <p:cNvPr id="32" name="Imagem 31">
            <a:extLst>
              <a:ext uri="{FF2B5EF4-FFF2-40B4-BE49-F238E27FC236}">
                <a16:creationId xmlns:a16="http://schemas.microsoft.com/office/drawing/2014/main" id="{7DC4617C-CD66-4473-99D3-55BA92090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357082"/>
            <a:ext cx="354797" cy="3547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A3603A1-53A7-4C30-9B14-B2A9FEE83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902474"/>
            <a:ext cx="354797" cy="3547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45FE19E-5674-4F50-950D-BFB1B8E07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5464145"/>
            <a:ext cx="354797" cy="35479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483F258-58CD-40C2-A629-B428732ED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59" y="6058691"/>
            <a:ext cx="354797" cy="35479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B0E21DE-0796-4C32-A5B8-A17B421A8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357081"/>
            <a:ext cx="354797" cy="35479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00818C0-9B8E-4B3B-9D18-71CAF03BF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932236"/>
            <a:ext cx="354797" cy="35479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587E65C-DCB1-4191-95F6-2AC95E5B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27" y="5478906"/>
            <a:ext cx="354797" cy="35479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55E6685-7FDB-4304-BB25-41D6C037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6" y="6018874"/>
            <a:ext cx="354797" cy="35479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6DD9C78-6760-49B7-A07B-0B2401DC1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357080"/>
            <a:ext cx="354797" cy="35479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95C9894-84B3-42A8-A410-AD023685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902474"/>
            <a:ext cx="354797" cy="35479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377D7E7E-E17F-40B2-B034-B780895B0ECF}"/>
              </a:ext>
            </a:extLst>
          </p:cNvPr>
          <p:cNvSpPr/>
          <p:nvPr/>
        </p:nvSpPr>
        <p:spPr>
          <a:xfrm>
            <a:off x="1221532" y="3491692"/>
            <a:ext cx="6480720" cy="313753"/>
          </a:xfrm>
          <a:prstGeom prst="rect">
            <a:avLst/>
          </a:prstGeom>
          <a:solidFill>
            <a:srgbClr val="8585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RESUMO PAINEL DE RESPONSABILIDADES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B3494173-B85A-4F8B-B708-312FF70012B6}"/>
              </a:ext>
            </a:extLst>
          </p:cNvPr>
          <p:cNvCxnSpPr>
            <a:cxnSpLocks/>
          </p:cNvCxnSpPr>
          <p:nvPr/>
        </p:nvCxnSpPr>
        <p:spPr>
          <a:xfrm>
            <a:off x="5148064" y="3215087"/>
            <a:ext cx="1992119" cy="573953"/>
          </a:xfrm>
          <a:prstGeom prst="bentConnector2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iniciar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627387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PASSO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horário programado, acesse o link para ingressar na reunião/evento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248104" y="2612581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Web, após carregar o link da reunião, clicar em “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Cancelar”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na sequência em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“Ingressar na Web”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06B9F5F-898A-470C-B896-EB6707D8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1" y="4755537"/>
            <a:ext cx="2860945" cy="126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177017BB-B490-4ABD-B377-B758A1C2F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45" t="2622" r="13552" b="4682"/>
          <a:stretch/>
        </p:blipFill>
        <p:spPr>
          <a:xfrm>
            <a:off x="5315878" y="3766081"/>
            <a:ext cx="3648610" cy="254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BC660F9-E8E5-4846-B9D4-267919A4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69" y="5568298"/>
            <a:ext cx="2252519" cy="308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8A64AE9A-7206-4AAA-B4AA-A637856F1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28" y="4342175"/>
            <a:ext cx="781050" cy="342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E36B88-D0A8-4E8A-9B23-DE0FF04D3974}"/>
              </a:ext>
            </a:extLst>
          </p:cNvPr>
          <p:cNvSpPr/>
          <p:nvPr/>
        </p:nvSpPr>
        <p:spPr>
          <a:xfrm>
            <a:off x="5501863" y="2532820"/>
            <a:ext cx="32594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é necessário ter o aplicativo do Microsoft Teams instalado no equipamento. O acesso pode ser feito pela Web. </a:t>
            </a:r>
          </a:p>
        </p:txBody>
      </p:sp>
    </p:spTree>
    <p:extLst>
      <p:ext uri="{BB962C8B-B14F-4D97-AF65-F5344CB8AC3E}">
        <p14:creationId xmlns:p14="http://schemas.microsoft.com/office/powerpoint/2010/main" val="3566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ingressar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435694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3º PASSO</a:t>
            </a:r>
          </a:p>
          <a:p>
            <a:pPr algn="ctr"/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deverá se identificar com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753643" y="2467268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Aguarde aprovação para ingressar na sala virtual.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5E230-6E6D-4418-9990-43B3C7AA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5" y="4685073"/>
            <a:ext cx="2221285" cy="1962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m 11" descr="Texto alternativo gerado por máquina:Alguém na reunião deixará que você ingresse em breve o Microfone e Alto-falante. ">
            <a:extLst>
              <a:ext uri="{FF2B5EF4-FFF2-40B4-BE49-F238E27FC236}">
                <a16:creationId xmlns:a16="http://schemas.microsoft.com/office/drawing/2014/main" id="{0A070E4F-6C96-4D85-9D65-E6F37B0B8F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26" y="4493123"/>
            <a:ext cx="2586608" cy="1775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C09B204-8BBD-4241-A2FD-92F81829D5DB}"/>
              </a:ext>
            </a:extLst>
          </p:cNvPr>
          <p:cNvSpPr/>
          <p:nvPr/>
        </p:nvSpPr>
        <p:spPr>
          <a:xfrm>
            <a:off x="6426465" y="2467268"/>
            <a:ext cx="1899960" cy="4130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5º PASSO</a:t>
            </a:r>
          </a:p>
          <a:p>
            <a:pPr algn="ctr"/>
            <a:endParaRPr lang="pt-BR" sz="1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Desative o Microfone e ingresse na reunião.</a:t>
            </a: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entrar, escreva no chat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completo”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A7F8C2-749B-4008-AC5B-E2907876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007" y="5262164"/>
            <a:ext cx="904875" cy="48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8B1C72-11C2-4042-84AB-4A788C0B8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541" y="5989252"/>
            <a:ext cx="1626085" cy="366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9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56" y="4458478"/>
            <a:ext cx="948128" cy="9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6434610" y="2266557"/>
            <a:ext cx="2283019" cy="4258787"/>
          </a:xfrm>
          <a:prstGeom prst="roundRect">
            <a:avLst/>
          </a:prstGeom>
          <a:solidFill>
            <a:srgbClr val="DD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Informação Útil</a:t>
            </a:r>
          </a:p>
          <a:p>
            <a:pPr algn="ctr">
              <a:spcAft>
                <a:spcPts val="0"/>
              </a:spcAft>
            </a:pPr>
            <a:endParaRPr lang="pt-BR" sz="11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Interagir escrevendo no Chat. O Chat será acompanhado pelos envolvidos na reunião;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participantes”. </a:t>
            </a: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Compartilhar a tela;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Silenciar o microfone de outro participante;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Excluir outro participante.</a:t>
            </a: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394DFE-3024-4FDB-B299-5B07E3F0B604}"/>
              </a:ext>
            </a:extLst>
          </p:cNvPr>
          <p:cNvPicPr/>
          <p:nvPr/>
        </p:nvPicPr>
        <p:blipFill rotWithShape="1">
          <a:blip r:embed="rId4"/>
          <a:srcRect b="78571"/>
          <a:stretch/>
        </p:blipFill>
        <p:spPr>
          <a:xfrm>
            <a:off x="238936" y="3010680"/>
            <a:ext cx="5400040" cy="63968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28395B1-152F-4D8E-A205-606F8DB51B79}"/>
              </a:ext>
            </a:extLst>
          </p:cNvPr>
          <p:cNvSpPr/>
          <p:nvPr/>
        </p:nvSpPr>
        <p:spPr>
          <a:xfrm>
            <a:off x="327185" y="3043031"/>
            <a:ext cx="703839" cy="5035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B5F8A-250A-4CC5-A869-8900533350C7}"/>
              </a:ext>
            </a:extLst>
          </p:cNvPr>
          <p:cNvSpPr txBox="1"/>
          <p:nvPr/>
        </p:nvSpPr>
        <p:spPr>
          <a:xfrm>
            <a:off x="198296" y="383313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Duração da transmissão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4452FBE-9C5E-4C4B-806A-D8E16AE864A3}"/>
              </a:ext>
            </a:extLst>
          </p:cNvPr>
          <p:cNvCxnSpPr/>
          <p:nvPr/>
        </p:nvCxnSpPr>
        <p:spPr>
          <a:xfrm>
            <a:off x="670984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6412F9-AF2E-4B38-BE23-B449ED640209}"/>
              </a:ext>
            </a:extLst>
          </p:cNvPr>
          <p:cNvSpPr/>
          <p:nvPr/>
        </p:nvSpPr>
        <p:spPr>
          <a:xfrm>
            <a:off x="1113221" y="3068555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E21DE59-0966-4421-9E20-5123A85D282B}"/>
              </a:ext>
            </a:extLst>
          </p:cNvPr>
          <p:cNvCxnSpPr>
            <a:cxnSpLocks/>
          </p:cNvCxnSpPr>
          <p:nvPr/>
        </p:nvCxnSpPr>
        <p:spPr>
          <a:xfrm flipV="1">
            <a:off x="1333553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5FDC3-176B-4833-828B-267A90001C5B}"/>
              </a:ext>
            </a:extLst>
          </p:cNvPr>
          <p:cNvSpPr txBox="1"/>
          <p:nvPr/>
        </p:nvSpPr>
        <p:spPr>
          <a:xfrm>
            <a:off x="759360" y="2314031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a câmera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4005D1B-3233-4FB7-8D87-8BD3BF4E02BF}"/>
              </a:ext>
            </a:extLst>
          </p:cNvPr>
          <p:cNvSpPr/>
          <p:nvPr/>
        </p:nvSpPr>
        <p:spPr>
          <a:xfrm>
            <a:off x="1606326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A4D801D-3EEA-4083-8B99-E546453C25D7}"/>
              </a:ext>
            </a:extLst>
          </p:cNvPr>
          <p:cNvCxnSpPr/>
          <p:nvPr/>
        </p:nvCxnSpPr>
        <p:spPr>
          <a:xfrm>
            <a:off x="1826658" y="3515385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C7E30C-7741-4606-B5D5-8DAC9541191B}"/>
              </a:ext>
            </a:extLst>
          </p:cNvPr>
          <p:cNvSpPr txBox="1"/>
          <p:nvPr/>
        </p:nvSpPr>
        <p:spPr>
          <a:xfrm>
            <a:off x="1252465" y="380473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o microfone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5C67BAB-B23B-44E0-9D97-168D90CD746A}"/>
              </a:ext>
            </a:extLst>
          </p:cNvPr>
          <p:cNvSpPr/>
          <p:nvPr/>
        </p:nvSpPr>
        <p:spPr>
          <a:xfrm>
            <a:off x="2099431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BE49865-71EA-4DC7-9463-7F6159EB9252}"/>
              </a:ext>
            </a:extLst>
          </p:cNvPr>
          <p:cNvCxnSpPr>
            <a:cxnSpLocks/>
          </p:cNvCxnSpPr>
          <p:nvPr/>
        </p:nvCxnSpPr>
        <p:spPr>
          <a:xfrm flipV="1">
            <a:off x="2329288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497E67-CDCD-421F-A917-CC8953342EDD}"/>
              </a:ext>
            </a:extLst>
          </p:cNvPr>
          <p:cNvSpPr txBox="1"/>
          <p:nvPr/>
        </p:nvSpPr>
        <p:spPr>
          <a:xfrm>
            <a:off x="1766374" y="231451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Compartilhar a tela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1FD1AC5-80B6-484D-8161-26C73D3419E2}"/>
              </a:ext>
            </a:extLst>
          </p:cNvPr>
          <p:cNvSpPr/>
          <p:nvPr/>
        </p:nvSpPr>
        <p:spPr>
          <a:xfrm>
            <a:off x="2597058" y="3080592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1AA9227-224A-43C1-84A4-8FF31714A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69" y="4407483"/>
            <a:ext cx="2633865" cy="2235409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B56AC1E5-ECD1-4495-A386-B55FFFE3EF9B}"/>
              </a:ext>
            </a:extLst>
          </p:cNvPr>
          <p:cNvSpPr/>
          <p:nvPr/>
        </p:nvSpPr>
        <p:spPr>
          <a:xfrm>
            <a:off x="3090163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837B9D24-BD7E-4E32-82D7-A84E513A10FC}"/>
              </a:ext>
            </a:extLst>
          </p:cNvPr>
          <p:cNvCxnSpPr>
            <a:cxnSpLocks/>
          </p:cNvCxnSpPr>
          <p:nvPr/>
        </p:nvCxnSpPr>
        <p:spPr>
          <a:xfrm flipV="1">
            <a:off x="329969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C78EAD-7677-4C2F-93A0-411756522DB6}"/>
              </a:ext>
            </a:extLst>
          </p:cNvPr>
          <p:cNvSpPr txBox="1"/>
          <p:nvPr/>
        </p:nvSpPr>
        <p:spPr>
          <a:xfrm>
            <a:off x="2930106" y="2218431"/>
            <a:ext cx="741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Levantar a mão para falar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BFCCA3-D234-4BF5-BB6B-4CC1AB81C3C7}"/>
              </a:ext>
            </a:extLst>
          </p:cNvPr>
          <p:cNvSpPr/>
          <p:nvPr/>
        </p:nvSpPr>
        <p:spPr>
          <a:xfrm>
            <a:off x="3583268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74BA8EB-B11B-4A36-82E4-2DC0F813E735}"/>
              </a:ext>
            </a:extLst>
          </p:cNvPr>
          <p:cNvCxnSpPr/>
          <p:nvPr/>
        </p:nvCxnSpPr>
        <p:spPr>
          <a:xfrm>
            <a:off x="3804517" y="3546548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A5EE74-910E-45BD-822D-95F49E70BA56}"/>
              </a:ext>
            </a:extLst>
          </p:cNvPr>
          <p:cNvSpPr txBox="1"/>
          <p:nvPr/>
        </p:nvSpPr>
        <p:spPr>
          <a:xfrm>
            <a:off x="3346435" y="385802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6081523-D355-4CB6-BADC-02EBECBA8400}"/>
              </a:ext>
            </a:extLst>
          </p:cNvPr>
          <p:cNvSpPr/>
          <p:nvPr/>
        </p:nvSpPr>
        <p:spPr>
          <a:xfrm>
            <a:off x="4071370" y="3076370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C1CBDFC-215A-4C65-88B1-46DD21E6EE1D}"/>
              </a:ext>
            </a:extLst>
          </p:cNvPr>
          <p:cNvCxnSpPr>
            <a:cxnSpLocks/>
          </p:cNvCxnSpPr>
          <p:nvPr/>
        </p:nvCxnSpPr>
        <p:spPr>
          <a:xfrm flipV="1">
            <a:off x="429170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085D4FF-48B3-4677-A327-EB610D3A09E0}"/>
              </a:ext>
            </a:extLst>
          </p:cNvPr>
          <p:cNvSpPr txBox="1"/>
          <p:nvPr/>
        </p:nvSpPr>
        <p:spPr>
          <a:xfrm>
            <a:off x="3820096" y="2333613"/>
            <a:ext cx="942364" cy="4308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Mostrar participantes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0941174-FC36-474E-9F60-73DC8C542D05}"/>
              </a:ext>
            </a:extLst>
          </p:cNvPr>
          <p:cNvCxnSpPr/>
          <p:nvPr/>
        </p:nvCxnSpPr>
        <p:spPr>
          <a:xfrm>
            <a:off x="4788023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02C6B17A-372C-4947-89B7-AA39E66E48DC}"/>
              </a:ext>
            </a:extLst>
          </p:cNvPr>
          <p:cNvSpPr/>
          <p:nvPr/>
        </p:nvSpPr>
        <p:spPr>
          <a:xfrm>
            <a:off x="4560324" y="3106516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1CA1A0D-4241-4853-AA71-4FB507BD1AB1}"/>
              </a:ext>
            </a:extLst>
          </p:cNvPr>
          <p:cNvSpPr txBox="1"/>
          <p:nvPr/>
        </p:nvSpPr>
        <p:spPr>
          <a:xfrm>
            <a:off x="4326475" y="3850549"/>
            <a:ext cx="936104" cy="4308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Sair da reunião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8DDE3D-ECE1-435D-B986-B74D1C398A37}"/>
              </a:ext>
            </a:extLst>
          </p:cNvPr>
          <p:cNvSpPr txBox="1"/>
          <p:nvPr/>
        </p:nvSpPr>
        <p:spPr>
          <a:xfrm>
            <a:off x="2252624" y="3872317"/>
            <a:ext cx="114838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Mais Configurações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A8DEFF8-80E4-48E4-BF60-178DABFB76D8}"/>
              </a:ext>
            </a:extLst>
          </p:cNvPr>
          <p:cNvCxnSpPr>
            <a:cxnSpLocks/>
          </p:cNvCxnSpPr>
          <p:nvPr/>
        </p:nvCxnSpPr>
        <p:spPr>
          <a:xfrm>
            <a:off x="2812335" y="4366795"/>
            <a:ext cx="0" cy="1472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8E26867-78D5-46E4-B619-3FF36377C313}"/>
              </a:ext>
            </a:extLst>
          </p:cNvPr>
          <p:cNvCxnSpPr>
            <a:cxnSpLocks/>
          </p:cNvCxnSpPr>
          <p:nvPr/>
        </p:nvCxnSpPr>
        <p:spPr>
          <a:xfrm>
            <a:off x="2826817" y="3520848"/>
            <a:ext cx="0" cy="3828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B3664A6-4018-46C6-A17C-76F251BD815B}"/>
              </a:ext>
            </a:extLst>
          </p:cNvPr>
          <p:cNvSpPr txBox="1"/>
          <p:nvPr/>
        </p:nvSpPr>
        <p:spPr>
          <a:xfrm>
            <a:off x="5076055" y="5033485"/>
            <a:ext cx="936105" cy="101566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término da reunião, clique neste ícone para finalizar a sua participação</a:t>
            </a:r>
          </a:p>
        </p:txBody>
      </p: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FF231F77-721A-4487-8A13-2733B531E7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3987" y="4079652"/>
            <a:ext cx="1217277" cy="759069"/>
          </a:xfrm>
          <a:prstGeom prst="bentConnector3">
            <a:avLst>
              <a:gd name="adj1" fmla="val 212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m 89">
            <a:extLst>
              <a:ext uri="{FF2B5EF4-FFF2-40B4-BE49-F238E27FC236}">
                <a16:creationId xmlns:a16="http://schemas.microsoft.com/office/drawing/2014/main" id="{B1146F87-F9C5-48F3-BABD-5B33A3701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154" y="2652047"/>
            <a:ext cx="547747" cy="50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Imagem 90">
            <a:extLst>
              <a:ext uri="{FF2B5EF4-FFF2-40B4-BE49-F238E27FC236}">
                <a16:creationId xmlns:a16="http://schemas.microsoft.com/office/drawing/2014/main" id="{A6865824-B954-4F76-A033-25A8972CC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806" y="4990237"/>
            <a:ext cx="547747" cy="513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93142"/>
            <a:ext cx="1410078" cy="148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2987824" y="2276872"/>
            <a:ext cx="4662264" cy="3990360"/>
          </a:xfrm>
          <a:prstGeom prst="roundRect">
            <a:avLst>
              <a:gd name="adj" fmla="val 857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Dicas</a:t>
            </a:r>
          </a:p>
          <a:p>
            <a:pPr algn="ctr">
              <a:spcAft>
                <a:spcPts val="0"/>
              </a:spcAft>
            </a:pPr>
            <a:endParaRPr lang="pt-BR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Lista de Presença, solicitamos que no momento que entrar na reunião, todos escrevam no chat o nome completo e a instituição a que pertence. Ex: Michelle Miranda (ANP);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o apresentador terá a função de compartilhar a tela. Para os participantes essa função irá aparecer esmaecida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pelos envolvidos na reunião;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chat estará sendo acompanhado por integrantes da equipe responsável pelo evento. Qualquer dúvida, o participante deverá se comunicar através do chat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 Importantes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399230-1D27-4E6F-A35D-ED91729A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" y="1772816"/>
            <a:ext cx="9074234" cy="38910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093A068-9E6F-46E2-BDAC-1D028C868648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D09007-1827-40D3-99F6-72A957F422F7}"/>
              </a:ext>
            </a:extLst>
          </p:cNvPr>
          <p:cNvSpPr/>
          <p:nvPr/>
        </p:nvSpPr>
        <p:spPr>
          <a:xfrm>
            <a:off x="323528" y="5877272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https://support.office.com/pt-br/article/introdu%C3%A7%C3%A3o-a-eventos-ao-vivo-do-microsoft-teams-d077fec2-a058-483e-9ab5-1494afda578a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99605C-5DC0-42BF-8F01-5EAAC2885687}"/>
              </a:ext>
            </a:extLst>
          </p:cNvPr>
          <p:cNvSpPr/>
          <p:nvPr/>
        </p:nvSpPr>
        <p:spPr>
          <a:xfrm>
            <a:off x="-3851" y="1761642"/>
            <a:ext cx="9074234" cy="39134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F98C24-AA97-4235-84A6-EED0C63DB716}"/>
              </a:ext>
            </a:extLst>
          </p:cNvPr>
          <p:cNvSpPr/>
          <p:nvPr/>
        </p:nvSpPr>
        <p:spPr>
          <a:xfrm>
            <a:off x="-1" y="2852936"/>
            <a:ext cx="90703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7066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533</Words>
  <Application>Microsoft Office PowerPoint</Application>
  <PresentationFormat>Apresentação na tela (4:3)</PresentationFormat>
  <Paragraphs>101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Anp</dc:creator>
  <cp:lastModifiedBy>João Carlos Machado</cp:lastModifiedBy>
  <cp:revision>240</cp:revision>
  <dcterms:created xsi:type="dcterms:W3CDTF">2007-08-28T19:16:59Z</dcterms:created>
  <dcterms:modified xsi:type="dcterms:W3CDTF">2020-07-09T15:40:14Z</dcterms:modified>
</cp:coreProperties>
</file>