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75" r:id="rId2"/>
  </p:sldMasterIdLst>
  <p:notesMasterIdLst>
    <p:notesMasterId r:id="rId6"/>
  </p:notesMasterIdLst>
  <p:handoutMasterIdLst>
    <p:handoutMasterId r:id="rId7"/>
  </p:handoutMasterIdLst>
  <p:sldIdLst>
    <p:sldId id="326" r:id="rId3"/>
    <p:sldId id="367" r:id="rId4"/>
    <p:sldId id="368" r:id="rId5"/>
  </p:sldIdLst>
  <p:sldSz cx="13439775" cy="7559675"/>
  <p:notesSz cx="10020300" cy="6888163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9pPr>
  </p:defaultTextStyle>
  <p:extLst>
    <p:ext uri="{521415D9-36F7-43E2-AB2F-B90AF26B5E84}">
      <p14:sectionLst xmlns:p14="http://schemas.microsoft.com/office/powerpoint/2010/main">
        <p14:section name="Seção Padrão" id="{D9C62E22-B174-4A0D-A626-7D2C5397E689}">
          <p14:sldIdLst>
            <p14:sldId id="326"/>
            <p14:sldId id="367"/>
            <p14:sldId id="3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54" userDrawn="1">
          <p15:clr>
            <a:srgbClr val="A4A3A4"/>
          </p15:clr>
        </p15:guide>
        <p15:guide id="2" pos="380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980" userDrawn="1">
          <p15:clr>
            <a:srgbClr val="A4A3A4"/>
          </p15:clr>
        </p15:guide>
        <p15:guide id="2" pos="3142" userDrawn="1">
          <p15:clr>
            <a:srgbClr val="A4A3A4"/>
          </p15:clr>
        </p15:guide>
        <p15:guide id="3" orient="horz" pos="1972" userDrawn="1">
          <p15:clr>
            <a:srgbClr val="A4A3A4"/>
          </p15:clr>
        </p15:guide>
        <p15:guide id="4" pos="278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rgio Massillon Martins" initials="SM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BFBFB"/>
    <a:srgbClr val="FBFBF9"/>
    <a:srgbClr val="CCA4BE"/>
    <a:srgbClr val="EB85CE"/>
    <a:srgbClr val="E3D38D"/>
    <a:srgbClr val="71FFC6"/>
    <a:srgbClr val="CAD6CB"/>
    <a:srgbClr val="F3F9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D8F244-373E-4A5E-BFD5-A10C82ADB680}" v="5" dt="2020-11-23T19:34:37.4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25" autoAdjust="0"/>
    <p:restoredTop sz="94830"/>
  </p:normalViewPr>
  <p:slideViewPr>
    <p:cSldViewPr snapToGrid="0">
      <p:cViewPr varScale="1">
        <p:scale>
          <a:sx n="54" d="100"/>
          <a:sy n="54" d="100"/>
        </p:scale>
        <p:origin x="672" y="-64"/>
      </p:cViewPr>
      <p:guideLst>
        <p:guide orient="horz" pos="2154"/>
        <p:guide pos="380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1980"/>
        <p:guide pos="3142"/>
        <p:guide orient="horz" pos="1972"/>
        <p:guide pos="27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Germano Ferreira Junior" userId="c90e6975dd61d0ba" providerId="LiveId" clId="{CED8F244-373E-4A5E-BFD5-A10C82ADB680}"/>
    <pc:docChg chg="undo custSel addSld delSld modSld modSection">
      <pc:chgData name="Carlos Germano Ferreira Junior" userId="c90e6975dd61d0ba" providerId="LiveId" clId="{CED8F244-373E-4A5E-BFD5-A10C82ADB680}" dt="2020-11-23T19:37:52.050" v="983" actId="115"/>
      <pc:docMkLst>
        <pc:docMk/>
      </pc:docMkLst>
      <pc:sldChg chg="addSp delSp modSp mod">
        <pc:chgData name="Carlos Germano Ferreira Junior" userId="c90e6975dd61d0ba" providerId="LiveId" clId="{CED8F244-373E-4A5E-BFD5-A10C82ADB680}" dt="2020-11-23T19:29:33.398" v="829" actId="1076"/>
        <pc:sldMkLst>
          <pc:docMk/>
          <pc:sldMk cId="569456479" sldId="326"/>
        </pc:sldMkLst>
        <pc:spChg chg="add mod">
          <ac:chgData name="Carlos Germano Ferreira Junior" userId="c90e6975dd61d0ba" providerId="LiveId" clId="{CED8F244-373E-4A5E-BFD5-A10C82ADB680}" dt="2020-11-23T19:29:25.963" v="826" actId="207"/>
          <ac:spMkLst>
            <pc:docMk/>
            <pc:sldMk cId="569456479" sldId="326"/>
            <ac:spMk id="5" creationId="{8467B55C-CFBD-4FC2-A170-8495177F5D0E}"/>
          </ac:spMkLst>
        </pc:spChg>
        <pc:picChg chg="add mod">
          <ac:chgData name="Carlos Germano Ferreira Junior" userId="c90e6975dd61d0ba" providerId="LiveId" clId="{CED8F244-373E-4A5E-BFD5-A10C82ADB680}" dt="2020-11-23T18:59:24.652" v="41" actId="1076"/>
          <ac:picMkLst>
            <pc:docMk/>
            <pc:sldMk cId="569456479" sldId="326"/>
            <ac:picMk id="2" creationId="{80F8FA0B-F1CF-46FB-9C7E-C2501EEA1188}"/>
          </ac:picMkLst>
        </pc:picChg>
        <pc:picChg chg="add del mod">
          <ac:chgData name="Carlos Germano Ferreira Junior" userId="c90e6975dd61d0ba" providerId="LiveId" clId="{CED8F244-373E-4A5E-BFD5-A10C82ADB680}" dt="2020-11-23T19:29:33.398" v="829" actId="1076"/>
          <ac:picMkLst>
            <pc:docMk/>
            <pc:sldMk cId="569456479" sldId="326"/>
            <ac:picMk id="8" creationId="{00000000-0000-0000-0000-000000000000}"/>
          </ac:picMkLst>
        </pc:picChg>
      </pc:sldChg>
      <pc:sldChg chg="del">
        <pc:chgData name="Carlos Germano Ferreira Junior" userId="c90e6975dd61d0ba" providerId="LiveId" clId="{CED8F244-373E-4A5E-BFD5-A10C82ADB680}" dt="2020-11-23T18:58:25.134" v="31" actId="2696"/>
        <pc:sldMkLst>
          <pc:docMk/>
          <pc:sldMk cId="3996900269" sldId="366"/>
        </pc:sldMkLst>
      </pc:sldChg>
      <pc:sldChg chg="addSp delSp modSp add mod">
        <pc:chgData name="Carlos Germano Ferreira Junior" userId="c90e6975dd61d0ba" providerId="LiveId" clId="{CED8F244-373E-4A5E-BFD5-A10C82ADB680}" dt="2020-11-23T19:37:52.050" v="983" actId="115"/>
        <pc:sldMkLst>
          <pc:docMk/>
          <pc:sldMk cId="2492865175" sldId="367"/>
        </pc:sldMkLst>
        <pc:spChg chg="del mod">
          <ac:chgData name="Carlos Germano Ferreira Junior" userId="c90e6975dd61d0ba" providerId="LiveId" clId="{CED8F244-373E-4A5E-BFD5-A10C82ADB680}" dt="2020-11-23T18:58:17.110" v="30" actId="478"/>
          <ac:spMkLst>
            <pc:docMk/>
            <pc:sldMk cId="2492865175" sldId="367"/>
            <ac:spMk id="3" creationId="{00000000-0000-0000-0000-000000000000}"/>
          </ac:spMkLst>
        </pc:spChg>
        <pc:spChg chg="add mod">
          <ac:chgData name="Carlos Germano Ferreira Junior" userId="c90e6975dd61d0ba" providerId="LiveId" clId="{CED8F244-373E-4A5E-BFD5-A10C82ADB680}" dt="2020-11-23T19:37:52.050" v="983" actId="115"/>
          <ac:spMkLst>
            <pc:docMk/>
            <pc:sldMk cId="2492865175" sldId="367"/>
            <ac:spMk id="5" creationId="{7B63F433-52A2-4969-A64A-8B886ABFB7B0}"/>
          </ac:spMkLst>
        </pc:spChg>
        <pc:picChg chg="del">
          <ac:chgData name="Carlos Germano Ferreira Junior" userId="c90e6975dd61d0ba" providerId="LiveId" clId="{CED8F244-373E-4A5E-BFD5-A10C82ADB680}" dt="2020-11-23T18:58:12.112" v="28" actId="478"/>
          <ac:picMkLst>
            <pc:docMk/>
            <pc:sldMk cId="2492865175" sldId="367"/>
            <ac:picMk id="2" creationId="{92B9F473-9349-4242-97F9-DF6E259052BC}"/>
          </ac:picMkLst>
        </pc:picChg>
      </pc:sldChg>
      <pc:sldChg chg="del">
        <pc:chgData name="Carlos Germano Ferreira Junior" userId="c90e6975dd61d0ba" providerId="LiveId" clId="{CED8F244-373E-4A5E-BFD5-A10C82ADB680}" dt="2020-11-23T18:57:01.129" v="0" actId="47"/>
        <pc:sldMkLst>
          <pc:docMk/>
          <pc:sldMk cId="4152249786" sldId="367"/>
        </pc:sldMkLst>
      </pc:sldChg>
      <pc:sldChg chg="modSp add mod">
        <pc:chgData name="Carlos Germano Ferreira Junior" userId="c90e6975dd61d0ba" providerId="LiveId" clId="{CED8F244-373E-4A5E-BFD5-A10C82ADB680}" dt="2020-11-23T19:35:33.640" v="973" actId="20577"/>
        <pc:sldMkLst>
          <pc:docMk/>
          <pc:sldMk cId="491185647" sldId="368"/>
        </pc:sldMkLst>
        <pc:spChg chg="mod">
          <ac:chgData name="Carlos Germano Ferreira Junior" userId="c90e6975dd61d0ba" providerId="LiveId" clId="{CED8F244-373E-4A5E-BFD5-A10C82ADB680}" dt="2020-11-23T19:35:33.640" v="973" actId="20577"/>
          <ac:spMkLst>
            <pc:docMk/>
            <pc:sldMk cId="491185647" sldId="368"/>
            <ac:spMk id="5" creationId="{7B63F433-52A2-4969-A64A-8B886ABFB7B0}"/>
          </ac:spMkLst>
        </pc:spChg>
      </pc:sldChg>
      <pc:sldChg chg="del">
        <pc:chgData name="Carlos Germano Ferreira Junior" userId="c90e6975dd61d0ba" providerId="LiveId" clId="{CED8F244-373E-4A5E-BFD5-A10C82ADB680}" dt="2020-11-23T18:58:06.956" v="26" actId="47"/>
        <pc:sldMkLst>
          <pc:docMk/>
          <pc:sldMk cId="112971312" sldId="37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591" cy="3448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76399" y="0"/>
            <a:ext cx="4341591" cy="3448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E6F2-5FF8-463E-815D-9D610A7F1EA1}" type="datetimeFigureOut">
              <a:rPr lang="pt-BR" smtClean="0"/>
              <a:t>23/11/2020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542227"/>
            <a:ext cx="4341591" cy="3448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76399" y="6542227"/>
            <a:ext cx="4341591" cy="3448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DD978-16DA-4695-8CCF-7D917CB1D5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750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13038" y="522288"/>
            <a:ext cx="4592637" cy="258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02849" y="3271226"/>
            <a:ext cx="8014603" cy="309836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4347042" cy="34353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686402" algn="l"/>
                <a:tab pos="1372804" algn="l"/>
                <a:tab pos="2059206" algn="l"/>
                <a:tab pos="2745608" algn="l"/>
              </a:tabLst>
              <a:defRPr sz="1300" smtClean="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71212" y="0"/>
            <a:ext cx="4347042" cy="34353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686402" algn="l"/>
                <a:tab pos="1372804" algn="l"/>
                <a:tab pos="2059206" algn="l"/>
                <a:tab pos="2745608" algn="l"/>
              </a:tabLst>
              <a:defRPr sz="1300" smtClean="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43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7984" y="2348400"/>
            <a:ext cx="11423808" cy="16204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5968" y="4283819"/>
            <a:ext cx="9407843" cy="19319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13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1989" y="1763925"/>
            <a:ext cx="12095798" cy="498903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70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43837" y="302741"/>
            <a:ext cx="3023950" cy="645022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1991" y="302741"/>
            <a:ext cx="8847851" cy="645022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249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517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7985" y="2348401"/>
            <a:ext cx="11423808" cy="162043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5968" y="4283819"/>
            <a:ext cx="9407843" cy="19319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4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010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3930" y="302742"/>
            <a:ext cx="9963859" cy="54020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989" y="1763926"/>
            <a:ext cx="12095798" cy="49890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4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240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652" y="4857796"/>
            <a:ext cx="11423808" cy="1501435"/>
          </a:xfrm>
          <a:prstGeom prst="rect">
            <a:avLst/>
          </a:prstGeo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1652" y="3204115"/>
            <a:ext cx="11423808" cy="16536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99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8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9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9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95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9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9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4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337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1989" y="1763926"/>
            <a:ext cx="5935901" cy="4989036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1888" y="1763926"/>
            <a:ext cx="5935901" cy="4989036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198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91925" y="7006704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3183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351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1990" y="1692179"/>
            <a:ext cx="5938235" cy="7052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/>
            </a:lvl1pPr>
            <a:lvl2pPr marL="503991" indent="0">
              <a:buNone/>
              <a:defRPr sz="2200" b="1"/>
            </a:lvl2pPr>
            <a:lvl3pPr marL="1007984" indent="0">
              <a:buNone/>
              <a:defRPr sz="2000" b="1"/>
            </a:lvl3pPr>
            <a:lvl4pPr marL="1511975" indent="0">
              <a:buNone/>
              <a:defRPr sz="1800" b="1"/>
            </a:lvl4pPr>
            <a:lvl5pPr marL="2015967" indent="0">
              <a:buNone/>
              <a:defRPr sz="1800" b="1"/>
            </a:lvl5pPr>
            <a:lvl6pPr marL="2519958" indent="0">
              <a:buNone/>
              <a:defRPr sz="1800" b="1"/>
            </a:lvl6pPr>
            <a:lvl7pPr marL="3023950" indent="0">
              <a:buNone/>
              <a:defRPr sz="1800" b="1"/>
            </a:lvl7pPr>
            <a:lvl8pPr marL="3527941" indent="0">
              <a:buNone/>
              <a:defRPr sz="1800" b="1"/>
            </a:lvl8pPr>
            <a:lvl9pPr marL="4031932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1990" y="2397400"/>
            <a:ext cx="5938235" cy="43555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27222" y="1692179"/>
            <a:ext cx="5940567" cy="7052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/>
            </a:lvl1pPr>
            <a:lvl2pPr marL="503991" indent="0">
              <a:buNone/>
              <a:defRPr sz="2200" b="1"/>
            </a:lvl2pPr>
            <a:lvl3pPr marL="1007984" indent="0">
              <a:buNone/>
              <a:defRPr sz="2000" b="1"/>
            </a:lvl3pPr>
            <a:lvl4pPr marL="1511975" indent="0">
              <a:buNone/>
              <a:defRPr sz="1800" b="1"/>
            </a:lvl4pPr>
            <a:lvl5pPr marL="2015967" indent="0">
              <a:buNone/>
              <a:defRPr sz="1800" b="1"/>
            </a:lvl5pPr>
            <a:lvl6pPr marL="2519958" indent="0">
              <a:buNone/>
              <a:defRPr sz="1800" b="1"/>
            </a:lvl6pPr>
            <a:lvl7pPr marL="3023950" indent="0">
              <a:buNone/>
              <a:defRPr sz="1800" b="1"/>
            </a:lvl7pPr>
            <a:lvl8pPr marL="3527941" indent="0">
              <a:buNone/>
              <a:defRPr sz="1800" b="1"/>
            </a:lvl8pPr>
            <a:lvl9pPr marL="4031932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27222" y="2397400"/>
            <a:ext cx="5940567" cy="43555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198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91925" y="7006704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63183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7668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198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91925" y="7006704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63183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9631843" y="7072562"/>
            <a:ext cx="2615558" cy="301831"/>
          </a:xfrm>
          <a:prstGeom prst="rect">
            <a:avLst/>
          </a:prstGeom>
          <a:noFill/>
        </p:spPr>
        <p:txBody>
          <a:bodyPr wrap="none" lIns="100791" tIns="50396" rIns="100791" bIns="50396" rtlCol="0">
            <a:spAutoFit/>
          </a:bodyPr>
          <a:lstStyle/>
          <a:p>
            <a:pPr defTabSz="1007984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pt-BR" sz="1300">
                <a:solidFill>
                  <a:prstClr val="black"/>
                </a:solidFill>
                <a:latin typeface="Calibri"/>
              </a:rPr>
              <a:t>sergio.massillon@brasilcom.com.br</a:t>
            </a:r>
          </a:p>
        </p:txBody>
      </p:sp>
    </p:spTree>
    <p:extLst>
      <p:ext uri="{BB962C8B-B14F-4D97-AF65-F5344CB8AC3E}">
        <p14:creationId xmlns:p14="http://schemas.microsoft.com/office/powerpoint/2010/main" val="29274996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198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91925" y="7006704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63183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722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3929" y="302741"/>
            <a:ext cx="9963859" cy="54020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989" y="1763925"/>
            <a:ext cx="12095798" cy="49890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7626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91" y="300990"/>
            <a:ext cx="4421593" cy="1280945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583" y="300992"/>
            <a:ext cx="7513207" cy="6451973"/>
          </a:xfrm>
          <a:prstGeom prst="rect">
            <a:avLst/>
          </a:prstGeo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1991" y="1581934"/>
            <a:ext cx="4421593" cy="51710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503991" indent="0">
              <a:buNone/>
              <a:defRPr sz="1300"/>
            </a:lvl2pPr>
            <a:lvl3pPr marL="1007984" indent="0">
              <a:buNone/>
              <a:defRPr sz="1100"/>
            </a:lvl3pPr>
            <a:lvl4pPr marL="1511975" indent="0">
              <a:buNone/>
              <a:defRPr sz="1000"/>
            </a:lvl4pPr>
            <a:lvl5pPr marL="2015967" indent="0">
              <a:buNone/>
              <a:defRPr sz="1000"/>
            </a:lvl5pPr>
            <a:lvl6pPr marL="2519958" indent="0">
              <a:buNone/>
              <a:defRPr sz="1000"/>
            </a:lvl6pPr>
            <a:lvl7pPr marL="3023950" indent="0">
              <a:buNone/>
              <a:defRPr sz="1000"/>
            </a:lvl7pPr>
            <a:lvl8pPr marL="3527941" indent="0">
              <a:buNone/>
              <a:defRPr sz="1000"/>
            </a:lvl8pPr>
            <a:lvl9pPr marL="4031932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198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91925" y="7006704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3183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952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293" y="5291772"/>
            <a:ext cx="8063865" cy="624724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34293" y="675474"/>
            <a:ext cx="8063865" cy="45358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/>
            </a:lvl1pPr>
            <a:lvl2pPr marL="503991" indent="0">
              <a:buNone/>
              <a:defRPr sz="3100"/>
            </a:lvl2pPr>
            <a:lvl3pPr marL="1007984" indent="0">
              <a:buNone/>
              <a:defRPr sz="2600"/>
            </a:lvl3pPr>
            <a:lvl4pPr marL="1511975" indent="0">
              <a:buNone/>
              <a:defRPr sz="2200"/>
            </a:lvl4pPr>
            <a:lvl5pPr marL="2015967" indent="0">
              <a:buNone/>
              <a:defRPr sz="2200"/>
            </a:lvl5pPr>
            <a:lvl6pPr marL="2519958" indent="0">
              <a:buNone/>
              <a:defRPr sz="2200"/>
            </a:lvl6pPr>
            <a:lvl7pPr marL="3023950" indent="0">
              <a:buNone/>
              <a:defRPr sz="2200"/>
            </a:lvl7pPr>
            <a:lvl8pPr marL="3527941" indent="0">
              <a:buNone/>
              <a:defRPr sz="2200"/>
            </a:lvl8pPr>
            <a:lvl9pPr marL="4031932" indent="0">
              <a:buNone/>
              <a:defRPr sz="22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34293" y="5916500"/>
            <a:ext cx="8063865" cy="887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503991" indent="0">
              <a:buNone/>
              <a:defRPr sz="1300"/>
            </a:lvl2pPr>
            <a:lvl3pPr marL="1007984" indent="0">
              <a:buNone/>
              <a:defRPr sz="1100"/>
            </a:lvl3pPr>
            <a:lvl4pPr marL="1511975" indent="0">
              <a:buNone/>
              <a:defRPr sz="1000"/>
            </a:lvl4pPr>
            <a:lvl5pPr marL="2015967" indent="0">
              <a:buNone/>
              <a:defRPr sz="1000"/>
            </a:lvl5pPr>
            <a:lvl6pPr marL="2519958" indent="0">
              <a:buNone/>
              <a:defRPr sz="1000"/>
            </a:lvl6pPr>
            <a:lvl7pPr marL="3023950" indent="0">
              <a:buNone/>
              <a:defRPr sz="1000"/>
            </a:lvl7pPr>
            <a:lvl8pPr marL="3527941" indent="0">
              <a:buNone/>
              <a:defRPr sz="1000"/>
            </a:lvl8pPr>
            <a:lvl9pPr marL="4031932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198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91925" y="7006704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3183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6507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1989" y="1763926"/>
            <a:ext cx="12095798" cy="498903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4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4011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43838" y="302742"/>
            <a:ext cx="3023950" cy="645022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1992" y="302742"/>
            <a:ext cx="8847851" cy="645022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4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4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2534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280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652" y="4857795"/>
            <a:ext cx="11423808" cy="1501435"/>
          </a:xfrm>
          <a:prstGeom prst="rect">
            <a:avLst/>
          </a:prstGeo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1652" y="3204114"/>
            <a:ext cx="11423808" cy="16536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98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9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9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93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9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650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1988" y="1763925"/>
            <a:ext cx="5935901" cy="4989036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1887" y="1763925"/>
            <a:ext cx="5935901" cy="4989036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215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1990" y="1692179"/>
            <a:ext cx="5938235" cy="7052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/>
            </a:lvl1pPr>
            <a:lvl2pPr marL="503988" indent="0">
              <a:buNone/>
              <a:defRPr sz="2200" b="1"/>
            </a:lvl2pPr>
            <a:lvl3pPr marL="1007977" indent="0">
              <a:buNone/>
              <a:defRPr sz="2000" b="1"/>
            </a:lvl3pPr>
            <a:lvl4pPr marL="1511965" indent="0">
              <a:buNone/>
              <a:defRPr sz="1800" b="1"/>
            </a:lvl4pPr>
            <a:lvl5pPr marL="2015953" indent="0">
              <a:buNone/>
              <a:defRPr sz="1800" b="1"/>
            </a:lvl5pPr>
            <a:lvl6pPr marL="2519942" indent="0">
              <a:buNone/>
              <a:defRPr sz="1800" b="1"/>
            </a:lvl6pPr>
            <a:lvl7pPr marL="3023930" indent="0">
              <a:buNone/>
              <a:defRPr sz="1800" b="1"/>
            </a:lvl7pPr>
            <a:lvl8pPr marL="3527918" indent="0">
              <a:buNone/>
              <a:defRPr sz="1800" b="1"/>
            </a:lvl8pPr>
            <a:lvl9pPr marL="403190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1990" y="2397400"/>
            <a:ext cx="5938235" cy="43555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27221" y="1692179"/>
            <a:ext cx="5940567" cy="7052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/>
            </a:lvl1pPr>
            <a:lvl2pPr marL="503988" indent="0">
              <a:buNone/>
              <a:defRPr sz="2200" b="1"/>
            </a:lvl2pPr>
            <a:lvl3pPr marL="1007977" indent="0">
              <a:buNone/>
              <a:defRPr sz="2000" b="1"/>
            </a:lvl3pPr>
            <a:lvl4pPr marL="1511965" indent="0">
              <a:buNone/>
              <a:defRPr sz="1800" b="1"/>
            </a:lvl4pPr>
            <a:lvl5pPr marL="2015953" indent="0">
              <a:buNone/>
              <a:defRPr sz="1800" b="1"/>
            </a:lvl5pPr>
            <a:lvl6pPr marL="2519942" indent="0">
              <a:buNone/>
              <a:defRPr sz="1800" b="1"/>
            </a:lvl6pPr>
            <a:lvl7pPr marL="3023930" indent="0">
              <a:buNone/>
              <a:defRPr sz="1800" b="1"/>
            </a:lvl7pPr>
            <a:lvl8pPr marL="3527918" indent="0">
              <a:buNone/>
              <a:defRPr sz="1800" b="1"/>
            </a:lvl8pPr>
            <a:lvl9pPr marL="403190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27221" y="2397400"/>
            <a:ext cx="5940567" cy="43555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83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89" y="302737"/>
            <a:ext cx="12095798" cy="125994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9631842" y="7072562"/>
            <a:ext cx="2615564" cy="301833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defTabSz="1007977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pt-BR" sz="1300">
                <a:solidFill>
                  <a:prstClr val="black"/>
                </a:solidFill>
                <a:latin typeface="Calibri"/>
              </a:rPr>
              <a:t>sergio.massillon@brasilcom.com.br</a:t>
            </a:r>
          </a:p>
        </p:txBody>
      </p:sp>
    </p:spTree>
    <p:extLst>
      <p:ext uri="{BB962C8B-B14F-4D97-AF65-F5344CB8AC3E}">
        <p14:creationId xmlns:p14="http://schemas.microsoft.com/office/powerpoint/2010/main" val="326390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28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991" y="300990"/>
            <a:ext cx="4421593" cy="1280945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582" y="300991"/>
            <a:ext cx="7513207" cy="6451973"/>
          </a:xfrm>
          <a:prstGeom prst="rect">
            <a:avLst/>
          </a:prstGeo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1991" y="1581933"/>
            <a:ext cx="4421593" cy="51710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503988" indent="0">
              <a:buNone/>
              <a:defRPr sz="1300"/>
            </a:lvl2pPr>
            <a:lvl3pPr marL="1007977" indent="0">
              <a:buNone/>
              <a:defRPr sz="1100"/>
            </a:lvl3pPr>
            <a:lvl4pPr marL="1511965" indent="0">
              <a:buNone/>
              <a:defRPr sz="1000"/>
            </a:lvl4pPr>
            <a:lvl5pPr marL="2015953" indent="0">
              <a:buNone/>
              <a:defRPr sz="1000"/>
            </a:lvl5pPr>
            <a:lvl6pPr marL="2519942" indent="0">
              <a:buNone/>
              <a:defRPr sz="1000"/>
            </a:lvl6pPr>
            <a:lvl7pPr marL="3023930" indent="0">
              <a:buNone/>
              <a:defRPr sz="1000"/>
            </a:lvl7pPr>
            <a:lvl8pPr marL="3527918" indent="0">
              <a:buNone/>
              <a:defRPr sz="1000"/>
            </a:lvl8pPr>
            <a:lvl9pPr marL="403190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44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292" y="5291772"/>
            <a:ext cx="8063865" cy="624724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34292" y="675474"/>
            <a:ext cx="8063865" cy="45358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/>
            </a:lvl1pPr>
            <a:lvl2pPr marL="503988" indent="0">
              <a:buNone/>
              <a:defRPr sz="3100"/>
            </a:lvl2pPr>
            <a:lvl3pPr marL="1007977" indent="0">
              <a:buNone/>
              <a:defRPr sz="2600"/>
            </a:lvl3pPr>
            <a:lvl4pPr marL="1511965" indent="0">
              <a:buNone/>
              <a:defRPr sz="2200"/>
            </a:lvl4pPr>
            <a:lvl5pPr marL="2015953" indent="0">
              <a:buNone/>
              <a:defRPr sz="2200"/>
            </a:lvl5pPr>
            <a:lvl6pPr marL="2519942" indent="0">
              <a:buNone/>
              <a:defRPr sz="2200"/>
            </a:lvl6pPr>
            <a:lvl7pPr marL="3023930" indent="0">
              <a:buNone/>
              <a:defRPr sz="2200"/>
            </a:lvl7pPr>
            <a:lvl8pPr marL="3527918" indent="0">
              <a:buNone/>
              <a:defRPr sz="2200"/>
            </a:lvl8pPr>
            <a:lvl9pPr marL="4031906" indent="0">
              <a:buNone/>
              <a:defRPr sz="22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34292" y="5916499"/>
            <a:ext cx="8063865" cy="887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503988" indent="0">
              <a:buNone/>
              <a:defRPr sz="1300"/>
            </a:lvl2pPr>
            <a:lvl3pPr marL="1007977" indent="0">
              <a:buNone/>
              <a:defRPr sz="1100"/>
            </a:lvl3pPr>
            <a:lvl4pPr marL="1511965" indent="0">
              <a:buNone/>
              <a:defRPr sz="1000"/>
            </a:lvl4pPr>
            <a:lvl5pPr marL="2015953" indent="0">
              <a:buNone/>
              <a:defRPr sz="1000"/>
            </a:lvl5pPr>
            <a:lvl6pPr marL="2519942" indent="0">
              <a:buNone/>
              <a:defRPr sz="1000"/>
            </a:lvl6pPr>
            <a:lvl7pPr marL="3023930" indent="0">
              <a:buNone/>
              <a:defRPr sz="1000"/>
            </a:lvl7pPr>
            <a:lvl8pPr marL="3527918" indent="0">
              <a:buNone/>
              <a:defRPr sz="1000"/>
            </a:lvl8pPr>
            <a:lvl9pPr marL="403190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1988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9455C4D8-3C25-42FF-A2D5-5DE096E13918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23/11/2020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91925" y="7006702"/>
            <a:ext cx="4255929" cy="402483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31839" y="7006702"/>
            <a:ext cx="3135948" cy="402483"/>
          </a:xfrm>
          <a:prstGeom prst="rect">
            <a:avLst/>
          </a:prstGeom>
        </p:spPr>
        <p:txBody>
          <a:bodyPr/>
          <a:lstStyle/>
          <a:p>
            <a:fld id="{2E640292-2033-424F-AFA4-223AE219BE8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57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s_slide16-9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3439775" cy="755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140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9" r:id="rId12"/>
  </p:sldLayoutIdLst>
  <p:txStyles>
    <p:titleStyle>
      <a:lvl1pPr algn="ctr" defTabSz="1007977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2" indent="-377992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981" indent="-314992" algn="l" defTabSz="1007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971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958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948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936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924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913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901" indent="-251995" algn="l" defTabSz="1007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88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77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65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953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942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930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918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906" algn="l" defTabSz="100797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s_slide16-9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3439775" cy="755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33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8" r:id="rId12"/>
  </p:sldLayoutIdLst>
  <p:txStyles>
    <p:titleStyle>
      <a:lvl1pPr algn="ctr" defTabSz="100798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4" indent="-377994" algn="l" defTabSz="1007984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987" indent="-314994" algn="l" defTabSz="100798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980" indent="-251997" algn="l" defTabSz="10079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970" indent="-251997" algn="l" defTabSz="100798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962" indent="-251997" algn="l" defTabSz="100798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954" indent="-251997" algn="l" defTabSz="10079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945" indent="-251997" algn="l" defTabSz="10079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938" indent="-251997" algn="l" defTabSz="10079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929" indent="-251997" algn="l" defTabSz="100798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00798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91" algn="l" defTabSz="100798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84" algn="l" defTabSz="100798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75" algn="l" defTabSz="100798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967" algn="l" defTabSz="100798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958" algn="l" defTabSz="100798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950" algn="l" defTabSz="100798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941" algn="l" defTabSz="100798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932" algn="l" defTabSz="100798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s_capa 16-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835"/>
            <a:ext cx="13439422" cy="7559675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80F8FA0B-F1CF-46FB-9C7E-C2501EEA11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8786" y="347341"/>
            <a:ext cx="2228142" cy="128314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8467B55C-CFBD-4FC2-A170-8495177F5D0E}"/>
              </a:ext>
            </a:extLst>
          </p:cNvPr>
          <p:cNvSpPr txBox="1"/>
          <p:nvPr/>
        </p:nvSpPr>
        <p:spPr>
          <a:xfrm>
            <a:off x="736271" y="5492314"/>
            <a:ext cx="12240014" cy="2067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CONSULTA E DE AUDIÊNCIA PÚBLICA ANP Nº 17/2020</a:t>
            </a:r>
          </a:p>
          <a:p>
            <a:pPr algn="just"/>
            <a:endParaRPr lang="pt-BR" sz="24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sz="2000" dirty="0">
                <a:solidFill>
                  <a:srgbClr val="002060"/>
                </a:solidFill>
              </a:rPr>
              <a:t>Objetivo: Obter subsídios e informações adicionais sobre minuta de resolução que altera as regras de comercialização de etanol hidratado combustível, criando a figura do Distribuidor Vinculado e possibilitando a comercialização do produto entre fornecedor e revendedor varejista;</a:t>
            </a:r>
          </a:p>
          <a:p>
            <a:endParaRPr lang="pt-BR" sz="2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45647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7B63F433-52A2-4969-A64A-8B886ABFB7B0}"/>
              </a:ext>
            </a:extLst>
          </p:cNvPr>
          <p:cNvSpPr txBox="1"/>
          <p:nvPr/>
        </p:nvSpPr>
        <p:spPr>
          <a:xfrm>
            <a:off x="106877" y="224651"/>
            <a:ext cx="13240987" cy="7735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2150" dirty="0">
                <a:solidFill>
                  <a:srgbClr val="002060"/>
                </a:solidFill>
              </a:rPr>
              <a:t>Em </a:t>
            </a:r>
            <a:r>
              <a:rPr lang="pt-BR" sz="2150" b="1" u="sng" dirty="0">
                <a:solidFill>
                  <a:srgbClr val="002060"/>
                </a:solidFill>
              </a:rPr>
              <a:t>21.01.2020</a:t>
            </a:r>
            <a:r>
              <a:rPr lang="pt-BR" sz="2150" dirty="0">
                <a:solidFill>
                  <a:srgbClr val="002060"/>
                </a:solidFill>
              </a:rPr>
              <a:t> – </a:t>
            </a:r>
            <a:r>
              <a:rPr lang="pt-BR" sz="2150" b="1" u="sng" dirty="0">
                <a:solidFill>
                  <a:srgbClr val="FF0000"/>
                </a:solidFill>
              </a:rPr>
              <a:t>WORKSHOP</a:t>
            </a:r>
            <a:r>
              <a:rPr lang="pt-BR" sz="2150" dirty="0">
                <a:solidFill>
                  <a:srgbClr val="002060"/>
                </a:solidFill>
              </a:rPr>
              <a:t> RES. ANP DE N. 43/2009: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t-BR" sz="2150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</a:t>
            </a:r>
            <a:r>
              <a:rPr lang="pt-BR" sz="215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BRASILCOM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fez questão de se posicionar no sentido de que, caso se optasse pela criação de um novo agente regulado para a cadeia de abastecimento (distribuidor vinculado), ainda que restrito a comercialização apenas de etanol hidratado, esse deveria ter </a:t>
            </a:r>
            <a:r>
              <a:rPr lang="pt-BR" sz="2150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 mesmos ônus regulatórios exigidos aos demais distribuidores de combustíveis líquidos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</a:p>
          <a:p>
            <a:pPr algn="just"/>
            <a:endParaRPr lang="pt-BR" sz="215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Como </a:t>
            </a:r>
            <a:r>
              <a:rPr lang="pt-BR" sz="215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SUGESTÃO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 melhoramento da regulamentação proposta defendemos que o “</a:t>
            </a:r>
            <a:r>
              <a:rPr lang="pt-BR" sz="2150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distribuidor vinculado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 também</a:t>
            </a:r>
            <a:r>
              <a:rPr lang="pt-BR" sz="215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precise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estar sujeito ao que está previsto na </a:t>
            </a:r>
            <a:r>
              <a:rPr lang="pt-BR" sz="215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Res. ANP de n. 44/13</a:t>
            </a:r>
            <a:r>
              <a:rPr lang="pt-BR" sz="2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 </a:t>
            </a:r>
            <a:r>
              <a:rPr lang="pt-BR" sz="215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09/07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o que se justifica: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15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15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Pela 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defesa da </a:t>
            </a:r>
            <a:r>
              <a:rPr lang="pt-BR" sz="215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manutenção da qualidade</a:t>
            </a:r>
            <a:r>
              <a:rPr lang="pt-BR" sz="2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 </a:t>
            </a:r>
            <a:r>
              <a:rPr lang="pt-BR" sz="215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rastreabilidade</a:t>
            </a:r>
            <a:r>
              <a:rPr lang="pt-BR" sz="2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dos combustíveis líquidos;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15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 cabe à ANP </a:t>
            </a:r>
            <a:r>
              <a:rPr lang="pt-BR" sz="215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os interesses dos consumidores 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quanto a preço, </a:t>
            </a:r>
            <a:r>
              <a:rPr lang="pt-BR" sz="2150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qualidade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 oferta dos combustíveis;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15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Pelo o interesse público em </a:t>
            </a:r>
            <a:r>
              <a:rPr lang="pt-BR" sz="215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dotar o transporte de combustíveis da segurança necessária à garantia da integridade do produto da origem até o destino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15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</a:t>
            </a:r>
            <a:r>
              <a:rPr lang="pt-BR" sz="2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amostra-testemunha constitui-se em importante ferramenta 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para </a:t>
            </a:r>
            <a:r>
              <a:rPr lang="pt-BR" sz="2150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rastreamento e identificação do responsável pela não conformidade do combustível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</a:p>
          <a:p>
            <a:pPr algn="just"/>
            <a:endParaRPr lang="pt-BR" sz="215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inclusão das </a:t>
            </a:r>
            <a:r>
              <a:rPr lang="pt-BR" sz="215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regras propostas </a:t>
            </a:r>
            <a:r>
              <a:rPr lang="pt-BR" sz="215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propiciaria uma competição saudável e alinhada com as melhores práticas do mercado, na defesa constante pela manutenção de um rígido e necessário controle da qualidade dos combustíveis.</a:t>
            </a:r>
            <a:endParaRPr lang="pt-BR" sz="215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150" dirty="0">
              <a:solidFill>
                <a:srgbClr val="002060"/>
              </a:solidFill>
            </a:endParaRPr>
          </a:p>
          <a:p>
            <a:endParaRPr lang="pt-BR" sz="2150" dirty="0">
              <a:solidFill>
                <a:srgbClr val="002060"/>
              </a:solidFill>
            </a:endParaRPr>
          </a:p>
          <a:p>
            <a:endParaRPr lang="pt-B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86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7B63F433-52A2-4969-A64A-8B886ABFB7B0}"/>
              </a:ext>
            </a:extLst>
          </p:cNvPr>
          <p:cNvSpPr txBox="1"/>
          <p:nvPr/>
        </p:nvSpPr>
        <p:spPr>
          <a:xfrm>
            <a:off x="99393" y="2241805"/>
            <a:ext cx="13240987" cy="28116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15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OBRIGADO</a:t>
            </a:r>
            <a:endParaRPr lang="pt-BR" sz="215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endParaRPr lang="pt-BR" sz="21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endParaRPr lang="pt-BR" sz="215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pt-BR" sz="215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Germano Jr.</a:t>
            </a:r>
          </a:p>
          <a:p>
            <a:pPr algn="ctr"/>
            <a:r>
              <a:rPr lang="pt-BR" sz="215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Dep. Jurídico </a:t>
            </a:r>
          </a:p>
          <a:p>
            <a:pPr algn="ctr"/>
            <a:r>
              <a:rPr lang="pt-BR" sz="215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cgermano@brasilcom.com.br</a:t>
            </a:r>
            <a:endParaRPr lang="pt-BR" sz="215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150" dirty="0">
              <a:solidFill>
                <a:srgbClr val="002060"/>
              </a:solidFill>
            </a:endParaRPr>
          </a:p>
          <a:p>
            <a:endParaRPr lang="pt-BR" sz="2150" dirty="0">
              <a:solidFill>
                <a:srgbClr val="00206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118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3077</TotalTime>
  <Words>277</Words>
  <Application>Microsoft Office PowerPoint</Application>
  <PresentationFormat>Personalizar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1_Office Theme</vt:lpstr>
      <vt:lpstr>2_Office Theme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Massillon</dc:creator>
  <cp:lastModifiedBy>Carlos Germano Ferreira Junior</cp:lastModifiedBy>
  <cp:revision>46</cp:revision>
  <cp:lastPrinted>2020-08-19T13:14:13Z</cp:lastPrinted>
  <dcterms:created xsi:type="dcterms:W3CDTF">2013-11-15T17:15:01Z</dcterms:created>
  <dcterms:modified xsi:type="dcterms:W3CDTF">2020-11-23T19:37:54Z</dcterms:modified>
</cp:coreProperties>
</file>