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6"/>
  </p:notesMasterIdLst>
  <p:handoutMasterIdLst>
    <p:handoutMasterId r:id="rId7"/>
  </p:handoutMasterIdLst>
  <p:sldIdLst>
    <p:sldId id="257" r:id="rId2"/>
    <p:sldId id="270" r:id="rId3"/>
    <p:sldId id="288" r:id="rId4"/>
    <p:sldId id="259" r:id="rId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1920" userDrawn="1">
          <p15:clr>
            <a:srgbClr val="A4A3A4"/>
          </p15:clr>
        </p15:guide>
        <p15:guide id="2" orient="horz" pos="989" userDrawn="1">
          <p15:clr>
            <a:srgbClr val="A4A3A4"/>
          </p15:clr>
        </p15:guide>
        <p15:guide id="3" orient="horz" pos="2851" userDrawn="1">
          <p15:clr>
            <a:srgbClr val="A4A3A4"/>
          </p15:clr>
        </p15:guide>
        <p15:guide id="4" orient="horz" pos="1855" userDrawn="1">
          <p15:clr>
            <a:srgbClr val="A4A3A4"/>
          </p15:clr>
        </p15:guide>
        <p15:guide id="5" orient="horz" pos="824" userDrawn="1">
          <p15:clr>
            <a:srgbClr val="A4A3A4"/>
          </p15:clr>
        </p15:guide>
        <p15:guide id="6" orient="horz" pos="2784" userDrawn="1">
          <p15:clr>
            <a:srgbClr val="A4A3A4"/>
          </p15:clr>
        </p15:guide>
        <p15:guide id="7" orient="horz" pos="3879" userDrawn="1">
          <p15:clr>
            <a:srgbClr val="A4A3A4"/>
          </p15:clr>
        </p15:guide>
        <p15:guide id="8" orient="horz" pos="3713" userDrawn="1">
          <p15:clr>
            <a:srgbClr val="A4A3A4"/>
          </p15:clr>
        </p15:guide>
        <p15:guide id="9" pos="2843" userDrawn="1">
          <p15:clr>
            <a:srgbClr val="A4A3A4"/>
          </p15:clr>
        </p15:guide>
        <p15:guide id="10" pos="1924" userDrawn="1">
          <p15:clr>
            <a:srgbClr val="A4A3A4"/>
          </p15:clr>
        </p15:guide>
        <p15:guide id="11" pos="1997" userDrawn="1">
          <p15:clr>
            <a:srgbClr val="A4A3A4"/>
          </p15:clr>
        </p15:guide>
        <p15:guide id="12" pos="3837" userDrawn="1">
          <p15:clr>
            <a:srgbClr val="A4A3A4"/>
          </p15:clr>
        </p15:guide>
        <p15:guide id="13" pos="2917" userDrawn="1">
          <p15:clr>
            <a:srgbClr val="A4A3A4"/>
          </p15:clr>
        </p15:guide>
        <p15:guide id="14" pos="3772" userDrawn="1">
          <p15:clr>
            <a:srgbClr val="A4A3A4"/>
          </p15:clr>
        </p15:guide>
        <p15:guide id="15" pos="158" userDrawn="1">
          <p15:clr>
            <a:srgbClr val="A4A3A4"/>
          </p15:clr>
        </p15:guide>
        <p15:guide id="16" pos="5650" userDrawn="1">
          <p15:clr>
            <a:srgbClr val="A4A3A4"/>
          </p15:clr>
        </p15:guide>
        <p15:guide id="17" pos="1078" userDrawn="1">
          <p15:clr>
            <a:srgbClr val="A4A3A4"/>
          </p15:clr>
        </p15:guide>
        <p15:guide id="18" pos="1013" userDrawn="1">
          <p15:clr>
            <a:srgbClr val="A4A3A4"/>
          </p15:clr>
        </p15:guide>
        <p15:guide id="19" pos="4683" userDrawn="1">
          <p15:clr>
            <a:srgbClr val="A4A3A4"/>
          </p15:clr>
        </p15:guide>
        <p15:guide id="20" pos="474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9999"/>
    <a:srgbClr val="40537D"/>
    <a:srgbClr val="666666"/>
    <a:srgbClr val="D20F8C"/>
    <a:srgbClr val="F3ED37"/>
    <a:srgbClr val="FA9600"/>
    <a:srgbClr val="CBEDF5"/>
    <a:srgbClr val="98DCED"/>
    <a:srgbClr val="4A18A4"/>
    <a:srgbClr val="3333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8" d="100"/>
          <a:sy n="88" d="100"/>
        </p:scale>
        <p:origin x="-1267" y="-82"/>
      </p:cViewPr>
      <p:guideLst>
        <p:guide orient="horz" pos="1920"/>
        <p:guide orient="horz" pos="989"/>
        <p:guide orient="horz" pos="2851"/>
        <p:guide orient="horz" pos="1855"/>
        <p:guide orient="horz" pos="824"/>
        <p:guide orient="horz" pos="2784"/>
        <p:guide orient="horz" pos="3879"/>
        <p:guide orient="horz" pos="3713"/>
        <p:guide pos="2843"/>
        <p:guide pos="1924"/>
        <p:guide pos="1997"/>
        <p:guide pos="3837"/>
        <p:guide pos="2917"/>
        <p:guide pos="3772"/>
        <p:guide pos="158"/>
        <p:guide pos="5650"/>
        <p:guide pos="1078"/>
        <p:guide pos="1013"/>
        <p:guide pos="4683"/>
        <p:guide pos="4748"/>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9B6B5-D9FF-481F-8CB4-3D874E5614E0}"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04302AA7-EC2D-4C27-89D7-7E29146E6E46}">
      <dgm:prSet phldrT="[Text]" custT="1"/>
      <dgm:spPr/>
      <dgm:t>
        <a:bodyPr/>
        <a:lstStyle/>
        <a:p>
          <a:r>
            <a:rPr lang="en-US" sz="2400" dirty="0" err="1"/>
            <a:t>Impactos</a:t>
          </a:r>
          <a:r>
            <a:rPr lang="en-US" sz="2400" dirty="0"/>
            <a:t> da </a:t>
          </a:r>
          <a:r>
            <a:rPr lang="en-US" sz="2400" dirty="0" err="1"/>
            <a:t>isenção</a:t>
          </a:r>
          <a:r>
            <a:rPr lang="en-US" sz="2400" dirty="0"/>
            <a:t> no </a:t>
          </a:r>
          <a:r>
            <a:rPr lang="en-US" sz="2400" dirty="0" err="1"/>
            <a:t>conteúdo</a:t>
          </a:r>
          <a:r>
            <a:rPr lang="en-US" sz="2400" dirty="0"/>
            <a:t> local global  </a:t>
          </a:r>
        </a:p>
      </dgm:t>
    </dgm:pt>
    <dgm:pt modelId="{52363FEB-52BC-4DE5-8118-B6D71DB813AA}" type="parTrans" cxnId="{F19062AB-DA50-40A5-A367-1257FDB637CC}">
      <dgm:prSet/>
      <dgm:spPr/>
      <dgm:t>
        <a:bodyPr/>
        <a:lstStyle/>
        <a:p>
          <a:endParaRPr lang="en-US" sz="1800"/>
        </a:p>
      </dgm:t>
    </dgm:pt>
    <dgm:pt modelId="{6D0D43DC-AB96-4D51-ACDE-7CEE4014A514}" type="sibTrans" cxnId="{F19062AB-DA50-40A5-A367-1257FDB637CC}">
      <dgm:prSet/>
      <dgm:spPr/>
      <dgm:t>
        <a:bodyPr/>
        <a:lstStyle/>
        <a:p>
          <a:endParaRPr lang="en-US" sz="1800"/>
        </a:p>
      </dgm:t>
    </dgm:pt>
    <dgm:pt modelId="{4139BCE9-6227-4345-9B20-AF1F03AB70DD}">
      <dgm:prSet phldrT="[Text]" custT="1"/>
      <dgm:spPr>
        <a:solidFill>
          <a:srgbClr val="40537D">
            <a:hueOff val="0"/>
            <a:satOff val="0"/>
            <a:lumOff val="0"/>
            <a:alphaOff val="0"/>
          </a:srgbClr>
        </a:solidFill>
        <a:ln w="25400" cap="flat" cmpd="sng" algn="ctr">
          <a:solidFill>
            <a:srgbClr val="FFFFFF">
              <a:hueOff val="0"/>
              <a:satOff val="0"/>
              <a:lumOff val="0"/>
              <a:alphaOff val="0"/>
            </a:srgbClr>
          </a:solidFill>
          <a:prstDash val="solid"/>
        </a:ln>
        <a:effectLst/>
      </dgm:spPr>
      <dgm:t>
        <a:bodyPr spcFirstLastPara="0" vert="horz" wrap="square" lIns="219213" tIns="0" rIns="219213" bIns="0" numCol="1" spcCol="1270" anchor="ctr" anchorCtr="0"/>
        <a:lstStyle/>
        <a:p>
          <a:pPr marL="0" lvl="0" indent="0" algn="l" defTabSz="1066800">
            <a:lnSpc>
              <a:spcPct val="90000"/>
            </a:lnSpc>
            <a:spcBef>
              <a:spcPct val="0"/>
            </a:spcBef>
            <a:spcAft>
              <a:spcPct val="35000"/>
            </a:spcAft>
            <a:buNone/>
          </a:pPr>
          <a:r>
            <a:rPr lang="en-US" sz="2400" kern="1200" dirty="0" err="1">
              <a:solidFill>
                <a:srgbClr val="FFFFFF"/>
              </a:solidFill>
              <a:latin typeface="Arial"/>
              <a:ea typeface="+mn-ea"/>
              <a:cs typeface="Arial"/>
            </a:rPr>
            <a:t>Artigo</a:t>
          </a:r>
          <a:r>
            <a:rPr lang="en-US" sz="2400" kern="1200" dirty="0">
              <a:solidFill>
                <a:srgbClr val="FFFFFF"/>
              </a:solidFill>
              <a:latin typeface="Arial"/>
              <a:ea typeface="+mn-ea"/>
              <a:cs typeface="Arial"/>
            </a:rPr>
            <a:t> 34 – </a:t>
          </a:r>
          <a:r>
            <a:rPr lang="en-US" sz="2400" kern="1200" dirty="0" err="1">
              <a:solidFill>
                <a:srgbClr val="FFFFFF"/>
              </a:solidFill>
              <a:latin typeface="Arial"/>
              <a:ea typeface="+mn-ea"/>
              <a:cs typeface="Arial"/>
            </a:rPr>
            <a:t>aplicação</a:t>
          </a:r>
          <a:r>
            <a:rPr lang="en-US" sz="2400" kern="1200" dirty="0">
              <a:solidFill>
                <a:srgbClr val="FFFFFF"/>
              </a:solidFill>
              <a:latin typeface="Arial"/>
              <a:ea typeface="+mn-ea"/>
              <a:cs typeface="Arial"/>
            </a:rPr>
            <a:t> </a:t>
          </a:r>
          <a:r>
            <a:rPr lang="en-US" sz="2400" kern="1200" dirty="0" err="1">
              <a:solidFill>
                <a:srgbClr val="FFFFFF"/>
              </a:solidFill>
              <a:latin typeface="Arial"/>
              <a:ea typeface="+mn-ea"/>
              <a:cs typeface="Arial"/>
            </a:rPr>
            <a:t>retroativa</a:t>
          </a:r>
          <a:r>
            <a:rPr lang="en-US" sz="2400" kern="1200" dirty="0">
              <a:solidFill>
                <a:srgbClr val="FFFFFF"/>
              </a:solidFill>
              <a:latin typeface="Arial"/>
              <a:ea typeface="+mn-ea"/>
              <a:cs typeface="Arial"/>
            </a:rPr>
            <a:t> da </a:t>
          </a:r>
          <a:r>
            <a:rPr lang="en-US" sz="2400" kern="1200" dirty="0" err="1">
              <a:solidFill>
                <a:srgbClr val="FFFFFF"/>
              </a:solidFill>
              <a:latin typeface="Arial"/>
              <a:ea typeface="+mn-ea"/>
              <a:cs typeface="Arial"/>
            </a:rPr>
            <a:t>regra</a:t>
          </a:r>
          <a:r>
            <a:rPr lang="en-US" sz="2400" kern="1200" dirty="0">
              <a:solidFill>
                <a:srgbClr val="FFFFFF"/>
              </a:solidFill>
              <a:latin typeface="Arial"/>
              <a:ea typeface="+mn-ea"/>
              <a:cs typeface="Arial"/>
            </a:rPr>
            <a:t> da 14a. </a:t>
          </a:r>
          <a:r>
            <a:rPr lang="en-US" sz="2400" kern="1200" dirty="0" err="1">
              <a:solidFill>
                <a:srgbClr val="FFFFFF"/>
              </a:solidFill>
              <a:latin typeface="Arial"/>
              <a:ea typeface="+mn-ea"/>
              <a:cs typeface="Arial"/>
            </a:rPr>
            <a:t>rodada</a:t>
          </a:r>
          <a:endParaRPr lang="en-US" sz="2400" kern="1200" dirty="0">
            <a:solidFill>
              <a:srgbClr val="FFFFFF"/>
            </a:solidFill>
            <a:latin typeface="Arial"/>
            <a:ea typeface="+mn-ea"/>
            <a:cs typeface="Arial"/>
          </a:endParaRPr>
        </a:p>
      </dgm:t>
    </dgm:pt>
    <dgm:pt modelId="{597417BA-7DF5-41C9-80A8-36F5AEA808FA}" type="parTrans" cxnId="{C49F6065-AC42-4885-B52B-501EBF1202C3}">
      <dgm:prSet/>
      <dgm:spPr/>
      <dgm:t>
        <a:bodyPr/>
        <a:lstStyle/>
        <a:p>
          <a:endParaRPr lang="en-US" sz="1800"/>
        </a:p>
      </dgm:t>
    </dgm:pt>
    <dgm:pt modelId="{7E19CA80-D3D2-43D2-9BC1-8ADD4283BF27}" type="sibTrans" cxnId="{C49F6065-AC42-4885-B52B-501EBF1202C3}">
      <dgm:prSet/>
      <dgm:spPr/>
      <dgm:t>
        <a:bodyPr/>
        <a:lstStyle/>
        <a:p>
          <a:endParaRPr lang="en-US" sz="1800"/>
        </a:p>
      </dgm:t>
    </dgm:pt>
    <dgm:pt modelId="{D5EE2B60-AE1A-413B-9F4C-672D52A90F6D}">
      <dgm:prSet custT="1"/>
      <dgm:spPr/>
      <dgm:t>
        <a:bodyPr/>
        <a:lstStyle/>
        <a:p>
          <a:pPr algn="just">
            <a:lnSpc>
              <a:spcPct val="150000"/>
            </a:lnSpc>
            <a:buClr>
              <a:schemeClr val="accent2"/>
            </a:buClr>
          </a:pPr>
          <a:r>
            <a:rPr lang="en-US" altLang="en-US" sz="1800" dirty="0" err="1">
              <a:solidFill>
                <a:schemeClr val="tx1"/>
              </a:solidFill>
              <a:latin typeface="+mn-lt"/>
            </a:rPr>
            <a:t>Evitar</a:t>
          </a:r>
          <a:r>
            <a:rPr lang="en-US" altLang="en-US" sz="1800" dirty="0">
              <a:solidFill>
                <a:schemeClr val="tx1"/>
              </a:solidFill>
              <a:latin typeface="+mn-lt"/>
            </a:rPr>
            <a:t> que o </a:t>
          </a:r>
          <a:r>
            <a:rPr lang="en-US" altLang="en-US" sz="1800" dirty="0" err="1">
              <a:solidFill>
                <a:schemeClr val="tx1"/>
              </a:solidFill>
              <a:latin typeface="+mn-lt"/>
            </a:rPr>
            <a:t>impacto</a:t>
          </a:r>
          <a:r>
            <a:rPr lang="en-US" altLang="en-US" sz="1800" dirty="0">
              <a:solidFill>
                <a:schemeClr val="tx1"/>
              </a:solidFill>
              <a:latin typeface="+mn-lt"/>
            </a:rPr>
            <a:t> da </a:t>
          </a:r>
          <a:r>
            <a:rPr lang="en-US" altLang="en-US" sz="1800" dirty="0" err="1">
              <a:solidFill>
                <a:schemeClr val="tx1"/>
              </a:solidFill>
              <a:latin typeface="+mn-lt"/>
            </a:rPr>
            <a:t>isenção</a:t>
          </a:r>
          <a:r>
            <a:rPr lang="en-US" altLang="en-US" sz="1800" dirty="0">
              <a:solidFill>
                <a:schemeClr val="tx1"/>
              </a:solidFill>
              <a:latin typeface="+mn-lt"/>
            </a:rPr>
            <a:t> </a:t>
          </a:r>
          <a:r>
            <a:rPr lang="en-US" altLang="en-US" sz="1800" dirty="0" err="1">
              <a:solidFill>
                <a:schemeClr val="tx1"/>
              </a:solidFill>
              <a:latin typeface="+mn-lt"/>
            </a:rPr>
            <a:t>por</a:t>
          </a:r>
          <a:r>
            <a:rPr lang="en-US" altLang="en-US" sz="1800" dirty="0">
              <a:solidFill>
                <a:schemeClr val="tx1"/>
              </a:solidFill>
              <a:latin typeface="+mn-lt"/>
            </a:rPr>
            <a:t> </a:t>
          </a:r>
          <a:r>
            <a:rPr lang="en-US" altLang="en-US" sz="1800" dirty="0" err="1">
              <a:solidFill>
                <a:schemeClr val="tx1"/>
              </a:solidFill>
              <a:latin typeface="+mn-lt"/>
            </a:rPr>
            <a:t>contrato</a:t>
          </a:r>
          <a:r>
            <a:rPr lang="en-US" altLang="en-US" sz="1800" dirty="0">
              <a:solidFill>
                <a:schemeClr val="tx1"/>
              </a:solidFill>
              <a:latin typeface="+mn-lt"/>
            </a:rPr>
            <a:t> no item/</a:t>
          </a:r>
          <a:r>
            <a:rPr lang="en-US" altLang="en-US" sz="1800" dirty="0" err="1">
              <a:solidFill>
                <a:schemeClr val="tx1"/>
              </a:solidFill>
              <a:latin typeface="+mn-lt"/>
            </a:rPr>
            <a:t>subitem</a:t>
          </a:r>
          <a:r>
            <a:rPr lang="en-US" altLang="en-US" sz="1800" dirty="0">
              <a:solidFill>
                <a:schemeClr val="tx1"/>
              </a:solidFill>
              <a:latin typeface="+mn-lt"/>
            </a:rPr>
            <a:t> </a:t>
          </a:r>
          <a:r>
            <a:rPr lang="en-US" altLang="en-US" sz="1800" dirty="0" err="1">
              <a:solidFill>
                <a:schemeClr val="tx1"/>
              </a:solidFill>
              <a:latin typeface="+mn-lt"/>
            </a:rPr>
            <a:t>seja</a:t>
          </a:r>
          <a:r>
            <a:rPr lang="en-US" altLang="en-US" sz="1800" dirty="0">
              <a:solidFill>
                <a:schemeClr val="tx1"/>
              </a:solidFill>
              <a:latin typeface="+mn-lt"/>
            </a:rPr>
            <a:t> </a:t>
          </a:r>
          <a:r>
            <a:rPr lang="en-US" altLang="en-US" sz="1800" dirty="0" err="1">
              <a:solidFill>
                <a:schemeClr val="tx1"/>
              </a:solidFill>
              <a:latin typeface="+mn-lt"/>
            </a:rPr>
            <a:t>inócuo</a:t>
          </a:r>
          <a:r>
            <a:rPr lang="en-US" altLang="en-US" sz="1800" dirty="0">
              <a:solidFill>
                <a:schemeClr val="tx1"/>
              </a:solidFill>
              <a:latin typeface="+mn-lt"/>
            </a:rPr>
            <a:t> no global </a:t>
          </a:r>
          <a:endParaRPr lang="en-US" sz="1800" dirty="0"/>
        </a:p>
      </dgm:t>
    </dgm:pt>
    <dgm:pt modelId="{9FB52D5E-375E-446B-8653-0BF7765EFB76}" type="parTrans" cxnId="{47C9680A-5881-43B7-8633-5C4037E27FDC}">
      <dgm:prSet/>
      <dgm:spPr/>
      <dgm:t>
        <a:bodyPr/>
        <a:lstStyle/>
        <a:p>
          <a:endParaRPr lang="en-US" sz="1800"/>
        </a:p>
      </dgm:t>
    </dgm:pt>
    <dgm:pt modelId="{2053FBEF-7E66-4246-8E93-474C8B1529AB}" type="sibTrans" cxnId="{47C9680A-5881-43B7-8633-5C4037E27FDC}">
      <dgm:prSet/>
      <dgm:spPr/>
      <dgm:t>
        <a:bodyPr/>
        <a:lstStyle/>
        <a:p>
          <a:endParaRPr lang="en-US" sz="1800"/>
        </a:p>
      </dgm:t>
    </dgm:pt>
    <dgm:pt modelId="{293167AF-8BEA-47A2-8A33-5E51EB551C07}">
      <dgm:prSet custT="1"/>
      <dgm:spPr>
        <a:solidFill>
          <a:srgbClr val="FFFFFF">
            <a:alpha val="90000"/>
            <a:hueOff val="0"/>
            <a:satOff val="0"/>
            <a:lumOff val="0"/>
            <a:alphaOff val="0"/>
          </a:srgbClr>
        </a:solidFill>
        <a:ln w="25400" cap="flat" cmpd="sng" algn="ctr">
          <a:solidFill>
            <a:srgbClr val="40537D">
              <a:hueOff val="0"/>
              <a:satOff val="0"/>
              <a:lumOff val="0"/>
              <a:alphaOff val="0"/>
            </a:srgbClr>
          </a:solidFill>
          <a:prstDash val="solid"/>
        </a:ln>
        <a:effectLst/>
      </dgm:spPr>
      <dgm:t>
        <a:bodyPr spcFirstLastPara="0" vert="horz" wrap="square" lIns="670742" tIns="395732" rIns="670742" bIns="128016" numCol="1" spcCol="1270" anchor="t" anchorCtr="0"/>
        <a:lstStyle/>
        <a:p>
          <a:pPr marL="171450" lvl="1" indent="-171450" algn="just" defTabSz="800100">
            <a:lnSpc>
              <a:spcPct val="150000"/>
            </a:lnSpc>
            <a:spcBef>
              <a:spcPct val="0"/>
            </a:spcBef>
            <a:spcAft>
              <a:spcPct val="15000"/>
            </a:spcAft>
            <a:buClr>
              <a:srgbClr val="40537D"/>
            </a:buClr>
            <a:buChar char="•"/>
          </a:pPr>
          <a:r>
            <a:rPr lang="en-GB" sz="1800" kern="1200" dirty="0" err="1">
              <a:solidFill>
                <a:srgbClr val="333333"/>
              </a:solidFill>
              <a:latin typeface="Arial"/>
              <a:ea typeface="+mn-ea"/>
              <a:cs typeface="Arial"/>
            </a:rPr>
            <a:t>Redução</a:t>
          </a:r>
          <a:r>
            <a:rPr lang="en-GB" sz="1800" kern="1200" dirty="0">
              <a:solidFill>
                <a:srgbClr val="333333"/>
              </a:solidFill>
              <a:latin typeface="Arial"/>
              <a:ea typeface="+mn-ea"/>
              <a:cs typeface="Arial"/>
            </a:rPr>
            <a:t> do </a:t>
          </a:r>
          <a:r>
            <a:rPr lang="en-GB" sz="1800" kern="1200" dirty="0" err="1">
              <a:solidFill>
                <a:srgbClr val="333333"/>
              </a:solidFill>
              <a:latin typeface="Arial"/>
              <a:ea typeface="+mn-ea"/>
              <a:cs typeface="Arial"/>
            </a:rPr>
            <a:t>nível</a:t>
          </a:r>
          <a:r>
            <a:rPr lang="en-GB" sz="1800" kern="1200" dirty="0">
              <a:solidFill>
                <a:srgbClr val="333333"/>
              </a:solidFill>
              <a:latin typeface="Arial"/>
              <a:ea typeface="+mn-ea"/>
              <a:cs typeface="Arial"/>
            </a:rPr>
            <a:t> de </a:t>
          </a:r>
          <a:r>
            <a:rPr lang="en-GB" sz="1800" kern="1200" dirty="0" err="1">
              <a:solidFill>
                <a:srgbClr val="333333"/>
              </a:solidFill>
              <a:latin typeface="Arial"/>
              <a:ea typeface="+mn-ea"/>
              <a:cs typeface="Arial"/>
            </a:rPr>
            <a:t>risco</a:t>
          </a:r>
          <a:r>
            <a:rPr lang="en-GB" sz="1800" kern="1200" dirty="0">
              <a:solidFill>
                <a:srgbClr val="333333"/>
              </a:solidFill>
              <a:latin typeface="Arial"/>
              <a:ea typeface="+mn-ea"/>
              <a:cs typeface="Arial"/>
            </a:rPr>
            <a:t> dos </a:t>
          </a:r>
          <a:r>
            <a:rPr lang="en-GB" sz="1800" kern="1200" dirty="0" err="1">
              <a:solidFill>
                <a:srgbClr val="333333"/>
              </a:solidFill>
              <a:latin typeface="Arial"/>
              <a:ea typeface="+mn-ea"/>
              <a:cs typeface="Arial"/>
            </a:rPr>
            <a:t>projetos</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em</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andamento</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multas</a:t>
          </a:r>
          <a:r>
            <a:rPr lang="en-GB" sz="1800" kern="1200" dirty="0">
              <a:solidFill>
                <a:srgbClr val="333333"/>
              </a:solidFill>
              <a:latin typeface="Arial"/>
              <a:ea typeface="+mn-ea"/>
              <a:cs typeface="Arial"/>
            </a:rPr>
            <a:t>)</a:t>
          </a:r>
          <a:endParaRPr lang="en-US" sz="1800" kern="1200" dirty="0">
            <a:solidFill>
              <a:srgbClr val="333333"/>
            </a:solidFill>
            <a:latin typeface="Arial"/>
            <a:ea typeface="+mn-ea"/>
            <a:cs typeface="Arial"/>
          </a:endParaRPr>
        </a:p>
      </dgm:t>
    </dgm:pt>
    <dgm:pt modelId="{A0084595-6807-4890-B94D-A7A0D678219F}" type="parTrans" cxnId="{F2905203-5B38-4E55-989B-4C0575360C72}">
      <dgm:prSet/>
      <dgm:spPr/>
      <dgm:t>
        <a:bodyPr/>
        <a:lstStyle/>
        <a:p>
          <a:endParaRPr lang="en-US" sz="1800"/>
        </a:p>
      </dgm:t>
    </dgm:pt>
    <dgm:pt modelId="{9F4B9F67-488D-48C3-83DE-955A246BA697}" type="sibTrans" cxnId="{F2905203-5B38-4E55-989B-4C0575360C72}">
      <dgm:prSet/>
      <dgm:spPr/>
      <dgm:t>
        <a:bodyPr/>
        <a:lstStyle/>
        <a:p>
          <a:endParaRPr lang="en-US" sz="1800"/>
        </a:p>
      </dgm:t>
    </dgm:pt>
    <dgm:pt modelId="{4E22D146-C6CB-4541-834E-5EB6E53CFD2E}">
      <dgm:prSet custT="1"/>
      <dgm:spPr/>
      <dgm:t>
        <a:bodyPr/>
        <a:lstStyle/>
        <a:p>
          <a:pPr algn="just">
            <a:lnSpc>
              <a:spcPct val="150000"/>
            </a:lnSpc>
            <a:buClr>
              <a:schemeClr val="accent2"/>
            </a:buClr>
          </a:pPr>
          <a:r>
            <a:rPr lang="en-US" sz="1800" dirty="0" err="1"/>
            <a:t>Impedir</a:t>
          </a:r>
          <a:r>
            <a:rPr lang="en-US" sz="1800" dirty="0"/>
            <a:t> que </a:t>
          </a:r>
          <a:r>
            <a:rPr lang="en-US" sz="1800" dirty="0" err="1"/>
            <a:t>percentuais</a:t>
          </a:r>
          <a:r>
            <a:rPr lang="en-US" sz="1800" dirty="0"/>
            <a:t> de CL </a:t>
          </a:r>
          <a:r>
            <a:rPr lang="en-US" sz="1800" dirty="0" err="1"/>
            <a:t>reconhecidos</a:t>
          </a:r>
          <a:r>
            <a:rPr lang="en-US" sz="1800" dirty="0"/>
            <a:t> </a:t>
          </a:r>
          <a:r>
            <a:rPr lang="en-US" sz="1800" dirty="0" err="1"/>
            <a:t>como</a:t>
          </a:r>
          <a:r>
            <a:rPr lang="en-US" sz="1800" dirty="0"/>
            <a:t> </a:t>
          </a:r>
          <a:r>
            <a:rPr lang="en-US" sz="1800" dirty="0" err="1"/>
            <a:t>inexequíveis</a:t>
          </a:r>
          <a:r>
            <a:rPr lang="en-US" sz="1800" dirty="0"/>
            <a:t> </a:t>
          </a:r>
          <a:r>
            <a:rPr lang="en-US" sz="1800" dirty="0" err="1"/>
            <a:t>ainda</a:t>
          </a:r>
          <a:r>
            <a:rPr lang="en-US" sz="1800" dirty="0"/>
            <a:t> </a:t>
          </a:r>
          <a:r>
            <a:rPr lang="en-US" sz="1800" dirty="0" err="1"/>
            <a:t>resultem</a:t>
          </a:r>
          <a:r>
            <a:rPr lang="en-US" sz="1800" dirty="0"/>
            <a:t> </a:t>
          </a:r>
          <a:r>
            <a:rPr lang="en-US" sz="1800" dirty="0" err="1"/>
            <a:t>em</a:t>
          </a:r>
          <a:r>
            <a:rPr lang="en-US" sz="1800" dirty="0"/>
            <a:t> </a:t>
          </a:r>
          <a:r>
            <a:rPr lang="en-US" sz="1800" dirty="0" err="1"/>
            <a:t>penalidades</a:t>
          </a:r>
          <a:endParaRPr lang="en-US" sz="1800" dirty="0"/>
        </a:p>
      </dgm:t>
    </dgm:pt>
    <dgm:pt modelId="{2179387C-CC57-4019-B232-E19D92B97E60}" type="parTrans" cxnId="{B4C13000-EC38-4E29-9408-0FAD7FAA9589}">
      <dgm:prSet/>
      <dgm:spPr/>
      <dgm:t>
        <a:bodyPr/>
        <a:lstStyle/>
        <a:p>
          <a:endParaRPr lang="en-US"/>
        </a:p>
      </dgm:t>
    </dgm:pt>
    <dgm:pt modelId="{B867462B-A4AA-4E99-9305-B6766FF2E8C0}" type="sibTrans" cxnId="{B4C13000-EC38-4E29-9408-0FAD7FAA9589}">
      <dgm:prSet/>
      <dgm:spPr/>
      <dgm:t>
        <a:bodyPr/>
        <a:lstStyle/>
        <a:p>
          <a:endParaRPr lang="en-US"/>
        </a:p>
      </dgm:t>
    </dgm:pt>
    <dgm:pt modelId="{D7B84A9F-5846-4980-B35A-BE7ACF256E1C}">
      <dgm:prSet custT="1"/>
      <dgm:spPr>
        <a:solidFill>
          <a:srgbClr val="FFFFFF">
            <a:alpha val="90000"/>
            <a:hueOff val="0"/>
            <a:satOff val="0"/>
            <a:lumOff val="0"/>
            <a:alphaOff val="0"/>
          </a:srgbClr>
        </a:solidFill>
        <a:ln w="25400" cap="flat" cmpd="sng" algn="ctr">
          <a:solidFill>
            <a:srgbClr val="40537D">
              <a:hueOff val="0"/>
              <a:satOff val="0"/>
              <a:lumOff val="0"/>
              <a:alphaOff val="0"/>
            </a:srgbClr>
          </a:solidFill>
          <a:prstDash val="solid"/>
        </a:ln>
        <a:effectLst/>
      </dgm:spPr>
      <dgm:t>
        <a:bodyPr spcFirstLastPara="0" vert="horz" wrap="square" lIns="670742" tIns="395732" rIns="670742" bIns="128016" numCol="1" spcCol="1270" anchor="t" anchorCtr="0"/>
        <a:lstStyle/>
        <a:p>
          <a:pPr marL="171450" marR="0" lvl="1" indent="-171450" algn="just" defTabSz="800100" eaLnBrk="1" fontAlgn="auto" latinLnBrk="0" hangingPunct="1">
            <a:lnSpc>
              <a:spcPct val="150000"/>
            </a:lnSpc>
            <a:spcBef>
              <a:spcPct val="0"/>
            </a:spcBef>
            <a:spcAft>
              <a:spcPct val="15000"/>
            </a:spcAft>
            <a:buClr>
              <a:srgbClr val="40537D"/>
            </a:buClr>
            <a:buSzTx/>
            <a:buFontTx/>
            <a:buChar char="•"/>
            <a:tabLst/>
            <a:defRPr/>
          </a:pPr>
          <a:r>
            <a:rPr lang="en-GB" sz="1800" kern="1200" dirty="0" err="1">
              <a:solidFill>
                <a:srgbClr val="333333"/>
              </a:solidFill>
              <a:latin typeface="+mn-lt"/>
              <a:ea typeface="+mn-ea"/>
              <a:cs typeface="+mn-cs"/>
            </a:rPr>
            <a:t>Redução</a:t>
          </a:r>
          <a:r>
            <a:rPr lang="en-GB" sz="1800" kern="1200" dirty="0">
              <a:solidFill>
                <a:srgbClr val="333333"/>
              </a:solidFill>
              <a:latin typeface="+mn-lt"/>
              <a:ea typeface="+mn-ea"/>
              <a:cs typeface="+mn-cs"/>
            </a:rPr>
            <a:t> do </a:t>
          </a:r>
          <a:r>
            <a:rPr lang="en-GB" sz="1800" kern="1200" dirty="0" err="1">
              <a:solidFill>
                <a:srgbClr val="333333"/>
              </a:solidFill>
              <a:latin typeface="+mn-lt"/>
              <a:ea typeface="+mn-ea"/>
              <a:cs typeface="+mn-cs"/>
            </a:rPr>
            <a:t>esforço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despendido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nos</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processos</a:t>
          </a:r>
          <a:r>
            <a:rPr lang="en-GB" sz="1800" kern="1200" dirty="0">
              <a:solidFill>
                <a:srgbClr val="333333"/>
              </a:solidFill>
              <a:latin typeface="+mn-lt"/>
              <a:ea typeface="+mn-ea"/>
              <a:cs typeface="+mn-cs"/>
            </a:rPr>
            <a:t> dos </a:t>
          </a:r>
          <a:r>
            <a:rPr lang="en-GB" sz="1800" kern="1200" dirty="0" err="1">
              <a:solidFill>
                <a:srgbClr val="333333"/>
              </a:solidFill>
              <a:latin typeface="+mn-lt"/>
              <a:ea typeface="+mn-ea"/>
              <a:cs typeface="+mn-cs"/>
            </a:rPr>
            <a:t>vários</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pedidos</a:t>
          </a:r>
          <a:r>
            <a:rPr lang="en-GB" sz="1800" kern="1200" dirty="0">
              <a:solidFill>
                <a:srgbClr val="333333"/>
              </a:solidFill>
              <a:latin typeface="+mn-lt"/>
              <a:ea typeface="+mn-ea"/>
              <a:cs typeface="+mn-cs"/>
            </a:rPr>
            <a:t> de </a:t>
          </a:r>
          <a:r>
            <a:rPr lang="en-GB" sz="1800" kern="1200" dirty="0" err="1">
              <a:solidFill>
                <a:srgbClr val="333333"/>
              </a:solidFill>
              <a:latin typeface="+mn-lt"/>
              <a:ea typeface="+mn-ea"/>
              <a:cs typeface="+mn-cs"/>
            </a:rPr>
            <a:t>isenção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já</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protocolados</a:t>
          </a:r>
          <a:endParaRPr lang="en-US" sz="1800" kern="1200" dirty="0">
            <a:solidFill>
              <a:srgbClr val="333333"/>
            </a:solidFill>
            <a:latin typeface="Arial"/>
            <a:ea typeface="+mn-ea"/>
            <a:cs typeface="Arial"/>
          </a:endParaRPr>
        </a:p>
      </dgm:t>
    </dgm:pt>
    <dgm:pt modelId="{CB1AA6DA-3F76-483D-BC11-C8691C5E6511}" type="parTrans" cxnId="{1D03BB25-85DD-44EA-8449-33B9A3A4976A}">
      <dgm:prSet/>
      <dgm:spPr/>
      <dgm:t>
        <a:bodyPr/>
        <a:lstStyle/>
        <a:p>
          <a:endParaRPr lang="en-US"/>
        </a:p>
      </dgm:t>
    </dgm:pt>
    <dgm:pt modelId="{F86C1615-4A1D-4CA4-A6DB-24B1BBCEA93E}" type="sibTrans" cxnId="{1D03BB25-85DD-44EA-8449-33B9A3A4976A}">
      <dgm:prSet/>
      <dgm:spPr/>
      <dgm:t>
        <a:bodyPr/>
        <a:lstStyle/>
        <a:p>
          <a:endParaRPr lang="en-US"/>
        </a:p>
      </dgm:t>
    </dgm:pt>
    <dgm:pt modelId="{9D2AD1CD-A72B-4612-A27E-FE37A283E134}">
      <dgm:prSet custT="1"/>
      <dgm:spPr>
        <a:solidFill>
          <a:srgbClr val="FFFFFF">
            <a:alpha val="90000"/>
            <a:hueOff val="0"/>
            <a:satOff val="0"/>
            <a:lumOff val="0"/>
            <a:alphaOff val="0"/>
          </a:srgbClr>
        </a:solidFill>
        <a:ln w="25400" cap="flat" cmpd="sng" algn="ctr">
          <a:solidFill>
            <a:srgbClr val="40537D">
              <a:hueOff val="0"/>
              <a:satOff val="0"/>
              <a:lumOff val="0"/>
              <a:alphaOff val="0"/>
            </a:srgbClr>
          </a:solidFill>
          <a:prstDash val="solid"/>
        </a:ln>
        <a:effectLst/>
      </dgm:spPr>
      <dgm:t>
        <a:bodyPr spcFirstLastPara="0" vert="horz" wrap="square" lIns="670742" tIns="395732" rIns="670742" bIns="128016" numCol="1" spcCol="1270" anchor="t" anchorCtr="0"/>
        <a:lstStyle/>
        <a:p>
          <a:pPr marL="171450" marR="0" lvl="1" indent="-171450" algn="just" defTabSz="800100" eaLnBrk="1" fontAlgn="auto" latinLnBrk="0" hangingPunct="1">
            <a:lnSpc>
              <a:spcPct val="150000"/>
            </a:lnSpc>
            <a:spcBef>
              <a:spcPct val="0"/>
            </a:spcBef>
            <a:spcAft>
              <a:spcPct val="15000"/>
            </a:spcAft>
            <a:buClr>
              <a:srgbClr val="40537D"/>
            </a:buClr>
            <a:buSzTx/>
            <a:buFontTx/>
            <a:buChar char="•"/>
            <a:tabLst/>
            <a:defRPr/>
          </a:pPr>
          <a:r>
            <a:rPr lang="en-GB" sz="1800" kern="1200" dirty="0" err="1">
              <a:solidFill>
                <a:srgbClr val="333333"/>
              </a:solidFill>
              <a:latin typeface="Arial"/>
              <a:ea typeface="+mn-ea"/>
              <a:cs typeface="Arial"/>
            </a:rPr>
            <a:t>Destravamento</a:t>
          </a:r>
          <a:r>
            <a:rPr lang="en-GB" sz="1800" kern="1200" dirty="0">
              <a:solidFill>
                <a:srgbClr val="333333"/>
              </a:solidFill>
              <a:latin typeface="Arial"/>
              <a:ea typeface="+mn-ea"/>
              <a:cs typeface="Arial"/>
            </a:rPr>
            <a:t> de </a:t>
          </a:r>
          <a:r>
            <a:rPr lang="en-GB" sz="1800" kern="1200" dirty="0" err="1">
              <a:solidFill>
                <a:srgbClr val="333333"/>
              </a:solidFill>
              <a:latin typeface="Arial"/>
              <a:ea typeface="+mn-ea"/>
              <a:cs typeface="Arial"/>
            </a:rPr>
            <a:t>investimentos</a:t>
          </a:r>
          <a:endParaRPr lang="en-US" sz="1800" kern="1200" dirty="0">
            <a:solidFill>
              <a:srgbClr val="333333"/>
            </a:solidFill>
            <a:latin typeface="Arial"/>
            <a:ea typeface="+mn-ea"/>
            <a:cs typeface="Arial"/>
          </a:endParaRPr>
        </a:p>
      </dgm:t>
    </dgm:pt>
    <dgm:pt modelId="{C5EF940A-57F2-4002-85D8-1BB9B68E9A2E}" type="parTrans" cxnId="{A5B66683-6B62-4369-847B-C48FAC2E6144}">
      <dgm:prSet/>
      <dgm:spPr/>
      <dgm:t>
        <a:bodyPr/>
        <a:lstStyle/>
        <a:p>
          <a:endParaRPr lang="en-US"/>
        </a:p>
      </dgm:t>
    </dgm:pt>
    <dgm:pt modelId="{ABF62F76-483E-4E43-9C9B-F1CC266E62D6}" type="sibTrans" cxnId="{A5B66683-6B62-4369-847B-C48FAC2E6144}">
      <dgm:prSet/>
      <dgm:spPr/>
      <dgm:t>
        <a:bodyPr/>
        <a:lstStyle/>
        <a:p>
          <a:endParaRPr lang="en-US"/>
        </a:p>
      </dgm:t>
    </dgm:pt>
    <dgm:pt modelId="{914ACA65-FC05-4910-BF36-FD64C3ADD823}" type="pres">
      <dgm:prSet presAssocID="{3BD9B6B5-D9FF-481F-8CB4-3D874E5614E0}" presName="linear" presStyleCnt="0">
        <dgm:presLayoutVars>
          <dgm:dir/>
          <dgm:animLvl val="lvl"/>
          <dgm:resizeHandles val="exact"/>
        </dgm:presLayoutVars>
      </dgm:prSet>
      <dgm:spPr/>
      <dgm:t>
        <a:bodyPr/>
        <a:lstStyle/>
        <a:p>
          <a:endParaRPr lang="pt-BR"/>
        </a:p>
      </dgm:t>
    </dgm:pt>
    <dgm:pt modelId="{2304DFE8-B0CC-43CD-9D35-4148168E039B}" type="pres">
      <dgm:prSet presAssocID="{04302AA7-EC2D-4C27-89D7-7E29146E6E46}" presName="parentLin" presStyleCnt="0"/>
      <dgm:spPr/>
    </dgm:pt>
    <dgm:pt modelId="{F6DD0E88-E119-4FF8-99D3-89975613DC0E}" type="pres">
      <dgm:prSet presAssocID="{04302AA7-EC2D-4C27-89D7-7E29146E6E46}" presName="parentLeftMargin" presStyleLbl="node1" presStyleIdx="0" presStyleCnt="2"/>
      <dgm:spPr/>
      <dgm:t>
        <a:bodyPr/>
        <a:lstStyle/>
        <a:p>
          <a:endParaRPr lang="pt-BR"/>
        </a:p>
      </dgm:t>
    </dgm:pt>
    <dgm:pt modelId="{F450421B-3C06-4378-8E34-DE9635D47A72}" type="pres">
      <dgm:prSet presAssocID="{04302AA7-EC2D-4C27-89D7-7E29146E6E46}" presName="parentText" presStyleLbl="node1" presStyleIdx="0" presStyleCnt="2" custScaleX="140431" custScaleY="192256" custLinFactNeighborX="-8696" custLinFactNeighborY="-21692">
        <dgm:presLayoutVars>
          <dgm:chMax val="0"/>
          <dgm:bulletEnabled val="1"/>
        </dgm:presLayoutVars>
      </dgm:prSet>
      <dgm:spPr/>
      <dgm:t>
        <a:bodyPr/>
        <a:lstStyle/>
        <a:p>
          <a:endParaRPr lang="pt-BR"/>
        </a:p>
      </dgm:t>
    </dgm:pt>
    <dgm:pt modelId="{D1E28CB3-D2D6-4BBB-A5C5-9EBD25D63E31}" type="pres">
      <dgm:prSet presAssocID="{04302AA7-EC2D-4C27-89D7-7E29146E6E46}" presName="negativeSpace" presStyleCnt="0"/>
      <dgm:spPr/>
    </dgm:pt>
    <dgm:pt modelId="{6F6CFA99-2415-4C64-B35A-0A0E6DCB6BE8}" type="pres">
      <dgm:prSet presAssocID="{04302AA7-EC2D-4C27-89D7-7E29146E6E46}" presName="childText" presStyleLbl="conFgAcc1" presStyleIdx="0" presStyleCnt="2" custScaleY="111011" custLinFactY="-6586" custLinFactNeighborX="626" custLinFactNeighborY="-100000">
        <dgm:presLayoutVars>
          <dgm:bulletEnabled val="1"/>
        </dgm:presLayoutVars>
      </dgm:prSet>
      <dgm:spPr/>
      <dgm:t>
        <a:bodyPr/>
        <a:lstStyle/>
        <a:p>
          <a:endParaRPr lang="pt-BR"/>
        </a:p>
      </dgm:t>
    </dgm:pt>
    <dgm:pt modelId="{FC197B37-BBB1-42DB-BB36-109BCC66A26E}" type="pres">
      <dgm:prSet presAssocID="{6D0D43DC-AB96-4D51-ACDE-7CEE4014A514}" presName="spaceBetweenRectangles" presStyleCnt="0"/>
      <dgm:spPr/>
    </dgm:pt>
    <dgm:pt modelId="{C11D9811-992D-4617-A3F7-9152D8CC99FA}" type="pres">
      <dgm:prSet presAssocID="{4139BCE9-6227-4345-9B20-AF1F03AB70DD}" presName="parentLin" presStyleCnt="0"/>
      <dgm:spPr/>
    </dgm:pt>
    <dgm:pt modelId="{0FEBE0AB-2228-4A46-8EAD-ED370417D260}" type="pres">
      <dgm:prSet presAssocID="{4139BCE9-6227-4345-9B20-AF1F03AB70DD}" presName="parentLeftMargin" presStyleLbl="node1" presStyleIdx="0" presStyleCnt="2"/>
      <dgm:spPr/>
      <dgm:t>
        <a:bodyPr/>
        <a:lstStyle/>
        <a:p>
          <a:endParaRPr lang="pt-BR"/>
        </a:p>
      </dgm:t>
    </dgm:pt>
    <dgm:pt modelId="{6E713B8A-21D6-4E71-A660-03675F472E5E}" type="pres">
      <dgm:prSet presAssocID="{4139BCE9-6227-4345-9B20-AF1F03AB70DD}" presName="parentText" presStyleLbl="node1" presStyleIdx="1" presStyleCnt="2" custScaleX="140431" custScaleY="174194" custLinFactNeighborX="-8696" custLinFactNeighborY="-5059">
        <dgm:presLayoutVars>
          <dgm:chMax val="0"/>
          <dgm:bulletEnabled val="1"/>
        </dgm:presLayoutVars>
      </dgm:prSet>
      <dgm:spPr>
        <a:xfrm>
          <a:off x="414261" y="2732194"/>
          <a:ext cx="5799658" cy="598119"/>
        </a:xfrm>
        <a:prstGeom prst="roundRect">
          <a:avLst/>
        </a:prstGeom>
      </dgm:spPr>
      <dgm:t>
        <a:bodyPr/>
        <a:lstStyle/>
        <a:p>
          <a:endParaRPr lang="pt-BR"/>
        </a:p>
      </dgm:t>
    </dgm:pt>
    <dgm:pt modelId="{CB3992A1-1A94-4C6D-A7EF-F2D77FB19783}" type="pres">
      <dgm:prSet presAssocID="{4139BCE9-6227-4345-9B20-AF1F03AB70DD}" presName="negativeSpace" presStyleCnt="0"/>
      <dgm:spPr/>
    </dgm:pt>
    <dgm:pt modelId="{CE9720D3-43E3-48A5-BEC7-97976A523414}" type="pres">
      <dgm:prSet presAssocID="{4139BCE9-6227-4345-9B20-AF1F03AB70DD}" presName="childText" presStyleLbl="conFgAcc1" presStyleIdx="1" presStyleCnt="2" custScaleY="106453" custLinFactNeighborX="43" custLinFactNeighborY="-92155">
        <dgm:presLayoutVars>
          <dgm:bulletEnabled val="1"/>
        </dgm:presLayoutVars>
      </dgm:prSet>
      <dgm:spPr>
        <a:xfrm>
          <a:off x="0" y="3371919"/>
          <a:ext cx="8642350" cy="1644784"/>
        </a:xfrm>
        <a:prstGeom prst="rect">
          <a:avLst/>
        </a:prstGeom>
      </dgm:spPr>
      <dgm:t>
        <a:bodyPr/>
        <a:lstStyle/>
        <a:p>
          <a:endParaRPr lang="pt-BR"/>
        </a:p>
      </dgm:t>
    </dgm:pt>
  </dgm:ptLst>
  <dgm:cxnLst>
    <dgm:cxn modelId="{47C9680A-5881-43B7-8633-5C4037E27FDC}" srcId="{04302AA7-EC2D-4C27-89D7-7E29146E6E46}" destId="{D5EE2B60-AE1A-413B-9F4C-672D52A90F6D}" srcOrd="0" destOrd="0" parTransId="{9FB52D5E-375E-446B-8653-0BF7765EFB76}" sibTransId="{2053FBEF-7E66-4246-8E93-474C8B1529AB}"/>
    <dgm:cxn modelId="{96032305-2330-4248-8EBA-F10EDF56BEEA}" type="presOf" srcId="{04302AA7-EC2D-4C27-89D7-7E29146E6E46}" destId="{F6DD0E88-E119-4FF8-99D3-89975613DC0E}" srcOrd="0" destOrd="0" presId="urn:microsoft.com/office/officeart/2005/8/layout/list1"/>
    <dgm:cxn modelId="{B4C13000-EC38-4E29-9408-0FAD7FAA9589}" srcId="{04302AA7-EC2D-4C27-89D7-7E29146E6E46}" destId="{4E22D146-C6CB-4541-834E-5EB6E53CFD2E}" srcOrd="1" destOrd="0" parTransId="{2179387C-CC57-4019-B232-E19D92B97E60}" sibTransId="{B867462B-A4AA-4E99-9305-B6766FF2E8C0}"/>
    <dgm:cxn modelId="{3BFD6E3B-75EB-451B-8EB8-891A3275BBFA}" type="presOf" srcId="{D7B84A9F-5846-4980-B35A-BE7ACF256E1C}" destId="{CE9720D3-43E3-48A5-BEC7-97976A523414}" srcOrd="0" destOrd="1" presId="urn:microsoft.com/office/officeart/2005/8/layout/list1"/>
    <dgm:cxn modelId="{1D03BB25-85DD-44EA-8449-33B9A3A4976A}" srcId="{4139BCE9-6227-4345-9B20-AF1F03AB70DD}" destId="{D7B84A9F-5846-4980-B35A-BE7ACF256E1C}" srcOrd="1" destOrd="0" parTransId="{CB1AA6DA-3F76-483D-BC11-C8691C5E6511}" sibTransId="{F86C1615-4A1D-4CA4-A6DB-24B1BBCEA93E}"/>
    <dgm:cxn modelId="{C49F6065-AC42-4885-B52B-501EBF1202C3}" srcId="{3BD9B6B5-D9FF-481F-8CB4-3D874E5614E0}" destId="{4139BCE9-6227-4345-9B20-AF1F03AB70DD}" srcOrd="1" destOrd="0" parTransId="{597417BA-7DF5-41C9-80A8-36F5AEA808FA}" sibTransId="{7E19CA80-D3D2-43D2-9BC1-8ADD4283BF27}"/>
    <dgm:cxn modelId="{F2905203-5B38-4E55-989B-4C0575360C72}" srcId="{4139BCE9-6227-4345-9B20-AF1F03AB70DD}" destId="{293167AF-8BEA-47A2-8A33-5E51EB551C07}" srcOrd="0" destOrd="0" parTransId="{A0084595-6807-4890-B94D-A7A0D678219F}" sibTransId="{9F4B9F67-488D-48C3-83DE-955A246BA697}"/>
    <dgm:cxn modelId="{FF3F641C-F95C-4CB6-8E65-C9429EDB74F5}" type="presOf" srcId="{9D2AD1CD-A72B-4612-A27E-FE37A283E134}" destId="{CE9720D3-43E3-48A5-BEC7-97976A523414}" srcOrd="0" destOrd="2" presId="urn:microsoft.com/office/officeart/2005/8/layout/list1"/>
    <dgm:cxn modelId="{8DE2FF47-F345-47DF-BAD0-5AA5F0F27843}" type="presOf" srcId="{293167AF-8BEA-47A2-8A33-5E51EB551C07}" destId="{CE9720D3-43E3-48A5-BEC7-97976A523414}" srcOrd="0" destOrd="0" presId="urn:microsoft.com/office/officeart/2005/8/layout/list1"/>
    <dgm:cxn modelId="{8D8FB254-12DC-4CB6-A36C-CD20EE48364D}" type="presOf" srcId="{D5EE2B60-AE1A-413B-9F4C-672D52A90F6D}" destId="{6F6CFA99-2415-4C64-B35A-0A0E6DCB6BE8}" srcOrd="0" destOrd="0" presId="urn:microsoft.com/office/officeart/2005/8/layout/list1"/>
    <dgm:cxn modelId="{25D6BE51-336A-4E05-8183-DA10DF4FF2CA}" type="presOf" srcId="{4E22D146-C6CB-4541-834E-5EB6E53CFD2E}" destId="{6F6CFA99-2415-4C64-B35A-0A0E6DCB6BE8}" srcOrd="0" destOrd="1" presId="urn:microsoft.com/office/officeart/2005/8/layout/list1"/>
    <dgm:cxn modelId="{F19062AB-DA50-40A5-A367-1257FDB637CC}" srcId="{3BD9B6B5-D9FF-481F-8CB4-3D874E5614E0}" destId="{04302AA7-EC2D-4C27-89D7-7E29146E6E46}" srcOrd="0" destOrd="0" parTransId="{52363FEB-52BC-4DE5-8118-B6D71DB813AA}" sibTransId="{6D0D43DC-AB96-4D51-ACDE-7CEE4014A514}"/>
    <dgm:cxn modelId="{A8FE963B-55C3-4D7F-AA78-78815D7B66A0}" type="presOf" srcId="{3BD9B6B5-D9FF-481F-8CB4-3D874E5614E0}" destId="{914ACA65-FC05-4910-BF36-FD64C3ADD823}" srcOrd="0" destOrd="0" presId="urn:microsoft.com/office/officeart/2005/8/layout/list1"/>
    <dgm:cxn modelId="{F3C1728C-0B59-4AAC-A44C-D8B18620ADBF}" type="presOf" srcId="{4139BCE9-6227-4345-9B20-AF1F03AB70DD}" destId="{6E713B8A-21D6-4E71-A660-03675F472E5E}" srcOrd="1" destOrd="0" presId="urn:microsoft.com/office/officeart/2005/8/layout/list1"/>
    <dgm:cxn modelId="{7B96C1AD-BA25-42C6-8EEE-6ABF3FBE2628}" type="presOf" srcId="{4139BCE9-6227-4345-9B20-AF1F03AB70DD}" destId="{0FEBE0AB-2228-4A46-8EAD-ED370417D260}" srcOrd="0" destOrd="0" presId="urn:microsoft.com/office/officeart/2005/8/layout/list1"/>
    <dgm:cxn modelId="{B72D73AB-D274-4E0F-9E38-F488A3EDB9D8}" type="presOf" srcId="{04302AA7-EC2D-4C27-89D7-7E29146E6E46}" destId="{F450421B-3C06-4378-8E34-DE9635D47A72}" srcOrd="1" destOrd="0" presId="urn:microsoft.com/office/officeart/2005/8/layout/list1"/>
    <dgm:cxn modelId="{A5B66683-6B62-4369-847B-C48FAC2E6144}" srcId="{4139BCE9-6227-4345-9B20-AF1F03AB70DD}" destId="{9D2AD1CD-A72B-4612-A27E-FE37A283E134}" srcOrd="2" destOrd="0" parTransId="{C5EF940A-57F2-4002-85D8-1BB9B68E9A2E}" sibTransId="{ABF62F76-483E-4E43-9C9B-F1CC266E62D6}"/>
    <dgm:cxn modelId="{08B4159E-CAAB-481F-8063-C18A809C4E37}" type="presParOf" srcId="{914ACA65-FC05-4910-BF36-FD64C3ADD823}" destId="{2304DFE8-B0CC-43CD-9D35-4148168E039B}" srcOrd="0" destOrd="0" presId="urn:microsoft.com/office/officeart/2005/8/layout/list1"/>
    <dgm:cxn modelId="{98ED2F1F-1607-4479-BCEF-52C3885414F2}" type="presParOf" srcId="{2304DFE8-B0CC-43CD-9D35-4148168E039B}" destId="{F6DD0E88-E119-4FF8-99D3-89975613DC0E}" srcOrd="0" destOrd="0" presId="urn:microsoft.com/office/officeart/2005/8/layout/list1"/>
    <dgm:cxn modelId="{AEC265F3-B05A-4812-A099-2C2678C22C81}" type="presParOf" srcId="{2304DFE8-B0CC-43CD-9D35-4148168E039B}" destId="{F450421B-3C06-4378-8E34-DE9635D47A72}" srcOrd="1" destOrd="0" presId="urn:microsoft.com/office/officeart/2005/8/layout/list1"/>
    <dgm:cxn modelId="{352529AB-F6AB-4DF9-8978-CA76E5375FDF}" type="presParOf" srcId="{914ACA65-FC05-4910-BF36-FD64C3ADD823}" destId="{D1E28CB3-D2D6-4BBB-A5C5-9EBD25D63E31}" srcOrd="1" destOrd="0" presId="urn:microsoft.com/office/officeart/2005/8/layout/list1"/>
    <dgm:cxn modelId="{EC9C5083-95EE-4C45-9611-EA7BB8D76939}" type="presParOf" srcId="{914ACA65-FC05-4910-BF36-FD64C3ADD823}" destId="{6F6CFA99-2415-4C64-B35A-0A0E6DCB6BE8}" srcOrd="2" destOrd="0" presId="urn:microsoft.com/office/officeart/2005/8/layout/list1"/>
    <dgm:cxn modelId="{79ED02DE-5C11-4C90-97F0-C7532404BAF9}" type="presParOf" srcId="{914ACA65-FC05-4910-BF36-FD64C3ADD823}" destId="{FC197B37-BBB1-42DB-BB36-109BCC66A26E}" srcOrd="3" destOrd="0" presId="urn:microsoft.com/office/officeart/2005/8/layout/list1"/>
    <dgm:cxn modelId="{8A5D47D8-61D1-4907-A5F0-159CD2B35A23}" type="presParOf" srcId="{914ACA65-FC05-4910-BF36-FD64C3ADD823}" destId="{C11D9811-992D-4617-A3F7-9152D8CC99FA}" srcOrd="4" destOrd="0" presId="urn:microsoft.com/office/officeart/2005/8/layout/list1"/>
    <dgm:cxn modelId="{3B7928E2-ADE1-485B-A2ED-75E4747C90B0}" type="presParOf" srcId="{C11D9811-992D-4617-A3F7-9152D8CC99FA}" destId="{0FEBE0AB-2228-4A46-8EAD-ED370417D260}" srcOrd="0" destOrd="0" presId="urn:microsoft.com/office/officeart/2005/8/layout/list1"/>
    <dgm:cxn modelId="{03700E66-1F60-4375-AE70-215D2F5CA4F4}" type="presParOf" srcId="{C11D9811-992D-4617-A3F7-9152D8CC99FA}" destId="{6E713B8A-21D6-4E71-A660-03675F472E5E}" srcOrd="1" destOrd="0" presId="urn:microsoft.com/office/officeart/2005/8/layout/list1"/>
    <dgm:cxn modelId="{1E646B62-80E5-4270-AB8E-78A4549872AE}" type="presParOf" srcId="{914ACA65-FC05-4910-BF36-FD64C3ADD823}" destId="{CB3992A1-1A94-4C6D-A7EF-F2D77FB19783}" srcOrd="5" destOrd="0" presId="urn:microsoft.com/office/officeart/2005/8/layout/list1"/>
    <dgm:cxn modelId="{93B8D637-43DA-419F-AC1C-4E4AE829F44C}" type="presParOf" srcId="{914ACA65-FC05-4910-BF36-FD64C3ADD823}" destId="{CE9720D3-43E3-48A5-BEC7-97976A523414}" srcOrd="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6CFA99-2415-4C64-B35A-0A0E6DCB6BE8}">
      <dsp:nvSpPr>
        <dsp:cNvPr id="0" name=""/>
        <dsp:cNvSpPr/>
      </dsp:nvSpPr>
      <dsp:spPr>
        <a:xfrm>
          <a:off x="0" y="170299"/>
          <a:ext cx="8893175" cy="2105101"/>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0209" tIns="145796" rIns="690209" bIns="128016" numCol="1" spcCol="1270" anchor="t" anchorCtr="0">
          <a:noAutofit/>
        </a:bodyPr>
        <a:lstStyle/>
        <a:p>
          <a:pPr marL="171450" lvl="1" indent="-171450" algn="just" defTabSz="800100">
            <a:lnSpc>
              <a:spcPct val="150000"/>
            </a:lnSpc>
            <a:spcBef>
              <a:spcPct val="0"/>
            </a:spcBef>
            <a:spcAft>
              <a:spcPct val="15000"/>
            </a:spcAft>
            <a:buClr>
              <a:schemeClr val="accent2"/>
            </a:buClr>
            <a:buChar char="••"/>
          </a:pPr>
          <a:r>
            <a:rPr lang="en-US" altLang="en-US" sz="1800" kern="1200" dirty="0" err="1">
              <a:solidFill>
                <a:schemeClr val="tx1"/>
              </a:solidFill>
              <a:latin typeface="+mn-lt"/>
            </a:rPr>
            <a:t>Evitar</a:t>
          </a:r>
          <a:r>
            <a:rPr lang="en-US" altLang="en-US" sz="1800" kern="1200" dirty="0">
              <a:solidFill>
                <a:schemeClr val="tx1"/>
              </a:solidFill>
              <a:latin typeface="+mn-lt"/>
            </a:rPr>
            <a:t> que o </a:t>
          </a:r>
          <a:r>
            <a:rPr lang="en-US" altLang="en-US" sz="1800" kern="1200" dirty="0" err="1">
              <a:solidFill>
                <a:schemeClr val="tx1"/>
              </a:solidFill>
              <a:latin typeface="+mn-lt"/>
            </a:rPr>
            <a:t>impacto</a:t>
          </a:r>
          <a:r>
            <a:rPr lang="en-US" altLang="en-US" sz="1800" kern="1200" dirty="0">
              <a:solidFill>
                <a:schemeClr val="tx1"/>
              </a:solidFill>
              <a:latin typeface="+mn-lt"/>
            </a:rPr>
            <a:t> da </a:t>
          </a:r>
          <a:r>
            <a:rPr lang="en-US" altLang="en-US" sz="1800" kern="1200" dirty="0" err="1">
              <a:solidFill>
                <a:schemeClr val="tx1"/>
              </a:solidFill>
              <a:latin typeface="+mn-lt"/>
            </a:rPr>
            <a:t>isenção</a:t>
          </a:r>
          <a:r>
            <a:rPr lang="en-US" altLang="en-US" sz="1800" kern="1200" dirty="0">
              <a:solidFill>
                <a:schemeClr val="tx1"/>
              </a:solidFill>
              <a:latin typeface="+mn-lt"/>
            </a:rPr>
            <a:t> </a:t>
          </a:r>
          <a:r>
            <a:rPr lang="en-US" altLang="en-US" sz="1800" kern="1200" dirty="0" err="1">
              <a:solidFill>
                <a:schemeClr val="tx1"/>
              </a:solidFill>
              <a:latin typeface="+mn-lt"/>
            </a:rPr>
            <a:t>por</a:t>
          </a:r>
          <a:r>
            <a:rPr lang="en-US" altLang="en-US" sz="1800" kern="1200" dirty="0">
              <a:solidFill>
                <a:schemeClr val="tx1"/>
              </a:solidFill>
              <a:latin typeface="+mn-lt"/>
            </a:rPr>
            <a:t> </a:t>
          </a:r>
          <a:r>
            <a:rPr lang="en-US" altLang="en-US" sz="1800" kern="1200" dirty="0" err="1">
              <a:solidFill>
                <a:schemeClr val="tx1"/>
              </a:solidFill>
              <a:latin typeface="+mn-lt"/>
            </a:rPr>
            <a:t>contrato</a:t>
          </a:r>
          <a:r>
            <a:rPr lang="en-US" altLang="en-US" sz="1800" kern="1200" dirty="0">
              <a:solidFill>
                <a:schemeClr val="tx1"/>
              </a:solidFill>
              <a:latin typeface="+mn-lt"/>
            </a:rPr>
            <a:t> no item/</a:t>
          </a:r>
          <a:r>
            <a:rPr lang="en-US" altLang="en-US" sz="1800" kern="1200" dirty="0" err="1">
              <a:solidFill>
                <a:schemeClr val="tx1"/>
              </a:solidFill>
              <a:latin typeface="+mn-lt"/>
            </a:rPr>
            <a:t>subitem</a:t>
          </a:r>
          <a:r>
            <a:rPr lang="en-US" altLang="en-US" sz="1800" kern="1200" dirty="0">
              <a:solidFill>
                <a:schemeClr val="tx1"/>
              </a:solidFill>
              <a:latin typeface="+mn-lt"/>
            </a:rPr>
            <a:t> </a:t>
          </a:r>
          <a:r>
            <a:rPr lang="en-US" altLang="en-US" sz="1800" kern="1200" dirty="0" err="1">
              <a:solidFill>
                <a:schemeClr val="tx1"/>
              </a:solidFill>
              <a:latin typeface="+mn-lt"/>
            </a:rPr>
            <a:t>seja</a:t>
          </a:r>
          <a:r>
            <a:rPr lang="en-US" altLang="en-US" sz="1800" kern="1200" dirty="0">
              <a:solidFill>
                <a:schemeClr val="tx1"/>
              </a:solidFill>
              <a:latin typeface="+mn-lt"/>
            </a:rPr>
            <a:t> </a:t>
          </a:r>
          <a:r>
            <a:rPr lang="en-US" altLang="en-US" sz="1800" kern="1200" dirty="0" err="1">
              <a:solidFill>
                <a:schemeClr val="tx1"/>
              </a:solidFill>
              <a:latin typeface="+mn-lt"/>
            </a:rPr>
            <a:t>inócuo</a:t>
          </a:r>
          <a:r>
            <a:rPr lang="en-US" altLang="en-US" sz="1800" kern="1200" dirty="0">
              <a:solidFill>
                <a:schemeClr val="tx1"/>
              </a:solidFill>
              <a:latin typeface="+mn-lt"/>
            </a:rPr>
            <a:t> no global </a:t>
          </a:r>
          <a:endParaRPr lang="en-US" sz="1800" kern="1200" dirty="0"/>
        </a:p>
        <a:p>
          <a:pPr marL="171450" lvl="1" indent="-171450" algn="just" defTabSz="800100">
            <a:lnSpc>
              <a:spcPct val="150000"/>
            </a:lnSpc>
            <a:spcBef>
              <a:spcPct val="0"/>
            </a:spcBef>
            <a:spcAft>
              <a:spcPct val="15000"/>
            </a:spcAft>
            <a:buClr>
              <a:schemeClr val="accent2"/>
            </a:buClr>
            <a:buChar char="••"/>
          </a:pPr>
          <a:r>
            <a:rPr lang="en-US" sz="1800" kern="1200" dirty="0" err="1"/>
            <a:t>Impedir</a:t>
          </a:r>
          <a:r>
            <a:rPr lang="en-US" sz="1800" kern="1200" dirty="0"/>
            <a:t> que </a:t>
          </a:r>
          <a:r>
            <a:rPr lang="en-US" sz="1800" kern="1200" dirty="0" err="1"/>
            <a:t>percentuais</a:t>
          </a:r>
          <a:r>
            <a:rPr lang="en-US" sz="1800" kern="1200" dirty="0"/>
            <a:t> de CL </a:t>
          </a:r>
          <a:r>
            <a:rPr lang="en-US" sz="1800" kern="1200" dirty="0" err="1"/>
            <a:t>reconhecidos</a:t>
          </a:r>
          <a:r>
            <a:rPr lang="en-US" sz="1800" kern="1200" dirty="0"/>
            <a:t> </a:t>
          </a:r>
          <a:r>
            <a:rPr lang="en-US" sz="1800" kern="1200" dirty="0" err="1"/>
            <a:t>como</a:t>
          </a:r>
          <a:r>
            <a:rPr lang="en-US" sz="1800" kern="1200" dirty="0"/>
            <a:t> </a:t>
          </a:r>
          <a:r>
            <a:rPr lang="en-US" sz="1800" kern="1200" dirty="0" err="1"/>
            <a:t>inexequíveis</a:t>
          </a:r>
          <a:r>
            <a:rPr lang="en-US" sz="1800" kern="1200" dirty="0"/>
            <a:t> </a:t>
          </a:r>
          <a:r>
            <a:rPr lang="en-US" sz="1800" kern="1200" dirty="0" err="1"/>
            <a:t>ainda</a:t>
          </a:r>
          <a:r>
            <a:rPr lang="en-US" sz="1800" kern="1200" dirty="0"/>
            <a:t> </a:t>
          </a:r>
          <a:r>
            <a:rPr lang="en-US" sz="1800" kern="1200" dirty="0" err="1"/>
            <a:t>resultem</a:t>
          </a:r>
          <a:r>
            <a:rPr lang="en-US" sz="1800" kern="1200" dirty="0"/>
            <a:t> </a:t>
          </a:r>
          <a:r>
            <a:rPr lang="en-US" sz="1800" kern="1200" dirty="0" err="1"/>
            <a:t>em</a:t>
          </a:r>
          <a:r>
            <a:rPr lang="en-US" sz="1800" kern="1200" dirty="0"/>
            <a:t> </a:t>
          </a:r>
          <a:r>
            <a:rPr lang="en-US" sz="1800" kern="1200" dirty="0" err="1"/>
            <a:t>penalidades</a:t>
          </a:r>
          <a:endParaRPr lang="en-US" sz="1800" kern="1200" dirty="0"/>
        </a:p>
      </dsp:txBody>
      <dsp:txXfrm>
        <a:off x="0" y="170299"/>
        <a:ext cx="8893175" cy="2105101"/>
      </dsp:txXfrm>
    </dsp:sp>
    <dsp:sp modelId="{F450421B-3C06-4378-8E34-DE9635D47A72}">
      <dsp:nvSpPr>
        <dsp:cNvPr id="0" name=""/>
        <dsp:cNvSpPr/>
      </dsp:nvSpPr>
      <dsp:spPr>
        <a:xfrm>
          <a:off x="392907" y="0"/>
          <a:ext cx="8460413" cy="39727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5299" tIns="0" rIns="235299" bIns="0" numCol="1" spcCol="1270" anchor="ctr" anchorCtr="0">
          <a:noAutofit/>
        </a:bodyPr>
        <a:lstStyle/>
        <a:p>
          <a:pPr lvl="0" algn="l" defTabSz="1066800">
            <a:lnSpc>
              <a:spcPct val="90000"/>
            </a:lnSpc>
            <a:spcBef>
              <a:spcPct val="0"/>
            </a:spcBef>
            <a:spcAft>
              <a:spcPct val="35000"/>
            </a:spcAft>
          </a:pPr>
          <a:r>
            <a:rPr lang="en-US" sz="2400" kern="1200" dirty="0" err="1"/>
            <a:t>Impactos</a:t>
          </a:r>
          <a:r>
            <a:rPr lang="en-US" sz="2400" kern="1200" dirty="0"/>
            <a:t> da </a:t>
          </a:r>
          <a:r>
            <a:rPr lang="en-US" sz="2400" kern="1200" dirty="0" err="1"/>
            <a:t>isenção</a:t>
          </a:r>
          <a:r>
            <a:rPr lang="en-US" sz="2400" kern="1200" dirty="0"/>
            <a:t> no </a:t>
          </a:r>
          <a:r>
            <a:rPr lang="en-US" sz="2400" kern="1200" dirty="0" err="1"/>
            <a:t>conteúdo</a:t>
          </a:r>
          <a:r>
            <a:rPr lang="en-US" sz="2400" kern="1200" dirty="0"/>
            <a:t> local global  </a:t>
          </a:r>
        </a:p>
      </dsp:txBody>
      <dsp:txXfrm>
        <a:off x="392907" y="0"/>
        <a:ext cx="8460413" cy="397277"/>
      </dsp:txXfrm>
    </dsp:sp>
    <dsp:sp modelId="{CE9720D3-43E3-48A5-BEC7-97976A523414}">
      <dsp:nvSpPr>
        <dsp:cNvPr id="0" name=""/>
        <dsp:cNvSpPr/>
      </dsp:nvSpPr>
      <dsp:spPr>
        <a:xfrm>
          <a:off x="0" y="2637311"/>
          <a:ext cx="8893175" cy="2347288"/>
        </a:xfrm>
        <a:prstGeom prst="rect">
          <a:avLst/>
        </a:prstGeom>
        <a:solidFill>
          <a:srgbClr val="FFFFFF">
            <a:alpha val="90000"/>
            <a:hueOff val="0"/>
            <a:satOff val="0"/>
            <a:lumOff val="0"/>
            <a:alphaOff val="0"/>
          </a:srgbClr>
        </a:solidFill>
        <a:ln w="25400" cap="flat" cmpd="sng" algn="ctr">
          <a:solidFill>
            <a:srgbClr val="40537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0742" tIns="395732" rIns="670742" bIns="128016" numCol="1" spcCol="1270" anchor="t" anchorCtr="0">
          <a:noAutofit/>
        </a:bodyPr>
        <a:lstStyle/>
        <a:p>
          <a:pPr marL="171450" lvl="1" indent="-171450" algn="just" defTabSz="800100">
            <a:lnSpc>
              <a:spcPct val="150000"/>
            </a:lnSpc>
            <a:spcBef>
              <a:spcPct val="0"/>
            </a:spcBef>
            <a:spcAft>
              <a:spcPct val="15000"/>
            </a:spcAft>
            <a:buClr>
              <a:srgbClr val="40537D"/>
            </a:buClr>
            <a:buChar char="••"/>
          </a:pPr>
          <a:r>
            <a:rPr lang="en-GB" sz="1800" kern="1200" dirty="0" err="1">
              <a:solidFill>
                <a:srgbClr val="333333"/>
              </a:solidFill>
              <a:latin typeface="Arial"/>
              <a:ea typeface="+mn-ea"/>
              <a:cs typeface="Arial"/>
            </a:rPr>
            <a:t>Redução</a:t>
          </a:r>
          <a:r>
            <a:rPr lang="en-GB" sz="1800" kern="1200" dirty="0">
              <a:solidFill>
                <a:srgbClr val="333333"/>
              </a:solidFill>
              <a:latin typeface="Arial"/>
              <a:ea typeface="+mn-ea"/>
              <a:cs typeface="Arial"/>
            </a:rPr>
            <a:t> do </a:t>
          </a:r>
          <a:r>
            <a:rPr lang="en-GB" sz="1800" kern="1200" dirty="0" err="1">
              <a:solidFill>
                <a:srgbClr val="333333"/>
              </a:solidFill>
              <a:latin typeface="Arial"/>
              <a:ea typeface="+mn-ea"/>
              <a:cs typeface="Arial"/>
            </a:rPr>
            <a:t>nível</a:t>
          </a:r>
          <a:r>
            <a:rPr lang="en-GB" sz="1800" kern="1200" dirty="0">
              <a:solidFill>
                <a:srgbClr val="333333"/>
              </a:solidFill>
              <a:latin typeface="Arial"/>
              <a:ea typeface="+mn-ea"/>
              <a:cs typeface="Arial"/>
            </a:rPr>
            <a:t> de </a:t>
          </a:r>
          <a:r>
            <a:rPr lang="en-GB" sz="1800" kern="1200" dirty="0" err="1">
              <a:solidFill>
                <a:srgbClr val="333333"/>
              </a:solidFill>
              <a:latin typeface="Arial"/>
              <a:ea typeface="+mn-ea"/>
              <a:cs typeface="Arial"/>
            </a:rPr>
            <a:t>risco</a:t>
          </a:r>
          <a:r>
            <a:rPr lang="en-GB" sz="1800" kern="1200" dirty="0">
              <a:solidFill>
                <a:srgbClr val="333333"/>
              </a:solidFill>
              <a:latin typeface="Arial"/>
              <a:ea typeface="+mn-ea"/>
              <a:cs typeface="Arial"/>
            </a:rPr>
            <a:t> dos </a:t>
          </a:r>
          <a:r>
            <a:rPr lang="en-GB" sz="1800" kern="1200" dirty="0" err="1">
              <a:solidFill>
                <a:srgbClr val="333333"/>
              </a:solidFill>
              <a:latin typeface="Arial"/>
              <a:ea typeface="+mn-ea"/>
              <a:cs typeface="Arial"/>
            </a:rPr>
            <a:t>projetos</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em</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andamento</a:t>
          </a:r>
          <a:r>
            <a:rPr lang="en-GB" sz="1800" kern="1200" dirty="0">
              <a:solidFill>
                <a:srgbClr val="333333"/>
              </a:solidFill>
              <a:latin typeface="Arial"/>
              <a:ea typeface="+mn-ea"/>
              <a:cs typeface="Arial"/>
            </a:rPr>
            <a:t> (</a:t>
          </a:r>
          <a:r>
            <a:rPr lang="en-GB" sz="1800" kern="1200" dirty="0" err="1">
              <a:solidFill>
                <a:srgbClr val="333333"/>
              </a:solidFill>
              <a:latin typeface="Arial"/>
              <a:ea typeface="+mn-ea"/>
              <a:cs typeface="Arial"/>
            </a:rPr>
            <a:t>multas</a:t>
          </a:r>
          <a:r>
            <a:rPr lang="en-GB" sz="1800" kern="1200" dirty="0">
              <a:solidFill>
                <a:srgbClr val="333333"/>
              </a:solidFill>
              <a:latin typeface="Arial"/>
              <a:ea typeface="+mn-ea"/>
              <a:cs typeface="Arial"/>
            </a:rPr>
            <a:t>)</a:t>
          </a:r>
          <a:endParaRPr lang="en-US" sz="1800" kern="1200" dirty="0">
            <a:solidFill>
              <a:srgbClr val="333333"/>
            </a:solidFill>
            <a:latin typeface="Arial"/>
            <a:ea typeface="+mn-ea"/>
            <a:cs typeface="Arial"/>
          </a:endParaRPr>
        </a:p>
        <a:p>
          <a:pPr marL="171450" marR="0" lvl="1" indent="-171450" algn="just" defTabSz="800100" eaLnBrk="1" fontAlgn="auto" latinLnBrk="0" hangingPunct="1">
            <a:lnSpc>
              <a:spcPct val="150000"/>
            </a:lnSpc>
            <a:spcBef>
              <a:spcPct val="0"/>
            </a:spcBef>
            <a:spcAft>
              <a:spcPct val="15000"/>
            </a:spcAft>
            <a:buClr>
              <a:srgbClr val="40537D"/>
            </a:buClr>
            <a:buSzTx/>
            <a:buFontTx/>
            <a:buChar char="••"/>
            <a:tabLst/>
            <a:defRPr/>
          </a:pPr>
          <a:r>
            <a:rPr lang="en-GB" sz="1800" kern="1200" dirty="0" err="1">
              <a:solidFill>
                <a:srgbClr val="333333"/>
              </a:solidFill>
              <a:latin typeface="+mn-lt"/>
              <a:ea typeface="+mn-ea"/>
              <a:cs typeface="+mn-cs"/>
            </a:rPr>
            <a:t>Redução</a:t>
          </a:r>
          <a:r>
            <a:rPr lang="en-GB" sz="1800" kern="1200" dirty="0">
              <a:solidFill>
                <a:srgbClr val="333333"/>
              </a:solidFill>
              <a:latin typeface="+mn-lt"/>
              <a:ea typeface="+mn-ea"/>
              <a:cs typeface="+mn-cs"/>
            </a:rPr>
            <a:t> do </a:t>
          </a:r>
          <a:r>
            <a:rPr lang="en-GB" sz="1800" kern="1200" dirty="0" err="1">
              <a:solidFill>
                <a:srgbClr val="333333"/>
              </a:solidFill>
              <a:latin typeface="+mn-lt"/>
              <a:ea typeface="+mn-ea"/>
              <a:cs typeface="+mn-cs"/>
            </a:rPr>
            <a:t>esforço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despendido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nos</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processos</a:t>
          </a:r>
          <a:r>
            <a:rPr lang="en-GB" sz="1800" kern="1200" dirty="0">
              <a:solidFill>
                <a:srgbClr val="333333"/>
              </a:solidFill>
              <a:latin typeface="+mn-lt"/>
              <a:ea typeface="+mn-ea"/>
              <a:cs typeface="+mn-cs"/>
            </a:rPr>
            <a:t> dos </a:t>
          </a:r>
          <a:r>
            <a:rPr lang="en-GB" sz="1800" kern="1200" dirty="0" err="1">
              <a:solidFill>
                <a:srgbClr val="333333"/>
              </a:solidFill>
              <a:latin typeface="+mn-lt"/>
              <a:ea typeface="+mn-ea"/>
              <a:cs typeface="+mn-cs"/>
            </a:rPr>
            <a:t>vários</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pedidos</a:t>
          </a:r>
          <a:r>
            <a:rPr lang="en-GB" sz="1800" kern="1200" dirty="0">
              <a:solidFill>
                <a:srgbClr val="333333"/>
              </a:solidFill>
              <a:latin typeface="+mn-lt"/>
              <a:ea typeface="+mn-ea"/>
              <a:cs typeface="+mn-cs"/>
            </a:rPr>
            <a:t> de </a:t>
          </a:r>
          <a:r>
            <a:rPr lang="en-GB" sz="1800" kern="1200" dirty="0" err="1">
              <a:solidFill>
                <a:srgbClr val="333333"/>
              </a:solidFill>
              <a:latin typeface="+mn-lt"/>
              <a:ea typeface="+mn-ea"/>
              <a:cs typeface="+mn-cs"/>
            </a:rPr>
            <a:t>isenção</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já</a:t>
          </a:r>
          <a:r>
            <a:rPr lang="en-GB" sz="1800" kern="1200" dirty="0">
              <a:solidFill>
                <a:srgbClr val="333333"/>
              </a:solidFill>
              <a:latin typeface="+mn-lt"/>
              <a:ea typeface="+mn-ea"/>
              <a:cs typeface="+mn-cs"/>
            </a:rPr>
            <a:t> </a:t>
          </a:r>
          <a:r>
            <a:rPr lang="en-GB" sz="1800" kern="1200" dirty="0" err="1">
              <a:solidFill>
                <a:srgbClr val="333333"/>
              </a:solidFill>
              <a:latin typeface="+mn-lt"/>
              <a:ea typeface="+mn-ea"/>
              <a:cs typeface="+mn-cs"/>
            </a:rPr>
            <a:t>protocolados</a:t>
          </a:r>
          <a:endParaRPr lang="en-US" sz="1800" kern="1200" dirty="0">
            <a:solidFill>
              <a:srgbClr val="333333"/>
            </a:solidFill>
            <a:latin typeface="Arial"/>
            <a:ea typeface="+mn-ea"/>
            <a:cs typeface="Arial"/>
          </a:endParaRPr>
        </a:p>
        <a:p>
          <a:pPr marL="171450" marR="0" lvl="1" indent="-171450" algn="just" defTabSz="800100" eaLnBrk="1" fontAlgn="auto" latinLnBrk="0" hangingPunct="1">
            <a:lnSpc>
              <a:spcPct val="150000"/>
            </a:lnSpc>
            <a:spcBef>
              <a:spcPct val="0"/>
            </a:spcBef>
            <a:spcAft>
              <a:spcPct val="15000"/>
            </a:spcAft>
            <a:buClr>
              <a:srgbClr val="40537D"/>
            </a:buClr>
            <a:buSzTx/>
            <a:buFontTx/>
            <a:buChar char="••"/>
            <a:tabLst/>
            <a:defRPr/>
          </a:pPr>
          <a:r>
            <a:rPr lang="en-GB" sz="1800" kern="1200" dirty="0" err="1">
              <a:solidFill>
                <a:srgbClr val="333333"/>
              </a:solidFill>
              <a:latin typeface="Arial"/>
              <a:ea typeface="+mn-ea"/>
              <a:cs typeface="Arial"/>
            </a:rPr>
            <a:t>Destravamento</a:t>
          </a:r>
          <a:r>
            <a:rPr lang="en-GB" sz="1800" kern="1200" dirty="0">
              <a:solidFill>
                <a:srgbClr val="333333"/>
              </a:solidFill>
              <a:latin typeface="Arial"/>
              <a:ea typeface="+mn-ea"/>
              <a:cs typeface="Arial"/>
            </a:rPr>
            <a:t> de </a:t>
          </a:r>
          <a:r>
            <a:rPr lang="en-GB" sz="1800" kern="1200" dirty="0" err="1">
              <a:solidFill>
                <a:srgbClr val="333333"/>
              </a:solidFill>
              <a:latin typeface="Arial"/>
              <a:ea typeface="+mn-ea"/>
              <a:cs typeface="Arial"/>
            </a:rPr>
            <a:t>investimentos</a:t>
          </a:r>
          <a:endParaRPr lang="en-US" sz="1800" kern="1200" dirty="0">
            <a:solidFill>
              <a:srgbClr val="333333"/>
            </a:solidFill>
            <a:latin typeface="Arial"/>
            <a:ea typeface="+mn-ea"/>
            <a:cs typeface="Arial"/>
          </a:endParaRPr>
        </a:p>
      </dsp:txBody>
      <dsp:txXfrm>
        <a:off x="0" y="2637311"/>
        <a:ext cx="8893175" cy="2347288"/>
      </dsp:txXfrm>
    </dsp:sp>
    <dsp:sp modelId="{6E713B8A-21D6-4E71-A660-03675F472E5E}">
      <dsp:nvSpPr>
        <dsp:cNvPr id="0" name=""/>
        <dsp:cNvSpPr/>
      </dsp:nvSpPr>
      <dsp:spPr>
        <a:xfrm>
          <a:off x="392907" y="2465437"/>
          <a:ext cx="8460413" cy="359954"/>
        </a:xfrm>
        <a:prstGeom prst="roundRect">
          <a:avLst/>
        </a:prstGeom>
        <a:solidFill>
          <a:srgbClr val="40537D">
            <a:hueOff val="0"/>
            <a:satOff val="0"/>
            <a:lumOff val="0"/>
            <a:alphaOff val="0"/>
          </a:srgbClr>
        </a:solidFill>
        <a:ln w="25400" cap="flat" cmpd="sng" algn="ctr">
          <a:solidFill>
            <a:srgbClr val="FFFFFF">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213" tIns="0" rIns="219213" bIns="0" numCol="1" spcCol="1270" anchor="ctr" anchorCtr="0">
          <a:noAutofit/>
        </a:bodyPr>
        <a:lstStyle/>
        <a:p>
          <a:pPr marL="0" lvl="0" indent="0" algn="l" defTabSz="1066800">
            <a:lnSpc>
              <a:spcPct val="90000"/>
            </a:lnSpc>
            <a:spcBef>
              <a:spcPct val="0"/>
            </a:spcBef>
            <a:spcAft>
              <a:spcPct val="35000"/>
            </a:spcAft>
            <a:buNone/>
          </a:pPr>
          <a:r>
            <a:rPr lang="en-US" sz="2400" kern="1200" dirty="0" err="1">
              <a:solidFill>
                <a:srgbClr val="FFFFFF"/>
              </a:solidFill>
              <a:latin typeface="Arial"/>
              <a:ea typeface="+mn-ea"/>
              <a:cs typeface="Arial"/>
            </a:rPr>
            <a:t>Artigo</a:t>
          </a:r>
          <a:r>
            <a:rPr lang="en-US" sz="2400" kern="1200" dirty="0">
              <a:solidFill>
                <a:srgbClr val="FFFFFF"/>
              </a:solidFill>
              <a:latin typeface="Arial"/>
              <a:ea typeface="+mn-ea"/>
              <a:cs typeface="Arial"/>
            </a:rPr>
            <a:t> 34 – </a:t>
          </a:r>
          <a:r>
            <a:rPr lang="en-US" sz="2400" kern="1200" dirty="0" err="1">
              <a:solidFill>
                <a:srgbClr val="FFFFFF"/>
              </a:solidFill>
              <a:latin typeface="Arial"/>
              <a:ea typeface="+mn-ea"/>
              <a:cs typeface="Arial"/>
            </a:rPr>
            <a:t>aplicação</a:t>
          </a:r>
          <a:r>
            <a:rPr lang="en-US" sz="2400" kern="1200" dirty="0">
              <a:solidFill>
                <a:srgbClr val="FFFFFF"/>
              </a:solidFill>
              <a:latin typeface="Arial"/>
              <a:ea typeface="+mn-ea"/>
              <a:cs typeface="Arial"/>
            </a:rPr>
            <a:t> </a:t>
          </a:r>
          <a:r>
            <a:rPr lang="en-US" sz="2400" kern="1200" dirty="0" err="1">
              <a:solidFill>
                <a:srgbClr val="FFFFFF"/>
              </a:solidFill>
              <a:latin typeface="Arial"/>
              <a:ea typeface="+mn-ea"/>
              <a:cs typeface="Arial"/>
            </a:rPr>
            <a:t>retroativa</a:t>
          </a:r>
          <a:r>
            <a:rPr lang="en-US" sz="2400" kern="1200" dirty="0">
              <a:solidFill>
                <a:srgbClr val="FFFFFF"/>
              </a:solidFill>
              <a:latin typeface="Arial"/>
              <a:ea typeface="+mn-ea"/>
              <a:cs typeface="Arial"/>
            </a:rPr>
            <a:t> da </a:t>
          </a:r>
          <a:r>
            <a:rPr lang="en-US" sz="2400" kern="1200" dirty="0" err="1">
              <a:solidFill>
                <a:srgbClr val="FFFFFF"/>
              </a:solidFill>
              <a:latin typeface="Arial"/>
              <a:ea typeface="+mn-ea"/>
              <a:cs typeface="Arial"/>
            </a:rPr>
            <a:t>regra</a:t>
          </a:r>
          <a:r>
            <a:rPr lang="en-US" sz="2400" kern="1200" dirty="0">
              <a:solidFill>
                <a:srgbClr val="FFFFFF"/>
              </a:solidFill>
              <a:latin typeface="Arial"/>
              <a:ea typeface="+mn-ea"/>
              <a:cs typeface="Arial"/>
            </a:rPr>
            <a:t> da 14a. </a:t>
          </a:r>
          <a:r>
            <a:rPr lang="en-US" sz="2400" kern="1200" dirty="0" err="1">
              <a:solidFill>
                <a:srgbClr val="FFFFFF"/>
              </a:solidFill>
              <a:latin typeface="Arial"/>
              <a:ea typeface="+mn-ea"/>
              <a:cs typeface="Arial"/>
            </a:rPr>
            <a:t>rodada</a:t>
          </a:r>
          <a:endParaRPr lang="en-US" sz="2400" kern="1200" dirty="0">
            <a:solidFill>
              <a:srgbClr val="FFFFFF"/>
            </a:solidFill>
            <a:latin typeface="Arial"/>
            <a:ea typeface="+mn-ea"/>
            <a:cs typeface="Arial"/>
          </a:endParaRPr>
        </a:p>
      </dsp:txBody>
      <dsp:txXfrm>
        <a:off x="392907" y="2465437"/>
        <a:ext cx="8460413" cy="35995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nb-NO"/>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3409A4B-9660-4647-9BBD-4A42BBDA3B23}" type="datetimeFigureOut">
              <a:rPr lang="en-GB"/>
              <a:pPr>
                <a:defRPr/>
              </a:pPr>
              <a:t>02/10/2017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nb-NO"/>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9F990BE-AEA7-47D3-9CF1-14656F3B1771}" type="slidenum">
              <a:rPr lang="en-GB"/>
              <a:pPr>
                <a:defRPr/>
              </a:pPr>
              <a:t>‹nº›</a:t>
            </a:fld>
            <a:endParaRPr lang="en-GB"/>
          </a:p>
        </p:txBody>
      </p:sp>
    </p:spTree>
    <p:extLst>
      <p:ext uri="{BB962C8B-B14F-4D97-AF65-F5344CB8AC3E}">
        <p14:creationId xmlns:p14="http://schemas.microsoft.com/office/powerpoint/2010/main" xmlns="" val="2624039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charset="0"/>
              </a:defRPr>
            </a:lvl1pPr>
          </a:lstStyle>
          <a:p>
            <a:pPr>
              <a:defRPr/>
            </a:pPr>
            <a:fld id="{8EA7BD99-D0A8-41B0-ADAB-A57EE6139A35}" type="datetimeFigureOut">
              <a:rPr lang="en-US"/>
              <a:pPr>
                <a:defRPr/>
              </a:pPr>
              <a:t>10/2/2017</a:t>
            </a:fld>
            <a:endParaRPr lang="en-US" dirty="0"/>
          </a:p>
        </p:txBody>
      </p:sp>
      <p:sp>
        <p:nvSpPr>
          <p:cNvPr id="4" name="Slide Image Placeholder 3"/>
          <p:cNvSpPr>
            <a:spLocks noGrp="1" noRot="1" noChangeAspect="1"/>
          </p:cNvSpPr>
          <p:nvPr>
            <p:ph type="sldImg" idx="2"/>
          </p:nvPr>
        </p:nvSpPr>
        <p:spPr>
          <a:xfrm>
            <a:off x="404813" y="685800"/>
            <a:ext cx="3024187" cy="2268538"/>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404813" y="3059113"/>
            <a:ext cx="6119812" cy="5616575"/>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charset="0"/>
              </a:defRPr>
            </a:lvl1pPr>
          </a:lstStyle>
          <a:p>
            <a:pPr>
              <a:defRPr/>
            </a:pPr>
            <a:fld id="{3CFF7843-4A54-4223-9875-8725E644BDDD}" type="slidenum">
              <a:rPr lang="en-US"/>
              <a:pPr>
                <a:defRPr/>
              </a:pPr>
              <a:t>‹nº›</a:t>
            </a:fld>
            <a:endParaRPr lang="en-US" dirty="0"/>
          </a:p>
        </p:txBody>
      </p:sp>
    </p:spTree>
    <p:extLst>
      <p:ext uri="{BB962C8B-B14F-4D97-AF65-F5344CB8AC3E}">
        <p14:creationId xmlns:p14="http://schemas.microsoft.com/office/powerpoint/2010/main" xmlns="" val="7675877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404813" y="685800"/>
            <a:ext cx="3024187" cy="2268538"/>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nb-NO">
              <a:latin typeface="Arial" charset="0"/>
            </a:endParaRP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3E9381E-54E7-4ED1-BA0A-8370B8660300}" type="slidenum">
              <a:rPr lang="en-GB" smtClean="0"/>
              <a:pPr eaLnBrk="1" hangingPunct="1"/>
              <a:t>1</a:t>
            </a:fld>
            <a:endParaRPr lang="en-GB"/>
          </a:p>
        </p:txBody>
      </p:sp>
    </p:spTree>
    <p:extLst>
      <p:ext uri="{BB962C8B-B14F-4D97-AF65-F5344CB8AC3E}">
        <p14:creationId xmlns:p14="http://schemas.microsoft.com/office/powerpoint/2010/main" xmlns="" val="4248168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4813" y="685800"/>
            <a:ext cx="3024187" cy="2268538"/>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nb-NO">
              <a:latin typeface="Arial" charset="0"/>
            </a:endParaRP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F555757-A19C-4036-AFE5-50EC75AD7D51}" type="slidenum">
              <a:rPr lang="en-GB" smtClean="0"/>
              <a:pPr eaLnBrk="1" hangingPunct="1"/>
              <a:t>4</a:t>
            </a:fld>
            <a:endParaRPr lang="en-GB"/>
          </a:p>
        </p:txBody>
      </p:sp>
    </p:spTree>
    <p:extLst>
      <p:ext uri="{BB962C8B-B14F-4D97-AF65-F5344CB8AC3E}">
        <p14:creationId xmlns:p14="http://schemas.microsoft.com/office/powerpoint/2010/main" xmlns="" val="39850856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2F1F2"/>
        </a:solidFill>
        <a:effectLst/>
      </p:bgPr>
    </p:bg>
    <p:spTree>
      <p:nvGrpSpPr>
        <p:cNvPr id="1" name=""/>
        <p:cNvGrpSpPr/>
        <p:nvPr/>
      </p:nvGrpSpPr>
      <p:grpSpPr>
        <a:xfrm>
          <a:off x="0" y="0"/>
          <a:ext cx="0" cy="0"/>
          <a:chOff x="0" y="0"/>
          <a:chExt cx="0" cy="0"/>
        </a:xfrm>
      </p:grpSpPr>
      <p:sp>
        <p:nvSpPr>
          <p:cNvPr id="11" name="TransBox1" hidden="1"/>
          <p:cNvSpPr>
            <a:spLocks/>
          </p:cNvSpPr>
          <p:nvPr userDrawn="1"/>
        </p:nvSpPr>
        <p:spPr bwMode="auto">
          <a:xfrm rot="16200000" flipH="1">
            <a:off x="3406936" y="1132048"/>
            <a:ext cx="2310551" cy="9141353"/>
          </a:xfrm>
          <a:custGeom>
            <a:avLst/>
            <a:gdLst>
              <a:gd name="T0" fmla="*/ 0 w 2764827"/>
              <a:gd name="T1" fmla="*/ 2147483647 h 6865848"/>
              <a:gd name="T2" fmla="*/ 968575 w 2764827"/>
              <a:gd name="T3" fmla="*/ 3321200 h 6865848"/>
              <a:gd name="T4" fmla="*/ 2780417 w 2764827"/>
              <a:gd name="T5" fmla="*/ 0 h 6865848"/>
              <a:gd name="T6" fmla="*/ 2779387 w 2764827"/>
              <a:gd name="T7" fmla="*/ 2147483647 h 6865848"/>
              <a:gd name="T8" fmla="*/ 0 w 2764827"/>
              <a:gd name="T9" fmla="*/ 2147483647 h 6865848"/>
              <a:gd name="T10" fmla="*/ 0 60000 65536"/>
              <a:gd name="T11" fmla="*/ 0 60000 65536"/>
              <a:gd name="T12" fmla="*/ 0 60000 65536"/>
              <a:gd name="T13" fmla="*/ 0 60000 65536"/>
              <a:gd name="T14" fmla="*/ 0 60000 65536"/>
              <a:gd name="connsiteX0" fmla="*/ 0 w 3080068"/>
              <a:gd name="connsiteY0" fmla="*/ 6830353 h 6860287"/>
              <a:gd name="connsiteX1" fmla="*/ 1278387 w 3080068"/>
              <a:gd name="connsiteY1" fmla="*/ 1430 h 6860287"/>
              <a:gd name="connsiteX2" fmla="*/ 3080068 w 3080068"/>
              <a:gd name="connsiteY2" fmla="*/ 0 h 6860287"/>
              <a:gd name="connsiteX3" fmla="*/ 3079044 w 3080068"/>
              <a:gd name="connsiteY3" fmla="*/ 6860287 h 6860287"/>
              <a:gd name="connsiteX4" fmla="*/ 0 w 3080068"/>
              <a:gd name="connsiteY4" fmla="*/ 6830353 h 6860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0068" h="6860287">
                <a:moveTo>
                  <a:pt x="0" y="6830353"/>
                </a:moveTo>
                <a:lnTo>
                  <a:pt x="1278387" y="1430"/>
                </a:lnTo>
                <a:lnTo>
                  <a:pt x="3080068" y="0"/>
                </a:lnTo>
                <a:cubicBezTo>
                  <a:pt x="3079092" y="2288032"/>
                  <a:pt x="3080020" y="4572255"/>
                  <a:pt x="3079044" y="6860287"/>
                </a:cubicBezTo>
                <a:lnTo>
                  <a:pt x="0" y="6830353"/>
                </a:lnTo>
                <a:close/>
              </a:path>
            </a:pathLst>
          </a:custGeom>
          <a:solidFill>
            <a:schemeClr val="tx1">
              <a:alpha val="59999"/>
            </a:schemeClr>
          </a:solidFill>
          <a:ln>
            <a:noFill/>
          </a:ln>
          <a:extLst>
            <a:ext uri="{91240B29-F687-4F45-9708-019B960494DF}">
              <a14:hiddenLine xmlns:a14="http://schemas.microsoft.com/office/drawing/2010/main" xmlns="" w="25400" cap="flat" cmpd="sng" algn="ctr">
                <a:solidFill>
                  <a:srgbClr val="000000"/>
                </a:solidFill>
                <a:prstDash val="solid"/>
                <a:round/>
                <a:headEnd/>
                <a:tailEnd/>
              </a14:hiddenLine>
            </a:ext>
          </a:extLst>
        </p:spPr>
        <p:txBody>
          <a:bodyPr anchor="ctr"/>
          <a:lstStyle/>
          <a:p>
            <a:endParaRPr lang="en-GB"/>
          </a:p>
        </p:txBody>
      </p:sp>
      <p:pic>
        <p:nvPicPr>
          <p:cNvPr id="4" name="LogoBlack"/>
          <p:cNvPicPr>
            <a:picLocks noChangeAspect="1"/>
          </p:cNvPicPr>
          <p:nvPr/>
        </p:nvPicPr>
        <p:blipFill>
          <a:blip r:embed="rId2" cstate="print">
            <a:extLst>
              <a:ext uri="{28A0092B-C50C-407E-A947-70E740481C1C}">
                <a14:useLocalDpi xmlns:a14="http://schemas.microsoft.com/office/drawing/2010/main" xmlns="" val="0"/>
              </a:ext>
            </a:extLst>
          </a:blip>
          <a:srcRect l="6606" t="5869" r="4056" b="7185"/>
          <a:stretch>
            <a:fillRect/>
          </a:stretch>
        </p:blipFill>
        <p:spPr bwMode="gray">
          <a:xfrm>
            <a:off x="7740656" y="188915"/>
            <a:ext cx="1223963" cy="1152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ransBox"/>
          <p:cNvSpPr>
            <a:spLocks/>
          </p:cNvSpPr>
          <p:nvPr/>
        </p:nvSpPr>
        <p:spPr bwMode="auto">
          <a:xfrm rot="16200000" flipH="1">
            <a:off x="3186909" y="904085"/>
            <a:ext cx="2765425" cy="9148764"/>
          </a:xfrm>
          <a:custGeom>
            <a:avLst/>
            <a:gdLst>
              <a:gd name="T0" fmla="*/ 0 w 2764827"/>
              <a:gd name="T1" fmla="*/ 2147483647 h 6865848"/>
              <a:gd name="T2" fmla="*/ 968575 w 2764827"/>
              <a:gd name="T3" fmla="*/ 3321200 h 6865848"/>
              <a:gd name="T4" fmla="*/ 2780417 w 2764827"/>
              <a:gd name="T5" fmla="*/ 0 h 6865848"/>
              <a:gd name="T6" fmla="*/ 2779387 w 2764827"/>
              <a:gd name="T7" fmla="*/ 2147483647 h 6865848"/>
              <a:gd name="T8" fmla="*/ 0 w 2764827"/>
              <a:gd name="T9" fmla="*/ 2147483647 h 68658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64827" h="6865848">
                <a:moveTo>
                  <a:pt x="0" y="6865848"/>
                </a:moveTo>
                <a:lnTo>
                  <a:pt x="963146" y="1430"/>
                </a:lnTo>
                <a:lnTo>
                  <a:pt x="2764827" y="0"/>
                </a:lnTo>
                <a:cubicBezTo>
                  <a:pt x="2763851" y="2288032"/>
                  <a:pt x="2764779" y="4572255"/>
                  <a:pt x="2763803" y="6860287"/>
                </a:cubicBezTo>
                <a:lnTo>
                  <a:pt x="0" y="6865848"/>
                </a:lnTo>
                <a:close/>
              </a:path>
            </a:pathLst>
          </a:custGeom>
          <a:solidFill>
            <a:schemeClr val="tx1">
              <a:alpha val="59999"/>
            </a:schemeClr>
          </a:solidFill>
          <a:ln>
            <a:noFill/>
          </a:ln>
          <a:extLst>
            <a:ext uri="{91240B29-F687-4F45-9708-019B960494DF}">
              <a14:hiddenLine xmlns:a14="http://schemas.microsoft.com/office/drawing/2010/main" xmlns="" w="25400" cap="flat" cmpd="sng" algn="ctr">
                <a:solidFill>
                  <a:srgbClr val="000000"/>
                </a:solidFill>
                <a:prstDash val="solid"/>
                <a:round/>
                <a:headEnd/>
                <a:tailEnd/>
              </a14:hiddenLine>
            </a:ext>
          </a:extLst>
        </p:spPr>
        <p:txBody>
          <a:bodyPr anchor="ctr"/>
          <a:lstStyle/>
          <a:p>
            <a:endParaRPr lang="en-GB"/>
          </a:p>
        </p:txBody>
      </p:sp>
      <p:sp>
        <p:nvSpPr>
          <p:cNvPr id="6" name="WhiteBox"/>
          <p:cNvSpPr>
            <a:spLocks/>
          </p:cNvSpPr>
          <p:nvPr/>
        </p:nvSpPr>
        <p:spPr bwMode="gray">
          <a:xfrm>
            <a:off x="6818320" y="3"/>
            <a:ext cx="2325688" cy="6859589"/>
          </a:xfrm>
          <a:custGeom>
            <a:avLst/>
            <a:gdLst>
              <a:gd name="T0" fmla="*/ 0 w 2324772"/>
              <a:gd name="T1" fmla="*/ 6847834 h 6860287"/>
              <a:gd name="T2" fmla="*/ 730553 w 2324772"/>
              <a:gd name="T3" fmla="*/ 0 h 6860287"/>
              <a:gd name="T4" fmla="*/ 2348680 w 2324772"/>
              <a:gd name="T5" fmla="*/ 0 h 6860287"/>
              <a:gd name="T6" fmla="*/ 2347645 w 2324772"/>
              <a:gd name="T7" fmla="*/ 6849420 h 6860287"/>
              <a:gd name="T8" fmla="*/ 0 w 2324772"/>
              <a:gd name="T9" fmla="*/ 6847834 h 6860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24772" h="6860287">
                <a:moveTo>
                  <a:pt x="0" y="6858699"/>
                </a:moveTo>
                <a:lnTo>
                  <a:pt x="723116" y="0"/>
                </a:lnTo>
                <a:lnTo>
                  <a:pt x="2324772" y="0"/>
                </a:lnTo>
                <a:cubicBezTo>
                  <a:pt x="2323796" y="2288032"/>
                  <a:pt x="2324724" y="4572255"/>
                  <a:pt x="2323748" y="6860287"/>
                </a:cubicBezTo>
                <a:lnTo>
                  <a:pt x="0" y="6858699"/>
                </a:lnTo>
                <a:close/>
              </a:path>
            </a:pathLst>
          </a:custGeom>
          <a:solidFill>
            <a:srgbClr val="333333"/>
          </a:solidFill>
          <a:ln w="3175" cap="flat" cmpd="sng" algn="ctr">
            <a:solidFill>
              <a:srgbClr val="333333"/>
            </a:solidFill>
            <a:prstDash val="solid"/>
            <a:round/>
            <a:headEnd/>
            <a:tailEnd/>
          </a:ln>
        </p:spPr>
        <p:txBody>
          <a:bodyPr anchor="ctr"/>
          <a:lstStyle/>
          <a:p>
            <a:endParaRPr lang="en-GB"/>
          </a:p>
        </p:txBody>
      </p:sp>
      <p:sp>
        <p:nvSpPr>
          <p:cNvPr id="18437" name="Rectangle 5"/>
          <p:cNvSpPr>
            <a:spLocks noGrp="1" noChangeArrowheads="1"/>
          </p:cNvSpPr>
          <p:nvPr>
            <p:ph type="ctrTitle" sz="quarter"/>
          </p:nvPr>
        </p:nvSpPr>
        <p:spPr bwMode="gray">
          <a:xfrm>
            <a:off x="250825" y="5051428"/>
            <a:ext cx="6510338" cy="1025525"/>
          </a:xfrm>
        </p:spPr>
        <p:txBody>
          <a:bodyPr tIns="0" rIns="0" bIns="0"/>
          <a:lstStyle>
            <a:lvl1pPr>
              <a:defRPr>
                <a:solidFill>
                  <a:schemeClr val="bg1"/>
                </a:solidFill>
              </a:defRPr>
            </a:lvl1pPr>
          </a:lstStyle>
          <a:p>
            <a:pPr lvl="0"/>
            <a:r>
              <a:rPr lang="en-US" noProof="0"/>
              <a:t>Click to edit Master title style</a:t>
            </a:r>
            <a:endParaRPr lang="en-GB" noProof="0" dirty="0"/>
          </a:p>
        </p:txBody>
      </p:sp>
      <p:sp>
        <p:nvSpPr>
          <p:cNvPr id="18438" name="Rectangle 6"/>
          <p:cNvSpPr>
            <a:spLocks noGrp="1" noChangeArrowheads="1"/>
          </p:cNvSpPr>
          <p:nvPr>
            <p:ph type="subTitle" sz="quarter" idx="1"/>
          </p:nvPr>
        </p:nvSpPr>
        <p:spPr bwMode="gray">
          <a:xfrm>
            <a:off x="250825" y="6175379"/>
            <a:ext cx="6510338" cy="561975"/>
          </a:xfrm>
        </p:spPr>
        <p:txBody>
          <a:bodyPr/>
          <a:lstStyle>
            <a:lvl1pPr marL="0" indent="0">
              <a:lnSpc>
                <a:spcPct val="95000"/>
              </a:lnSpc>
              <a:buFont typeface="Arial" charset="0"/>
              <a:buNone/>
              <a:defRPr sz="2000">
                <a:solidFill>
                  <a:schemeClr val="bg1"/>
                </a:solidFill>
              </a:defRPr>
            </a:lvl1pPr>
          </a:lstStyle>
          <a:p>
            <a:pPr lvl="0"/>
            <a:r>
              <a:rPr lang="en-US" noProof="0"/>
              <a:t>Click to edit Master subtitle style</a:t>
            </a:r>
            <a:endParaRPr lang="en-GB" noProof="0" dirty="0"/>
          </a:p>
        </p:txBody>
      </p:sp>
      <p:sp>
        <p:nvSpPr>
          <p:cNvPr id="10" name="WhiteBox1" hidden="1"/>
          <p:cNvSpPr>
            <a:spLocks/>
          </p:cNvSpPr>
          <p:nvPr userDrawn="1"/>
        </p:nvSpPr>
        <p:spPr bwMode="gray">
          <a:xfrm>
            <a:off x="6705600" y="2"/>
            <a:ext cx="2427288" cy="5144691"/>
          </a:xfrm>
          <a:custGeom>
            <a:avLst/>
            <a:gdLst>
              <a:gd name="T0" fmla="*/ 0 w 2324772"/>
              <a:gd name="T1" fmla="*/ 6847834 h 6860287"/>
              <a:gd name="T2" fmla="*/ 730553 w 2324772"/>
              <a:gd name="T3" fmla="*/ 0 h 6860287"/>
              <a:gd name="T4" fmla="*/ 2348680 w 2324772"/>
              <a:gd name="T5" fmla="*/ 0 h 6860287"/>
              <a:gd name="T6" fmla="*/ 2347645 w 2324772"/>
              <a:gd name="T7" fmla="*/ 6849420 h 6860287"/>
              <a:gd name="T8" fmla="*/ 0 w 2324772"/>
              <a:gd name="T9" fmla="*/ 6847834 h 6860287"/>
              <a:gd name="T10" fmla="*/ 0 60000 65536"/>
              <a:gd name="T11" fmla="*/ 0 60000 65536"/>
              <a:gd name="T12" fmla="*/ 0 60000 65536"/>
              <a:gd name="T13" fmla="*/ 0 60000 65536"/>
              <a:gd name="T14" fmla="*/ 0 60000 65536"/>
              <a:gd name="connsiteX0" fmla="*/ 0 w 2324772"/>
              <a:gd name="connsiteY0" fmla="*/ 6858699 h 6860287"/>
              <a:gd name="connsiteX1" fmla="*/ 572119 w 2324772"/>
              <a:gd name="connsiteY1" fmla="*/ 0 h 6860287"/>
              <a:gd name="connsiteX2" fmla="*/ 2324772 w 2324772"/>
              <a:gd name="connsiteY2" fmla="*/ 0 h 6860287"/>
              <a:gd name="connsiteX3" fmla="*/ 2323748 w 2324772"/>
              <a:gd name="connsiteY3" fmla="*/ 6860287 h 6860287"/>
              <a:gd name="connsiteX4" fmla="*/ 0 w 2324772"/>
              <a:gd name="connsiteY4" fmla="*/ 6858699 h 6860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24772" h="6860287">
                <a:moveTo>
                  <a:pt x="0" y="6858699"/>
                </a:moveTo>
                <a:lnTo>
                  <a:pt x="572119" y="0"/>
                </a:lnTo>
                <a:lnTo>
                  <a:pt x="2324772" y="0"/>
                </a:lnTo>
                <a:cubicBezTo>
                  <a:pt x="2323796" y="2288032"/>
                  <a:pt x="2324724" y="4572255"/>
                  <a:pt x="2323748" y="6860287"/>
                </a:cubicBezTo>
                <a:lnTo>
                  <a:pt x="0" y="6858699"/>
                </a:lnTo>
                <a:close/>
              </a:path>
            </a:pathLst>
          </a:custGeom>
          <a:solidFill>
            <a:srgbClr val="333333"/>
          </a:solidFill>
          <a:ln w="3175" cap="flat" cmpd="sng" algn="ctr">
            <a:solidFill>
              <a:srgbClr val="333333"/>
            </a:solidFill>
            <a:prstDash val="solid"/>
            <a:round/>
            <a:headEnd/>
            <a:tailEnd/>
          </a:ln>
        </p:spPr>
        <p:txBody>
          <a:bodyPr anchor="ctr"/>
          <a:lstStyle/>
          <a:p>
            <a:endParaRPr lang="en-GB"/>
          </a:p>
        </p:txBody>
      </p:sp>
      <p:pic>
        <p:nvPicPr>
          <p:cNvPr id="9" name="StatoilLogo"/>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7620000" y="190500"/>
            <a:ext cx="1225195" cy="1225195"/>
          </a:xfrm>
          <a:prstGeom prst="rect">
            <a:avLst/>
          </a:prstGeom>
        </p:spPr>
      </p:pic>
      <p:sp>
        <p:nvSpPr>
          <p:cNvPr id="12" name="TxtClassification"/>
          <p:cNvSpPr>
            <a:spLocks noGrp="1"/>
          </p:cNvSpPr>
          <p:nvPr>
            <p:ph type="dt" sz="quarter" idx="10"/>
          </p:nvPr>
        </p:nvSpPr>
        <p:spPr bwMode="gray">
          <a:xfrm>
            <a:off x="8197850" y="6438900"/>
            <a:ext cx="10795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r">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13" name="TxtFooter"/>
          <p:cNvSpPr>
            <a:spLocks noGrp="1"/>
          </p:cNvSpPr>
          <p:nvPr>
            <p:ph type="ftr" sz="quarter" idx="11"/>
          </p:nvPr>
        </p:nvSpPr>
        <p:spPr>
          <a:xfrm>
            <a:off x="6921500" y="6438900"/>
            <a:ext cx="24765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a:t>
            </a:r>
          </a:p>
          <a:p>
            <a:r>
              <a:rPr lang="pt-BR"/>
              <a:t>© Statoil ASA</a:t>
            </a:r>
          </a:p>
        </p:txBody>
      </p:sp>
    </p:spTree>
    <p:extLst>
      <p:ext uri="{BB962C8B-B14F-4D97-AF65-F5344CB8AC3E}">
        <p14:creationId xmlns:p14="http://schemas.microsoft.com/office/powerpoint/2010/main" xmlns="" val="659804754"/>
      </p:ext>
    </p:extLst>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cxnSp>
        <p:nvCxnSpPr>
          <p:cNvPr id="4" name="Straight Connector 3"/>
          <p:cNvCxnSpPr/>
          <p:nvPr/>
        </p:nvCxnSpPr>
        <p:spPr>
          <a:xfrm>
            <a:off x="0" y="6138863"/>
            <a:ext cx="9147175" cy="0"/>
          </a:xfrm>
          <a:prstGeom prst="line">
            <a:avLst/>
          </a:prstGeom>
          <a:ln w="9525">
            <a:solidFill>
              <a:schemeClr val="bg1"/>
            </a:solidFill>
          </a:ln>
        </p:spPr>
        <p:style>
          <a:lnRef idx="1">
            <a:schemeClr val="dk1"/>
          </a:lnRef>
          <a:fillRef idx="0">
            <a:schemeClr val="dk1"/>
          </a:fillRef>
          <a:effectRef idx="0">
            <a:schemeClr val="dk1"/>
          </a:effectRef>
          <a:fontRef idx="minor">
            <a:schemeClr val="tx1"/>
          </a:fontRef>
        </p:style>
      </p:cxnSp>
      <p:sp>
        <p:nvSpPr>
          <p:cNvPr id="3" name="Picture Placeholder 2"/>
          <p:cNvSpPr>
            <a:spLocks noGrp="1"/>
          </p:cNvSpPr>
          <p:nvPr>
            <p:ph type="pic" idx="1"/>
          </p:nvPr>
        </p:nvSpPr>
        <p:spPr>
          <a:xfrm>
            <a:off x="0" y="5"/>
            <a:ext cx="9144000" cy="6138863"/>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da-DK" noProof="0" dirty="0"/>
          </a:p>
        </p:txBody>
      </p:sp>
      <p:sp>
        <p:nvSpPr>
          <p:cNvPr id="7"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8"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A86B225D-E47F-4275-A4BB-CB0B8D11AD61}" type="slidenum">
              <a:rPr lang="pt-BR" smtClean="0"/>
              <a:pPr/>
              <a:t>‹nº›</a:t>
            </a:fld>
            <a:endParaRPr lang="pt-BR"/>
          </a:p>
        </p:txBody>
      </p:sp>
      <p:sp>
        <p:nvSpPr>
          <p:cNvPr id="9"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3818557915"/>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with bullet points">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1566864"/>
            <a:ext cx="9144000" cy="2844800"/>
          </a:xfrm>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da-DK" noProof="0" dirty="0"/>
          </a:p>
        </p:txBody>
      </p:sp>
      <p:sp>
        <p:nvSpPr>
          <p:cNvPr id="4" name="Text Placeholder 3"/>
          <p:cNvSpPr>
            <a:spLocks noGrp="1"/>
          </p:cNvSpPr>
          <p:nvPr>
            <p:ph type="body" sz="quarter" idx="13"/>
          </p:nvPr>
        </p:nvSpPr>
        <p:spPr>
          <a:xfrm>
            <a:off x="250825" y="4521203"/>
            <a:ext cx="8642350" cy="1366839"/>
          </a:xfrm>
        </p:spPr>
        <p:txBody>
          <a:bodyPr>
            <a:noAutofit/>
          </a:bodyPr>
          <a:lstStyle>
            <a:lvl1pPr>
              <a:defRPr sz="1600"/>
            </a:lvl1pPr>
            <a:lvl2pPr>
              <a:defRPr sz="1600"/>
            </a:lvl2pPr>
            <a:lvl3pPr>
              <a:defRPr sz="1600"/>
            </a:lvl3pPr>
            <a:lvl4pPr>
              <a:defRPr sz="1600"/>
            </a:lvl4pPr>
            <a:lvl5pPr>
              <a:defRPr sz="1600"/>
            </a:lvl5pPr>
          </a:lstStyle>
          <a:p>
            <a:pPr lvl="0"/>
            <a:r>
              <a:rPr lang="en-US"/>
              <a:t>Edit Master text styles</a:t>
            </a:r>
          </a:p>
        </p:txBody>
      </p:sp>
      <p:sp>
        <p:nvSpPr>
          <p:cNvPr id="2" name="Title 1"/>
          <p:cNvSpPr>
            <a:spLocks noGrp="1"/>
          </p:cNvSpPr>
          <p:nvPr>
            <p:ph type="title"/>
          </p:nvPr>
        </p:nvSpPr>
        <p:spPr/>
        <p:txBody>
          <a:bodyPr/>
          <a:lstStyle/>
          <a:p>
            <a:r>
              <a:rPr lang="en-US"/>
              <a:t>Click to edit Master title style</a:t>
            </a:r>
          </a:p>
        </p:txBody>
      </p:sp>
      <p:sp>
        <p:nvSpPr>
          <p:cNvPr id="8" name="TxtClassification"/>
          <p:cNvSpPr>
            <a:spLocks noGrp="1"/>
          </p:cNvSpPr>
          <p:nvPr>
            <p:ph type="dt" sz="quarter" idx="14"/>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9" name="TxtPageNumber"/>
          <p:cNvSpPr>
            <a:spLocks noGrp="1"/>
          </p:cNvSpPr>
          <p:nvPr>
            <p:ph type="sldNum" sz="quarter" idx="15"/>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BE0E321F-4FFB-444A-9AA9-6A3482C94FB4}" type="slidenum">
              <a:rPr lang="pt-BR" smtClean="0"/>
              <a:pPr/>
              <a:t>‹nº›</a:t>
            </a:fld>
            <a:endParaRPr lang="pt-BR"/>
          </a:p>
        </p:txBody>
      </p:sp>
      <p:sp>
        <p:nvSpPr>
          <p:cNvPr id="10" name="TxtFooter"/>
          <p:cNvSpPr>
            <a:spLocks noGrp="1"/>
          </p:cNvSpPr>
          <p:nvPr>
            <p:ph type="ftr" sz="quarter" idx="16"/>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39900552"/>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Content Placeholder 6"/>
          <p:cNvSpPr>
            <a:spLocks noGrp="1"/>
          </p:cNvSpPr>
          <p:nvPr>
            <p:ph sz="quarter" idx="16"/>
          </p:nvPr>
        </p:nvSpPr>
        <p:spPr>
          <a:xfrm>
            <a:off x="250827" y="1566863"/>
            <a:ext cx="4267201" cy="2846388"/>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8" name="Content Placeholder 6"/>
          <p:cNvSpPr>
            <a:spLocks noGrp="1"/>
          </p:cNvSpPr>
          <p:nvPr>
            <p:ph sz="quarter" idx="17"/>
          </p:nvPr>
        </p:nvSpPr>
        <p:spPr>
          <a:xfrm>
            <a:off x="4618848" y="1566863"/>
            <a:ext cx="4267201" cy="2846388"/>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9" name="Content Placeholder 13"/>
          <p:cNvSpPr>
            <a:spLocks noGrp="1"/>
          </p:cNvSpPr>
          <p:nvPr>
            <p:ph sz="quarter" idx="19"/>
          </p:nvPr>
        </p:nvSpPr>
        <p:spPr>
          <a:xfrm>
            <a:off x="250825" y="4521200"/>
            <a:ext cx="4267200" cy="1353600"/>
          </a:xfrm>
        </p:spPr>
        <p:txBody>
          <a:bodyPr/>
          <a:lstStyle>
            <a:lvl1pPr marL="0" indent="0">
              <a:buNone/>
              <a:defRPr sz="1400"/>
            </a:lvl1pPr>
            <a:lvl2pPr marL="457200" indent="0">
              <a:buNone/>
              <a:defRPr sz="1400"/>
            </a:lvl2pPr>
            <a:lvl3pPr marL="889000" indent="0">
              <a:buNone/>
              <a:defRPr sz="1400"/>
            </a:lvl3pPr>
            <a:lvl4pPr marL="1344612" indent="0">
              <a:buNone/>
              <a:defRPr sz="1400"/>
            </a:lvl4pPr>
            <a:lvl5pPr marL="1828800" indent="0">
              <a:buNone/>
              <a:defRPr sz="1400"/>
            </a:lvl5pPr>
          </a:lstStyle>
          <a:p>
            <a:pPr lvl="0"/>
            <a:r>
              <a:rPr lang="en-US"/>
              <a:t>Edit Master text styles</a:t>
            </a:r>
          </a:p>
        </p:txBody>
      </p:sp>
      <p:sp>
        <p:nvSpPr>
          <p:cNvPr id="10" name="Content Placeholder 13"/>
          <p:cNvSpPr>
            <a:spLocks noGrp="1"/>
          </p:cNvSpPr>
          <p:nvPr>
            <p:ph sz="quarter" idx="20"/>
          </p:nvPr>
        </p:nvSpPr>
        <p:spPr>
          <a:xfrm>
            <a:off x="4618843" y="4521200"/>
            <a:ext cx="4267200" cy="1353600"/>
          </a:xfrm>
        </p:spPr>
        <p:txBody>
          <a:bodyPr/>
          <a:lstStyle>
            <a:lvl1pPr marL="0" indent="0">
              <a:buNone/>
              <a:defRPr sz="1400"/>
            </a:lvl1pPr>
            <a:lvl2pPr marL="457200" indent="0">
              <a:buNone/>
              <a:defRPr sz="1400"/>
            </a:lvl2pPr>
            <a:lvl3pPr marL="889000" indent="0">
              <a:buNone/>
              <a:defRPr sz="1400"/>
            </a:lvl3pPr>
            <a:lvl4pPr marL="1344612" indent="0">
              <a:buNone/>
              <a:defRPr sz="1400"/>
            </a:lvl4pPr>
            <a:lvl5pPr marL="1828800" indent="0">
              <a:buNone/>
              <a:defRPr sz="1400"/>
            </a:lvl5pPr>
          </a:lstStyle>
          <a:p>
            <a:pPr lvl="0"/>
            <a:r>
              <a:rPr lang="en-US"/>
              <a:t>Edit Master text styles</a:t>
            </a:r>
          </a:p>
        </p:txBody>
      </p:sp>
      <p:sp>
        <p:nvSpPr>
          <p:cNvPr id="6" name="TxtClassification"/>
          <p:cNvSpPr>
            <a:spLocks noGrp="1"/>
          </p:cNvSpPr>
          <p:nvPr>
            <p:ph type="dt" sz="quarter" idx="21"/>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11" name="TxtPageNumber"/>
          <p:cNvSpPr>
            <a:spLocks noGrp="1"/>
          </p:cNvSpPr>
          <p:nvPr>
            <p:ph type="sldNum" sz="quarter" idx="22"/>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333A797C-640C-42EE-8957-315112CB2F32}" type="slidenum">
              <a:rPr lang="pt-BR" smtClean="0"/>
              <a:pPr/>
              <a:t>‹nº›</a:t>
            </a:fld>
            <a:endParaRPr lang="pt-BR"/>
          </a:p>
        </p:txBody>
      </p:sp>
      <p:sp>
        <p:nvSpPr>
          <p:cNvPr id="12" name="TxtFooter"/>
          <p:cNvSpPr>
            <a:spLocks noGrp="1"/>
          </p:cNvSpPr>
          <p:nvPr>
            <p:ph type="ftr" sz="quarter" idx="23"/>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395502794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ighteen content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a:p>
        </p:txBody>
      </p:sp>
      <p:sp>
        <p:nvSpPr>
          <p:cNvPr id="22" name="Content Placeholder 6"/>
          <p:cNvSpPr>
            <a:spLocks noGrp="1"/>
          </p:cNvSpPr>
          <p:nvPr>
            <p:ph sz="quarter" idx="16"/>
          </p:nvPr>
        </p:nvSpPr>
        <p:spPr>
          <a:xfrm>
            <a:off x="250825"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3" name="Content Placeholder 6"/>
          <p:cNvSpPr>
            <a:spLocks noGrp="1"/>
          </p:cNvSpPr>
          <p:nvPr>
            <p:ph sz="quarter" idx="17"/>
          </p:nvPr>
        </p:nvSpPr>
        <p:spPr>
          <a:xfrm>
            <a:off x="1708154"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4" name="Content Placeholder 6"/>
          <p:cNvSpPr>
            <a:spLocks noGrp="1"/>
          </p:cNvSpPr>
          <p:nvPr>
            <p:ph sz="quarter" idx="18"/>
          </p:nvPr>
        </p:nvSpPr>
        <p:spPr>
          <a:xfrm>
            <a:off x="3165481"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5" name="Content Placeholder 6"/>
          <p:cNvSpPr>
            <a:spLocks noGrp="1"/>
          </p:cNvSpPr>
          <p:nvPr>
            <p:ph sz="quarter" idx="19"/>
          </p:nvPr>
        </p:nvSpPr>
        <p:spPr>
          <a:xfrm>
            <a:off x="4622806"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6" name="Content Placeholder 6"/>
          <p:cNvSpPr>
            <a:spLocks noGrp="1"/>
          </p:cNvSpPr>
          <p:nvPr>
            <p:ph sz="quarter" idx="20"/>
          </p:nvPr>
        </p:nvSpPr>
        <p:spPr>
          <a:xfrm>
            <a:off x="6080129"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7" name="Content Placeholder 6"/>
          <p:cNvSpPr>
            <a:spLocks noGrp="1"/>
          </p:cNvSpPr>
          <p:nvPr>
            <p:ph sz="quarter" idx="21"/>
          </p:nvPr>
        </p:nvSpPr>
        <p:spPr>
          <a:xfrm>
            <a:off x="7537457" y="156686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8" name="Content Placeholder 6"/>
          <p:cNvSpPr>
            <a:spLocks noGrp="1"/>
          </p:cNvSpPr>
          <p:nvPr>
            <p:ph sz="quarter" idx="22"/>
          </p:nvPr>
        </p:nvSpPr>
        <p:spPr>
          <a:xfrm>
            <a:off x="250825"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29" name="Content Placeholder 6"/>
          <p:cNvSpPr>
            <a:spLocks noGrp="1"/>
          </p:cNvSpPr>
          <p:nvPr>
            <p:ph sz="quarter" idx="23"/>
          </p:nvPr>
        </p:nvSpPr>
        <p:spPr>
          <a:xfrm>
            <a:off x="1708154"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0" name="Content Placeholder 6"/>
          <p:cNvSpPr>
            <a:spLocks noGrp="1"/>
          </p:cNvSpPr>
          <p:nvPr>
            <p:ph sz="quarter" idx="24"/>
          </p:nvPr>
        </p:nvSpPr>
        <p:spPr>
          <a:xfrm>
            <a:off x="3165481"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1" name="Content Placeholder 6"/>
          <p:cNvSpPr>
            <a:spLocks noGrp="1"/>
          </p:cNvSpPr>
          <p:nvPr>
            <p:ph sz="quarter" idx="25"/>
          </p:nvPr>
        </p:nvSpPr>
        <p:spPr>
          <a:xfrm>
            <a:off x="4622806"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2" name="Content Placeholder 6"/>
          <p:cNvSpPr>
            <a:spLocks noGrp="1"/>
          </p:cNvSpPr>
          <p:nvPr>
            <p:ph sz="quarter" idx="26"/>
          </p:nvPr>
        </p:nvSpPr>
        <p:spPr>
          <a:xfrm>
            <a:off x="6080129"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3" name="Content Placeholder 6"/>
          <p:cNvSpPr>
            <a:spLocks noGrp="1"/>
          </p:cNvSpPr>
          <p:nvPr>
            <p:ph sz="quarter" idx="27"/>
          </p:nvPr>
        </p:nvSpPr>
        <p:spPr>
          <a:xfrm>
            <a:off x="7537457" y="3048001"/>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4" name="Content Placeholder 6"/>
          <p:cNvSpPr>
            <a:spLocks noGrp="1"/>
          </p:cNvSpPr>
          <p:nvPr>
            <p:ph sz="quarter" idx="28"/>
          </p:nvPr>
        </p:nvSpPr>
        <p:spPr>
          <a:xfrm>
            <a:off x="250825"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5" name="Content Placeholder 6"/>
          <p:cNvSpPr>
            <a:spLocks noGrp="1"/>
          </p:cNvSpPr>
          <p:nvPr>
            <p:ph sz="quarter" idx="29"/>
          </p:nvPr>
        </p:nvSpPr>
        <p:spPr>
          <a:xfrm>
            <a:off x="1708154"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6" name="Content Placeholder 6"/>
          <p:cNvSpPr>
            <a:spLocks noGrp="1"/>
          </p:cNvSpPr>
          <p:nvPr>
            <p:ph sz="quarter" idx="30"/>
          </p:nvPr>
        </p:nvSpPr>
        <p:spPr>
          <a:xfrm>
            <a:off x="3165481"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7" name="Content Placeholder 6"/>
          <p:cNvSpPr>
            <a:spLocks noGrp="1"/>
          </p:cNvSpPr>
          <p:nvPr>
            <p:ph sz="quarter" idx="31"/>
          </p:nvPr>
        </p:nvSpPr>
        <p:spPr>
          <a:xfrm>
            <a:off x="4622806"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8" name="Content Placeholder 6"/>
          <p:cNvSpPr>
            <a:spLocks noGrp="1"/>
          </p:cNvSpPr>
          <p:nvPr>
            <p:ph sz="quarter" idx="32"/>
          </p:nvPr>
        </p:nvSpPr>
        <p:spPr>
          <a:xfrm>
            <a:off x="6080129"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39" name="Content Placeholder 6"/>
          <p:cNvSpPr>
            <a:spLocks noGrp="1"/>
          </p:cNvSpPr>
          <p:nvPr>
            <p:ph sz="quarter" idx="33"/>
          </p:nvPr>
        </p:nvSpPr>
        <p:spPr>
          <a:xfrm>
            <a:off x="7537457" y="4517233"/>
            <a:ext cx="1349375" cy="1368427"/>
          </a:xfrm>
        </p:spPr>
        <p:txBody>
          <a:bodyPr/>
          <a:lstStyle>
            <a:lvl1pPr marL="0" indent="0">
              <a:buNone/>
              <a:defRPr sz="1200"/>
            </a:lvl1pPr>
            <a:lvl2pPr marL="457200" indent="0">
              <a:buNone/>
              <a:defRPr sz="1400"/>
            </a:lvl2pPr>
            <a:lvl3pPr>
              <a:defRPr sz="1400"/>
            </a:lvl3pPr>
            <a:lvl4pPr>
              <a:defRPr sz="1400"/>
            </a:lvl4pPr>
            <a:lvl5pPr>
              <a:defRPr sz="1400"/>
            </a:lvl5pPr>
          </a:lstStyle>
          <a:p>
            <a:pPr lvl="0"/>
            <a:r>
              <a:rPr lang="en-US"/>
              <a:t>Edit Master text styles</a:t>
            </a:r>
          </a:p>
        </p:txBody>
      </p:sp>
      <p:sp>
        <p:nvSpPr>
          <p:cNvPr id="6" name="TxtClassification"/>
          <p:cNvSpPr>
            <a:spLocks noGrp="1"/>
          </p:cNvSpPr>
          <p:nvPr>
            <p:ph type="dt" sz="quarter" idx="34"/>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7" name="TxtPageNumber"/>
          <p:cNvSpPr>
            <a:spLocks noGrp="1"/>
          </p:cNvSpPr>
          <p:nvPr>
            <p:ph type="sldNum" sz="quarter" idx="35"/>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BB5F2EB1-0791-4B34-872C-BD66899643DE}" type="slidenum">
              <a:rPr lang="pt-BR" smtClean="0"/>
              <a:pPr/>
              <a:t>‹nº›</a:t>
            </a:fld>
            <a:endParaRPr lang="pt-BR"/>
          </a:p>
        </p:txBody>
      </p:sp>
      <p:sp>
        <p:nvSpPr>
          <p:cNvPr id="8" name="TxtFooter"/>
          <p:cNvSpPr>
            <a:spLocks noGrp="1"/>
          </p:cNvSpPr>
          <p:nvPr>
            <p:ph type="ftr" sz="quarter" idx="36"/>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321963267"/>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Vertical Title and Text">
    <p:spTree>
      <p:nvGrpSpPr>
        <p:cNvPr id="1" name=""/>
        <p:cNvGrpSpPr/>
        <p:nvPr/>
      </p:nvGrpSpPr>
      <p:grpSpPr>
        <a:xfrm>
          <a:off x="0" y="0"/>
          <a:ext cx="0" cy="0"/>
          <a:chOff x="0" y="0"/>
          <a:chExt cx="0" cy="0"/>
        </a:xfrm>
      </p:grpSpPr>
      <p:sp>
        <p:nvSpPr>
          <p:cNvPr id="4" name="Rectangle 3"/>
          <p:cNvSpPr/>
          <p:nvPr/>
        </p:nvSpPr>
        <p:spPr>
          <a:xfrm rot="5400000">
            <a:off x="-3069431" y="3069431"/>
            <a:ext cx="6858000" cy="7191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GB"/>
          </a:p>
        </p:txBody>
      </p:sp>
      <p:pic>
        <p:nvPicPr>
          <p:cNvPr id="5" name="Picture 6"/>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5529265"/>
            <a:ext cx="687388" cy="1122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Vertical Text Placeholder 2"/>
          <p:cNvSpPr>
            <a:spLocks noGrp="1"/>
          </p:cNvSpPr>
          <p:nvPr>
            <p:ph type="body" orient="vert" idx="1"/>
          </p:nvPr>
        </p:nvSpPr>
        <p:spPr>
          <a:xfrm>
            <a:off x="1600200" y="247651"/>
            <a:ext cx="5181600" cy="635698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dirty="0"/>
          </a:p>
        </p:txBody>
      </p:sp>
      <p:sp>
        <p:nvSpPr>
          <p:cNvPr id="12" name="Vertical Title 1"/>
          <p:cNvSpPr>
            <a:spLocks noGrp="1"/>
          </p:cNvSpPr>
          <p:nvPr>
            <p:ph type="title" orient="vert"/>
          </p:nvPr>
        </p:nvSpPr>
        <p:spPr>
          <a:xfrm>
            <a:off x="7542218" y="246064"/>
            <a:ext cx="1342707" cy="6358571"/>
          </a:xfrm>
        </p:spPr>
        <p:txBody>
          <a:bodyPr vert="eaVert"/>
          <a:lstStyle/>
          <a:p>
            <a:r>
              <a:rPr lang="en-US"/>
              <a:t>Click to edit Master title style</a:t>
            </a:r>
            <a:endParaRPr lang="da-DK"/>
          </a:p>
        </p:txBody>
      </p:sp>
      <p:sp>
        <p:nvSpPr>
          <p:cNvPr id="8"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9"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0BC95B03-526E-4B24-A4C2-8F797B101CEB}" type="slidenum">
              <a:rPr lang="pt-BR" smtClean="0"/>
              <a:pPr/>
              <a:t>‹nº›</a:t>
            </a:fld>
            <a:endParaRPr lang="pt-BR"/>
          </a:p>
        </p:txBody>
      </p:sp>
      <p:sp>
        <p:nvSpPr>
          <p:cNvPr id="10"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4041801029"/>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Text and Image">
    <p:spTree>
      <p:nvGrpSpPr>
        <p:cNvPr id="1" name=""/>
        <p:cNvGrpSpPr/>
        <p:nvPr/>
      </p:nvGrpSpPr>
      <p:grpSpPr>
        <a:xfrm>
          <a:off x="0" y="0"/>
          <a:ext cx="0" cy="0"/>
          <a:chOff x="0" y="0"/>
          <a:chExt cx="0" cy="0"/>
        </a:xfrm>
      </p:grpSpPr>
      <p:sp>
        <p:nvSpPr>
          <p:cNvPr id="7" name="Content Placeholder 1"/>
          <p:cNvSpPr>
            <a:spLocks noGrp="1"/>
          </p:cNvSpPr>
          <p:nvPr>
            <p:ph idx="1"/>
          </p:nvPr>
        </p:nvSpPr>
        <p:spPr>
          <a:xfrm>
            <a:off x="3630706" y="165104"/>
            <a:ext cx="5244074" cy="5853113"/>
          </a:xfrm>
        </p:spPr>
        <p:txBody>
          <a:bodyPr/>
          <a:lstStyle/>
          <a:p>
            <a:pPr lvl="0"/>
            <a:r>
              <a:rPr lang="en-US"/>
              <a:t>Edit Master text styles</a:t>
            </a:r>
          </a:p>
        </p:txBody>
      </p:sp>
      <p:sp>
        <p:nvSpPr>
          <p:cNvPr id="10" name="Text Placeholder 2"/>
          <p:cNvSpPr>
            <a:spLocks noGrp="1"/>
          </p:cNvSpPr>
          <p:nvPr>
            <p:ph type="body" sz="half" idx="2"/>
          </p:nvPr>
        </p:nvSpPr>
        <p:spPr>
          <a:xfrm>
            <a:off x="309285" y="1312605"/>
            <a:ext cx="3240741" cy="4678619"/>
          </a:xfrm>
        </p:spPr>
        <p:txBody>
          <a:bodyPr/>
          <a:lstStyle/>
          <a:p>
            <a:pPr lvl="0"/>
            <a:r>
              <a:rPr lang="en-US"/>
              <a:t>Edit Master text styles</a:t>
            </a:r>
          </a:p>
        </p:txBody>
      </p:sp>
      <p:sp>
        <p:nvSpPr>
          <p:cNvPr id="11" name="Title 3"/>
          <p:cNvSpPr>
            <a:spLocks noGrp="1"/>
          </p:cNvSpPr>
          <p:nvPr>
            <p:ph type="title"/>
          </p:nvPr>
        </p:nvSpPr>
        <p:spPr>
          <a:xfrm>
            <a:off x="295835" y="206380"/>
            <a:ext cx="3254189" cy="1057649"/>
          </a:xfrm>
        </p:spPr>
        <p:txBody>
          <a:bodyPr/>
          <a:lstStyle/>
          <a:p>
            <a:r>
              <a:rPr lang="en-US"/>
              <a:t>Click to edit Master title style</a:t>
            </a:r>
            <a:endParaRPr lang="nb-NO" dirty="0"/>
          </a:p>
        </p:txBody>
      </p:sp>
      <p:sp>
        <p:nvSpPr>
          <p:cNvPr id="5"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6"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68619255-CCF7-46FC-B33E-D52216E1D74D}" type="slidenum">
              <a:rPr lang="pt-BR" smtClean="0"/>
              <a:pPr/>
              <a:t>‹nº›</a:t>
            </a:fld>
            <a:endParaRPr lang="pt-BR"/>
          </a:p>
        </p:txBody>
      </p:sp>
      <p:sp>
        <p:nvSpPr>
          <p:cNvPr id="8"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2879273039"/>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3" name="Content Placeholder 2"/>
          <p:cNvSpPr>
            <a:spLocks noGrp="1"/>
          </p:cNvSpPr>
          <p:nvPr>
            <p:ph idx="1"/>
          </p:nvPr>
        </p:nvSpPr>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7"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8"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F3428A0A-C8A3-4FCD-88B6-892B39925F9D}" type="slidenum">
              <a:rPr lang="pt-BR" smtClean="0"/>
              <a:pPr/>
              <a:t>‹nº›</a:t>
            </a:fld>
            <a:endParaRPr lang="pt-BR"/>
          </a:p>
        </p:txBody>
      </p:sp>
      <p:sp>
        <p:nvSpPr>
          <p:cNvPr id="9"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4119064696"/>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dirty="0"/>
          </a:p>
        </p:txBody>
      </p:sp>
      <p:sp>
        <p:nvSpPr>
          <p:cNvPr id="3" name="Content Placeholder 2"/>
          <p:cNvSpPr>
            <a:spLocks noGrp="1"/>
          </p:cNvSpPr>
          <p:nvPr>
            <p:ph sz="half" idx="1"/>
          </p:nvPr>
        </p:nvSpPr>
        <p:spPr>
          <a:xfrm>
            <a:off x="250828" y="1566863"/>
            <a:ext cx="4244975" cy="432117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dirty="0"/>
          </a:p>
        </p:txBody>
      </p:sp>
      <p:sp>
        <p:nvSpPr>
          <p:cNvPr id="4" name="Content Placeholder 3"/>
          <p:cNvSpPr>
            <a:spLocks noGrp="1"/>
          </p:cNvSpPr>
          <p:nvPr>
            <p:ph sz="half" idx="2"/>
          </p:nvPr>
        </p:nvSpPr>
        <p:spPr>
          <a:xfrm>
            <a:off x="4617725" y="1566863"/>
            <a:ext cx="4244975" cy="432117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dirty="0"/>
          </a:p>
        </p:txBody>
      </p:sp>
      <p:sp>
        <p:nvSpPr>
          <p:cNvPr id="8"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9"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5F639B33-880A-4CC3-AA9B-31889F6988CF}" type="slidenum">
              <a:rPr lang="pt-BR" smtClean="0"/>
              <a:pPr/>
              <a:t>‹nº›</a:t>
            </a:fld>
            <a:endParaRPr lang="pt-BR"/>
          </a:p>
        </p:txBody>
      </p:sp>
      <p:sp>
        <p:nvSpPr>
          <p:cNvPr id="10"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240932230"/>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a:p>
        </p:txBody>
      </p:sp>
      <p:sp>
        <p:nvSpPr>
          <p:cNvPr id="6"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7"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9537E108-E762-464C-B6D6-ED32ACE255F1}" type="slidenum">
              <a:rPr lang="pt-BR" smtClean="0"/>
              <a:pPr/>
              <a:t>‹nº›</a:t>
            </a:fld>
            <a:endParaRPr lang="pt-BR"/>
          </a:p>
        </p:txBody>
      </p:sp>
      <p:sp>
        <p:nvSpPr>
          <p:cNvPr id="8"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061143331"/>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250825" y="2241551"/>
            <a:ext cx="8642350"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568825" y="2420939"/>
            <a:ext cx="0" cy="346710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endParaRPr lang="da-DK"/>
          </a:p>
        </p:txBody>
      </p:sp>
      <p:sp>
        <p:nvSpPr>
          <p:cNvPr id="3" name="Text Placeholder 2"/>
          <p:cNvSpPr>
            <a:spLocks noGrp="1"/>
          </p:cNvSpPr>
          <p:nvPr>
            <p:ph type="body" idx="1"/>
          </p:nvPr>
        </p:nvSpPr>
        <p:spPr>
          <a:xfrm>
            <a:off x="250824" y="1566863"/>
            <a:ext cx="4266000" cy="608012"/>
          </a:xfrm>
        </p:spPr>
        <p:txBody>
          <a:bodyPr anchor="b">
            <a:normAutofit/>
          </a:bodyPr>
          <a:lstStyle>
            <a:lvl1pPr marL="0" indent="0">
              <a:buNone/>
              <a:defRPr sz="2000" b="0">
                <a:solidFill>
                  <a:srgbClr val="6666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0824" y="2420888"/>
            <a:ext cx="4267200" cy="34671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dirty="0"/>
          </a:p>
        </p:txBody>
      </p:sp>
      <p:sp>
        <p:nvSpPr>
          <p:cNvPr id="5" name="Text Placeholder 4"/>
          <p:cNvSpPr>
            <a:spLocks noGrp="1"/>
          </p:cNvSpPr>
          <p:nvPr>
            <p:ph type="body" sz="quarter" idx="3"/>
          </p:nvPr>
        </p:nvSpPr>
        <p:spPr>
          <a:xfrm>
            <a:off x="4625975" y="1566863"/>
            <a:ext cx="4266000" cy="608012"/>
          </a:xfrm>
        </p:spPr>
        <p:txBody>
          <a:bodyPr anchor="b">
            <a:normAutofit/>
          </a:bodyPr>
          <a:lstStyle>
            <a:lvl1pPr marL="0" indent="0">
              <a:buNone/>
              <a:defRPr sz="2000" b="0">
                <a:solidFill>
                  <a:srgbClr val="6666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5975" y="2420888"/>
            <a:ext cx="4266000" cy="34671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a-DK" dirty="0"/>
          </a:p>
        </p:txBody>
      </p:sp>
      <p:sp>
        <p:nvSpPr>
          <p:cNvPr id="12"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13"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6570C0EB-849A-48E8-9F64-AE1827D2FA36}" type="slidenum">
              <a:rPr lang="pt-BR" smtClean="0"/>
              <a:pPr/>
              <a:t>‹nº›</a:t>
            </a:fld>
            <a:endParaRPr lang="pt-BR"/>
          </a:p>
        </p:txBody>
      </p:sp>
      <p:sp>
        <p:nvSpPr>
          <p:cNvPr id="14"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776500173"/>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width image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a:p>
        </p:txBody>
      </p:sp>
      <p:sp>
        <p:nvSpPr>
          <p:cNvPr id="6" name="Picture Placeholder 5"/>
          <p:cNvSpPr>
            <a:spLocks noGrp="1"/>
          </p:cNvSpPr>
          <p:nvPr>
            <p:ph type="pic" sz="quarter" idx="10"/>
          </p:nvPr>
        </p:nvSpPr>
        <p:spPr>
          <a:xfrm>
            <a:off x="0" y="1566864"/>
            <a:ext cx="9147600" cy="4321175"/>
          </a:xfrm>
        </p:spPr>
        <p:txBody>
          <a:bodyPr>
            <a:normAutofit/>
          </a:bodyPr>
          <a:lstStyle>
            <a:lvl1pPr marL="0" indent="0">
              <a:buNone/>
              <a:defRPr/>
            </a:lvl1pPr>
          </a:lstStyle>
          <a:p>
            <a:pPr lvl="0"/>
            <a:r>
              <a:rPr lang="en-US" noProof="0"/>
              <a:t>Click icon to add picture</a:t>
            </a:r>
          </a:p>
        </p:txBody>
      </p:sp>
      <p:sp>
        <p:nvSpPr>
          <p:cNvPr id="7" name="TxtClassification"/>
          <p:cNvSpPr>
            <a:spLocks noGrp="1"/>
          </p:cNvSpPr>
          <p:nvPr>
            <p:ph type="dt" sz="quarter" idx="11"/>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8" name="TxtPageNumber"/>
          <p:cNvSpPr>
            <a:spLocks noGrp="1"/>
          </p:cNvSpPr>
          <p:nvPr>
            <p:ph type="sldNum" sz="quarter" idx="12"/>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A431EE0B-D6FA-4E16-A66A-95967710715B}" type="slidenum">
              <a:rPr lang="pt-BR" smtClean="0"/>
              <a:pPr/>
              <a:t>‹nº›</a:t>
            </a:fld>
            <a:endParaRPr lang="pt-BR"/>
          </a:p>
        </p:txBody>
      </p:sp>
      <p:sp>
        <p:nvSpPr>
          <p:cNvPr id="9" name="TxtFooter"/>
          <p:cNvSpPr>
            <a:spLocks noGrp="1"/>
          </p:cNvSpPr>
          <p:nvPr>
            <p:ph type="ftr" sz="quarter" idx="13"/>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3218908365"/>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ntent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dirty="0"/>
          </a:p>
        </p:txBody>
      </p:sp>
      <p:sp>
        <p:nvSpPr>
          <p:cNvPr id="4" name="Content Placeholder 6"/>
          <p:cNvSpPr>
            <a:spLocks noGrp="1"/>
          </p:cNvSpPr>
          <p:nvPr>
            <p:ph sz="quarter" idx="16"/>
          </p:nvPr>
        </p:nvSpPr>
        <p:spPr>
          <a:xfrm>
            <a:off x="250825" y="1566863"/>
            <a:ext cx="2804400" cy="4321176"/>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5" name="Content Placeholder 6"/>
          <p:cNvSpPr>
            <a:spLocks noGrp="1"/>
          </p:cNvSpPr>
          <p:nvPr>
            <p:ph sz="quarter" idx="17"/>
          </p:nvPr>
        </p:nvSpPr>
        <p:spPr>
          <a:xfrm>
            <a:off x="3165475" y="1566863"/>
            <a:ext cx="2804400" cy="4321176"/>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6" name="Content Placeholder 6"/>
          <p:cNvSpPr>
            <a:spLocks noGrp="1"/>
          </p:cNvSpPr>
          <p:nvPr>
            <p:ph sz="quarter" idx="18"/>
          </p:nvPr>
        </p:nvSpPr>
        <p:spPr>
          <a:xfrm>
            <a:off x="6084888" y="1566863"/>
            <a:ext cx="2804400" cy="4321176"/>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9" name="TxtClassification"/>
          <p:cNvSpPr>
            <a:spLocks noGrp="1"/>
          </p:cNvSpPr>
          <p:nvPr>
            <p:ph type="dt" sz="quarter" idx="19"/>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10" name="TxtPageNumber"/>
          <p:cNvSpPr>
            <a:spLocks noGrp="1"/>
          </p:cNvSpPr>
          <p:nvPr>
            <p:ph type="sldNum" sz="quarter" idx="20"/>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1B5AD054-A020-4B31-8E79-5E5B1912FC72}" type="slidenum">
              <a:rPr lang="pt-BR" smtClean="0"/>
              <a:pPr/>
              <a:t>‹nº›</a:t>
            </a:fld>
            <a:endParaRPr lang="pt-BR"/>
          </a:p>
        </p:txBody>
      </p:sp>
      <p:sp>
        <p:nvSpPr>
          <p:cNvPr id="11" name="TxtFooter"/>
          <p:cNvSpPr>
            <a:spLocks noGrp="1"/>
          </p:cNvSpPr>
          <p:nvPr>
            <p:ph type="ftr" sz="quarter" idx="21"/>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43561276"/>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with title and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a-DK"/>
          </a:p>
        </p:txBody>
      </p:sp>
      <p:sp>
        <p:nvSpPr>
          <p:cNvPr id="3" name="Content Placeholder 13"/>
          <p:cNvSpPr>
            <a:spLocks noGrp="1"/>
          </p:cNvSpPr>
          <p:nvPr>
            <p:ph sz="quarter" idx="19"/>
          </p:nvPr>
        </p:nvSpPr>
        <p:spPr>
          <a:xfrm>
            <a:off x="250825" y="4521200"/>
            <a:ext cx="2804400" cy="1353600"/>
          </a:xfrm>
        </p:spPr>
        <p:txBody>
          <a:bodyPr/>
          <a:lstStyle>
            <a:lvl1pPr marL="0" indent="0">
              <a:buNone/>
              <a:defRPr sz="1400"/>
            </a:lvl1pPr>
            <a:lvl2pPr marL="457200" indent="0">
              <a:buNone/>
              <a:defRPr sz="1400"/>
            </a:lvl2pPr>
            <a:lvl3pPr marL="889000" indent="0">
              <a:buNone/>
              <a:defRPr sz="1400"/>
            </a:lvl3pPr>
            <a:lvl4pPr marL="1344612" indent="0">
              <a:buNone/>
              <a:defRPr sz="1400"/>
            </a:lvl4pPr>
            <a:lvl5pPr marL="1828800" indent="0">
              <a:buNone/>
              <a:defRPr sz="1400"/>
            </a:lvl5pPr>
          </a:lstStyle>
          <a:p>
            <a:pPr lvl="0"/>
            <a:r>
              <a:rPr lang="en-US"/>
              <a:t>Edit Master text styles</a:t>
            </a:r>
          </a:p>
        </p:txBody>
      </p:sp>
      <p:sp>
        <p:nvSpPr>
          <p:cNvPr id="4" name="Content Placeholder 6"/>
          <p:cNvSpPr>
            <a:spLocks noGrp="1"/>
          </p:cNvSpPr>
          <p:nvPr>
            <p:ph sz="quarter" idx="16"/>
          </p:nvPr>
        </p:nvSpPr>
        <p:spPr>
          <a:xfrm>
            <a:off x="250825" y="1566863"/>
            <a:ext cx="2804400" cy="2846388"/>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5" name="Content Placeholder 6"/>
          <p:cNvSpPr>
            <a:spLocks noGrp="1"/>
          </p:cNvSpPr>
          <p:nvPr>
            <p:ph sz="quarter" idx="17"/>
          </p:nvPr>
        </p:nvSpPr>
        <p:spPr>
          <a:xfrm>
            <a:off x="3165475" y="1566863"/>
            <a:ext cx="2804400" cy="2846388"/>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6" name="Content Placeholder 6"/>
          <p:cNvSpPr>
            <a:spLocks noGrp="1"/>
          </p:cNvSpPr>
          <p:nvPr>
            <p:ph sz="quarter" idx="18"/>
          </p:nvPr>
        </p:nvSpPr>
        <p:spPr>
          <a:xfrm>
            <a:off x="6084888" y="1566863"/>
            <a:ext cx="2804400" cy="2846388"/>
          </a:xfrm>
        </p:spPr>
        <p:txBody>
          <a:bodyPr/>
          <a:lstStyle>
            <a:lvl1pPr>
              <a:defRPr sz="1400"/>
            </a:lvl1pPr>
            <a:lvl2pPr>
              <a:defRPr sz="1400"/>
            </a:lvl2pPr>
            <a:lvl3pPr>
              <a:defRPr sz="1400"/>
            </a:lvl3pPr>
            <a:lvl4pPr>
              <a:defRPr sz="1400"/>
            </a:lvl4pPr>
            <a:lvl5pPr>
              <a:defRPr sz="1400"/>
            </a:lvl5pPr>
          </a:lstStyle>
          <a:p>
            <a:pPr lvl="0"/>
            <a:r>
              <a:rPr lang="en-US"/>
              <a:t>Edit Master text styles</a:t>
            </a:r>
          </a:p>
          <a:p>
            <a:pPr lvl="1"/>
            <a:r>
              <a:rPr lang="en-US"/>
              <a:t>Second level</a:t>
            </a:r>
          </a:p>
        </p:txBody>
      </p:sp>
      <p:sp>
        <p:nvSpPr>
          <p:cNvPr id="7" name="Content Placeholder 13"/>
          <p:cNvSpPr>
            <a:spLocks noGrp="1"/>
          </p:cNvSpPr>
          <p:nvPr>
            <p:ph sz="quarter" idx="20"/>
          </p:nvPr>
        </p:nvSpPr>
        <p:spPr>
          <a:xfrm>
            <a:off x="3165475" y="4521200"/>
            <a:ext cx="2804400" cy="1353600"/>
          </a:xfrm>
        </p:spPr>
        <p:txBody>
          <a:bodyPr/>
          <a:lstStyle>
            <a:lvl1pPr marL="0" indent="0">
              <a:buNone/>
              <a:defRPr sz="1400"/>
            </a:lvl1pPr>
            <a:lvl2pPr marL="457200" indent="0">
              <a:buNone/>
              <a:defRPr sz="1400"/>
            </a:lvl2pPr>
            <a:lvl3pPr marL="889000" indent="0">
              <a:buNone/>
              <a:defRPr sz="1400"/>
            </a:lvl3pPr>
            <a:lvl4pPr marL="1344612" indent="0">
              <a:buNone/>
              <a:defRPr sz="1400"/>
            </a:lvl4pPr>
            <a:lvl5pPr marL="1828800" indent="0">
              <a:buNone/>
              <a:defRPr sz="1400"/>
            </a:lvl5pPr>
          </a:lstStyle>
          <a:p>
            <a:pPr lvl="0"/>
            <a:r>
              <a:rPr lang="en-US"/>
              <a:t>Edit Master text styles</a:t>
            </a:r>
          </a:p>
        </p:txBody>
      </p:sp>
      <p:sp>
        <p:nvSpPr>
          <p:cNvPr id="8" name="Content Placeholder 13"/>
          <p:cNvSpPr>
            <a:spLocks noGrp="1"/>
          </p:cNvSpPr>
          <p:nvPr>
            <p:ph sz="quarter" idx="21"/>
          </p:nvPr>
        </p:nvSpPr>
        <p:spPr>
          <a:xfrm>
            <a:off x="6084888" y="4521200"/>
            <a:ext cx="2804400" cy="1353600"/>
          </a:xfrm>
        </p:spPr>
        <p:txBody>
          <a:bodyPr/>
          <a:lstStyle>
            <a:lvl1pPr marL="0" indent="0">
              <a:buNone/>
              <a:defRPr sz="1400"/>
            </a:lvl1pPr>
            <a:lvl2pPr marL="457200" indent="0">
              <a:buNone/>
              <a:defRPr sz="1400"/>
            </a:lvl2pPr>
            <a:lvl3pPr marL="889000" indent="0">
              <a:buNone/>
              <a:defRPr sz="1400"/>
            </a:lvl3pPr>
            <a:lvl4pPr marL="1344612" indent="0">
              <a:buNone/>
              <a:defRPr sz="1400"/>
            </a:lvl4pPr>
            <a:lvl5pPr marL="1828800" indent="0">
              <a:buNone/>
              <a:defRPr sz="1400"/>
            </a:lvl5pPr>
          </a:lstStyle>
          <a:p>
            <a:pPr lvl="0"/>
            <a:r>
              <a:rPr lang="en-US"/>
              <a:t>Edit Master text styles</a:t>
            </a:r>
          </a:p>
        </p:txBody>
      </p:sp>
      <p:sp>
        <p:nvSpPr>
          <p:cNvPr id="12" name="TxtClassification"/>
          <p:cNvSpPr>
            <a:spLocks noGrp="1"/>
          </p:cNvSpPr>
          <p:nvPr>
            <p:ph type="dt" sz="quarter" idx="22"/>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13" name="TxtPageNumber"/>
          <p:cNvSpPr>
            <a:spLocks noGrp="1"/>
          </p:cNvSpPr>
          <p:nvPr>
            <p:ph type="sldNum" sz="quarter" idx="23"/>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B744E641-D11E-434D-8CC8-D3F9B3F8F3CE}" type="slidenum">
              <a:rPr lang="pt-BR" smtClean="0"/>
              <a:pPr/>
              <a:t>‹nº›</a:t>
            </a:fld>
            <a:endParaRPr lang="pt-BR"/>
          </a:p>
        </p:txBody>
      </p:sp>
      <p:sp>
        <p:nvSpPr>
          <p:cNvPr id="14" name="TxtFooter"/>
          <p:cNvSpPr>
            <a:spLocks noGrp="1"/>
          </p:cNvSpPr>
          <p:nvPr>
            <p:ph type="ftr" sz="quarter" idx="24"/>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692853070"/>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xtClassification"/>
          <p:cNvSpPr>
            <a:spLocks noGrp="1"/>
          </p:cNvSpPr>
          <p:nvPr>
            <p:ph type="dt" sz="quarter" idx="10"/>
          </p:nvPr>
        </p:nvSpPr>
        <p:spPr bwMode="gray">
          <a:xfrm>
            <a:off x="1841500" y="6542024"/>
            <a:ext cx="1778000"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gn="l">
              <a:lnSpc>
                <a:spcPct val="110000"/>
              </a:lnSpc>
              <a:spcBef>
                <a:spcPct val="50000"/>
              </a:spcBef>
              <a:spcAft>
                <a:spcPts val="0"/>
              </a:spcAft>
              <a:defRPr sz="800" b="0">
                <a:solidFill>
                  <a:srgbClr val="999999"/>
                </a:solidFill>
                <a:latin typeface="Arial" panose="020B0604020202020204" pitchFamily="34" charset="0"/>
              </a:defRPr>
            </a:lvl1pPr>
          </a:lstStyle>
          <a:p>
            <a:r>
              <a:rPr lang="pt-BR"/>
              <a:t>4 agosto 2017</a:t>
            </a:r>
          </a:p>
        </p:txBody>
      </p:sp>
      <p:sp>
        <p:nvSpPr>
          <p:cNvPr id="6" name="TxtPageNumber"/>
          <p:cNvSpPr>
            <a:spLocks noGrp="1"/>
          </p:cNvSpPr>
          <p:nvPr>
            <p:ph type="sldNum" sz="quarter" idx="11"/>
          </p:nvPr>
        </p:nvSpPr>
        <p:spPr bwMode="gray">
          <a:xfrm>
            <a:off x="250825" y="6542024"/>
            <a:ext cx="357124" cy="1968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fld id="{AAE158FF-0FD4-4B98-9459-244D628B95EA}" type="slidenum">
              <a:rPr lang="pt-BR" smtClean="0"/>
              <a:pPr/>
              <a:t>‹nº›</a:t>
            </a:fld>
            <a:endParaRPr lang="pt-BR"/>
          </a:p>
        </p:txBody>
      </p:sp>
      <p:sp>
        <p:nvSpPr>
          <p:cNvPr id="7" name="TxtFooter"/>
          <p:cNvSpPr>
            <a:spLocks noGrp="1"/>
          </p:cNvSpPr>
          <p:nvPr>
            <p:ph type="ftr" sz="quarter" idx="12"/>
          </p:nvPr>
        </p:nvSpPr>
        <p:spPr>
          <a:xfrm>
            <a:off x="517525" y="6542024"/>
            <a:ext cx="4446524" cy="184150"/>
          </a:xfrm>
          <a:prstGeom prst="rect">
            <a:avLst/>
          </a:prstGeom>
          <a:noFill/>
          <a:extLst>
            <a:ext uri="{909E8E84-426E-40DD-AFC4-6F175D3DCCD1}">
              <a14:hiddenFill xmlns:a14="http://schemas.microsoft.com/office/drawing/2010/main" xmlns="">
                <a:solidFill>
                  <a:scrgbClr r="0" g="0" b="0"/>
                </a:solidFill>
              </a14:hiddenFill>
            </a:ext>
          </a:extLst>
        </p:spPr>
        <p:txBody>
          <a:bodyPr wrap="square" lIns="0" tIns="0" rIns="0" bIns="0">
            <a:noAutofit/>
          </a:bodyPr>
          <a:lstStyle>
            <a:lvl1pPr>
              <a:lnSpc>
                <a:spcPct val="110000"/>
              </a:lnSpc>
              <a:spcBef>
                <a:spcPct val="50000"/>
              </a:spcBef>
              <a:spcAft>
                <a:spcPts val="0"/>
              </a:spcAft>
              <a:defRPr sz="800" b="0">
                <a:solidFill>
                  <a:srgbClr val="999999"/>
                </a:solidFill>
                <a:latin typeface="Arial" panose="020B0604020202020204" pitchFamily="34" charset="0"/>
              </a:defRPr>
            </a:lvl1pPr>
          </a:lstStyle>
          <a:p>
            <a:r>
              <a:rPr lang="pt-BR"/>
              <a:t>Classification: Internal	                    © Statoil ASA</a:t>
            </a:r>
          </a:p>
        </p:txBody>
      </p:sp>
    </p:spTree>
    <p:extLst>
      <p:ext uri="{BB962C8B-B14F-4D97-AF65-F5344CB8AC3E}">
        <p14:creationId xmlns:p14="http://schemas.microsoft.com/office/powerpoint/2010/main" xmlns="" val="1343377177"/>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gray">
          <a:xfrm>
            <a:off x="0" y="6138868"/>
            <a:ext cx="9144000" cy="719137"/>
          </a:xfrm>
          <a:prstGeom prst="rect">
            <a:avLst/>
          </a:prstGeom>
          <a:solidFill>
            <a:schemeClr val="tx2"/>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endParaRPr lang="nb-NO"/>
          </a:p>
        </p:txBody>
      </p:sp>
      <p:sp>
        <p:nvSpPr>
          <p:cNvPr id="1027" name="Rectangle 3"/>
          <p:cNvSpPr>
            <a:spLocks noGrp="1" noChangeArrowheads="1"/>
          </p:cNvSpPr>
          <p:nvPr>
            <p:ph type="body" idx="1"/>
          </p:nvPr>
        </p:nvSpPr>
        <p:spPr bwMode="auto">
          <a:xfrm>
            <a:off x="252413" y="1565275"/>
            <a:ext cx="8640762" cy="431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8" name="Rectangle 4"/>
          <p:cNvSpPr>
            <a:spLocks noGrp="1" noChangeArrowheads="1"/>
          </p:cNvSpPr>
          <p:nvPr>
            <p:ph type="title"/>
          </p:nvPr>
        </p:nvSpPr>
        <p:spPr bwMode="auto">
          <a:xfrm>
            <a:off x="252413" y="252413"/>
            <a:ext cx="8640762" cy="900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90000" rIns="90000" bIns="90000" numCol="1" anchor="b" anchorCtr="0" compatLnSpc="1">
            <a:prstTxWarp prst="textNoShape">
              <a:avLst/>
            </a:prstTxWarp>
          </a:bodyPr>
          <a:lstStyle/>
          <a:p>
            <a:pPr lvl="0"/>
            <a:r>
              <a:rPr lang="en-US"/>
              <a:t>Click to edit Master title style</a:t>
            </a:r>
            <a:endParaRPr lang="en-GB"/>
          </a:p>
        </p:txBody>
      </p:sp>
      <p:pic>
        <p:nvPicPr>
          <p:cNvPr id="30" name="StatoilLogoBot"/>
          <p:cNvPicPr>
            <a:picLocks/>
          </p:cNvPicPr>
          <p:nvPr userDrawn="1"/>
        </p:nvPicPr>
        <p:blipFill>
          <a:blip r:embed="rId17" cstate="print">
            <a:extLst>
              <a:ext uri="{28A0092B-C50C-407E-A947-70E740481C1C}">
                <a14:useLocalDpi xmlns:a14="http://schemas.microsoft.com/office/drawing/2010/main" xmlns="" val="0"/>
              </a:ext>
            </a:extLst>
          </a:blip>
          <a:stretch>
            <a:fillRect/>
          </a:stretch>
        </p:blipFill>
        <p:spPr>
          <a:xfrm>
            <a:off x="7852410" y="6136640"/>
            <a:ext cx="1235710" cy="753110"/>
          </a:xfrm>
          <a:prstGeom prst="rect">
            <a:avLst/>
          </a:prstGeom>
        </p:spPr>
      </p:pic>
    </p:spTree>
  </p:cSld>
  <p:clrMap bg1="lt1" tx1="dk1" bg2="lt2" tx2="dk2" accent1="accent1" accent2="accent2" accent3="accent3" accent4="accent4" accent5="accent5" accent6="accent6" hlink="hlink" folHlink="folHlink"/>
  <p:sldLayoutIdLst>
    <p:sldLayoutId id="2147484171" r:id="rId1"/>
    <p:sldLayoutId id="2147484160" r:id="rId2"/>
    <p:sldLayoutId id="2147484161" r:id="rId3"/>
    <p:sldLayoutId id="2147484162" r:id="rId4"/>
    <p:sldLayoutId id="2147484172" r:id="rId5"/>
    <p:sldLayoutId id="2147484163" r:id="rId6"/>
    <p:sldLayoutId id="2147484164" r:id="rId7"/>
    <p:sldLayoutId id="2147484165" r:id="rId8"/>
    <p:sldLayoutId id="2147484166" r:id="rId9"/>
    <p:sldLayoutId id="2147484173" r:id="rId10"/>
    <p:sldLayoutId id="2147484167" r:id="rId11"/>
    <p:sldLayoutId id="2147484168" r:id="rId12"/>
    <p:sldLayoutId id="2147484169" r:id="rId13"/>
    <p:sldLayoutId id="2147484174" r:id="rId14"/>
    <p:sldLayoutId id="2147484170" r:id="rId15"/>
  </p:sldLayoutIdLst>
  <p:hf sldNum="0" hdr="0"/>
  <p:txStyles>
    <p:titleStyle>
      <a:lvl1pPr algn="l" rtl="0" eaLnBrk="1" fontAlgn="base" hangingPunct="1">
        <a:lnSpc>
          <a:spcPct val="90000"/>
        </a:lnSpc>
        <a:spcBef>
          <a:spcPct val="0"/>
        </a:spcBef>
        <a:spcAft>
          <a:spcPct val="0"/>
        </a:spcAft>
        <a:defRPr sz="3200">
          <a:solidFill>
            <a:schemeClr val="tx2"/>
          </a:solidFill>
          <a:latin typeface="+mj-lt"/>
          <a:ea typeface="+mj-ea"/>
          <a:cs typeface="+mj-cs"/>
        </a:defRPr>
      </a:lvl1pPr>
      <a:lvl2pPr algn="l" rtl="0" eaLnBrk="1" fontAlgn="base" hangingPunct="1">
        <a:lnSpc>
          <a:spcPct val="90000"/>
        </a:lnSpc>
        <a:spcBef>
          <a:spcPct val="0"/>
        </a:spcBef>
        <a:spcAft>
          <a:spcPct val="0"/>
        </a:spcAft>
        <a:defRPr sz="3200">
          <a:solidFill>
            <a:schemeClr val="tx2"/>
          </a:solidFill>
          <a:latin typeface="Arial" charset="0"/>
          <a:cs typeface="Arial" charset="0"/>
        </a:defRPr>
      </a:lvl2pPr>
      <a:lvl3pPr algn="l" rtl="0" eaLnBrk="1" fontAlgn="base" hangingPunct="1">
        <a:lnSpc>
          <a:spcPct val="90000"/>
        </a:lnSpc>
        <a:spcBef>
          <a:spcPct val="0"/>
        </a:spcBef>
        <a:spcAft>
          <a:spcPct val="0"/>
        </a:spcAft>
        <a:defRPr sz="3200">
          <a:solidFill>
            <a:schemeClr val="tx2"/>
          </a:solidFill>
          <a:latin typeface="Arial" charset="0"/>
          <a:cs typeface="Arial" charset="0"/>
        </a:defRPr>
      </a:lvl3pPr>
      <a:lvl4pPr algn="l" rtl="0" eaLnBrk="1" fontAlgn="base" hangingPunct="1">
        <a:lnSpc>
          <a:spcPct val="90000"/>
        </a:lnSpc>
        <a:spcBef>
          <a:spcPct val="0"/>
        </a:spcBef>
        <a:spcAft>
          <a:spcPct val="0"/>
        </a:spcAft>
        <a:defRPr sz="3200">
          <a:solidFill>
            <a:schemeClr val="tx2"/>
          </a:solidFill>
          <a:latin typeface="Arial" charset="0"/>
          <a:cs typeface="Arial" charset="0"/>
        </a:defRPr>
      </a:lvl4pPr>
      <a:lvl5pPr algn="l" rtl="0" eaLnBrk="1" fontAlgn="base" hangingPunct="1">
        <a:lnSpc>
          <a:spcPct val="90000"/>
        </a:lnSpc>
        <a:spcBef>
          <a:spcPct val="0"/>
        </a:spcBef>
        <a:spcAft>
          <a:spcPct val="0"/>
        </a:spcAft>
        <a:defRPr sz="3200">
          <a:solidFill>
            <a:schemeClr val="tx2"/>
          </a:solidFill>
          <a:latin typeface="Arial" charset="0"/>
          <a:cs typeface="Arial" charset="0"/>
        </a:defRPr>
      </a:lvl5pPr>
      <a:lvl6pPr marL="457200" algn="l" rtl="0" eaLnBrk="1" fontAlgn="base" hangingPunct="1">
        <a:lnSpc>
          <a:spcPct val="95000"/>
        </a:lnSpc>
        <a:spcBef>
          <a:spcPct val="0"/>
        </a:spcBef>
        <a:spcAft>
          <a:spcPct val="0"/>
        </a:spcAft>
        <a:defRPr sz="3200">
          <a:solidFill>
            <a:schemeClr val="tx2"/>
          </a:solidFill>
          <a:latin typeface="Arial" charset="0"/>
          <a:cs typeface="Arial" charset="0"/>
        </a:defRPr>
      </a:lvl6pPr>
      <a:lvl7pPr marL="914400" algn="l" rtl="0" eaLnBrk="1" fontAlgn="base" hangingPunct="1">
        <a:lnSpc>
          <a:spcPct val="95000"/>
        </a:lnSpc>
        <a:spcBef>
          <a:spcPct val="0"/>
        </a:spcBef>
        <a:spcAft>
          <a:spcPct val="0"/>
        </a:spcAft>
        <a:defRPr sz="3200">
          <a:solidFill>
            <a:schemeClr val="tx2"/>
          </a:solidFill>
          <a:latin typeface="Arial" charset="0"/>
          <a:cs typeface="Arial" charset="0"/>
        </a:defRPr>
      </a:lvl7pPr>
      <a:lvl8pPr marL="1371600" algn="l" rtl="0" eaLnBrk="1" fontAlgn="base" hangingPunct="1">
        <a:lnSpc>
          <a:spcPct val="95000"/>
        </a:lnSpc>
        <a:spcBef>
          <a:spcPct val="0"/>
        </a:spcBef>
        <a:spcAft>
          <a:spcPct val="0"/>
        </a:spcAft>
        <a:defRPr sz="3200">
          <a:solidFill>
            <a:schemeClr val="tx2"/>
          </a:solidFill>
          <a:latin typeface="Arial" charset="0"/>
          <a:cs typeface="Arial" charset="0"/>
        </a:defRPr>
      </a:lvl8pPr>
      <a:lvl9pPr marL="1828800" algn="l" rtl="0" eaLnBrk="1" fontAlgn="base" hangingPunct="1">
        <a:lnSpc>
          <a:spcPct val="95000"/>
        </a:lnSpc>
        <a:spcBef>
          <a:spcPct val="0"/>
        </a:spcBef>
        <a:spcAft>
          <a:spcPct val="0"/>
        </a:spcAft>
        <a:defRPr sz="3200">
          <a:solidFill>
            <a:schemeClr val="tx2"/>
          </a:solidFill>
          <a:latin typeface="Arial" charset="0"/>
          <a:cs typeface="Arial" charset="0"/>
        </a:defRPr>
      </a:lvl9pPr>
    </p:titleStyle>
    <p:bodyStyle>
      <a:lvl1pPr marL="182563" indent="-182563"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ea typeface="+mn-ea"/>
          <a:cs typeface="+mn-cs"/>
        </a:defRPr>
      </a:lvl1pPr>
      <a:lvl2pPr marL="685800" indent="-228600"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2pPr>
      <a:lvl3pPr marL="1089025" indent="-20002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3pPr>
      <a:lvl4pPr marL="1581150" indent="-236538"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4pPr>
      <a:lvl5pPr marL="20097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5pPr>
      <a:lvl6pPr marL="24669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6pPr>
      <a:lvl7pPr marL="29241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7pPr>
      <a:lvl8pPr marL="33813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8pPr>
      <a:lvl9pPr marL="3838575" indent="-180975" algn="l" rtl="0" eaLnBrk="1" fontAlgn="base" hangingPunct="1">
        <a:lnSpc>
          <a:spcPct val="110000"/>
        </a:lnSpc>
        <a:spcBef>
          <a:spcPct val="0"/>
        </a:spcBef>
        <a:spcAft>
          <a:spcPct val="40000"/>
        </a:spcAft>
        <a:buClr>
          <a:schemeClr val="tx2"/>
        </a:buClr>
        <a:buFont typeface="Arial" charset="0"/>
        <a:buChar char="•"/>
        <a:defRPr>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name="Main_1">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a:xfrm>
            <a:off x="250825" y="5149854"/>
            <a:ext cx="6510338" cy="1025525"/>
          </a:xfrm>
        </p:spPr>
        <p:txBody>
          <a:bodyPr/>
          <a:lstStyle/>
          <a:p>
            <a:r>
              <a:rPr lang="nb-NO" dirty="0" err="1"/>
              <a:t>Audiência</a:t>
            </a:r>
            <a:r>
              <a:rPr lang="nb-NO" dirty="0"/>
              <a:t> </a:t>
            </a:r>
            <a:r>
              <a:rPr lang="nb-NO" dirty="0" err="1"/>
              <a:t>Pública</a:t>
            </a:r>
            <a:r>
              <a:rPr lang="nb-NO" dirty="0"/>
              <a:t> n°20/2017</a:t>
            </a:r>
            <a:br>
              <a:rPr lang="nb-NO" dirty="0"/>
            </a:br>
            <a:r>
              <a:rPr lang="nb-NO" sz="2400" dirty="0" err="1"/>
              <a:t>Regulamentação</a:t>
            </a:r>
            <a:r>
              <a:rPr lang="nb-NO" sz="2400" dirty="0"/>
              <a:t> da </a:t>
            </a:r>
            <a:r>
              <a:rPr lang="nb-NO" sz="2400" dirty="0" err="1"/>
              <a:t>Isenção</a:t>
            </a:r>
            <a:r>
              <a:rPr lang="nb-NO" sz="2400" dirty="0"/>
              <a:t> de </a:t>
            </a:r>
            <a:r>
              <a:rPr lang="nb-NO" sz="2400" dirty="0" err="1"/>
              <a:t>cumprimento</a:t>
            </a:r>
            <a:r>
              <a:rPr lang="nb-NO" sz="2400" dirty="0"/>
              <a:t> da </a:t>
            </a:r>
            <a:r>
              <a:rPr lang="nb-NO" sz="2400" dirty="0" err="1"/>
              <a:t>obrigação</a:t>
            </a:r>
            <a:r>
              <a:rPr lang="nb-NO" sz="2400" dirty="0"/>
              <a:t> e dos </a:t>
            </a:r>
            <a:r>
              <a:rPr lang="nb-NO" sz="2400" dirty="0" err="1"/>
              <a:t>Ajustes</a:t>
            </a:r>
            <a:r>
              <a:rPr lang="nb-NO" sz="2400" dirty="0"/>
              <a:t> de </a:t>
            </a:r>
            <a:r>
              <a:rPr lang="nb-NO" sz="2400" dirty="0" err="1"/>
              <a:t>Conteúdo</a:t>
            </a:r>
            <a:r>
              <a:rPr lang="nb-NO" sz="2400" dirty="0"/>
              <a:t> </a:t>
            </a:r>
            <a:r>
              <a:rPr lang="nb-NO" sz="2400" dirty="0" err="1"/>
              <a:t>Local</a:t>
            </a:r>
            <a:endParaRPr lang="nb-NO" sz="2400" dirty="0"/>
          </a:p>
        </p:txBody>
      </p:sp>
      <p:sp>
        <p:nvSpPr>
          <p:cNvPr id="6147" name="Rectangle 5"/>
          <p:cNvSpPr>
            <a:spLocks noGrp="1" noChangeArrowheads="1"/>
          </p:cNvSpPr>
          <p:nvPr>
            <p:ph type="subTitle" idx="1"/>
          </p:nvPr>
        </p:nvSpPr>
        <p:spPr>
          <a:xfrm>
            <a:off x="250825" y="6353610"/>
            <a:ext cx="6510338" cy="354730"/>
          </a:xfrm>
        </p:spPr>
        <p:txBody>
          <a:bodyPr/>
          <a:lstStyle/>
          <a:p>
            <a:pPr eaLnBrk="1" hangingPunct="1"/>
            <a:r>
              <a:rPr lang="nb-NO"/>
              <a:t>Out/</a:t>
            </a:r>
            <a:r>
              <a:rPr lang="nb-NO" dirty="0"/>
              <a:t>2017</a:t>
            </a:r>
          </a:p>
        </p:txBody>
      </p:sp>
      <p:sp>
        <p:nvSpPr>
          <p:cNvPr id="4" name="Date Placeholder 3"/>
          <p:cNvSpPr>
            <a:spLocks noGrp="1"/>
          </p:cNvSpPr>
          <p:nvPr>
            <p:ph type="dt" sz="quarter" idx="10"/>
          </p:nvPr>
        </p:nvSpPr>
        <p:spPr/>
        <p:txBody>
          <a:bodyPr/>
          <a:lstStyle/>
          <a:p>
            <a:r>
              <a:rPr lang="pt-BR"/>
              <a:t>4 agosto 2017</a:t>
            </a:r>
          </a:p>
        </p:txBody>
      </p:sp>
      <p:sp>
        <p:nvSpPr>
          <p:cNvPr id="5" name="Footer Placeholder 4"/>
          <p:cNvSpPr>
            <a:spLocks noGrp="1"/>
          </p:cNvSpPr>
          <p:nvPr>
            <p:ph type="ftr" sz="quarter" idx="11"/>
          </p:nvPr>
        </p:nvSpPr>
        <p:spPr/>
        <p:txBody>
          <a:bodyPr/>
          <a:lstStyle/>
          <a:p>
            <a:r>
              <a:rPr lang="pt-BR"/>
              <a:t>Classification: Internal</a:t>
            </a:r>
          </a:p>
          <a:p>
            <a:r>
              <a:rPr lang="pt-BR"/>
              <a:t>© Statoil ASA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508654"/>
            <a:ext cx="8640762" cy="440314"/>
          </a:xfrm>
        </p:spPr>
        <p:txBody>
          <a:bodyPr/>
          <a:lstStyle/>
          <a:p>
            <a:r>
              <a:rPr lang="pt-BR" dirty="0"/>
              <a:t>Importância do ato regulatório</a:t>
            </a:r>
            <a:br>
              <a:rPr lang="pt-BR" dirty="0"/>
            </a:br>
            <a:r>
              <a:rPr lang="pt-BR" sz="2400" dirty="0"/>
              <a:t>Isenção </a:t>
            </a:r>
            <a:r>
              <a:rPr lang="nb-NO" sz="2400" dirty="0"/>
              <a:t>de </a:t>
            </a:r>
            <a:r>
              <a:rPr lang="nb-NO" sz="2400" dirty="0" err="1"/>
              <a:t>cumprimento</a:t>
            </a:r>
            <a:r>
              <a:rPr lang="nb-NO" sz="2400" dirty="0"/>
              <a:t> da </a:t>
            </a:r>
            <a:r>
              <a:rPr lang="nb-NO" sz="2400" dirty="0" err="1"/>
              <a:t>obrigação</a:t>
            </a:r>
            <a:r>
              <a:rPr lang="nb-NO" sz="2400" dirty="0"/>
              <a:t> de </a:t>
            </a:r>
            <a:r>
              <a:rPr lang="nb-NO" sz="2400" dirty="0" err="1"/>
              <a:t>Conteúdo</a:t>
            </a:r>
            <a:r>
              <a:rPr lang="nb-NO" sz="2400" dirty="0"/>
              <a:t> </a:t>
            </a:r>
            <a:r>
              <a:rPr lang="nb-NO" sz="2400" dirty="0" err="1"/>
              <a:t>local</a:t>
            </a:r>
            <a:endParaRPr lang="en-US" sz="2400" dirty="0"/>
          </a:p>
        </p:txBody>
      </p:sp>
      <p:sp>
        <p:nvSpPr>
          <p:cNvPr id="36" name="TextBox 35"/>
          <p:cNvSpPr txBox="1"/>
          <p:nvPr/>
        </p:nvSpPr>
        <p:spPr>
          <a:xfrm>
            <a:off x="179109" y="1607127"/>
            <a:ext cx="8624233" cy="3170099"/>
          </a:xfrm>
          <a:prstGeom prst="rect">
            <a:avLst/>
          </a:prstGeom>
          <a:noFill/>
        </p:spPr>
        <p:txBody>
          <a:bodyPr wrap="square" rtlCol="0">
            <a:spAutoFit/>
          </a:bodyPr>
          <a:lstStyle/>
          <a:p>
            <a:pPr algn="just"/>
            <a:r>
              <a:rPr lang="en-GB" sz="2000" dirty="0"/>
              <a:t>Tal </a:t>
            </a:r>
            <a:r>
              <a:rPr lang="en-GB" sz="2000" dirty="0" err="1"/>
              <a:t>regulamentação</a:t>
            </a:r>
            <a:r>
              <a:rPr lang="en-GB" sz="2000" dirty="0"/>
              <a:t> </a:t>
            </a:r>
            <a:r>
              <a:rPr lang="en-GB" sz="2000" dirty="0" err="1"/>
              <a:t>vem</a:t>
            </a:r>
            <a:r>
              <a:rPr lang="en-GB" sz="2000" dirty="0"/>
              <a:t> </a:t>
            </a:r>
            <a:r>
              <a:rPr lang="en-GB" sz="2000" dirty="0" err="1"/>
              <a:t>demonstrar</a:t>
            </a:r>
            <a:r>
              <a:rPr lang="en-GB" sz="2000" dirty="0"/>
              <a:t> o </a:t>
            </a:r>
            <a:r>
              <a:rPr lang="en-GB" sz="2000" dirty="0" err="1"/>
              <a:t>amadurecimento</a:t>
            </a:r>
            <a:r>
              <a:rPr lang="en-GB" sz="2000" dirty="0"/>
              <a:t> da </a:t>
            </a:r>
            <a:r>
              <a:rPr lang="en-GB" sz="2000" dirty="0" err="1"/>
              <a:t>política</a:t>
            </a:r>
            <a:r>
              <a:rPr lang="en-GB" sz="2000" dirty="0"/>
              <a:t>, </a:t>
            </a:r>
            <a:r>
              <a:rPr lang="en-GB" sz="2000" dirty="0" err="1"/>
              <a:t>devido</a:t>
            </a:r>
            <a:r>
              <a:rPr lang="en-GB" sz="2000" dirty="0"/>
              <a:t> </a:t>
            </a:r>
            <a:r>
              <a:rPr lang="en-GB" sz="2000" dirty="0" err="1"/>
              <a:t>ao</a:t>
            </a:r>
            <a:r>
              <a:rPr lang="en-GB" sz="2000" dirty="0"/>
              <a:t> </a:t>
            </a:r>
            <a:r>
              <a:rPr lang="en-GB" sz="2000" dirty="0" err="1"/>
              <a:t>melhor</a:t>
            </a:r>
            <a:r>
              <a:rPr lang="en-GB" sz="2000" dirty="0"/>
              <a:t>  </a:t>
            </a:r>
            <a:r>
              <a:rPr lang="en-GB" sz="2000" dirty="0" err="1"/>
              <a:t>entendimento</a:t>
            </a:r>
            <a:r>
              <a:rPr lang="en-GB" sz="2000" dirty="0"/>
              <a:t> dos </a:t>
            </a:r>
            <a:r>
              <a:rPr lang="en-GB" sz="2000" dirty="0" err="1"/>
              <a:t>tipos</a:t>
            </a:r>
            <a:r>
              <a:rPr lang="en-GB" sz="2000" dirty="0"/>
              <a:t> de bens e </a:t>
            </a:r>
            <a:r>
              <a:rPr lang="en-GB" sz="2000" dirty="0" err="1"/>
              <a:t>serviços</a:t>
            </a:r>
            <a:r>
              <a:rPr lang="en-GB" sz="2000" dirty="0"/>
              <a:t> </a:t>
            </a:r>
            <a:r>
              <a:rPr lang="en-GB" sz="2000" dirty="0" err="1"/>
              <a:t>passíveis</a:t>
            </a:r>
            <a:r>
              <a:rPr lang="en-GB" sz="2000" dirty="0"/>
              <a:t> de </a:t>
            </a:r>
            <a:r>
              <a:rPr lang="en-GB" sz="2000" dirty="0" err="1"/>
              <a:t>fornecimento</a:t>
            </a:r>
            <a:r>
              <a:rPr lang="en-GB" sz="2000" dirty="0"/>
              <a:t> no </a:t>
            </a:r>
            <a:r>
              <a:rPr lang="en-GB" sz="2000" dirty="0" err="1"/>
              <a:t>país</a:t>
            </a:r>
            <a:r>
              <a:rPr lang="en-GB" sz="2000" dirty="0"/>
              <a:t>, </a:t>
            </a:r>
            <a:r>
              <a:rPr lang="en-GB" sz="2000" dirty="0" err="1"/>
              <a:t>reconhecendo</a:t>
            </a:r>
            <a:r>
              <a:rPr lang="en-GB" sz="2000" dirty="0"/>
              <a:t> que </a:t>
            </a:r>
            <a:r>
              <a:rPr lang="en-GB" sz="2000" dirty="0" err="1"/>
              <a:t>alguns</a:t>
            </a:r>
            <a:r>
              <a:rPr lang="en-GB" sz="2000" dirty="0"/>
              <a:t> </a:t>
            </a:r>
            <a:r>
              <a:rPr lang="en-GB" sz="2000" dirty="0" err="1"/>
              <a:t>compromissos</a:t>
            </a:r>
            <a:r>
              <a:rPr lang="en-GB" sz="2000" dirty="0"/>
              <a:t> </a:t>
            </a:r>
            <a:r>
              <a:rPr lang="en-GB" sz="2000" dirty="0" err="1"/>
              <a:t>não</a:t>
            </a:r>
            <a:r>
              <a:rPr lang="en-GB" sz="2000" dirty="0"/>
              <a:t> </a:t>
            </a:r>
            <a:r>
              <a:rPr lang="en-GB" sz="2000" dirty="0" err="1"/>
              <a:t>podem</a:t>
            </a:r>
            <a:r>
              <a:rPr lang="en-GB" sz="2000" dirty="0"/>
              <a:t> </a:t>
            </a:r>
            <a:r>
              <a:rPr lang="en-GB" sz="2000" dirty="0" err="1"/>
              <a:t>ser</a:t>
            </a:r>
            <a:r>
              <a:rPr lang="en-GB" sz="2000" dirty="0"/>
              <a:t> </a:t>
            </a:r>
            <a:r>
              <a:rPr lang="en-GB" sz="2000" dirty="0" err="1"/>
              <a:t>cumpridos</a:t>
            </a:r>
            <a:r>
              <a:rPr lang="en-GB" sz="2000" dirty="0"/>
              <a:t> e </a:t>
            </a:r>
            <a:r>
              <a:rPr lang="en-GB" sz="2000" dirty="0" err="1"/>
              <a:t>há</a:t>
            </a:r>
            <a:r>
              <a:rPr lang="en-GB" sz="2000" dirty="0"/>
              <a:t> a </a:t>
            </a:r>
            <a:r>
              <a:rPr lang="en-GB" sz="2000" dirty="0" err="1"/>
              <a:t>necessidade</a:t>
            </a:r>
            <a:r>
              <a:rPr lang="en-GB" sz="2000" dirty="0"/>
              <a:t> de regular a forma de </a:t>
            </a:r>
            <a:r>
              <a:rPr lang="en-GB" sz="2000" dirty="0" err="1"/>
              <a:t>isenção</a:t>
            </a:r>
            <a:r>
              <a:rPr lang="en-GB" sz="2000" dirty="0"/>
              <a:t> para </a:t>
            </a:r>
            <a:r>
              <a:rPr lang="en-GB" sz="2000" dirty="0" err="1"/>
              <a:t>estes</a:t>
            </a:r>
            <a:r>
              <a:rPr lang="en-GB" sz="2000" dirty="0"/>
              <a:t> </a:t>
            </a:r>
            <a:r>
              <a:rPr lang="en-GB" sz="2000" dirty="0" err="1"/>
              <a:t>casos</a:t>
            </a:r>
            <a:r>
              <a:rPr lang="en-GB" sz="2000" dirty="0"/>
              <a:t>.</a:t>
            </a:r>
          </a:p>
          <a:p>
            <a:pPr algn="just"/>
            <a:endParaRPr lang="en-GB" sz="2000" dirty="0"/>
          </a:p>
          <a:p>
            <a:pPr algn="just"/>
            <a:endParaRPr lang="en-GB" sz="2000" dirty="0"/>
          </a:p>
          <a:p>
            <a:pPr algn="just"/>
            <a:r>
              <a:rPr lang="en-GB" sz="2000" dirty="0"/>
              <a:t>A </a:t>
            </a:r>
            <a:r>
              <a:rPr lang="en-GB" sz="2000" dirty="0" err="1"/>
              <a:t>definição</a:t>
            </a:r>
            <a:r>
              <a:rPr lang="en-GB" sz="2000" dirty="0"/>
              <a:t> de </a:t>
            </a:r>
            <a:r>
              <a:rPr lang="en-GB" sz="2000" dirty="0" err="1"/>
              <a:t>tais</a:t>
            </a:r>
            <a:r>
              <a:rPr lang="en-GB" sz="2000" dirty="0"/>
              <a:t> </a:t>
            </a:r>
            <a:r>
              <a:rPr lang="en-GB" sz="2000" dirty="0" err="1"/>
              <a:t>regras</a:t>
            </a:r>
            <a:r>
              <a:rPr lang="en-GB" sz="2000" dirty="0"/>
              <a:t> </a:t>
            </a:r>
            <a:r>
              <a:rPr lang="en-GB" sz="2000" dirty="0" err="1"/>
              <a:t>vem</a:t>
            </a:r>
            <a:r>
              <a:rPr lang="en-GB" sz="2000" dirty="0"/>
              <a:t> </a:t>
            </a:r>
            <a:r>
              <a:rPr lang="en-GB" sz="2000" dirty="0" err="1"/>
              <a:t>colaborar</a:t>
            </a:r>
            <a:r>
              <a:rPr lang="en-GB" sz="2000" dirty="0"/>
              <a:t> para a </a:t>
            </a:r>
            <a:r>
              <a:rPr lang="en-GB" sz="2000" dirty="0" err="1"/>
              <a:t>redução</a:t>
            </a:r>
            <a:r>
              <a:rPr lang="en-GB" sz="2000" dirty="0"/>
              <a:t> de </a:t>
            </a:r>
            <a:r>
              <a:rPr lang="en-GB" sz="2000" dirty="0" err="1"/>
              <a:t>riscos</a:t>
            </a:r>
            <a:r>
              <a:rPr lang="en-GB" sz="2000" dirty="0"/>
              <a:t> e </a:t>
            </a:r>
            <a:r>
              <a:rPr lang="en-GB" sz="2000" dirty="0" err="1"/>
              <a:t>atração</a:t>
            </a:r>
            <a:r>
              <a:rPr lang="en-GB" sz="2000" dirty="0"/>
              <a:t> de </a:t>
            </a:r>
            <a:r>
              <a:rPr lang="en-GB" sz="2000" dirty="0" err="1"/>
              <a:t>investimentos</a:t>
            </a:r>
            <a:r>
              <a:rPr lang="en-GB" sz="2000" dirty="0"/>
              <a:t> </a:t>
            </a:r>
            <a:r>
              <a:rPr lang="en-GB" sz="2000" dirty="0" err="1"/>
              <a:t>em</a:t>
            </a:r>
            <a:r>
              <a:rPr lang="en-GB" sz="2000" dirty="0"/>
              <a:t> </a:t>
            </a:r>
            <a:r>
              <a:rPr lang="en-GB" sz="2000" dirty="0" err="1"/>
              <a:t>exploração</a:t>
            </a:r>
            <a:r>
              <a:rPr lang="en-GB" sz="2000" dirty="0"/>
              <a:t> e </a:t>
            </a:r>
            <a:r>
              <a:rPr lang="en-GB" sz="2000" dirty="0" err="1"/>
              <a:t>produção</a:t>
            </a:r>
            <a:r>
              <a:rPr lang="en-GB" sz="2000" dirty="0"/>
              <a:t> no </a:t>
            </a:r>
            <a:r>
              <a:rPr lang="en-GB" sz="2000" dirty="0" err="1"/>
              <a:t>país</a:t>
            </a:r>
            <a:r>
              <a:rPr lang="en-GB" sz="2000" dirty="0"/>
              <a:t>.</a:t>
            </a:r>
          </a:p>
          <a:p>
            <a:pPr algn="just"/>
            <a:endParaRPr lang="en-GB" sz="2000" dirty="0"/>
          </a:p>
        </p:txBody>
      </p:sp>
      <p:sp>
        <p:nvSpPr>
          <p:cNvPr id="6" name="Date Placeholder 5"/>
          <p:cNvSpPr>
            <a:spLocks noGrp="1"/>
          </p:cNvSpPr>
          <p:nvPr>
            <p:ph type="dt" sz="quarter" idx="10"/>
          </p:nvPr>
        </p:nvSpPr>
        <p:spPr/>
        <p:txBody>
          <a:bodyPr/>
          <a:lstStyle/>
          <a:p>
            <a:r>
              <a:rPr lang="pt-BR"/>
              <a:t>4 agosto 2017</a:t>
            </a:r>
          </a:p>
        </p:txBody>
      </p:sp>
      <p:sp>
        <p:nvSpPr>
          <p:cNvPr id="7" name="Slide Number Placeholder 6"/>
          <p:cNvSpPr>
            <a:spLocks noGrp="1"/>
          </p:cNvSpPr>
          <p:nvPr>
            <p:ph type="sldNum" sz="quarter" idx="11"/>
          </p:nvPr>
        </p:nvSpPr>
        <p:spPr/>
        <p:txBody>
          <a:bodyPr/>
          <a:lstStyle/>
          <a:p>
            <a:fld id="{5F639B33-880A-4CC3-AA9B-31889F6988CF}" type="slidenum">
              <a:rPr lang="pt-BR" smtClean="0"/>
              <a:pPr/>
              <a:t>2</a:t>
            </a:fld>
            <a:endParaRPr lang="pt-BR"/>
          </a:p>
        </p:txBody>
      </p:sp>
      <p:sp>
        <p:nvSpPr>
          <p:cNvPr id="8" name="Footer Placeholder 7"/>
          <p:cNvSpPr>
            <a:spLocks noGrp="1"/>
          </p:cNvSpPr>
          <p:nvPr>
            <p:ph type="ftr" sz="quarter" idx="12"/>
          </p:nvPr>
        </p:nvSpPr>
        <p:spPr/>
        <p:txBody>
          <a:bodyPr/>
          <a:lstStyle/>
          <a:p>
            <a:r>
              <a:rPr lang="pt-BR"/>
              <a:t>Classification: Internal	                    © Statoil ASA</a:t>
            </a:r>
          </a:p>
        </p:txBody>
      </p:sp>
    </p:spTree>
    <p:extLst>
      <p:ext uri="{BB962C8B-B14F-4D97-AF65-F5344CB8AC3E}">
        <p14:creationId xmlns:p14="http://schemas.microsoft.com/office/powerpoint/2010/main" xmlns="" val="383609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229303"/>
            <a:ext cx="8640762" cy="531935"/>
          </a:xfrm>
        </p:spPr>
        <p:txBody>
          <a:bodyPr/>
          <a:lstStyle/>
          <a:p>
            <a:r>
              <a:rPr lang="pt-BR" dirty="0"/>
              <a:t>Principais pontos discutíveis do ato regulatório</a:t>
            </a:r>
            <a:endParaRPr lang="en-US" dirty="0"/>
          </a:p>
        </p:txBody>
      </p:sp>
      <p:graphicFrame>
        <p:nvGraphicFramePr>
          <p:cNvPr id="6" name="Diagram 5"/>
          <p:cNvGraphicFramePr/>
          <p:nvPr>
            <p:extLst>
              <p:ext uri="{D42A27DB-BD31-4B8C-83A1-F6EECF244321}">
                <p14:modId xmlns:p14="http://schemas.microsoft.com/office/powerpoint/2010/main" xmlns="" val="526586792"/>
              </p:ext>
            </p:extLst>
          </p:nvPr>
        </p:nvGraphicFramePr>
        <p:xfrm>
          <a:off x="124618" y="959224"/>
          <a:ext cx="8893175" cy="5118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Date Placeholder 6"/>
          <p:cNvSpPr>
            <a:spLocks noGrp="1"/>
          </p:cNvSpPr>
          <p:nvPr>
            <p:ph type="dt" sz="quarter" idx="10"/>
          </p:nvPr>
        </p:nvSpPr>
        <p:spPr/>
        <p:txBody>
          <a:bodyPr/>
          <a:lstStyle/>
          <a:p>
            <a:r>
              <a:rPr lang="pt-BR"/>
              <a:t>4 agosto 2017</a:t>
            </a:r>
          </a:p>
        </p:txBody>
      </p:sp>
      <p:sp>
        <p:nvSpPr>
          <p:cNvPr id="8" name="Slide Number Placeholder 7"/>
          <p:cNvSpPr>
            <a:spLocks noGrp="1"/>
          </p:cNvSpPr>
          <p:nvPr>
            <p:ph type="sldNum" sz="quarter" idx="11"/>
          </p:nvPr>
        </p:nvSpPr>
        <p:spPr/>
        <p:txBody>
          <a:bodyPr/>
          <a:lstStyle/>
          <a:p>
            <a:fld id="{5F639B33-880A-4CC3-AA9B-31889F6988CF}" type="slidenum">
              <a:rPr lang="pt-BR" smtClean="0"/>
              <a:pPr/>
              <a:t>3</a:t>
            </a:fld>
            <a:endParaRPr lang="pt-BR"/>
          </a:p>
        </p:txBody>
      </p:sp>
      <p:sp>
        <p:nvSpPr>
          <p:cNvPr id="9" name="Footer Placeholder 8"/>
          <p:cNvSpPr>
            <a:spLocks noGrp="1"/>
          </p:cNvSpPr>
          <p:nvPr>
            <p:ph type="ftr" sz="quarter" idx="12"/>
          </p:nvPr>
        </p:nvSpPr>
        <p:spPr/>
        <p:txBody>
          <a:bodyPr/>
          <a:lstStyle/>
          <a:p>
            <a:r>
              <a:rPr lang="pt-BR"/>
              <a:t>Classification: Internal	                    © Statoil ASA</a:t>
            </a:r>
          </a:p>
        </p:txBody>
      </p:sp>
    </p:spTree>
    <p:extLst>
      <p:ext uri="{BB962C8B-B14F-4D97-AF65-F5344CB8AC3E}">
        <p14:creationId xmlns:p14="http://schemas.microsoft.com/office/powerpoint/2010/main" xmlns="" val="249146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ignoff">
    <p:spTree>
      <p:nvGrpSpPr>
        <p:cNvPr id="1" name=""/>
        <p:cNvGrpSpPr/>
        <p:nvPr/>
      </p:nvGrpSpPr>
      <p:grpSpPr>
        <a:xfrm>
          <a:off x="0" y="0"/>
          <a:ext cx="0" cy="0"/>
          <a:chOff x="0" y="0"/>
          <a:chExt cx="0" cy="0"/>
        </a:xfrm>
      </p:grpSpPr>
      <p:pic>
        <p:nvPicPr>
          <p:cNvPr id="13" name="EndPageImg" descr="Image-plain-endpag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gray">
          <a:xfrm>
            <a:off x="-1" y="43195"/>
            <a:ext cx="9144000" cy="6140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FF26A4"/>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GreyBox"/>
          <p:cNvSpPr>
            <a:spLocks/>
          </p:cNvSpPr>
          <p:nvPr/>
        </p:nvSpPr>
        <p:spPr bwMode="gray">
          <a:xfrm rot="10800000">
            <a:off x="0" y="-3600"/>
            <a:ext cx="3697288" cy="6140450"/>
          </a:xfrm>
          <a:custGeom>
            <a:avLst/>
            <a:gdLst>
              <a:gd name="T0" fmla="*/ 0 w 2268660"/>
              <a:gd name="T1" fmla="*/ 479798 h 6860287"/>
              <a:gd name="T2" fmla="*/ 2147483647 w 2268660"/>
              <a:gd name="T3" fmla="*/ 297 h 6860287"/>
              <a:gd name="T4" fmla="*/ 2147483647 w 2268660"/>
              <a:gd name="T5" fmla="*/ 0 h 6860287"/>
              <a:gd name="T6" fmla="*/ 2147483647 w 2268660"/>
              <a:gd name="T7" fmla="*/ 479908 h 6860287"/>
              <a:gd name="T8" fmla="*/ 0 w 2268660"/>
              <a:gd name="T9" fmla="*/ 479798 h 686028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68660" h="6860287">
                <a:moveTo>
                  <a:pt x="0" y="6858699"/>
                </a:moveTo>
                <a:lnTo>
                  <a:pt x="395794" y="4254"/>
                </a:lnTo>
                <a:lnTo>
                  <a:pt x="2268660" y="0"/>
                </a:lnTo>
                <a:cubicBezTo>
                  <a:pt x="2267684" y="2288032"/>
                  <a:pt x="2268612" y="4572255"/>
                  <a:pt x="2267636" y="6860287"/>
                </a:cubicBezTo>
                <a:lnTo>
                  <a:pt x="0" y="6858699"/>
                </a:lnTo>
                <a:close/>
              </a:path>
            </a:pathLst>
          </a:custGeom>
          <a:solidFill>
            <a:srgbClr val="333333"/>
          </a:solidFill>
          <a:ln>
            <a:noFill/>
          </a:ln>
          <a:extLst>
            <a:ext uri="{91240B29-F687-4F45-9708-019B960494DF}">
              <a14:hiddenLine xmlns:a14="http://schemas.microsoft.com/office/drawing/2010/main" xmlns="" w="25400">
                <a:solidFill>
                  <a:srgbClr val="333333"/>
                </a:solidFill>
                <a:round/>
                <a:headEnd/>
                <a:tailEnd/>
              </a14:hiddenLine>
            </a:ext>
          </a:extLst>
        </p:spPr>
        <p:txBody>
          <a:bodyPr anchor="ctr"/>
          <a:lstStyle/>
          <a:p>
            <a:endParaRPr lang="en-US" dirty="0"/>
          </a:p>
        </p:txBody>
      </p:sp>
      <p:sp>
        <p:nvSpPr>
          <p:cNvPr id="16" name="Footer_Text"/>
          <p:cNvSpPr/>
          <p:nvPr/>
        </p:nvSpPr>
        <p:spPr>
          <a:xfrm>
            <a:off x="176187" y="6231600"/>
            <a:ext cx="7709168" cy="523220"/>
          </a:xfrm>
          <a:prstGeom prst="rect">
            <a:avLst/>
          </a:prstGeom>
        </p:spPr>
        <p:txBody>
          <a:bodyPr wrap="square">
            <a:spAutoFit/>
          </a:bodyPr>
          <a:lstStyle/>
          <a:p>
            <a:r>
              <a:rPr lang="en-US" sz="700" dirty="0">
                <a:solidFill>
                  <a:srgbClr val="999999"/>
                </a:solidFill>
              </a:rPr>
              <a:t>This presentation, including the contents and arrangement of the contents of each individual page or the collection of the pages, are owned by Statoil. Copyright to all material including, but not limited to, written material, photographs, drawings, images, tables and data remains the property of Statoil. All rights reserved. Any other kind of use, reproduction, translation, adaption, arrangement, any other alteration, distribution or storage of this presentation, in whole or in part, without the prior written permission of Statoil is prohibited. The information contained in this presentation may not be accurate, up to date or applicable to the circumstances of any particular case, despite our efforts. Statoil cannot accept any liability for any inaccuracies or omissions. </a:t>
            </a:r>
          </a:p>
        </p:txBody>
      </p:sp>
      <p:sp>
        <p:nvSpPr>
          <p:cNvPr id="12" name="GreyBox1" hidden="1"/>
          <p:cNvSpPr>
            <a:spLocks/>
          </p:cNvSpPr>
          <p:nvPr/>
        </p:nvSpPr>
        <p:spPr bwMode="gray">
          <a:xfrm rot="10800000">
            <a:off x="0" y="-3600"/>
            <a:ext cx="3697288" cy="4608000"/>
          </a:xfrm>
          <a:custGeom>
            <a:avLst/>
            <a:gdLst>
              <a:gd name="T0" fmla="*/ 0 w 2268660"/>
              <a:gd name="T1" fmla="*/ 479798 h 6860287"/>
              <a:gd name="T2" fmla="*/ 2147483647 w 2268660"/>
              <a:gd name="T3" fmla="*/ 297 h 6860287"/>
              <a:gd name="T4" fmla="*/ 2147483647 w 2268660"/>
              <a:gd name="T5" fmla="*/ 0 h 6860287"/>
              <a:gd name="T6" fmla="*/ 2147483647 w 2268660"/>
              <a:gd name="T7" fmla="*/ 479908 h 6860287"/>
              <a:gd name="T8" fmla="*/ 0 w 2268660"/>
              <a:gd name="T9" fmla="*/ 479798 h 6860287"/>
              <a:gd name="T10" fmla="*/ 0 60000 65536"/>
              <a:gd name="T11" fmla="*/ 0 60000 65536"/>
              <a:gd name="T12" fmla="*/ 0 60000 65536"/>
              <a:gd name="T13" fmla="*/ 0 60000 65536"/>
              <a:gd name="T14" fmla="*/ 0 60000 65536"/>
              <a:gd name="connsiteX0" fmla="*/ 0 w 2268660"/>
              <a:gd name="connsiteY0" fmla="*/ 6858699 h 6860287"/>
              <a:gd name="connsiteX1" fmla="*/ 278554 w 2268660"/>
              <a:gd name="connsiteY1" fmla="*/ 24573 h 6860287"/>
              <a:gd name="connsiteX2" fmla="*/ 2268660 w 2268660"/>
              <a:gd name="connsiteY2" fmla="*/ 0 h 6860287"/>
              <a:gd name="connsiteX3" fmla="*/ 2267636 w 2268660"/>
              <a:gd name="connsiteY3" fmla="*/ 6860287 h 6860287"/>
              <a:gd name="connsiteX4" fmla="*/ 0 w 2268660"/>
              <a:gd name="connsiteY4" fmla="*/ 6858699 h 6860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8660" h="6860287">
                <a:moveTo>
                  <a:pt x="0" y="6858699"/>
                </a:moveTo>
                <a:lnTo>
                  <a:pt x="278554" y="24573"/>
                </a:lnTo>
                <a:cubicBezTo>
                  <a:pt x="902843" y="23155"/>
                  <a:pt x="1644371" y="1418"/>
                  <a:pt x="2268660" y="0"/>
                </a:cubicBezTo>
                <a:cubicBezTo>
                  <a:pt x="2267684" y="2288032"/>
                  <a:pt x="2268612" y="4572255"/>
                  <a:pt x="2267636" y="6860287"/>
                </a:cubicBezTo>
                <a:lnTo>
                  <a:pt x="0" y="6858699"/>
                </a:lnTo>
                <a:close/>
              </a:path>
            </a:pathLst>
          </a:custGeom>
          <a:solidFill>
            <a:srgbClr val="333333"/>
          </a:solidFill>
          <a:ln>
            <a:noFill/>
          </a:ln>
          <a:extLst>
            <a:ext uri="{91240B29-F687-4F45-9708-019B960494DF}">
              <a14:hiddenLine xmlns:a14="http://schemas.microsoft.com/office/drawing/2010/main" xmlns="" w="25400">
                <a:solidFill>
                  <a:srgbClr val="333333"/>
                </a:solidFill>
                <a:round/>
                <a:headEnd/>
                <a:tailEnd/>
              </a14:hiddenLine>
            </a:ext>
          </a:extLst>
        </p:spPr>
        <p:txBody>
          <a:bodyPr anchor="ctr"/>
          <a:lstStyle/>
          <a:p>
            <a:endParaRPr lang="en-US" dirty="0"/>
          </a:p>
        </p:txBody>
      </p:sp>
      <p:cxnSp>
        <p:nvCxnSpPr>
          <p:cNvPr id="15" name="LineWhite"/>
          <p:cNvCxnSpPr>
            <a:cxnSpLocks noChangeShapeType="1"/>
          </p:cNvCxnSpPr>
          <p:nvPr/>
        </p:nvCxnSpPr>
        <p:spPr bwMode="gray">
          <a:xfrm>
            <a:off x="0" y="6135688"/>
            <a:ext cx="9144000" cy="0"/>
          </a:xfrm>
          <a:prstGeom prst="line">
            <a:avLst/>
          </a:prstGeom>
          <a:noFill/>
          <a:ln w="9525">
            <a:solidFill>
              <a:srgbClr val="F1F1F1"/>
            </a:solidFill>
            <a:round/>
            <a:headEnd/>
            <a:tailEnd/>
          </a:ln>
          <a:extLst>
            <a:ext uri="{909E8E84-426E-40DD-AFC4-6F175D3DCCD1}">
              <a14:hiddenFill xmlns:a14="http://schemas.microsoft.com/office/drawing/2010/main" xmlns="">
                <a:noFill/>
              </a14:hiddenFill>
            </a:ext>
          </a:extLst>
        </p:spPr>
      </p:cxnSp>
      <p:sp>
        <p:nvSpPr>
          <p:cNvPr id="17" name="Title"/>
          <p:cNvSpPr txBox="1">
            <a:spLocks noChangeArrowheads="1"/>
          </p:cNvSpPr>
          <p:nvPr/>
        </p:nvSpPr>
        <p:spPr bwMode="gray">
          <a:xfrm>
            <a:off x="269875" y="3669158"/>
            <a:ext cx="2789238" cy="7191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10000"/>
              </a:lnSpc>
              <a:spcBef>
                <a:spcPct val="50000"/>
              </a:spcBef>
            </a:pPr>
            <a:r>
              <a:rPr lang="nb-NO" sz="1200" dirty="0" err="1">
                <a:solidFill>
                  <a:schemeClr val="bg1"/>
                </a:solidFill>
              </a:rPr>
              <a:t>Audiencia</a:t>
            </a:r>
            <a:r>
              <a:rPr lang="nb-NO" sz="1200" dirty="0">
                <a:solidFill>
                  <a:schemeClr val="bg1"/>
                </a:solidFill>
              </a:rPr>
              <a:t> </a:t>
            </a:r>
            <a:r>
              <a:rPr lang="nb-NO" sz="1200" dirty="0" err="1">
                <a:solidFill>
                  <a:schemeClr val="bg1"/>
                </a:solidFill>
              </a:rPr>
              <a:t>Pública</a:t>
            </a:r>
            <a:r>
              <a:rPr lang="nb-NO" sz="1200" dirty="0">
                <a:solidFill>
                  <a:schemeClr val="bg1"/>
                </a:solidFill>
              </a:rPr>
              <a:t> n° 20/2017</a:t>
            </a:r>
          </a:p>
        </p:txBody>
      </p:sp>
      <p:sp>
        <p:nvSpPr>
          <p:cNvPr id="18" name="Text Box 3"/>
          <p:cNvSpPr txBox="1">
            <a:spLocks noChangeArrowheads="1"/>
          </p:cNvSpPr>
          <p:nvPr/>
        </p:nvSpPr>
        <p:spPr bwMode="gray">
          <a:xfrm>
            <a:off x="269875" y="4532706"/>
            <a:ext cx="2789238" cy="98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5000"/>
              </a:lnSpc>
              <a:spcBef>
                <a:spcPct val="20000"/>
              </a:spcBef>
            </a:pPr>
            <a:r>
              <a:rPr lang="nb-NO" sz="1200" dirty="0">
                <a:solidFill>
                  <a:schemeClr val="bg1"/>
                </a:solidFill>
              </a:rPr>
              <a:t>Mauro Lourenço de Andrade</a:t>
            </a:r>
          </a:p>
          <a:p>
            <a:pPr eaLnBrk="1" hangingPunct="1">
              <a:lnSpc>
                <a:spcPct val="95000"/>
              </a:lnSpc>
              <a:spcBef>
                <a:spcPct val="20000"/>
              </a:spcBef>
            </a:pPr>
            <a:r>
              <a:rPr lang="nb-NO" sz="1200" dirty="0">
                <a:solidFill>
                  <a:schemeClr val="bg1"/>
                </a:solidFill>
              </a:rPr>
              <a:t>Vice </a:t>
            </a:r>
            <a:r>
              <a:rPr lang="nb-NO" sz="1200" dirty="0" err="1">
                <a:solidFill>
                  <a:schemeClr val="bg1"/>
                </a:solidFill>
              </a:rPr>
              <a:t>Presidente</a:t>
            </a:r>
            <a:r>
              <a:rPr lang="nb-NO" sz="1200" dirty="0">
                <a:solidFill>
                  <a:schemeClr val="bg1"/>
                </a:solidFill>
              </a:rPr>
              <a:t> de </a:t>
            </a:r>
            <a:r>
              <a:rPr lang="nb-NO" sz="1200" dirty="0" err="1">
                <a:solidFill>
                  <a:schemeClr val="bg1"/>
                </a:solidFill>
              </a:rPr>
              <a:t>Compras</a:t>
            </a:r>
            <a:endParaRPr lang="nb-NO" sz="1200" dirty="0">
              <a:solidFill>
                <a:schemeClr val="bg1"/>
              </a:solidFill>
            </a:endParaRPr>
          </a:p>
          <a:p>
            <a:pPr eaLnBrk="1" hangingPunct="1">
              <a:lnSpc>
                <a:spcPct val="95000"/>
              </a:lnSpc>
              <a:spcBef>
                <a:spcPct val="20000"/>
              </a:spcBef>
            </a:pPr>
            <a:r>
              <a:rPr lang="nb-NO" sz="1200" dirty="0">
                <a:solidFill>
                  <a:schemeClr val="bg1"/>
                </a:solidFill>
              </a:rPr>
              <a:t>Statoil Brasil </a:t>
            </a:r>
            <a:r>
              <a:rPr lang="nb-NO" sz="1200" dirty="0" err="1">
                <a:solidFill>
                  <a:schemeClr val="bg1"/>
                </a:solidFill>
              </a:rPr>
              <a:t>Óleo</a:t>
            </a:r>
            <a:r>
              <a:rPr lang="nb-NO" sz="1200" dirty="0">
                <a:solidFill>
                  <a:schemeClr val="bg1"/>
                </a:solidFill>
              </a:rPr>
              <a:t> e </a:t>
            </a:r>
            <a:r>
              <a:rPr lang="nb-NO" sz="1200" dirty="0" err="1">
                <a:solidFill>
                  <a:schemeClr val="bg1"/>
                </a:solidFill>
              </a:rPr>
              <a:t>Gás</a:t>
            </a:r>
            <a:r>
              <a:rPr lang="nb-NO" sz="1200" dirty="0">
                <a:solidFill>
                  <a:schemeClr val="bg1"/>
                </a:solidFill>
              </a:rPr>
              <a:t> Ltda</a:t>
            </a:r>
          </a:p>
          <a:p>
            <a:pPr eaLnBrk="1" hangingPunct="1">
              <a:lnSpc>
                <a:spcPct val="95000"/>
              </a:lnSpc>
              <a:spcBef>
                <a:spcPct val="20000"/>
              </a:spcBef>
            </a:pPr>
            <a:endParaRPr lang="nb-NO" sz="1200" dirty="0">
              <a:solidFill>
                <a:schemeClr val="bg1"/>
              </a:solidFill>
            </a:endParaRPr>
          </a:p>
          <a:p>
            <a:pPr eaLnBrk="1" hangingPunct="1">
              <a:lnSpc>
                <a:spcPct val="95000"/>
              </a:lnSpc>
              <a:spcBef>
                <a:spcPts val="24"/>
              </a:spcBef>
            </a:pPr>
            <a:r>
              <a:rPr lang="nb-NO" sz="1200" dirty="0">
                <a:solidFill>
                  <a:schemeClr val="bg1"/>
                </a:solidFill>
              </a:rPr>
              <a:t>www.statoil.com</a:t>
            </a:r>
          </a:p>
        </p:txBody>
      </p:sp>
      <p:sp>
        <p:nvSpPr>
          <p:cNvPr id="2" name="Rectangle 1"/>
          <p:cNvSpPr/>
          <p:nvPr/>
        </p:nvSpPr>
        <p:spPr>
          <a:xfrm>
            <a:off x="180000" y="5904000"/>
            <a:ext cx="728084" cy="200055"/>
          </a:xfrm>
          <a:prstGeom prst="rect">
            <a:avLst/>
          </a:prstGeom>
        </p:spPr>
        <p:txBody>
          <a:bodyPr wrap="none">
            <a:spAutoFit/>
          </a:bodyPr>
          <a:lstStyle/>
          <a:p>
            <a:r>
              <a:rPr lang="nb-NO" sz="700" dirty="0">
                <a:solidFill>
                  <a:schemeClr val="bg1"/>
                </a:solidFill>
                <a:effectLst>
                  <a:outerShdw blurRad="38100" dist="38100" dir="2700000" algn="tl">
                    <a:srgbClr val="000000">
                      <a:alpha val="43137"/>
                    </a:srgbClr>
                  </a:outerShdw>
                </a:effectLst>
              </a:rPr>
              <a:t>© </a:t>
            </a:r>
            <a:r>
              <a:rPr lang="en-US" sz="700" dirty="0">
                <a:solidFill>
                  <a:schemeClr val="bg1"/>
                </a:solidFill>
                <a:effectLst>
                  <a:outerShdw blurRad="38100" dist="38100" dir="2700000" algn="tl">
                    <a:srgbClr val="000000">
                      <a:alpha val="43137"/>
                    </a:srgbClr>
                  </a:outerShdw>
                </a:effectLst>
              </a:rPr>
              <a:t>Statoil ASA</a:t>
            </a:r>
          </a:p>
        </p:txBody>
      </p:sp>
      <p:pic>
        <p:nvPicPr>
          <p:cNvPr id="11" name="StatoilPower" descr="G:\KTJ\COS\Visual Design\2014\140201-140299\140270 Power of Possible\POP_end slides\POP-final_3.pn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47650" y="609041"/>
            <a:ext cx="3609609" cy="4927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ank">
  <a:themeElements>
    <a:clrScheme name="Staoil">
      <a:dk1>
        <a:srgbClr val="333333"/>
      </a:dk1>
      <a:lt1>
        <a:srgbClr val="FFFFFF"/>
      </a:lt1>
      <a:dk2>
        <a:srgbClr val="333333"/>
      </a:dk2>
      <a:lt2>
        <a:srgbClr val="999999"/>
      </a:lt2>
      <a:accent1>
        <a:srgbClr val="CCCCCC"/>
      </a:accent1>
      <a:accent2>
        <a:srgbClr val="40537D"/>
      </a:accent2>
      <a:accent3>
        <a:srgbClr val="98DCEE"/>
      </a:accent3>
      <a:accent4>
        <a:srgbClr val="4A18A4"/>
      </a:accent4>
      <a:accent5>
        <a:srgbClr val="999999"/>
      </a:accent5>
      <a:accent6>
        <a:srgbClr val="333333"/>
      </a:accent6>
      <a:hlink>
        <a:srgbClr val="4A18A4"/>
      </a:hlink>
      <a:folHlink>
        <a:srgbClr val="68E6FC"/>
      </a:folHlink>
    </a:clrScheme>
    <a:fontScheme name="Statoi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dk1"/>
        </a:lnRef>
        <a:fillRef idx="0">
          <a:schemeClr val="dk1"/>
        </a:fillRef>
        <a:effectRef idx="0">
          <a:schemeClr val="dk1"/>
        </a:effectRef>
        <a:fontRef idx="minor">
          <a:schemeClr val="tx1"/>
        </a:fontRef>
      </a:style>
    </a:lnDef>
    <a:txDef>
      <a:spPr>
        <a:noFill/>
      </a:spPr>
      <a:bodyPr wrap="none" rtlCol="0">
        <a:spAutoFit/>
      </a:bodyPr>
      <a:lstStyle>
        <a:defPPr>
          <a:defRPr dirty="0" err="1" smtClean="0">
            <a:latin typeface="Arial" pitchFamily="34" charset="0"/>
            <a:cs typeface="Arial" pitchFamily="34" charset="0"/>
          </a:defRPr>
        </a:defPPr>
      </a:lstStyle>
    </a:txDef>
  </a:objectDefaults>
  <a:extraClrSchemeLst>
    <a:extraClrScheme>
      <a:clrScheme name="2_blank 1">
        <a:dk1>
          <a:srgbClr val="333333"/>
        </a:dk1>
        <a:lt1>
          <a:srgbClr val="FFFFFF"/>
        </a:lt1>
        <a:dk2>
          <a:srgbClr val="333333"/>
        </a:dk2>
        <a:lt2>
          <a:srgbClr val="999999"/>
        </a:lt2>
        <a:accent1>
          <a:srgbClr val="CCCCCC"/>
        </a:accent1>
        <a:accent2>
          <a:srgbClr val="40537D"/>
        </a:accent2>
        <a:accent3>
          <a:srgbClr val="FFFFFF"/>
        </a:accent3>
        <a:accent4>
          <a:srgbClr val="2A2A2A"/>
        </a:accent4>
        <a:accent5>
          <a:srgbClr val="E2E2E2"/>
        </a:accent5>
        <a:accent6>
          <a:srgbClr val="394A71"/>
        </a:accent6>
        <a:hlink>
          <a:srgbClr val="4A18A4"/>
        </a:hlink>
        <a:folHlink>
          <a:srgbClr val="68E6F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Blank.potx" id="{A58D0C19-24D9-4AF6-AEDF-FDBA6E20F117}" vid="{2B5B6C45-2CCA-41CF-8B45-0972E52D68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2093</TotalTime>
  <Words>344</Words>
  <Application>Microsoft Office PowerPoint</Application>
  <PresentationFormat>Apresentação na tela (4:3)</PresentationFormat>
  <Paragraphs>34</Paragraphs>
  <Slides>4</Slides>
  <Notes>2</Notes>
  <HiddenSlides>0</HiddenSlides>
  <MMClips>0</MMClips>
  <ScaleCrop>false</ScaleCrop>
  <HeadingPairs>
    <vt:vector size="4" baseType="variant">
      <vt:variant>
        <vt:lpstr>Tema</vt:lpstr>
      </vt:variant>
      <vt:variant>
        <vt:i4>1</vt:i4>
      </vt:variant>
      <vt:variant>
        <vt:lpstr>Títulos de slides</vt:lpstr>
      </vt:variant>
      <vt:variant>
        <vt:i4>4</vt:i4>
      </vt:variant>
    </vt:vector>
  </HeadingPairs>
  <TitlesOfParts>
    <vt:vector size="5" baseType="lpstr">
      <vt:lpstr>blank</vt:lpstr>
      <vt:lpstr>Audiência Pública n°20/2017 Regulamentação da Isenção de cumprimento da obrigação e dos Ajustes de Conteúdo Local</vt:lpstr>
      <vt:lpstr>Importância do ato regulatório Isenção de cumprimento da obrigação de Conteúdo local</vt:lpstr>
      <vt:lpstr>Principais pontos discutíveis do ato regulatório</vt:lpstr>
      <vt:lpstr>Slide 4</vt:lpstr>
    </vt:vector>
  </TitlesOfParts>
  <Company>Statoil 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Andrade, Mauro</dc:creator>
  <cp:lastModifiedBy>dbsantos</cp:lastModifiedBy>
  <cp:revision>154</cp:revision>
  <dcterms:created xsi:type="dcterms:W3CDTF">2017-03-23T12:07:41Z</dcterms:created>
  <dcterms:modified xsi:type="dcterms:W3CDTF">2017-10-02T20:00:29Z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tatus">
    <vt:lpwstr>Draft</vt:lpwstr>
  </property>
  <property fmtid="{D5CDD505-2E9C-101B-9397-08002B2CF9AE}" pid="3" name="Security Classification">
    <vt:lpwstr>Internal</vt:lpwstr>
  </property>
  <property fmtid="{D5CDD505-2E9C-101B-9397-08002B2CF9AE}" pid="4" name="Author">
    <vt:lpwstr> </vt:lpwstr>
  </property>
  <property fmtid="{D5CDD505-2E9C-101B-9397-08002B2CF9AE}" pid="5" name="Created Date">
    <vt:lpwstr> </vt:lpwstr>
  </property>
  <property fmtid="{D5CDD505-2E9C-101B-9397-08002B2CF9AE}" pid="6" name="Document type">
    <vt:lpwstr>Presentation</vt:lpwstr>
  </property>
  <property fmtid="{D5CDD505-2E9C-101B-9397-08002B2CF9AE}" pid="7" name="Teamsite">
    <vt:bool>false</vt:bool>
  </property>
  <property fmtid="{D5CDD505-2E9C-101B-9397-08002B2CF9AE}" pid="8" name="Complete">
    <vt:lpwstr> </vt:lpwstr>
  </property>
  <property fmtid="{D5CDD505-2E9C-101B-9397-08002B2CF9AE}" pid="9" name="Edit">
    <vt:lpwstr> </vt:lpwstr>
  </property>
  <property fmtid="{D5CDD505-2E9C-101B-9397-08002B2CF9AE}" pid="10" name="TemplateParallel2010">
    <vt:bool>true</vt:bool>
  </property>
  <property fmtid="{D5CDD505-2E9C-101B-9397-08002B2CF9AE}" pid="11" name="TemplateColor">
    <vt:lpwstr>Grey</vt:lpwstr>
  </property>
  <property fmtid="{D5CDD505-2E9C-101B-9397-08002B2CF9AE}" pid="12" name="Pres Date">
    <vt:lpwstr>2017-08-04</vt:lpwstr>
  </property>
  <property fmtid="{D5CDD505-2E9C-101B-9397-08002B2CF9AE}" pid="13" name="Template">
    <vt:lpwstr>Statoil</vt:lpwstr>
  </property>
  <property fmtid="{D5CDD505-2E9C-101B-9397-08002B2CF9AE}" pid="14" name="filecustomeppt">
    <vt:lpwstr>false</vt:lpwstr>
  </property>
  <property fmtid="{D5CDD505-2E9C-101B-9397-08002B2CF9AE}" pid="15" name="PPTNew">
    <vt:lpwstr>8.3</vt:lpwstr>
  </property>
</Properties>
</file>