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798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974594" y="324167"/>
            <a:ext cx="7305040" cy="391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50" b="1" i="0">
                <a:solidFill>
                  <a:srgbClr val="2E5496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1209675"/>
          </a:xfrm>
          <a:custGeom>
            <a:avLst/>
            <a:gdLst/>
            <a:ahLst/>
            <a:cxnLst/>
            <a:rect l="l" t="t" r="r" b="b"/>
            <a:pathLst>
              <a:path w="12192000" h="1209675">
                <a:moveTo>
                  <a:pt x="0" y="1209675"/>
                </a:moveTo>
                <a:lnTo>
                  <a:pt x="12192000" y="1209675"/>
                </a:lnTo>
                <a:lnTo>
                  <a:pt x="12192000" y="0"/>
                </a:lnTo>
                <a:lnTo>
                  <a:pt x="0" y="0"/>
                </a:lnTo>
                <a:lnTo>
                  <a:pt x="0" y="1209675"/>
                </a:lnTo>
                <a:close/>
              </a:path>
            </a:pathLst>
          </a:custGeom>
          <a:solidFill>
            <a:srgbClr val="004B7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87024" y="295275"/>
            <a:ext cx="1276350" cy="457200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0" y="1209675"/>
            <a:ext cx="12192000" cy="5648325"/>
          </a:xfrm>
          <a:custGeom>
            <a:avLst/>
            <a:gdLst/>
            <a:ahLst/>
            <a:cxnLst/>
            <a:rect l="l" t="t" r="r" b="b"/>
            <a:pathLst>
              <a:path w="12192000" h="5648325">
                <a:moveTo>
                  <a:pt x="12192000" y="0"/>
                </a:moveTo>
                <a:lnTo>
                  <a:pt x="0" y="0"/>
                </a:lnTo>
                <a:lnTo>
                  <a:pt x="0" y="5648325"/>
                </a:lnTo>
                <a:lnTo>
                  <a:pt x="12192000" y="5648325"/>
                </a:lnTo>
                <a:lnTo>
                  <a:pt x="121920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2447924" cy="120967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550" b="1" i="0">
                <a:solidFill>
                  <a:srgbClr val="2E5496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1209675"/>
          </a:xfrm>
          <a:custGeom>
            <a:avLst/>
            <a:gdLst/>
            <a:ahLst/>
            <a:cxnLst/>
            <a:rect l="l" t="t" r="r" b="b"/>
            <a:pathLst>
              <a:path w="12192000" h="1209675">
                <a:moveTo>
                  <a:pt x="0" y="1209675"/>
                </a:moveTo>
                <a:lnTo>
                  <a:pt x="12192000" y="1209675"/>
                </a:lnTo>
                <a:lnTo>
                  <a:pt x="12192000" y="0"/>
                </a:lnTo>
                <a:lnTo>
                  <a:pt x="0" y="0"/>
                </a:lnTo>
                <a:lnTo>
                  <a:pt x="0" y="1209675"/>
                </a:lnTo>
                <a:close/>
              </a:path>
            </a:pathLst>
          </a:custGeom>
          <a:solidFill>
            <a:srgbClr val="004B7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487024" y="295275"/>
            <a:ext cx="1276350" cy="457200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0" y="1209675"/>
            <a:ext cx="12192000" cy="5648325"/>
          </a:xfrm>
          <a:custGeom>
            <a:avLst/>
            <a:gdLst/>
            <a:ahLst/>
            <a:cxnLst/>
            <a:rect l="l" t="t" r="r" b="b"/>
            <a:pathLst>
              <a:path w="12192000" h="5648325">
                <a:moveTo>
                  <a:pt x="12192000" y="0"/>
                </a:moveTo>
                <a:lnTo>
                  <a:pt x="0" y="0"/>
                </a:lnTo>
                <a:lnTo>
                  <a:pt x="0" y="5648325"/>
                </a:lnTo>
                <a:lnTo>
                  <a:pt x="12192000" y="5648325"/>
                </a:lnTo>
                <a:lnTo>
                  <a:pt x="121920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74594" y="324167"/>
            <a:ext cx="7305040" cy="391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bg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33437" y="1944941"/>
            <a:ext cx="10525125" cy="39287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50" b="1" i="0">
                <a:solidFill>
                  <a:srgbClr val="2E5496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br/governodigital/pt-br/acessibilidade-e-usuario/atendimento-gov.br/duvidas-na-conta-gov.br/duvidas-na-vinculacao-de-cnpj-no-gov.br/como-vincular-cnpj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ouvidoria@anm.gov.br" TargetMode="External"/><Relationship Id="rId2" Type="http://schemas.openxmlformats.org/officeDocument/2006/relationships/hyperlink" Target="https://www.gov.br/governodigital/pt-br/acessibilidade-e-usuario/atendimento-gov.br/duvidas-na-conta-gov.br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coger@anm.gov.br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https://www.gov.br/anm/pt-br/assuntos/acesso-a-sistemas/emissao-de-boleto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br/governodigital/pt-br/identidade/conta-gov-br" TargetMode="External"/><Relationship Id="rId2" Type="http://schemas.openxmlformats.org/officeDocument/2006/relationships/hyperlink" Target="https://www.gov.br/governodigital/pt-br/identidade/conta-gov-br/niveis-da-conta-govbr/saiba-mais-sobre-os-niveis-da-conta-govbr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256401" y="-1587"/>
            <a:ext cx="5942330" cy="6866255"/>
            <a:chOff x="6256401" y="-1587"/>
            <a:chExt cx="5942330" cy="6866255"/>
          </a:xfrm>
        </p:grpSpPr>
        <p:sp>
          <p:nvSpPr>
            <p:cNvPr id="3" name="object 3"/>
            <p:cNvSpPr/>
            <p:nvPr/>
          </p:nvSpPr>
          <p:spPr>
            <a:xfrm>
              <a:off x="6262751" y="4762"/>
              <a:ext cx="5929630" cy="6853555"/>
            </a:xfrm>
            <a:custGeom>
              <a:avLst/>
              <a:gdLst/>
              <a:ahLst/>
              <a:cxnLst/>
              <a:rect l="l" t="t" r="r" b="b"/>
              <a:pathLst>
                <a:path w="5929630" h="6853555">
                  <a:moveTo>
                    <a:pt x="5929249" y="0"/>
                  </a:moveTo>
                  <a:lnTo>
                    <a:pt x="0" y="0"/>
                  </a:lnTo>
                  <a:lnTo>
                    <a:pt x="0" y="6853235"/>
                  </a:lnTo>
                  <a:lnTo>
                    <a:pt x="5929249" y="6853235"/>
                  </a:lnTo>
                  <a:lnTo>
                    <a:pt x="5929249" y="0"/>
                  </a:lnTo>
                  <a:close/>
                </a:path>
              </a:pathLst>
            </a:custGeom>
            <a:solidFill>
              <a:srgbClr val="004B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262751" y="4762"/>
              <a:ext cx="5929630" cy="6853555"/>
            </a:xfrm>
            <a:custGeom>
              <a:avLst/>
              <a:gdLst/>
              <a:ahLst/>
              <a:cxnLst/>
              <a:rect l="l" t="t" r="r" b="b"/>
              <a:pathLst>
                <a:path w="5929630" h="6853555">
                  <a:moveTo>
                    <a:pt x="5929249" y="0"/>
                  </a:moveTo>
                  <a:lnTo>
                    <a:pt x="0" y="0"/>
                  </a:lnTo>
                  <a:lnTo>
                    <a:pt x="0" y="6853235"/>
                  </a:lnTo>
                </a:path>
              </a:pathLst>
            </a:custGeom>
            <a:ln w="12700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object 7"/>
            <p:cNvSpPr/>
            <p:nvPr/>
          </p:nvSpPr>
          <p:spPr>
            <a:xfrm>
              <a:off x="9525" y="6686550"/>
              <a:ext cx="8058150" cy="171450"/>
            </a:xfrm>
            <a:custGeom>
              <a:avLst/>
              <a:gdLst/>
              <a:ahLst/>
              <a:cxnLst/>
              <a:rect l="l" t="t" r="r" b="b"/>
              <a:pathLst>
                <a:path w="8058150" h="171450">
                  <a:moveTo>
                    <a:pt x="0" y="171449"/>
                  </a:moveTo>
                  <a:lnTo>
                    <a:pt x="8058150" y="171449"/>
                  </a:lnTo>
                  <a:lnTo>
                    <a:pt x="8058150" y="0"/>
                  </a:lnTo>
                  <a:lnTo>
                    <a:pt x="0" y="0"/>
                  </a:lnTo>
                  <a:lnTo>
                    <a:pt x="0" y="171449"/>
                  </a:lnTo>
                  <a:close/>
                </a:path>
              </a:pathLst>
            </a:custGeom>
            <a:solidFill>
              <a:srgbClr val="1E7A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067675" y="6686550"/>
              <a:ext cx="4124325" cy="171450"/>
            </a:xfrm>
            <a:custGeom>
              <a:avLst/>
              <a:gdLst/>
              <a:ahLst/>
              <a:cxnLst/>
              <a:rect l="l" t="t" r="r" b="b"/>
              <a:pathLst>
                <a:path w="4124325" h="171450">
                  <a:moveTo>
                    <a:pt x="4124325" y="0"/>
                  </a:moveTo>
                  <a:lnTo>
                    <a:pt x="0" y="0"/>
                  </a:lnTo>
                  <a:lnTo>
                    <a:pt x="0" y="171449"/>
                  </a:lnTo>
                  <a:lnTo>
                    <a:pt x="4124325" y="171449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7675" y="6029325"/>
              <a:ext cx="1152525" cy="31432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7248525" y="962025"/>
              <a:ext cx="123825" cy="1866900"/>
            </a:xfrm>
            <a:custGeom>
              <a:avLst/>
              <a:gdLst/>
              <a:ahLst/>
              <a:cxnLst/>
              <a:rect l="l" t="t" r="r" b="b"/>
              <a:pathLst>
                <a:path w="123825" h="1866900">
                  <a:moveTo>
                    <a:pt x="123825" y="0"/>
                  </a:moveTo>
                  <a:lnTo>
                    <a:pt x="0" y="0"/>
                  </a:lnTo>
                  <a:lnTo>
                    <a:pt x="0" y="1866900"/>
                  </a:lnTo>
                  <a:lnTo>
                    <a:pt x="123825" y="1866900"/>
                  </a:lnTo>
                  <a:lnTo>
                    <a:pt x="1238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6257924" cy="6693522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7750429" y="828674"/>
            <a:ext cx="3042285" cy="1128395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>
              <a:lnSpc>
                <a:spcPct val="100899"/>
              </a:lnSpc>
              <a:spcBef>
                <a:spcPts val="65"/>
              </a:spcBef>
            </a:pPr>
            <a:r>
              <a:rPr sz="3600" b="1" spc="-195" dirty="0">
                <a:solidFill>
                  <a:srgbClr val="FFC000"/>
                </a:solidFill>
                <a:latin typeface="Trebuchet MS"/>
                <a:cs typeface="Trebuchet MS"/>
              </a:rPr>
              <a:t>Taxa</a:t>
            </a:r>
            <a:r>
              <a:rPr sz="3600" b="1" spc="-335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3600" b="1" spc="-25" dirty="0">
                <a:solidFill>
                  <a:srgbClr val="FFC000"/>
                </a:solidFill>
                <a:latin typeface="Trebuchet MS"/>
                <a:cs typeface="Trebuchet MS"/>
              </a:rPr>
              <a:t>Anual</a:t>
            </a:r>
            <a:r>
              <a:rPr sz="3600" b="1" spc="-320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3600" b="1" spc="-40" dirty="0">
                <a:solidFill>
                  <a:srgbClr val="FFC000"/>
                </a:solidFill>
                <a:latin typeface="Trebuchet MS"/>
                <a:cs typeface="Trebuchet MS"/>
              </a:rPr>
              <a:t>por Hectare</a:t>
            </a:r>
            <a:r>
              <a:rPr sz="3600" b="1" spc="-355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3600" b="1" spc="-114" dirty="0">
                <a:solidFill>
                  <a:srgbClr val="FFC000"/>
                </a:solidFill>
                <a:latin typeface="Trebuchet MS"/>
                <a:cs typeface="Trebuchet MS"/>
              </a:rPr>
              <a:t>-</a:t>
            </a:r>
            <a:r>
              <a:rPr sz="3600" b="1" spc="-315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3600" b="1" spc="-25" dirty="0">
                <a:solidFill>
                  <a:srgbClr val="FFC000"/>
                </a:solidFill>
                <a:latin typeface="Trebuchet MS"/>
                <a:cs typeface="Trebuchet MS"/>
              </a:rPr>
              <a:t>TAH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750429" y="2150681"/>
            <a:ext cx="2205355" cy="64008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25"/>
              </a:spcBef>
            </a:pPr>
            <a:r>
              <a:rPr sz="2000" dirty="0">
                <a:solidFill>
                  <a:srgbClr val="FFFFFF"/>
                </a:solidFill>
                <a:latin typeface="Carlito"/>
                <a:cs typeface="Carlito"/>
              </a:rPr>
              <a:t>Passo</a:t>
            </a:r>
            <a:r>
              <a:rPr sz="2000" spc="-8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FFFFFF"/>
                </a:solidFill>
                <a:latin typeface="Carlito"/>
                <a:cs typeface="Carlito"/>
              </a:rPr>
              <a:t>a</a:t>
            </a:r>
            <a:r>
              <a:rPr sz="2000" spc="-5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FFFFFF"/>
                </a:solidFill>
                <a:latin typeface="Carlito"/>
                <a:cs typeface="Carlito"/>
              </a:rPr>
              <a:t>Passo</a:t>
            </a:r>
            <a:r>
              <a:rPr sz="2000" spc="-6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Carlito"/>
                <a:cs typeface="Carlito"/>
              </a:rPr>
              <a:t>para </a:t>
            </a:r>
            <a:r>
              <a:rPr sz="2000" spc="-10" dirty="0">
                <a:solidFill>
                  <a:srgbClr val="FFFFFF"/>
                </a:solidFill>
                <a:latin typeface="Carlito"/>
                <a:cs typeface="Carlito"/>
              </a:rPr>
              <a:t>recolhimento</a:t>
            </a:r>
            <a:r>
              <a:rPr sz="2000" spc="-35" dirty="0">
                <a:solidFill>
                  <a:srgbClr val="FFFFFF"/>
                </a:solidFill>
                <a:latin typeface="Carlito"/>
                <a:cs typeface="Carlito"/>
              </a:rPr>
              <a:t> </a:t>
            </a:r>
            <a:r>
              <a:rPr sz="2000" dirty="0">
                <a:solidFill>
                  <a:srgbClr val="FFFFFF"/>
                </a:solidFill>
                <a:latin typeface="Carlito"/>
                <a:cs typeface="Carlito"/>
              </a:rPr>
              <a:t>da</a:t>
            </a:r>
            <a:r>
              <a:rPr sz="2000" spc="-20" dirty="0">
                <a:solidFill>
                  <a:srgbClr val="FFFFFF"/>
                </a:solidFill>
                <a:latin typeface="Carlito"/>
                <a:cs typeface="Carlito"/>
              </a:rPr>
              <a:t> taxa</a:t>
            </a:r>
            <a:endParaRPr sz="20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44039" y="1624901"/>
            <a:ext cx="8521700" cy="5048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1550" spc="70" dirty="0">
                <a:solidFill>
                  <a:srgbClr val="1F3863"/>
                </a:solidFill>
                <a:latin typeface="Trebuchet MS"/>
                <a:cs typeface="Trebuchet MS"/>
              </a:rPr>
              <a:t>Na</a:t>
            </a:r>
            <a:r>
              <a:rPr sz="1550" spc="-9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spc="-20" dirty="0">
                <a:solidFill>
                  <a:srgbClr val="1F3863"/>
                </a:solidFill>
                <a:latin typeface="Trebuchet MS"/>
                <a:cs typeface="Trebuchet MS"/>
              </a:rPr>
              <a:t>próxima</a:t>
            </a:r>
            <a:r>
              <a:rPr sz="1550" spc="-7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spc="-60" dirty="0">
                <a:solidFill>
                  <a:srgbClr val="1F3863"/>
                </a:solidFill>
                <a:latin typeface="Trebuchet MS"/>
                <a:cs typeface="Trebuchet MS"/>
              </a:rPr>
              <a:t>tela,</a:t>
            </a:r>
            <a:r>
              <a:rPr sz="1550" spc="-4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spc="-30" dirty="0">
                <a:solidFill>
                  <a:srgbClr val="1F3863"/>
                </a:solidFill>
                <a:latin typeface="Trebuchet MS"/>
                <a:cs typeface="Trebuchet MS"/>
              </a:rPr>
              <a:t>para</a:t>
            </a:r>
            <a:r>
              <a:rPr sz="1550" spc="-6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1F3863"/>
                </a:solidFill>
                <a:latin typeface="Trebuchet MS"/>
                <a:cs typeface="Trebuchet MS"/>
              </a:rPr>
              <a:t>o</a:t>
            </a:r>
            <a:r>
              <a:rPr sz="1550" spc="-10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1F3863"/>
                </a:solidFill>
                <a:latin typeface="Trebuchet MS"/>
                <a:cs typeface="Trebuchet MS"/>
              </a:rPr>
              <a:t>campo</a:t>
            </a:r>
            <a:r>
              <a:rPr sz="1550" spc="-8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1F3863"/>
                </a:solidFill>
                <a:latin typeface="Trebuchet MS"/>
                <a:cs typeface="Trebuchet MS"/>
              </a:rPr>
              <a:t>em</a:t>
            </a:r>
            <a:r>
              <a:rPr sz="1550" spc="-7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spc="-35" dirty="0">
                <a:solidFill>
                  <a:srgbClr val="1F3863"/>
                </a:solidFill>
                <a:latin typeface="Trebuchet MS"/>
                <a:cs typeface="Trebuchet MS"/>
              </a:rPr>
              <a:t>vermelho,</a:t>
            </a:r>
            <a:r>
              <a:rPr sz="1550" spc="-9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1F3863"/>
                </a:solidFill>
                <a:latin typeface="Trebuchet MS"/>
                <a:cs typeface="Trebuchet MS"/>
              </a:rPr>
              <a:t>está</a:t>
            </a:r>
            <a:r>
              <a:rPr sz="1550" spc="-8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1F3863"/>
                </a:solidFill>
                <a:latin typeface="Trebuchet MS"/>
                <a:cs typeface="Trebuchet MS"/>
              </a:rPr>
              <a:t>a</a:t>
            </a:r>
            <a:r>
              <a:rPr sz="1550" spc="-8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spc="-10" dirty="0">
                <a:solidFill>
                  <a:srgbClr val="1F3863"/>
                </a:solidFill>
                <a:latin typeface="Trebuchet MS"/>
                <a:cs typeface="Trebuchet MS"/>
              </a:rPr>
              <a:t>listagem</a:t>
            </a:r>
            <a:r>
              <a:rPr sz="1550" spc="-7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1F3863"/>
                </a:solidFill>
                <a:latin typeface="Trebuchet MS"/>
                <a:cs typeface="Trebuchet MS"/>
              </a:rPr>
              <a:t>de</a:t>
            </a:r>
            <a:r>
              <a:rPr sz="1550" spc="-9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1F3863"/>
                </a:solidFill>
                <a:latin typeface="Trebuchet MS"/>
                <a:cs typeface="Trebuchet MS"/>
              </a:rPr>
              <a:t>representações</a:t>
            </a:r>
            <a:r>
              <a:rPr sz="1550" spc="-11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1F3863"/>
                </a:solidFill>
                <a:latin typeface="Trebuchet MS"/>
                <a:cs typeface="Trebuchet MS"/>
              </a:rPr>
              <a:t>de</a:t>
            </a:r>
            <a:r>
              <a:rPr sz="1550" spc="-5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spc="50" dirty="0">
                <a:solidFill>
                  <a:srgbClr val="1F3863"/>
                </a:solidFill>
                <a:latin typeface="Trebuchet MS"/>
                <a:cs typeface="Trebuchet MS"/>
              </a:rPr>
              <a:t>Pessoa</a:t>
            </a:r>
            <a:r>
              <a:rPr sz="1550" spc="-10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spc="-10" dirty="0">
                <a:solidFill>
                  <a:srgbClr val="1F3863"/>
                </a:solidFill>
                <a:latin typeface="Trebuchet MS"/>
                <a:cs typeface="Trebuchet MS"/>
              </a:rPr>
              <a:t>Física.</a:t>
            </a:r>
            <a:endParaRPr sz="155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sz="1550" spc="70" dirty="0">
                <a:solidFill>
                  <a:srgbClr val="1F3863"/>
                </a:solidFill>
                <a:latin typeface="Trebuchet MS"/>
                <a:cs typeface="Trebuchet MS"/>
              </a:rPr>
              <a:t>No</a:t>
            </a:r>
            <a:r>
              <a:rPr sz="1550" spc="-7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1F3863"/>
                </a:solidFill>
                <a:latin typeface="Trebuchet MS"/>
                <a:cs typeface="Trebuchet MS"/>
              </a:rPr>
              <a:t>campo</a:t>
            </a:r>
            <a:r>
              <a:rPr sz="1550" spc="-7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1F3863"/>
                </a:solidFill>
                <a:latin typeface="Trebuchet MS"/>
                <a:cs typeface="Trebuchet MS"/>
              </a:rPr>
              <a:t>na</a:t>
            </a:r>
            <a:r>
              <a:rPr sz="1550" spc="-8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1F3863"/>
                </a:solidFill>
                <a:latin typeface="Trebuchet MS"/>
                <a:cs typeface="Trebuchet MS"/>
              </a:rPr>
              <a:t>cor</a:t>
            </a:r>
            <a:r>
              <a:rPr sz="1550" spc="-6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spc="-50" dirty="0">
                <a:solidFill>
                  <a:srgbClr val="1F3863"/>
                </a:solidFill>
                <a:latin typeface="Trebuchet MS"/>
                <a:cs typeface="Trebuchet MS"/>
              </a:rPr>
              <a:t>preta,</a:t>
            </a:r>
            <a:r>
              <a:rPr sz="1550" spc="-2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spc="-35" dirty="0">
                <a:solidFill>
                  <a:srgbClr val="1F3863"/>
                </a:solidFill>
                <a:latin typeface="Trebuchet MS"/>
                <a:cs typeface="Trebuchet MS"/>
              </a:rPr>
              <a:t>é</a:t>
            </a:r>
            <a:r>
              <a:rPr sz="1550" spc="-11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1F3863"/>
                </a:solidFill>
                <a:latin typeface="Trebuchet MS"/>
                <a:cs typeface="Trebuchet MS"/>
              </a:rPr>
              <a:t>possível</a:t>
            </a:r>
            <a:r>
              <a:rPr sz="1550" spc="-4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1F3863"/>
                </a:solidFill>
                <a:latin typeface="Trebuchet MS"/>
                <a:cs typeface="Trebuchet MS"/>
              </a:rPr>
              <a:t>cadastrar</a:t>
            </a:r>
            <a:r>
              <a:rPr sz="1550" spc="-9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1F3863"/>
                </a:solidFill>
                <a:latin typeface="Trebuchet MS"/>
                <a:cs typeface="Trebuchet MS"/>
              </a:rPr>
              <a:t>uma</a:t>
            </a:r>
            <a:r>
              <a:rPr sz="1550" spc="-4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1F3863"/>
                </a:solidFill>
                <a:latin typeface="Trebuchet MS"/>
                <a:cs typeface="Trebuchet MS"/>
              </a:rPr>
              <a:t>nova</a:t>
            </a:r>
            <a:r>
              <a:rPr sz="1550" spc="-5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spc="-10" dirty="0">
                <a:solidFill>
                  <a:srgbClr val="1F3863"/>
                </a:solidFill>
                <a:latin typeface="Trebuchet MS"/>
                <a:cs typeface="Trebuchet MS"/>
              </a:rPr>
              <a:t>representação:</a:t>
            </a:r>
            <a:endParaRPr sz="155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7300" y="2324100"/>
            <a:ext cx="9791700" cy="431482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|</a:t>
            </a:r>
            <a:r>
              <a:rPr sz="2400" spc="-140" dirty="0"/>
              <a:t> </a:t>
            </a:r>
            <a:r>
              <a:rPr sz="1800" b="1" spc="-75" dirty="0">
                <a:solidFill>
                  <a:srgbClr val="FFC000"/>
                </a:solidFill>
                <a:latin typeface="Trebuchet MS"/>
                <a:cs typeface="Trebuchet MS"/>
              </a:rPr>
              <a:t>TAXA</a:t>
            </a:r>
            <a:r>
              <a:rPr sz="1800" b="1" spc="-235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1800" b="1" spc="-20" dirty="0">
                <a:solidFill>
                  <a:srgbClr val="FFC000"/>
                </a:solidFill>
                <a:latin typeface="Trebuchet MS"/>
                <a:cs typeface="Trebuchet MS"/>
              </a:rPr>
              <a:t>ANUAL</a:t>
            </a:r>
            <a:r>
              <a:rPr sz="1800" b="1" spc="-120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1800" b="1" dirty="0">
                <a:solidFill>
                  <a:srgbClr val="FFC000"/>
                </a:solidFill>
                <a:latin typeface="Trebuchet MS"/>
                <a:cs typeface="Trebuchet MS"/>
              </a:rPr>
              <a:t>POR</a:t>
            </a:r>
            <a:r>
              <a:rPr sz="1800" b="1" spc="-185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1800" b="1" spc="-40" dirty="0">
                <a:solidFill>
                  <a:srgbClr val="FFC000"/>
                </a:solidFill>
                <a:latin typeface="Trebuchet MS"/>
                <a:cs typeface="Trebuchet MS"/>
              </a:rPr>
              <a:t>HECTARE:</a:t>
            </a:r>
            <a:r>
              <a:rPr sz="1800" b="1" spc="-175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dirty="0"/>
              <a:t>Passo</a:t>
            </a:r>
            <a:r>
              <a:rPr spc="-20" dirty="0"/>
              <a:t> </a:t>
            </a:r>
            <a:r>
              <a:rPr dirty="0"/>
              <a:t>a Passo</a:t>
            </a:r>
            <a:r>
              <a:rPr spc="-30" dirty="0"/>
              <a:t> </a:t>
            </a:r>
            <a:r>
              <a:rPr dirty="0"/>
              <a:t>para</a:t>
            </a:r>
            <a:r>
              <a:rPr spc="-75" dirty="0"/>
              <a:t> </a:t>
            </a:r>
            <a:r>
              <a:rPr spc="-10" dirty="0"/>
              <a:t>recolhimento</a:t>
            </a:r>
            <a:r>
              <a:rPr spc="15" dirty="0"/>
              <a:t> </a:t>
            </a:r>
            <a:r>
              <a:rPr dirty="0"/>
              <a:t>da</a:t>
            </a:r>
            <a:r>
              <a:rPr spc="-15" dirty="0"/>
              <a:t> </a:t>
            </a:r>
            <a:r>
              <a:rPr spc="-20" dirty="0"/>
              <a:t>taxa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94460" y="1644332"/>
            <a:ext cx="9421495" cy="50419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4203700" marR="5080" indent="-4191000">
              <a:lnSpc>
                <a:spcPct val="100899"/>
              </a:lnSpc>
              <a:spcBef>
                <a:spcPts val="110"/>
              </a:spcBef>
            </a:pPr>
            <a:r>
              <a:rPr sz="1550" dirty="0">
                <a:solidFill>
                  <a:srgbClr val="1F3863"/>
                </a:solidFill>
                <a:latin typeface="Trebuchet MS"/>
                <a:cs typeface="Trebuchet MS"/>
              </a:rPr>
              <a:t>É</a:t>
            </a:r>
            <a:r>
              <a:rPr sz="1550" spc="-8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spc="-10" dirty="0">
                <a:solidFill>
                  <a:srgbClr val="1F3863"/>
                </a:solidFill>
                <a:latin typeface="Trebuchet MS"/>
                <a:cs typeface="Trebuchet MS"/>
              </a:rPr>
              <a:t>digitado</a:t>
            </a:r>
            <a:r>
              <a:rPr sz="1550" spc="-10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1F3863"/>
                </a:solidFill>
                <a:latin typeface="Trebuchet MS"/>
                <a:cs typeface="Trebuchet MS"/>
              </a:rPr>
              <a:t>o</a:t>
            </a:r>
            <a:r>
              <a:rPr sz="1550" spc="-8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spc="75" dirty="0">
                <a:solidFill>
                  <a:srgbClr val="1F3863"/>
                </a:solidFill>
                <a:latin typeface="Trebuchet MS"/>
                <a:cs typeface="Trebuchet MS"/>
              </a:rPr>
              <a:t>CPF</a:t>
            </a:r>
            <a:r>
              <a:rPr sz="1550" spc="-4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spc="-35" dirty="0">
                <a:solidFill>
                  <a:srgbClr val="1F3863"/>
                </a:solidFill>
                <a:latin typeface="Trebuchet MS"/>
                <a:cs typeface="Trebuchet MS"/>
              </a:rPr>
              <a:t>e</a:t>
            </a:r>
            <a:r>
              <a:rPr sz="1550" spc="-9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spc="-50" dirty="0">
                <a:solidFill>
                  <a:srgbClr val="1F3863"/>
                </a:solidFill>
                <a:latin typeface="Trebuchet MS"/>
                <a:cs typeface="Trebuchet MS"/>
              </a:rPr>
              <a:t>faz-</a:t>
            </a:r>
            <a:r>
              <a:rPr sz="1550" dirty="0">
                <a:solidFill>
                  <a:srgbClr val="1F3863"/>
                </a:solidFill>
                <a:latin typeface="Trebuchet MS"/>
                <a:cs typeface="Trebuchet MS"/>
              </a:rPr>
              <a:t>se</a:t>
            </a:r>
            <a:r>
              <a:rPr sz="1550" spc="-4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1F3863"/>
                </a:solidFill>
                <a:latin typeface="Trebuchet MS"/>
                <a:cs typeface="Trebuchet MS"/>
              </a:rPr>
              <a:t>a</a:t>
            </a:r>
            <a:r>
              <a:rPr sz="1550" spc="-8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1F3863"/>
                </a:solidFill>
                <a:latin typeface="Trebuchet MS"/>
                <a:cs typeface="Trebuchet MS"/>
              </a:rPr>
              <a:t>escolha</a:t>
            </a:r>
            <a:r>
              <a:rPr sz="1550" spc="-8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1F3863"/>
                </a:solidFill>
                <a:latin typeface="Trebuchet MS"/>
                <a:cs typeface="Trebuchet MS"/>
              </a:rPr>
              <a:t>do</a:t>
            </a:r>
            <a:r>
              <a:rPr sz="1550" spc="-6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spc="-25" dirty="0">
                <a:solidFill>
                  <a:srgbClr val="1F3863"/>
                </a:solidFill>
                <a:latin typeface="Trebuchet MS"/>
                <a:cs typeface="Trebuchet MS"/>
              </a:rPr>
              <a:t>representante</a:t>
            </a:r>
            <a:r>
              <a:rPr sz="1550" spc="-8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1F3863"/>
                </a:solidFill>
                <a:latin typeface="Trebuchet MS"/>
                <a:cs typeface="Trebuchet MS"/>
              </a:rPr>
              <a:t>ou</a:t>
            </a:r>
            <a:r>
              <a:rPr sz="1550" spc="-8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1F3863"/>
                </a:solidFill>
                <a:latin typeface="Trebuchet MS"/>
                <a:cs typeface="Trebuchet MS"/>
              </a:rPr>
              <a:t>de</a:t>
            </a:r>
            <a:r>
              <a:rPr sz="1550" spc="-8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1F3863"/>
                </a:solidFill>
                <a:latin typeface="Trebuchet MS"/>
                <a:cs typeface="Trebuchet MS"/>
              </a:rPr>
              <a:t>quem</a:t>
            </a:r>
            <a:r>
              <a:rPr sz="1550" spc="-6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spc="-50" dirty="0">
                <a:solidFill>
                  <a:srgbClr val="1F3863"/>
                </a:solidFill>
                <a:latin typeface="Trebuchet MS"/>
                <a:cs typeface="Trebuchet MS"/>
              </a:rPr>
              <a:t>irá</a:t>
            </a:r>
            <a:r>
              <a:rPr sz="1550" spc="-10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spc="-45" dirty="0">
                <a:solidFill>
                  <a:srgbClr val="1F3863"/>
                </a:solidFill>
                <a:latin typeface="Trebuchet MS"/>
                <a:cs typeface="Trebuchet MS"/>
              </a:rPr>
              <a:t>representar,</a:t>
            </a:r>
            <a:r>
              <a:rPr sz="1550" spc="-8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1F3863"/>
                </a:solidFill>
                <a:latin typeface="Trebuchet MS"/>
                <a:cs typeface="Trebuchet MS"/>
              </a:rPr>
              <a:t>incluindo</a:t>
            </a:r>
            <a:r>
              <a:rPr sz="1550" spc="-10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1F3863"/>
                </a:solidFill>
                <a:latin typeface="Trebuchet MS"/>
                <a:cs typeface="Trebuchet MS"/>
              </a:rPr>
              <a:t>a</a:t>
            </a:r>
            <a:r>
              <a:rPr sz="1550" spc="-5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spc="-10" dirty="0">
                <a:solidFill>
                  <a:srgbClr val="1F3863"/>
                </a:solidFill>
                <a:latin typeface="Trebuchet MS"/>
                <a:cs typeface="Trebuchet MS"/>
              </a:rPr>
              <a:t>data</a:t>
            </a:r>
            <a:r>
              <a:rPr sz="1550" spc="-13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1F3863"/>
                </a:solidFill>
                <a:latin typeface="Trebuchet MS"/>
                <a:cs typeface="Trebuchet MS"/>
              </a:rPr>
              <a:t>de</a:t>
            </a:r>
            <a:r>
              <a:rPr sz="1550" spc="-5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1F3863"/>
                </a:solidFill>
                <a:latin typeface="Trebuchet MS"/>
                <a:cs typeface="Trebuchet MS"/>
              </a:rPr>
              <a:t>início</a:t>
            </a:r>
            <a:r>
              <a:rPr sz="1550" spc="-12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spc="-50" dirty="0">
                <a:solidFill>
                  <a:srgbClr val="1F3863"/>
                </a:solidFill>
                <a:latin typeface="Trebuchet MS"/>
                <a:cs typeface="Trebuchet MS"/>
              </a:rPr>
              <a:t>e </a:t>
            </a:r>
            <a:r>
              <a:rPr sz="1550" spc="-10" dirty="0">
                <a:solidFill>
                  <a:srgbClr val="1F3863"/>
                </a:solidFill>
                <a:latin typeface="Trebuchet MS"/>
                <a:cs typeface="Trebuchet MS"/>
              </a:rPr>
              <a:t>finalização:</a:t>
            </a:r>
            <a:endParaRPr sz="155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47750" y="2314575"/>
            <a:ext cx="10106025" cy="408622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|</a:t>
            </a:r>
            <a:r>
              <a:rPr sz="2400" spc="-140" dirty="0"/>
              <a:t> </a:t>
            </a:r>
            <a:r>
              <a:rPr sz="1800" b="1" spc="-75" dirty="0">
                <a:solidFill>
                  <a:srgbClr val="FFC000"/>
                </a:solidFill>
                <a:latin typeface="Trebuchet MS"/>
                <a:cs typeface="Trebuchet MS"/>
              </a:rPr>
              <a:t>TAXA</a:t>
            </a:r>
            <a:r>
              <a:rPr sz="1800" b="1" spc="-235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1800" b="1" spc="-20" dirty="0">
                <a:solidFill>
                  <a:srgbClr val="FFC000"/>
                </a:solidFill>
                <a:latin typeface="Trebuchet MS"/>
                <a:cs typeface="Trebuchet MS"/>
              </a:rPr>
              <a:t>ANUAL</a:t>
            </a:r>
            <a:r>
              <a:rPr sz="1800" b="1" spc="-120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1800" b="1" dirty="0">
                <a:solidFill>
                  <a:srgbClr val="FFC000"/>
                </a:solidFill>
                <a:latin typeface="Trebuchet MS"/>
                <a:cs typeface="Trebuchet MS"/>
              </a:rPr>
              <a:t>POR</a:t>
            </a:r>
            <a:r>
              <a:rPr sz="1800" b="1" spc="-185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1800" b="1" spc="-40" dirty="0">
                <a:solidFill>
                  <a:srgbClr val="FFC000"/>
                </a:solidFill>
                <a:latin typeface="Trebuchet MS"/>
                <a:cs typeface="Trebuchet MS"/>
              </a:rPr>
              <a:t>HECTARE:</a:t>
            </a:r>
            <a:r>
              <a:rPr sz="1800" b="1" spc="-175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dirty="0"/>
              <a:t>Passo</a:t>
            </a:r>
            <a:r>
              <a:rPr spc="-20" dirty="0"/>
              <a:t> </a:t>
            </a:r>
            <a:r>
              <a:rPr dirty="0"/>
              <a:t>a Passo</a:t>
            </a:r>
            <a:r>
              <a:rPr spc="-30" dirty="0"/>
              <a:t> </a:t>
            </a:r>
            <a:r>
              <a:rPr dirty="0"/>
              <a:t>para</a:t>
            </a:r>
            <a:r>
              <a:rPr spc="-75" dirty="0"/>
              <a:t> </a:t>
            </a:r>
            <a:r>
              <a:rPr spc="-10" dirty="0"/>
              <a:t>recolhimento</a:t>
            </a:r>
            <a:r>
              <a:rPr spc="15" dirty="0"/>
              <a:t> </a:t>
            </a:r>
            <a:r>
              <a:rPr dirty="0"/>
              <a:t>da</a:t>
            </a:r>
            <a:r>
              <a:rPr spc="-15" dirty="0"/>
              <a:t> </a:t>
            </a:r>
            <a:r>
              <a:rPr spc="-20" dirty="0"/>
              <a:t>taxa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15210" y="1633156"/>
            <a:ext cx="8568055" cy="514350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2748280" marR="5080" indent="-2736215">
              <a:lnSpc>
                <a:spcPct val="105000"/>
              </a:lnSpc>
              <a:spcBef>
                <a:spcPts val="35"/>
              </a:spcBef>
            </a:pPr>
            <a:r>
              <a:rPr sz="1550" spc="-10" dirty="0">
                <a:solidFill>
                  <a:srgbClr val="1F3863"/>
                </a:solidFill>
                <a:latin typeface="Verdana"/>
                <a:cs typeface="Verdana"/>
              </a:rPr>
              <a:t>Pronto!</a:t>
            </a:r>
            <a:r>
              <a:rPr sz="1550" spc="-120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1550" dirty="0">
                <a:solidFill>
                  <a:srgbClr val="1F3863"/>
                </a:solidFill>
                <a:latin typeface="Verdana"/>
                <a:cs typeface="Verdana"/>
              </a:rPr>
              <a:t>O</a:t>
            </a:r>
            <a:r>
              <a:rPr sz="1550" spc="-70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1550" spc="-30" dirty="0">
                <a:solidFill>
                  <a:srgbClr val="1F3863"/>
                </a:solidFill>
                <a:latin typeface="Verdana"/>
                <a:cs typeface="Verdana"/>
              </a:rPr>
              <a:t>cadastro</a:t>
            </a:r>
            <a:r>
              <a:rPr sz="1550" spc="-130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1550" spc="-30" dirty="0">
                <a:solidFill>
                  <a:srgbClr val="1F3863"/>
                </a:solidFill>
                <a:latin typeface="Verdana"/>
                <a:cs typeface="Verdana"/>
              </a:rPr>
              <a:t>para</a:t>
            </a:r>
            <a:r>
              <a:rPr sz="1550" spc="-75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1550" spc="-20" dirty="0">
                <a:solidFill>
                  <a:srgbClr val="1F3863"/>
                </a:solidFill>
                <a:latin typeface="Verdana"/>
                <a:cs typeface="Verdana"/>
              </a:rPr>
              <a:t>aquele</a:t>
            </a:r>
            <a:r>
              <a:rPr sz="1550" spc="-110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1550" dirty="0">
                <a:solidFill>
                  <a:srgbClr val="1F3863"/>
                </a:solidFill>
                <a:latin typeface="Verdana"/>
                <a:cs typeface="Verdana"/>
              </a:rPr>
              <a:t>CPF</a:t>
            </a:r>
            <a:r>
              <a:rPr sz="1550" spc="-75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1550" spc="-60" dirty="0">
                <a:solidFill>
                  <a:srgbClr val="1F3863"/>
                </a:solidFill>
                <a:latin typeface="Verdana"/>
                <a:cs typeface="Verdana"/>
              </a:rPr>
              <a:t>é</a:t>
            </a:r>
            <a:r>
              <a:rPr sz="1550" spc="-85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1550" spc="-25" dirty="0">
                <a:solidFill>
                  <a:srgbClr val="1F3863"/>
                </a:solidFill>
                <a:latin typeface="Verdana"/>
                <a:cs typeface="Verdana"/>
              </a:rPr>
              <a:t>criado,</a:t>
            </a:r>
            <a:r>
              <a:rPr sz="1550" spc="-85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1550" spc="-20" dirty="0">
                <a:solidFill>
                  <a:srgbClr val="1F3863"/>
                </a:solidFill>
                <a:latin typeface="Verdana"/>
                <a:cs typeface="Verdana"/>
              </a:rPr>
              <a:t>bastando</a:t>
            </a:r>
            <a:r>
              <a:rPr sz="1550" spc="-110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1550" spc="-10" dirty="0">
                <a:solidFill>
                  <a:srgbClr val="1F3863"/>
                </a:solidFill>
                <a:latin typeface="Verdana"/>
                <a:cs typeface="Verdana"/>
              </a:rPr>
              <a:t>que</a:t>
            </a:r>
            <a:r>
              <a:rPr sz="1550" spc="-80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1550" spc="-60" dirty="0">
                <a:solidFill>
                  <a:srgbClr val="1F3863"/>
                </a:solidFill>
                <a:latin typeface="Verdana"/>
                <a:cs typeface="Verdana"/>
              </a:rPr>
              <a:t>a</a:t>
            </a:r>
            <a:r>
              <a:rPr sz="1550" spc="-90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1550" spc="-30" dirty="0">
                <a:solidFill>
                  <a:srgbClr val="1F3863"/>
                </a:solidFill>
                <a:latin typeface="Verdana"/>
                <a:cs typeface="Verdana"/>
              </a:rPr>
              <a:t>outra</a:t>
            </a:r>
            <a:r>
              <a:rPr sz="1550" spc="-120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1550" spc="-10" dirty="0">
                <a:solidFill>
                  <a:srgbClr val="1F3863"/>
                </a:solidFill>
                <a:latin typeface="Verdana"/>
                <a:cs typeface="Verdana"/>
              </a:rPr>
              <a:t>pessoa</a:t>
            </a:r>
            <a:r>
              <a:rPr sz="1550" spc="-65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1550" dirty="0">
                <a:solidFill>
                  <a:srgbClr val="1F3863"/>
                </a:solidFill>
                <a:latin typeface="Verdana"/>
                <a:cs typeface="Verdana"/>
              </a:rPr>
              <a:t>o</a:t>
            </a:r>
            <a:r>
              <a:rPr sz="1550" spc="-90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1550" spc="-20" dirty="0">
                <a:solidFill>
                  <a:srgbClr val="1F3863"/>
                </a:solidFill>
                <a:latin typeface="Verdana"/>
                <a:cs typeface="Verdana"/>
              </a:rPr>
              <a:t>aprove</a:t>
            </a:r>
            <a:r>
              <a:rPr sz="1550" spc="-75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1550" spc="-20" dirty="0">
                <a:solidFill>
                  <a:srgbClr val="1F3863"/>
                </a:solidFill>
                <a:latin typeface="Verdana"/>
                <a:cs typeface="Verdana"/>
              </a:rPr>
              <a:t>para </a:t>
            </a:r>
            <a:r>
              <a:rPr sz="1550" spc="-10" dirty="0">
                <a:solidFill>
                  <a:srgbClr val="1F3863"/>
                </a:solidFill>
                <a:latin typeface="Verdana"/>
                <a:cs typeface="Verdana"/>
              </a:rPr>
              <a:t>que</a:t>
            </a:r>
            <a:r>
              <a:rPr sz="1550" spc="-80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1550" dirty="0">
                <a:solidFill>
                  <a:srgbClr val="1F3863"/>
                </a:solidFill>
                <a:latin typeface="Verdana"/>
                <a:cs typeface="Verdana"/>
              </a:rPr>
              <a:t>o</a:t>
            </a:r>
            <a:r>
              <a:rPr sz="1550" spc="-90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1550" spc="-20" dirty="0">
                <a:solidFill>
                  <a:srgbClr val="1F3863"/>
                </a:solidFill>
                <a:latin typeface="Verdana"/>
                <a:cs typeface="Verdana"/>
              </a:rPr>
              <a:t>relacionamento</a:t>
            </a:r>
            <a:r>
              <a:rPr sz="1550" spc="-85" dirty="0">
                <a:solidFill>
                  <a:srgbClr val="1F3863"/>
                </a:solidFill>
                <a:latin typeface="Verdana"/>
                <a:cs typeface="Verdana"/>
              </a:rPr>
              <a:t> </a:t>
            </a:r>
            <a:r>
              <a:rPr sz="1550" spc="-10" dirty="0">
                <a:solidFill>
                  <a:srgbClr val="1F3863"/>
                </a:solidFill>
                <a:latin typeface="Verdana"/>
                <a:cs typeface="Verdana"/>
              </a:rPr>
              <a:t>aconteça.</a:t>
            </a:r>
            <a:endParaRPr sz="1550">
              <a:latin typeface="Verdana"/>
              <a:cs typeface="Verdan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43075" y="2324100"/>
            <a:ext cx="8696325" cy="420052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|</a:t>
            </a:r>
            <a:r>
              <a:rPr sz="2400" spc="-140" dirty="0"/>
              <a:t> </a:t>
            </a:r>
            <a:r>
              <a:rPr sz="1800" b="1" spc="-75" dirty="0">
                <a:solidFill>
                  <a:srgbClr val="FFC000"/>
                </a:solidFill>
                <a:latin typeface="Trebuchet MS"/>
                <a:cs typeface="Trebuchet MS"/>
              </a:rPr>
              <a:t>TAXA</a:t>
            </a:r>
            <a:r>
              <a:rPr sz="1800" b="1" spc="-235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1800" b="1" spc="-20" dirty="0">
                <a:solidFill>
                  <a:srgbClr val="FFC000"/>
                </a:solidFill>
                <a:latin typeface="Trebuchet MS"/>
                <a:cs typeface="Trebuchet MS"/>
              </a:rPr>
              <a:t>ANUAL</a:t>
            </a:r>
            <a:r>
              <a:rPr sz="1800" b="1" spc="-120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1800" b="1" dirty="0">
                <a:solidFill>
                  <a:srgbClr val="FFC000"/>
                </a:solidFill>
                <a:latin typeface="Trebuchet MS"/>
                <a:cs typeface="Trebuchet MS"/>
              </a:rPr>
              <a:t>POR</a:t>
            </a:r>
            <a:r>
              <a:rPr sz="1800" b="1" spc="-185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1800" b="1" spc="-40" dirty="0">
                <a:solidFill>
                  <a:srgbClr val="FFC000"/>
                </a:solidFill>
                <a:latin typeface="Trebuchet MS"/>
                <a:cs typeface="Trebuchet MS"/>
              </a:rPr>
              <a:t>HECTARE:</a:t>
            </a:r>
            <a:r>
              <a:rPr sz="1800" b="1" spc="-175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dirty="0"/>
              <a:t>Passo</a:t>
            </a:r>
            <a:r>
              <a:rPr spc="-20" dirty="0"/>
              <a:t> </a:t>
            </a:r>
            <a:r>
              <a:rPr dirty="0"/>
              <a:t>a Passo</a:t>
            </a:r>
            <a:r>
              <a:rPr spc="-30" dirty="0"/>
              <a:t> </a:t>
            </a:r>
            <a:r>
              <a:rPr dirty="0"/>
              <a:t>para</a:t>
            </a:r>
            <a:r>
              <a:rPr spc="-75" dirty="0"/>
              <a:t> </a:t>
            </a:r>
            <a:r>
              <a:rPr spc="-10" dirty="0"/>
              <a:t>recolhimento</a:t>
            </a:r>
            <a:r>
              <a:rPr spc="15" dirty="0"/>
              <a:t> </a:t>
            </a:r>
            <a:r>
              <a:rPr dirty="0"/>
              <a:t>da</a:t>
            </a:r>
            <a:r>
              <a:rPr spc="-15" dirty="0"/>
              <a:t> </a:t>
            </a:r>
            <a:r>
              <a:rPr spc="-20" dirty="0"/>
              <a:t>taxa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9469" y="1548129"/>
            <a:ext cx="10407015" cy="481139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25"/>
              </a:spcBef>
            </a:pPr>
            <a:r>
              <a:rPr sz="1550" b="1" spc="-50" dirty="0">
                <a:solidFill>
                  <a:srgbClr val="2E5496"/>
                </a:solidFill>
                <a:latin typeface="Verdana"/>
                <a:cs typeface="Verdana"/>
              </a:rPr>
              <a:t>COMO </a:t>
            </a:r>
            <a:r>
              <a:rPr sz="1550" b="1" spc="-120" dirty="0">
                <a:solidFill>
                  <a:srgbClr val="2E5496"/>
                </a:solidFill>
                <a:latin typeface="Verdana"/>
                <a:cs typeface="Verdana"/>
              </a:rPr>
              <a:t>VINCULAR</a:t>
            </a:r>
            <a:r>
              <a:rPr sz="1550" b="1" spc="-55" dirty="0">
                <a:solidFill>
                  <a:srgbClr val="2E5496"/>
                </a:solidFill>
                <a:latin typeface="Verdana"/>
                <a:cs typeface="Verdana"/>
              </a:rPr>
              <a:t> </a:t>
            </a:r>
            <a:r>
              <a:rPr sz="1550" b="1" spc="-70" dirty="0">
                <a:solidFill>
                  <a:srgbClr val="2E5496"/>
                </a:solidFill>
                <a:latin typeface="Verdana"/>
                <a:cs typeface="Verdana"/>
              </a:rPr>
              <a:t>CNPJ</a:t>
            </a:r>
            <a:r>
              <a:rPr sz="1550" b="1" spc="-55" dirty="0">
                <a:solidFill>
                  <a:srgbClr val="2E5496"/>
                </a:solidFill>
                <a:latin typeface="Verdana"/>
                <a:cs typeface="Verdana"/>
              </a:rPr>
              <a:t> </a:t>
            </a:r>
            <a:r>
              <a:rPr sz="1550" b="1" spc="-220" dirty="0">
                <a:solidFill>
                  <a:srgbClr val="2E5496"/>
                </a:solidFill>
                <a:latin typeface="Verdana"/>
                <a:cs typeface="Verdana"/>
              </a:rPr>
              <a:t>(VIA</a:t>
            </a:r>
            <a:r>
              <a:rPr sz="1550" b="1" spc="-15" dirty="0">
                <a:solidFill>
                  <a:srgbClr val="2E5496"/>
                </a:solidFill>
                <a:latin typeface="Verdana"/>
                <a:cs typeface="Verdana"/>
              </a:rPr>
              <a:t> </a:t>
            </a:r>
            <a:r>
              <a:rPr sz="1550" b="1" spc="-10" dirty="0">
                <a:solidFill>
                  <a:srgbClr val="2E5496"/>
                </a:solidFill>
                <a:latin typeface="Verdana"/>
                <a:cs typeface="Verdana"/>
              </a:rPr>
              <a:t>GOV.BR)</a:t>
            </a:r>
            <a:endParaRPr sz="155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85"/>
              </a:spcBef>
            </a:pPr>
            <a:endParaRPr sz="1550">
              <a:latin typeface="Verdana"/>
              <a:cs typeface="Verdana"/>
            </a:endParaRPr>
          </a:p>
          <a:p>
            <a:pPr marL="12700" algn="just">
              <a:lnSpc>
                <a:spcPct val="100000"/>
              </a:lnSpc>
            </a:pPr>
            <a:r>
              <a:rPr sz="1400" spc="55" dirty="0">
                <a:latin typeface="Verdana"/>
                <a:cs typeface="Verdana"/>
              </a:rPr>
              <a:t>A</a:t>
            </a:r>
            <a:r>
              <a:rPr sz="1400" spc="-95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conta</a:t>
            </a:r>
            <a:r>
              <a:rPr sz="1400" spc="-80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gov.br</a:t>
            </a:r>
            <a:r>
              <a:rPr sz="1400" spc="-114" dirty="0">
                <a:latin typeface="Verdana"/>
                <a:cs typeface="Verdana"/>
              </a:rPr>
              <a:t> </a:t>
            </a:r>
            <a:r>
              <a:rPr sz="1400" spc="-55" dirty="0">
                <a:latin typeface="Verdana"/>
                <a:cs typeface="Verdana"/>
              </a:rPr>
              <a:t>apenas</a:t>
            </a:r>
            <a:r>
              <a:rPr sz="1400" spc="-100" dirty="0">
                <a:latin typeface="Verdana"/>
                <a:cs typeface="Verdana"/>
              </a:rPr>
              <a:t> </a:t>
            </a:r>
            <a:r>
              <a:rPr sz="1400" spc="-40" dirty="0">
                <a:latin typeface="Verdana"/>
                <a:cs typeface="Verdana"/>
              </a:rPr>
              <a:t>pode</a:t>
            </a:r>
            <a:r>
              <a:rPr sz="1400" spc="-90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ser</a:t>
            </a:r>
            <a:r>
              <a:rPr sz="1400" spc="-100" dirty="0">
                <a:latin typeface="Verdana"/>
                <a:cs typeface="Verdana"/>
              </a:rPr>
              <a:t> </a:t>
            </a:r>
            <a:r>
              <a:rPr sz="1400" spc="-40" dirty="0">
                <a:latin typeface="Verdana"/>
                <a:cs typeface="Verdana"/>
              </a:rPr>
              <a:t>criada</a:t>
            </a:r>
            <a:r>
              <a:rPr sz="1400" spc="-125" dirty="0">
                <a:latin typeface="Verdana"/>
                <a:cs typeface="Verdana"/>
              </a:rPr>
              <a:t> </a:t>
            </a:r>
            <a:r>
              <a:rPr sz="1400" spc="-60" dirty="0">
                <a:latin typeface="Verdana"/>
                <a:cs typeface="Verdana"/>
              </a:rPr>
              <a:t>para</a:t>
            </a:r>
            <a:r>
              <a:rPr sz="1400" spc="-305" dirty="0">
                <a:latin typeface="Verdana"/>
                <a:cs typeface="Verdana"/>
              </a:rPr>
              <a:t> </a:t>
            </a:r>
            <a:r>
              <a:rPr sz="1400" spc="-35" dirty="0">
                <a:latin typeface="Verdana"/>
                <a:cs typeface="Verdana"/>
              </a:rPr>
              <a:t>Pessoa</a:t>
            </a:r>
            <a:r>
              <a:rPr sz="1400" spc="-114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Física.</a:t>
            </a:r>
            <a:endParaRPr sz="1400">
              <a:latin typeface="Verdana"/>
              <a:cs typeface="Verdana"/>
            </a:endParaRPr>
          </a:p>
          <a:p>
            <a:pPr marL="12700" marR="13970" algn="just">
              <a:lnSpc>
                <a:spcPct val="100499"/>
              </a:lnSpc>
              <a:spcBef>
                <a:spcPts val="1689"/>
              </a:spcBef>
            </a:pPr>
            <a:r>
              <a:rPr sz="1400" spc="-35" dirty="0">
                <a:latin typeface="Verdana"/>
                <a:cs typeface="Verdana"/>
              </a:rPr>
              <a:t>Quando</a:t>
            </a:r>
            <a:r>
              <a:rPr sz="1400" spc="-16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um</a:t>
            </a:r>
            <a:r>
              <a:rPr sz="1400" spc="-140" dirty="0">
                <a:latin typeface="Verdana"/>
                <a:cs typeface="Verdana"/>
              </a:rPr>
              <a:t> </a:t>
            </a:r>
            <a:r>
              <a:rPr sz="1400" spc="-35" dirty="0">
                <a:latin typeface="Verdana"/>
                <a:cs typeface="Verdana"/>
              </a:rPr>
              <a:t>serviço</a:t>
            </a:r>
            <a:r>
              <a:rPr sz="1400" spc="-135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o</a:t>
            </a:r>
            <a:r>
              <a:rPr sz="1400" dirty="0">
                <a:latin typeface="Verdana"/>
                <a:cs typeface="Verdana"/>
              </a:rPr>
              <a:t>u</a:t>
            </a:r>
            <a:r>
              <a:rPr sz="1400" spc="-100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sistema</a:t>
            </a:r>
            <a:r>
              <a:rPr sz="1400" spc="-320" dirty="0">
                <a:latin typeface="Verdana"/>
                <a:cs typeface="Verdana"/>
              </a:rPr>
              <a:t> </a:t>
            </a:r>
            <a:r>
              <a:rPr sz="1400" spc="-45" dirty="0">
                <a:latin typeface="Verdana"/>
                <a:cs typeface="Verdana"/>
              </a:rPr>
              <a:t>integrado</a:t>
            </a:r>
            <a:r>
              <a:rPr sz="1400" spc="-114" dirty="0">
                <a:latin typeface="Verdana"/>
                <a:cs typeface="Verdana"/>
              </a:rPr>
              <a:t> </a:t>
            </a:r>
            <a:r>
              <a:rPr sz="1400" spc="-40" dirty="0">
                <a:latin typeface="Verdana"/>
                <a:cs typeface="Verdana"/>
              </a:rPr>
              <a:t>ao</a:t>
            </a:r>
            <a:r>
              <a:rPr sz="1400" spc="-105" dirty="0">
                <a:latin typeface="Verdana"/>
                <a:cs typeface="Verdana"/>
              </a:rPr>
              <a:t> </a:t>
            </a:r>
            <a:r>
              <a:rPr sz="1400" spc="-15" dirty="0">
                <a:latin typeface="Verdana"/>
                <a:cs typeface="Verdana"/>
              </a:rPr>
              <a:t>login</a:t>
            </a:r>
            <a:r>
              <a:rPr sz="1400" spc="-90" dirty="0">
                <a:latin typeface="Verdana"/>
                <a:cs typeface="Verdana"/>
              </a:rPr>
              <a:t> </a:t>
            </a:r>
            <a:r>
              <a:rPr sz="1400" spc="-25" dirty="0">
                <a:latin typeface="Verdana"/>
                <a:cs typeface="Verdana"/>
              </a:rPr>
              <a:t>do</a:t>
            </a:r>
            <a:r>
              <a:rPr sz="1400" spc="-165" dirty="0">
                <a:latin typeface="Verdana"/>
                <a:cs typeface="Verdana"/>
              </a:rPr>
              <a:t> </a:t>
            </a:r>
            <a:r>
              <a:rPr sz="1400" spc="-45" dirty="0">
                <a:latin typeface="Verdana"/>
                <a:cs typeface="Verdana"/>
              </a:rPr>
              <a:t>gov.br</a:t>
            </a:r>
            <a:r>
              <a:rPr sz="1400" spc="-315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permitir</a:t>
            </a:r>
            <a:r>
              <a:rPr sz="1400" spc="-90" dirty="0">
                <a:latin typeface="Verdana"/>
                <a:cs typeface="Verdana"/>
              </a:rPr>
              <a:t> </a:t>
            </a:r>
            <a:r>
              <a:rPr sz="1400" spc="15" dirty="0">
                <a:latin typeface="Verdana"/>
                <a:cs typeface="Verdana"/>
              </a:rPr>
              <a:t>o</a:t>
            </a:r>
            <a:r>
              <a:rPr sz="1400" spc="-130" dirty="0">
                <a:latin typeface="Verdana"/>
                <a:cs typeface="Verdana"/>
              </a:rPr>
              <a:t> </a:t>
            </a:r>
            <a:r>
              <a:rPr sz="1400" spc="-35" dirty="0">
                <a:latin typeface="Verdana"/>
                <a:cs typeface="Verdana"/>
              </a:rPr>
              <a:t>acesso</a:t>
            </a:r>
            <a:r>
              <a:rPr sz="1400" spc="-155" dirty="0">
                <a:latin typeface="Verdana"/>
                <a:cs typeface="Verdana"/>
              </a:rPr>
              <a:t> </a:t>
            </a:r>
            <a:r>
              <a:rPr sz="1400" spc="-55" dirty="0">
                <a:latin typeface="Verdana"/>
                <a:cs typeface="Verdana"/>
              </a:rPr>
              <a:t>de</a:t>
            </a:r>
            <a:r>
              <a:rPr sz="1400" spc="-300" dirty="0">
                <a:latin typeface="Verdana"/>
                <a:cs typeface="Verdana"/>
              </a:rPr>
              <a:t> </a:t>
            </a:r>
            <a:r>
              <a:rPr sz="1400" spc="-30" dirty="0">
                <a:latin typeface="Verdana"/>
                <a:cs typeface="Verdana"/>
              </a:rPr>
              <a:t>Pessoa</a:t>
            </a:r>
            <a:r>
              <a:rPr sz="1400" spc="-155" dirty="0">
                <a:latin typeface="Verdana"/>
                <a:cs typeface="Verdana"/>
              </a:rPr>
              <a:t> </a:t>
            </a:r>
            <a:r>
              <a:rPr sz="1400" spc="-25" dirty="0">
                <a:latin typeface="Verdana"/>
                <a:cs typeface="Verdana"/>
              </a:rPr>
              <a:t>Jurídica,</a:t>
            </a:r>
            <a:r>
              <a:rPr sz="1400" spc="-114" dirty="0">
                <a:latin typeface="Verdana"/>
                <a:cs typeface="Verdana"/>
              </a:rPr>
              <a:t> </a:t>
            </a:r>
            <a:r>
              <a:rPr sz="1400" spc="-55" dirty="0">
                <a:latin typeface="Verdana"/>
                <a:cs typeface="Verdana"/>
              </a:rPr>
              <a:t>será</a:t>
            </a:r>
            <a:r>
              <a:rPr sz="1400" spc="-120" dirty="0">
                <a:latin typeface="Verdana"/>
                <a:cs typeface="Verdana"/>
              </a:rPr>
              <a:t> </a:t>
            </a:r>
            <a:r>
              <a:rPr sz="1400" spc="-40" dirty="0">
                <a:latin typeface="Verdana"/>
                <a:cs typeface="Verdana"/>
              </a:rPr>
              <a:t>necessário</a:t>
            </a:r>
            <a:r>
              <a:rPr sz="1400" spc="-130" dirty="0">
                <a:latin typeface="Verdana"/>
                <a:cs typeface="Verdana"/>
              </a:rPr>
              <a:t> </a:t>
            </a:r>
            <a:r>
              <a:rPr sz="1400" spc="-40" dirty="0">
                <a:latin typeface="Verdana"/>
                <a:cs typeface="Verdana"/>
              </a:rPr>
              <a:t>vincular</a:t>
            </a:r>
            <a:r>
              <a:rPr sz="1400" spc="-105" dirty="0">
                <a:latin typeface="Verdana"/>
                <a:cs typeface="Verdana"/>
              </a:rPr>
              <a:t> </a:t>
            </a:r>
            <a:r>
              <a:rPr sz="1400" spc="15" dirty="0">
                <a:latin typeface="Verdana"/>
                <a:cs typeface="Verdana"/>
              </a:rPr>
              <a:t>o</a:t>
            </a:r>
            <a:r>
              <a:rPr sz="1400" spc="5" dirty="0">
                <a:latin typeface="Verdana"/>
                <a:cs typeface="Verdana"/>
              </a:rPr>
              <a:t> </a:t>
            </a:r>
            <a:r>
              <a:rPr sz="1400" spc="25" dirty="0">
                <a:latin typeface="Verdana"/>
                <a:cs typeface="Verdana"/>
              </a:rPr>
              <a:t>CNPJ</a:t>
            </a:r>
            <a:r>
              <a:rPr sz="1400" spc="-100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desejado</a:t>
            </a:r>
            <a:r>
              <a:rPr sz="1400" spc="-120" dirty="0">
                <a:latin typeface="Verdana"/>
                <a:cs typeface="Verdana"/>
              </a:rPr>
              <a:t> </a:t>
            </a:r>
            <a:r>
              <a:rPr sz="1400" spc="-55" dirty="0">
                <a:latin typeface="Verdana"/>
                <a:cs typeface="Verdana"/>
              </a:rPr>
              <a:t>à</a:t>
            </a:r>
            <a:r>
              <a:rPr sz="1400" spc="-125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uma</a:t>
            </a:r>
            <a:r>
              <a:rPr sz="1400" spc="-120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conta</a:t>
            </a:r>
            <a:r>
              <a:rPr sz="1400" spc="-110" dirty="0">
                <a:latin typeface="Verdana"/>
                <a:cs typeface="Verdana"/>
              </a:rPr>
              <a:t> </a:t>
            </a:r>
            <a:r>
              <a:rPr sz="1400" spc="-45" dirty="0">
                <a:latin typeface="Verdana"/>
                <a:cs typeface="Verdana"/>
              </a:rPr>
              <a:t>gov.br</a:t>
            </a:r>
            <a:r>
              <a:rPr sz="1400" spc="-150" dirty="0">
                <a:latin typeface="Verdana"/>
                <a:cs typeface="Verdana"/>
              </a:rPr>
              <a:t> </a:t>
            </a:r>
            <a:r>
              <a:rPr sz="1400" spc="-55" dirty="0">
                <a:latin typeface="Verdana"/>
                <a:cs typeface="Verdana"/>
              </a:rPr>
              <a:t>de</a:t>
            </a:r>
            <a:r>
              <a:rPr sz="1400" spc="-90" dirty="0">
                <a:latin typeface="Verdana"/>
                <a:cs typeface="Verdana"/>
              </a:rPr>
              <a:t> </a:t>
            </a:r>
            <a:r>
              <a:rPr sz="1400" spc="-30" dirty="0">
                <a:latin typeface="Verdana"/>
                <a:cs typeface="Verdana"/>
              </a:rPr>
              <a:t>Pessoa</a:t>
            </a:r>
            <a:r>
              <a:rPr sz="1400" spc="-150" dirty="0">
                <a:latin typeface="Verdana"/>
                <a:cs typeface="Verdana"/>
              </a:rPr>
              <a:t> </a:t>
            </a:r>
            <a:r>
              <a:rPr sz="1400" spc="-45" dirty="0">
                <a:latin typeface="Verdana"/>
                <a:cs typeface="Verdana"/>
              </a:rPr>
              <a:t>Física.</a:t>
            </a:r>
            <a:r>
              <a:rPr sz="1400" spc="-140" dirty="0">
                <a:latin typeface="Verdana"/>
                <a:cs typeface="Verdana"/>
              </a:rPr>
              <a:t> </a:t>
            </a:r>
            <a:r>
              <a:rPr sz="1400" spc="-55" dirty="0">
                <a:latin typeface="Verdana"/>
                <a:cs typeface="Verdana"/>
              </a:rPr>
              <a:t>Este</a:t>
            </a:r>
            <a:r>
              <a:rPr sz="1400" spc="-110" dirty="0">
                <a:latin typeface="Verdana"/>
                <a:cs typeface="Verdana"/>
              </a:rPr>
              <a:t> </a:t>
            </a:r>
            <a:r>
              <a:rPr sz="1400" spc="-35" dirty="0">
                <a:latin typeface="Verdana"/>
                <a:cs typeface="Verdana"/>
              </a:rPr>
              <a:t>processo</a:t>
            </a:r>
            <a:r>
              <a:rPr sz="1400" spc="-95" dirty="0">
                <a:latin typeface="Verdana"/>
                <a:cs typeface="Verdana"/>
              </a:rPr>
              <a:t> </a:t>
            </a:r>
            <a:r>
              <a:rPr sz="1400" spc="-55" dirty="0">
                <a:latin typeface="Verdana"/>
                <a:cs typeface="Verdana"/>
              </a:rPr>
              <a:t>é</a:t>
            </a:r>
            <a:r>
              <a:rPr sz="1400" spc="-125" dirty="0">
                <a:latin typeface="Verdana"/>
                <a:cs typeface="Verdana"/>
              </a:rPr>
              <a:t> </a:t>
            </a:r>
            <a:r>
              <a:rPr sz="1400" spc="-40" dirty="0">
                <a:latin typeface="Verdana"/>
                <a:cs typeface="Verdana"/>
              </a:rPr>
              <a:t>feito</a:t>
            </a:r>
            <a:r>
              <a:rPr sz="1400" spc="-140" dirty="0">
                <a:latin typeface="Verdana"/>
                <a:cs typeface="Verdana"/>
              </a:rPr>
              <a:t> </a:t>
            </a:r>
            <a:r>
              <a:rPr sz="1400" spc="-35" dirty="0">
                <a:latin typeface="Verdana"/>
                <a:cs typeface="Verdana"/>
              </a:rPr>
              <a:t>usando</a:t>
            </a:r>
            <a:r>
              <a:rPr sz="1400" spc="-145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um</a:t>
            </a:r>
            <a:r>
              <a:rPr sz="1400" spc="-305" dirty="0">
                <a:latin typeface="Verdana"/>
                <a:cs typeface="Verdana"/>
              </a:rPr>
              <a:t> </a:t>
            </a:r>
            <a:r>
              <a:rPr sz="1400" spc="-40" dirty="0">
                <a:latin typeface="Verdana"/>
                <a:cs typeface="Verdana"/>
              </a:rPr>
              <a:t>Certificado</a:t>
            </a:r>
            <a:r>
              <a:rPr sz="1400" spc="-155" dirty="0">
                <a:latin typeface="Verdana"/>
                <a:cs typeface="Verdana"/>
              </a:rPr>
              <a:t> </a:t>
            </a:r>
            <a:r>
              <a:rPr sz="1400" spc="-40" dirty="0">
                <a:latin typeface="Verdana"/>
                <a:cs typeface="Verdana"/>
              </a:rPr>
              <a:t>Digital</a:t>
            </a:r>
            <a:r>
              <a:rPr sz="1400" spc="-140" dirty="0">
                <a:latin typeface="Verdana"/>
                <a:cs typeface="Verdana"/>
              </a:rPr>
              <a:t> </a:t>
            </a:r>
            <a:r>
              <a:rPr sz="1400" spc="-55" dirty="0">
                <a:latin typeface="Verdana"/>
                <a:cs typeface="Verdana"/>
              </a:rPr>
              <a:t>de</a:t>
            </a:r>
            <a:r>
              <a:rPr sz="1400" spc="-90" dirty="0">
                <a:latin typeface="Verdana"/>
                <a:cs typeface="Verdana"/>
              </a:rPr>
              <a:t> </a:t>
            </a:r>
            <a:r>
              <a:rPr sz="1400" spc="-30" dirty="0">
                <a:latin typeface="Verdana"/>
                <a:cs typeface="Verdana"/>
              </a:rPr>
              <a:t>Pessoa</a:t>
            </a:r>
            <a:r>
              <a:rPr sz="1400" spc="-150" dirty="0">
                <a:latin typeface="Verdana"/>
                <a:cs typeface="Verdana"/>
              </a:rPr>
              <a:t> </a:t>
            </a:r>
            <a:r>
              <a:rPr sz="1400" spc="-15" dirty="0">
                <a:latin typeface="Verdana"/>
                <a:cs typeface="Verdana"/>
              </a:rPr>
              <a:t>Jurídica</a:t>
            </a:r>
            <a:r>
              <a:rPr sz="1400" spc="-30" dirty="0">
                <a:latin typeface="Verdana"/>
                <a:cs typeface="Verdana"/>
              </a:rPr>
              <a:t> </a:t>
            </a:r>
            <a:r>
              <a:rPr sz="1400" spc="-145" dirty="0">
                <a:latin typeface="Verdana"/>
                <a:cs typeface="Verdana"/>
              </a:rPr>
              <a:t>(e-</a:t>
            </a:r>
            <a:r>
              <a:rPr sz="1400" spc="-35" dirty="0">
                <a:latin typeface="Verdana"/>
                <a:cs typeface="Verdana"/>
              </a:rPr>
              <a:t>CNPJ).</a:t>
            </a:r>
            <a:r>
              <a:rPr sz="1400" spc="254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Após</a:t>
            </a:r>
            <a:r>
              <a:rPr sz="1400" spc="-105" dirty="0">
                <a:latin typeface="Verdana"/>
                <a:cs typeface="Verdana"/>
              </a:rPr>
              <a:t> </a:t>
            </a:r>
            <a:r>
              <a:rPr sz="1400" spc="-40" dirty="0">
                <a:latin typeface="Verdana"/>
                <a:cs typeface="Verdana"/>
              </a:rPr>
              <a:t>vincular</a:t>
            </a:r>
            <a:r>
              <a:rPr sz="1400" spc="-120" dirty="0">
                <a:latin typeface="Verdana"/>
                <a:cs typeface="Verdana"/>
              </a:rPr>
              <a:t> </a:t>
            </a:r>
            <a:r>
              <a:rPr sz="1400" spc="15" dirty="0">
                <a:latin typeface="Verdana"/>
                <a:cs typeface="Verdana"/>
              </a:rPr>
              <a:t>o</a:t>
            </a:r>
            <a:r>
              <a:rPr sz="1400" spc="-95" dirty="0">
                <a:latin typeface="Verdana"/>
                <a:cs typeface="Verdana"/>
              </a:rPr>
              <a:t> </a:t>
            </a:r>
            <a:r>
              <a:rPr sz="1400" spc="-15" dirty="0">
                <a:latin typeface="Verdana"/>
                <a:cs typeface="Verdana"/>
              </a:rPr>
              <a:t>CNPJ,</a:t>
            </a:r>
            <a:r>
              <a:rPr sz="1400" spc="-95" dirty="0">
                <a:latin typeface="Verdana"/>
                <a:cs typeface="Verdana"/>
              </a:rPr>
              <a:t> </a:t>
            </a:r>
            <a:r>
              <a:rPr sz="1400" spc="-55" dirty="0">
                <a:latin typeface="Verdana"/>
                <a:cs typeface="Verdana"/>
              </a:rPr>
              <a:t>será</a:t>
            </a:r>
            <a:r>
              <a:rPr sz="1400" spc="-120" dirty="0">
                <a:latin typeface="Verdana"/>
                <a:cs typeface="Verdana"/>
              </a:rPr>
              <a:t> </a:t>
            </a:r>
            <a:r>
              <a:rPr sz="1400" spc="-30" dirty="0">
                <a:latin typeface="Verdana"/>
                <a:cs typeface="Verdana"/>
              </a:rPr>
              <a:t>possível</a:t>
            </a:r>
            <a:r>
              <a:rPr sz="1400" spc="-95" dirty="0">
                <a:latin typeface="Verdana"/>
                <a:cs typeface="Verdana"/>
              </a:rPr>
              <a:t> </a:t>
            </a:r>
            <a:r>
              <a:rPr sz="1400" spc="-55" dirty="0">
                <a:latin typeface="Verdana"/>
                <a:cs typeface="Verdana"/>
              </a:rPr>
              <a:t>acessar</a:t>
            </a:r>
            <a:r>
              <a:rPr sz="1400" spc="-105" dirty="0">
                <a:latin typeface="Verdana"/>
                <a:cs typeface="Verdana"/>
              </a:rPr>
              <a:t> </a:t>
            </a:r>
            <a:r>
              <a:rPr sz="1400" spc="15" dirty="0">
                <a:latin typeface="Verdana"/>
                <a:cs typeface="Verdana"/>
              </a:rPr>
              <a:t>o</a:t>
            </a:r>
            <a:r>
              <a:rPr sz="1400" spc="-125" dirty="0">
                <a:latin typeface="Verdana"/>
                <a:cs typeface="Verdana"/>
              </a:rPr>
              <a:t> </a:t>
            </a:r>
            <a:r>
              <a:rPr sz="1400" spc="-35" dirty="0">
                <a:latin typeface="Verdana"/>
                <a:cs typeface="Verdana"/>
              </a:rPr>
              <a:t>serviço</a:t>
            </a:r>
            <a:r>
              <a:rPr sz="1400" spc="-135" dirty="0">
                <a:latin typeface="Verdana"/>
                <a:cs typeface="Verdana"/>
              </a:rPr>
              <a:t> </a:t>
            </a:r>
            <a:r>
              <a:rPr sz="1400" spc="-60" dirty="0">
                <a:latin typeface="Verdana"/>
                <a:cs typeface="Verdana"/>
              </a:rPr>
              <a:t>em</a:t>
            </a:r>
            <a:r>
              <a:rPr sz="1400" spc="-100" dirty="0">
                <a:latin typeface="Verdana"/>
                <a:cs typeface="Verdana"/>
              </a:rPr>
              <a:t> </a:t>
            </a:r>
            <a:r>
              <a:rPr sz="1400" spc="-45" dirty="0">
                <a:latin typeface="Verdana"/>
                <a:cs typeface="Verdana"/>
              </a:rPr>
              <a:t>nome</a:t>
            </a:r>
            <a:r>
              <a:rPr sz="1400" spc="-95" dirty="0">
                <a:latin typeface="Verdana"/>
                <a:cs typeface="Verdana"/>
              </a:rPr>
              <a:t> </a:t>
            </a:r>
            <a:r>
              <a:rPr sz="1400" spc="-55" dirty="0">
                <a:latin typeface="Verdana"/>
                <a:cs typeface="Verdana"/>
              </a:rPr>
              <a:t>da</a:t>
            </a:r>
            <a:r>
              <a:rPr sz="1400" spc="-100" dirty="0">
                <a:latin typeface="Verdana"/>
                <a:cs typeface="Verdana"/>
              </a:rPr>
              <a:t> </a:t>
            </a:r>
            <a:r>
              <a:rPr sz="1400" spc="-55" dirty="0">
                <a:latin typeface="Verdana"/>
                <a:cs typeface="Verdana"/>
              </a:rPr>
              <a:t>empresa</a:t>
            </a:r>
            <a:r>
              <a:rPr sz="1400" spc="-95" dirty="0">
                <a:latin typeface="Verdana"/>
                <a:cs typeface="Verdana"/>
              </a:rPr>
              <a:t> </a:t>
            </a:r>
            <a:r>
              <a:rPr sz="1400" spc="-35" dirty="0">
                <a:latin typeface="Verdana"/>
                <a:cs typeface="Verdana"/>
              </a:rPr>
              <a:t>usando</a:t>
            </a:r>
            <a:r>
              <a:rPr sz="1400" spc="-145" dirty="0">
                <a:latin typeface="Verdana"/>
                <a:cs typeface="Verdana"/>
              </a:rPr>
              <a:t> </a:t>
            </a:r>
            <a:r>
              <a:rPr sz="1400" spc="15" dirty="0">
                <a:latin typeface="Verdana"/>
                <a:cs typeface="Verdana"/>
              </a:rPr>
              <a:t>o</a:t>
            </a:r>
            <a:r>
              <a:rPr sz="1400" spc="-125" dirty="0">
                <a:latin typeface="Verdana"/>
                <a:cs typeface="Verdana"/>
              </a:rPr>
              <a:t> </a:t>
            </a:r>
            <a:r>
              <a:rPr sz="1400" spc="-35" dirty="0">
                <a:latin typeface="Verdana"/>
                <a:cs typeface="Verdana"/>
              </a:rPr>
              <a:t>seu</a:t>
            </a:r>
            <a:r>
              <a:rPr sz="1400" spc="-150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certificado.</a:t>
            </a:r>
            <a:endParaRPr sz="1400">
              <a:latin typeface="Verdana"/>
              <a:cs typeface="Verdana"/>
            </a:endParaRPr>
          </a:p>
          <a:p>
            <a:pPr marL="12700" algn="just">
              <a:lnSpc>
                <a:spcPct val="100000"/>
              </a:lnSpc>
              <a:spcBef>
                <a:spcPts val="1625"/>
              </a:spcBef>
            </a:pPr>
            <a:r>
              <a:rPr sz="1400" spc="-20" dirty="0">
                <a:latin typeface="Verdana"/>
                <a:cs typeface="Verdana"/>
              </a:rPr>
              <a:t>Alguns</a:t>
            </a:r>
            <a:r>
              <a:rPr sz="1400" spc="-95" dirty="0">
                <a:latin typeface="Verdana"/>
                <a:cs typeface="Verdana"/>
              </a:rPr>
              <a:t> </a:t>
            </a:r>
            <a:r>
              <a:rPr sz="1400" spc="-35" dirty="0">
                <a:latin typeface="Verdana"/>
                <a:cs typeface="Verdana"/>
              </a:rPr>
              <a:t>pontos</a:t>
            </a:r>
            <a:r>
              <a:rPr sz="1400" spc="-100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importantes:</a:t>
            </a:r>
            <a:endParaRPr sz="1400">
              <a:latin typeface="Verdana"/>
              <a:cs typeface="Verdana"/>
            </a:endParaRPr>
          </a:p>
          <a:p>
            <a:pPr marL="12700" marR="5080">
              <a:lnSpc>
                <a:spcPct val="102899"/>
              </a:lnSpc>
              <a:spcBef>
                <a:spcPts val="1655"/>
              </a:spcBef>
            </a:pPr>
            <a:r>
              <a:rPr sz="1400" spc="-25" dirty="0">
                <a:latin typeface="Verdana"/>
                <a:cs typeface="Verdana"/>
              </a:rPr>
              <a:t>É</a:t>
            </a:r>
            <a:r>
              <a:rPr sz="1400" spc="-85" dirty="0">
                <a:latin typeface="Verdana"/>
                <a:cs typeface="Verdana"/>
              </a:rPr>
              <a:t> </a:t>
            </a:r>
            <a:r>
              <a:rPr sz="1400" spc="-45" dirty="0">
                <a:latin typeface="Verdana"/>
                <a:cs typeface="Verdana"/>
              </a:rPr>
              <a:t>necessário</a:t>
            </a:r>
            <a:r>
              <a:rPr sz="1400" spc="-110" dirty="0">
                <a:latin typeface="Verdana"/>
                <a:cs typeface="Verdana"/>
              </a:rPr>
              <a:t> </a:t>
            </a:r>
            <a:r>
              <a:rPr sz="1400" spc="-55" dirty="0">
                <a:latin typeface="Verdana"/>
                <a:cs typeface="Verdana"/>
              </a:rPr>
              <a:t>um</a:t>
            </a:r>
            <a:r>
              <a:rPr sz="1400" spc="-70" dirty="0">
                <a:latin typeface="Verdana"/>
                <a:cs typeface="Verdana"/>
              </a:rPr>
              <a:t> </a:t>
            </a:r>
            <a:r>
              <a:rPr sz="1400" spc="-125" dirty="0">
                <a:latin typeface="Verdana"/>
                <a:cs typeface="Verdana"/>
              </a:rPr>
              <a:t>e-</a:t>
            </a:r>
            <a:r>
              <a:rPr sz="1400" dirty="0">
                <a:latin typeface="Verdana"/>
                <a:cs typeface="Verdana"/>
              </a:rPr>
              <a:t>CNPJ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registrado</a:t>
            </a:r>
            <a:r>
              <a:rPr sz="1400" spc="-100" dirty="0">
                <a:latin typeface="Verdana"/>
                <a:cs typeface="Verdana"/>
              </a:rPr>
              <a:t> </a:t>
            </a:r>
            <a:r>
              <a:rPr sz="1400" spc="-30" dirty="0">
                <a:latin typeface="Verdana"/>
                <a:cs typeface="Verdana"/>
              </a:rPr>
              <a:t>no</a:t>
            </a:r>
            <a:r>
              <a:rPr sz="1400" spc="-280" dirty="0">
                <a:latin typeface="Verdana"/>
                <a:cs typeface="Verdana"/>
              </a:rPr>
              <a:t> </a:t>
            </a:r>
            <a:r>
              <a:rPr sz="1400" spc="-40" dirty="0">
                <a:latin typeface="Verdana"/>
                <a:cs typeface="Verdana"/>
              </a:rPr>
              <a:t>mesmo</a:t>
            </a:r>
            <a:r>
              <a:rPr sz="1400" spc="-7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CPFda</a:t>
            </a:r>
            <a:r>
              <a:rPr sz="1400" spc="-45" dirty="0">
                <a:latin typeface="Verdana"/>
                <a:cs typeface="Verdana"/>
              </a:rPr>
              <a:t> </a:t>
            </a:r>
            <a:r>
              <a:rPr sz="1400" spc="-55" dirty="0">
                <a:latin typeface="Verdana"/>
                <a:cs typeface="Verdana"/>
              </a:rPr>
              <a:t>conta</a:t>
            </a:r>
            <a:r>
              <a:rPr sz="1400" spc="-60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gov.br</a:t>
            </a:r>
            <a:r>
              <a:rPr sz="1400" spc="-95" dirty="0">
                <a:latin typeface="Verdana"/>
                <a:cs typeface="Verdana"/>
              </a:rPr>
              <a:t> </a:t>
            </a:r>
            <a:r>
              <a:rPr sz="1400" spc="-75" dirty="0">
                <a:latin typeface="Verdana"/>
                <a:cs typeface="Verdana"/>
              </a:rPr>
              <a:t>desejada,</a:t>
            </a:r>
            <a:r>
              <a:rPr sz="1400" spc="-65" dirty="0">
                <a:latin typeface="Verdana"/>
                <a:cs typeface="Verdana"/>
              </a:rPr>
              <a:t> </a:t>
            </a:r>
            <a:r>
              <a:rPr sz="1400" spc="-60" dirty="0">
                <a:latin typeface="Verdana"/>
                <a:cs typeface="Verdana"/>
              </a:rPr>
              <a:t>devidamente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spc="-65" dirty="0">
                <a:latin typeface="Verdana"/>
                <a:cs typeface="Verdana"/>
              </a:rPr>
              <a:t>autorizado, </a:t>
            </a:r>
            <a:r>
              <a:rPr sz="1400" spc="-45" dirty="0">
                <a:latin typeface="Verdana"/>
                <a:cs typeface="Verdana"/>
              </a:rPr>
              <a:t>instalado</a:t>
            </a:r>
            <a:r>
              <a:rPr sz="1400" spc="-55" dirty="0">
                <a:latin typeface="Verdana"/>
                <a:cs typeface="Verdana"/>
              </a:rPr>
              <a:t> </a:t>
            </a:r>
            <a:r>
              <a:rPr sz="1400" spc="-60" dirty="0">
                <a:latin typeface="Verdana"/>
                <a:cs typeface="Verdana"/>
              </a:rPr>
              <a:t>e</a:t>
            </a:r>
            <a:r>
              <a:rPr sz="1400" spc="-80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dentro</a:t>
            </a:r>
            <a:r>
              <a:rPr sz="1400" spc="-114" dirty="0">
                <a:latin typeface="Verdana"/>
                <a:cs typeface="Verdana"/>
              </a:rPr>
              <a:t> </a:t>
            </a:r>
            <a:r>
              <a:rPr sz="1400" spc="-25" dirty="0">
                <a:latin typeface="Verdana"/>
                <a:cs typeface="Verdana"/>
              </a:rPr>
              <a:t>da </a:t>
            </a:r>
            <a:r>
              <a:rPr sz="1400" spc="-10" dirty="0">
                <a:latin typeface="Verdana"/>
                <a:cs typeface="Verdana"/>
              </a:rPr>
              <a:t>validade;</a:t>
            </a:r>
            <a:endParaRPr sz="1400">
              <a:latin typeface="Verdana"/>
              <a:cs typeface="Verdana"/>
            </a:endParaRPr>
          </a:p>
          <a:p>
            <a:pPr marL="12700" marR="2242820">
              <a:lnSpc>
                <a:spcPts val="1650"/>
              </a:lnSpc>
              <a:spcBef>
                <a:spcPts val="50"/>
              </a:spcBef>
            </a:pPr>
            <a:r>
              <a:rPr sz="1400" spc="-35" dirty="0">
                <a:latin typeface="Verdana"/>
                <a:cs typeface="Verdana"/>
              </a:rPr>
              <a:t>Apenas</a:t>
            </a:r>
            <a:r>
              <a:rPr sz="1400" spc="-95" dirty="0">
                <a:latin typeface="Verdana"/>
                <a:cs typeface="Verdana"/>
              </a:rPr>
              <a:t> </a:t>
            </a:r>
            <a:r>
              <a:rPr sz="1400" spc="-30" dirty="0">
                <a:latin typeface="Verdana"/>
                <a:cs typeface="Verdana"/>
              </a:rPr>
              <a:t>são</a:t>
            </a:r>
            <a:r>
              <a:rPr sz="1400" spc="-114" dirty="0">
                <a:latin typeface="Verdana"/>
                <a:cs typeface="Verdana"/>
              </a:rPr>
              <a:t> </a:t>
            </a:r>
            <a:r>
              <a:rPr sz="1400" spc="-35" dirty="0">
                <a:latin typeface="Verdana"/>
                <a:cs typeface="Verdana"/>
              </a:rPr>
              <a:t>aceitoscertificados</a:t>
            </a:r>
            <a:r>
              <a:rPr sz="1400" spc="-75" dirty="0">
                <a:latin typeface="Verdana"/>
                <a:cs typeface="Verdana"/>
              </a:rPr>
              <a:t> </a:t>
            </a:r>
            <a:r>
              <a:rPr sz="1400" spc="-35" dirty="0">
                <a:latin typeface="Verdana"/>
                <a:cs typeface="Verdana"/>
              </a:rPr>
              <a:t>digitais</a:t>
            </a:r>
            <a:r>
              <a:rPr sz="1400" spc="-12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A1</a:t>
            </a:r>
            <a:r>
              <a:rPr sz="1400" spc="-130" dirty="0">
                <a:latin typeface="Verdana"/>
                <a:cs typeface="Verdana"/>
              </a:rPr>
              <a:t> </a:t>
            </a:r>
            <a:r>
              <a:rPr sz="1400" spc="-25" dirty="0">
                <a:latin typeface="Verdana"/>
                <a:cs typeface="Verdana"/>
              </a:rPr>
              <a:t>ou</a:t>
            </a:r>
            <a:r>
              <a:rPr sz="1400" spc="-70" dirty="0">
                <a:latin typeface="Verdana"/>
                <a:cs typeface="Verdana"/>
              </a:rPr>
              <a:t> </a:t>
            </a:r>
            <a:r>
              <a:rPr sz="1400" spc="-65" dirty="0">
                <a:latin typeface="Verdana"/>
                <a:cs typeface="Verdana"/>
              </a:rPr>
              <a:t>A3,</a:t>
            </a:r>
            <a:r>
              <a:rPr sz="1400" spc="-95" dirty="0">
                <a:latin typeface="Verdana"/>
                <a:cs typeface="Verdana"/>
              </a:rPr>
              <a:t> </a:t>
            </a:r>
            <a:r>
              <a:rPr sz="1400" spc="-45" dirty="0">
                <a:latin typeface="Verdana"/>
                <a:cs typeface="Verdana"/>
              </a:rPr>
              <a:t>certificados</a:t>
            </a:r>
            <a:r>
              <a:rPr sz="1400" spc="-75" dirty="0">
                <a:latin typeface="Verdana"/>
                <a:cs typeface="Verdana"/>
              </a:rPr>
              <a:t> </a:t>
            </a:r>
            <a:r>
              <a:rPr sz="1400" spc="-65" dirty="0">
                <a:latin typeface="Verdana"/>
                <a:cs typeface="Verdana"/>
              </a:rPr>
              <a:t>em</a:t>
            </a:r>
            <a:r>
              <a:rPr sz="1400" spc="-70" dirty="0">
                <a:latin typeface="Verdana"/>
                <a:cs typeface="Verdana"/>
              </a:rPr>
              <a:t> </a:t>
            </a:r>
            <a:r>
              <a:rPr sz="1400" spc="-55" dirty="0">
                <a:latin typeface="Verdana"/>
                <a:cs typeface="Verdana"/>
              </a:rPr>
              <a:t>nuvem</a:t>
            </a:r>
            <a:r>
              <a:rPr sz="1400" spc="-65" dirty="0">
                <a:latin typeface="Verdana"/>
                <a:cs typeface="Verdana"/>
              </a:rPr>
              <a:t> </a:t>
            </a:r>
            <a:r>
              <a:rPr sz="1400" spc="-35" dirty="0">
                <a:latin typeface="Verdana"/>
                <a:cs typeface="Verdana"/>
              </a:rPr>
              <a:t>não</a:t>
            </a:r>
            <a:r>
              <a:rPr sz="1400" spc="-120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serão</a:t>
            </a:r>
            <a:r>
              <a:rPr sz="1400" spc="-6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identificados; Não</a:t>
            </a:r>
            <a:r>
              <a:rPr sz="1400" spc="-105" dirty="0">
                <a:latin typeface="Verdana"/>
                <a:cs typeface="Verdana"/>
              </a:rPr>
              <a:t> </a:t>
            </a:r>
            <a:r>
              <a:rPr sz="1400" spc="-60" dirty="0">
                <a:latin typeface="Verdana"/>
                <a:cs typeface="Verdana"/>
              </a:rPr>
              <a:t>será</a:t>
            </a:r>
            <a:r>
              <a:rPr sz="1400" spc="-90" dirty="0">
                <a:latin typeface="Verdana"/>
                <a:cs typeface="Verdana"/>
              </a:rPr>
              <a:t> </a:t>
            </a:r>
            <a:r>
              <a:rPr sz="1400" spc="-35" dirty="0">
                <a:latin typeface="Verdana"/>
                <a:cs typeface="Verdana"/>
              </a:rPr>
              <a:t>possível</a:t>
            </a:r>
            <a:r>
              <a:rPr sz="1400" spc="-60" dirty="0">
                <a:latin typeface="Verdana"/>
                <a:cs typeface="Verdana"/>
              </a:rPr>
              <a:t> </a:t>
            </a:r>
            <a:r>
              <a:rPr sz="1400" spc="-40" dirty="0">
                <a:latin typeface="Verdana"/>
                <a:cs typeface="Verdana"/>
              </a:rPr>
              <a:t>vincular</a:t>
            </a:r>
            <a:r>
              <a:rPr sz="1400" spc="-70" dirty="0">
                <a:latin typeface="Verdana"/>
                <a:cs typeface="Verdana"/>
              </a:rPr>
              <a:t> </a:t>
            </a:r>
            <a:r>
              <a:rPr sz="1400" spc="-60" dirty="0">
                <a:latin typeface="Verdana"/>
                <a:cs typeface="Verdana"/>
              </a:rPr>
              <a:t>a</a:t>
            </a:r>
            <a:r>
              <a:rPr sz="1400" spc="-90" dirty="0">
                <a:latin typeface="Verdana"/>
                <a:cs typeface="Verdana"/>
              </a:rPr>
              <a:t> </a:t>
            </a:r>
            <a:r>
              <a:rPr sz="1400" spc="-55" dirty="0">
                <a:latin typeface="Verdana"/>
                <a:cs typeface="Verdana"/>
              </a:rPr>
              <a:t>empresa</a:t>
            </a:r>
            <a:r>
              <a:rPr sz="1400" spc="-60" dirty="0">
                <a:latin typeface="Verdana"/>
                <a:cs typeface="Verdana"/>
              </a:rPr>
              <a:t> </a:t>
            </a:r>
            <a:r>
              <a:rPr sz="1400" spc="-65" dirty="0">
                <a:latin typeface="Verdana"/>
                <a:cs typeface="Verdana"/>
              </a:rPr>
              <a:t>desejada</a:t>
            </a:r>
            <a:r>
              <a:rPr sz="1400" spc="-70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utilizando</a:t>
            </a:r>
            <a:r>
              <a:rPr sz="1400" spc="-60" dirty="0">
                <a:latin typeface="Verdana"/>
                <a:cs typeface="Verdana"/>
              </a:rPr>
              <a:t> </a:t>
            </a:r>
            <a:r>
              <a:rPr sz="1400" spc="-55" dirty="0">
                <a:latin typeface="Verdana"/>
                <a:cs typeface="Verdana"/>
              </a:rPr>
              <a:t>um</a:t>
            </a:r>
            <a:r>
              <a:rPr sz="1400" spc="-60" dirty="0">
                <a:latin typeface="Verdana"/>
                <a:cs typeface="Verdana"/>
              </a:rPr>
              <a:t> </a:t>
            </a:r>
            <a:r>
              <a:rPr sz="1400" spc="-45" dirty="0">
                <a:latin typeface="Verdana"/>
                <a:cs typeface="Verdana"/>
              </a:rPr>
              <a:t>certificado</a:t>
            </a:r>
            <a:r>
              <a:rPr sz="1400" spc="-114" dirty="0">
                <a:latin typeface="Verdana"/>
                <a:cs typeface="Verdana"/>
              </a:rPr>
              <a:t> </a:t>
            </a:r>
            <a:r>
              <a:rPr sz="1400" spc="-35" dirty="0">
                <a:latin typeface="Verdana"/>
                <a:cs typeface="Verdana"/>
              </a:rPr>
              <a:t>digital</a:t>
            </a:r>
            <a:r>
              <a:rPr sz="1400" spc="-110" dirty="0">
                <a:latin typeface="Verdana"/>
                <a:cs typeface="Verdana"/>
              </a:rPr>
              <a:t> </a:t>
            </a:r>
            <a:r>
              <a:rPr sz="1400" spc="-55" dirty="0">
                <a:latin typeface="Verdana"/>
                <a:cs typeface="Verdana"/>
              </a:rPr>
              <a:t>de</a:t>
            </a:r>
            <a:r>
              <a:rPr sz="1400" spc="-70" dirty="0">
                <a:latin typeface="Verdana"/>
                <a:cs typeface="Verdana"/>
              </a:rPr>
              <a:t> </a:t>
            </a:r>
            <a:r>
              <a:rPr sz="1400" spc="-40" dirty="0">
                <a:latin typeface="Verdana"/>
                <a:cs typeface="Verdana"/>
              </a:rPr>
              <a:t>pessoa</a:t>
            </a:r>
            <a:r>
              <a:rPr sz="1400" spc="-110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física;</a:t>
            </a:r>
            <a:endParaRPr sz="1400">
              <a:latin typeface="Verdana"/>
              <a:cs typeface="Verdana"/>
            </a:endParaRPr>
          </a:p>
          <a:p>
            <a:pPr marL="12700" marR="12700">
              <a:lnSpc>
                <a:spcPts val="1650"/>
              </a:lnSpc>
              <a:spcBef>
                <a:spcPts val="80"/>
              </a:spcBef>
            </a:pPr>
            <a:r>
              <a:rPr sz="1400" spc="-45" dirty="0">
                <a:latin typeface="Verdana"/>
                <a:cs typeface="Verdana"/>
              </a:rPr>
              <a:t>Caso </a:t>
            </a:r>
            <a:r>
              <a:rPr sz="1400" spc="-60" dirty="0">
                <a:latin typeface="Verdana"/>
                <a:cs typeface="Verdana"/>
              </a:rPr>
              <a:t>a</a:t>
            </a:r>
            <a:r>
              <a:rPr sz="1400" spc="-95" dirty="0">
                <a:latin typeface="Verdana"/>
                <a:cs typeface="Verdana"/>
              </a:rPr>
              <a:t> </a:t>
            </a:r>
            <a:r>
              <a:rPr sz="1400" spc="-60" dirty="0">
                <a:latin typeface="Verdana"/>
                <a:cs typeface="Verdana"/>
              </a:rPr>
              <a:t>empresa </a:t>
            </a:r>
            <a:r>
              <a:rPr sz="1400" spc="-65" dirty="0">
                <a:latin typeface="Verdana"/>
                <a:cs typeface="Verdana"/>
              </a:rPr>
              <a:t>tenha</a:t>
            </a:r>
            <a:r>
              <a:rPr sz="1400" spc="-70" dirty="0">
                <a:latin typeface="Verdana"/>
                <a:cs typeface="Verdana"/>
              </a:rPr>
              <a:t> </a:t>
            </a:r>
            <a:r>
              <a:rPr sz="1400" spc="-40" dirty="0">
                <a:latin typeface="Verdana"/>
                <a:cs typeface="Verdana"/>
              </a:rPr>
              <a:t>filiais,</a:t>
            </a:r>
            <a:r>
              <a:rPr sz="1400" spc="-60" dirty="0">
                <a:latin typeface="Verdana"/>
                <a:cs typeface="Verdana"/>
              </a:rPr>
              <a:t> </a:t>
            </a:r>
            <a:r>
              <a:rPr sz="1400" spc="-55" dirty="0">
                <a:latin typeface="Verdana"/>
                <a:cs typeface="Verdana"/>
              </a:rPr>
              <a:t>cada</a:t>
            </a:r>
            <a:r>
              <a:rPr sz="1400" spc="-75" dirty="0">
                <a:latin typeface="Verdana"/>
                <a:cs typeface="Verdana"/>
              </a:rPr>
              <a:t> </a:t>
            </a:r>
            <a:r>
              <a:rPr sz="1400" spc="-25" dirty="0">
                <a:latin typeface="Verdana"/>
                <a:cs typeface="Verdana"/>
              </a:rPr>
              <a:t>filial</a:t>
            </a:r>
            <a:r>
              <a:rPr sz="1400" spc="-60" dirty="0">
                <a:latin typeface="Verdana"/>
                <a:cs typeface="Verdana"/>
              </a:rPr>
              <a:t> será</a:t>
            </a:r>
            <a:r>
              <a:rPr sz="1400" spc="-75" dirty="0">
                <a:latin typeface="Verdana"/>
                <a:cs typeface="Verdana"/>
              </a:rPr>
              <a:t> </a:t>
            </a:r>
            <a:r>
              <a:rPr sz="1400" spc="-70" dirty="0">
                <a:latin typeface="Verdana"/>
                <a:cs typeface="Verdana"/>
              </a:rPr>
              <a:t>tratada</a:t>
            </a:r>
            <a:r>
              <a:rPr sz="1400" spc="-90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individualmente </a:t>
            </a:r>
            <a:r>
              <a:rPr sz="1400" spc="-60" dirty="0">
                <a:latin typeface="Verdana"/>
                <a:cs typeface="Verdana"/>
              </a:rPr>
              <a:t>e</a:t>
            </a:r>
            <a:r>
              <a:rPr sz="1400" spc="-75" dirty="0">
                <a:latin typeface="Verdana"/>
                <a:cs typeface="Verdana"/>
              </a:rPr>
              <a:t> </a:t>
            </a:r>
            <a:r>
              <a:rPr sz="1400" spc="-40" dirty="0">
                <a:latin typeface="Verdana"/>
                <a:cs typeface="Verdana"/>
              </a:rPr>
              <a:t>seránecessário</a:t>
            </a:r>
            <a:r>
              <a:rPr sz="1400" spc="-80" dirty="0">
                <a:latin typeface="Verdana"/>
                <a:cs typeface="Verdana"/>
              </a:rPr>
              <a:t> </a:t>
            </a:r>
            <a:r>
              <a:rPr sz="1400" spc="-45" dirty="0">
                <a:latin typeface="Verdana"/>
                <a:cs typeface="Verdana"/>
              </a:rPr>
              <a:t>um</a:t>
            </a:r>
            <a:r>
              <a:rPr sz="1400" spc="-50" dirty="0">
                <a:latin typeface="Verdana"/>
                <a:cs typeface="Verdana"/>
              </a:rPr>
              <a:t> </a:t>
            </a:r>
            <a:r>
              <a:rPr sz="1400" spc="-45" dirty="0">
                <a:latin typeface="Verdana"/>
                <a:cs typeface="Verdana"/>
              </a:rPr>
              <a:t>certificado</a:t>
            </a:r>
            <a:r>
              <a:rPr sz="1400" spc="-105" dirty="0">
                <a:latin typeface="Verdana"/>
                <a:cs typeface="Verdana"/>
              </a:rPr>
              <a:t> </a:t>
            </a:r>
            <a:r>
              <a:rPr sz="1400" spc="-135" dirty="0">
                <a:latin typeface="Verdana"/>
                <a:cs typeface="Verdana"/>
              </a:rPr>
              <a:t>e-</a:t>
            </a:r>
            <a:r>
              <a:rPr sz="1400" dirty="0">
                <a:latin typeface="Verdana"/>
                <a:cs typeface="Verdana"/>
              </a:rPr>
              <a:t>CNPJ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spc="-60" dirty="0">
                <a:latin typeface="Verdana"/>
                <a:cs typeface="Verdana"/>
              </a:rPr>
              <a:t>para</a:t>
            </a:r>
            <a:r>
              <a:rPr sz="1400" spc="-80" dirty="0">
                <a:latin typeface="Verdana"/>
                <a:cs typeface="Verdana"/>
              </a:rPr>
              <a:t> </a:t>
            </a:r>
            <a:r>
              <a:rPr sz="1400" spc="-55" dirty="0">
                <a:latin typeface="Verdana"/>
                <a:cs typeface="Verdana"/>
              </a:rPr>
              <a:t>cada</a:t>
            </a:r>
            <a:r>
              <a:rPr sz="1400" spc="-7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filial individual;</a:t>
            </a:r>
            <a:endParaRPr sz="1400">
              <a:latin typeface="Verdana"/>
              <a:cs typeface="Verdana"/>
            </a:endParaRPr>
          </a:p>
          <a:p>
            <a:pPr marL="12700">
              <a:lnSpc>
                <a:spcPts val="1664"/>
              </a:lnSpc>
              <a:spcBef>
                <a:spcPts val="1655"/>
              </a:spcBef>
            </a:pPr>
            <a:r>
              <a:rPr sz="1400" spc="-25" dirty="0">
                <a:latin typeface="Verdana"/>
                <a:cs typeface="Verdana"/>
              </a:rPr>
              <a:t>Além</a:t>
            </a:r>
            <a:r>
              <a:rPr sz="1400" spc="-85" dirty="0">
                <a:latin typeface="Verdana"/>
                <a:cs typeface="Verdana"/>
              </a:rPr>
              <a:t> </a:t>
            </a:r>
            <a:r>
              <a:rPr sz="1400" spc="-20" dirty="0">
                <a:latin typeface="Verdana"/>
                <a:cs typeface="Verdana"/>
              </a:rPr>
              <a:t>do</a:t>
            </a:r>
            <a:r>
              <a:rPr sz="1400" spc="-55" dirty="0">
                <a:latin typeface="Verdana"/>
                <a:cs typeface="Verdana"/>
              </a:rPr>
              <a:t> </a:t>
            </a:r>
            <a:r>
              <a:rPr sz="1400" spc="-65" dirty="0">
                <a:latin typeface="Verdana"/>
                <a:cs typeface="Verdana"/>
              </a:rPr>
              <a:t>representante</a:t>
            </a:r>
            <a:r>
              <a:rPr sz="1400" spc="-95" dirty="0">
                <a:latin typeface="Verdana"/>
                <a:cs typeface="Verdana"/>
              </a:rPr>
              <a:t> </a:t>
            </a:r>
            <a:r>
              <a:rPr sz="1400" spc="-30" dirty="0">
                <a:latin typeface="Verdana"/>
                <a:cs typeface="Verdana"/>
              </a:rPr>
              <a:t>do</a:t>
            </a:r>
            <a:r>
              <a:rPr sz="1400" spc="-60" dirty="0">
                <a:latin typeface="Verdana"/>
                <a:cs typeface="Verdana"/>
              </a:rPr>
              <a:t> </a:t>
            </a:r>
            <a:r>
              <a:rPr sz="1400" spc="-40" dirty="0">
                <a:latin typeface="Verdana"/>
                <a:cs typeface="Verdana"/>
              </a:rPr>
              <a:t>certificado</a:t>
            </a:r>
            <a:r>
              <a:rPr sz="1400" spc="-130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digital,</a:t>
            </a:r>
            <a:r>
              <a:rPr sz="1400" spc="-100" dirty="0">
                <a:latin typeface="Verdana"/>
                <a:cs typeface="Verdana"/>
              </a:rPr>
              <a:t> </a:t>
            </a:r>
            <a:r>
              <a:rPr sz="1400" dirty="0">
                <a:latin typeface="Verdana"/>
                <a:cs typeface="Verdana"/>
              </a:rPr>
              <a:t>o</a:t>
            </a:r>
            <a:r>
              <a:rPr sz="1400" spc="-75" dirty="0">
                <a:latin typeface="Verdana"/>
                <a:cs typeface="Verdana"/>
              </a:rPr>
              <a:t> </a:t>
            </a:r>
            <a:r>
              <a:rPr sz="1400" spc="-40" dirty="0">
                <a:latin typeface="Verdana"/>
                <a:cs typeface="Verdana"/>
              </a:rPr>
              <a:t>acesso</a:t>
            </a:r>
            <a:r>
              <a:rPr sz="1400" spc="-105" dirty="0">
                <a:latin typeface="Verdana"/>
                <a:cs typeface="Verdana"/>
              </a:rPr>
              <a:t> </a:t>
            </a:r>
            <a:r>
              <a:rPr sz="1400" spc="-30" dirty="0">
                <a:latin typeface="Verdana"/>
                <a:cs typeface="Verdana"/>
              </a:rPr>
              <a:t>aos</a:t>
            </a:r>
            <a:r>
              <a:rPr sz="1400" spc="-100" dirty="0">
                <a:latin typeface="Verdana"/>
                <a:cs typeface="Verdana"/>
              </a:rPr>
              <a:t> </a:t>
            </a:r>
            <a:r>
              <a:rPr sz="1400" spc="-40" dirty="0">
                <a:latin typeface="Verdana"/>
                <a:cs typeface="Verdana"/>
              </a:rPr>
              <a:t>serviços</a:t>
            </a:r>
            <a:r>
              <a:rPr sz="1400" spc="-55" dirty="0">
                <a:latin typeface="Verdana"/>
                <a:cs typeface="Verdana"/>
              </a:rPr>
              <a:t> </a:t>
            </a:r>
            <a:r>
              <a:rPr sz="1400" spc="-30" dirty="0">
                <a:latin typeface="Verdana"/>
                <a:cs typeface="Verdana"/>
              </a:rPr>
              <a:t>públicos</a:t>
            </a:r>
            <a:r>
              <a:rPr sz="1400" spc="-75" dirty="0">
                <a:latin typeface="Verdana"/>
                <a:cs typeface="Verdana"/>
              </a:rPr>
              <a:t> </a:t>
            </a:r>
            <a:r>
              <a:rPr sz="1400" spc="-35" dirty="0">
                <a:latin typeface="Verdana"/>
                <a:cs typeface="Verdana"/>
              </a:rPr>
              <a:t>digitais</a:t>
            </a:r>
            <a:r>
              <a:rPr sz="1400" spc="-114" dirty="0">
                <a:latin typeface="Verdana"/>
                <a:cs typeface="Verdana"/>
              </a:rPr>
              <a:t> </a:t>
            </a:r>
            <a:r>
              <a:rPr sz="1400" spc="-65" dirty="0">
                <a:latin typeface="Verdana"/>
                <a:cs typeface="Verdana"/>
              </a:rPr>
              <a:t>através</a:t>
            </a:r>
            <a:r>
              <a:rPr sz="1400" spc="-80" dirty="0">
                <a:latin typeface="Verdana"/>
                <a:cs typeface="Verdana"/>
              </a:rPr>
              <a:t> </a:t>
            </a:r>
            <a:r>
              <a:rPr sz="1400" spc="-60" dirty="0">
                <a:latin typeface="Verdana"/>
                <a:cs typeface="Verdana"/>
              </a:rPr>
              <a:t>da</a:t>
            </a:r>
            <a:r>
              <a:rPr sz="1400" spc="-55" dirty="0">
                <a:latin typeface="Verdana"/>
                <a:cs typeface="Verdana"/>
              </a:rPr>
              <a:t> </a:t>
            </a:r>
            <a:r>
              <a:rPr sz="1400" spc="-60" dirty="0">
                <a:latin typeface="Verdana"/>
                <a:cs typeface="Verdana"/>
              </a:rPr>
              <a:t>empresa</a:t>
            </a:r>
            <a:r>
              <a:rPr sz="1400" spc="-55" dirty="0">
                <a:latin typeface="Verdana"/>
                <a:cs typeface="Verdana"/>
              </a:rPr>
              <a:t> </a:t>
            </a:r>
            <a:r>
              <a:rPr sz="1400" spc="-65" dirty="0">
                <a:latin typeface="Verdana"/>
                <a:cs typeface="Verdana"/>
              </a:rPr>
              <a:t>em</a:t>
            </a:r>
            <a:r>
              <a:rPr sz="1400" spc="-55" dirty="0">
                <a:latin typeface="Verdana"/>
                <a:cs typeface="Verdana"/>
              </a:rPr>
              <a:t> </a:t>
            </a:r>
            <a:r>
              <a:rPr sz="1400" spc="-50" dirty="0">
                <a:latin typeface="Verdana"/>
                <a:cs typeface="Verdana"/>
              </a:rPr>
              <a:t>questão</a:t>
            </a:r>
            <a:r>
              <a:rPr sz="1400" spc="-85" dirty="0">
                <a:latin typeface="Verdana"/>
                <a:cs typeface="Verdana"/>
              </a:rPr>
              <a:t> </a:t>
            </a:r>
            <a:r>
              <a:rPr sz="1400" spc="-20" dirty="0">
                <a:latin typeface="Verdana"/>
                <a:cs typeface="Verdana"/>
              </a:rPr>
              <a:t>pode</a:t>
            </a:r>
            <a:endParaRPr sz="1400">
              <a:latin typeface="Verdana"/>
              <a:cs typeface="Verdana"/>
            </a:endParaRPr>
          </a:p>
          <a:p>
            <a:pPr marL="12700">
              <a:lnSpc>
                <a:spcPts val="1664"/>
              </a:lnSpc>
            </a:pPr>
            <a:r>
              <a:rPr sz="1400" spc="-50" dirty="0">
                <a:latin typeface="Verdana"/>
                <a:cs typeface="Verdana"/>
              </a:rPr>
              <a:t>ser</a:t>
            </a:r>
            <a:r>
              <a:rPr sz="1400" spc="-85" dirty="0">
                <a:latin typeface="Verdana"/>
                <a:cs typeface="Verdana"/>
              </a:rPr>
              <a:t> </a:t>
            </a:r>
            <a:r>
              <a:rPr sz="1400" spc="-55" dirty="0">
                <a:latin typeface="Verdana"/>
                <a:cs typeface="Verdana"/>
              </a:rPr>
              <a:t>realizado</a:t>
            </a:r>
            <a:r>
              <a:rPr sz="1400" spc="-35" dirty="0">
                <a:latin typeface="Verdana"/>
                <a:cs typeface="Verdana"/>
              </a:rPr>
              <a:t> </a:t>
            </a:r>
            <a:r>
              <a:rPr sz="1400" spc="-70" dirty="0">
                <a:latin typeface="Verdana"/>
                <a:cs typeface="Verdana"/>
              </a:rPr>
              <a:t>através </a:t>
            </a:r>
            <a:r>
              <a:rPr sz="1400" spc="-60" dirty="0">
                <a:latin typeface="Verdana"/>
                <a:cs typeface="Verdana"/>
              </a:rPr>
              <a:t>de</a:t>
            </a:r>
            <a:r>
              <a:rPr sz="1400" spc="-45" dirty="0">
                <a:latin typeface="Verdana"/>
                <a:cs typeface="Verdana"/>
              </a:rPr>
              <a:t> colaboradores</a:t>
            </a:r>
            <a:r>
              <a:rPr sz="1400" spc="-65" dirty="0">
                <a:latin typeface="Verdana"/>
                <a:cs typeface="Verdana"/>
              </a:rPr>
              <a:t> </a:t>
            </a:r>
            <a:r>
              <a:rPr sz="1400" spc="-10" dirty="0">
                <a:latin typeface="Verdana"/>
                <a:cs typeface="Verdana"/>
              </a:rPr>
              <a:t>cadastrados.</a:t>
            </a:r>
            <a:endParaRPr sz="1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300"/>
              </a:spcBef>
            </a:pPr>
            <a:endParaRPr sz="1400">
              <a:latin typeface="Verdana"/>
              <a:cs typeface="Verdana"/>
            </a:endParaRPr>
          </a:p>
          <a:p>
            <a:pPr marL="12700" marR="46355">
              <a:lnSpc>
                <a:spcPts val="1650"/>
              </a:lnSpc>
            </a:pPr>
            <a:r>
              <a:rPr sz="1400" u="sng" spc="-8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2"/>
              </a:rPr>
              <a:t>https://www.gov.br/governodigital/pt-</a:t>
            </a:r>
            <a:r>
              <a:rPr sz="1400" u="sng" spc="-3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2"/>
              </a:rPr>
              <a:t>br/acessibilidade-</a:t>
            </a:r>
            <a:r>
              <a:rPr sz="1400" u="sng" spc="-4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2"/>
              </a:rPr>
              <a:t>e-</a:t>
            </a:r>
            <a:r>
              <a:rPr sz="1400" u="sng" spc="-4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2"/>
              </a:rPr>
              <a:t>usuario/atendimento-</a:t>
            </a:r>
            <a:r>
              <a:rPr sz="1400" u="sng" spc="-6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2"/>
              </a:rPr>
              <a:t>gov.br/duvidas-</a:t>
            </a:r>
            <a:r>
              <a:rPr sz="14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2"/>
              </a:rPr>
              <a:t>na-</a:t>
            </a:r>
            <a:r>
              <a:rPr sz="1400" u="sng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2"/>
              </a:rPr>
              <a:t>conta-</a:t>
            </a:r>
            <a:r>
              <a:rPr sz="1400" u="sng" spc="-6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2"/>
              </a:rPr>
              <a:t>gov.br/duvidas-</a:t>
            </a:r>
            <a:r>
              <a:rPr sz="14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2"/>
              </a:rPr>
              <a:t>na-vinculacao-</a:t>
            </a:r>
            <a:r>
              <a:rPr sz="1400" u="none" spc="-10" dirty="0">
                <a:solidFill>
                  <a:srgbClr val="0462C1"/>
                </a:solidFill>
                <a:latin typeface="Trebuchet MS"/>
                <a:cs typeface="Trebuchet MS"/>
              </a:rPr>
              <a:t> </a:t>
            </a:r>
            <a:r>
              <a:rPr sz="1400" u="sng" spc="-3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2"/>
              </a:rPr>
              <a:t>de-</a:t>
            </a:r>
            <a:r>
              <a:rPr sz="1400" u="sng" spc="-4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2"/>
              </a:rPr>
              <a:t>cnpj-</a:t>
            </a:r>
            <a:r>
              <a:rPr sz="14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2"/>
              </a:rPr>
              <a:t>no-</a:t>
            </a:r>
            <a:r>
              <a:rPr sz="1400" u="sng" spc="-6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2"/>
              </a:rPr>
              <a:t>gov.br/como-</a:t>
            </a:r>
            <a:r>
              <a:rPr sz="1400" u="sng" spc="-4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2"/>
              </a:rPr>
              <a:t>vincular-</a:t>
            </a:r>
            <a:r>
              <a:rPr sz="1400" u="sng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2"/>
              </a:rPr>
              <a:t>cnpj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|</a:t>
            </a:r>
            <a:r>
              <a:rPr sz="2400" spc="-140" dirty="0"/>
              <a:t> </a:t>
            </a:r>
            <a:r>
              <a:rPr sz="1800" b="1" spc="-75" dirty="0">
                <a:solidFill>
                  <a:srgbClr val="FFC000"/>
                </a:solidFill>
                <a:latin typeface="Trebuchet MS"/>
                <a:cs typeface="Trebuchet MS"/>
              </a:rPr>
              <a:t>TAXA</a:t>
            </a:r>
            <a:r>
              <a:rPr sz="1800" b="1" spc="-235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1800" b="1" spc="-20" dirty="0">
                <a:solidFill>
                  <a:srgbClr val="FFC000"/>
                </a:solidFill>
                <a:latin typeface="Trebuchet MS"/>
                <a:cs typeface="Trebuchet MS"/>
              </a:rPr>
              <a:t>ANUAL</a:t>
            </a:r>
            <a:r>
              <a:rPr sz="1800" b="1" spc="-120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1800" b="1" dirty="0">
                <a:solidFill>
                  <a:srgbClr val="FFC000"/>
                </a:solidFill>
                <a:latin typeface="Trebuchet MS"/>
                <a:cs typeface="Trebuchet MS"/>
              </a:rPr>
              <a:t>POR</a:t>
            </a:r>
            <a:r>
              <a:rPr sz="1800" b="1" spc="-185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1800" b="1" spc="-40" dirty="0">
                <a:solidFill>
                  <a:srgbClr val="FFC000"/>
                </a:solidFill>
                <a:latin typeface="Trebuchet MS"/>
                <a:cs typeface="Trebuchet MS"/>
              </a:rPr>
              <a:t>HECTARE:</a:t>
            </a:r>
            <a:r>
              <a:rPr sz="1800" b="1" spc="-175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dirty="0"/>
              <a:t>Passo</a:t>
            </a:r>
            <a:r>
              <a:rPr spc="-20" dirty="0"/>
              <a:t> </a:t>
            </a:r>
            <a:r>
              <a:rPr dirty="0"/>
              <a:t>a Passo</a:t>
            </a:r>
            <a:r>
              <a:rPr spc="-30" dirty="0"/>
              <a:t> </a:t>
            </a:r>
            <a:r>
              <a:rPr dirty="0"/>
              <a:t>para</a:t>
            </a:r>
            <a:r>
              <a:rPr spc="-75" dirty="0"/>
              <a:t> </a:t>
            </a:r>
            <a:r>
              <a:rPr spc="-10" dirty="0"/>
              <a:t>recolhimento</a:t>
            </a:r>
            <a:r>
              <a:rPr spc="15" dirty="0"/>
              <a:t> </a:t>
            </a:r>
            <a:r>
              <a:rPr dirty="0"/>
              <a:t>da</a:t>
            </a:r>
            <a:r>
              <a:rPr spc="-15" dirty="0"/>
              <a:t> </a:t>
            </a:r>
            <a:r>
              <a:rPr spc="-20" dirty="0"/>
              <a:t>taxa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2317" y="2298128"/>
            <a:ext cx="9698355" cy="216700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50" spc="-25" dirty="0">
                <a:latin typeface="Trebuchet MS"/>
                <a:cs typeface="Trebuchet MS"/>
              </a:rPr>
              <a:t>Por</a:t>
            </a:r>
            <a:r>
              <a:rPr sz="1550" spc="-70" dirty="0">
                <a:latin typeface="Trebuchet MS"/>
                <a:cs typeface="Trebuchet MS"/>
              </a:rPr>
              <a:t> </a:t>
            </a:r>
            <a:r>
              <a:rPr sz="1550" spc="-60" dirty="0">
                <a:latin typeface="Trebuchet MS"/>
                <a:cs typeface="Trebuchet MS"/>
              </a:rPr>
              <a:t>fim,</a:t>
            </a:r>
            <a:r>
              <a:rPr sz="1550" spc="-95" dirty="0">
                <a:latin typeface="Trebuchet MS"/>
                <a:cs typeface="Trebuchet MS"/>
              </a:rPr>
              <a:t> </a:t>
            </a:r>
            <a:r>
              <a:rPr sz="1550" spc="65" dirty="0">
                <a:latin typeface="Trebuchet MS"/>
                <a:cs typeface="Trebuchet MS"/>
              </a:rPr>
              <a:t>caso</a:t>
            </a:r>
            <a:r>
              <a:rPr sz="1550" spc="-110" dirty="0">
                <a:latin typeface="Trebuchet MS"/>
                <a:cs typeface="Trebuchet MS"/>
              </a:rPr>
              <a:t> </a:t>
            </a:r>
            <a:r>
              <a:rPr sz="1550" spc="-10" dirty="0">
                <a:latin typeface="Trebuchet MS"/>
                <a:cs typeface="Trebuchet MS"/>
              </a:rPr>
              <a:t>tenha</a:t>
            </a:r>
            <a:r>
              <a:rPr sz="1550" spc="-130" dirty="0">
                <a:latin typeface="Trebuchet MS"/>
                <a:cs typeface="Trebuchet MS"/>
              </a:rPr>
              <a:t> </a:t>
            </a:r>
            <a:r>
              <a:rPr sz="1550" dirty="0">
                <a:latin typeface="Trebuchet MS"/>
                <a:cs typeface="Trebuchet MS"/>
              </a:rPr>
              <a:t>problemas</a:t>
            </a:r>
            <a:r>
              <a:rPr sz="1550" spc="-100" dirty="0">
                <a:latin typeface="Trebuchet MS"/>
                <a:cs typeface="Trebuchet MS"/>
              </a:rPr>
              <a:t> </a:t>
            </a:r>
            <a:r>
              <a:rPr sz="1550" dirty="0">
                <a:latin typeface="Trebuchet MS"/>
                <a:cs typeface="Trebuchet MS"/>
              </a:rPr>
              <a:t>em</a:t>
            </a:r>
            <a:r>
              <a:rPr sz="1550" spc="-75" dirty="0">
                <a:latin typeface="Trebuchet MS"/>
                <a:cs typeface="Trebuchet MS"/>
              </a:rPr>
              <a:t> </a:t>
            </a:r>
            <a:r>
              <a:rPr sz="1550" spc="-10" dirty="0">
                <a:latin typeface="Trebuchet MS"/>
                <a:cs typeface="Trebuchet MS"/>
              </a:rPr>
              <a:t>relação</a:t>
            </a:r>
            <a:r>
              <a:rPr sz="1550" spc="-80" dirty="0">
                <a:latin typeface="Trebuchet MS"/>
                <a:cs typeface="Trebuchet MS"/>
              </a:rPr>
              <a:t> </a:t>
            </a:r>
            <a:r>
              <a:rPr sz="1550" dirty="0">
                <a:latin typeface="Trebuchet MS"/>
                <a:cs typeface="Trebuchet MS"/>
              </a:rPr>
              <a:t>ao</a:t>
            </a:r>
            <a:r>
              <a:rPr sz="1550" spc="-65" dirty="0">
                <a:latin typeface="Trebuchet MS"/>
                <a:cs typeface="Trebuchet MS"/>
              </a:rPr>
              <a:t> </a:t>
            </a:r>
            <a:r>
              <a:rPr sz="1550" spc="60" dirty="0">
                <a:latin typeface="Trebuchet MS"/>
                <a:cs typeface="Trebuchet MS"/>
              </a:rPr>
              <a:t>acesso</a:t>
            </a:r>
            <a:r>
              <a:rPr sz="1550" spc="-55" dirty="0">
                <a:latin typeface="Trebuchet MS"/>
                <a:cs typeface="Trebuchet MS"/>
              </a:rPr>
              <a:t> </a:t>
            </a:r>
            <a:r>
              <a:rPr sz="1550" spc="-10" dirty="0">
                <a:latin typeface="Trebuchet MS"/>
                <a:cs typeface="Trebuchet MS"/>
              </a:rPr>
              <a:t>GOV,BR,</a:t>
            </a:r>
            <a:r>
              <a:rPr sz="1550" spc="-110" dirty="0">
                <a:latin typeface="Trebuchet MS"/>
                <a:cs typeface="Trebuchet MS"/>
              </a:rPr>
              <a:t> </a:t>
            </a:r>
            <a:r>
              <a:rPr sz="1550" spc="-10" dirty="0">
                <a:latin typeface="Trebuchet MS"/>
                <a:cs typeface="Trebuchet MS"/>
              </a:rPr>
              <a:t>acesse:</a:t>
            </a:r>
            <a:endParaRPr sz="155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70"/>
              </a:spcBef>
            </a:pPr>
            <a:endParaRPr sz="155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550" u="sng" spc="-7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2"/>
              </a:rPr>
              <a:t>https://www.gov.br/governodigital/pt-</a:t>
            </a:r>
            <a:r>
              <a:rPr sz="1550" u="sng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2"/>
              </a:rPr>
              <a:t>br/acessibilidade-</a:t>
            </a:r>
            <a:r>
              <a:rPr sz="1550" u="sng" spc="-3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2"/>
              </a:rPr>
              <a:t>e-</a:t>
            </a:r>
            <a:r>
              <a:rPr sz="1550" u="sng" spc="-2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2"/>
              </a:rPr>
              <a:t>usuario/atendimento-</a:t>
            </a:r>
            <a:r>
              <a:rPr sz="1550" u="sng" spc="-4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2"/>
              </a:rPr>
              <a:t>gov.br/duvidas-</a:t>
            </a:r>
            <a:r>
              <a:rPr sz="155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2"/>
              </a:rPr>
              <a:t>na-conta-</a:t>
            </a:r>
            <a:r>
              <a:rPr sz="155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2"/>
              </a:rPr>
              <a:t>gov.br</a:t>
            </a:r>
            <a:endParaRPr sz="1550" dirty="0">
              <a:latin typeface="Trebuchet MS"/>
              <a:cs typeface="Trebuchet MS"/>
            </a:endParaRPr>
          </a:p>
          <a:p>
            <a:pPr marL="12700" marR="255904">
              <a:lnSpc>
                <a:spcPct val="205900"/>
              </a:lnSpc>
              <a:spcBef>
                <a:spcPts val="75"/>
              </a:spcBef>
            </a:pPr>
            <a:r>
              <a:rPr sz="1550" spc="105" dirty="0">
                <a:latin typeface="Trebuchet MS"/>
                <a:cs typeface="Trebuchet MS"/>
              </a:rPr>
              <a:t>Caso</a:t>
            </a:r>
            <a:r>
              <a:rPr sz="1550" spc="-95" dirty="0">
                <a:latin typeface="Trebuchet MS"/>
                <a:cs typeface="Trebuchet MS"/>
              </a:rPr>
              <a:t> </a:t>
            </a:r>
            <a:r>
              <a:rPr sz="1550" spc="-10" dirty="0">
                <a:latin typeface="Trebuchet MS"/>
                <a:cs typeface="Trebuchet MS"/>
              </a:rPr>
              <a:t>seja</a:t>
            </a:r>
            <a:r>
              <a:rPr sz="1550" spc="-85" dirty="0">
                <a:latin typeface="Trebuchet MS"/>
                <a:cs typeface="Trebuchet MS"/>
              </a:rPr>
              <a:t> </a:t>
            </a:r>
            <a:r>
              <a:rPr sz="1550" dirty="0">
                <a:latin typeface="Trebuchet MS"/>
                <a:cs typeface="Trebuchet MS"/>
              </a:rPr>
              <a:t>necessário,</a:t>
            </a:r>
            <a:r>
              <a:rPr sz="1550" spc="-60" dirty="0">
                <a:latin typeface="Trebuchet MS"/>
                <a:cs typeface="Trebuchet MS"/>
              </a:rPr>
              <a:t> </a:t>
            </a:r>
            <a:r>
              <a:rPr sz="1550" dirty="0">
                <a:latin typeface="Trebuchet MS"/>
                <a:cs typeface="Trebuchet MS"/>
              </a:rPr>
              <a:t>acione</a:t>
            </a:r>
            <a:r>
              <a:rPr sz="1550" spc="-25" dirty="0">
                <a:latin typeface="Trebuchet MS"/>
                <a:cs typeface="Trebuchet MS"/>
              </a:rPr>
              <a:t> </a:t>
            </a:r>
            <a:r>
              <a:rPr sz="1550" dirty="0">
                <a:latin typeface="Trebuchet MS"/>
                <a:cs typeface="Trebuchet MS"/>
              </a:rPr>
              <a:t>a</a:t>
            </a:r>
            <a:r>
              <a:rPr sz="1550" spc="-60" dirty="0">
                <a:latin typeface="Trebuchet MS"/>
                <a:cs typeface="Trebuchet MS"/>
              </a:rPr>
              <a:t> </a:t>
            </a:r>
            <a:r>
              <a:rPr sz="1550" dirty="0">
                <a:latin typeface="Trebuchet MS"/>
                <a:cs typeface="Trebuchet MS"/>
              </a:rPr>
              <a:t>Coordenação</a:t>
            </a:r>
            <a:r>
              <a:rPr sz="1550" spc="-25" dirty="0">
                <a:latin typeface="Trebuchet MS"/>
                <a:cs typeface="Trebuchet MS"/>
              </a:rPr>
              <a:t> </a:t>
            </a:r>
            <a:r>
              <a:rPr sz="1550" dirty="0">
                <a:latin typeface="Trebuchet MS"/>
                <a:cs typeface="Trebuchet MS"/>
              </a:rPr>
              <a:t>de</a:t>
            </a:r>
            <a:r>
              <a:rPr sz="1550" spc="-60" dirty="0">
                <a:latin typeface="Trebuchet MS"/>
                <a:cs typeface="Trebuchet MS"/>
              </a:rPr>
              <a:t> </a:t>
            </a:r>
            <a:r>
              <a:rPr sz="1550" dirty="0">
                <a:latin typeface="Trebuchet MS"/>
                <a:cs typeface="Trebuchet MS"/>
              </a:rPr>
              <a:t>Gestão</a:t>
            </a:r>
            <a:r>
              <a:rPr sz="1550" spc="-80" dirty="0">
                <a:latin typeface="Trebuchet MS"/>
                <a:cs typeface="Trebuchet MS"/>
              </a:rPr>
              <a:t> </a:t>
            </a:r>
            <a:r>
              <a:rPr sz="1550" dirty="0">
                <a:latin typeface="Trebuchet MS"/>
                <a:cs typeface="Trebuchet MS"/>
              </a:rPr>
              <a:t>de</a:t>
            </a:r>
            <a:r>
              <a:rPr sz="1550" spc="-60" dirty="0">
                <a:latin typeface="Trebuchet MS"/>
                <a:cs typeface="Trebuchet MS"/>
              </a:rPr>
              <a:t> </a:t>
            </a:r>
            <a:r>
              <a:rPr sz="1550" spc="-10" dirty="0">
                <a:latin typeface="Trebuchet MS"/>
                <a:cs typeface="Trebuchet MS"/>
              </a:rPr>
              <a:t>Receitas,</a:t>
            </a:r>
            <a:r>
              <a:rPr sz="1550" spc="-55" dirty="0">
                <a:latin typeface="Trebuchet MS"/>
                <a:cs typeface="Trebuchet MS"/>
              </a:rPr>
              <a:t> </a:t>
            </a:r>
            <a:r>
              <a:rPr sz="1550" dirty="0">
                <a:latin typeface="Trebuchet MS"/>
                <a:cs typeface="Trebuchet MS"/>
              </a:rPr>
              <a:t>pelos</a:t>
            </a:r>
            <a:r>
              <a:rPr sz="1550" spc="-105" dirty="0">
                <a:latin typeface="Trebuchet MS"/>
                <a:cs typeface="Trebuchet MS"/>
              </a:rPr>
              <a:t> </a:t>
            </a:r>
            <a:r>
              <a:rPr sz="1550" spc="65" dirty="0">
                <a:latin typeface="Trebuchet MS"/>
                <a:cs typeface="Trebuchet MS"/>
              </a:rPr>
              <a:t>Canais</a:t>
            </a:r>
            <a:r>
              <a:rPr sz="1550" spc="-100" dirty="0">
                <a:latin typeface="Trebuchet MS"/>
                <a:cs typeface="Trebuchet MS"/>
              </a:rPr>
              <a:t> </a:t>
            </a:r>
            <a:r>
              <a:rPr sz="1550" dirty="0">
                <a:latin typeface="Trebuchet MS"/>
                <a:cs typeface="Trebuchet MS"/>
              </a:rPr>
              <a:t>de</a:t>
            </a:r>
            <a:r>
              <a:rPr sz="1550" spc="-60" dirty="0">
                <a:latin typeface="Trebuchet MS"/>
                <a:cs typeface="Trebuchet MS"/>
              </a:rPr>
              <a:t> </a:t>
            </a:r>
            <a:r>
              <a:rPr sz="1550" spc="-20" dirty="0">
                <a:latin typeface="Trebuchet MS"/>
                <a:cs typeface="Trebuchet MS"/>
              </a:rPr>
              <a:t>Atendimento</a:t>
            </a:r>
            <a:r>
              <a:rPr sz="1550" spc="-10" dirty="0">
                <a:latin typeface="Trebuchet MS"/>
                <a:cs typeface="Trebuchet MS"/>
              </a:rPr>
              <a:t> </a:t>
            </a:r>
            <a:r>
              <a:rPr sz="1550" dirty="0">
                <a:latin typeface="Trebuchet MS"/>
                <a:cs typeface="Trebuchet MS"/>
              </a:rPr>
              <a:t>da</a:t>
            </a:r>
            <a:r>
              <a:rPr sz="1550" spc="-30" dirty="0">
                <a:latin typeface="Trebuchet MS"/>
                <a:cs typeface="Trebuchet MS"/>
              </a:rPr>
              <a:t> </a:t>
            </a:r>
            <a:r>
              <a:rPr sz="1550" spc="-20" dirty="0">
                <a:latin typeface="Trebuchet MS"/>
                <a:cs typeface="Trebuchet MS"/>
              </a:rPr>
              <a:t>ANM: </a:t>
            </a:r>
            <a:r>
              <a:rPr lang="pt-BR" sz="1550" u="sng" spc="-8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</a:rPr>
              <a:t>Ouvidoria: </a:t>
            </a:r>
            <a:r>
              <a:rPr lang="pt-BR" sz="1550" u="sng" spc="-8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3"/>
              </a:rPr>
              <a:t>ouvidoria@anm.gov.br</a:t>
            </a:r>
            <a:br>
              <a:rPr lang="pt-BR" sz="1550" u="sng" spc="-8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</a:rPr>
            </a:br>
            <a:r>
              <a:rPr lang="pt-BR" sz="1550" u="sng" spc="-8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</a:rPr>
              <a:t>Coordenação de Gestão de Receitas – COGER: </a:t>
            </a:r>
            <a:r>
              <a:rPr lang="pt-BR" sz="1550" u="sng" spc="-8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4"/>
              </a:rPr>
              <a:t>coger@anm.gov.br</a:t>
            </a:r>
            <a:r>
              <a:rPr lang="pt-BR" sz="1550" u="sng" spc="-8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</a:rPr>
              <a:t> </a:t>
            </a:r>
            <a:endParaRPr sz="1550" dirty="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|</a:t>
            </a:r>
            <a:r>
              <a:rPr sz="2400" spc="-140" dirty="0"/>
              <a:t> </a:t>
            </a:r>
            <a:r>
              <a:rPr sz="1800" b="1" spc="-75" dirty="0">
                <a:solidFill>
                  <a:srgbClr val="FFC000"/>
                </a:solidFill>
                <a:latin typeface="Trebuchet MS"/>
                <a:cs typeface="Trebuchet MS"/>
              </a:rPr>
              <a:t>TAXA</a:t>
            </a:r>
            <a:r>
              <a:rPr sz="1800" b="1" spc="-235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1800" b="1" spc="-20" dirty="0">
                <a:solidFill>
                  <a:srgbClr val="FFC000"/>
                </a:solidFill>
                <a:latin typeface="Trebuchet MS"/>
                <a:cs typeface="Trebuchet MS"/>
              </a:rPr>
              <a:t>ANUAL</a:t>
            </a:r>
            <a:r>
              <a:rPr sz="1800" b="1" spc="-120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1800" b="1" dirty="0">
                <a:solidFill>
                  <a:srgbClr val="FFC000"/>
                </a:solidFill>
                <a:latin typeface="Trebuchet MS"/>
                <a:cs typeface="Trebuchet MS"/>
              </a:rPr>
              <a:t>POR</a:t>
            </a:r>
            <a:r>
              <a:rPr sz="1800" b="1" spc="-185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1800" b="1" spc="-40" dirty="0">
                <a:solidFill>
                  <a:srgbClr val="FFC000"/>
                </a:solidFill>
                <a:latin typeface="Trebuchet MS"/>
                <a:cs typeface="Trebuchet MS"/>
              </a:rPr>
              <a:t>HECTARE:</a:t>
            </a:r>
            <a:r>
              <a:rPr sz="1800" b="1" spc="-175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dirty="0"/>
              <a:t>Passo</a:t>
            </a:r>
            <a:r>
              <a:rPr spc="-20" dirty="0"/>
              <a:t> </a:t>
            </a:r>
            <a:r>
              <a:rPr dirty="0"/>
              <a:t>a Passo</a:t>
            </a:r>
            <a:r>
              <a:rPr spc="-30" dirty="0"/>
              <a:t> </a:t>
            </a:r>
            <a:r>
              <a:rPr dirty="0"/>
              <a:t>para</a:t>
            </a:r>
            <a:r>
              <a:rPr spc="-75" dirty="0"/>
              <a:t> </a:t>
            </a:r>
            <a:r>
              <a:rPr spc="-10" dirty="0"/>
              <a:t>recolhimento</a:t>
            </a:r>
            <a:r>
              <a:rPr spc="15" dirty="0"/>
              <a:t> </a:t>
            </a:r>
            <a:r>
              <a:rPr dirty="0"/>
              <a:t>da</a:t>
            </a:r>
            <a:r>
              <a:rPr spc="-15" dirty="0"/>
              <a:t> </a:t>
            </a:r>
            <a:r>
              <a:rPr spc="-20" dirty="0"/>
              <a:t>taxa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762"/>
            <a:ext cx="12192000" cy="6853555"/>
          </a:xfrm>
          <a:custGeom>
            <a:avLst/>
            <a:gdLst/>
            <a:ahLst/>
            <a:cxnLst/>
            <a:rect l="l" t="t" r="r" b="b"/>
            <a:pathLst>
              <a:path w="12192000" h="6853555">
                <a:moveTo>
                  <a:pt x="12192000" y="6853235"/>
                </a:moveTo>
                <a:lnTo>
                  <a:pt x="12192000" y="0"/>
                </a:lnTo>
                <a:lnTo>
                  <a:pt x="0" y="0"/>
                </a:lnTo>
                <a:lnTo>
                  <a:pt x="0" y="6853235"/>
                </a:lnTo>
                <a:lnTo>
                  <a:pt x="12192000" y="6853235"/>
                </a:lnTo>
                <a:close/>
              </a:path>
            </a:pathLst>
          </a:custGeom>
          <a:solidFill>
            <a:srgbClr val="004B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4762"/>
            <a:ext cx="12192000" cy="0"/>
          </a:xfrm>
          <a:custGeom>
            <a:avLst/>
            <a:gdLst/>
            <a:ahLst/>
            <a:cxnLst/>
            <a:rect l="l" t="t" r="r" b="b"/>
            <a:pathLst>
              <a:path w="12192000">
                <a:moveTo>
                  <a:pt x="1219200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2E52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9525" y="6686550"/>
            <a:ext cx="12182475" cy="171450"/>
            <a:chOff x="9525" y="6686550"/>
            <a:chExt cx="12182475" cy="171450"/>
          </a:xfrm>
        </p:grpSpPr>
        <p:sp>
          <p:nvSpPr>
            <p:cNvPr id="5" name="object 5"/>
            <p:cNvSpPr/>
            <p:nvPr/>
          </p:nvSpPr>
          <p:spPr>
            <a:xfrm>
              <a:off x="9525" y="6686550"/>
              <a:ext cx="8058150" cy="171450"/>
            </a:xfrm>
            <a:custGeom>
              <a:avLst/>
              <a:gdLst/>
              <a:ahLst/>
              <a:cxnLst/>
              <a:rect l="l" t="t" r="r" b="b"/>
              <a:pathLst>
                <a:path w="8058150" h="171450">
                  <a:moveTo>
                    <a:pt x="0" y="171449"/>
                  </a:moveTo>
                  <a:lnTo>
                    <a:pt x="8058150" y="171449"/>
                  </a:lnTo>
                  <a:lnTo>
                    <a:pt x="8058150" y="0"/>
                  </a:lnTo>
                  <a:lnTo>
                    <a:pt x="0" y="0"/>
                  </a:lnTo>
                  <a:lnTo>
                    <a:pt x="0" y="171449"/>
                  </a:lnTo>
                  <a:close/>
                </a:path>
              </a:pathLst>
            </a:custGeom>
            <a:solidFill>
              <a:srgbClr val="1E7A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067675" y="6686550"/>
              <a:ext cx="4124325" cy="171450"/>
            </a:xfrm>
            <a:custGeom>
              <a:avLst/>
              <a:gdLst/>
              <a:ahLst/>
              <a:cxnLst/>
              <a:rect l="l" t="t" r="r" b="b"/>
              <a:pathLst>
                <a:path w="4124325" h="171450">
                  <a:moveTo>
                    <a:pt x="4124325" y="0"/>
                  </a:moveTo>
                  <a:lnTo>
                    <a:pt x="0" y="0"/>
                  </a:lnTo>
                  <a:lnTo>
                    <a:pt x="0" y="171449"/>
                  </a:lnTo>
                  <a:lnTo>
                    <a:pt x="4124325" y="171449"/>
                  </a:lnTo>
                  <a:lnTo>
                    <a:pt x="4124325" y="0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34000" y="2771775"/>
            <a:ext cx="1838325" cy="6667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1209675"/>
            <a:chOff x="0" y="0"/>
            <a:chExt cx="12192000" cy="120967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2192000" cy="1209675"/>
            </a:xfrm>
            <a:custGeom>
              <a:avLst/>
              <a:gdLst/>
              <a:ahLst/>
              <a:cxnLst/>
              <a:rect l="l" t="t" r="r" b="b"/>
              <a:pathLst>
                <a:path w="12192000" h="1209675">
                  <a:moveTo>
                    <a:pt x="0" y="1209675"/>
                  </a:moveTo>
                  <a:lnTo>
                    <a:pt x="12192000" y="120967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1209675"/>
                  </a:lnTo>
                  <a:close/>
                </a:path>
              </a:pathLst>
            </a:custGeom>
            <a:solidFill>
              <a:srgbClr val="004B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487024" y="295275"/>
              <a:ext cx="1276350" cy="45720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|</a:t>
            </a:r>
            <a:r>
              <a:rPr sz="2400" spc="-140" dirty="0"/>
              <a:t> </a:t>
            </a:r>
            <a:r>
              <a:rPr sz="1800" b="1" spc="-75" dirty="0">
                <a:solidFill>
                  <a:srgbClr val="FFC000"/>
                </a:solidFill>
                <a:latin typeface="Trebuchet MS"/>
                <a:cs typeface="Trebuchet MS"/>
              </a:rPr>
              <a:t>TAXA</a:t>
            </a:r>
            <a:r>
              <a:rPr sz="1800" b="1" spc="-235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1800" b="1" spc="-20" dirty="0">
                <a:solidFill>
                  <a:srgbClr val="FFC000"/>
                </a:solidFill>
                <a:latin typeface="Trebuchet MS"/>
                <a:cs typeface="Trebuchet MS"/>
              </a:rPr>
              <a:t>ANUAL</a:t>
            </a:r>
            <a:r>
              <a:rPr sz="1800" b="1" spc="-120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1800" b="1" dirty="0">
                <a:solidFill>
                  <a:srgbClr val="FFC000"/>
                </a:solidFill>
                <a:latin typeface="Trebuchet MS"/>
                <a:cs typeface="Trebuchet MS"/>
              </a:rPr>
              <a:t>POR</a:t>
            </a:r>
            <a:r>
              <a:rPr sz="1800" b="1" spc="-185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1800" b="1" spc="-40" dirty="0">
                <a:solidFill>
                  <a:srgbClr val="FFC000"/>
                </a:solidFill>
                <a:latin typeface="Trebuchet MS"/>
                <a:cs typeface="Trebuchet MS"/>
              </a:rPr>
              <a:t>HECTARE:</a:t>
            </a:r>
            <a:r>
              <a:rPr sz="1800" b="1" spc="-175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dirty="0"/>
              <a:t>Passo</a:t>
            </a:r>
            <a:r>
              <a:rPr spc="-20" dirty="0"/>
              <a:t> </a:t>
            </a:r>
            <a:r>
              <a:rPr dirty="0"/>
              <a:t>a Passo</a:t>
            </a:r>
            <a:r>
              <a:rPr spc="-30" dirty="0"/>
              <a:t> </a:t>
            </a:r>
            <a:r>
              <a:rPr dirty="0"/>
              <a:t>para</a:t>
            </a:r>
            <a:r>
              <a:rPr spc="-75" dirty="0"/>
              <a:t> </a:t>
            </a:r>
            <a:r>
              <a:rPr spc="-10" dirty="0"/>
              <a:t>recolhimento</a:t>
            </a:r>
            <a:r>
              <a:rPr spc="15" dirty="0"/>
              <a:t> </a:t>
            </a:r>
            <a:r>
              <a:rPr dirty="0"/>
              <a:t>da</a:t>
            </a:r>
            <a:r>
              <a:rPr spc="-15" dirty="0"/>
              <a:t> </a:t>
            </a:r>
            <a:r>
              <a:rPr spc="-20" dirty="0"/>
              <a:t>taxa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object 7"/>
            <p:cNvSpPr/>
            <p:nvPr/>
          </p:nvSpPr>
          <p:spPr>
            <a:xfrm>
              <a:off x="0" y="1209675"/>
              <a:ext cx="12192000" cy="5648325"/>
            </a:xfrm>
            <a:custGeom>
              <a:avLst/>
              <a:gdLst/>
              <a:ahLst/>
              <a:cxnLst/>
              <a:rect l="l" t="t" r="r" b="b"/>
              <a:pathLst>
                <a:path w="12192000" h="5648325">
                  <a:moveTo>
                    <a:pt x="12192000" y="0"/>
                  </a:moveTo>
                  <a:lnTo>
                    <a:pt x="0" y="0"/>
                  </a:lnTo>
                  <a:lnTo>
                    <a:pt x="0" y="5648325"/>
                  </a:lnTo>
                  <a:lnTo>
                    <a:pt x="12192000" y="564832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447924" cy="120967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2258441" y="1993328"/>
            <a:ext cx="7933055" cy="975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215265" algn="ctr">
              <a:lnSpc>
                <a:spcPct val="100000"/>
              </a:lnSpc>
              <a:spcBef>
                <a:spcPts val="100"/>
              </a:spcBef>
            </a:pPr>
            <a:r>
              <a:rPr sz="1800" spc="-55" dirty="0">
                <a:solidFill>
                  <a:srgbClr val="1F3863"/>
                </a:solidFill>
                <a:latin typeface="Trebuchet MS"/>
                <a:cs typeface="Trebuchet MS"/>
              </a:rPr>
              <a:t>Para</a:t>
            </a:r>
            <a:r>
              <a:rPr sz="1800" spc="-114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1F3863"/>
                </a:solidFill>
                <a:latin typeface="Trebuchet MS"/>
                <a:cs typeface="Trebuchet MS"/>
              </a:rPr>
              <a:t>a</a:t>
            </a:r>
            <a:r>
              <a:rPr sz="1800" spc="-19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spc="-60" dirty="0">
                <a:solidFill>
                  <a:srgbClr val="1F3863"/>
                </a:solidFill>
                <a:latin typeface="Trebuchet MS"/>
                <a:cs typeface="Trebuchet MS"/>
              </a:rPr>
              <a:t>TAH</a:t>
            </a:r>
            <a:r>
              <a:rPr sz="1800" spc="-90" dirty="0">
                <a:solidFill>
                  <a:srgbClr val="1F3863"/>
                </a:solidFill>
                <a:latin typeface="Trebuchet MS"/>
                <a:cs typeface="Trebuchet MS"/>
              </a:rPr>
              <a:t>,</a:t>
            </a:r>
            <a:r>
              <a:rPr sz="1800" spc="-12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1F3863"/>
                </a:solidFill>
                <a:latin typeface="Trebuchet MS"/>
                <a:cs typeface="Trebuchet MS"/>
              </a:rPr>
              <a:t>basta</a:t>
            </a:r>
            <a:r>
              <a:rPr sz="1800" spc="-114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1F3863"/>
                </a:solidFill>
                <a:latin typeface="Trebuchet MS"/>
                <a:cs typeface="Trebuchet MS"/>
              </a:rPr>
              <a:t>acessar:</a:t>
            </a:r>
            <a:endParaRPr sz="18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65"/>
              </a:spcBef>
            </a:pPr>
            <a:endParaRPr sz="18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800" u="sng" spc="-1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4"/>
              </a:rPr>
              <a:t>https://www.gov.br/anm/pt-</a:t>
            </a:r>
            <a:r>
              <a:rPr sz="1800" u="sng" spc="-3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4"/>
              </a:rPr>
              <a:t>br/assuntos/acesso-</a:t>
            </a:r>
            <a:r>
              <a:rPr sz="1800" u="sng" spc="-3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4"/>
              </a:rPr>
              <a:t>a-</a:t>
            </a:r>
            <a:r>
              <a:rPr sz="18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4"/>
              </a:rPr>
              <a:t>sistemas/emissao-</a:t>
            </a:r>
            <a:r>
              <a:rPr sz="1800" u="sng" spc="-4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4"/>
              </a:rPr>
              <a:t>de-</a:t>
            </a:r>
            <a:r>
              <a:rPr sz="18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4"/>
              </a:rPr>
              <a:t>boletos</a:t>
            </a:r>
            <a:endParaRPr sz="1800" dirty="0">
              <a:latin typeface="Trebuchet MS"/>
              <a:cs typeface="Trebuchet MS"/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AC1A16C8-C0E9-1ED7-E798-5C14A330A2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8051" y="3174145"/>
            <a:ext cx="2495898" cy="248637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559809" y="1732597"/>
            <a:ext cx="462978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1F3863"/>
                </a:solidFill>
                <a:latin typeface="Trebuchet MS"/>
                <a:cs typeface="Trebuchet MS"/>
              </a:rPr>
              <a:t>Escolha</a:t>
            </a:r>
            <a:r>
              <a:rPr sz="1800" spc="-5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1F3863"/>
                </a:solidFill>
                <a:latin typeface="Trebuchet MS"/>
                <a:cs typeface="Trebuchet MS"/>
              </a:rPr>
              <a:t>a</a:t>
            </a:r>
            <a:r>
              <a:rPr sz="1800" spc="-5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1F3863"/>
                </a:solidFill>
                <a:latin typeface="Trebuchet MS"/>
                <a:cs typeface="Trebuchet MS"/>
              </a:rPr>
              <a:t>opção</a:t>
            </a:r>
            <a:r>
              <a:rPr sz="1800" spc="-9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spc="-40" dirty="0">
                <a:solidFill>
                  <a:srgbClr val="1F3863"/>
                </a:solidFill>
                <a:latin typeface="Trebuchet MS"/>
                <a:cs typeface="Trebuchet MS"/>
              </a:rPr>
              <a:t>de</a:t>
            </a:r>
            <a:r>
              <a:rPr sz="1800" spc="-4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1F3863"/>
                </a:solidFill>
                <a:latin typeface="Trebuchet MS"/>
                <a:cs typeface="Trebuchet MS"/>
              </a:rPr>
              <a:t>acesso</a:t>
            </a:r>
            <a:r>
              <a:rPr sz="1800" spc="-4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b="1" spc="-75" dirty="0">
                <a:solidFill>
                  <a:srgbClr val="1F3863"/>
                </a:solidFill>
                <a:latin typeface="Trebuchet MS"/>
                <a:cs typeface="Trebuchet MS"/>
              </a:rPr>
              <a:t>Entrar</a:t>
            </a:r>
            <a:r>
              <a:rPr sz="1800" b="1" spc="-6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b="1" dirty="0">
                <a:solidFill>
                  <a:srgbClr val="1F3863"/>
                </a:solidFill>
                <a:latin typeface="Trebuchet MS"/>
                <a:cs typeface="Trebuchet MS"/>
              </a:rPr>
              <a:t>com</a:t>
            </a:r>
            <a:r>
              <a:rPr sz="1800" b="1" spc="-10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b="1" spc="-40" dirty="0">
                <a:solidFill>
                  <a:srgbClr val="1F3863"/>
                </a:solidFill>
                <a:latin typeface="Trebuchet MS"/>
                <a:cs typeface="Trebuchet MS"/>
              </a:rPr>
              <a:t>gov.br</a:t>
            </a:r>
            <a:r>
              <a:rPr sz="1800" spc="-40" dirty="0">
                <a:solidFill>
                  <a:srgbClr val="1F3863"/>
                </a:solidFill>
                <a:latin typeface="Trebuchet MS"/>
                <a:cs typeface="Trebuchet MS"/>
              </a:rPr>
              <a:t>: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1220450" cy="6153150"/>
            <a:chOff x="0" y="0"/>
            <a:chExt cx="11220450" cy="61531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447924" cy="120967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1074" y="2447925"/>
              <a:ext cx="10239375" cy="3705225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|</a:t>
            </a:r>
            <a:r>
              <a:rPr sz="2400" spc="-140" dirty="0"/>
              <a:t> </a:t>
            </a:r>
            <a:r>
              <a:rPr sz="1800" b="1" spc="-75" dirty="0">
                <a:solidFill>
                  <a:srgbClr val="FFC000"/>
                </a:solidFill>
                <a:latin typeface="Trebuchet MS"/>
                <a:cs typeface="Trebuchet MS"/>
              </a:rPr>
              <a:t>TAXA</a:t>
            </a:r>
            <a:r>
              <a:rPr sz="1800" b="1" spc="-235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1800" b="1" spc="-20" dirty="0">
                <a:solidFill>
                  <a:srgbClr val="FFC000"/>
                </a:solidFill>
                <a:latin typeface="Trebuchet MS"/>
                <a:cs typeface="Trebuchet MS"/>
              </a:rPr>
              <a:t>ANUAL</a:t>
            </a:r>
            <a:r>
              <a:rPr sz="1800" b="1" spc="-120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1800" b="1" dirty="0">
                <a:solidFill>
                  <a:srgbClr val="FFC000"/>
                </a:solidFill>
                <a:latin typeface="Trebuchet MS"/>
                <a:cs typeface="Trebuchet MS"/>
              </a:rPr>
              <a:t>POR</a:t>
            </a:r>
            <a:r>
              <a:rPr sz="1800" b="1" spc="-185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1800" b="1" spc="-40" dirty="0">
                <a:solidFill>
                  <a:srgbClr val="FFC000"/>
                </a:solidFill>
                <a:latin typeface="Trebuchet MS"/>
                <a:cs typeface="Trebuchet MS"/>
              </a:rPr>
              <a:t>HECTARE:</a:t>
            </a:r>
            <a:r>
              <a:rPr sz="1800" b="1" spc="-175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dirty="0"/>
              <a:t>Passo</a:t>
            </a:r>
            <a:r>
              <a:rPr spc="-20" dirty="0"/>
              <a:t> </a:t>
            </a:r>
            <a:r>
              <a:rPr dirty="0"/>
              <a:t>a Passo</a:t>
            </a:r>
            <a:r>
              <a:rPr spc="-30" dirty="0"/>
              <a:t> </a:t>
            </a:r>
            <a:r>
              <a:rPr dirty="0"/>
              <a:t>para</a:t>
            </a:r>
            <a:r>
              <a:rPr spc="-75" dirty="0"/>
              <a:t> </a:t>
            </a:r>
            <a:r>
              <a:rPr spc="-10" dirty="0"/>
              <a:t>recolhimento</a:t>
            </a:r>
            <a:r>
              <a:rPr spc="15" dirty="0"/>
              <a:t> </a:t>
            </a:r>
            <a:r>
              <a:rPr dirty="0"/>
              <a:t>da</a:t>
            </a:r>
            <a:r>
              <a:rPr spc="-15" dirty="0"/>
              <a:t> </a:t>
            </a:r>
            <a:r>
              <a:rPr spc="-20" dirty="0"/>
              <a:t>taxa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2192000" cy="1209675"/>
            </a:xfrm>
            <a:custGeom>
              <a:avLst/>
              <a:gdLst/>
              <a:ahLst/>
              <a:cxnLst/>
              <a:rect l="l" t="t" r="r" b="b"/>
              <a:pathLst>
                <a:path w="12192000" h="1209675">
                  <a:moveTo>
                    <a:pt x="0" y="1209675"/>
                  </a:moveTo>
                  <a:lnTo>
                    <a:pt x="12192000" y="120967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1209675"/>
                  </a:lnTo>
                  <a:close/>
                </a:path>
              </a:pathLst>
            </a:custGeom>
            <a:solidFill>
              <a:srgbClr val="004B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487024" y="295275"/>
              <a:ext cx="1276350" cy="4572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1209675"/>
              <a:ext cx="12192000" cy="5648325"/>
            </a:xfrm>
            <a:custGeom>
              <a:avLst/>
              <a:gdLst/>
              <a:ahLst/>
              <a:cxnLst/>
              <a:rect l="l" t="t" r="r" b="b"/>
              <a:pathLst>
                <a:path w="12192000" h="5648325">
                  <a:moveTo>
                    <a:pt x="12192000" y="0"/>
                  </a:moveTo>
                  <a:lnTo>
                    <a:pt x="0" y="0"/>
                  </a:lnTo>
                  <a:lnTo>
                    <a:pt x="0" y="5648325"/>
                  </a:lnTo>
                  <a:lnTo>
                    <a:pt x="12192000" y="564832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704339" y="1856041"/>
            <a:ext cx="9086850" cy="1275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71145">
              <a:lnSpc>
                <a:spcPct val="153000"/>
              </a:lnSpc>
              <a:spcBef>
                <a:spcPts val="95"/>
              </a:spcBef>
            </a:pPr>
            <a:r>
              <a:rPr sz="1800" spc="95" dirty="0">
                <a:solidFill>
                  <a:srgbClr val="1F3863"/>
                </a:solidFill>
                <a:latin typeface="Trebuchet MS"/>
                <a:cs typeface="Trebuchet MS"/>
              </a:rPr>
              <a:t>O</a:t>
            </a:r>
            <a:r>
              <a:rPr sz="1800" spc="-18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spc="60" dirty="0">
                <a:solidFill>
                  <a:srgbClr val="1F3863"/>
                </a:solidFill>
                <a:latin typeface="Trebuchet MS"/>
                <a:cs typeface="Trebuchet MS"/>
              </a:rPr>
              <a:t>acesso</a:t>
            </a:r>
            <a:r>
              <a:rPr sz="1800" spc="-15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1F3863"/>
                </a:solidFill>
                <a:latin typeface="Trebuchet MS"/>
                <a:cs typeface="Trebuchet MS"/>
              </a:rPr>
              <a:t>ao</a:t>
            </a:r>
            <a:r>
              <a:rPr sz="1800" spc="-15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spc="-40" dirty="0">
                <a:solidFill>
                  <a:srgbClr val="1F3863"/>
                </a:solidFill>
                <a:latin typeface="Trebuchet MS"/>
                <a:cs typeface="Trebuchet MS"/>
              </a:rPr>
              <a:t>novo</a:t>
            </a:r>
            <a:r>
              <a:rPr sz="1800" spc="-15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1F3863"/>
                </a:solidFill>
                <a:latin typeface="Trebuchet MS"/>
                <a:cs typeface="Trebuchet MS"/>
              </a:rPr>
              <a:t>sistema</a:t>
            </a:r>
            <a:r>
              <a:rPr sz="1800" spc="-114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spc="-40" dirty="0">
                <a:solidFill>
                  <a:srgbClr val="1F3863"/>
                </a:solidFill>
                <a:latin typeface="Trebuchet MS"/>
                <a:cs typeface="Trebuchet MS"/>
              </a:rPr>
              <a:t>de</a:t>
            </a:r>
            <a:r>
              <a:rPr sz="1800" spc="-10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spc="-25" dirty="0">
                <a:solidFill>
                  <a:srgbClr val="1F3863"/>
                </a:solidFill>
                <a:latin typeface="Trebuchet MS"/>
                <a:cs typeface="Trebuchet MS"/>
              </a:rPr>
              <a:t>Arrecadação</a:t>
            </a:r>
            <a:r>
              <a:rPr sz="1800" spc="-15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spc="60" dirty="0">
                <a:solidFill>
                  <a:srgbClr val="1F3863"/>
                </a:solidFill>
                <a:latin typeface="Trebuchet MS"/>
                <a:cs typeface="Trebuchet MS"/>
              </a:rPr>
              <a:t>se</a:t>
            </a:r>
            <a:r>
              <a:rPr sz="1800" spc="-10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spc="-55" dirty="0">
                <a:solidFill>
                  <a:srgbClr val="1F3863"/>
                </a:solidFill>
                <a:latin typeface="Trebuchet MS"/>
                <a:cs typeface="Trebuchet MS"/>
              </a:rPr>
              <a:t>dará</a:t>
            </a:r>
            <a:r>
              <a:rPr sz="1800" spc="-114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spc="-40" dirty="0">
                <a:solidFill>
                  <a:srgbClr val="1F3863"/>
                </a:solidFill>
                <a:latin typeface="Trebuchet MS"/>
                <a:cs typeface="Trebuchet MS"/>
              </a:rPr>
              <a:t>exclusivamente</a:t>
            </a:r>
            <a:r>
              <a:rPr sz="1800" spc="-18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spc="-40" dirty="0">
                <a:solidFill>
                  <a:srgbClr val="1F3863"/>
                </a:solidFill>
                <a:latin typeface="Trebuchet MS"/>
                <a:cs typeface="Trebuchet MS"/>
              </a:rPr>
              <a:t>pela</a:t>
            </a:r>
            <a:r>
              <a:rPr sz="1800" spc="-114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spc="-20" dirty="0">
                <a:solidFill>
                  <a:srgbClr val="1F3863"/>
                </a:solidFill>
                <a:latin typeface="Trebuchet MS"/>
                <a:cs typeface="Trebuchet MS"/>
              </a:rPr>
              <a:t>conta</a:t>
            </a:r>
            <a:r>
              <a:rPr sz="1800" spc="-20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1F3863"/>
                </a:solidFill>
                <a:latin typeface="Trebuchet MS"/>
                <a:cs typeface="Trebuchet MS"/>
              </a:rPr>
              <a:t>GOV.BR. </a:t>
            </a:r>
            <a:r>
              <a:rPr sz="1800" dirty="0">
                <a:solidFill>
                  <a:srgbClr val="1F3863"/>
                </a:solidFill>
                <a:latin typeface="Trebuchet MS"/>
                <a:cs typeface="Trebuchet MS"/>
              </a:rPr>
              <a:t>Após</a:t>
            </a:r>
            <a:r>
              <a:rPr sz="1800" spc="-17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spc="40" dirty="0">
                <a:solidFill>
                  <a:srgbClr val="1F3863"/>
                </a:solidFill>
                <a:latin typeface="Trebuchet MS"/>
                <a:cs typeface="Trebuchet MS"/>
              </a:rPr>
              <a:t>sua</a:t>
            </a:r>
            <a:r>
              <a:rPr sz="1800" spc="-9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spc="-40" dirty="0">
                <a:solidFill>
                  <a:srgbClr val="1F3863"/>
                </a:solidFill>
                <a:latin typeface="Trebuchet MS"/>
                <a:cs typeface="Trebuchet MS"/>
              </a:rPr>
              <a:t>identificação</a:t>
            </a:r>
            <a:r>
              <a:rPr sz="1800" spc="-13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1F3863"/>
                </a:solidFill>
                <a:latin typeface="Trebuchet MS"/>
                <a:cs typeface="Trebuchet MS"/>
              </a:rPr>
              <a:t>de</a:t>
            </a:r>
            <a:r>
              <a:rPr sz="1800" spc="-16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1F3863"/>
                </a:solidFill>
                <a:latin typeface="Trebuchet MS"/>
                <a:cs typeface="Trebuchet MS"/>
              </a:rPr>
              <a:t>acesso,</a:t>
            </a:r>
            <a:r>
              <a:rPr sz="1800" spc="-10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1F3863"/>
                </a:solidFill>
                <a:latin typeface="Trebuchet MS"/>
                <a:cs typeface="Trebuchet MS"/>
              </a:rPr>
              <a:t>a</a:t>
            </a:r>
            <a:r>
              <a:rPr sz="1800" spc="-17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spc="-60" dirty="0">
                <a:solidFill>
                  <a:srgbClr val="1F3863"/>
                </a:solidFill>
                <a:latin typeface="Trebuchet MS"/>
                <a:cs typeface="Trebuchet MS"/>
              </a:rPr>
              <a:t>tela</a:t>
            </a:r>
            <a:r>
              <a:rPr sz="1800" spc="-9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spc="-55" dirty="0">
                <a:solidFill>
                  <a:srgbClr val="1F3863"/>
                </a:solidFill>
                <a:latin typeface="Trebuchet MS"/>
                <a:cs typeface="Trebuchet MS"/>
              </a:rPr>
              <a:t>inicial</a:t>
            </a:r>
            <a:r>
              <a:rPr sz="1800" spc="-13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1F3863"/>
                </a:solidFill>
                <a:latin typeface="Trebuchet MS"/>
                <a:cs typeface="Trebuchet MS"/>
              </a:rPr>
              <a:t>do</a:t>
            </a:r>
            <a:r>
              <a:rPr sz="1800" spc="-18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1F3863"/>
                </a:solidFill>
                <a:latin typeface="Trebuchet MS"/>
                <a:cs typeface="Trebuchet MS"/>
              </a:rPr>
              <a:t>Sinarc</a:t>
            </a:r>
            <a:r>
              <a:rPr sz="1800" spc="-14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1F3863"/>
                </a:solidFill>
                <a:latin typeface="Trebuchet MS"/>
                <a:cs typeface="Trebuchet MS"/>
              </a:rPr>
              <a:t>será</a:t>
            </a:r>
            <a:r>
              <a:rPr sz="1800" spc="-17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spc="-30" dirty="0">
                <a:solidFill>
                  <a:srgbClr val="1F3863"/>
                </a:solidFill>
                <a:latin typeface="Trebuchet MS"/>
                <a:cs typeface="Trebuchet MS"/>
              </a:rPr>
              <a:t>mostrada.</a:t>
            </a:r>
            <a:r>
              <a:rPr sz="1800" spc="-19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1F3863"/>
                </a:solidFill>
                <a:latin typeface="Trebuchet MS"/>
                <a:cs typeface="Trebuchet MS"/>
              </a:rPr>
              <a:t>Clique</a:t>
            </a:r>
            <a:r>
              <a:rPr sz="1800" spc="-16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1F3863"/>
                </a:solidFill>
                <a:latin typeface="Trebuchet MS"/>
                <a:cs typeface="Trebuchet MS"/>
              </a:rPr>
              <a:t>em</a:t>
            </a:r>
            <a:r>
              <a:rPr sz="1800" spc="-14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b="1" spc="-10" dirty="0">
                <a:solidFill>
                  <a:srgbClr val="1F3863"/>
                </a:solidFill>
                <a:latin typeface="Trebuchet MS"/>
                <a:cs typeface="Trebuchet MS"/>
              </a:rPr>
              <a:t>Débitos</a:t>
            </a:r>
            <a:r>
              <a:rPr sz="1800" spc="-10" dirty="0">
                <a:solidFill>
                  <a:srgbClr val="1F3863"/>
                </a:solidFill>
                <a:latin typeface="Trebuchet MS"/>
                <a:cs typeface="Trebuchet MS"/>
              </a:rPr>
              <a:t>,</a:t>
            </a:r>
            <a:endParaRPr sz="1800">
              <a:latin typeface="Trebuchet MS"/>
              <a:cs typeface="Trebuchet MS"/>
            </a:endParaRPr>
          </a:p>
          <a:p>
            <a:pPr marL="3197860">
              <a:lnSpc>
                <a:spcPct val="100000"/>
              </a:lnSpc>
              <a:spcBef>
                <a:spcPts val="1070"/>
              </a:spcBef>
            </a:pPr>
            <a:r>
              <a:rPr sz="1800" dirty="0">
                <a:solidFill>
                  <a:srgbClr val="1F3863"/>
                </a:solidFill>
                <a:latin typeface="Trebuchet MS"/>
                <a:cs typeface="Trebuchet MS"/>
              </a:rPr>
              <a:t>em</a:t>
            </a:r>
            <a:r>
              <a:rPr sz="1800" spc="-18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1F3863"/>
                </a:solidFill>
                <a:latin typeface="Trebuchet MS"/>
                <a:cs typeface="Trebuchet MS"/>
              </a:rPr>
              <a:t>seguida</a:t>
            </a:r>
            <a:r>
              <a:rPr sz="1800" spc="-19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b="1" spc="-30" dirty="0">
                <a:solidFill>
                  <a:srgbClr val="1F3863"/>
                </a:solidFill>
                <a:latin typeface="Trebuchet MS"/>
                <a:cs typeface="Trebuchet MS"/>
              </a:rPr>
              <a:t>Pagar</a:t>
            </a:r>
            <a:r>
              <a:rPr sz="1800" b="1" spc="-13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b="1" spc="-10" dirty="0">
                <a:solidFill>
                  <a:srgbClr val="1F3863"/>
                </a:solidFill>
                <a:latin typeface="Trebuchet MS"/>
                <a:cs typeface="Trebuchet MS"/>
              </a:rPr>
              <a:t>Débitos</a:t>
            </a:r>
            <a:r>
              <a:rPr sz="1800" spc="-10" dirty="0">
                <a:solidFill>
                  <a:srgbClr val="1F3863"/>
                </a:solidFill>
                <a:latin typeface="Trebuchet MS"/>
                <a:cs typeface="Trebuchet MS"/>
              </a:rPr>
              <a:t>: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0"/>
            <a:ext cx="11296650" cy="5010150"/>
            <a:chOff x="0" y="0"/>
            <a:chExt cx="11296650" cy="501015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447924" cy="120967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4874" y="3752850"/>
              <a:ext cx="10391775" cy="1257300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|</a:t>
            </a:r>
            <a:r>
              <a:rPr sz="2400" spc="-140" dirty="0"/>
              <a:t> </a:t>
            </a:r>
            <a:r>
              <a:rPr sz="1800" b="1" spc="-75" dirty="0">
                <a:solidFill>
                  <a:srgbClr val="FFC000"/>
                </a:solidFill>
                <a:latin typeface="Trebuchet MS"/>
                <a:cs typeface="Trebuchet MS"/>
              </a:rPr>
              <a:t>TAXA</a:t>
            </a:r>
            <a:r>
              <a:rPr sz="1800" b="1" spc="-235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1800" b="1" spc="-20" dirty="0">
                <a:solidFill>
                  <a:srgbClr val="FFC000"/>
                </a:solidFill>
                <a:latin typeface="Trebuchet MS"/>
                <a:cs typeface="Trebuchet MS"/>
              </a:rPr>
              <a:t>ANUAL</a:t>
            </a:r>
            <a:r>
              <a:rPr sz="1800" b="1" spc="-120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1800" b="1" dirty="0">
                <a:solidFill>
                  <a:srgbClr val="FFC000"/>
                </a:solidFill>
                <a:latin typeface="Trebuchet MS"/>
                <a:cs typeface="Trebuchet MS"/>
              </a:rPr>
              <a:t>POR</a:t>
            </a:r>
            <a:r>
              <a:rPr sz="1800" b="1" spc="-185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1800" b="1" spc="-40" dirty="0">
                <a:solidFill>
                  <a:srgbClr val="FFC000"/>
                </a:solidFill>
                <a:latin typeface="Trebuchet MS"/>
                <a:cs typeface="Trebuchet MS"/>
              </a:rPr>
              <a:t>HECTARE:</a:t>
            </a:r>
            <a:r>
              <a:rPr sz="1800" b="1" spc="-175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dirty="0"/>
              <a:t>Passo</a:t>
            </a:r>
            <a:r>
              <a:rPr spc="-20" dirty="0"/>
              <a:t> </a:t>
            </a:r>
            <a:r>
              <a:rPr dirty="0"/>
              <a:t>a Passo</a:t>
            </a:r>
            <a:r>
              <a:rPr spc="-30" dirty="0"/>
              <a:t> </a:t>
            </a:r>
            <a:r>
              <a:rPr dirty="0"/>
              <a:t>para</a:t>
            </a:r>
            <a:r>
              <a:rPr spc="-75" dirty="0"/>
              <a:t> </a:t>
            </a:r>
            <a:r>
              <a:rPr spc="-10" dirty="0"/>
              <a:t>recolhimento</a:t>
            </a:r>
            <a:r>
              <a:rPr spc="15" dirty="0"/>
              <a:t> </a:t>
            </a:r>
            <a:r>
              <a:rPr dirty="0"/>
              <a:t>da</a:t>
            </a:r>
            <a:r>
              <a:rPr spc="-15" dirty="0"/>
              <a:t> </a:t>
            </a:r>
            <a:r>
              <a:rPr spc="-20" dirty="0"/>
              <a:t>taxa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87879" y="1973897"/>
            <a:ext cx="8006080" cy="57721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2205355" marR="5080" indent="-2193290">
              <a:lnSpc>
                <a:spcPct val="100800"/>
              </a:lnSpc>
              <a:spcBef>
                <a:spcPts val="85"/>
              </a:spcBef>
            </a:pPr>
            <a:r>
              <a:rPr sz="1800" spc="-20" dirty="0">
                <a:solidFill>
                  <a:srgbClr val="1F3863"/>
                </a:solidFill>
                <a:latin typeface="Trebuchet MS"/>
                <a:cs typeface="Trebuchet MS"/>
              </a:rPr>
              <a:t>A</a:t>
            </a:r>
            <a:r>
              <a:rPr sz="1800" spc="-13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spc="-65" dirty="0">
                <a:solidFill>
                  <a:srgbClr val="1F3863"/>
                </a:solidFill>
                <a:latin typeface="Trebuchet MS"/>
                <a:cs typeface="Trebuchet MS"/>
              </a:rPr>
              <a:t>tela</a:t>
            </a:r>
            <a:r>
              <a:rPr sz="1800" spc="-18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spc="-35" dirty="0">
                <a:solidFill>
                  <a:srgbClr val="1F3863"/>
                </a:solidFill>
                <a:latin typeface="Trebuchet MS"/>
                <a:cs typeface="Trebuchet MS"/>
              </a:rPr>
              <a:t>seguinte</a:t>
            </a:r>
            <a:r>
              <a:rPr sz="1800" spc="-9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spc="-30" dirty="0">
                <a:solidFill>
                  <a:srgbClr val="1F3863"/>
                </a:solidFill>
                <a:latin typeface="Trebuchet MS"/>
                <a:cs typeface="Trebuchet MS"/>
              </a:rPr>
              <a:t>mostra</a:t>
            </a:r>
            <a:r>
              <a:rPr sz="1800" spc="-9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1F3863"/>
                </a:solidFill>
                <a:latin typeface="Trebuchet MS"/>
                <a:cs typeface="Trebuchet MS"/>
              </a:rPr>
              <a:t>o</a:t>
            </a:r>
            <a:r>
              <a:rPr sz="1800" spc="-13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1F3863"/>
                </a:solidFill>
                <a:latin typeface="Trebuchet MS"/>
                <a:cs typeface="Trebuchet MS"/>
              </a:rPr>
              <a:t>campo</a:t>
            </a:r>
            <a:r>
              <a:rPr sz="1800" spc="-8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b="1" spc="-55" dirty="0">
                <a:solidFill>
                  <a:srgbClr val="1F3863"/>
                </a:solidFill>
                <a:latin typeface="Trebuchet MS"/>
                <a:cs typeface="Trebuchet MS"/>
              </a:rPr>
              <a:t>Titulares</a:t>
            </a:r>
            <a:r>
              <a:rPr sz="1800" b="1" spc="-6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b="1" spc="-25" dirty="0">
                <a:solidFill>
                  <a:srgbClr val="1F3863"/>
                </a:solidFill>
                <a:latin typeface="Trebuchet MS"/>
                <a:cs typeface="Trebuchet MS"/>
              </a:rPr>
              <a:t>Representados</a:t>
            </a:r>
            <a:r>
              <a:rPr sz="1800" spc="-25" dirty="0">
                <a:solidFill>
                  <a:srgbClr val="1F3863"/>
                </a:solidFill>
                <a:latin typeface="Trebuchet MS"/>
                <a:cs typeface="Trebuchet MS"/>
              </a:rPr>
              <a:t>,</a:t>
            </a:r>
            <a:r>
              <a:rPr sz="1800" spc="-11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1F3863"/>
                </a:solidFill>
                <a:latin typeface="Trebuchet MS"/>
                <a:cs typeface="Trebuchet MS"/>
              </a:rPr>
              <a:t>bastando</a:t>
            </a:r>
            <a:r>
              <a:rPr sz="1800" spc="-13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spc="-50" dirty="0">
                <a:solidFill>
                  <a:srgbClr val="1F3863"/>
                </a:solidFill>
                <a:latin typeface="Trebuchet MS"/>
                <a:cs typeface="Trebuchet MS"/>
              </a:rPr>
              <a:t>escolher,</a:t>
            </a:r>
            <a:r>
              <a:rPr sz="1800" spc="-10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spc="-25" dirty="0">
                <a:solidFill>
                  <a:srgbClr val="1F3863"/>
                </a:solidFill>
                <a:latin typeface="Trebuchet MS"/>
                <a:cs typeface="Trebuchet MS"/>
              </a:rPr>
              <a:t>ou </a:t>
            </a:r>
            <a:r>
              <a:rPr sz="1800" spc="-10" dirty="0">
                <a:solidFill>
                  <a:srgbClr val="1F3863"/>
                </a:solidFill>
                <a:latin typeface="Trebuchet MS"/>
                <a:cs typeface="Trebuchet MS"/>
              </a:rPr>
              <a:t>mesmo,</a:t>
            </a:r>
            <a:r>
              <a:rPr sz="1800" spc="-16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spc="-60" dirty="0">
                <a:solidFill>
                  <a:srgbClr val="1F3863"/>
                </a:solidFill>
                <a:latin typeface="Trebuchet MS"/>
                <a:cs typeface="Trebuchet MS"/>
              </a:rPr>
              <a:t>digitar</a:t>
            </a:r>
            <a:r>
              <a:rPr sz="1800" spc="-17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1F3863"/>
                </a:solidFill>
                <a:latin typeface="Trebuchet MS"/>
                <a:cs typeface="Trebuchet MS"/>
              </a:rPr>
              <a:t>o</a:t>
            </a:r>
            <a:r>
              <a:rPr sz="1800" spc="-10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1F3863"/>
                </a:solidFill>
                <a:latin typeface="Trebuchet MS"/>
                <a:cs typeface="Trebuchet MS"/>
              </a:rPr>
              <a:t>processo</a:t>
            </a:r>
            <a:r>
              <a:rPr sz="1800" spc="-10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1F3863"/>
                </a:solidFill>
                <a:latin typeface="Trebuchet MS"/>
                <a:cs typeface="Trebuchet MS"/>
              </a:rPr>
              <a:t>minerário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0353675" cy="6381750"/>
            <a:chOff x="0" y="0"/>
            <a:chExt cx="10353675" cy="63817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447924" cy="120967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47849" y="2886075"/>
              <a:ext cx="8505825" cy="3495675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|</a:t>
            </a:r>
            <a:r>
              <a:rPr sz="2400" spc="-140" dirty="0"/>
              <a:t> </a:t>
            </a:r>
            <a:r>
              <a:rPr sz="1800" b="1" spc="-75" dirty="0">
                <a:solidFill>
                  <a:srgbClr val="FFC000"/>
                </a:solidFill>
                <a:latin typeface="Trebuchet MS"/>
                <a:cs typeface="Trebuchet MS"/>
              </a:rPr>
              <a:t>TAXA</a:t>
            </a:r>
            <a:r>
              <a:rPr sz="1800" b="1" spc="-235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1800" b="1" spc="-20" dirty="0">
                <a:solidFill>
                  <a:srgbClr val="FFC000"/>
                </a:solidFill>
                <a:latin typeface="Trebuchet MS"/>
                <a:cs typeface="Trebuchet MS"/>
              </a:rPr>
              <a:t>ANUAL</a:t>
            </a:r>
            <a:r>
              <a:rPr sz="1800" b="1" spc="-120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1800" b="1" dirty="0">
                <a:solidFill>
                  <a:srgbClr val="FFC000"/>
                </a:solidFill>
                <a:latin typeface="Trebuchet MS"/>
                <a:cs typeface="Trebuchet MS"/>
              </a:rPr>
              <a:t>POR</a:t>
            </a:r>
            <a:r>
              <a:rPr sz="1800" b="1" spc="-185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1800" b="1" spc="-40" dirty="0">
                <a:solidFill>
                  <a:srgbClr val="FFC000"/>
                </a:solidFill>
                <a:latin typeface="Trebuchet MS"/>
                <a:cs typeface="Trebuchet MS"/>
              </a:rPr>
              <a:t>HECTARE:</a:t>
            </a:r>
            <a:r>
              <a:rPr sz="1800" b="1" spc="-175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dirty="0"/>
              <a:t>Passo</a:t>
            </a:r>
            <a:r>
              <a:rPr spc="-20" dirty="0"/>
              <a:t> </a:t>
            </a:r>
            <a:r>
              <a:rPr dirty="0"/>
              <a:t>a Passo</a:t>
            </a:r>
            <a:r>
              <a:rPr spc="-30" dirty="0"/>
              <a:t> </a:t>
            </a:r>
            <a:r>
              <a:rPr dirty="0"/>
              <a:t>para</a:t>
            </a:r>
            <a:r>
              <a:rPr spc="-75" dirty="0"/>
              <a:t> </a:t>
            </a:r>
            <a:r>
              <a:rPr spc="-10" dirty="0"/>
              <a:t>recolhimento</a:t>
            </a:r>
            <a:r>
              <a:rPr spc="15" dirty="0"/>
              <a:t> </a:t>
            </a:r>
            <a:r>
              <a:rPr dirty="0"/>
              <a:t>da</a:t>
            </a:r>
            <a:r>
              <a:rPr spc="-15" dirty="0"/>
              <a:t> </a:t>
            </a:r>
            <a:r>
              <a:rPr spc="-20" dirty="0"/>
              <a:t>taxa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447924" cy="120967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14474" y="2533650"/>
              <a:ext cx="8858250" cy="3895725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2013330" y="1624901"/>
            <a:ext cx="7863840" cy="57721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305435" marR="5080" indent="-293370">
              <a:lnSpc>
                <a:spcPct val="100899"/>
              </a:lnSpc>
              <a:spcBef>
                <a:spcPts val="80"/>
              </a:spcBef>
            </a:pPr>
            <a:r>
              <a:rPr sz="1800" spc="-45" dirty="0">
                <a:solidFill>
                  <a:srgbClr val="1F3863"/>
                </a:solidFill>
                <a:latin typeface="Trebuchet MS"/>
                <a:cs typeface="Trebuchet MS"/>
              </a:rPr>
              <a:t>Aparecerá</a:t>
            </a:r>
            <a:r>
              <a:rPr sz="1800" spc="-7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1F3863"/>
                </a:solidFill>
                <a:latin typeface="Trebuchet MS"/>
                <a:cs typeface="Trebuchet MS"/>
              </a:rPr>
              <a:t>no</a:t>
            </a:r>
            <a:r>
              <a:rPr sz="1800" spc="-114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spc="-50" dirty="0">
                <a:solidFill>
                  <a:srgbClr val="1F3863"/>
                </a:solidFill>
                <a:latin typeface="Trebuchet MS"/>
                <a:cs typeface="Trebuchet MS"/>
              </a:rPr>
              <a:t>grid</a:t>
            </a:r>
            <a:r>
              <a:rPr sz="1800" spc="-13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spc="-40" dirty="0">
                <a:solidFill>
                  <a:srgbClr val="1F3863"/>
                </a:solidFill>
                <a:latin typeface="Trebuchet MS"/>
                <a:cs typeface="Trebuchet MS"/>
              </a:rPr>
              <a:t>abaixo</a:t>
            </a:r>
            <a:r>
              <a:rPr sz="1800" spc="-6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1F3863"/>
                </a:solidFill>
                <a:latin typeface="Trebuchet MS"/>
                <a:cs typeface="Trebuchet MS"/>
              </a:rPr>
              <a:t>o</a:t>
            </a:r>
            <a:r>
              <a:rPr sz="1800" spc="-114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1F3863"/>
                </a:solidFill>
                <a:latin typeface="Trebuchet MS"/>
                <a:cs typeface="Trebuchet MS"/>
              </a:rPr>
              <a:t>processo</a:t>
            </a:r>
            <a:r>
              <a:rPr sz="1800" spc="-11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spc="-45" dirty="0">
                <a:solidFill>
                  <a:srgbClr val="1F3863"/>
                </a:solidFill>
                <a:latin typeface="Trebuchet MS"/>
                <a:cs typeface="Trebuchet MS"/>
              </a:rPr>
              <a:t>relacionado,</a:t>
            </a:r>
            <a:r>
              <a:rPr sz="1800" spc="-17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1F3863"/>
                </a:solidFill>
                <a:latin typeface="Trebuchet MS"/>
                <a:cs typeface="Trebuchet MS"/>
              </a:rPr>
              <a:t>com</a:t>
            </a:r>
            <a:r>
              <a:rPr sz="1800" spc="-4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1F3863"/>
                </a:solidFill>
                <a:latin typeface="Trebuchet MS"/>
                <a:cs typeface="Trebuchet MS"/>
              </a:rPr>
              <a:t>as</a:t>
            </a:r>
            <a:r>
              <a:rPr sz="1800" spc="-6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1F3863"/>
                </a:solidFill>
                <a:latin typeface="Trebuchet MS"/>
                <a:cs typeface="Trebuchet MS"/>
              </a:rPr>
              <a:t>opções</a:t>
            </a:r>
            <a:r>
              <a:rPr sz="1800" spc="-6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spc="-40" dirty="0">
                <a:solidFill>
                  <a:srgbClr val="1F3863"/>
                </a:solidFill>
                <a:latin typeface="Trebuchet MS"/>
                <a:cs typeface="Trebuchet MS"/>
              </a:rPr>
              <a:t>de</a:t>
            </a:r>
            <a:r>
              <a:rPr sz="1800" spc="-6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1F3863"/>
                </a:solidFill>
                <a:latin typeface="Trebuchet MS"/>
                <a:cs typeface="Trebuchet MS"/>
              </a:rPr>
              <a:t>pagamento </a:t>
            </a:r>
            <a:r>
              <a:rPr sz="1800" spc="-50" dirty="0">
                <a:solidFill>
                  <a:srgbClr val="1F3863"/>
                </a:solidFill>
                <a:latin typeface="Trebuchet MS"/>
                <a:cs typeface="Trebuchet MS"/>
              </a:rPr>
              <a:t>(PagTesouro</a:t>
            </a:r>
            <a:r>
              <a:rPr sz="1800" spc="-19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spc="165" dirty="0">
                <a:solidFill>
                  <a:srgbClr val="1F3863"/>
                </a:solidFill>
                <a:latin typeface="Trebuchet MS"/>
                <a:cs typeface="Trebuchet MS"/>
              </a:rPr>
              <a:t>–</a:t>
            </a:r>
            <a:r>
              <a:rPr sz="1800" spc="-16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spc="-35" dirty="0">
                <a:solidFill>
                  <a:srgbClr val="1F3863"/>
                </a:solidFill>
                <a:latin typeface="Trebuchet MS"/>
                <a:cs typeface="Trebuchet MS"/>
              </a:rPr>
              <a:t>Boleto</a:t>
            </a:r>
            <a:r>
              <a:rPr sz="1800" spc="-16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1F3863"/>
                </a:solidFill>
                <a:latin typeface="Trebuchet MS"/>
                <a:cs typeface="Trebuchet MS"/>
              </a:rPr>
              <a:t>simples,</a:t>
            </a:r>
            <a:r>
              <a:rPr sz="1800" spc="-21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1F3863"/>
                </a:solidFill>
                <a:latin typeface="Trebuchet MS"/>
                <a:cs typeface="Trebuchet MS"/>
              </a:rPr>
              <a:t>PIX</a:t>
            </a:r>
            <a:r>
              <a:rPr sz="1800" spc="-9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spc="-45" dirty="0">
                <a:solidFill>
                  <a:srgbClr val="1F3863"/>
                </a:solidFill>
                <a:latin typeface="Trebuchet MS"/>
                <a:cs typeface="Trebuchet MS"/>
              </a:rPr>
              <a:t>e</a:t>
            </a:r>
            <a:r>
              <a:rPr sz="1800" spc="-20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1F3863"/>
                </a:solidFill>
                <a:latin typeface="Trebuchet MS"/>
                <a:cs typeface="Trebuchet MS"/>
              </a:rPr>
              <a:t>Cartão</a:t>
            </a:r>
            <a:r>
              <a:rPr sz="1800" spc="-16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1F3863"/>
                </a:solidFill>
                <a:latin typeface="Trebuchet MS"/>
                <a:cs typeface="Trebuchet MS"/>
              </a:rPr>
              <a:t>de</a:t>
            </a:r>
            <a:r>
              <a:rPr sz="1800" spc="-19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spc="-35" dirty="0">
                <a:solidFill>
                  <a:srgbClr val="1F3863"/>
                </a:solidFill>
                <a:latin typeface="Trebuchet MS"/>
                <a:cs typeface="Trebuchet MS"/>
              </a:rPr>
              <a:t>Crédito</a:t>
            </a:r>
            <a:r>
              <a:rPr sz="1800" spc="-16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spc="-45" dirty="0">
                <a:solidFill>
                  <a:srgbClr val="1F3863"/>
                </a:solidFill>
                <a:latin typeface="Trebuchet MS"/>
                <a:cs typeface="Trebuchet MS"/>
              </a:rPr>
              <a:t>e</a:t>
            </a:r>
            <a:r>
              <a:rPr sz="1800" spc="-12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spc="-30" dirty="0">
                <a:solidFill>
                  <a:srgbClr val="1F3863"/>
                </a:solidFill>
                <a:latin typeface="Trebuchet MS"/>
                <a:cs typeface="Trebuchet MS"/>
              </a:rPr>
              <a:t>Boleto</a:t>
            </a:r>
            <a:r>
              <a:rPr sz="1800" spc="-16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1F3863"/>
                </a:solidFill>
                <a:latin typeface="Trebuchet MS"/>
                <a:cs typeface="Trebuchet MS"/>
              </a:rPr>
              <a:t>Cobrança):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|</a:t>
            </a:r>
            <a:r>
              <a:rPr sz="2400" spc="-140" dirty="0"/>
              <a:t> </a:t>
            </a:r>
            <a:r>
              <a:rPr sz="1800" b="1" spc="-75" dirty="0">
                <a:solidFill>
                  <a:srgbClr val="FFC000"/>
                </a:solidFill>
                <a:latin typeface="Trebuchet MS"/>
                <a:cs typeface="Trebuchet MS"/>
              </a:rPr>
              <a:t>TAXA</a:t>
            </a:r>
            <a:r>
              <a:rPr sz="1800" b="1" spc="-235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1800" b="1" spc="-20" dirty="0">
                <a:solidFill>
                  <a:srgbClr val="FFC000"/>
                </a:solidFill>
                <a:latin typeface="Trebuchet MS"/>
                <a:cs typeface="Trebuchet MS"/>
              </a:rPr>
              <a:t>ANUAL</a:t>
            </a:r>
            <a:r>
              <a:rPr sz="1800" b="1" spc="-120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1800" b="1" dirty="0">
                <a:solidFill>
                  <a:srgbClr val="FFC000"/>
                </a:solidFill>
                <a:latin typeface="Trebuchet MS"/>
                <a:cs typeface="Trebuchet MS"/>
              </a:rPr>
              <a:t>POR</a:t>
            </a:r>
            <a:r>
              <a:rPr sz="1800" b="1" spc="-185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1800" b="1" spc="-40" dirty="0">
                <a:solidFill>
                  <a:srgbClr val="FFC000"/>
                </a:solidFill>
                <a:latin typeface="Trebuchet MS"/>
                <a:cs typeface="Trebuchet MS"/>
              </a:rPr>
              <a:t>HECTARE:</a:t>
            </a:r>
            <a:r>
              <a:rPr sz="1800" b="1" spc="-175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dirty="0"/>
              <a:t>Passo</a:t>
            </a:r>
            <a:r>
              <a:rPr spc="-20" dirty="0"/>
              <a:t> </a:t>
            </a:r>
            <a:r>
              <a:rPr dirty="0"/>
              <a:t>a Passo</a:t>
            </a:r>
            <a:r>
              <a:rPr spc="-30" dirty="0"/>
              <a:t> </a:t>
            </a:r>
            <a:r>
              <a:rPr dirty="0"/>
              <a:t>para</a:t>
            </a:r>
            <a:r>
              <a:rPr spc="-75" dirty="0"/>
              <a:t> </a:t>
            </a:r>
            <a:r>
              <a:rPr spc="-10" dirty="0"/>
              <a:t>recolhimento</a:t>
            </a:r>
            <a:r>
              <a:rPr spc="15" dirty="0"/>
              <a:t> </a:t>
            </a:r>
            <a:r>
              <a:rPr dirty="0"/>
              <a:t>da</a:t>
            </a:r>
            <a:r>
              <a:rPr spc="-15" dirty="0"/>
              <a:t> </a:t>
            </a:r>
            <a:r>
              <a:rPr spc="-20" dirty="0"/>
              <a:t>taxa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0480">
              <a:lnSpc>
                <a:spcPct val="100000"/>
              </a:lnSpc>
              <a:spcBef>
                <a:spcPts val="125"/>
              </a:spcBef>
            </a:pPr>
            <a:r>
              <a:rPr spc="65" dirty="0"/>
              <a:t>O</a:t>
            </a:r>
            <a:r>
              <a:rPr spc="-125" dirty="0"/>
              <a:t> </a:t>
            </a:r>
            <a:r>
              <a:rPr spc="50" dirty="0"/>
              <a:t>QUE</a:t>
            </a:r>
            <a:r>
              <a:rPr spc="-165" dirty="0"/>
              <a:t> </a:t>
            </a:r>
            <a:r>
              <a:rPr dirty="0"/>
              <a:t>É</a:t>
            </a:r>
            <a:r>
              <a:rPr spc="-125" dirty="0"/>
              <a:t> </a:t>
            </a:r>
            <a:r>
              <a:rPr spc="-10" dirty="0"/>
              <a:t>GOV.BR?</a:t>
            </a:r>
          </a:p>
          <a:p>
            <a:pPr marL="30480" marR="5080">
              <a:lnSpc>
                <a:spcPts val="1950"/>
              </a:lnSpc>
              <a:spcBef>
                <a:spcPts val="10"/>
              </a:spcBef>
            </a:pPr>
            <a:r>
              <a:rPr b="0" dirty="0">
                <a:solidFill>
                  <a:srgbClr val="000000"/>
                </a:solidFill>
                <a:latin typeface="Trebuchet MS"/>
                <a:cs typeface="Trebuchet MS"/>
              </a:rPr>
              <a:t>É</a:t>
            </a:r>
            <a:r>
              <a:rPr b="0" spc="2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dirty="0">
                <a:solidFill>
                  <a:srgbClr val="000000"/>
                </a:solidFill>
                <a:latin typeface="Trebuchet MS"/>
                <a:cs typeface="Trebuchet MS"/>
              </a:rPr>
              <a:t>uma</a:t>
            </a:r>
            <a:r>
              <a:rPr b="0" spc="4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dirty="0">
                <a:solidFill>
                  <a:srgbClr val="000000"/>
                </a:solidFill>
                <a:latin typeface="Trebuchet MS"/>
                <a:cs typeface="Trebuchet MS"/>
              </a:rPr>
              <a:t>identificação</a:t>
            </a:r>
            <a:r>
              <a:rPr b="0" spc="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dirty="0">
                <a:solidFill>
                  <a:srgbClr val="000000"/>
                </a:solidFill>
                <a:latin typeface="Trebuchet MS"/>
                <a:cs typeface="Trebuchet MS"/>
              </a:rPr>
              <a:t>que</a:t>
            </a:r>
            <a:r>
              <a:rPr b="0" spc="2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dirty="0">
                <a:solidFill>
                  <a:srgbClr val="000000"/>
                </a:solidFill>
                <a:latin typeface="Trebuchet MS"/>
                <a:cs typeface="Trebuchet MS"/>
              </a:rPr>
              <a:t>comprova</a:t>
            </a:r>
            <a:r>
              <a:rPr b="0" spc="3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dirty="0">
                <a:solidFill>
                  <a:srgbClr val="000000"/>
                </a:solidFill>
                <a:latin typeface="Trebuchet MS"/>
                <a:cs typeface="Trebuchet MS"/>
              </a:rPr>
              <a:t>em</a:t>
            </a:r>
            <a:r>
              <a:rPr b="0" spc="4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dirty="0">
                <a:solidFill>
                  <a:srgbClr val="000000"/>
                </a:solidFill>
                <a:latin typeface="Trebuchet MS"/>
                <a:cs typeface="Trebuchet MS"/>
              </a:rPr>
              <a:t>meios</a:t>
            </a:r>
            <a:r>
              <a:rPr b="0" spc="4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dirty="0">
                <a:solidFill>
                  <a:srgbClr val="000000"/>
                </a:solidFill>
                <a:latin typeface="Trebuchet MS"/>
                <a:cs typeface="Trebuchet MS"/>
              </a:rPr>
              <a:t>digitais</a:t>
            </a:r>
            <a:r>
              <a:rPr b="0" spc="1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dirty="0">
                <a:solidFill>
                  <a:srgbClr val="000000"/>
                </a:solidFill>
                <a:latin typeface="Trebuchet MS"/>
                <a:cs typeface="Trebuchet MS"/>
              </a:rPr>
              <a:t>que</a:t>
            </a:r>
            <a:r>
              <a:rPr b="0" spc="2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dirty="0">
                <a:solidFill>
                  <a:srgbClr val="000000"/>
                </a:solidFill>
                <a:latin typeface="Trebuchet MS"/>
                <a:cs typeface="Trebuchet MS"/>
              </a:rPr>
              <a:t>você</a:t>
            </a:r>
            <a:r>
              <a:rPr b="0" spc="4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dirty="0">
                <a:solidFill>
                  <a:srgbClr val="000000"/>
                </a:solidFill>
                <a:latin typeface="Trebuchet MS"/>
                <a:cs typeface="Trebuchet MS"/>
              </a:rPr>
              <a:t>é</a:t>
            </a:r>
            <a:r>
              <a:rPr b="0" spc="2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10" dirty="0">
                <a:solidFill>
                  <a:srgbClr val="000000"/>
                </a:solidFill>
                <a:latin typeface="Trebuchet MS"/>
                <a:cs typeface="Trebuchet MS"/>
              </a:rPr>
              <a:t>você.</a:t>
            </a:r>
            <a:r>
              <a:rPr b="0" spc="2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95" dirty="0">
                <a:solidFill>
                  <a:srgbClr val="000000"/>
                </a:solidFill>
                <a:latin typeface="Trebuchet MS"/>
                <a:cs typeface="Trebuchet MS"/>
              </a:rPr>
              <a:t>Com</a:t>
            </a:r>
            <a:r>
              <a:rPr b="0" spc="1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20" dirty="0">
                <a:solidFill>
                  <a:srgbClr val="000000"/>
                </a:solidFill>
                <a:latin typeface="Trebuchet MS"/>
                <a:cs typeface="Trebuchet MS"/>
              </a:rPr>
              <a:t>ela,</a:t>
            </a:r>
            <a:r>
              <a:rPr b="0" spc="2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dirty="0">
                <a:solidFill>
                  <a:srgbClr val="000000"/>
                </a:solidFill>
                <a:latin typeface="Trebuchet MS"/>
                <a:cs typeface="Trebuchet MS"/>
              </a:rPr>
              <a:t>você</a:t>
            </a:r>
            <a:r>
              <a:rPr b="0" spc="5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dirty="0">
                <a:solidFill>
                  <a:srgbClr val="000000"/>
                </a:solidFill>
                <a:latin typeface="Trebuchet MS"/>
                <a:cs typeface="Trebuchet MS"/>
              </a:rPr>
              <a:t>se</a:t>
            </a:r>
            <a:r>
              <a:rPr b="0" spc="4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20" dirty="0">
                <a:solidFill>
                  <a:srgbClr val="000000"/>
                </a:solidFill>
                <a:latin typeface="Trebuchet MS"/>
                <a:cs typeface="Trebuchet MS"/>
              </a:rPr>
              <a:t>identifica</a:t>
            </a:r>
            <a:r>
              <a:rPr b="0" spc="2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55" dirty="0">
                <a:solidFill>
                  <a:srgbClr val="000000"/>
                </a:solidFill>
                <a:latin typeface="Trebuchet MS"/>
                <a:cs typeface="Trebuchet MS"/>
              </a:rPr>
              <a:t>com</a:t>
            </a:r>
            <a:r>
              <a:rPr b="0" spc="3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dirty="0">
                <a:solidFill>
                  <a:srgbClr val="000000"/>
                </a:solidFill>
                <a:latin typeface="Trebuchet MS"/>
                <a:cs typeface="Trebuchet MS"/>
              </a:rPr>
              <a:t>segurança</a:t>
            </a:r>
            <a:r>
              <a:rPr b="0" spc="-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25" dirty="0">
                <a:solidFill>
                  <a:srgbClr val="000000"/>
                </a:solidFill>
                <a:latin typeface="Trebuchet MS"/>
                <a:cs typeface="Trebuchet MS"/>
              </a:rPr>
              <a:t>na </a:t>
            </a:r>
            <a:r>
              <a:rPr b="0" spc="-20" dirty="0">
                <a:solidFill>
                  <a:srgbClr val="000000"/>
                </a:solidFill>
                <a:latin typeface="Trebuchet MS"/>
                <a:cs typeface="Trebuchet MS"/>
              </a:rPr>
              <a:t>hora</a:t>
            </a:r>
            <a:r>
              <a:rPr b="0" spc="-5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dirty="0">
                <a:solidFill>
                  <a:srgbClr val="000000"/>
                </a:solidFill>
                <a:latin typeface="Trebuchet MS"/>
                <a:cs typeface="Trebuchet MS"/>
              </a:rPr>
              <a:t>de</a:t>
            </a:r>
            <a:r>
              <a:rPr b="0" spc="-7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45" dirty="0">
                <a:solidFill>
                  <a:srgbClr val="000000"/>
                </a:solidFill>
                <a:latin typeface="Trebuchet MS"/>
                <a:cs typeface="Trebuchet MS"/>
              </a:rPr>
              <a:t>acessar</a:t>
            </a:r>
            <a:r>
              <a:rPr b="0" spc="-9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dirty="0">
                <a:solidFill>
                  <a:srgbClr val="000000"/>
                </a:solidFill>
                <a:latin typeface="Trebuchet MS"/>
                <a:cs typeface="Trebuchet MS"/>
              </a:rPr>
              <a:t>serviços</a:t>
            </a:r>
            <a:r>
              <a:rPr b="0" spc="-8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30" dirty="0">
                <a:solidFill>
                  <a:srgbClr val="000000"/>
                </a:solidFill>
                <a:latin typeface="Trebuchet MS"/>
                <a:cs typeface="Trebuchet MS"/>
              </a:rPr>
              <a:t>digitais.</a:t>
            </a:r>
            <a:r>
              <a:rPr b="0" spc="-6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dirty="0">
                <a:solidFill>
                  <a:srgbClr val="000000"/>
                </a:solidFill>
                <a:latin typeface="Trebuchet MS"/>
                <a:cs typeface="Trebuchet MS"/>
              </a:rPr>
              <a:t>Ela</a:t>
            </a:r>
            <a:r>
              <a:rPr b="0" spc="-4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35" dirty="0">
                <a:solidFill>
                  <a:srgbClr val="000000"/>
                </a:solidFill>
                <a:latin typeface="Trebuchet MS"/>
                <a:cs typeface="Trebuchet MS"/>
              </a:rPr>
              <a:t>é</a:t>
            </a:r>
            <a:r>
              <a:rPr b="0" spc="-7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45" dirty="0">
                <a:solidFill>
                  <a:srgbClr val="000000"/>
                </a:solidFill>
                <a:latin typeface="Trebuchet MS"/>
                <a:cs typeface="Trebuchet MS"/>
              </a:rPr>
              <a:t>gratuita</a:t>
            </a:r>
            <a:r>
              <a:rPr b="0" spc="-8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35" dirty="0">
                <a:solidFill>
                  <a:srgbClr val="000000"/>
                </a:solidFill>
                <a:latin typeface="Trebuchet MS"/>
                <a:cs typeface="Trebuchet MS"/>
              </a:rPr>
              <a:t>e</a:t>
            </a:r>
            <a:r>
              <a:rPr b="0" spc="-7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dirty="0">
                <a:solidFill>
                  <a:srgbClr val="000000"/>
                </a:solidFill>
                <a:latin typeface="Trebuchet MS"/>
                <a:cs typeface="Trebuchet MS"/>
              </a:rPr>
              <a:t>está</a:t>
            </a:r>
            <a:r>
              <a:rPr b="0" spc="-6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dirty="0">
                <a:solidFill>
                  <a:srgbClr val="000000"/>
                </a:solidFill>
                <a:latin typeface="Trebuchet MS"/>
                <a:cs typeface="Trebuchet MS"/>
              </a:rPr>
              <a:t>disponível</a:t>
            </a:r>
            <a:r>
              <a:rPr b="0" spc="-7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10" dirty="0">
                <a:solidFill>
                  <a:srgbClr val="000000"/>
                </a:solidFill>
                <a:latin typeface="Trebuchet MS"/>
                <a:cs typeface="Trebuchet MS"/>
              </a:rPr>
              <a:t>para</a:t>
            </a:r>
            <a:r>
              <a:rPr b="0" spc="-7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dirty="0">
                <a:solidFill>
                  <a:srgbClr val="000000"/>
                </a:solidFill>
                <a:latin typeface="Trebuchet MS"/>
                <a:cs typeface="Trebuchet MS"/>
              </a:rPr>
              <a:t>todos</a:t>
            </a:r>
            <a:r>
              <a:rPr b="0" spc="-3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95" dirty="0">
                <a:solidFill>
                  <a:srgbClr val="000000"/>
                </a:solidFill>
                <a:latin typeface="Trebuchet MS"/>
                <a:cs typeface="Trebuchet MS"/>
              </a:rPr>
              <a:t>os</a:t>
            </a:r>
            <a:r>
              <a:rPr b="0" spc="-9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dirty="0">
                <a:solidFill>
                  <a:srgbClr val="000000"/>
                </a:solidFill>
                <a:latin typeface="Trebuchet MS"/>
                <a:cs typeface="Trebuchet MS"/>
              </a:rPr>
              <a:t>cidadãos</a:t>
            </a:r>
            <a:r>
              <a:rPr b="0" spc="-8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10" dirty="0">
                <a:solidFill>
                  <a:srgbClr val="000000"/>
                </a:solidFill>
                <a:latin typeface="Trebuchet MS"/>
                <a:cs typeface="Trebuchet MS"/>
              </a:rPr>
              <a:t>brasileiros.</a:t>
            </a:r>
          </a:p>
          <a:p>
            <a:pPr marL="17780">
              <a:lnSpc>
                <a:spcPct val="100000"/>
              </a:lnSpc>
              <a:spcBef>
                <a:spcPts val="90"/>
              </a:spcBef>
            </a:pPr>
            <a:endParaRPr b="0" spc="-10" dirty="0">
              <a:solidFill>
                <a:srgbClr val="000000"/>
              </a:solidFill>
              <a:latin typeface="Trebuchet MS"/>
              <a:cs typeface="Trebuchet MS"/>
            </a:endParaRPr>
          </a:p>
          <a:p>
            <a:pPr marL="30480">
              <a:lnSpc>
                <a:spcPct val="100000"/>
              </a:lnSpc>
            </a:pPr>
            <a:r>
              <a:rPr spc="65" dirty="0"/>
              <a:t>POR</a:t>
            </a:r>
            <a:r>
              <a:rPr spc="-130" dirty="0"/>
              <a:t> </a:t>
            </a:r>
            <a:r>
              <a:rPr spc="55" dirty="0"/>
              <a:t>QUE</a:t>
            </a:r>
            <a:r>
              <a:rPr spc="-155" dirty="0"/>
              <a:t> </a:t>
            </a:r>
            <a:r>
              <a:rPr dirty="0"/>
              <a:t>EU</a:t>
            </a:r>
            <a:r>
              <a:rPr spc="-85" dirty="0"/>
              <a:t> </a:t>
            </a:r>
            <a:r>
              <a:rPr spc="80" dirty="0"/>
              <a:t>PRECISO</a:t>
            </a:r>
            <a:r>
              <a:rPr spc="-125" dirty="0"/>
              <a:t> </a:t>
            </a:r>
            <a:r>
              <a:rPr spc="65" dirty="0"/>
              <a:t>DE</a:t>
            </a:r>
            <a:r>
              <a:rPr spc="-90" dirty="0"/>
              <a:t> </a:t>
            </a:r>
            <a:r>
              <a:rPr spc="55" dirty="0"/>
              <a:t>UMA</a:t>
            </a:r>
            <a:r>
              <a:rPr spc="-80" dirty="0"/>
              <a:t> </a:t>
            </a:r>
            <a:r>
              <a:rPr dirty="0"/>
              <a:t>CONTA</a:t>
            </a:r>
            <a:r>
              <a:rPr spc="-110" dirty="0"/>
              <a:t> </a:t>
            </a:r>
            <a:r>
              <a:rPr spc="-10" dirty="0"/>
              <a:t>GOV.BR?</a:t>
            </a:r>
          </a:p>
          <a:p>
            <a:pPr marL="30480" marR="7620">
              <a:lnSpc>
                <a:spcPct val="101000"/>
              </a:lnSpc>
              <a:spcBef>
                <a:spcPts val="75"/>
              </a:spcBef>
            </a:pPr>
            <a:r>
              <a:rPr b="0" dirty="0">
                <a:solidFill>
                  <a:srgbClr val="000000"/>
                </a:solidFill>
                <a:latin typeface="Trebuchet MS"/>
                <a:cs typeface="Trebuchet MS"/>
              </a:rPr>
              <a:t>A</a:t>
            </a:r>
            <a:r>
              <a:rPr b="0" spc="-2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dirty="0">
                <a:solidFill>
                  <a:srgbClr val="000000"/>
                </a:solidFill>
                <a:latin typeface="Trebuchet MS"/>
                <a:cs typeface="Trebuchet MS"/>
              </a:rPr>
              <a:t>conta</a:t>
            </a:r>
            <a:r>
              <a:rPr b="0" spc="-4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55" dirty="0">
                <a:solidFill>
                  <a:srgbClr val="000000"/>
                </a:solidFill>
                <a:latin typeface="Trebuchet MS"/>
                <a:cs typeface="Trebuchet MS"/>
              </a:rPr>
              <a:t>gov.br</a:t>
            </a:r>
            <a:r>
              <a:rPr b="0" spc="-1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30" dirty="0">
                <a:solidFill>
                  <a:srgbClr val="000000"/>
                </a:solidFill>
                <a:latin typeface="Trebuchet MS"/>
                <a:cs typeface="Trebuchet MS"/>
              </a:rPr>
              <a:t>permite</a:t>
            </a:r>
            <a:r>
              <a:rPr b="0" spc="2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55" dirty="0">
                <a:solidFill>
                  <a:srgbClr val="000000"/>
                </a:solidFill>
                <a:latin typeface="Trebuchet MS"/>
                <a:cs typeface="Trebuchet MS"/>
              </a:rPr>
              <a:t>fazer</a:t>
            </a:r>
            <a:r>
              <a:rPr b="0" spc="-5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dirty="0">
                <a:solidFill>
                  <a:srgbClr val="000000"/>
                </a:solidFill>
                <a:latin typeface="Trebuchet MS"/>
                <a:cs typeface="Trebuchet MS"/>
              </a:rPr>
              <a:t>todas</a:t>
            </a:r>
            <a:r>
              <a:rPr b="0" spc="-3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80" dirty="0">
                <a:solidFill>
                  <a:srgbClr val="000000"/>
                </a:solidFill>
                <a:latin typeface="Trebuchet MS"/>
                <a:cs typeface="Trebuchet MS"/>
              </a:rPr>
              <a:t>essas</a:t>
            </a:r>
            <a:r>
              <a:rPr b="0" spc="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dirty="0">
                <a:solidFill>
                  <a:srgbClr val="000000"/>
                </a:solidFill>
                <a:latin typeface="Trebuchet MS"/>
                <a:cs typeface="Trebuchet MS"/>
              </a:rPr>
              <a:t>transações</a:t>
            </a:r>
            <a:r>
              <a:rPr b="0" spc="2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55" dirty="0">
                <a:solidFill>
                  <a:srgbClr val="000000"/>
                </a:solidFill>
                <a:latin typeface="Trebuchet MS"/>
                <a:cs typeface="Trebuchet MS"/>
              </a:rPr>
              <a:t>com</a:t>
            </a:r>
            <a:r>
              <a:rPr b="0" spc="-1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dirty="0">
                <a:solidFill>
                  <a:srgbClr val="000000"/>
                </a:solidFill>
                <a:latin typeface="Trebuchet MS"/>
                <a:cs typeface="Trebuchet MS"/>
              </a:rPr>
              <a:t>o</a:t>
            </a:r>
            <a:r>
              <a:rPr b="0" spc="-1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35" dirty="0">
                <a:solidFill>
                  <a:srgbClr val="000000"/>
                </a:solidFill>
                <a:latin typeface="Trebuchet MS"/>
                <a:cs typeface="Trebuchet MS"/>
              </a:rPr>
              <a:t>governo,</a:t>
            </a:r>
            <a:r>
              <a:rPr b="0" spc="-1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45" dirty="0">
                <a:solidFill>
                  <a:srgbClr val="000000"/>
                </a:solidFill>
                <a:latin typeface="Trebuchet MS"/>
                <a:cs typeface="Trebuchet MS"/>
              </a:rPr>
              <a:t>acessar</a:t>
            </a:r>
            <a:r>
              <a:rPr b="0" spc="-4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dirty="0">
                <a:solidFill>
                  <a:srgbClr val="000000"/>
                </a:solidFill>
                <a:latin typeface="Trebuchet MS"/>
                <a:cs typeface="Trebuchet MS"/>
              </a:rPr>
              <a:t>serviços</a:t>
            </a:r>
            <a:r>
              <a:rPr b="0" spc="-3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dirty="0">
                <a:solidFill>
                  <a:srgbClr val="000000"/>
                </a:solidFill>
                <a:latin typeface="Trebuchet MS"/>
                <a:cs typeface="Trebuchet MS"/>
              </a:rPr>
              <a:t>públicos</a:t>
            </a:r>
            <a:r>
              <a:rPr b="0" spc="-3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30" dirty="0">
                <a:solidFill>
                  <a:srgbClr val="000000"/>
                </a:solidFill>
                <a:latin typeface="Trebuchet MS"/>
                <a:cs typeface="Trebuchet MS"/>
              </a:rPr>
              <a:t>digitais,</a:t>
            </a:r>
            <a:r>
              <a:rPr b="0" spc="-2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55" dirty="0">
                <a:solidFill>
                  <a:srgbClr val="000000"/>
                </a:solidFill>
                <a:latin typeface="Trebuchet MS"/>
                <a:cs typeface="Trebuchet MS"/>
              </a:rPr>
              <a:t>fazer</a:t>
            </a:r>
            <a:r>
              <a:rPr b="0" spc="-5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dirty="0">
                <a:solidFill>
                  <a:srgbClr val="000000"/>
                </a:solidFill>
                <a:latin typeface="Trebuchet MS"/>
                <a:cs typeface="Trebuchet MS"/>
              </a:rPr>
              <a:t>a</a:t>
            </a:r>
            <a:r>
              <a:rPr b="0" spc="-1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10" dirty="0">
                <a:solidFill>
                  <a:srgbClr val="000000"/>
                </a:solidFill>
                <a:latin typeface="Trebuchet MS"/>
                <a:cs typeface="Trebuchet MS"/>
              </a:rPr>
              <a:t>Prova</a:t>
            </a:r>
            <a:r>
              <a:rPr b="0" spc="1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25" dirty="0">
                <a:solidFill>
                  <a:srgbClr val="000000"/>
                </a:solidFill>
                <a:latin typeface="Trebuchet MS"/>
                <a:cs typeface="Trebuchet MS"/>
              </a:rPr>
              <a:t>de </a:t>
            </a:r>
            <a:r>
              <a:rPr b="0" spc="-30" dirty="0">
                <a:solidFill>
                  <a:srgbClr val="000000"/>
                </a:solidFill>
                <a:latin typeface="Trebuchet MS"/>
                <a:cs typeface="Trebuchet MS"/>
              </a:rPr>
              <a:t>Vida,</a:t>
            </a:r>
            <a:r>
              <a:rPr b="0" spc="-4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dirty="0">
                <a:solidFill>
                  <a:srgbClr val="000000"/>
                </a:solidFill>
                <a:latin typeface="Trebuchet MS"/>
                <a:cs typeface="Trebuchet MS"/>
              </a:rPr>
              <a:t>assinar</a:t>
            </a:r>
            <a:r>
              <a:rPr b="0" spc="-3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dirty="0">
                <a:solidFill>
                  <a:srgbClr val="000000"/>
                </a:solidFill>
                <a:latin typeface="Trebuchet MS"/>
                <a:cs typeface="Trebuchet MS"/>
              </a:rPr>
              <a:t>documentos</a:t>
            </a:r>
            <a:r>
              <a:rPr b="0" spc="-6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10" dirty="0">
                <a:solidFill>
                  <a:srgbClr val="000000"/>
                </a:solidFill>
                <a:latin typeface="Trebuchet MS"/>
                <a:cs typeface="Trebuchet MS"/>
              </a:rPr>
              <a:t>digitais</a:t>
            </a:r>
            <a:r>
              <a:rPr b="0" spc="-5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dirty="0">
                <a:solidFill>
                  <a:srgbClr val="000000"/>
                </a:solidFill>
                <a:latin typeface="Trebuchet MS"/>
                <a:cs typeface="Trebuchet MS"/>
              </a:rPr>
              <a:t>em</a:t>
            </a:r>
            <a:r>
              <a:rPr b="0" spc="-3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60" dirty="0">
                <a:solidFill>
                  <a:srgbClr val="000000"/>
                </a:solidFill>
                <a:latin typeface="Trebuchet MS"/>
                <a:cs typeface="Trebuchet MS"/>
              </a:rPr>
              <a:t>processos</a:t>
            </a:r>
            <a:r>
              <a:rPr b="0" spc="-11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20" dirty="0">
                <a:solidFill>
                  <a:srgbClr val="000000"/>
                </a:solidFill>
                <a:latin typeface="Trebuchet MS"/>
                <a:cs typeface="Trebuchet MS"/>
              </a:rPr>
              <a:t>eletrônicos,</a:t>
            </a:r>
            <a:r>
              <a:rPr b="0" spc="-5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35" dirty="0">
                <a:solidFill>
                  <a:srgbClr val="000000"/>
                </a:solidFill>
                <a:latin typeface="Trebuchet MS"/>
                <a:cs typeface="Trebuchet MS"/>
              </a:rPr>
              <a:t>e</a:t>
            </a:r>
            <a:r>
              <a:rPr b="0" spc="-6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10" dirty="0">
                <a:solidFill>
                  <a:srgbClr val="000000"/>
                </a:solidFill>
                <a:latin typeface="Trebuchet MS"/>
                <a:cs typeface="Trebuchet MS"/>
              </a:rPr>
              <a:t>muito</a:t>
            </a:r>
            <a:r>
              <a:rPr b="0" spc="-3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10" dirty="0">
                <a:solidFill>
                  <a:srgbClr val="000000"/>
                </a:solidFill>
                <a:latin typeface="Trebuchet MS"/>
                <a:cs typeface="Trebuchet MS"/>
              </a:rPr>
              <a:t>mais.</a:t>
            </a:r>
          </a:p>
          <a:p>
            <a:pPr marL="17780">
              <a:lnSpc>
                <a:spcPct val="100000"/>
              </a:lnSpc>
              <a:spcBef>
                <a:spcPts val="170"/>
              </a:spcBef>
            </a:pPr>
            <a:endParaRPr b="0" spc="-10" dirty="0">
              <a:solidFill>
                <a:srgbClr val="000000"/>
              </a:solidFill>
              <a:latin typeface="Trebuchet MS"/>
              <a:cs typeface="Trebuchet MS"/>
            </a:endParaRPr>
          </a:p>
          <a:p>
            <a:pPr marL="30480">
              <a:lnSpc>
                <a:spcPct val="100000"/>
              </a:lnSpc>
            </a:pPr>
            <a:r>
              <a:rPr spc="55" dirty="0"/>
              <a:t>QUE</a:t>
            </a:r>
            <a:r>
              <a:rPr spc="-145" dirty="0"/>
              <a:t> </a:t>
            </a:r>
            <a:r>
              <a:rPr spc="-10" dirty="0"/>
              <a:t>TIPO</a:t>
            </a:r>
            <a:r>
              <a:rPr spc="-80" dirty="0"/>
              <a:t> </a:t>
            </a:r>
            <a:r>
              <a:rPr spc="70" dirty="0"/>
              <a:t>DE</a:t>
            </a:r>
            <a:r>
              <a:rPr spc="-85" dirty="0"/>
              <a:t> </a:t>
            </a:r>
            <a:r>
              <a:rPr dirty="0"/>
              <a:t>CONTA</a:t>
            </a:r>
            <a:r>
              <a:rPr spc="-100" dirty="0"/>
              <a:t> </a:t>
            </a:r>
            <a:r>
              <a:rPr dirty="0"/>
              <a:t>GOV.BR</a:t>
            </a:r>
            <a:r>
              <a:rPr spc="-85" dirty="0"/>
              <a:t> </a:t>
            </a:r>
            <a:r>
              <a:rPr spc="55" dirty="0"/>
              <a:t>NECESSITO?</a:t>
            </a:r>
          </a:p>
          <a:p>
            <a:pPr marL="30480">
              <a:lnSpc>
                <a:spcPct val="100000"/>
              </a:lnSpc>
              <a:spcBef>
                <a:spcPts val="95"/>
              </a:spcBef>
            </a:pPr>
            <a:r>
              <a:rPr b="0" dirty="0">
                <a:solidFill>
                  <a:srgbClr val="000000"/>
                </a:solidFill>
                <a:latin typeface="Trebuchet MS"/>
                <a:cs typeface="Trebuchet MS"/>
              </a:rPr>
              <a:t>É</a:t>
            </a:r>
            <a:r>
              <a:rPr b="0" spc="-6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dirty="0">
                <a:solidFill>
                  <a:srgbClr val="000000"/>
                </a:solidFill>
                <a:latin typeface="Trebuchet MS"/>
                <a:cs typeface="Trebuchet MS"/>
              </a:rPr>
              <a:t>preciso</a:t>
            </a:r>
            <a:r>
              <a:rPr b="0" spc="-75" dirty="0">
                <a:solidFill>
                  <a:srgbClr val="000000"/>
                </a:solidFill>
                <a:latin typeface="Trebuchet MS"/>
                <a:cs typeface="Trebuchet MS"/>
              </a:rPr>
              <a:t> ter </a:t>
            </a:r>
            <a:r>
              <a:rPr b="0" dirty="0">
                <a:solidFill>
                  <a:srgbClr val="000000"/>
                </a:solidFill>
                <a:latin typeface="Trebuchet MS"/>
                <a:cs typeface="Trebuchet MS"/>
              </a:rPr>
              <a:t>conta</a:t>
            </a:r>
            <a:r>
              <a:rPr b="0" spc="-9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30" dirty="0">
                <a:solidFill>
                  <a:srgbClr val="000000"/>
                </a:solidFill>
                <a:latin typeface="Trebuchet MS"/>
                <a:cs typeface="Trebuchet MS"/>
              </a:rPr>
              <a:t>verificada</a:t>
            </a:r>
            <a:r>
              <a:rPr b="0" spc="-5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30" dirty="0">
                <a:solidFill>
                  <a:srgbClr val="000000"/>
                </a:solidFill>
                <a:latin typeface="Trebuchet MS"/>
                <a:cs typeface="Trebuchet MS"/>
              </a:rPr>
              <a:t>Prata</a:t>
            </a:r>
            <a:r>
              <a:rPr b="0" spc="-9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dirty="0">
                <a:solidFill>
                  <a:srgbClr val="000000"/>
                </a:solidFill>
                <a:latin typeface="Trebuchet MS"/>
                <a:cs typeface="Trebuchet MS"/>
              </a:rPr>
              <a:t>ou</a:t>
            </a:r>
            <a:r>
              <a:rPr b="0" spc="-7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10" dirty="0">
                <a:solidFill>
                  <a:srgbClr val="000000"/>
                </a:solidFill>
                <a:latin typeface="Trebuchet MS"/>
                <a:cs typeface="Trebuchet MS"/>
              </a:rPr>
              <a:t>Ouro.</a:t>
            </a:r>
          </a:p>
          <a:p>
            <a:pPr marL="17780">
              <a:lnSpc>
                <a:spcPct val="100000"/>
              </a:lnSpc>
              <a:spcBef>
                <a:spcPts val="165"/>
              </a:spcBef>
            </a:pPr>
            <a:endParaRPr b="0" spc="-10" dirty="0">
              <a:solidFill>
                <a:srgbClr val="000000"/>
              </a:solidFill>
              <a:latin typeface="Trebuchet MS"/>
              <a:cs typeface="Trebuchet MS"/>
            </a:endParaRPr>
          </a:p>
          <a:p>
            <a:pPr marL="30480">
              <a:lnSpc>
                <a:spcPct val="100000"/>
              </a:lnSpc>
              <a:spcBef>
                <a:spcPts val="5"/>
              </a:spcBef>
            </a:pPr>
            <a:r>
              <a:rPr b="0" u="sng" spc="-7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2"/>
              </a:rPr>
              <a:t>https://www.gov.br/governodigital/pt-</a:t>
            </a:r>
            <a:r>
              <a:rPr b="0" u="sng" spc="-4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2"/>
              </a:rPr>
              <a:t>br/identidade/conta-</a:t>
            </a:r>
            <a:r>
              <a:rPr b="0" u="sng" spc="-2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2"/>
              </a:rPr>
              <a:t>gov-</a:t>
            </a:r>
            <a:r>
              <a:rPr b="0" u="sng" spc="-4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2"/>
              </a:rPr>
              <a:t>br/niveis-</a:t>
            </a:r>
            <a:r>
              <a:rPr b="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2"/>
              </a:rPr>
              <a:t>da-conta-</a:t>
            </a:r>
            <a:r>
              <a:rPr b="0" u="sng" spc="-3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2"/>
              </a:rPr>
              <a:t>govbr/saiba-</a:t>
            </a:r>
            <a:r>
              <a:rPr b="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2"/>
              </a:rPr>
              <a:t>mais-sobre-</a:t>
            </a:r>
            <a:r>
              <a:rPr b="0" u="sng" spc="5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2"/>
              </a:rPr>
              <a:t>os-</a:t>
            </a:r>
            <a:r>
              <a:rPr b="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2"/>
              </a:rPr>
              <a:t>niveis-</a:t>
            </a:r>
            <a:r>
              <a:rPr b="0" u="sng" spc="-2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2"/>
              </a:rPr>
              <a:t>da-</a:t>
            </a:r>
          </a:p>
          <a:p>
            <a:pPr marL="30480">
              <a:lnSpc>
                <a:spcPct val="100000"/>
              </a:lnSpc>
              <a:spcBef>
                <a:spcPts val="95"/>
              </a:spcBef>
            </a:pPr>
            <a:r>
              <a:rPr b="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2"/>
              </a:rPr>
              <a:t>conta-</a:t>
            </a:r>
            <a:r>
              <a:rPr b="0" u="sng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2"/>
              </a:rPr>
              <a:t>govbr</a:t>
            </a:r>
          </a:p>
          <a:p>
            <a:pPr marL="17780">
              <a:lnSpc>
                <a:spcPct val="100000"/>
              </a:lnSpc>
              <a:spcBef>
                <a:spcPts val="165"/>
              </a:spcBef>
            </a:pPr>
            <a:endParaRPr b="0" u="sng" spc="-20" dirty="0">
              <a:solidFill>
                <a:srgbClr val="0462C1"/>
              </a:solidFill>
              <a:uFill>
                <a:solidFill>
                  <a:srgbClr val="0462C1"/>
                </a:solidFill>
              </a:uFill>
              <a:latin typeface="Trebuchet MS"/>
              <a:cs typeface="Trebuchet MS"/>
              <a:hlinkClick r:id="rId2"/>
            </a:endParaRPr>
          </a:p>
          <a:p>
            <a:pPr marL="30480">
              <a:lnSpc>
                <a:spcPct val="100000"/>
              </a:lnSpc>
              <a:spcBef>
                <a:spcPts val="5"/>
              </a:spcBef>
            </a:pPr>
            <a:r>
              <a:rPr b="0" spc="-30" dirty="0">
                <a:solidFill>
                  <a:srgbClr val="000000"/>
                </a:solidFill>
                <a:latin typeface="Trebuchet MS"/>
                <a:cs typeface="Trebuchet MS"/>
              </a:rPr>
              <a:t>Para</a:t>
            </a:r>
            <a:r>
              <a:rPr b="0" spc="-2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dirty="0">
                <a:solidFill>
                  <a:srgbClr val="000000"/>
                </a:solidFill>
                <a:latin typeface="Trebuchet MS"/>
                <a:cs typeface="Trebuchet MS"/>
              </a:rPr>
              <a:t>demais</a:t>
            </a:r>
            <a:r>
              <a:rPr b="0" spc="-8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dirty="0">
                <a:solidFill>
                  <a:srgbClr val="000000"/>
                </a:solidFill>
                <a:latin typeface="Trebuchet MS"/>
                <a:cs typeface="Trebuchet MS"/>
              </a:rPr>
              <a:t>dúvidas</a:t>
            </a:r>
            <a:r>
              <a:rPr b="0" spc="-4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dirty="0">
                <a:solidFill>
                  <a:srgbClr val="000000"/>
                </a:solidFill>
                <a:latin typeface="Trebuchet MS"/>
                <a:cs typeface="Trebuchet MS"/>
              </a:rPr>
              <a:t>a</a:t>
            </a:r>
            <a:r>
              <a:rPr b="0" spc="-7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20" dirty="0">
                <a:solidFill>
                  <a:srgbClr val="000000"/>
                </a:solidFill>
                <a:latin typeface="Trebuchet MS"/>
                <a:cs typeface="Trebuchet MS"/>
              </a:rPr>
              <a:t>respeito</a:t>
            </a:r>
            <a:r>
              <a:rPr b="0" spc="-4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dirty="0">
                <a:solidFill>
                  <a:srgbClr val="000000"/>
                </a:solidFill>
                <a:latin typeface="Trebuchet MS"/>
                <a:cs typeface="Trebuchet MS"/>
              </a:rPr>
              <a:t>do</a:t>
            </a:r>
            <a:r>
              <a:rPr b="0" spc="-6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dirty="0">
                <a:solidFill>
                  <a:srgbClr val="000000"/>
                </a:solidFill>
                <a:latin typeface="Trebuchet MS"/>
                <a:cs typeface="Trebuchet MS"/>
              </a:rPr>
              <a:t>GOV.BR</a:t>
            </a:r>
            <a:r>
              <a:rPr b="0" spc="-7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10" dirty="0">
                <a:solidFill>
                  <a:srgbClr val="000000"/>
                </a:solidFill>
                <a:latin typeface="Trebuchet MS"/>
                <a:cs typeface="Trebuchet MS"/>
              </a:rPr>
              <a:t>(inclusive</a:t>
            </a:r>
            <a:r>
              <a:rPr b="0" spc="-6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50" dirty="0">
                <a:solidFill>
                  <a:srgbClr val="000000"/>
                </a:solidFill>
                <a:latin typeface="Trebuchet MS"/>
                <a:cs typeface="Trebuchet MS"/>
              </a:rPr>
              <a:t>com</a:t>
            </a:r>
            <a:r>
              <a:rPr b="0" spc="-6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dirty="0">
                <a:solidFill>
                  <a:srgbClr val="000000"/>
                </a:solidFill>
                <a:latin typeface="Trebuchet MS"/>
                <a:cs typeface="Trebuchet MS"/>
              </a:rPr>
              <a:t>vídeos</a:t>
            </a:r>
            <a:r>
              <a:rPr b="0" spc="-7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35" dirty="0">
                <a:solidFill>
                  <a:srgbClr val="000000"/>
                </a:solidFill>
                <a:latin typeface="Trebuchet MS"/>
                <a:cs typeface="Trebuchet MS"/>
              </a:rPr>
              <a:t>explicativos),</a:t>
            </a:r>
            <a:r>
              <a:rPr b="0" spc="-4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40" dirty="0">
                <a:solidFill>
                  <a:srgbClr val="000000"/>
                </a:solidFill>
                <a:latin typeface="Trebuchet MS"/>
                <a:cs typeface="Trebuchet MS"/>
              </a:rPr>
              <a:t>favor</a:t>
            </a:r>
            <a:r>
              <a:rPr b="0" spc="-10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45" dirty="0">
                <a:solidFill>
                  <a:srgbClr val="000000"/>
                </a:solidFill>
                <a:latin typeface="Trebuchet MS"/>
                <a:cs typeface="Trebuchet MS"/>
              </a:rPr>
              <a:t>acessar</a:t>
            </a:r>
            <a:r>
              <a:rPr b="0" spc="-9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dirty="0">
                <a:solidFill>
                  <a:srgbClr val="000000"/>
                </a:solidFill>
                <a:latin typeface="Trebuchet MS"/>
                <a:cs typeface="Trebuchet MS"/>
              </a:rPr>
              <a:t>o</a:t>
            </a:r>
            <a:r>
              <a:rPr b="0" spc="-6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45" dirty="0">
                <a:solidFill>
                  <a:srgbClr val="000000"/>
                </a:solidFill>
                <a:latin typeface="Trebuchet MS"/>
                <a:cs typeface="Trebuchet MS"/>
              </a:rPr>
              <a:t>tutorial</a:t>
            </a:r>
            <a:r>
              <a:rPr b="0" spc="-6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b="0" spc="-10" dirty="0">
                <a:solidFill>
                  <a:srgbClr val="000000"/>
                </a:solidFill>
                <a:latin typeface="Trebuchet MS"/>
                <a:cs typeface="Trebuchet MS"/>
              </a:rPr>
              <a:t>abaixo:</a:t>
            </a:r>
          </a:p>
          <a:p>
            <a:pPr marL="30480">
              <a:lnSpc>
                <a:spcPct val="100000"/>
              </a:lnSpc>
              <a:spcBef>
                <a:spcPts val="90"/>
              </a:spcBef>
            </a:pPr>
            <a:r>
              <a:rPr b="0" u="sng" spc="-7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3"/>
              </a:rPr>
              <a:t>https://www.gov.br/governodigital/pt-</a:t>
            </a:r>
            <a:r>
              <a:rPr b="0" u="sng" spc="-4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3"/>
              </a:rPr>
              <a:t>br/identidade/conta-</a:t>
            </a:r>
            <a:r>
              <a:rPr b="0" u="sng" spc="-2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Trebuchet MS"/>
                <a:cs typeface="Trebuchet MS"/>
                <a:hlinkClick r:id="rId3"/>
              </a:rPr>
              <a:t>gov-br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|</a:t>
            </a:r>
            <a:r>
              <a:rPr sz="2400" spc="-140" dirty="0"/>
              <a:t> </a:t>
            </a:r>
            <a:r>
              <a:rPr sz="1800" b="1" spc="-75" dirty="0">
                <a:solidFill>
                  <a:srgbClr val="FFC000"/>
                </a:solidFill>
                <a:latin typeface="Trebuchet MS"/>
                <a:cs typeface="Trebuchet MS"/>
              </a:rPr>
              <a:t>TAXA</a:t>
            </a:r>
            <a:r>
              <a:rPr sz="1800" b="1" spc="-235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1800" b="1" spc="-20" dirty="0">
                <a:solidFill>
                  <a:srgbClr val="FFC000"/>
                </a:solidFill>
                <a:latin typeface="Trebuchet MS"/>
                <a:cs typeface="Trebuchet MS"/>
              </a:rPr>
              <a:t>ANUAL</a:t>
            </a:r>
            <a:r>
              <a:rPr sz="1800" b="1" spc="-120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1800" b="1" dirty="0">
                <a:solidFill>
                  <a:srgbClr val="FFC000"/>
                </a:solidFill>
                <a:latin typeface="Trebuchet MS"/>
                <a:cs typeface="Trebuchet MS"/>
              </a:rPr>
              <a:t>POR</a:t>
            </a:r>
            <a:r>
              <a:rPr sz="1800" b="1" spc="-185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1800" b="1" spc="-40" dirty="0">
                <a:solidFill>
                  <a:srgbClr val="FFC000"/>
                </a:solidFill>
                <a:latin typeface="Trebuchet MS"/>
                <a:cs typeface="Trebuchet MS"/>
              </a:rPr>
              <a:t>HECTARE:</a:t>
            </a:r>
            <a:r>
              <a:rPr sz="1800" b="1" spc="-175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dirty="0"/>
              <a:t>Passo</a:t>
            </a:r>
            <a:r>
              <a:rPr spc="-20" dirty="0"/>
              <a:t> </a:t>
            </a:r>
            <a:r>
              <a:rPr dirty="0"/>
              <a:t>a Passo</a:t>
            </a:r>
            <a:r>
              <a:rPr spc="-30" dirty="0"/>
              <a:t> </a:t>
            </a:r>
            <a:r>
              <a:rPr dirty="0"/>
              <a:t>para</a:t>
            </a:r>
            <a:r>
              <a:rPr spc="-75" dirty="0"/>
              <a:t> </a:t>
            </a:r>
            <a:r>
              <a:rPr spc="-10" dirty="0"/>
              <a:t>recolhimento</a:t>
            </a:r>
            <a:r>
              <a:rPr spc="15" dirty="0"/>
              <a:t> </a:t>
            </a:r>
            <a:r>
              <a:rPr dirty="0"/>
              <a:t>da</a:t>
            </a:r>
            <a:r>
              <a:rPr spc="-15" dirty="0"/>
              <a:t> </a:t>
            </a:r>
            <a:r>
              <a:rPr spc="-20" dirty="0"/>
              <a:t>taxa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907" y="4563296"/>
            <a:ext cx="3994150" cy="1123315"/>
          </a:xfrm>
          <a:prstGeom prst="rect">
            <a:avLst/>
          </a:prstGeom>
        </p:spPr>
        <p:txBody>
          <a:bodyPr vert="horz" wrap="square" lIns="0" tIns="138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0"/>
              </a:spcBef>
            </a:pPr>
            <a:r>
              <a:rPr sz="1550" dirty="0">
                <a:latin typeface="Trebuchet MS"/>
                <a:cs typeface="Trebuchet MS"/>
              </a:rPr>
              <a:t>Após</a:t>
            </a:r>
            <a:r>
              <a:rPr sz="1550" spc="-65" dirty="0">
                <a:latin typeface="Trebuchet MS"/>
                <a:cs typeface="Trebuchet MS"/>
              </a:rPr>
              <a:t> </a:t>
            </a:r>
            <a:r>
              <a:rPr sz="1550" spc="45" dirty="0">
                <a:latin typeface="Trebuchet MS"/>
                <a:cs typeface="Trebuchet MS"/>
              </a:rPr>
              <a:t>acessar</a:t>
            </a:r>
            <a:r>
              <a:rPr sz="1550" spc="-110" dirty="0">
                <a:latin typeface="Trebuchet MS"/>
                <a:cs typeface="Trebuchet MS"/>
              </a:rPr>
              <a:t> </a:t>
            </a:r>
            <a:r>
              <a:rPr sz="1550" spc="-30" dirty="0">
                <a:latin typeface="Trebuchet MS"/>
                <a:cs typeface="Trebuchet MS"/>
              </a:rPr>
              <a:t>via</a:t>
            </a:r>
            <a:r>
              <a:rPr sz="1550" spc="-70" dirty="0">
                <a:latin typeface="Trebuchet MS"/>
                <a:cs typeface="Trebuchet MS"/>
              </a:rPr>
              <a:t> </a:t>
            </a:r>
            <a:r>
              <a:rPr sz="1550" dirty="0">
                <a:latin typeface="Trebuchet MS"/>
                <a:cs typeface="Trebuchet MS"/>
              </a:rPr>
              <a:t>GOV.BR</a:t>
            </a:r>
            <a:r>
              <a:rPr sz="1550" spc="-30" dirty="0">
                <a:latin typeface="Trebuchet MS"/>
                <a:cs typeface="Trebuchet MS"/>
              </a:rPr>
              <a:t> </a:t>
            </a:r>
            <a:r>
              <a:rPr sz="1550" dirty="0">
                <a:latin typeface="Trebuchet MS"/>
                <a:cs typeface="Trebuchet MS"/>
              </a:rPr>
              <a:t>no</a:t>
            </a:r>
            <a:r>
              <a:rPr sz="1550" spc="-35" dirty="0">
                <a:latin typeface="Trebuchet MS"/>
                <a:cs typeface="Trebuchet MS"/>
              </a:rPr>
              <a:t> </a:t>
            </a:r>
            <a:r>
              <a:rPr sz="1550" dirty="0">
                <a:latin typeface="Trebuchet MS"/>
                <a:cs typeface="Trebuchet MS"/>
              </a:rPr>
              <a:t>Protocolo</a:t>
            </a:r>
            <a:r>
              <a:rPr sz="1550" spc="-105" dirty="0">
                <a:latin typeface="Trebuchet MS"/>
                <a:cs typeface="Trebuchet MS"/>
              </a:rPr>
              <a:t> </a:t>
            </a:r>
            <a:r>
              <a:rPr sz="1550" spc="-10" dirty="0">
                <a:latin typeface="Trebuchet MS"/>
                <a:cs typeface="Trebuchet MS"/>
              </a:rPr>
              <a:t>Digital</a:t>
            </a:r>
            <a:endParaRPr sz="15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1550" dirty="0">
                <a:latin typeface="Trebuchet MS"/>
                <a:cs typeface="Trebuchet MS"/>
              </a:rPr>
              <a:t>da</a:t>
            </a:r>
            <a:r>
              <a:rPr sz="1550" spc="-45" dirty="0">
                <a:latin typeface="Trebuchet MS"/>
                <a:cs typeface="Trebuchet MS"/>
              </a:rPr>
              <a:t> </a:t>
            </a:r>
            <a:r>
              <a:rPr sz="1550" dirty="0">
                <a:latin typeface="Trebuchet MS"/>
                <a:cs typeface="Trebuchet MS"/>
              </a:rPr>
              <a:t>ANM,</a:t>
            </a:r>
            <a:r>
              <a:rPr sz="1550" spc="-55" dirty="0">
                <a:latin typeface="Trebuchet MS"/>
                <a:cs typeface="Trebuchet MS"/>
              </a:rPr>
              <a:t> </a:t>
            </a:r>
            <a:r>
              <a:rPr sz="1550" spc="-10" dirty="0">
                <a:latin typeface="Trebuchet MS"/>
                <a:cs typeface="Trebuchet MS"/>
              </a:rPr>
              <a:t>aparecerá</a:t>
            </a:r>
            <a:r>
              <a:rPr sz="1550" spc="-100" dirty="0">
                <a:latin typeface="Trebuchet MS"/>
                <a:cs typeface="Trebuchet MS"/>
              </a:rPr>
              <a:t> </a:t>
            </a:r>
            <a:r>
              <a:rPr sz="1550" dirty="0">
                <a:latin typeface="Trebuchet MS"/>
                <a:cs typeface="Trebuchet MS"/>
              </a:rPr>
              <a:t>a</a:t>
            </a:r>
            <a:r>
              <a:rPr sz="1550" spc="-65" dirty="0">
                <a:latin typeface="Trebuchet MS"/>
                <a:cs typeface="Trebuchet MS"/>
              </a:rPr>
              <a:t> </a:t>
            </a:r>
            <a:r>
              <a:rPr sz="1550" spc="-20" dirty="0">
                <a:latin typeface="Trebuchet MS"/>
                <a:cs typeface="Trebuchet MS"/>
              </a:rPr>
              <a:t>opção</a:t>
            </a:r>
            <a:endParaRPr sz="1550">
              <a:latin typeface="Trebuchet MS"/>
              <a:cs typeface="Trebuchet MS"/>
            </a:endParaRPr>
          </a:p>
          <a:p>
            <a:pPr marL="53975">
              <a:lnSpc>
                <a:spcPct val="100000"/>
              </a:lnSpc>
              <a:spcBef>
                <a:spcPts val="1070"/>
              </a:spcBef>
            </a:pPr>
            <a:r>
              <a:rPr sz="1550" b="1" spc="55" dirty="0">
                <a:solidFill>
                  <a:srgbClr val="2E5496"/>
                </a:solidFill>
                <a:latin typeface="Trebuchet MS"/>
                <a:cs typeface="Trebuchet MS"/>
              </a:rPr>
              <a:t>"Escolha</a:t>
            </a:r>
            <a:r>
              <a:rPr sz="1550" b="1" spc="-145" dirty="0">
                <a:solidFill>
                  <a:srgbClr val="2E5496"/>
                </a:solidFill>
                <a:latin typeface="Trebuchet MS"/>
                <a:cs typeface="Trebuchet MS"/>
              </a:rPr>
              <a:t> </a:t>
            </a:r>
            <a:r>
              <a:rPr sz="1550" b="1" spc="60" dirty="0">
                <a:solidFill>
                  <a:srgbClr val="2E5496"/>
                </a:solidFill>
                <a:latin typeface="Trebuchet MS"/>
                <a:cs typeface="Trebuchet MS"/>
              </a:rPr>
              <a:t>Pessoa</a:t>
            </a:r>
            <a:r>
              <a:rPr sz="1550" b="1" spc="-95" dirty="0">
                <a:solidFill>
                  <a:srgbClr val="2E5496"/>
                </a:solidFill>
                <a:latin typeface="Trebuchet MS"/>
                <a:cs typeface="Trebuchet MS"/>
              </a:rPr>
              <a:t> </a:t>
            </a:r>
            <a:r>
              <a:rPr sz="1550" b="1" spc="-10" dirty="0">
                <a:solidFill>
                  <a:srgbClr val="2E5496"/>
                </a:solidFill>
                <a:latin typeface="Trebuchet MS"/>
                <a:cs typeface="Trebuchet MS"/>
              </a:rPr>
              <a:t>Física"</a:t>
            </a:r>
            <a:r>
              <a:rPr sz="1550" spc="-10" dirty="0">
                <a:latin typeface="Trebuchet MS"/>
                <a:cs typeface="Trebuchet MS"/>
              </a:rPr>
              <a:t>:</a:t>
            </a:r>
            <a:endParaRPr sz="155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76825" y="4038600"/>
            <a:ext cx="6534150" cy="229552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99732" y="1740852"/>
            <a:ext cx="11468100" cy="198437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25"/>
              </a:spcBef>
            </a:pPr>
            <a:r>
              <a:rPr sz="1550" b="1" dirty="0">
                <a:solidFill>
                  <a:srgbClr val="2E5496"/>
                </a:solidFill>
                <a:latin typeface="Trebuchet MS"/>
                <a:cs typeface="Trebuchet MS"/>
              </a:rPr>
              <a:t>REPRESENTAÇÃO</a:t>
            </a:r>
            <a:r>
              <a:rPr sz="1550" b="1" spc="85" dirty="0">
                <a:solidFill>
                  <a:srgbClr val="2E5496"/>
                </a:solidFill>
                <a:latin typeface="Trebuchet MS"/>
                <a:cs typeface="Trebuchet MS"/>
              </a:rPr>
              <a:t> </a:t>
            </a:r>
            <a:r>
              <a:rPr sz="1550" b="1" dirty="0">
                <a:solidFill>
                  <a:srgbClr val="2E5496"/>
                </a:solidFill>
                <a:latin typeface="Trebuchet MS"/>
                <a:cs typeface="Trebuchet MS"/>
              </a:rPr>
              <a:t>E</a:t>
            </a:r>
            <a:r>
              <a:rPr sz="1550" b="1" spc="114" dirty="0">
                <a:solidFill>
                  <a:srgbClr val="2E5496"/>
                </a:solidFill>
                <a:latin typeface="Trebuchet MS"/>
                <a:cs typeface="Trebuchet MS"/>
              </a:rPr>
              <a:t> </a:t>
            </a:r>
            <a:r>
              <a:rPr sz="1550" b="1" spc="45" dirty="0">
                <a:solidFill>
                  <a:srgbClr val="2E5496"/>
                </a:solidFill>
                <a:latin typeface="Trebuchet MS"/>
                <a:cs typeface="Trebuchet MS"/>
              </a:rPr>
              <a:t>VINCULAÇÃO</a:t>
            </a:r>
            <a:endParaRPr sz="15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14"/>
              </a:spcBef>
            </a:pPr>
            <a:endParaRPr sz="1550">
              <a:latin typeface="Trebuchet MS"/>
              <a:cs typeface="Trebuchet MS"/>
            </a:endParaRPr>
          </a:p>
          <a:p>
            <a:pPr marL="12700" marR="624205" algn="just">
              <a:lnSpc>
                <a:spcPct val="103000"/>
              </a:lnSpc>
            </a:pPr>
            <a:r>
              <a:rPr sz="1550" spc="50" dirty="0">
                <a:latin typeface="Trebuchet MS"/>
                <a:cs typeface="Trebuchet MS"/>
              </a:rPr>
              <a:t>Quando</a:t>
            </a:r>
            <a:r>
              <a:rPr sz="1550" spc="405" dirty="0">
                <a:latin typeface="Trebuchet MS"/>
                <a:cs typeface="Trebuchet MS"/>
              </a:rPr>
              <a:t> </a:t>
            </a:r>
            <a:r>
              <a:rPr sz="1550" dirty="0">
                <a:latin typeface="Trebuchet MS"/>
                <a:cs typeface="Trebuchet MS"/>
              </a:rPr>
              <a:t>do</a:t>
            </a:r>
            <a:r>
              <a:rPr sz="1550" spc="420" dirty="0">
                <a:latin typeface="Trebuchet MS"/>
                <a:cs typeface="Trebuchet MS"/>
              </a:rPr>
              <a:t> </a:t>
            </a:r>
            <a:r>
              <a:rPr sz="1550" spc="60" dirty="0">
                <a:latin typeface="Trebuchet MS"/>
                <a:cs typeface="Trebuchet MS"/>
              </a:rPr>
              <a:t>acesso</a:t>
            </a:r>
            <a:r>
              <a:rPr sz="1550" spc="455" dirty="0">
                <a:latin typeface="Trebuchet MS"/>
                <a:cs typeface="Trebuchet MS"/>
              </a:rPr>
              <a:t> </a:t>
            </a:r>
            <a:r>
              <a:rPr sz="1550" dirty="0">
                <a:latin typeface="Trebuchet MS"/>
                <a:cs typeface="Trebuchet MS"/>
              </a:rPr>
              <a:t>via</a:t>
            </a:r>
            <a:r>
              <a:rPr sz="1550" spc="405" dirty="0">
                <a:latin typeface="Trebuchet MS"/>
                <a:cs typeface="Trebuchet MS"/>
              </a:rPr>
              <a:t> </a:t>
            </a:r>
            <a:r>
              <a:rPr sz="1550" dirty="0">
                <a:latin typeface="Trebuchet MS"/>
                <a:cs typeface="Trebuchet MS"/>
              </a:rPr>
              <a:t>GOV.BR</a:t>
            </a:r>
            <a:r>
              <a:rPr sz="1550" spc="409" dirty="0">
                <a:latin typeface="Trebuchet MS"/>
                <a:cs typeface="Trebuchet MS"/>
              </a:rPr>
              <a:t> </a:t>
            </a:r>
            <a:r>
              <a:rPr sz="1550" dirty="0">
                <a:latin typeface="Trebuchet MS"/>
                <a:cs typeface="Trebuchet MS"/>
              </a:rPr>
              <a:t>ao</a:t>
            </a:r>
            <a:r>
              <a:rPr sz="1550" spc="445" dirty="0">
                <a:latin typeface="Trebuchet MS"/>
                <a:cs typeface="Trebuchet MS"/>
              </a:rPr>
              <a:t> </a:t>
            </a:r>
            <a:r>
              <a:rPr sz="1550" dirty="0">
                <a:latin typeface="Trebuchet MS"/>
                <a:cs typeface="Trebuchet MS"/>
              </a:rPr>
              <a:t>novo</a:t>
            </a:r>
            <a:r>
              <a:rPr sz="1550" spc="420" dirty="0">
                <a:latin typeface="Trebuchet MS"/>
                <a:cs typeface="Trebuchet MS"/>
              </a:rPr>
              <a:t> </a:t>
            </a:r>
            <a:r>
              <a:rPr sz="1550" dirty="0">
                <a:latin typeface="Trebuchet MS"/>
                <a:cs typeface="Trebuchet MS"/>
              </a:rPr>
              <a:t>sistema</a:t>
            </a:r>
            <a:r>
              <a:rPr sz="1550" spc="405" dirty="0">
                <a:latin typeface="Trebuchet MS"/>
                <a:cs typeface="Trebuchet MS"/>
              </a:rPr>
              <a:t> </a:t>
            </a:r>
            <a:r>
              <a:rPr sz="1550" dirty="0">
                <a:latin typeface="Trebuchet MS"/>
                <a:cs typeface="Trebuchet MS"/>
              </a:rPr>
              <a:t>ao</a:t>
            </a:r>
            <a:r>
              <a:rPr sz="1550" spc="455" dirty="0">
                <a:latin typeface="Trebuchet MS"/>
                <a:cs typeface="Trebuchet MS"/>
              </a:rPr>
              <a:t> </a:t>
            </a:r>
            <a:r>
              <a:rPr sz="1550" dirty="0">
                <a:latin typeface="Trebuchet MS"/>
                <a:cs typeface="Trebuchet MS"/>
              </a:rPr>
              <a:t>Sinarc,</a:t>
            </a:r>
            <a:r>
              <a:rPr sz="1550" spc="415" dirty="0">
                <a:latin typeface="Trebuchet MS"/>
                <a:cs typeface="Trebuchet MS"/>
              </a:rPr>
              <a:t> </a:t>
            </a:r>
            <a:r>
              <a:rPr sz="1550" dirty="0">
                <a:latin typeface="Trebuchet MS"/>
                <a:cs typeface="Trebuchet MS"/>
              </a:rPr>
              <a:t>a</a:t>
            </a:r>
            <a:r>
              <a:rPr sz="1550" spc="415" dirty="0">
                <a:latin typeface="Trebuchet MS"/>
                <a:cs typeface="Trebuchet MS"/>
              </a:rPr>
              <a:t> </a:t>
            </a:r>
            <a:r>
              <a:rPr sz="1550" dirty="0">
                <a:latin typeface="Trebuchet MS"/>
                <a:cs typeface="Trebuchet MS"/>
              </a:rPr>
              <a:t>visualização</a:t>
            </a:r>
            <a:r>
              <a:rPr sz="1550" spc="440" dirty="0">
                <a:latin typeface="Trebuchet MS"/>
                <a:cs typeface="Trebuchet MS"/>
              </a:rPr>
              <a:t> </a:t>
            </a:r>
            <a:r>
              <a:rPr sz="1550" spc="70" dirty="0">
                <a:latin typeface="Trebuchet MS"/>
                <a:cs typeface="Trebuchet MS"/>
              </a:rPr>
              <a:t>dos</a:t>
            </a:r>
            <a:r>
              <a:rPr sz="1550" spc="405" dirty="0">
                <a:latin typeface="Trebuchet MS"/>
                <a:cs typeface="Trebuchet MS"/>
              </a:rPr>
              <a:t> </a:t>
            </a:r>
            <a:r>
              <a:rPr sz="1550" spc="55" dirty="0">
                <a:latin typeface="Trebuchet MS"/>
                <a:cs typeface="Trebuchet MS"/>
              </a:rPr>
              <a:t>processos</a:t>
            </a:r>
            <a:r>
              <a:rPr sz="1550" spc="385" dirty="0">
                <a:latin typeface="Trebuchet MS"/>
                <a:cs typeface="Trebuchet MS"/>
              </a:rPr>
              <a:t> </a:t>
            </a:r>
            <a:r>
              <a:rPr sz="1550" spc="70" dirty="0">
                <a:latin typeface="Trebuchet MS"/>
                <a:cs typeface="Trebuchet MS"/>
              </a:rPr>
              <a:t>só</a:t>
            </a:r>
            <a:r>
              <a:rPr sz="1550" spc="450" dirty="0">
                <a:latin typeface="Trebuchet MS"/>
                <a:cs typeface="Trebuchet MS"/>
              </a:rPr>
              <a:t> </a:t>
            </a:r>
            <a:r>
              <a:rPr sz="1550" dirty="0">
                <a:latin typeface="Trebuchet MS"/>
                <a:cs typeface="Trebuchet MS"/>
              </a:rPr>
              <a:t>se</a:t>
            </a:r>
            <a:r>
              <a:rPr sz="1550" spc="434" dirty="0">
                <a:latin typeface="Trebuchet MS"/>
                <a:cs typeface="Trebuchet MS"/>
              </a:rPr>
              <a:t> </a:t>
            </a:r>
            <a:r>
              <a:rPr sz="1550" dirty="0">
                <a:latin typeface="Trebuchet MS"/>
                <a:cs typeface="Trebuchet MS"/>
              </a:rPr>
              <a:t>dará</a:t>
            </a:r>
            <a:r>
              <a:rPr sz="1550" spc="400" dirty="0">
                <a:latin typeface="Trebuchet MS"/>
                <a:cs typeface="Trebuchet MS"/>
              </a:rPr>
              <a:t> </a:t>
            </a:r>
            <a:r>
              <a:rPr sz="1550" dirty="0">
                <a:latin typeface="Trebuchet MS"/>
                <a:cs typeface="Trebuchet MS"/>
              </a:rPr>
              <a:t>pelo</a:t>
            </a:r>
            <a:r>
              <a:rPr sz="1550" spc="395" dirty="0">
                <a:latin typeface="Trebuchet MS"/>
                <a:cs typeface="Trebuchet MS"/>
              </a:rPr>
              <a:t> </a:t>
            </a:r>
            <a:r>
              <a:rPr sz="1550" spc="-10" dirty="0">
                <a:latin typeface="Trebuchet MS"/>
                <a:cs typeface="Trebuchet MS"/>
              </a:rPr>
              <a:t>titular, </a:t>
            </a:r>
            <a:r>
              <a:rPr sz="1550" dirty="0">
                <a:latin typeface="Trebuchet MS"/>
                <a:cs typeface="Trebuchet MS"/>
              </a:rPr>
              <a:t>representante</a:t>
            </a:r>
            <a:r>
              <a:rPr sz="1550" spc="229" dirty="0">
                <a:latin typeface="Trebuchet MS"/>
                <a:cs typeface="Trebuchet MS"/>
              </a:rPr>
              <a:t> </a:t>
            </a:r>
            <a:r>
              <a:rPr sz="1550" dirty="0">
                <a:latin typeface="Trebuchet MS"/>
                <a:cs typeface="Trebuchet MS"/>
              </a:rPr>
              <a:t>de</a:t>
            </a:r>
            <a:r>
              <a:rPr sz="1550" spc="245" dirty="0">
                <a:latin typeface="Trebuchet MS"/>
                <a:cs typeface="Trebuchet MS"/>
              </a:rPr>
              <a:t> </a:t>
            </a:r>
            <a:r>
              <a:rPr sz="1550" spc="55" dirty="0">
                <a:latin typeface="Trebuchet MS"/>
                <a:cs typeface="Trebuchet MS"/>
              </a:rPr>
              <a:t>Pessoa</a:t>
            </a:r>
            <a:r>
              <a:rPr sz="1550" spc="260" dirty="0">
                <a:latin typeface="Trebuchet MS"/>
                <a:cs typeface="Trebuchet MS"/>
              </a:rPr>
              <a:t> </a:t>
            </a:r>
            <a:r>
              <a:rPr sz="1550" dirty="0">
                <a:latin typeface="Trebuchet MS"/>
                <a:cs typeface="Trebuchet MS"/>
              </a:rPr>
              <a:t>Física</a:t>
            </a:r>
            <a:r>
              <a:rPr sz="1550" spc="220" dirty="0">
                <a:latin typeface="Trebuchet MS"/>
                <a:cs typeface="Trebuchet MS"/>
              </a:rPr>
              <a:t> </a:t>
            </a:r>
            <a:r>
              <a:rPr sz="1550" dirty="0">
                <a:latin typeface="Trebuchet MS"/>
                <a:cs typeface="Trebuchet MS"/>
              </a:rPr>
              <a:t>para</a:t>
            </a:r>
            <a:r>
              <a:rPr sz="1550" spc="240" dirty="0">
                <a:latin typeface="Trebuchet MS"/>
                <a:cs typeface="Trebuchet MS"/>
              </a:rPr>
              <a:t> </a:t>
            </a:r>
            <a:r>
              <a:rPr sz="1550" spc="50" dirty="0">
                <a:latin typeface="Trebuchet MS"/>
                <a:cs typeface="Trebuchet MS"/>
              </a:rPr>
              <a:t>Pessoa</a:t>
            </a:r>
            <a:r>
              <a:rPr sz="1550" spc="270" dirty="0">
                <a:latin typeface="Trebuchet MS"/>
                <a:cs typeface="Trebuchet MS"/>
              </a:rPr>
              <a:t> </a:t>
            </a:r>
            <a:r>
              <a:rPr sz="1550" dirty="0">
                <a:latin typeface="Trebuchet MS"/>
                <a:cs typeface="Trebuchet MS"/>
              </a:rPr>
              <a:t>Física</a:t>
            </a:r>
            <a:r>
              <a:rPr sz="1550" spc="215" dirty="0">
                <a:latin typeface="Trebuchet MS"/>
                <a:cs typeface="Trebuchet MS"/>
              </a:rPr>
              <a:t> </a:t>
            </a:r>
            <a:r>
              <a:rPr sz="1550" dirty="0">
                <a:latin typeface="Trebuchet MS"/>
                <a:cs typeface="Trebuchet MS"/>
              </a:rPr>
              <a:t>no</a:t>
            </a:r>
            <a:r>
              <a:rPr sz="1550" spc="245" dirty="0">
                <a:latin typeface="Trebuchet MS"/>
                <a:cs typeface="Trebuchet MS"/>
              </a:rPr>
              <a:t> </a:t>
            </a:r>
            <a:r>
              <a:rPr sz="1550" spc="155" dirty="0">
                <a:latin typeface="Trebuchet MS"/>
                <a:cs typeface="Trebuchet MS"/>
              </a:rPr>
              <a:t>SDC</a:t>
            </a:r>
            <a:r>
              <a:rPr sz="1550" spc="240" dirty="0">
                <a:latin typeface="Trebuchet MS"/>
                <a:cs typeface="Trebuchet MS"/>
              </a:rPr>
              <a:t> </a:t>
            </a:r>
            <a:r>
              <a:rPr sz="1550" dirty="0">
                <a:latin typeface="Trebuchet MS"/>
                <a:cs typeface="Trebuchet MS"/>
              </a:rPr>
              <a:t>(Sistemas</a:t>
            </a:r>
            <a:r>
              <a:rPr sz="1550" spc="254" dirty="0">
                <a:latin typeface="Trebuchet MS"/>
                <a:cs typeface="Trebuchet MS"/>
              </a:rPr>
              <a:t> </a:t>
            </a:r>
            <a:r>
              <a:rPr sz="1550" dirty="0">
                <a:latin typeface="Trebuchet MS"/>
                <a:cs typeface="Trebuchet MS"/>
              </a:rPr>
              <a:t>de</a:t>
            </a:r>
            <a:r>
              <a:rPr sz="1550" spc="245" dirty="0">
                <a:latin typeface="Trebuchet MS"/>
                <a:cs typeface="Trebuchet MS"/>
              </a:rPr>
              <a:t> </a:t>
            </a:r>
            <a:r>
              <a:rPr sz="1550" spc="75" dirty="0">
                <a:latin typeface="Trebuchet MS"/>
                <a:cs typeface="Trebuchet MS"/>
              </a:rPr>
              <a:t>Dados</a:t>
            </a:r>
            <a:r>
              <a:rPr sz="1550" spc="240" dirty="0">
                <a:latin typeface="Trebuchet MS"/>
                <a:cs typeface="Trebuchet MS"/>
              </a:rPr>
              <a:t> </a:t>
            </a:r>
            <a:r>
              <a:rPr sz="1550" dirty="0">
                <a:latin typeface="Trebuchet MS"/>
                <a:cs typeface="Trebuchet MS"/>
              </a:rPr>
              <a:t>Cadastrais)</a:t>
            </a:r>
            <a:r>
              <a:rPr sz="1550" spc="254" dirty="0">
                <a:latin typeface="Trebuchet MS"/>
                <a:cs typeface="Trebuchet MS"/>
              </a:rPr>
              <a:t> </a:t>
            </a:r>
            <a:r>
              <a:rPr sz="1550" dirty="0">
                <a:latin typeface="Trebuchet MS"/>
                <a:cs typeface="Trebuchet MS"/>
              </a:rPr>
              <a:t>e</a:t>
            </a:r>
            <a:r>
              <a:rPr sz="1550" spc="245" dirty="0">
                <a:latin typeface="Trebuchet MS"/>
                <a:cs typeface="Trebuchet MS"/>
              </a:rPr>
              <a:t> </a:t>
            </a:r>
            <a:r>
              <a:rPr sz="1550" dirty="0">
                <a:latin typeface="Trebuchet MS"/>
                <a:cs typeface="Trebuchet MS"/>
              </a:rPr>
              <a:t>colaborador</a:t>
            </a:r>
            <a:r>
              <a:rPr sz="1550" spc="280" dirty="0">
                <a:latin typeface="Trebuchet MS"/>
                <a:cs typeface="Trebuchet MS"/>
              </a:rPr>
              <a:t> </a:t>
            </a:r>
            <a:r>
              <a:rPr sz="1550" dirty="0">
                <a:latin typeface="Trebuchet MS"/>
                <a:cs typeface="Trebuchet MS"/>
              </a:rPr>
              <a:t>de</a:t>
            </a:r>
            <a:r>
              <a:rPr sz="1550" spc="250" dirty="0">
                <a:latin typeface="Trebuchet MS"/>
                <a:cs typeface="Trebuchet MS"/>
              </a:rPr>
              <a:t> </a:t>
            </a:r>
            <a:r>
              <a:rPr sz="1550" spc="40" dirty="0">
                <a:latin typeface="Trebuchet MS"/>
                <a:cs typeface="Trebuchet MS"/>
              </a:rPr>
              <a:t>Pessoa </a:t>
            </a:r>
            <a:r>
              <a:rPr sz="1550" spc="-30" dirty="0">
                <a:latin typeface="Trebuchet MS"/>
                <a:cs typeface="Trebuchet MS"/>
              </a:rPr>
              <a:t>Jurídica</a:t>
            </a:r>
            <a:r>
              <a:rPr sz="1550" spc="-145" dirty="0">
                <a:latin typeface="Trebuchet MS"/>
                <a:cs typeface="Trebuchet MS"/>
              </a:rPr>
              <a:t> </a:t>
            </a:r>
            <a:r>
              <a:rPr sz="1550" spc="-55" dirty="0">
                <a:latin typeface="Trebuchet MS"/>
                <a:cs typeface="Trebuchet MS"/>
              </a:rPr>
              <a:t>(via</a:t>
            </a:r>
            <a:r>
              <a:rPr sz="1550" spc="-80" dirty="0">
                <a:latin typeface="Trebuchet MS"/>
                <a:cs typeface="Trebuchet MS"/>
              </a:rPr>
              <a:t> </a:t>
            </a:r>
            <a:r>
              <a:rPr sz="1550" spc="-10" dirty="0">
                <a:latin typeface="Trebuchet MS"/>
                <a:cs typeface="Trebuchet MS"/>
              </a:rPr>
              <a:t>GOV.BR).</a:t>
            </a:r>
            <a:endParaRPr sz="15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5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9"/>
              </a:spcBef>
            </a:pPr>
            <a:endParaRPr sz="15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550" b="1" spc="55" dirty="0">
                <a:solidFill>
                  <a:srgbClr val="2E5496"/>
                </a:solidFill>
                <a:latin typeface="Trebuchet MS"/>
                <a:cs typeface="Trebuchet MS"/>
              </a:rPr>
              <a:t>CRIAÇÃO</a:t>
            </a:r>
            <a:r>
              <a:rPr sz="1550" b="1" spc="-45" dirty="0">
                <a:solidFill>
                  <a:srgbClr val="2E5496"/>
                </a:solidFill>
                <a:latin typeface="Trebuchet MS"/>
                <a:cs typeface="Trebuchet MS"/>
              </a:rPr>
              <a:t> </a:t>
            </a:r>
            <a:r>
              <a:rPr sz="1550" b="1" dirty="0">
                <a:solidFill>
                  <a:srgbClr val="2E5496"/>
                </a:solidFill>
                <a:latin typeface="Trebuchet MS"/>
                <a:cs typeface="Trebuchet MS"/>
              </a:rPr>
              <a:t>E</a:t>
            </a:r>
            <a:r>
              <a:rPr sz="1550" b="1" spc="-45" dirty="0">
                <a:solidFill>
                  <a:srgbClr val="2E5496"/>
                </a:solidFill>
                <a:latin typeface="Trebuchet MS"/>
                <a:cs typeface="Trebuchet MS"/>
              </a:rPr>
              <a:t> </a:t>
            </a:r>
            <a:r>
              <a:rPr sz="1550" b="1" dirty="0">
                <a:solidFill>
                  <a:srgbClr val="2E5496"/>
                </a:solidFill>
                <a:latin typeface="Trebuchet MS"/>
                <a:cs typeface="Trebuchet MS"/>
              </a:rPr>
              <a:t>APROVAÇÃO</a:t>
            </a:r>
            <a:r>
              <a:rPr sz="1550" b="1" spc="-25" dirty="0">
                <a:solidFill>
                  <a:srgbClr val="2E5496"/>
                </a:solidFill>
                <a:latin typeface="Trebuchet MS"/>
                <a:cs typeface="Trebuchet MS"/>
              </a:rPr>
              <a:t> </a:t>
            </a:r>
            <a:r>
              <a:rPr sz="1550" b="1" spc="60" dirty="0">
                <a:solidFill>
                  <a:srgbClr val="2E5496"/>
                </a:solidFill>
                <a:latin typeface="Trebuchet MS"/>
                <a:cs typeface="Trebuchet MS"/>
              </a:rPr>
              <a:t>DE</a:t>
            </a:r>
            <a:r>
              <a:rPr sz="1550" b="1" spc="-30" dirty="0">
                <a:solidFill>
                  <a:srgbClr val="2E5496"/>
                </a:solidFill>
                <a:latin typeface="Trebuchet MS"/>
                <a:cs typeface="Trebuchet MS"/>
              </a:rPr>
              <a:t> </a:t>
            </a:r>
            <a:r>
              <a:rPr sz="1550" b="1" dirty="0">
                <a:solidFill>
                  <a:srgbClr val="2E5496"/>
                </a:solidFill>
                <a:latin typeface="Trebuchet MS"/>
                <a:cs typeface="Trebuchet MS"/>
              </a:rPr>
              <a:t>RELACIONAMENTO</a:t>
            </a:r>
            <a:r>
              <a:rPr sz="1550" b="1" spc="-25" dirty="0">
                <a:solidFill>
                  <a:srgbClr val="2E5496"/>
                </a:solidFill>
                <a:latin typeface="Trebuchet MS"/>
                <a:cs typeface="Trebuchet MS"/>
              </a:rPr>
              <a:t> </a:t>
            </a:r>
            <a:r>
              <a:rPr sz="1550" b="1" spc="70" dirty="0">
                <a:solidFill>
                  <a:srgbClr val="2E5496"/>
                </a:solidFill>
                <a:latin typeface="Trebuchet MS"/>
                <a:cs typeface="Trebuchet MS"/>
              </a:rPr>
              <a:t>PESSOA</a:t>
            </a:r>
            <a:r>
              <a:rPr sz="1550" b="1" spc="-35" dirty="0">
                <a:solidFill>
                  <a:srgbClr val="2E5496"/>
                </a:solidFill>
                <a:latin typeface="Trebuchet MS"/>
                <a:cs typeface="Trebuchet MS"/>
              </a:rPr>
              <a:t> </a:t>
            </a:r>
            <a:r>
              <a:rPr sz="1550" b="1" spc="55" dirty="0">
                <a:solidFill>
                  <a:srgbClr val="2E5496"/>
                </a:solidFill>
                <a:latin typeface="Trebuchet MS"/>
                <a:cs typeface="Trebuchet MS"/>
              </a:rPr>
              <a:t>FÍSICA</a:t>
            </a:r>
            <a:r>
              <a:rPr sz="1550" b="1" spc="-60" dirty="0">
                <a:solidFill>
                  <a:srgbClr val="2E5496"/>
                </a:solidFill>
                <a:latin typeface="Trebuchet MS"/>
                <a:cs typeface="Trebuchet MS"/>
              </a:rPr>
              <a:t> </a:t>
            </a:r>
            <a:r>
              <a:rPr sz="1550" b="1" spc="140" dirty="0">
                <a:solidFill>
                  <a:srgbClr val="2E5496"/>
                </a:solidFill>
                <a:latin typeface="Trebuchet MS"/>
                <a:cs typeface="Trebuchet MS"/>
              </a:rPr>
              <a:t>–</a:t>
            </a:r>
            <a:r>
              <a:rPr sz="1550" b="1" spc="-50" dirty="0">
                <a:solidFill>
                  <a:srgbClr val="2E5496"/>
                </a:solidFill>
                <a:latin typeface="Trebuchet MS"/>
                <a:cs typeface="Trebuchet MS"/>
              </a:rPr>
              <a:t> </a:t>
            </a:r>
            <a:r>
              <a:rPr sz="1550" b="1" spc="70" dirty="0">
                <a:solidFill>
                  <a:srgbClr val="2E5496"/>
                </a:solidFill>
                <a:latin typeface="Trebuchet MS"/>
                <a:cs typeface="Trebuchet MS"/>
              </a:rPr>
              <a:t>PESSOA</a:t>
            </a:r>
            <a:r>
              <a:rPr sz="1550" b="1" spc="-55" dirty="0">
                <a:solidFill>
                  <a:srgbClr val="2E5496"/>
                </a:solidFill>
                <a:latin typeface="Trebuchet MS"/>
                <a:cs typeface="Trebuchet MS"/>
              </a:rPr>
              <a:t> </a:t>
            </a:r>
            <a:r>
              <a:rPr sz="1550" b="1" spc="55" dirty="0">
                <a:solidFill>
                  <a:srgbClr val="2E5496"/>
                </a:solidFill>
                <a:latin typeface="Trebuchet MS"/>
                <a:cs typeface="Trebuchet MS"/>
              </a:rPr>
              <a:t>FÍSICA</a:t>
            </a:r>
            <a:r>
              <a:rPr sz="1550" b="1" spc="-70" dirty="0">
                <a:solidFill>
                  <a:srgbClr val="2E5496"/>
                </a:solidFill>
                <a:latin typeface="Trebuchet MS"/>
                <a:cs typeface="Trebuchet MS"/>
              </a:rPr>
              <a:t> </a:t>
            </a:r>
            <a:r>
              <a:rPr sz="1550" b="1" dirty="0">
                <a:solidFill>
                  <a:srgbClr val="2E5496"/>
                </a:solidFill>
                <a:latin typeface="Trebuchet MS"/>
                <a:cs typeface="Trebuchet MS"/>
              </a:rPr>
              <a:t>VIA</a:t>
            </a:r>
            <a:r>
              <a:rPr sz="1550" b="1" spc="-100" dirty="0">
                <a:solidFill>
                  <a:srgbClr val="2E5496"/>
                </a:solidFill>
                <a:latin typeface="Trebuchet MS"/>
                <a:cs typeface="Trebuchet MS"/>
              </a:rPr>
              <a:t> </a:t>
            </a:r>
            <a:r>
              <a:rPr sz="1550" b="1" spc="150" dirty="0">
                <a:solidFill>
                  <a:srgbClr val="2E5496"/>
                </a:solidFill>
                <a:latin typeface="Trebuchet MS"/>
                <a:cs typeface="Trebuchet MS"/>
              </a:rPr>
              <a:t>SDC</a:t>
            </a:r>
            <a:r>
              <a:rPr sz="1550" b="1" spc="-85" dirty="0">
                <a:solidFill>
                  <a:srgbClr val="2E5496"/>
                </a:solidFill>
                <a:latin typeface="Trebuchet MS"/>
                <a:cs typeface="Trebuchet MS"/>
              </a:rPr>
              <a:t> </a:t>
            </a:r>
            <a:r>
              <a:rPr sz="1550" b="1" dirty="0">
                <a:solidFill>
                  <a:srgbClr val="2E5496"/>
                </a:solidFill>
                <a:latin typeface="Trebuchet MS"/>
                <a:cs typeface="Trebuchet MS"/>
              </a:rPr>
              <a:t>(SISTEMA</a:t>
            </a:r>
            <a:r>
              <a:rPr sz="1550" b="1" spc="-95" dirty="0">
                <a:solidFill>
                  <a:srgbClr val="2E5496"/>
                </a:solidFill>
                <a:latin typeface="Trebuchet MS"/>
                <a:cs typeface="Trebuchet MS"/>
              </a:rPr>
              <a:t> </a:t>
            </a:r>
            <a:r>
              <a:rPr sz="1550" b="1" spc="60" dirty="0">
                <a:solidFill>
                  <a:srgbClr val="2E5496"/>
                </a:solidFill>
                <a:latin typeface="Trebuchet MS"/>
                <a:cs typeface="Trebuchet MS"/>
              </a:rPr>
              <a:t>DE</a:t>
            </a:r>
            <a:r>
              <a:rPr sz="1550" b="1" spc="-10" dirty="0">
                <a:solidFill>
                  <a:srgbClr val="2E5496"/>
                </a:solidFill>
                <a:latin typeface="Trebuchet MS"/>
                <a:cs typeface="Trebuchet MS"/>
              </a:rPr>
              <a:t> </a:t>
            </a:r>
            <a:r>
              <a:rPr sz="1550" b="1" spc="90" dirty="0">
                <a:solidFill>
                  <a:srgbClr val="2E5496"/>
                </a:solidFill>
                <a:latin typeface="Trebuchet MS"/>
                <a:cs typeface="Trebuchet MS"/>
              </a:rPr>
              <a:t>DADOS</a:t>
            </a:r>
            <a:r>
              <a:rPr sz="1550" b="1" spc="-15" dirty="0">
                <a:solidFill>
                  <a:srgbClr val="2E5496"/>
                </a:solidFill>
                <a:latin typeface="Trebuchet MS"/>
                <a:cs typeface="Trebuchet MS"/>
              </a:rPr>
              <a:t> </a:t>
            </a:r>
            <a:r>
              <a:rPr sz="1550" b="1" spc="-10" dirty="0">
                <a:solidFill>
                  <a:srgbClr val="2E5496"/>
                </a:solidFill>
                <a:latin typeface="Trebuchet MS"/>
                <a:cs typeface="Trebuchet MS"/>
              </a:rPr>
              <a:t>CADASTRAIS)</a:t>
            </a:r>
            <a:endParaRPr sz="155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|</a:t>
            </a:r>
            <a:r>
              <a:rPr sz="2400" spc="-140" dirty="0"/>
              <a:t> </a:t>
            </a:r>
            <a:r>
              <a:rPr sz="1800" b="1" spc="-75" dirty="0">
                <a:solidFill>
                  <a:srgbClr val="FFC000"/>
                </a:solidFill>
                <a:latin typeface="Trebuchet MS"/>
                <a:cs typeface="Trebuchet MS"/>
              </a:rPr>
              <a:t>TAXA</a:t>
            </a:r>
            <a:r>
              <a:rPr sz="1800" b="1" spc="-235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1800" b="1" spc="-20" dirty="0">
                <a:solidFill>
                  <a:srgbClr val="FFC000"/>
                </a:solidFill>
                <a:latin typeface="Trebuchet MS"/>
                <a:cs typeface="Trebuchet MS"/>
              </a:rPr>
              <a:t>ANUAL</a:t>
            </a:r>
            <a:r>
              <a:rPr sz="1800" b="1" spc="-120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1800" b="1" dirty="0">
                <a:solidFill>
                  <a:srgbClr val="FFC000"/>
                </a:solidFill>
                <a:latin typeface="Trebuchet MS"/>
                <a:cs typeface="Trebuchet MS"/>
              </a:rPr>
              <a:t>POR</a:t>
            </a:r>
            <a:r>
              <a:rPr sz="1800" b="1" spc="-185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1800" b="1" spc="-40" dirty="0">
                <a:solidFill>
                  <a:srgbClr val="FFC000"/>
                </a:solidFill>
                <a:latin typeface="Trebuchet MS"/>
                <a:cs typeface="Trebuchet MS"/>
              </a:rPr>
              <a:t>HECTARE:</a:t>
            </a:r>
            <a:r>
              <a:rPr sz="1800" b="1" spc="-175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dirty="0"/>
              <a:t>Passo</a:t>
            </a:r>
            <a:r>
              <a:rPr spc="-20" dirty="0"/>
              <a:t> </a:t>
            </a:r>
            <a:r>
              <a:rPr dirty="0"/>
              <a:t>a Passo</a:t>
            </a:r>
            <a:r>
              <a:rPr spc="-30" dirty="0"/>
              <a:t> </a:t>
            </a:r>
            <a:r>
              <a:rPr dirty="0"/>
              <a:t>para</a:t>
            </a:r>
            <a:r>
              <a:rPr spc="-75" dirty="0"/>
              <a:t> </a:t>
            </a:r>
            <a:r>
              <a:rPr spc="-10" dirty="0"/>
              <a:t>recolhimento</a:t>
            </a:r>
            <a:r>
              <a:rPr spc="15" dirty="0"/>
              <a:t> </a:t>
            </a:r>
            <a:r>
              <a:rPr dirty="0"/>
              <a:t>da</a:t>
            </a:r>
            <a:r>
              <a:rPr spc="-15" dirty="0"/>
              <a:t> </a:t>
            </a:r>
            <a:r>
              <a:rPr spc="-20" dirty="0"/>
              <a:t>taxa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90189" y="1866900"/>
            <a:ext cx="6677659" cy="2654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50" spc="70" dirty="0">
                <a:solidFill>
                  <a:srgbClr val="1F3863"/>
                </a:solidFill>
                <a:latin typeface="Trebuchet MS"/>
                <a:cs typeface="Trebuchet MS"/>
              </a:rPr>
              <a:t>Na</a:t>
            </a:r>
            <a:r>
              <a:rPr sz="1550" spc="-6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1F3863"/>
                </a:solidFill>
                <a:latin typeface="Trebuchet MS"/>
                <a:cs typeface="Trebuchet MS"/>
              </a:rPr>
              <a:t>página</a:t>
            </a:r>
            <a:r>
              <a:rPr sz="1550" spc="-7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1F3863"/>
                </a:solidFill>
                <a:latin typeface="Trebuchet MS"/>
                <a:cs typeface="Trebuchet MS"/>
              </a:rPr>
              <a:t>do</a:t>
            </a:r>
            <a:r>
              <a:rPr sz="1550" spc="-5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1F3863"/>
                </a:solidFill>
                <a:latin typeface="Trebuchet MS"/>
                <a:cs typeface="Trebuchet MS"/>
              </a:rPr>
              <a:t>Protocolo</a:t>
            </a:r>
            <a:r>
              <a:rPr sz="1550" spc="-5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spc="-40" dirty="0">
                <a:solidFill>
                  <a:srgbClr val="1F3863"/>
                </a:solidFill>
                <a:latin typeface="Trebuchet MS"/>
                <a:cs typeface="Trebuchet MS"/>
              </a:rPr>
              <a:t>Digital,</a:t>
            </a:r>
            <a:r>
              <a:rPr sz="1550" spc="-5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1F3863"/>
                </a:solidFill>
                <a:latin typeface="Trebuchet MS"/>
                <a:cs typeface="Trebuchet MS"/>
              </a:rPr>
              <a:t>escolha</a:t>
            </a:r>
            <a:r>
              <a:rPr sz="1550" spc="-6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1F3863"/>
                </a:solidFill>
                <a:latin typeface="Trebuchet MS"/>
                <a:cs typeface="Trebuchet MS"/>
              </a:rPr>
              <a:t>a</a:t>
            </a:r>
            <a:r>
              <a:rPr sz="1550" spc="-5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dirty="0">
                <a:solidFill>
                  <a:srgbClr val="1F3863"/>
                </a:solidFill>
                <a:latin typeface="Trebuchet MS"/>
                <a:cs typeface="Trebuchet MS"/>
              </a:rPr>
              <a:t>opção</a:t>
            </a:r>
            <a:r>
              <a:rPr sz="1550" spc="-20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b="1" spc="-10" dirty="0">
                <a:solidFill>
                  <a:srgbClr val="1F3863"/>
                </a:solidFill>
                <a:latin typeface="Trebuchet MS"/>
                <a:cs typeface="Trebuchet MS"/>
              </a:rPr>
              <a:t>Gerenciar</a:t>
            </a:r>
            <a:r>
              <a:rPr sz="1550" b="1" spc="-35" dirty="0">
                <a:solidFill>
                  <a:srgbClr val="1F3863"/>
                </a:solidFill>
                <a:latin typeface="Trebuchet MS"/>
                <a:cs typeface="Trebuchet MS"/>
              </a:rPr>
              <a:t> </a:t>
            </a:r>
            <a:r>
              <a:rPr sz="1550" b="1" spc="-10" dirty="0">
                <a:solidFill>
                  <a:srgbClr val="1F3863"/>
                </a:solidFill>
                <a:latin typeface="Trebuchet MS"/>
                <a:cs typeface="Trebuchet MS"/>
              </a:rPr>
              <a:t>Representação</a:t>
            </a:r>
            <a:r>
              <a:rPr sz="1550" spc="-10" dirty="0">
                <a:solidFill>
                  <a:srgbClr val="1F3863"/>
                </a:solidFill>
                <a:latin typeface="Trebuchet MS"/>
                <a:cs typeface="Trebuchet MS"/>
              </a:rPr>
              <a:t>.</a:t>
            </a:r>
            <a:endParaRPr sz="155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0700" y="2428875"/>
            <a:ext cx="8677275" cy="398145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|</a:t>
            </a:r>
            <a:r>
              <a:rPr sz="2400" spc="-140" dirty="0"/>
              <a:t> </a:t>
            </a:r>
            <a:r>
              <a:rPr sz="1800" b="1" spc="-75" dirty="0">
                <a:solidFill>
                  <a:srgbClr val="FFC000"/>
                </a:solidFill>
                <a:latin typeface="Trebuchet MS"/>
                <a:cs typeface="Trebuchet MS"/>
              </a:rPr>
              <a:t>TAXA</a:t>
            </a:r>
            <a:r>
              <a:rPr sz="1800" b="1" spc="-235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1800" b="1" spc="-20" dirty="0">
                <a:solidFill>
                  <a:srgbClr val="FFC000"/>
                </a:solidFill>
                <a:latin typeface="Trebuchet MS"/>
                <a:cs typeface="Trebuchet MS"/>
              </a:rPr>
              <a:t>ANUAL</a:t>
            </a:r>
            <a:r>
              <a:rPr sz="1800" b="1" spc="-120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1800" b="1" dirty="0">
                <a:solidFill>
                  <a:srgbClr val="FFC000"/>
                </a:solidFill>
                <a:latin typeface="Trebuchet MS"/>
                <a:cs typeface="Trebuchet MS"/>
              </a:rPr>
              <a:t>POR</a:t>
            </a:r>
            <a:r>
              <a:rPr sz="1800" b="1" spc="-185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sz="1800" b="1" spc="-40" dirty="0">
                <a:solidFill>
                  <a:srgbClr val="FFC000"/>
                </a:solidFill>
                <a:latin typeface="Trebuchet MS"/>
                <a:cs typeface="Trebuchet MS"/>
              </a:rPr>
              <a:t>HECTARE:</a:t>
            </a:r>
            <a:r>
              <a:rPr sz="1800" b="1" spc="-175" dirty="0">
                <a:solidFill>
                  <a:srgbClr val="FFC000"/>
                </a:solidFill>
                <a:latin typeface="Trebuchet MS"/>
                <a:cs typeface="Trebuchet MS"/>
              </a:rPr>
              <a:t> </a:t>
            </a:r>
            <a:r>
              <a:rPr dirty="0"/>
              <a:t>Passo</a:t>
            </a:r>
            <a:r>
              <a:rPr spc="-20" dirty="0"/>
              <a:t> </a:t>
            </a:r>
            <a:r>
              <a:rPr dirty="0"/>
              <a:t>a Passo</a:t>
            </a:r>
            <a:r>
              <a:rPr spc="-30" dirty="0"/>
              <a:t> </a:t>
            </a:r>
            <a:r>
              <a:rPr dirty="0"/>
              <a:t>para</a:t>
            </a:r>
            <a:r>
              <a:rPr spc="-75" dirty="0"/>
              <a:t> </a:t>
            </a:r>
            <a:r>
              <a:rPr spc="-10" dirty="0"/>
              <a:t>recolhimento</a:t>
            </a:r>
            <a:r>
              <a:rPr spc="15" dirty="0"/>
              <a:t> </a:t>
            </a:r>
            <a:r>
              <a:rPr dirty="0"/>
              <a:t>da</a:t>
            </a:r>
            <a:r>
              <a:rPr spc="-15" dirty="0"/>
              <a:t> </a:t>
            </a:r>
            <a:r>
              <a:rPr spc="-20" dirty="0"/>
              <a:t>taxa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</TotalTime>
  <Words>955</Words>
  <Application>Microsoft Office PowerPoint</Application>
  <PresentationFormat>Widescreen</PresentationFormat>
  <Paragraphs>67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9" baseType="lpstr">
      <vt:lpstr>Carlito</vt:lpstr>
      <vt:lpstr>Trebuchet MS</vt:lpstr>
      <vt:lpstr>Verdana</vt:lpstr>
      <vt:lpstr>Office Theme</vt:lpstr>
      <vt:lpstr>Apresentação do PowerPoint</vt:lpstr>
      <vt:lpstr>| TAXA ANUAL POR HECTARE: Passo a Passo para recolhimento da taxa</vt:lpstr>
      <vt:lpstr>| TAXA ANUAL POR HECTARE: Passo a Passo para recolhimento da taxa</vt:lpstr>
      <vt:lpstr>| TAXA ANUAL POR HECTARE: Passo a Passo para recolhimento da taxa</vt:lpstr>
      <vt:lpstr>| TAXA ANUAL POR HECTARE: Passo a Passo para recolhimento da taxa</vt:lpstr>
      <vt:lpstr>| TAXA ANUAL POR HECTARE: Passo a Passo para recolhimento da taxa</vt:lpstr>
      <vt:lpstr>| TAXA ANUAL POR HECTARE: Passo a Passo para recolhimento da taxa</vt:lpstr>
      <vt:lpstr>| TAXA ANUAL POR HECTARE: Passo a Passo para recolhimento da taxa</vt:lpstr>
      <vt:lpstr>| TAXA ANUAL POR HECTARE: Passo a Passo para recolhimento da taxa</vt:lpstr>
      <vt:lpstr>| TAXA ANUAL POR HECTARE: Passo a Passo para recolhimento da taxa</vt:lpstr>
      <vt:lpstr>| TAXA ANUAL POR HECTARE: Passo a Passo para recolhimento da taxa</vt:lpstr>
      <vt:lpstr>| TAXA ANUAL POR HECTARE: Passo a Passo para recolhimento da taxa</vt:lpstr>
      <vt:lpstr>| TAXA ANUAL POR HECTARE: Passo a Passo para recolhimento da taxa</vt:lpstr>
      <vt:lpstr>| TAXA ANUAL POR HECTARE: Passo a Passo para recolhimento da taxa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Alexandre</dc:creator>
  <cp:lastModifiedBy>Alexandre Ribeiro de Queiroz</cp:lastModifiedBy>
  <cp:revision>1</cp:revision>
  <dcterms:created xsi:type="dcterms:W3CDTF">2024-12-26T11:34:07Z</dcterms:created>
  <dcterms:modified xsi:type="dcterms:W3CDTF">2024-12-26T11:49:01Z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2024-07-03T00:00:00Z</vt:filetime>
  </property>
  <property fmtid="{D5CDD505-2E9C-101B-9397-08002B2CF9AE}" pid="3" name="LastSaved">
    <vt:filetime>2024-12-26T00:00:00Z</vt:filetime>
  </property>
  <property fmtid="{D5CDD505-2E9C-101B-9397-08002B2CF9AE}" pid="4" name="Producer">
    <vt:lpwstr>3-Heights(TM) PDF Security Shell 4.8.25.2 (http://www.pdf-tools.com)</vt:lpwstr>
  </property>
</Properties>
</file>