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  <p:sldMasterId id="2147483672" r:id="rId2"/>
    <p:sldMasterId id="2147483674" r:id="rId3"/>
    <p:sldMasterId id="2147483676" r:id="rId4"/>
    <p:sldMasterId id="2147483660" r:id="rId5"/>
    <p:sldMasterId id="2147483703" r:id="rId6"/>
    <p:sldMasterId id="2147483685" r:id="rId7"/>
    <p:sldMasterId id="2147483691" r:id="rId8"/>
    <p:sldMasterId id="2147483687" r:id="rId9"/>
    <p:sldMasterId id="2147483693" r:id="rId10"/>
  </p:sldMasterIdLst>
  <p:notesMasterIdLst>
    <p:notesMasterId r:id="rId29"/>
  </p:notesMasterIdLst>
  <p:handoutMasterIdLst>
    <p:handoutMasterId r:id="rId30"/>
  </p:handoutMasterIdLst>
  <p:sldIdLst>
    <p:sldId id="259" r:id="rId11"/>
    <p:sldId id="261" r:id="rId12"/>
    <p:sldId id="310" r:id="rId13"/>
    <p:sldId id="312" r:id="rId14"/>
    <p:sldId id="262" r:id="rId15"/>
    <p:sldId id="311" r:id="rId16"/>
    <p:sldId id="300" r:id="rId17"/>
    <p:sldId id="302" r:id="rId18"/>
    <p:sldId id="309" r:id="rId19"/>
    <p:sldId id="304" r:id="rId20"/>
    <p:sldId id="308" r:id="rId21"/>
    <p:sldId id="306" r:id="rId22"/>
    <p:sldId id="307" r:id="rId23"/>
    <p:sldId id="264" r:id="rId24"/>
    <p:sldId id="313" r:id="rId25"/>
    <p:sldId id="305" r:id="rId26"/>
    <p:sldId id="314" r:id="rId27"/>
    <p:sldId id="274" r:id="rId28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00"/>
    <a:srgbClr val="00F5DD"/>
    <a:srgbClr val="D8D8EB"/>
    <a:srgbClr val="001EFF"/>
    <a:srgbClr val="B0B1D5"/>
    <a:srgbClr val="420068"/>
    <a:srgbClr val="FCE7BE"/>
    <a:srgbClr val="000A92"/>
    <a:srgbClr val="FCEFE2"/>
    <a:srgbClr val="727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4D5130-3B8F-C453-7D40-420531507F66}" v="134" dt="2023-03-30T14:41:20.246"/>
    <p1510:client id="{720A2F19-AC97-A424-33E9-E45EEF8D1D6C}" v="138" dt="2023-03-28T23:08:34.467"/>
    <p1510:client id="{26ADC14E-F67A-7486-1339-54735D6120D1}" v="61" dt="2023-04-03T21:15:38.940"/>
    <p1510:client id="{9D5A1E14-45F4-3693-1A00-7A77353093EC}" v="696" dt="2023-04-04T23:35:13.764"/>
    <p1510:client id="{A5D566D2-341F-FF7E-34C9-0124CD5D3F7E}" v="778" dt="2023-03-29T19:37:37.857"/>
    <p1510:client id="{C9DF181A-D256-5A01-C9C0-5179D9662030}" v="78" dt="2023-03-28T23:23:25.935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15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3F67CB9-48B0-0DDA-5E46-6487BB3051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EE1F42-FD57-F98B-EDB2-86B6C904C4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61798-7C7A-444A-A1DD-32C5794F309F}" type="datetimeFigureOut">
              <a:rPr lang="pt-BR" smtClean="0"/>
              <a:t>05/04/2023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6501AB-372E-CAD6-3C10-B4636DF66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4274BA-90F8-EE2E-8339-47380286F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ABECE-C8EB-AF48-842A-D54DD6276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86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DFC1-75E8-6F4C-9B15-055E5A4B33FB}" type="datetimeFigureOut">
              <a:rPr lang="pt-BR" smtClean="0"/>
              <a:t>05/04/2023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B49FE-9695-0948-BDCD-6B762CE9C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22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F5DD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5725" y="5616121"/>
            <a:ext cx="1000276" cy="33312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1/12/22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81282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6">
    <p:bg>
      <p:bgPr>
        <a:solidFill>
          <a:srgbClr val="00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EB00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EB0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25993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1274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8AEADF-F452-BD59-59BE-49D1707C83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071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325323B-4C6D-F9DE-E27E-FAFBDE0EC6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2599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5A57B4C-597F-6278-9D18-FA5A62351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447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12451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7"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8AF9356A-4108-CD63-4FA6-0265124091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7034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6230B20-1A09-F979-DF41-49DDD4FF40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490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65AE440B-EBED-B759-F133-DE99E93C7A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5490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16DAC072-28C0-B34F-BCED-D87DC32B42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9082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AF9D1B1A-4634-AAF6-CB38-5726A5422F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9082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38820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8">
    <p:bg>
      <p:bgPr>
        <a:solidFill>
          <a:srgbClr val="00F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420068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420068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415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127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371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ANC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605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1"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FF483F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87331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2">
    <p:bg>
      <p:bgPr>
        <a:solidFill>
          <a:srgbClr val="FF4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420068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938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3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00EB00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FF7E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990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4"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420068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EB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315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52379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4A1A36-B29E-911E-A571-4E05F6AB7A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EB00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5560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tx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4835" y="5616121"/>
            <a:ext cx="1000276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1/11/22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203885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D12660-8FFF-C805-9308-F9010B1231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333848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40194E-F7EB-D1C6-D929-B508E6E8E8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FF483F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829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1557" y="2817197"/>
            <a:ext cx="2868654" cy="884940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1557" y="3891536"/>
            <a:ext cx="2868654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EB00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1" y="5616121"/>
            <a:ext cx="124882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1/12/22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276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1" y="2839774"/>
            <a:ext cx="2964070" cy="884940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1" y="3914113"/>
            <a:ext cx="2733482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F5DD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4684" y="5616121"/>
            <a:ext cx="1264731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1/12/22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5954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482725"/>
            <a:ext cx="5257800" cy="458787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62200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een, laser, scene, light&#10;&#10;Description automatically generated">
            <a:extLst>
              <a:ext uri="{FF2B5EF4-FFF2-40B4-BE49-F238E27FC236}">
                <a16:creationId xmlns:a16="http://schemas.microsoft.com/office/drawing/2014/main" id="{9B0D5EA4-1355-AD11-D130-F3FA1D194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206588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64880" y="1482725"/>
            <a:ext cx="2788920" cy="4587875"/>
          </a:xfrm>
          <a:prstGeom prst="rect">
            <a:avLst/>
          </a:prstGeom>
          <a:solidFill>
            <a:srgbClr val="000A92"/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sz="1800" b="0" i="0">
                <a:solidFill>
                  <a:srgbClr val="00F5DD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solidFill>
                  <a:schemeClr val="bg1"/>
                </a:solidFill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17443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4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43F0F7A-A8D5-379F-CA53-2FC81FEE6409}"/>
              </a:ext>
            </a:extLst>
          </p:cNvPr>
          <p:cNvGrpSpPr/>
          <p:nvPr userDrawn="1"/>
        </p:nvGrpSpPr>
        <p:grpSpPr>
          <a:xfrm rot="5400000">
            <a:off x="5895722" y="1259474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8FC78D5-3C70-5D6F-DF30-C8550B1B5593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EDAAA3D-400D-612C-9C8E-D7593F249358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D1EBF92-F813-9FBA-E513-3E1E31C1A86D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2820226-045F-51CC-A5F6-A83964117438}"/>
              </a:ext>
            </a:extLst>
          </p:cNvPr>
          <p:cNvGrpSpPr/>
          <p:nvPr userDrawn="1"/>
        </p:nvGrpSpPr>
        <p:grpSpPr>
          <a:xfrm rot="5400000">
            <a:off x="5895726" y="185924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4DD0E7F-F9B3-1D87-9CEC-1569CAD5D22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50448E1-0EEE-EB73-3D93-30223222FDF0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7C753B2-5EC7-B554-FD26-C23B130DEF55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1538" y="781173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1989</a:t>
            </a:r>
            <a:endParaRPr lang="en-BR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6484156" y="80978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57936" y="787083"/>
            <a:ext cx="3151616" cy="833126"/>
          </a:xfrm>
          <a:prstGeom prst="rect">
            <a:avLst/>
          </a:prstGeom>
        </p:spPr>
        <p:txBody>
          <a:bodyPr anchor="t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23887" y="1989361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EB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1992</a:t>
            </a:r>
            <a:endParaRPr lang="en-BR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23315" y="3188218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FF7E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1994</a:t>
            </a:r>
            <a:endParaRPr lang="en-BR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23887" y="4447474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483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1995 1998</a:t>
            </a:r>
            <a:endParaRPr lang="en-B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F35C25-F469-25F6-5AE8-B4AB7F5E7F28}"/>
              </a:ext>
            </a:extLst>
          </p:cNvPr>
          <p:cNvGrpSpPr/>
          <p:nvPr userDrawn="1"/>
        </p:nvGrpSpPr>
        <p:grpSpPr>
          <a:xfrm rot="16200000">
            <a:off x="5895726" y="659706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A9D346-4BA9-44A4-42B1-B34D549DBDCE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8DB1C4-F7F3-9F57-563C-22D7DCA683C2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0461FDD-D5CC-C23C-FDC9-7728ED12D78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F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C2D869-DA57-92CD-F1C5-C6D1FD4A6FB9}"/>
              </a:ext>
            </a:extLst>
          </p:cNvPr>
          <p:cNvGrpSpPr/>
          <p:nvPr userDrawn="1"/>
        </p:nvGrpSpPr>
        <p:grpSpPr>
          <a:xfrm rot="5400000">
            <a:off x="5895726" y="2471398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1CDCEE8-E2B6-3F0B-B9D3-91E7922FB7A2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09761F-E795-A69E-3811-B866EEFC79B6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E271613-D766-3D82-8419-8783215E2A0F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E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  <p:sp>
        <p:nvSpPr>
          <p:cNvPr id="120" name="Text Placeholder 15">
            <a:extLst>
              <a:ext uri="{FF2B5EF4-FFF2-40B4-BE49-F238E27FC236}">
                <a16:creationId xmlns:a16="http://schemas.microsoft.com/office/drawing/2014/main" id="{A5041D1E-2AB4-F890-FD0E-39E3AB1509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7936" y="1989361"/>
            <a:ext cx="5354423" cy="102816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9513E69-4A9E-D138-46E9-F2D2CE3AC26D}"/>
              </a:ext>
            </a:extLst>
          </p:cNvPr>
          <p:cNvGrpSpPr/>
          <p:nvPr userDrawn="1"/>
        </p:nvGrpSpPr>
        <p:grpSpPr>
          <a:xfrm rot="5400000">
            <a:off x="5895722" y="306899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BF9635D-4088-89BF-8C07-0596358CC5D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396B66F-0F5D-B3ED-2305-A4BE2D047C2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DE47946-263E-DA18-1E4F-2A017F122F6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728B48D-824D-511D-DF16-708CBD34A75D}"/>
              </a:ext>
            </a:extLst>
          </p:cNvPr>
          <p:cNvGrpSpPr/>
          <p:nvPr userDrawn="1"/>
        </p:nvGrpSpPr>
        <p:grpSpPr>
          <a:xfrm rot="5400000">
            <a:off x="5895726" y="3669828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502C2A1-14BA-EDE9-0E78-AE217C75B4CC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00D9F7C-728B-1AA3-86AF-B2213C77254C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A29D4E5-10FF-DE9C-C7F0-FC8FC7272536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  <p:sp>
        <p:nvSpPr>
          <p:cNvPr id="129" name="Text Placeholder 15">
            <a:extLst>
              <a:ext uri="{FF2B5EF4-FFF2-40B4-BE49-F238E27FC236}">
                <a16:creationId xmlns:a16="http://schemas.microsoft.com/office/drawing/2014/main" id="{449EE7DD-D07E-BBE1-CACD-AA2C9B1EFA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4156" y="318722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1EF96-516B-082F-8E6C-B8F2D5F7CBE3}"/>
              </a:ext>
            </a:extLst>
          </p:cNvPr>
          <p:cNvGrpSpPr/>
          <p:nvPr userDrawn="1"/>
        </p:nvGrpSpPr>
        <p:grpSpPr>
          <a:xfrm rot="5400000">
            <a:off x="5895722" y="4278740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585B7AD-B07E-015C-4CDD-97B365A9FE65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9F37E8D-F184-BEC8-7B4F-74196FF409B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8DAA3D6-7AF3-6DDE-C015-B388A3B28507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C22FE71-6307-D76E-6203-0CAE01049778}"/>
              </a:ext>
            </a:extLst>
          </p:cNvPr>
          <p:cNvGrpSpPr/>
          <p:nvPr userDrawn="1"/>
        </p:nvGrpSpPr>
        <p:grpSpPr>
          <a:xfrm rot="5400000">
            <a:off x="5895726" y="488765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182AA7A-AFD1-4C61-E0DA-63805D218CA9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E63140E-D697-E7B1-AD40-1EF6AED1B74B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D63D9F3-1738-471F-6636-3C5BD4CEA02E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4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  <p:sp>
        <p:nvSpPr>
          <p:cNvPr id="138" name="Text Placeholder 15">
            <a:extLst>
              <a:ext uri="{FF2B5EF4-FFF2-40B4-BE49-F238E27FC236}">
                <a16:creationId xmlns:a16="http://schemas.microsoft.com/office/drawing/2014/main" id="{37AE015C-63DC-28F4-FAE8-3071FE664D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7936" y="4439953"/>
            <a:ext cx="5354423" cy="163096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1E93ADA-8637-FA24-82C4-9950ED963EB7}"/>
              </a:ext>
            </a:extLst>
          </p:cNvPr>
          <p:cNvGrpSpPr/>
          <p:nvPr userDrawn="1"/>
        </p:nvGrpSpPr>
        <p:grpSpPr>
          <a:xfrm rot="5400000">
            <a:off x="5895722" y="549945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5429EFA-708B-4387-F0B7-B97312F63BD8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7F1A925-0FE3-600B-693E-77C67A3C090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50A6D0F-D947-B40A-7252-57D690F8763F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6A71BDE-B66A-2C65-857B-2229EC9B5FF3}"/>
              </a:ext>
            </a:extLst>
          </p:cNvPr>
          <p:cNvGrpSpPr/>
          <p:nvPr userDrawn="1"/>
        </p:nvGrpSpPr>
        <p:grpSpPr>
          <a:xfrm rot="5400000">
            <a:off x="5895722" y="6099220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6CCDC8A-A9F1-B22F-BBD2-C842528D0B2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63C87EA-2486-A3FA-7F34-C091EEC5AC7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2FD712F-B62E-08B2-D405-46BEDDA53A8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5739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5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020578" y="2597705"/>
            <a:ext cx="979806" cy="4568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1989</a:t>
            </a:r>
            <a:endParaRPr lang="en-BR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4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936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16306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EB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1992</a:t>
            </a:r>
            <a:endParaRPr lang="en-BR"/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218B1783-F6A6-463B-B34F-3F3207357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1565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DF550472-9B3A-0440-3D45-D23D46CFF3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6306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866898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7E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1994</a:t>
            </a:r>
            <a:endParaRPr lang="en-BR"/>
          </a:p>
        </p:txBody>
      </p:sp>
      <p:sp>
        <p:nvSpPr>
          <p:cNvPr id="94" name="Text Placeholder 15">
            <a:extLst>
              <a:ext uri="{FF2B5EF4-FFF2-40B4-BE49-F238E27FC236}">
                <a16:creationId xmlns:a16="http://schemas.microsoft.com/office/drawing/2014/main" id="{75228A74-A0DB-CCE4-2F77-4371F8A49E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79738" y="3638550"/>
            <a:ext cx="2868550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8559024" y="2383600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483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1995 1998</a:t>
            </a:r>
            <a:endParaRPr lang="en-BR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EA092C-5920-4A43-DC35-BC7B932B57F4}"/>
              </a:ext>
            </a:extLst>
          </p:cNvPr>
          <p:cNvGrpSpPr/>
          <p:nvPr userDrawn="1"/>
        </p:nvGrpSpPr>
        <p:grpSpPr>
          <a:xfrm>
            <a:off x="838200" y="3356487"/>
            <a:ext cx="10316460" cy="145026"/>
            <a:chOff x="838200" y="3356487"/>
            <a:chExt cx="10316460" cy="14502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334D528-1C18-503F-8C6F-F427C413A70F}"/>
                </a:ext>
              </a:extLst>
            </p:cNvPr>
            <p:cNvGrpSpPr/>
            <p:nvPr userDrawn="1"/>
          </p:nvGrpSpPr>
          <p:grpSpPr>
            <a:xfrm>
              <a:off x="383703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BCEEDDF-4DAB-BA77-0B1D-7457E5A48E0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A2B54EB-4B5A-9EB1-5148-70B117542E6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B0B46E9-B96B-7887-F5EF-66B87C1A342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A424E7D-BFCF-0670-6C91-FD90E3739475}"/>
                </a:ext>
              </a:extLst>
            </p:cNvPr>
            <p:cNvGrpSpPr/>
            <p:nvPr userDrawn="1"/>
          </p:nvGrpSpPr>
          <p:grpSpPr>
            <a:xfrm>
              <a:off x="443680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956AB45-3552-6BE0-2D76-E1679F3E823C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82D5A72-108C-517D-FB47-48AE1E28947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C192556-9BC5-C8F7-EFE6-0EA0809D07F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991DC2-E8BC-B913-8F8F-42E6CD9CEA4C}"/>
                </a:ext>
              </a:extLst>
            </p:cNvPr>
            <p:cNvGrpSpPr/>
            <p:nvPr userDrawn="1"/>
          </p:nvGrpSpPr>
          <p:grpSpPr>
            <a:xfrm>
              <a:off x="83820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9DDE295-6DB8-8D1C-A438-DBBEE281CFF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FFC5C13-195F-2C8F-2CB5-48A1BC35A1E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43A68DB-1698-120B-2F29-23EE6A7B905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CF35C25-F469-25F6-5AE8-B4AB7F5E7F28}"/>
                </a:ext>
              </a:extLst>
            </p:cNvPr>
            <p:cNvGrpSpPr/>
            <p:nvPr userDrawn="1"/>
          </p:nvGrpSpPr>
          <p:grpSpPr>
            <a:xfrm>
              <a:off x="143796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DA9D346-4BA9-44A4-42B1-B34D549DBDC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8DB1C4-F7F3-9F57-563C-22D7DCA683C2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461FDD-D5CC-C23C-FDC9-7728ED12D78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F5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1F4E22-651F-EC4A-C19C-FFF31E4AB13A}"/>
                </a:ext>
              </a:extLst>
            </p:cNvPr>
            <p:cNvGrpSpPr/>
            <p:nvPr userDrawn="1"/>
          </p:nvGrpSpPr>
          <p:grpSpPr>
            <a:xfrm>
              <a:off x="203773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0D52894-EB76-2299-30B2-76B84F8287E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C350AAD-A124-8FF3-55B9-0508450468D7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76640F3-CBF6-8516-7BF7-FD72B77E20FB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12CB3FE-DECD-CEF1-47C4-D2977A712C1E}"/>
                </a:ext>
              </a:extLst>
            </p:cNvPr>
            <p:cNvGrpSpPr/>
            <p:nvPr userDrawn="1"/>
          </p:nvGrpSpPr>
          <p:grpSpPr>
            <a:xfrm>
              <a:off x="2637504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FAE38CE-C4B2-80BC-DDE2-878B2CA0E75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35EFC3B-AE93-5319-1FCD-72B62A4CB00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07F6221-D055-97B5-3247-79DDD23721F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2C2D869-DA57-92CD-F1C5-C6D1FD4A6FB9}"/>
                </a:ext>
              </a:extLst>
            </p:cNvPr>
            <p:cNvGrpSpPr/>
            <p:nvPr userDrawn="1"/>
          </p:nvGrpSpPr>
          <p:grpSpPr>
            <a:xfrm rot="10800000">
              <a:off x="3237272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1CDCEE8-E2B6-3F0B-B9D3-91E7922FB7A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509761F-E795-A69E-3811-B866EEFC79B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E271613-D766-3D82-8419-8783215E2A0F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E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B89A8D9-A6AE-D6E4-912B-628CEB514939}"/>
                </a:ext>
              </a:extLst>
            </p:cNvPr>
            <p:cNvGrpSpPr/>
            <p:nvPr userDrawn="1"/>
          </p:nvGrpSpPr>
          <p:grpSpPr>
            <a:xfrm>
              <a:off x="5036575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272E492-81BA-117E-E446-1B555CCAEF5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1A16E94-AA93-D0C8-8B33-39E210965C7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AA365D4-9FF3-C3C9-8A23-5A5E27CA5A69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F65AB7A-11C9-658B-2D22-38EA18839BFF}"/>
                </a:ext>
              </a:extLst>
            </p:cNvPr>
            <p:cNvGrpSpPr/>
            <p:nvPr userDrawn="1"/>
          </p:nvGrpSpPr>
          <p:grpSpPr>
            <a:xfrm>
              <a:off x="563634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3B1A7D7-DD9B-1766-B7CD-EF778B126853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B305604-B131-88D3-06E6-85703062019D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F0983BD-EFC8-269A-B92F-9A419D140108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28B48D-824D-511D-DF16-708CBD34A75D}"/>
                </a:ext>
              </a:extLst>
            </p:cNvPr>
            <p:cNvGrpSpPr/>
            <p:nvPr userDrawn="1"/>
          </p:nvGrpSpPr>
          <p:grpSpPr>
            <a:xfrm>
              <a:off x="623227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502C2A1-14BA-EDE9-0E78-AE217C75B4CC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00D9F7C-728B-1AA3-86AF-B2213C77254C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A29D4E5-10FF-DE9C-C7F0-FC8FC727253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7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FA16856-3EED-0147-5619-DA434C064452}"/>
                </a:ext>
              </a:extLst>
            </p:cNvPr>
            <p:cNvGrpSpPr/>
            <p:nvPr userDrawn="1"/>
          </p:nvGrpSpPr>
          <p:grpSpPr>
            <a:xfrm>
              <a:off x="682821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B5A1942-138B-0355-6B02-45189C0F88E5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FBDD560-B2E1-55DE-AA4E-6782CDADC6B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9B17745-E1AD-4CF3-A8BA-7E9AF848F4A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C53A2E5-ADCA-1FE0-2571-890AADFE374B}"/>
                </a:ext>
              </a:extLst>
            </p:cNvPr>
            <p:cNvGrpSpPr/>
            <p:nvPr userDrawn="1"/>
          </p:nvGrpSpPr>
          <p:grpSpPr>
            <a:xfrm>
              <a:off x="7427981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FFC7A33-DB73-3352-3C04-AAF749190EB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55240FE-851D-1314-3AF2-61E1D258663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4F9F3D7-BA65-3100-C96D-EED496A8B00D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D38044F-2678-397C-4B0F-438E09521F77}"/>
                </a:ext>
              </a:extLst>
            </p:cNvPr>
            <p:cNvGrpSpPr/>
            <p:nvPr userDrawn="1"/>
          </p:nvGrpSpPr>
          <p:grpSpPr>
            <a:xfrm>
              <a:off x="802774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5FEDC6-8B98-2B0D-BDB2-5BDF469AF682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843867A-7605-1BE6-39DA-2BA367B564C5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EDBF6C8-3246-2818-6FBA-205304168F05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BA20947-5050-99E3-D673-9055DB9E04F0}"/>
                </a:ext>
              </a:extLst>
            </p:cNvPr>
            <p:cNvGrpSpPr/>
            <p:nvPr userDrawn="1"/>
          </p:nvGrpSpPr>
          <p:grpSpPr>
            <a:xfrm>
              <a:off x="862751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43F4F45-26CF-C968-0A6B-8DC5D32678EA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04F5546-388B-4CBD-2EE6-39F0E14CBF0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5CFD7106-911A-56A7-51B3-685B6C9914A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4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6AA22E2-4E52-A148-35AB-3FBF90BCE50A}"/>
                </a:ext>
              </a:extLst>
            </p:cNvPr>
            <p:cNvGrpSpPr/>
            <p:nvPr userDrawn="1"/>
          </p:nvGrpSpPr>
          <p:grpSpPr>
            <a:xfrm>
              <a:off x="921033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B06EB1E-AE83-C1A6-1C1C-E5B97ED7CCC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66F281A-9574-4F26-783E-D76C9D2159C8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56D5DB2-8E60-6CC6-8B83-0296759C8D87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29BFB4A-3F1F-94DC-0F6A-1DA9F3C71D38}"/>
                </a:ext>
              </a:extLst>
            </p:cNvPr>
            <p:cNvGrpSpPr/>
            <p:nvPr userDrawn="1"/>
          </p:nvGrpSpPr>
          <p:grpSpPr>
            <a:xfrm>
              <a:off x="981009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2F83FAF-3352-298C-39C5-2C94751856FD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B7F8BAF-882B-FA48-52DC-B31652863AD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DBD2A7D-5380-B578-33CA-42516D20EF6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75F85F5-E09F-93DA-94FE-D6242C00C962}"/>
                </a:ext>
              </a:extLst>
            </p:cNvPr>
            <p:cNvGrpSpPr/>
            <p:nvPr userDrawn="1"/>
          </p:nvGrpSpPr>
          <p:grpSpPr>
            <a:xfrm>
              <a:off x="1040986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E0C25EE-739B-2718-E7E9-565791F2713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E881EFA-1877-F7A5-94E9-EA0213E09BD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7E23B9-755D-E7E8-A8E7-2AC8329688B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037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98B2EF0-CB41-ECCC-330D-7106715DC1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8096" b="44193"/>
          <a:stretch/>
        </p:blipFill>
        <p:spPr>
          <a:xfrm>
            <a:off x="2664995" y="1967179"/>
            <a:ext cx="2275072" cy="13757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AF1EE9-2753-8B0C-002A-708B389DA7FA}"/>
              </a:ext>
            </a:extLst>
          </p:cNvPr>
          <p:cNvSpPr/>
          <p:nvPr userDrawn="1"/>
        </p:nvSpPr>
        <p:spPr>
          <a:xfrm>
            <a:off x="0" y="4450732"/>
            <a:ext cx="12192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405521-49E2-A7F5-692D-555645447465}"/>
              </a:ext>
            </a:extLst>
          </p:cNvPr>
          <p:cNvSpPr>
            <a:spLocks noChangeAspect="1"/>
          </p:cNvSpPr>
          <p:nvPr userDrawn="1"/>
        </p:nvSpPr>
        <p:spPr>
          <a:xfrm>
            <a:off x="994223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DB8E25-F186-979A-4CE0-97730526C29E}"/>
              </a:ext>
            </a:extLst>
          </p:cNvPr>
          <p:cNvSpPr>
            <a:spLocks noChangeAspect="1"/>
          </p:cNvSpPr>
          <p:nvPr userDrawn="1"/>
        </p:nvSpPr>
        <p:spPr>
          <a:xfrm>
            <a:off x="10081777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E0D96E-E791-CACE-C7E9-44D13D7ACC87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43FE3F1-A6F8-41D1-9779-D9AE733FD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3105"/>
          <a:stretch/>
        </p:blipFill>
        <p:spPr>
          <a:xfrm>
            <a:off x="253103" y="2148877"/>
            <a:ext cx="3151834" cy="11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1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1D42F0-7E9E-259E-D3E0-E2C31570CA26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3CB9D1-2C76-1992-16B5-B3C30813BE33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20B10C-2941-925D-C3BB-79C50EE798CE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972C5A6-EA55-90FE-2EAF-A2039E14EF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B483785-D387-4B67-B058-744BA17EDD58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D07580F-F649-477D-AF1B-ED850D41B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2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8118-D56E-BCED-B1CE-F1B8E3C4D0B1}"/>
              </a:ext>
            </a:extLst>
          </p:cNvPr>
          <p:cNvSpPr/>
          <p:nvPr userDrawn="1"/>
        </p:nvSpPr>
        <p:spPr>
          <a:xfrm>
            <a:off x="0" y="4450732"/>
            <a:ext cx="12192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C9A2B8-06A6-AB08-C3EE-E3F0A2EB7873}"/>
              </a:ext>
            </a:extLst>
          </p:cNvPr>
          <p:cNvSpPr>
            <a:spLocks noChangeAspect="1"/>
          </p:cNvSpPr>
          <p:nvPr userDrawn="1"/>
        </p:nvSpPr>
        <p:spPr>
          <a:xfrm>
            <a:off x="1715583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B66B0-A811-4E12-6CA5-E44BDF5FF4EA}"/>
              </a:ext>
            </a:extLst>
          </p:cNvPr>
          <p:cNvSpPr>
            <a:spLocks noChangeAspect="1"/>
          </p:cNvSpPr>
          <p:nvPr userDrawn="1"/>
        </p:nvSpPr>
        <p:spPr>
          <a:xfrm>
            <a:off x="9361710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785644-2035-4F53-8981-5F67242392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7634" y="1533285"/>
            <a:ext cx="4791342" cy="31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B02D90-25EB-ED1A-4ECE-E597F7E9E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386" t="40948" r="7631" b="38975"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6C47E6F-F6FA-4054-836F-27EA0C081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43105"/>
          <a:stretch/>
        </p:blipFill>
        <p:spPr>
          <a:xfrm>
            <a:off x="686240" y="2425602"/>
            <a:ext cx="3206948" cy="12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3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3E3005C-1676-E6EE-4709-5C8718CA6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2820"/>
          <a:stretch/>
        </p:blipFill>
        <p:spPr>
          <a:xfrm>
            <a:off x="647364" y="2402143"/>
            <a:ext cx="3265698" cy="12434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C127095-CF2F-8F31-9338-99A78AE32E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0386" t="40948" r="7631" b="38975"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2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0" r:id="rId2"/>
    <p:sldLayoutId id="2147483695" r:id="rId3"/>
    <p:sldLayoutId id="2147483697" r:id="rId4"/>
    <p:sldLayoutId id="2147483696" r:id="rId5"/>
    <p:sldLayoutId id="2147483680" r:id="rId6"/>
    <p:sldLayoutId id="2147483681" r:id="rId7"/>
    <p:sldLayoutId id="2147483661" r:id="rId8"/>
    <p:sldLayoutId id="214748370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2" r:id="rId2"/>
    <p:sldLayoutId id="2147483683" r:id="rId3"/>
    <p:sldLayoutId id="214748368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89ADA29-2803-497B-B665-8FE5C5B10C9C}"/>
              </a:ext>
            </a:extLst>
          </p:cNvPr>
          <p:cNvSpPr/>
          <p:nvPr userDrawn="1"/>
        </p:nvSpPr>
        <p:spPr>
          <a:xfrm>
            <a:off x="4326511" y="6016874"/>
            <a:ext cx="2668649" cy="74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flipH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BF4CCB6-850D-EEDC-2991-9FDD027E9FBA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2E647B-F435-159F-691B-A1CE32AB6C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0065AF8-AC12-4E8E-9EDA-70745C7F4573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91AD16-A352-4061-BE43-FBFC4B59A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flipH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7CABC6F-3A10-369C-00F0-15819F617D83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4BFFD5-C4A9-B741-5BA3-7CD128E838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70C16B3-9A89-44D0-96F9-041DDCC99E0B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35FF13-3775-4935-84ED-FD89ECB14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6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8118-D56E-BCED-B1CE-F1B8E3C4D0B1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B66B0-A811-4E12-6CA5-E44BDF5FF4EA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8767358-15C8-8EEF-4371-A7C541262F6A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5C680A7-CB37-8FA2-00A9-0D20ABDD2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D36BD31-872A-41FB-B11D-F6E2289F9CF8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C05CD48-0E92-472C-9EC1-086D9DFB3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5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o.br/noticias/fim-reservas-ipv4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esr.rnp.br/cursos?_buscar=IPv6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stats.labs.apnic.net/ipv6/BR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stats.labs.apnic.net/ipv6/BR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s.labs.apnic.net/cgi-bin/v6pop?c=BR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labs.apnic.net/cgi-bin/v6pop?c=BR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20002-B86A-7CC0-C356-E6330DC14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Fomento e Ações da RNP na promoção do IPv6</a:t>
            </a:r>
            <a:endParaRPr lang="en-US" dirty="0">
              <a:latin typeface="Barlow Medium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8075A3-D4D4-A083-5FFD-D75633221B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r>
              <a:rPr lang="pt-BR" dirty="0">
                <a:latin typeface="Barlow"/>
              </a:rPr>
              <a:t>Janice Ribeiro</a:t>
            </a:r>
          </a:p>
          <a:p>
            <a:r>
              <a:rPr lang="pt-BR" dirty="0">
                <a:latin typeface="Barlow"/>
              </a:rPr>
              <a:t>05/04/2023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8151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9E464-0E3E-C7FC-149C-8A41A10F6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dirty="0" err="1">
                <a:latin typeface="Barlow Medium"/>
              </a:rPr>
              <a:t>Restrições</a:t>
            </a:r>
            <a:r>
              <a:rPr lang="en-US" dirty="0">
                <a:latin typeface="Barlow Medium"/>
              </a:rPr>
              <a:t> </a:t>
            </a:r>
            <a:r>
              <a:rPr lang="en-US" dirty="0" err="1">
                <a:latin typeface="Barlow Medium"/>
              </a:rPr>
              <a:t>nas</a:t>
            </a:r>
            <a:r>
              <a:rPr lang="en-US" dirty="0">
                <a:latin typeface="Barlow Medium"/>
              </a:rPr>
              <a:t> </a:t>
            </a:r>
            <a:r>
              <a:rPr lang="en-US" dirty="0" err="1">
                <a:latin typeface="Barlow Medium"/>
              </a:rPr>
              <a:t>autoridades</a:t>
            </a:r>
            <a:r>
              <a:rPr lang="en-US" dirty="0">
                <a:latin typeface="Barlow Medium"/>
              </a:rPr>
              <a:t> de </a:t>
            </a:r>
            <a:r>
              <a:rPr lang="en-US" dirty="0" err="1">
                <a:latin typeface="Barlow Medium"/>
              </a:rPr>
              <a:t>registro</a:t>
            </a:r>
            <a:r>
              <a:rPr lang="en-US" dirty="0">
                <a:latin typeface="Barlow Medium"/>
              </a:rPr>
              <a:t> da </a:t>
            </a:r>
            <a:r>
              <a:rPr lang="en-US" dirty="0" err="1">
                <a:latin typeface="Barlow Medium"/>
              </a:rPr>
              <a:t>região</a:t>
            </a:r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DFFF0-57D5-F548-612E-541500C91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861" y="1482725"/>
            <a:ext cx="10595939" cy="4587875"/>
          </a:xfrm>
        </p:spPr>
        <p:txBody>
          <a:bodyPr lIns="72000" tIns="45720" rIns="72000" bIns="45720" anchor="t"/>
          <a:lstStyle/>
          <a:p>
            <a:r>
              <a:rPr lang="en-US" dirty="0" err="1">
                <a:latin typeface="Barlow Medium"/>
              </a:rPr>
              <a:t>Lacnic</a:t>
            </a:r>
            <a:r>
              <a:rPr lang="en-US" dirty="0">
                <a:latin typeface="Barlow Medium"/>
              </a:rPr>
              <a:t> e Registro.br – Fase 3 – </a:t>
            </a:r>
            <a:r>
              <a:rPr lang="en-US" dirty="0" err="1">
                <a:latin typeface="Barlow Medium"/>
              </a:rPr>
              <a:t>Esgotamento</a:t>
            </a:r>
            <a:r>
              <a:rPr lang="en-US" dirty="0">
                <a:latin typeface="Barlow Medium"/>
              </a:rPr>
              <a:t> com </a:t>
            </a:r>
            <a:r>
              <a:rPr lang="en-US" dirty="0" err="1">
                <a:latin typeface="Barlow Medium"/>
              </a:rPr>
              <a:t>lista</a:t>
            </a:r>
            <a:r>
              <a:rPr lang="en-US" dirty="0">
                <a:latin typeface="Barlow Medium"/>
              </a:rPr>
              <a:t> de </a:t>
            </a:r>
            <a:r>
              <a:rPr lang="en-US" dirty="0" err="1">
                <a:latin typeface="Barlow Medium"/>
              </a:rPr>
              <a:t>espera</a:t>
            </a:r>
            <a:endParaRPr lang="en-US" dirty="0" err="1"/>
          </a:p>
        </p:txBody>
      </p: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9843228-C8CC-8F5E-9E11-618F02563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37" y="2228447"/>
            <a:ext cx="8914459" cy="1497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E8851E-4923-B223-D1FD-10D3DD5C4302}"/>
              </a:ext>
            </a:extLst>
          </p:cNvPr>
          <p:cNvSpPr txBox="1"/>
          <p:nvPr/>
        </p:nvSpPr>
        <p:spPr>
          <a:xfrm>
            <a:off x="5063150" y="3942686"/>
            <a:ext cx="461959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  <a:hlinkClick r:id="rId3"/>
              </a:rPr>
              <a:t>https://registro.br/noticias/fim-reservas-ipv4/</a:t>
            </a:r>
            <a:endParaRPr lang="en-US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049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9E464-0E3E-C7FC-149C-8A41A10F6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601744"/>
            <a:ext cx="6781800" cy="1338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/>
                </a:solidFill>
                <a:latin typeface="+mj-lt"/>
              </a:rPr>
              <a:t>Restrições no endereçamento da RNP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D5E5F-002C-AB4B-D46A-B411077BE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06" r="15907" b="5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DFFF0-57D5-F548-612E-541500C91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1" y="2201958"/>
            <a:ext cx="6781800" cy="39007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+mn-lt"/>
              </a:rPr>
              <a:t>Endereços IPv4: 77% alocados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+mn-lt"/>
              </a:rPr>
              <a:t>Polítia de alocação de blocos atual: Restrição de 1 bloco /26 para novas instituições, mediante justificativa.</a:t>
            </a:r>
          </a:p>
        </p:txBody>
      </p:sp>
    </p:spTree>
    <p:extLst>
      <p:ext uri="{BB962C8B-B14F-4D97-AF65-F5344CB8AC3E}">
        <p14:creationId xmlns:p14="http://schemas.microsoft.com/office/powerpoint/2010/main" val="4103347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12A5-C8DE-D972-140D-605A7E48DD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dirty="0" err="1">
                <a:latin typeface="Barlow Medium"/>
              </a:rPr>
              <a:t>Problemas</a:t>
            </a:r>
            <a:r>
              <a:rPr lang="en-US" dirty="0">
                <a:latin typeface="Barlow Medium"/>
              </a:rPr>
              <a:t> </a:t>
            </a:r>
            <a:r>
              <a:rPr lang="en-US" dirty="0" err="1">
                <a:latin typeface="Barlow Medium"/>
              </a:rPr>
              <a:t>gerados</a:t>
            </a:r>
            <a:r>
              <a:rPr lang="en-US" dirty="0">
                <a:latin typeface="Barlow Medium"/>
              </a:rPr>
              <a:t>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CCA22-7D15-93FD-30C1-ED71D491FB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06" y="1482725"/>
            <a:ext cx="10539494" cy="4587875"/>
          </a:xfrm>
        </p:spPr>
        <p:txBody>
          <a:bodyPr lIns="72000" tIns="45720" rIns="72000" bIns="45720" anchor="t"/>
          <a:lstStyle/>
          <a:p>
            <a:r>
              <a:rPr lang="en-US" dirty="0" err="1">
                <a:latin typeface="Barlow Medium"/>
              </a:rPr>
              <a:t>Dificuldade</a:t>
            </a:r>
            <a:r>
              <a:rPr lang="en-US" dirty="0">
                <a:latin typeface="Barlow Medium"/>
              </a:rPr>
              <a:t> de </a:t>
            </a:r>
            <a:r>
              <a:rPr lang="en-US" dirty="0" err="1">
                <a:latin typeface="Barlow Medium"/>
              </a:rPr>
              <a:t>expansão</a:t>
            </a:r>
            <a:r>
              <a:rPr lang="en-US" dirty="0">
                <a:latin typeface="Barlow Medium"/>
              </a:rPr>
              <a:t> - </a:t>
            </a:r>
            <a:r>
              <a:rPr lang="en-US" dirty="0" err="1">
                <a:latin typeface="Barlow Medium"/>
              </a:rPr>
              <a:t>uso</a:t>
            </a:r>
            <a:r>
              <a:rPr lang="en-US" dirty="0">
                <a:latin typeface="Barlow Medium"/>
              </a:rPr>
              <a:t> de NAT</a:t>
            </a:r>
          </a:p>
          <a:p>
            <a:r>
              <a:rPr lang="en-US" dirty="0" err="1">
                <a:latin typeface="Barlow Medium"/>
              </a:rPr>
              <a:t>Implicações</a:t>
            </a:r>
            <a:r>
              <a:rPr lang="en-US" dirty="0">
                <a:latin typeface="Barlow Medium"/>
              </a:rPr>
              <a:t> </a:t>
            </a:r>
            <a:r>
              <a:rPr lang="en-US" dirty="0" err="1">
                <a:latin typeface="Barlow Medium"/>
              </a:rPr>
              <a:t>legais</a:t>
            </a:r>
            <a:endParaRPr lang="en-US" dirty="0">
              <a:latin typeface="Barlow Medium"/>
            </a:endParaRPr>
          </a:p>
          <a:p>
            <a:pPr marL="251460" lvl="2"/>
            <a:r>
              <a:rPr lang="en-US" dirty="0" err="1">
                <a:solidFill>
                  <a:srgbClr val="001EFF"/>
                </a:solidFill>
                <a:latin typeface="Barlow Medium"/>
              </a:rPr>
              <a:t>Dificulta</a:t>
            </a:r>
            <a:r>
              <a:rPr lang="en-US" dirty="0">
                <a:solidFill>
                  <a:srgbClr val="001EFF"/>
                </a:solidFill>
                <a:latin typeface="Barlow Medium"/>
              </a:rPr>
              <a:t> a </a:t>
            </a:r>
            <a:r>
              <a:rPr lang="en-US" dirty="0" err="1">
                <a:solidFill>
                  <a:srgbClr val="001EFF"/>
                </a:solidFill>
                <a:latin typeface="Barlow Medium"/>
              </a:rPr>
              <a:t>identificação</a:t>
            </a:r>
            <a:r>
              <a:rPr lang="en-US" dirty="0">
                <a:solidFill>
                  <a:srgbClr val="001EFF"/>
                </a:solidFill>
                <a:latin typeface="Barlow Medium"/>
              </a:rPr>
              <a:t> de </a:t>
            </a:r>
            <a:r>
              <a:rPr lang="en-US" dirty="0" err="1">
                <a:solidFill>
                  <a:srgbClr val="001EFF"/>
                </a:solidFill>
                <a:latin typeface="Barlow Medium"/>
              </a:rPr>
              <a:t>usuários</a:t>
            </a:r>
            <a:r>
              <a:rPr lang="en-US" dirty="0">
                <a:solidFill>
                  <a:srgbClr val="001EFF"/>
                </a:solidFill>
                <a:latin typeface="Barlow Medium"/>
              </a:rPr>
              <a:t> </a:t>
            </a:r>
            <a:r>
              <a:rPr lang="en-US" dirty="0" err="1">
                <a:solidFill>
                  <a:srgbClr val="001EFF"/>
                </a:solidFill>
                <a:latin typeface="Barlow Medium"/>
              </a:rPr>
              <a:t>em</a:t>
            </a:r>
            <a:r>
              <a:rPr lang="en-US" dirty="0">
                <a:solidFill>
                  <a:srgbClr val="001EFF"/>
                </a:solidFill>
                <a:latin typeface="Barlow Medium"/>
              </a:rPr>
              <a:t> ambientes com NAT, </a:t>
            </a:r>
            <a:r>
              <a:rPr lang="en-US" dirty="0" err="1">
                <a:solidFill>
                  <a:srgbClr val="001EFF"/>
                </a:solidFill>
                <a:latin typeface="Barlow Medium"/>
              </a:rPr>
              <a:t>controle</a:t>
            </a:r>
            <a:r>
              <a:rPr lang="en-US" dirty="0">
                <a:solidFill>
                  <a:srgbClr val="001EFF"/>
                </a:solidFill>
                <a:latin typeface="Barlow Medium"/>
              </a:rPr>
              <a:t> via log</a:t>
            </a:r>
          </a:p>
          <a:p>
            <a:r>
              <a:rPr lang="en-US" dirty="0">
                <a:latin typeface="Barlow Medium"/>
              </a:rPr>
              <a:t>Custo </a:t>
            </a:r>
            <a:r>
              <a:rPr lang="en-US" dirty="0" err="1">
                <a:latin typeface="Barlow Medium"/>
              </a:rPr>
              <a:t>operacional</a:t>
            </a:r>
            <a:endParaRPr lang="en-US">
              <a:latin typeface="Barlow Medium"/>
            </a:endParaRPr>
          </a:p>
          <a:p>
            <a:pPr marL="251460" lvl="2"/>
            <a:r>
              <a:rPr lang="en-US" dirty="0">
                <a:solidFill>
                  <a:srgbClr val="001EFF"/>
                </a:solidFill>
                <a:latin typeface="Barlow Medium"/>
              </a:rPr>
              <a:t>Hardware (NAT e CGNAT)</a:t>
            </a:r>
          </a:p>
          <a:p>
            <a:r>
              <a:rPr lang="en-US" dirty="0" err="1">
                <a:latin typeface="Barlow Medium"/>
              </a:rPr>
              <a:t>Aumento</a:t>
            </a:r>
            <a:r>
              <a:rPr lang="en-US" dirty="0">
                <a:latin typeface="Barlow Medium"/>
              </a:rPr>
              <a:t> de </a:t>
            </a:r>
            <a:r>
              <a:rPr lang="en-US" dirty="0" err="1">
                <a:latin typeface="Barlow Medium"/>
              </a:rPr>
              <a:t>latência</a:t>
            </a:r>
            <a:r>
              <a:rPr lang="en-US" dirty="0">
                <a:latin typeface="Barlow Medium"/>
              </a:rPr>
              <a:t> (</a:t>
            </a:r>
            <a:r>
              <a:rPr lang="en-US" dirty="0" err="1">
                <a:latin typeface="Barlow Medium"/>
              </a:rPr>
              <a:t>devido</a:t>
            </a:r>
            <a:r>
              <a:rPr lang="en-US" dirty="0">
                <a:latin typeface="Barlow Medium"/>
              </a:rPr>
              <a:t> </a:t>
            </a:r>
            <a:r>
              <a:rPr lang="en-US" dirty="0" err="1">
                <a:latin typeface="Barlow Medium"/>
              </a:rPr>
              <a:t>ao</a:t>
            </a:r>
            <a:r>
              <a:rPr lang="en-US" dirty="0">
                <a:latin typeface="Barlow Medium"/>
              </a:rPr>
              <a:t> NAT)</a:t>
            </a:r>
            <a:endParaRPr lang="en-US" dirty="0">
              <a:solidFill>
                <a:srgbClr val="001EFF"/>
              </a:solidFill>
              <a:latin typeface="Barlow Medium"/>
            </a:endParaRPr>
          </a:p>
          <a:p>
            <a:r>
              <a:rPr lang="en-US" dirty="0">
                <a:latin typeface="Barlow Medium"/>
              </a:rPr>
              <a:t>Falso </a:t>
            </a:r>
            <a:r>
              <a:rPr lang="en-US" dirty="0" err="1">
                <a:latin typeface="Barlow Medium"/>
              </a:rPr>
              <a:t>sentimento</a:t>
            </a:r>
            <a:r>
              <a:rPr lang="en-US" dirty="0">
                <a:latin typeface="Barlow Medium"/>
              </a:rPr>
              <a:t> de </a:t>
            </a:r>
            <a:r>
              <a:rPr lang="en-US" dirty="0" err="1">
                <a:latin typeface="Barlow Medium"/>
              </a:rPr>
              <a:t>segurança</a:t>
            </a:r>
            <a:r>
              <a:rPr lang="en-US" dirty="0">
                <a:latin typeface="Barlow Medium"/>
              </a:rPr>
              <a:t> (NAT </a:t>
            </a:r>
            <a:r>
              <a:rPr lang="en-US" dirty="0" err="1">
                <a:latin typeface="Barlow Medium"/>
              </a:rPr>
              <a:t>não</a:t>
            </a:r>
            <a:r>
              <a:rPr lang="en-US" dirty="0">
                <a:latin typeface="Barlow Medium"/>
              </a:rPr>
              <a:t> é firewall)</a:t>
            </a:r>
          </a:p>
          <a:p>
            <a:r>
              <a:rPr lang="en-US" dirty="0">
                <a:latin typeface="Barlow Medium"/>
              </a:rPr>
              <a:t>NAT </a:t>
            </a:r>
            <a:r>
              <a:rPr lang="en-US" dirty="0" err="1">
                <a:latin typeface="Barlow Medium"/>
              </a:rPr>
              <a:t>aumenta</a:t>
            </a:r>
            <a:r>
              <a:rPr lang="en-US" dirty="0">
                <a:latin typeface="Barlow Medium"/>
              </a:rPr>
              <a:t> a </a:t>
            </a:r>
            <a:r>
              <a:rPr lang="en-US" dirty="0" err="1">
                <a:latin typeface="Barlow Medium"/>
              </a:rPr>
              <a:t>complexidade</a:t>
            </a:r>
            <a:r>
              <a:rPr lang="en-US" dirty="0">
                <a:latin typeface="Barlow Medium"/>
              </a:rPr>
              <a:t> para troubleshooting e </a:t>
            </a:r>
            <a:r>
              <a:rPr lang="en-US" dirty="0" err="1">
                <a:latin typeface="Barlow Medium"/>
              </a:rPr>
              <a:t>desenho</a:t>
            </a:r>
            <a:r>
              <a:rPr lang="en-US" dirty="0">
                <a:latin typeface="Barlow Medium"/>
              </a:rPr>
              <a:t> de redes</a:t>
            </a:r>
          </a:p>
          <a:p>
            <a:pPr marL="251460" lvl="2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1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D8DB-3A96-5E45-2809-3ED835E8EF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dirty="0" err="1">
                <a:latin typeface="Barlow Medium"/>
              </a:rPr>
              <a:t>Evolução</a:t>
            </a:r>
            <a:r>
              <a:rPr lang="en-US" dirty="0">
                <a:latin typeface="Barlow Medium"/>
              </a:rPr>
              <a:t> do </a:t>
            </a:r>
            <a:r>
              <a:rPr lang="en-US" dirty="0" err="1">
                <a:latin typeface="Barlow Medium"/>
              </a:rPr>
              <a:t>uso</a:t>
            </a:r>
            <a:r>
              <a:rPr lang="en-US" dirty="0">
                <a:latin typeface="Barlow Medium"/>
              </a:rPr>
              <a:t> de IPv6 </a:t>
            </a:r>
            <a:r>
              <a:rPr lang="en-US" dirty="0" err="1">
                <a:latin typeface="Barlow Medium"/>
              </a:rPr>
              <a:t>na</a:t>
            </a:r>
            <a:r>
              <a:rPr lang="en-US" dirty="0">
                <a:latin typeface="Barlow Medium"/>
              </a:rPr>
              <a:t> RNP</a:t>
            </a:r>
            <a:endParaRPr lang="en-US" dirty="0" err="1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B41DC74-0533-9E86-FDD3-86EF4751E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287585"/>
              </p:ext>
            </p:extLst>
          </p:nvPr>
        </p:nvGraphicFramePr>
        <p:xfrm>
          <a:off x="3467946" y="2098096"/>
          <a:ext cx="4885614" cy="1850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807">
                  <a:extLst>
                    <a:ext uri="{9D8B030D-6E8A-4147-A177-3AD203B41FA5}">
                      <a16:colId xmlns:a16="http://schemas.microsoft.com/office/drawing/2014/main" val="2462027365"/>
                    </a:ext>
                  </a:extLst>
                </a:gridCol>
                <a:gridCol w="2442807">
                  <a:extLst>
                    <a:ext uri="{9D8B030D-6E8A-4147-A177-3AD203B41FA5}">
                      <a16:colId xmlns:a16="http://schemas.microsoft.com/office/drawing/2014/main" val="3373702561"/>
                    </a:ext>
                  </a:extLst>
                </a:gridCol>
              </a:tblGrid>
              <a:tr h="370003">
                <a:tc>
                  <a:txBody>
                    <a:bodyPr/>
                    <a:lstStyle/>
                    <a:p>
                      <a:r>
                        <a:rPr lang="en-US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Perc. IPv6 x IPv4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415666"/>
                  </a:ext>
                </a:extLst>
              </a:tr>
              <a:tr h="370003"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427610"/>
                  </a:ext>
                </a:extLst>
              </a:tr>
              <a:tr h="370003"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464984"/>
                  </a:ext>
                </a:extLst>
              </a:tr>
              <a:tr h="370003"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629636"/>
                  </a:ext>
                </a:extLst>
              </a:tr>
              <a:tr h="370003"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985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15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BE69E9F-890D-6D37-23BD-738A821095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835" y="790580"/>
            <a:ext cx="1111509" cy="447475"/>
          </a:xfrm>
        </p:spPr>
        <p:txBody>
          <a:bodyPr lIns="91440" tIns="45720" rIns="91440" bIns="45720" anchor="t"/>
          <a:lstStyle/>
          <a:p>
            <a:r>
              <a:rPr lang="pt-BR" dirty="0">
                <a:latin typeface="Barlow Light"/>
              </a:rPr>
              <a:t>1998</a:t>
            </a:r>
            <a:endParaRPr lang="en-US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2F5F22-3AB9-646A-E223-ED055D18A2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sz="1400" dirty="0" err="1">
                <a:latin typeface="Barlow"/>
              </a:rPr>
              <a:t>Projeto</a:t>
            </a:r>
            <a:r>
              <a:rPr lang="en-US" sz="1400" dirty="0">
                <a:latin typeface="Barlow"/>
              </a:rPr>
              <a:t> 6Bone BR (</a:t>
            </a:r>
            <a:r>
              <a:rPr lang="en-US" sz="1400" dirty="0" err="1">
                <a:latin typeface="Barlow"/>
              </a:rPr>
              <a:t>provia</a:t>
            </a:r>
            <a:r>
              <a:rPr lang="en-US" sz="1400" dirty="0">
                <a:latin typeface="Barlow"/>
              </a:rPr>
              <a:t> </a:t>
            </a:r>
            <a:r>
              <a:rPr lang="en-US" sz="1400" dirty="0" err="1">
                <a:latin typeface="Barlow"/>
              </a:rPr>
              <a:t>conectividade</a:t>
            </a:r>
            <a:r>
              <a:rPr lang="en-US" sz="1400" dirty="0">
                <a:latin typeface="Barlow"/>
              </a:rPr>
              <a:t> IPv6 </a:t>
            </a:r>
            <a:r>
              <a:rPr lang="en-US" sz="1400" dirty="0" err="1">
                <a:latin typeface="Barlow"/>
              </a:rPr>
              <a:t>por</a:t>
            </a:r>
            <a:r>
              <a:rPr lang="en-US" sz="1400" dirty="0">
                <a:latin typeface="Barlow"/>
              </a:rPr>
              <a:t> </a:t>
            </a:r>
            <a:r>
              <a:rPr lang="en-US" sz="1400" dirty="0" err="1">
                <a:latin typeface="Barlow"/>
              </a:rPr>
              <a:t>meio</a:t>
            </a:r>
            <a:r>
              <a:rPr lang="en-US" sz="1400" dirty="0">
                <a:latin typeface="Barlow"/>
              </a:rPr>
              <a:t> de </a:t>
            </a:r>
            <a:r>
              <a:rPr lang="en-US" sz="1400" dirty="0" err="1">
                <a:latin typeface="Barlow"/>
              </a:rPr>
              <a:t>túneis</a:t>
            </a:r>
            <a:r>
              <a:rPr lang="en-US" sz="1400" dirty="0">
                <a:latin typeface="Barlow"/>
              </a:rPr>
              <a:t>)</a:t>
            </a:r>
            <a:endParaRPr lang="en-US" dirty="0"/>
          </a:p>
          <a:p>
            <a:r>
              <a:rPr lang="en-US" sz="1400" dirty="0">
                <a:latin typeface="Barlow"/>
              </a:rPr>
              <a:t>http://penta2.ufrgs.br/gtrh/comdex/ipv6adailtoncomdex.pdf</a:t>
            </a:r>
            <a:endParaRPr lang="en-US" dirty="0">
              <a:latin typeface="Barlow"/>
            </a:endParaRPr>
          </a:p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B544207-8E21-B826-5957-FD50FC4603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/>
          <a:lstStyle/>
          <a:p>
            <a:r>
              <a:rPr lang="pt-BR">
                <a:latin typeface="Barlow Medium"/>
              </a:rPr>
              <a:t>Histórico</a:t>
            </a:r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5D3CB7-1FD8-03D2-EEE9-34EDF9E062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pt-BR" dirty="0">
                <a:latin typeface="Barlow Light"/>
              </a:rPr>
              <a:t>2001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75FD1D3A-6F70-3516-7479-80280FCDEF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9033" y="3226034"/>
            <a:ext cx="979806" cy="456882"/>
          </a:xfrm>
        </p:spPr>
        <p:txBody>
          <a:bodyPr lIns="91440" tIns="45720" rIns="91440" bIns="45720" anchor="t"/>
          <a:lstStyle/>
          <a:p>
            <a:r>
              <a:rPr lang="pt-BR" dirty="0">
                <a:latin typeface="Barlow Light"/>
              </a:rPr>
              <a:t>2016</a:t>
            </a:r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07DD1F9F-693C-0870-80D2-A03128F23C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lIns="91440" tIns="45720" rIns="91440" bIns="45720" anchor="t"/>
          <a:lstStyle/>
          <a:p>
            <a:r>
              <a:rPr lang="en-US" sz="1400" dirty="0">
                <a:latin typeface="Barlow"/>
              </a:rPr>
              <a:t>Ativação no backbone </a:t>
            </a:r>
            <a:r>
              <a:rPr lang="en-US" sz="1400" dirty="0" err="1">
                <a:latin typeface="Barlow"/>
              </a:rPr>
              <a:t>ocorreu</a:t>
            </a:r>
            <a:r>
              <a:rPr lang="en-US" sz="1400" dirty="0">
                <a:latin typeface="Barlow"/>
              </a:rPr>
              <a:t> </a:t>
            </a:r>
            <a:r>
              <a:rPr lang="en-US" sz="1400" dirty="0" err="1">
                <a:latin typeface="Barlow"/>
              </a:rPr>
              <a:t>em</a:t>
            </a:r>
            <a:r>
              <a:rPr lang="en-US" sz="1400" dirty="0">
                <a:latin typeface="Barlow"/>
              </a:rPr>
              <a:t> </a:t>
            </a:r>
            <a:r>
              <a:rPr lang="en-US" sz="1400" dirty="0" err="1">
                <a:latin typeface="Barlow"/>
              </a:rPr>
              <a:t>novembro</a:t>
            </a:r>
            <a:r>
              <a:rPr lang="en-US" sz="1400" dirty="0">
                <a:latin typeface="Barlow"/>
              </a:rPr>
              <a:t> de 2001, com </a:t>
            </a:r>
            <a:r>
              <a:rPr lang="en-US" sz="1400" dirty="0" err="1">
                <a:latin typeface="Barlow"/>
              </a:rPr>
              <a:t>uso</a:t>
            </a:r>
            <a:r>
              <a:rPr lang="en-US" sz="1400" dirty="0">
                <a:latin typeface="Barlow"/>
              </a:rPr>
              <a:t> de </a:t>
            </a:r>
            <a:r>
              <a:rPr lang="en-US" sz="1400" dirty="0" err="1">
                <a:latin typeface="Barlow"/>
              </a:rPr>
              <a:t>uma</a:t>
            </a:r>
            <a:r>
              <a:rPr lang="en-US" sz="1400" dirty="0">
                <a:latin typeface="Barlow"/>
              </a:rPr>
              <a:t> </a:t>
            </a:r>
            <a:r>
              <a:rPr lang="en-US" sz="1400" dirty="0" err="1">
                <a:latin typeface="Barlow"/>
              </a:rPr>
              <a:t>imagem</a:t>
            </a:r>
            <a:r>
              <a:rPr lang="en-US" sz="1400" dirty="0">
                <a:latin typeface="Barlow"/>
              </a:rPr>
              <a:t> de IOS experimental da Cisco</a:t>
            </a:r>
            <a:endParaRPr lang="en-US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24BB0229-7CAF-FD7B-C0C0-4046B622DB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1910" y="3253970"/>
            <a:ext cx="5055430" cy="1019015"/>
          </a:xfrm>
        </p:spPr>
        <p:txBody>
          <a:bodyPr lIns="91440" tIns="45720" rIns="91440" bIns="45720" anchor="t"/>
          <a:lstStyle/>
          <a:p>
            <a:pPr algn="r"/>
            <a:r>
              <a:rPr lang="en-US" sz="1400" dirty="0" err="1">
                <a:latin typeface="Barlow"/>
              </a:rPr>
              <a:t>Configuração</a:t>
            </a:r>
            <a:r>
              <a:rPr lang="en-US" sz="1400" dirty="0">
                <a:latin typeface="Barlow"/>
              </a:rPr>
              <a:t> de IPv6 </a:t>
            </a:r>
            <a:r>
              <a:rPr lang="en-US" sz="1400" dirty="0" err="1">
                <a:latin typeface="Barlow"/>
              </a:rPr>
              <a:t>até</a:t>
            </a:r>
            <a:r>
              <a:rPr lang="en-US" sz="1400" dirty="0">
                <a:latin typeface="Barlow"/>
              </a:rPr>
              <a:t> a </a:t>
            </a:r>
            <a:r>
              <a:rPr lang="en-US" sz="1400" dirty="0" err="1">
                <a:latin typeface="Barlow"/>
              </a:rPr>
              <a:t>instituição</a:t>
            </a:r>
            <a:r>
              <a:rPr lang="en-US" sz="1400" dirty="0">
                <a:latin typeface="Barlow"/>
              </a:rPr>
              <a:t> (CPE) e </a:t>
            </a:r>
            <a:r>
              <a:rPr lang="en-US" sz="1400" dirty="0" err="1">
                <a:latin typeface="Barlow"/>
              </a:rPr>
              <a:t>alocação</a:t>
            </a:r>
            <a:r>
              <a:rPr lang="en-US" sz="1400" dirty="0">
                <a:latin typeface="Barlow"/>
              </a:rPr>
              <a:t> de </a:t>
            </a:r>
            <a:r>
              <a:rPr lang="en-US" sz="1400" dirty="0" err="1">
                <a:latin typeface="Barlow"/>
              </a:rPr>
              <a:t>blocos</a:t>
            </a:r>
            <a:r>
              <a:rPr lang="en-US" sz="1400" dirty="0">
                <a:latin typeface="Barlow"/>
              </a:rPr>
              <a:t> IPv6 de forma </a:t>
            </a:r>
            <a:r>
              <a:rPr lang="en-US" sz="1400" dirty="0" err="1">
                <a:latin typeface="Barlow"/>
              </a:rPr>
              <a:t>pró-ativa</a:t>
            </a:r>
            <a:endParaRPr lang="en-US" sz="1400" dirty="0">
              <a:latin typeface="Barlow"/>
            </a:endParaRPr>
          </a:p>
          <a:p>
            <a:endParaRPr lang="en-US" sz="1400" dirty="0">
              <a:latin typeface="Barlow"/>
            </a:endParaRPr>
          </a:p>
          <a:p>
            <a:endParaRPr lang="pt-B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8E8D9-E2CB-9DCB-5EC1-BB990C55213E}"/>
              </a:ext>
            </a:extLst>
          </p:cNvPr>
          <p:cNvSpPr txBox="1"/>
          <p:nvPr/>
        </p:nvSpPr>
        <p:spPr>
          <a:xfrm>
            <a:off x="6501063" y="4337957"/>
            <a:ext cx="138162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 dirty="0">
                <a:solidFill>
                  <a:srgbClr val="FF4400"/>
                </a:solidFill>
                <a:latin typeface="Barlow Light"/>
              </a:rPr>
              <a:t>2017</a:t>
            </a:r>
          </a:p>
        </p:txBody>
      </p:sp>
      <p:sp>
        <p:nvSpPr>
          <p:cNvPr id="11" name="Espaço Reservado para Texto 8">
            <a:extLst>
              <a:ext uri="{FF2B5EF4-FFF2-40B4-BE49-F238E27FC236}">
                <a16:creationId xmlns:a16="http://schemas.microsoft.com/office/drawing/2014/main" id="{6C05F177-8D20-F519-3E8E-26A38F7884A6}"/>
              </a:ext>
            </a:extLst>
          </p:cNvPr>
          <p:cNvSpPr txBox="1">
            <a:spLocks/>
          </p:cNvSpPr>
          <p:nvPr/>
        </p:nvSpPr>
        <p:spPr>
          <a:xfrm>
            <a:off x="1041178" y="4509434"/>
            <a:ext cx="5736747" cy="57127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i="0" kern="1200">
                <a:solidFill>
                  <a:schemeClr val="bg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Barlow"/>
              </a:rPr>
              <a:t>Disponibilização</a:t>
            </a:r>
            <a:r>
              <a:rPr lang="en-US" sz="1400" dirty="0">
                <a:latin typeface="Barlow"/>
              </a:rPr>
              <a:t> de </a:t>
            </a:r>
            <a:r>
              <a:rPr lang="en-US" sz="1400" dirty="0" err="1">
                <a:latin typeface="Barlow"/>
              </a:rPr>
              <a:t>documento</a:t>
            </a:r>
            <a:r>
              <a:rPr lang="en-US" sz="1400" dirty="0">
                <a:latin typeface="Barlow"/>
              </a:rPr>
              <a:t> </a:t>
            </a:r>
            <a:r>
              <a:rPr lang="en-US" sz="1400" dirty="0" err="1">
                <a:latin typeface="Barlow"/>
              </a:rPr>
              <a:t>sobre</a:t>
            </a:r>
            <a:r>
              <a:rPr lang="en-US" sz="1400" dirty="0">
                <a:latin typeface="Barlow"/>
              </a:rPr>
              <a:t> </a:t>
            </a:r>
            <a:r>
              <a:rPr lang="en-US" sz="1400" dirty="0" err="1">
                <a:latin typeface="Barlow"/>
              </a:rPr>
              <a:t>técnica</a:t>
            </a:r>
            <a:r>
              <a:rPr lang="en-US" sz="1400" dirty="0">
                <a:latin typeface="Barlow"/>
              </a:rPr>
              <a:t> da </a:t>
            </a:r>
            <a:r>
              <a:rPr lang="en-US" sz="1400" dirty="0" err="1">
                <a:latin typeface="Barlow"/>
              </a:rPr>
              <a:t>transição</a:t>
            </a:r>
            <a:r>
              <a:rPr lang="en-US" sz="1400" dirty="0">
                <a:latin typeface="Barlow"/>
              </a:rPr>
              <a:t> NAT64. </a:t>
            </a:r>
            <a:r>
              <a:rPr lang="en-US" sz="1400" dirty="0" err="1">
                <a:latin typeface="Barlow"/>
              </a:rPr>
              <a:t>Disseminação</a:t>
            </a:r>
            <a:r>
              <a:rPr lang="en-US" sz="1400" dirty="0">
                <a:latin typeface="Barlow"/>
              </a:rPr>
              <a:t>, </a:t>
            </a:r>
            <a:r>
              <a:rPr lang="en-US" sz="1400" dirty="0" err="1">
                <a:latin typeface="Barlow"/>
              </a:rPr>
              <a:t>PoC</a:t>
            </a:r>
            <a:r>
              <a:rPr lang="en-US" sz="1400" dirty="0">
                <a:latin typeface="Barlow"/>
              </a:rPr>
              <a:t>, </a:t>
            </a:r>
            <a:r>
              <a:rPr lang="en-US" sz="1400" dirty="0" err="1">
                <a:latin typeface="Barlow"/>
              </a:rPr>
              <a:t>webinares</a:t>
            </a:r>
            <a:endParaRPr lang="en-US" sz="1400" dirty="0">
              <a:latin typeface="Barlow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AB70F24-923C-26AF-6E42-AE7D12ABBE16}"/>
              </a:ext>
            </a:extLst>
          </p:cNvPr>
          <p:cNvSpPr/>
          <p:nvPr/>
        </p:nvSpPr>
        <p:spPr>
          <a:xfrm>
            <a:off x="6201910" y="5800450"/>
            <a:ext cx="140157" cy="148719"/>
          </a:xfrm>
          <a:prstGeom prst="ellipse">
            <a:avLst/>
          </a:prstGeom>
          <a:solidFill>
            <a:srgbClr val="00F5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Texto 1">
            <a:extLst>
              <a:ext uri="{FF2B5EF4-FFF2-40B4-BE49-F238E27FC236}">
                <a16:creationId xmlns:a16="http://schemas.microsoft.com/office/drawing/2014/main" id="{4555BAFB-9DE6-487F-BC8D-113D7F842936}"/>
              </a:ext>
            </a:extLst>
          </p:cNvPr>
          <p:cNvSpPr txBox="1">
            <a:spLocks/>
          </p:cNvSpPr>
          <p:nvPr/>
        </p:nvSpPr>
        <p:spPr>
          <a:xfrm>
            <a:off x="4953181" y="5619945"/>
            <a:ext cx="1111509" cy="44747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000" b="0" i="0" kern="1200">
                <a:solidFill>
                  <a:srgbClr val="00F5DD"/>
                </a:solidFill>
                <a:latin typeface="Barlow Ligh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Barlow Light"/>
              </a:rPr>
              <a:t>2020</a:t>
            </a:r>
            <a:endParaRPr lang="en-US" dirty="0"/>
          </a:p>
        </p:txBody>
      </p:sp>
      <p:sp>
        <p:nvSpPr>
          <p:cNvPr id="16" name="Espaço Reservado para Texto 8">
            <a:extLst>
              <a:ext uri="{FF2B5EF4-FFF2-40B4-BE49-F238E27FC236}">
                <a16:creationId xmlns:a16="http://schemas.microsoft.com/office/drawing/2014/main" id="{718EDCD4-F5E4-4F61-8EC8-55CB34176FD1}"/>
              </a:ext>
            </a:extLst>
          </p:cNvPr>
          <p:cNvSpPr txBox="1">
            <a:spLocks/>
          </p:cNvSpPr>
          <p:nvPr/>
        </p:nvSpPr>
        <p:spPr>
          <a:xfrm>
            <a:off x="6423887" y="5702391"/>
            <a:ext cx="5736747" cy="57127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i="0" kern="1200">
                <a:solidFill>
                  <a:schemeClr val="bg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Barlow"/>
              </a:rPr>
              <a:t>Nova </a:t>
            </a:r>
            <a:r>
              <a:rPr lang="en-US" sz="1400" dirty="0" err="1">
                <a:latin typeface="Barlow"/>
              </a:rPr>
              <a:t>política</a:t>
            </a:r>
            <a:r>
              <a:rPr lang="en-US" sz="1400" dirty="0">
                <a:latin typeface="Barlow"/>
              </a:rPr>
              <a:t> </a:t>
            </a:r>
            <a:r>
              <a:rPr lang="en-US" sz="1400" dirty="0" err="1">
                <a:latin typeface="Barlow"/>
              </a:rPr>
              <a:t>restringindo</a:t>
            </a:r>
            <a:r>
              <a:rPr lang="en-US" sz="1400" dirty="0">
                <a:latin typeface="Barlow"/>
              </a:rPr>
              <a:t> </a:t>
            </a:r>
            <a:r>
              <a:rPr lang="en-US" sz="1400" dirty="0" err="1">
                <a:latin typeface="Barlow"/>
              </a:rPr>
              <a:t>alocação</a:t>
            </a:r>
            <a:r>
              <a:rPr lang="en-US" sz="1400" dirty="0">
                <a:latin typeface="Barlow"/>
              </a:rPr>
              <a:t> IPv4 para </a:t>
            </a:r>
            <a:r>
              <a:rPr lang="en-US" sz="1400" dirty="0" err="1">
                <a:latin typeface="Barlow"/>
              </a:rPr>
              <a:t>novas</a:t>
            </a:r>
            <a:r>
              <a:rPr lang="en-US" sz="1400" dirty="0">
                <a:latin typeface="Barlow"/>
              </a:rPr>
              <a:t> </a:t>
            </a:r>
            <a:r>
              <a:rPr lang="en-US" sz="1400" dirty="0" err="1">
                <a:latin typeface="Barlow"/>
              </a:rPr>
              <a:t>Organizações</a:t>
            </a:r>
            <a:r>
              <a:rPr lang="en-US" sz="1400" dirty="0">
                <a:latin typeface="Barlow"/>
              </a:rPr>
              <a:t> </a:t>
            </a:r>
            <a:r>
              <a:rPr lang="en-US" sz="1400" dirty="0" err="1">
                <a:latin typeface="Barlow"/>
              </a:rPr>
              <a:t>Usuárias</a:t>
            </a:r>
            <a:endParaRPr lang="en-US" sz="1400" dirty="0"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620078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4315002-B5AA-7BAC-E550-E8889912C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Capacitação</a:t>
            </a:r>
            <a:endParaRPr lang="pt-BR" dirty="0"/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C4943D6-F74D-ECE5-C481-C7F5EFA300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1561" y="1628402"/>
            <a:ext cx="4932680" cy="4587875"/>
          </a:xfrm>
        </p:spPr>
        <p:txBody>
          <a:bodyPr lIns="72000" tIns="45720" rIns="72000" bIns="45720" anchor="t"/>
          <a:lstStyle/>
          <a:p>
            <a:endParaRPr lang="pt-BR" dirty="0">
              <a:latin typeface="Barlow Medium"/>
            </a:endParaRPr>
          </a:p>
          <a:p>
            <a:endParaRPr lang="pt-BR" sz="1800" dirty="0">
              <a:latin typeface="Barlow Medium"/>
            </a:endParaRPr>
          </a:p>
          <a:p>
            <a:endParaRPr lang="pt-BR" sz="1800" dirty="0">
              <a:latin typeface="Barlow Medium"/>
            </a:endParaRPr>
          </a:p>
          <a:p>
            <a:endParaRPr lang="pt-BR" sz="1800" dirty="0">
              <a:latin typeface="Barlow Medium"/>
            </a:endParaRPr>
          </a:p>
          <a:p>
            <a:endParaRPr lang="pt-BR" sz="1800" dirty="0">
              <a:latin typeface="Barlow Medium"/>
            </a:endParaRPr>
          </a:p>
          <a:p>
            <a:r>
              <a:rPr lang="pt-BR" sz="1800" dirty="0">
                <a:latin typeface="Barlow Medium"/>
                <a:hlinkClick r:id="rId2"/>
              </a:rPr>
              <a:t>https://esr.rnp.br/cursos?_buscar=IPv6</a:t>
            </a:r>
            <a:endParaRPr lang="pt-BR" sz="1800" dirty="0"/>
          </a:p>
          <a:p>
            <a:endParaRPr lang="pt-BR" sz="1800" dirty="0"/>
          </a:p>
          <a:p>
            <a:r>
              <a:rPr lang="pt-BR" sz="1800" dirty="0" err="1">
                <a:latin typeface="Barlow Medium"/>
              </a:rPr>
              <a:t>Webinares</a:t>
            </a:r>
            <a:r>
              <a:rPr lang="pt-BR" sz="1800" dirty="0">
                <a:latin typeface="Barlow Medium"/>
              </a:rPr>
              <a:t> para comunidade acadêmica.</a:t>
            </a:r>
          </a:p>
          <a:p>
            <a:r>
              <a:rPr lang="pt-BR" sz="1800" dirty="0">
                <a:latin typeface="Barlow Medium"/>
              </a:rPr>
              <a:t>Piloto com clientes</a:t>
            </a:r>
            <a:endParaRPr lang="pt-BR" sz="1800" dirty="0"/>
          </a:p>
        </p:txBody>
      </p:sp>
      <p:pic>
        <p:nvPicPr>
          <p:cNvPr id="11" name="Imagem 11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23411B98-98CD-1989-407E-35ECD5A48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700095"/>
            <a:ext cx="6228229" cy="5261957"/>
          </a:xfrm>
          <a:prstGeom prst="rect">
            <a:avLst/>
          </a:prstGeom>
        </p:spPr>
      </p:pic>
      <p:pic>
        <p:nvPicPr>
          <p:cNvPr id="12" name="Imagem 12">
            <a:extLst>
              <a:ext uri="{FF2B5EF4-FFF2-40B4-BE49-F238E27FC236}">
                <a16:creationId xmlns:a16="http://schemas.microsoft.com/office/drawing/2014/main" id="{A78F3431-F2BE-DF02-99AF-38792ED34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576" y="1890853"/>
            <a:ext cx="2743200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99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04E04-ED56-318B-B8C4-2C5BFFE85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9087619" cy="477837"/>
          </a:xfrm>
        </p:spPr>
        <p:txBody>
          <a:bodyPr lIns="91440" tIns="45720" rIns="91440" bIns="45720" anchor="b"/>
          <a:lstStyle/>
          <a:p>
            <a:r>
              <a:rPr lang="en-US" dirty="0" err="1">
                <a:latin typeface="Barlow Medium"/>
              </a:rPr>
              <a:t>Dificuldades</a:t>
            </a:r>
            <a:r>
              <a:rPr lang="en-US" dirty="0">
                <a:latin typeface="Barlow Medium"/>
              </a:rPr>
              <a:t> </a:t>
            </a:r>
            <a:r>
              <a:rPr lang="en-US" dirty="0" err="1">
                <a:latin typeface="Barlow Medium"/>
              </a:rPr>
              <a:t>encontradas</a:t>
            </a:r>
            <a:r>
              <a:rPr lang="en-US" dirty="0">
                <a:latin typeface="Barlow Medium"/>
              </a:rPr>
              <a:t> no </a:t>
            </a:r>
            <a:r>
              <a:rPr lang="en-US" dirty="0" err="1">
                <a:latin typeface="Barlow Medium"/>
              </a:rPr>
              <a:t>ambiente</a:t>
            </a:r>
            <a:r>
              <a:rPr lang="en-US" dirty="0">
                <a:latin typeface="Barlow Medium"/>
              </a:rPr>
              <a:t> de NREN </a:t>
            </a:r>
            <a:r>
              <a:rPr lang="en-US" dirty="0" err="1">
                <a:latin typeface="Barlow Medium"/>
              </a:rPr>
              <a:t>Brasil</a:t>
            </a:r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7EFE-FFE4-41A8-8FC5-3E40ACD968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167" y="1826162"/>
            <a:ext cx="10558309" cy="4587875"/>
          </a:xfrm>
        </p:spPr>
        <p:txBody>
          <a:bodyPr lIns="72000" tIns="45720" rIns="72000" bIns="45720" anchor="t"/>
          <a:lstStyle/>
          <a:p>
            <a:endParaRPr lang="en-US" dirty="0">
              <a:latin typeface="Barlow Medium"/>
            </a:endParaRPr>
          </a:p>
          <a:p>
            <a:r>
              <a:rPr lang="en-US" dirty="0" err="1">
                <a:latin typeface="Barlow Medium"/>
              </a:rPr>
              <a:t>Baixa</a:t>
            </a:r>
            <a:r>
              <a:rPr lang="en-US" dirty="0">
                <a:latin typeface="Barlow Medium"/>
              </a:rPr>
              <a:t> </a:t>
            </a:r>
            <a:r>
              <a:rPr lang="en-US" dirty="0" err="1">
                <a:latin typeface="Barlow Medium"/>
              </a:rPr>
              <a:t>prioridade</a:t>
            </a:r>
            <a:r>
              <a:rPr lang="en-US" dirty="0">
                <a:latin typeface="Barlow Medium"/>
              </a:rPr>
              <a:t> para </a:t>
            </a:r>
            <a:r>
              <a:rPr lang="en-US" dirty="0" err="1">
                <a:latin typeface="Barlow Medium"/>
              </a:rPr>
              <a:t>implementação</a:t>
            </a:r>
          </a:p>
          <a:p>
            <a:r>
              <a:rPr lang="en-US" dirty="0">
                <a:latin typeface="Barlow Medium"/>
              </a:rPr>
              <a:t>Falta </a:t>
            </a:r>
            <a:r>
              <a:rPr lang="en-US" dirty="0" err="1">
                <a:latin typeface="Barlow Medium"/>
              </a:rPr>
              <a:t>conhecimento</a:t>
            </a:r>
            <a:r>
              <a:rPr lang="en-US" dirty="0">
                <a:latin typeface="Barlow Medium"/>
              </a:rPr>
              <a:t> </a:t>
            </a:r>
            <a:r>
              <a:rPr lang="en-US" dirty="0" err="1">
                <a:latin typeface="Barlow Medium"/>
              </a:rPr>
              <a:t>técnico</a:t>
            </a:r>
            <a:endParaRPr lang="en-US" dirty="0" err="1"/>
          </a:p>
          <a:p>
            <a:r>
              <a:rPr lang="en-US" dirty="0">
                <a:latin typeface="Barlow Medium"/>
              </a:rPr>
              <a:t>Serviços </a:t>
            </a:r>
            <a:r>
              <a:rPr lang="en-US" dirty="0" err="1">
                <a:latin typeface="Barlow Medium"/>
              </a:rPr>
              <a:t>legados</a:t>
            </a:r>
            <a:endParaRPr lang="en-US" dirty="0" err="1"/>
          </a:p>
          <a:p>
            <a:r>
              <a:rPr lang="en-US" dirty="0" err="1">
                <a:latin typeface="Barlow Medium"/>
              </a:rPr>
              <a:t>Alguns</a:t>
            </a:r>
            <a:r>
              <a:rPr lang="en-US" dirty="0">
                <a:latin typeface="Barlow Medium"/>
              </a:rPr>
              <a:t> </a:t>
            </a:r>
            <a:r>
              <a:rPr lang="en-US" dirty="0" err="1">
                <a:latin typeface="Barlow Medium"/>
              </a:rPr>
              <a:t>gestores</a:t>
            </a:r>
            <a:r>
              <a:rPr lang="en-US" dirty="0">
                <a:latin typeface="Barlow Medium"/>
              </a:rPr>
              <a:t> de TI </a:t>
            </a:r>
            <a:r>
              <a:rPr lang="en-US" dirty="0" err="1">
                <a:latin typeface="Barlow Medium"/>
              </a:rPr>
              <a:t>não</a:t>
            </a:r>
            <a:r>
              <a:rPr lang="en-US" dirty="0">
                <a:latin typeface="Barlow Medium"/>
              </a:rPr>
              <a:t> </a:t>
            </a:r>
            <a:r>
              <a:rPr lang="en-US" dirty="0" err="1">
                <a:latin typeface="Barlow Medium"/>
              </a:rPr>
              <a:t>enxergam</a:t>
            </a:r>
            <a:r>
              <a:rPr lang="en-US" dirty="0">
                <a:latin typeface="Barlow Medium"/>
              </a:rPr>
              <a:t> </a:t>
            </a:r>
            <a:r>
              <a:rPr lang="en-US" dirty="0" err="1">
                <a:latin typeface="Barlow Medium"/>
              </a:rPr>
              <a:t>benefícios</a:t>
            </a:r>
            <a:r>
              <a:rPr lang="en-US" dirty="0">
                <a:latin typeface="Barlow Medium"/>
              </a:rPr>
              <a:t> </a:t>
            </a:r>
            <a:r>
              <a:rPr lang="en-US" dirty="0" err="1">
                <a:latin typeface="Barlow Medium"/>
              </a:rPr>
              <a:t>na</a:t>
            </a:r>
            <a:r>
              <a:rPr lang="en-US" dirty="0">
                <a:latin typeface="Barlow Medium"/>
              </a:rPr>
              <a:t> </a:t>
            </a:r>
            <a:r>
              <a:rPr lang="en-US" dirty="0" err="1">
                <a:latin typeface="Barlow Medium"/>
              </a:rPr>
              <a:t>sua</a:t>
            </a:r>
            <a:r>
              <a:rPr lang="en-US" dirty="0">
                <a:latin typeface="Barlow Medium"/>
              </a:rPr>
              <a:t> </a:t>
            </a:r>
            <a:r>
              <a:rPr lang="en-US" dirty="0" err="1">
                <a:latin typeface="Barlow Medium"/>
              </a:rPr>
              <a:t>implementação</a:t>
            </a:r>
          </a:p>
          <a:p>
            <a:r>
              <a:rPr lang="en-US" dirty="0" err="1">
                <a:latin typeface="Barlow Medium"/>
              </a:rPr>
              <a:t>Atrás</a:t>
            </a:r>
            <a:r>
              <a:rPr lang="en-US" dirty="0">
                <a:latin typeface="Barlow Medium"/>
              </a:rPr>
              <a:t> do CPE - RA (route advertisement) </a:t>
            </a:r>
            <a:r>
              <a:rPr lang="en-US" dirty="0" err="1">
                <a:latin typeface="Barlow Medium"/>
              </a:rPr>
              <a:t>não</a:t>
            </a:r>
            <a:r>
              <a:rPr lang="en-US" dirty="0">
                <a:latin typeface="Barlow Medium"/>
              </a:rPr>
              <a:t> se </a:t>
            </a:r>
            <a:r>
              <a:rPr lang="en-US" dirty="0" err="1">
                <a:latin typeface="Barlow Medium"/>
              </a:rPr>
              <a:t>aplica</a:t>
            </a:r>
            <a:endParaRPr lang="en-US" dirty="0" err="1"/>
          </a:p>
          <a:p>
            <a:r>
              <a:rPr lang="en-US" dirty="0">
                <a:latin typeface="Barlow Medium"/>
              </a:rPr>
              <a:t>Alto </a:t>
            </a:r>
            <a:r>
              <a:rPr lang="en-US" dirty="0" err="1">
                <a:latin typeface="Barlow Medium"/>
              </a:rPr>
              <a:t>custo</a:t>
            </a:r>
            <a:r>
              <a:rPr lang="en-US" dirty="0">
                <a:latin typeface="Barlow Medium"/>
              </a:rPr>
              <a:t> de </a:t>
            </a:r>
            <a:r>
              <a:rPr lang="en-US" dirty="0" err="1">
                <a:latin typeface="Barlow Medium"/>
              </a:rPr>
              <a:t>recursos</a:t>
            </a:r>
            <a:r>
              <a:rPr lang="en-US" dirty="0">
                <a:latin typeface="Barlow Medium"/>
              </a:rPr>
              <a:t> </a:t>
            </a:r>
            <a:r>
              <a:rPr lang="en-US" dirty="0" err="1">
                <a:latin typeface="Barlow Medium"/>
              </a:rPr>
              <a:t>computacionais</a:t>
            </a:r>
            <a:r>
              <a:rPr lang="en-US" dirty="0">
                <a:latin typeface="Barlow Medium"/>
              </a:rPr>
              <a:t> para a </a:t>
            </a:r>
            <a:r>
              <a:rPr lang="en-US" dirty="0" err="1">
                <a:latin typeface="Barlow Medium"/>
              </a:rPr>
              <a:t>transição</a:t>
            </a:r>
            <a:r>
              <a:rPr lang="en-US" dirty="0">
                <a:latin typeface="Barlow Medium"/>
              </a:rPr>
              <a:t> NAT 64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7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93EDA-6E9B-1210-7105-451FBE1B51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Perspectiva – especialista da área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87BEBD-25A2-B968-AAD3-520A73FF73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2444" y="1482725"/>
            <a:ext cx="10031356" cy="4587875"/>
          </a:xfrm>
        </p:spPr>
        <p:txBody>
          <a:bodyPr lIns="72000" tIns="45720" rIns="72000" bIns="45720" anchor="t"/>
          <a:lstStyle/>
          <a:p>
            <a:r>
              <a:rPr lang="pt-BR" dirty="0">
                <a:latin typeface="Barlow Medium"/>
              </a:rPr>
              <a:t>Há alguns anos, achávamos que haveria uma mudança drástica para IPv6</a:t>
            </a:r>
          </a:p>
          <a:p>
            <a:endParaRPr lang="pt-BR" dirty="0">
              <a:latin typeface="Barlow Medium"/>
            </a:endParaRPr>
          </a:p>
          <a:p>
            <a:r>
              <a:rPr lang="pt-BR" dirty="0">
                <a:latin typeface="Barlow Medium"/>
              </a:rPr>
              <a:t>Hoje, vemos que os ambientes vão coexistir principalmente onde não há escassez de blocos – mundo acadêmico, falta de motivação, contudo é um caminho sem volta.</a:t>
            </a:r>
            <a:endParaRPr lang="pt-BR"/>
          </a:p>
          <a:p>
            <a:endParaRPr lang="pt-BR" dirty="0"/>
          </a:p>
          <a:p>
            <a:r>
              <a:rPr lang="pt-BR" dirty="0">
                <a:latin typeface="Barlow Medium"/>
              </a:rPr>
              <a:t>Em contrapartida, provedores comerciais podem puxar o movimento – não conseguem dar vazão com CGNAT e tem mais domínio da fronteira com o cliente (modems)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8970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AEF23-1A35-EC3D-8B23-F43AEA08B0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Light"/>
              </a:rPr>
              <a:t>OBRIGADA!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665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0B50C-5A53-6DD0-7F59-710201ADD0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latin typeface="Barlow Medium"/>
              </a:rPr>
              <a:t>Rede Nacional de Ensino e Pesquisa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9784DF-6654-0C57-FD87-7FB66E2997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72000" tIns="45720" rIns="72000" bIns="45720" anchor="t"/>
          <a:lstStyle/>
          <a:p>
            <a:pPr>
              <a:spcBef>
                <a:spcPct val="0"/>
              </a:spcBef>
            </a:pPr>
            <a:r>
              <a:rPr lang="en-US" dirty="0" err="1">
                <a:latin typeface="Barlow Medium"/>
              </a:rPr>
              <a:t>Diretoria</a:t>
            </a:r>
            <a:r>
              <a:rPr lang="en-US" dirty="0">
                <a:latin typeface="Barlow Medium"/>
              </a:rPr>
              <a:t> de </a:t>
            </a:r>
            <a:r>
              <a:rPr lang="en-US" dirty="0" err="1">
                <a:latin typeface="Barlow Medium"/>
              </a:rPr>
              <a:t>Engenharia</a:t>
            </a:r>
            <a:r>
              <a:rPr lang="en-US" dirty="0">
                <a:latin typeface="Barlow Medium"/>
              </a:rPr>
              <a:t> e </a:t>
            </a:r>
            <a:r>
              <a:rPr lang="en-US" dirty="0" err="1">
                <a:latin typeface="Barlow Medium"/>
              </a:rPr>
              <a:t>Operações</a:t>
            </a:r>
          </a:p>
          <a:p>
            <a:pPr>
              <a:spcBef>
                <a:spcPct val="0"/>
              </a:spcBef>
            </a:pPr>
            <a:endParaRPr lang="en-US" dirty="0">
              <a:latin typeface="Barlow Medium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Barlow Medium"/>
              </a:rPr>
              <a:t>7a. </a:t>
            </a:r>
            <a:r>
              <a:rPr lang="en-US" dirty="0" err="1">
                <a:latin typeface="Barlow Medium"/>
              </a:rPr>
              <a:t>Geração</a:t>
            </a:r>
            <a:r>
              <a:rPr lang="en-US" dirty="0">
                <a:latin typeface="Barlow Medium"/>
              </a:rPr>
              <a:t> da Rede </a:t>
            </a:r>
            <a:r>
              <a:rPr lang="en-US" dirty="0" err="1">
                <a:latin typeface="Barlow Medium"/>
              </a:rPr>
              <a:t>Ipê</a:t>
            </a:r>
            <a:r>
              <a:rPr lang="en-US" dirty="0">
                <a:latin typeface="Barlow Medium"/>
              </a:rPr>
              <a:t> - 100Gb/s</a:t>
            </a:r>
            <a:endParaRPr lang="en-US"/>
          </a:p>
          <a:p>
            <a:pPr>
              <a:spcBef>
                <a:spcPct val="0"/>
              </a:spcBef>
            </a:pPr>
            <a:endParaRPr lang="en-US" dirty="0">
              <a:latin typeface="Barlow Medium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Barlow Medium"/>
              </a:rPr>
              <a:t>AS 1916</a:t>
            </a:r>
            <a:endParaRPr lang="en-US" dirty="0"/>
          </a:p>
          <a:p>
            <a:pPr>
              <a:spcBef>
                <a:spcPct val="0"/>
              </a:spcBef>
            </a:pPr>
            <a:endParaRPr lang="en-US" dirty="0">
              <a:latin typeface="Barlow Medium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Barlow Medium"/>
              </a:rPr>
              <a:t>27 </a:t>
            </a:r>
            <a:r>
              <a:rPr lang="en-US" dirty="0" err="1">
                <a:latin typeface="Barlow Medium"/>
              </a:rPr>
              <a:t>PoPs</a:t>
            </a:r>
            <a:endParaRPr lang="en-US" dirty="0"/>
          </a:p>
          <a:p>
            <a:pPr>
              <a:spcBef>
                <a:spcPct val="0"/>
              </a:spcBef>
            </a:pPr>
            <a:endParaRPr lang="en-US" dirty="0">
              <a:latin typeface="Barlow Medium"/>
            </a:endParaRPr>
          </a:p>
          <a:p>
            <a:pPr>
              <a:spcBef>
                <a:spcPct val="0"/>
              </a:spcBef>
            </a:pPr>
            <a:r>
              <a:rPr lang="en-US" dirty="0" err="1">
                <a:latin typeface="Barlow Medium"/>
              </a:rPr>
              <a:t>Conectividade</a:t>
            </a:r>
            <a:r>
              <a:rPr lang="en-US" dirty="0">
                <a:latin typeface="Barlow Medium"/>
              </a:rPr>
              <a:t> </a:t>
            </a:r>
            <a:r>
              <a:rPr lang="en-US" dirty="0" err="1">
                <a:latin typeface="Barlow Medium"/>
              </a:rPr>
              <a:t>nacional</a:t>
            </a:r>
            <a:r>
              <a:rPr lang="en-US" dirty="0">
                <a:latin typeface="Barlow Medium"/>
              </a:rPr>
              <a:t> e </a:t>
            </a:r>
            <a:r>
              <a:rPr lang="en-US" dirty="0" err="1">
                <a:latin typeface="Barlow Medium"/>
              </a:rPr>
              <a:t>internacional</a:t>
            </a:r>
            <a:endParaRPr lang="en-US" dirty="0">
              <a:latin typeface="Barlow Medium"/>
            </a:endParaRP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>
                <a:latin typeface="Barlow Medium"/>
              </a:rPr>
              <a:t>~ 1600 </a:t>
            </a:r>
            <a:r>
              <a:rPr lang="en-US" dirty="0" err="1">
                <a:latin typeface="Barlow Medium"/>
              </a:rPr>
              <a:t>campi</a:t>
            </a:r>
            <a:r>
              <a:rPr lang="en-US" dirty="0">
                <a:latin typeface="Barlow Medium"/>
              </a:rPr>
              <a:t> </a:t>
            </a:r>
            <a:r>
              <a:rPr lang="en-US" dirty="0" err="1">
                <a:latin typeface="Barlow Medium"/>
              </a:rPr>
              <a:t>conectados</a:t>
            </a:r>
            <a:endParaRPr lang="pt-BR" dirty="0" err="1">
              <a:latin typeface="Barlow Medium"/>
            </a:endParaRP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pt-BR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36ECD55-D136-0B8B-9B36-D8F4A88FAB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203" b="1203"/>
          <a:stretch/>
        </p:blipFill>
        <p:spPr/>
      </p:pic>
    </p:spTree>
    <p:extLst>
      <p:ext uri="{BB962C8B-B14F-4D97-AF65-F5344CB8AC3E}">
        <p14:creationId xmlns:p14="http://schemas.microsoft.com/office/powerpoint/2010/main" val="109536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E6BDB0-0B10-460B-A479-A35536F9FE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75612" y="1708105"/>
            <a:ext cx="2788920" cy="4587875"/>
          </a:xfrm>
        </p:spPr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ABDA40-2659-0C5E-3CBF-DE06820CF5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Serviços Avançados</a:t>
            </a:r>
            <a:endParaRPr lang="pt-BR" dirty="0"/>
          </a:p>
        </p:txBody>
      </p:sp>
      <p:pic>
        <p:nvPicPr>
          <p:cNvPr id="4" name="Imagem 4" descr="Logotipo&#10;&#10;Descrição gerada automaticamente">
            <a:extLst>
              <a:ext uri="{FF2B5EF4-FFF2-40B4-BE49-F238E27FC236}">
                <a16:creationId xmlns:a16="http://schemas.microsoft.com/office/drawing/2014/main" id="{824B4639-0E3E-79F1-CC53-899C51B27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695" y="1589529"/>
            <a:ext cx="2743200" cy="1575679"/>
          </a:xfrm>
          <a:prstGeom prst="rect">
            <a:avLst/>
          </a:prstGeom>
        </p:spPr>
      </p:pic>
      <p:pic>
        <p:nvPicPr>
          <p:cNvPr id="5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8C2205B3-26E3-0E78-D207-AA3C8F2F9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592" y="3585483"/>
            <a:ext cx="1809750" cy="828675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id="{682EB2B5-7229-C2F1-3D9E-23E745368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513" y="3800341"/>
            <a:ext cx="1704975" cy="609600"/>
          </a:xfrm>
          <a:prstGeom prst="rect">
            <a:avLst/>
          </a:prstGeom>
        </p:spPr>
      </p:pic>
      <p:pic>
        <p:nvPicPr>
          <p:cNvPr id="7" name="Imagem 7">
            <a:extLst>
              <a:ext uri="{FF2B5EF4-FFF2-40B4-BE49-F238E27FC236}">
                <a16:creationId xmlns:a16="http://schemas.microsoft.com/office/drawing/2014/main" id="{0EDBA17E-B0C4-9EC2-8639-BFCCD1825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803" y="4465218"/>
            <a:ext cx="2019300" cy="295275"/>
          </a:xfrm>
          <a:prstGeom prst="rect">
            <a:avLst/>
          </a:prstGeom>
        </p:spPr>
      </p:pic>
      <p:pic>
        <p:nvPicPr>
          <p:cNvPr id="8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3A901305-933A-3813-C0B9-FB5506AC0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372" y="2042863"/>
            <a:ext cx="2743200" cy="849887"/>
          </a:xfrm>
          <a:prstGeom prst="rect">
            <a:avLst/>
          </a:prstGeom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3019FF5F-5A66-44C6-2E36-3662A13474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3696" y="4991658"/>
            <a:ext cx="2099257" cy="867135"/>
          </a:xfrm>
          <a:prstGeom prst="rect">
            <a:avLst/>
          </a:prstGeom>
        </p:spPr>
      </p:pic>
      <p:pic>
        <p:nvPicPr>
          <p:cNvPr id="19" name="Imagem 19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EF5BEE3E-31A1-5BB1-9C89-A10AC80D8D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0313" y="2520905"/>
            <a:ext cx="1924050" cy="742950"/>
          </a:xfrm>
          <a:prstGeom prst="rect">
            <a:avLst/>
          </a:prstGeom>
        </p:spPr>
      </p:pic>
      <p:pic>
        <p:nvPicPr>
          <p:cNvPr id="20" name="Imagem 20">
            <a:extLst>
              <a:ext uri="{FF2B5EF4-FFF2-40B4-BE49-F238E27FC236}">
                <a16:creationId xmlns:a16="http://schemas.microsoft.com/office/drawing/2014/main" id="{5ECC8529-827A-16C6-8ECE-115DC7ACB3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3246" y="3423350"/>
            <a:ext cx="2066925" cy="657225"/>
          </a:xfrm>
          <a:prstGeom prst="rect">
            <a:avLst/>
          </a:prstGeom>
        </p:spPr>
      </p:pic>
      <p:pic>
        <p:nvPicPr>
          <p:cNvPr id="10" name="Imagem 10" descr="Logotipo&#10;&#10;Descrição gerada automaticamente">
            <a:extLst>
              <a:ext uri="{FF2B5EF4-FFF2-40B4-BE49-F238E27FC236}">
                <a16:creationId xmlns:a16="http://schemas.microsoft.com/office/drawing/2014/main" id="{0C4D5BCF-41D8-EE91-2020-B6E46FC390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9656" y="4990492"/>
            <a:ext cx="1899139" cy="994596"/>
          </a:xfrm>
          <a:prstGeom prst="rect">
            <a:avLst/>
          </a:prstGeom>
        </p:spPr>
      </p:pic>
      <p:pic>
        <p:nvPicPr>
          <p:cNvPr id="11" name="Imagem 11" descr="Uma imagem contendo quarto, comida&#10;&#10;Descrição gerada automaticamente">
            <a:extLst>
              <a:ext uri="{FF2B5EF4-FFF2-40B4-BE49-F238E27FC236}">
                <a16:creationId xmlns:a16="http://schemas.microsoft.com/office/drawing/2014/main" id="{1821DA07-522B-350A-FE23-892A2B1B53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8606" y="4868645"/>
            <a:ext cx="2373984" cy="8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 descr="Mapa&#10;&#10;Descrição gerada automaticamente">
            <a:extLst>
              <a:ext uri="{FF2B5EF4-FFF2-40B4-BE49-F238E27FC236}">
                <a16:creationId xmlns:a16="http://schemas.microsoft.com/office/drawing/2014/main" id="{7C8FA79F-7FDA-F1D6-7328-EC450AA95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90BC96-E401-8466-1BA2-FE0DF46EA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3610" y="429519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+mj-lt"/>
                <a:cs typeface="Calibri Light"/>
              </a:rPr>
              <a:t>viaipe.rnp.br</a:t>
            </a:r>
            <a:br>
              <a:rPr lang="en-US" sz="4000" dirty="0">
                <a:solidFill>
                  <a:schemeClr val="tx1"/>
                </a:solidFill>
                <a:latin typeface="+mj-lt"/>
                <a:cs typeface="Calibri Light"/>
              </a:rPr>
            </a:br>
            <a:endParaRPr lang="en-US" sz="40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975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1D63EC-A4B1-6C32-55A1-DBDBABDB5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IPv6 no mundo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68D784-015F-3102-D246-6FFD25DDED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7034" y="2198362"/>
            <a:ext cx="6157995" cy="3917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+mn-lt"/>
              </a:rPr>
              <a:t>Usuários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que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acessam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Google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IPv6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https://www.google.com/intl/en/ipv6/statistics.html</a:t>
            </a:r>
            <a:endParaRPr lang="en-US" sz="2000" dirty="0">
              <a:solidFill>
                <a:schemeClr val="tx1"/>
              </a:solidFill>
              <a:latin typeface="+mn-lt"/>
              <a:cs typeface="Calibri" panose="020F0502020204030204"/>
            </a:endParaRPr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490BC3EE-CD03-621D-2A0C-88D3C55F9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220" y="3195798"/>
            <a:ext cx="6839181" cy="3706380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22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AAD1F2-6084-672B-AD72-C152A2F26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IPv6 no Brasil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B77762-36A3-5BA6-3D6E-B75ADDEFBD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% de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utilização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IPv6 no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Brasil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medida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pelo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APNIC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https://stats.labs.apnic.net/ipv6/BR</a:t>
            </a:r>
            <a:endParaRPr lang="en-US" sz="2000" dirty="0">
              <a:solidFill>
                <a:schemeClr val="tx1"/>
              </a:solidFill>
              <a:latin typeface="+mn-lt"/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Imagem 4" descr="Gráfico, Gráfico de linhas, Histograma&#10;&#10;Descrição gerada automaticamente">
            <a:extLst>
              <a:ext uri="{FF2B5EF4-FFF2-40B4-BE49-F238E27FC236}">
                <a16:creationId xmlns:a16="http://schemas.microsoft.com/office/drawing/2014/main" id="{B332212D-EF85-2243-3BCE-668EE864C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367" y="2829831"/>
            <a:ext cx="4788505" cy="246608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D63EC-A4B1-6C32-55A1-DBDBABDB5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IPv6 no Brasil 44%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68D784-015F-3102-D246-6FFD25DDED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2443" y="602669"/>
            <a:ext cx="3923835" cy="3042411"/>
          </a:xfrm>
        </p:spPr>
        <p:txBody>
          <a:bodyPr lIns="72000" tIns="45720" rIns="72000" bIns="45720" anchor="t"/>
          <a:lstStyle/>
          <a:p>
            <a:r>
              <a:rPr lang="pt-BR" sz="1600" dirty="0">
                <a:latin typeface="Barlow Medium"/>
                <a:hlinkClick r:id="rId2"/>
              </a:rPr>
              <a:t>https://stats.labs.apnic.net/ipv6/BR</a:t>
            </a:r>
            <a:endParaRPr lang="pt-BR" sz="1600"/>
          </a:p>
          <a:p>
            <a:r>
              <a:rPr lang="pt-BR" sz="1600" dirty="0">
                <a:latin typeface="Barlow Medium"/>
              </a:rPr>
              <a:t>google.com/ipv6</a:t>
            </a:r>
            <a:endParaRPr lang="en-US" sz="1600" dirty="0"/>
          </a:p>
          <a:p>
            <a:endParaRPr lang="pt-BR" sz="1600" dirty="0"/>
          </a:p>
        </p:txBody>
      </p:sp>
      <p:pic>
        <p:nvPicPr>
          <p:cNvPr id="4" name="Imagem 5" descr="Mapa&#10;&#10;Descrição gerada automaticamente">
            <a:extLst>
              <a:ext uri="{FF2B5EF4-FFF2-40B4-BE49-F238E27FC236}">
                <a16:creationId xmlns:a16="http://schemas.microsoft.com/office/drawing/2014/main" id="{D31A8745-3F07-E89D-1F7A-05D863AF9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245" y="1446429"/>
            <a:ext cx="7948410" cy="5134970"/>
          </a:xfrm>
          <a:prstGeom prst="rect">
            <a:avLst/>
          </a:prstGeom>
        </p:spPr>
      </p:pic>
      <p:pic>
        <p:nvPicPr>
          <p:cNvPr id="6" name="Imagem 6" descr="Tabela&#10;&#10;Descrição gerada automaticamente">
            <a:extLst>
              <a:ext uri="{FF2B5EF4-FFF2-40B4-BE49-F238E27FC236}">
                <a16:creationId xmlns:a16="http://schemas.microsoft.com/office/drawing/2014/main" id="{A56D85B3-6544-DE83-3A3D-EFFC78502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8344" y="1450368"/>
            <a:ext cx="2743200" cy="116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D63EC-A4B1-6C32-55A1-DBDBABDB5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IPv6 na RNP segundo medições da APNIC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68D784-015F-3102-D246-6FFD25DDED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2305" y="5302132"/>
            <a:ext cx="4932680" cy="862542"/>
          </a:xfrm>
        </p:spPr>
        <p:txBody>
          <a:bodyPr lIns="72000" tIns="45720" rIns="72000" bIns="45720" anchor="t"/>
          <a:lstStyle/>
          <a:p>
            <a:r>
              <a:rPr lang="pt-BR">
                <a:latin typeface="Barlow Medium"/>
                <a:hlinkClick r:id="rId2"/>
              </a:rPr>
              <a:t>https://stats.labs.apnic.net/cgi-bin/v6pop?c=BR</a:t>
            </a:r>
            <a:r>
              <a:rPr lang="pt-BR">
                <a:latin typeface="Barlow Medium"/>
              </a:rPr>
              <a:t> em 28/03/2023</a:t>
            </a:r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8FF04A-CD85-428D-25D8-F874CBA55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296247"/>
              </p:ext>
            </p:extLst>
          </p:nvPr>
        </p:nvGraphicFramePr>
        <p:xfrm>
          <a:off x="150518" y="1552222"/>
          <a:ext cx="10993361" cy="239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170">
                  <a:extLst>
                    <a:ext uri="{9D8B030D-6E8A-4147-A177-3AD203B41FA5}">
                      <a16:colId xmlns:a16="http://schemas.microsoft.com/office/drawing/2014/main" val="2780204102"/>
                    </a:ext>
                  </a:extLst>
                </a:gridCol>
                <a:gridCol w="1549387">
                  <a:extLst>
                    <a:ext uri="{9D8B030D-6E8A-4147-A177-3AD203B41FA5}">
                      <a16:colId xmlns:a16="http://schemas.microsoft.com/office/drawing/2014/main" val="411664705"/>
                    </a:ext>
                  </a:extLst>
                </a:gridCol>
                <a:gridCol w="2031746">
                  <a:extLst>
                    <a:ext uri="{9D8B030D-6E8A-4147-A177-3AD203B41FA5}">
                      <a16:colId xmlns:a16="http://schemas.microsoft.com/office/drawing/2014/main" val="730904771"/>
                    </a:ext>
                  </a:extLst>
                </a:gridCol>
                <a:gridCol w="711848">
                  <a:extLst>
                    <a:ext uri="{9D8B030D-6E8A-4147-A177-3AD203B41FA5}">
                      <a16:colId xmlns:a16="http://schemas.microsoft.com/office/drawing/2014/main" val="3417498106"/>
                    </a:ext>
                  </a:extLst>
                </a:gridCol>
                <a:gridCol w="1203700">
                  <a:extLst>
                    <a:ext uri="{9D8B030D-6E8A-4147-A177-3AD203B41FA5}">
                      <a16:colId xmlns:a16="http://schemas.microsoft.com/office/drawing/2014/main" val="4237142441"/>
                    </a:ext>
                  </a:extLst>
                </a:gridCol>
                <a:gridCol w="1374170">
                  <a:extLst>
                    <a:ext uri="{9D8B030D-6E8A-4147-A177-3AD203B41FA5}">
                      <a16:colId xmlns:a16="http://schemas.microsoft.com/office/drawing/2014/main" val="2424953332"/>
                    </a:ext>
                  </a:extLst>
                </a:gridCol>
                <a:gridCol w="1374170">
                  <a:extLst>
                    <a:ext uri="{9D8B030D-6E8A-4147-A177-3AD203B41FA5}">
                      <a16:colId xmlns:a16="http://schemas.microsoft.com/office/drawing/2014/main" val="2661134091"/>
                    </a:ext>
                  </a:extLst>
                </a:gridCol>
                <a:gridCol w="1374170">
                  <a:extLst>
                    <a:ext uri="{9D8B030D-6E8A-4147-A177-3AD203B41FA5}">
                      <a16:colId xmlns:a16="http://schemas.microsoft.com/office/drawing/2014/main" val="741464074"/>
                    </a:ext>
                  </a:extLst>
                </a:gridCol>
              </a:tblGrid>
              <a:tr h="88867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Users (est.)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V6 Users (</a:t>
                      </a:r>
                      <a:r>
                        <a:rPr lang="en-US" err="1"/>
                        <a:t>est</a:t>
                      </a:r>
                      <a:r>
                        <a:rPr lang="en-US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 of 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Samples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805578"/>
                  </a:ext>
                </a:extLst>
              </a:tr>
              <a:tr h="1503899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AS1916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Rede Nacional de Ensino e Pesquisa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hlinkClick r:id="rId2"/>
                        </a:rPr>
                        <a:t>BR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68497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4623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highlight>
                            <a:srgbClr val="FFFF00"/>
                          </a:highlight>
                        </a:rPr>
                        <a:t>6.75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51458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45564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CA4CFF-6C7E-F82F-1DAC-327E0EAE7A9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41792-97D4-10D9-81C2-C8CD4BDA2C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latin typeface="Barlow Medium"/>
              </a:rPr>
              <a:t>TOP 20 ASNs com IPv6 no </a:t>
            </a:r>
            <a:r>
              <a:rPr lang="en-US" dirty="0" err="1">
                <a:latin typeface="Barlow Medium"/>
              </a:rPr>
              <a:t>Brasil</a:t>
            </a:r>
            <a:endParaRPr lang="en-US" dirty="0" err="1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93A445F7-7EF9-9E7C-386E-DDABD2417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99" y="1481126"/>
            <a:ext cx="10583778" cy="2903019"/>
          </a:xfrm>
          <a:prstGeom prst="rect">
            <a:avLst/>
          </a:prstGeom>
        </p:spPr>
      </p:pic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4D8B9BCE-085A-D203-82E3-33B8E3AD5117}"/>
              </a:ext>
            </a:extLst>
          </p:cNvPr>
          <p:cNvSpPr txBox="1">
            <a:spLocks/>
          </p:cNvSpPr>
          <p:nvPr/>
        </p:nvSpPr>
        <p:spPr>
          <a:xfrm>
            <a:off x="1413745" y="5302132"/>
            <a:ext cx="9921240" cy="862542"/>
          </a:xfrm>
          <a:prstGeom prst="rect">
            <a:avLst/>
          </a:prstGeom>
        </p:spPr>
        <p:txBody>
          <a:bodyPr lIns="72000" tIns="45720" rIns="7200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latin typeface="Barlow Medium"/>
              </a:rPr>
              <a:t>Provedores: Uso do RA e desoneração do CGNAT – fazendo a anúncio IPv6 no dispositivo na casa do cliente</a:t>
            </a:r>
          </a:p>
          <a:p>
            <a:r>
              <a:rPr lang="pt-BR" sz="1600" dirty="0">
                <a:latin typeface="Barlow Medium"/>
                <a:hlinkClick r:id="rId3"/>
              </a:rPr>
              <a:t>https://stats.labs.apnic.net/cgi-bin/v6pop?c=BR</a:t>
            </a:r>
            <a:r>
              <a:rPr lang="pt-BR" sz="1600" dirty="0">
                <a:latin typeface="Barlow Medium"/>
              </a:rPr>
              <a:t> em 28/03/2023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93631897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ENCERRAMENTO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I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IVISÓRI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NCERRAM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ENCERRAMENTO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ENCERRAMENTO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Microsoft Office PowerPoint</Application>
  <PresentationFormat>Widescreen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10</vt:i4>
      </vt:variant>
      <vt:variant>
        <vt:lpstr>Títulos de slides</vt:lpstr>
      </vt:variant>
      <vt:variant>
        <vt:i4>18</vt:i4>
      </vt:variant>
    </vt:vector>
  </HeadingPairs>
  <TitlesOfParts>
    <vt:vector size="34" baseType="lpstr">
      <vt:lpstr>Arial</vt:lpstr>
      <vt:lpstr>Barlow</vt:lpstr>
      <vt:lpstr>Barlow Light</vt:lpstr>
      <vt:lpstr>Barlow Medium</vt:lpstr>
      <vt:lpstr>Calibri</vt:lpstr>
      <vt:lpstr>Calibri Light</vt:lpstr>
      <vt:lpstr>CAPA</vt:lpstr>
      <vt:lpstr>CAPA 2</vt:lpstr>
      <vt:lpstr>CAPA 3</vt:lpstr>
      <vt:lpstr>CAPA 4</vt:lpstr>
      <vt:lpstr>MIOLO</vt:lpstr>
      <vt:lpstr>DIVISÓRIAS</vt:lpstr>
      <vt:lpstr>ENCERRAMENTO</vt:lpstr>
      <vt:lpstr>ENCERRAMENTO 2</vt:lpstr>
      <vt:lpstr>ENCERRAMENTO 3</vt:lpstr>
      <vt:lpstr>ENCERRAMENTO 4</vt:lpstr>
      <vt:lpstr>Fomento e Ações da RNP na promoção do IPv6</vt:lpstr>
      <vt:lpstr>Rede Nacional de Ensino e Pesquisa </vt:lpstr>
      <vt:lpstr>Serviços Avançados</vt:lpstr>
      <vt:lpstr>viaipe.rnp.br </vt:lpstr>
      <vt:lpstr>IPv6 no mundo</vt:lpstr>
      <vt:lpstr>IPv6 no Brasil</vt:lpstr>
      <vt:lpstr>IPv6 no Brasil 44%</vt:lpstr>
      <vt:lpstr>IPv6 na RNP segundo medições da APNIC</vt:lpstr>
      <vt:lpstr>TOP 20 ASNs com IPv6 no Brasil</vt:lpstr>
      <vt:lpstr>Restrições nas autoridades de registro da região</vt:lpstr>
      <vt:lpstr>Restrições no endereçamento da RNP</vt:lpstr>
      <vt:lpstr>Problemas gerados </vt:lpstr>
      <vt:lpstr>Evolução do uso de IPv6 na RNP</vt:lpstr>
      <vt:lpstr>Histórico</vt:lpstr>
      <vt:lpstr>Capacitação</vt:lpstr>
      <vt:lpstr>Dificuldades encontradas no ambiente de NREN Brasil</vt:lpstr>
      <vt:lpstr>Perspectiva – especialista da área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Luciana Spektor</dc:creator>
  <cp:lastModifiedBy>Janice Nogueira Ribeiro</cp:lastModifiedBy>
  <cp:revision>509</cp:revision>
  <dcterms:created xsi:type="dcterms:W3CDTF">2022-05-18T14:24:38Z</dcterms:created>
  <dcterms:modified xsi:type="dcterms:W3CDTF">2023-04-05T16:34:47Z</dcterms:modified>
</cp:coreProperties>
</file>