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88" r:id="rId2"/>
  </p:sldMasterIdLst>
  <p:notesMasterIdLst>
    <p:notesMasterId r:id="rId26"/>
  </p:notesMasterIdLst>
  <p:sldIdLst>
    <p:sldId id="285" r:id="rId3"/>
    <p:sldId id="283" r:id="rId4"/>
    <p:sldId id="4097" r:id="rId5"/>
    <p:sldId id="4109" r:id="rId6"/>
    <p:sldId id="4110" r:id="rId7"/>
    <p:sldId id="3324" r:id="rId8"/>
    <p:sldId id="3325" r:id="rId9"/>
    <p:sldId id="4114" r:id="rId10"/>
    <p:sldId id="4115" r:id="rId11"/>
    <p:sldId id="4116" r:id="rId12"/>
    <p:sldId id="4117" r:id="rId13"/>
    <p:sldId id="4118" r:id="rId14"/>
    <p:sldId id="4119" r:id="rId15"/>
    <p:sldId id="4098" r:id="rId16"/>
    <p:sldId id="4111" r:id="rId17"/>
    <p:sldId id="4112" r:id="rId18"/>
    <p:sldId id="4113" r:id="rId19"/>
    <p:sldId id="4099" r:id="rId20"/>
    <p:sldId id="4120" r:id="rId21"/>
    <p:sldId id="4121" r:id="rId22"/>
    <p:sldId id="4122" r:id="rId23"/>
    <p:sldId id="4123" r:id="rId24"/>
    <p:sldId id="4105" r:id="rId25"/>
  </p:sldIdLst>
  <p:sldSz cx="12192000" cy="6858000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48235"/>
    <a:srgbClr val="00B1D6"/>
    <a:srgbClr val="FEFFFF"/>
    <a:srgbClr val="1D628B"/>
    <a:srgbClr val="0070C0"/>
    <a:srgbClr val="005768"/>
    <a:srgbClr val="1ABC9C"/>
    <a:srgbClr val="094338"/>
    <a:srgbClr val="138B74"/>
    <a:srgbClr val="0087A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6" autoAdjust="0"/>
    <p:restoredTop sz="94660"/>
  </p:normalViewPr>
  <p:slideViewPr>
    <p:cSldViewPr snapToGrid="0">
      <p:cViewPr varScale="1">
        <p:scale>
          <a:sx n="82" d="100"/>
          <a:sy n="82" d="100"/>
        </p:scale>
        <p:origin x="720" y="72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0804441-B511-43FF-AF92-DE09F11E3F0B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6514297-8868-4359-B82C-038AB216C44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981859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462722B-40BB-4C22-BFE3-E42802F76DA9}" type="slidenum">
              <a:rPr kumimoji="0" lang="pt-B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pt-B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8410065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5513F9B-FCD4-4433-E483-08BA714435C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0064DAE8-BF6C-C036-D5EC-69277847D3E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8CC32A24-0690-8A4D-EB3D-C6F1AEE506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AB46A815-39FA-B16D-605D-3A3F026216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374F084D-5DE9-AA93-2AF8-E23F1B615C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6815308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5A5F980-A683-B8B7-61EC-507D5E051B1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4675064B-9973-71A7-996A-BF4201D4160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7CF7BE74-A395-E7F1-1739-C2B4D1A3C5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39FA3268-AB3C-F605-6F59-DD8D43B58B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39C72BCC-CB03-01BA-9F40-5266351DFD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849230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6DA45CEA-0FE1-5842-AA9B-9F61C6E701C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E3B7EF36-A018-6977-412A-BE50DFB6BDA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2FE2D44D-E327-0149-B634-BF281F75E3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65424381-22EF-982B-B4B5-21C70B07F3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2A915B38-00CF-EBFF-A510-186F542369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6046318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702369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apa V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m 6">
            <a:extLst>
              <a:ext uri="{FF2B5EF4-FFF2-40B4-BE49-F238E27FC236}">
                <a16:creationId xmlns:a16="http://schemas.microsoft.com/office/drawing/2014/main" id="{FC81D0D5-4689-C9F4-17ED-94EC56797EF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464" y="1586"/>
            <a:ext cx="12186353" cy="6854824"/>
          </a:xfrm>
          <a:prstGeom prst="rect">
            <a:avLst/>
          </a:prstGeom>
        </p:spPr>
      </p:pic>
      <p:sp>
        <p:nvSpPr>
          <p:cNvPr id="8" name="Título 1">
            <a:extLst>
              <a:ext uri="{FF2B5EF4-FFF2-40B4-BE49-F238E27FC236}">
                <a16:creationId xmlns:a16="http://schemas.microsoft.com/office/drawing/2014/main" id="{656C3F73-C18A-DB92-0687-B639F0832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572823" y="2215950"/>
            <a:ext cx="4682383" cy="784945"/>
          </a:xfrm>
          <a:prstGeom prst="rect">
            <a:avLst/>
          </a:prstGeom>
        </p:spPr>
        <p:txBody>
          <a:bodyPr/>
          <a:lstStyle>
            <a:lvl1pPr algn="l">
              <a:defRPr sz="4000" b="1" spc="-15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pt-BR" dirty="0"/>
              <a:t>Título da Apresentação</a:t>
            </a:r>
          </a:p>
        </p:txBody>
      </p:sp>
      <p:sp>
        <p:nvSpPr>
          <p:cNvPr id="10" name="Espaço Reservado para Texto 4">
            <a:extLst>
              <a:ext uri="{FF2B5EF4-FFF2-40B4-BE49-F238E27FC236}">
                <a16:creationId xmlns:a16="http://schemas.microsoft.com/office/drawing/2014/main" id="{EBC2DD7B-79E1-EFD1-CDAF-1F7FD6AA561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572823" y="3192087"/>
            <a:ext cx="4682383" cy="541237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400">
                <a:solidFill>
                  <a:srgbClr val="8CF080"/>
                </a:solidFill>
                <a:latin typeface="+mj-lt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pt-BR" dirty="0"/>
              <a:t>Subtítulo</a:t>
            </a:r>
          </a:p>
        </p:txBody>
      </p:sp>
    </p:spTree>
    <p:extLst>
      <p:ext uri="{BB962C8B-B14F-4D97-AF65-F5344CB8AC3E}">
        <p14:creationId xmlns:p14="http://schemas.microsoft.com/office/powerpoint/2010/main" val="27602037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ítulo de Capítulo V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Imagem 12">
            <a:extLst>
              <a:ext uri="{FF2B5EF4-FFF2-40B4-BE49-F238E27FC236}">
                <a16:creationId xmlns:a16="http://schemas.microsoft.com/office/drawing/2014/main" id="{F8A81F76-76DF-5B4F-4A5A-A355B760CC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5501" y="11625"/>
            <a:ext cx="12150662" cy="6834747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1E047337-093A-5844-B4A9-5E57B8C4DEA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438541" y="2405861"/>
            <a:ext cx="4990744" cy="843675"/>
          </a:xfrm>
          <a:prstGeom prst="rect">
            <a:avLst/>
          </a:prstGeom>
        </p:spPr>
        <p:txBody>
          <a:bodyPr anchor="b"/>
          <a:lstStyle>
            <a:lvl1pPr algn="l">
              <a:defRPr sz="4000" b="1" spc="-150">
                <a:solidFill>
                  <a:schemeClr val="accent5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/>
              <a:t>Título do Capítulo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670F75AD-7939-3E0D-6976-1DF0B0BAB6C8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438541" y="3249536"/>
            <a:ext cx="3159095" cy="46576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400">
                <a:solidFill>
                  <a:schemeClr val="accent5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Subtítulo</a:t>
            </a:r>
          </a:p>
        </p:txBody>
      </p:sp>
    </p:spTree>
    <p:extLst>
      <p:ext uri="{BB962C8B-B14F-4D97-AF65-F5344CB8AC3E}">
        <p14:creationId xmlns:p14="http://schemas.microsoft.com/office/powerpoint/2010/main" val="288955296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>
            <a:extLst>
              <a:ext uri="{FF2B5EF4-FFF2-40B4-BE49-F238E27FC236}">
                <a16:creationId xmlns:a16="http://schemas.microsoft.com/office/drawing/2014/main" id="{3DC427FB-362A-8646-C80D-813C79E40C4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234" y="694"/>
            <a:ext cx="12189532" cy="68566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35379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A7E170D-F408-DB70-B31D-0A92B47933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3DBBCD7B-AEF6-E474-D529-A05358D5795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9B30E42D-1C2F-E954-E038-B289BDBC59D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7EA01DF0-3CE0-4098-4C48-A90B881F1C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0EC2E4F5-F0AA-9CB8-0C68-CF835E34E4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0551255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3E82BD0-15D1-1F13-C3EE-8C70358C52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E36A5812-F701-AB49-A2F2-73E889254A7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246957CD-F576-D718-AA59-FF16CD3874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0808068E-1554-49AB-D36C-DEF92388EF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720D1C73-8A30-4C8D-8333-6CE413240F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282590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A1F4A46-2E98-EB9B-A74C-628AFC9D7E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CD995BB0-5E26-5B3C-3693-342437288A6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BB8F3257-FEC7-59DB-7CF2-42AD62180C9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FAD68486-F74C-040A-650D-374DE8C510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1939BAC4-BD1B-5C6E-600B-A2ADB16E29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0CBC0A23-73C9-49AA-EBD2-A08B2BA26A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482904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660F22FF-4F86-52F5-DBB0-B8AE242EAD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8239806F-EDA4-C8E8-0BEF-585B443DF3A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08898BD0-54CC-8049-5EFD-4B776B16981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70DFF00C-EEFC-A900-798E-21B2030C651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C6B10C92-04B2-4DEB-2143-641C00026F3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>
            <a:extLst>
              <a:ext uri="{FF2B5EF4-FFF2-40B4-BE49-F238E27FC236}">
                <a16:creationId xmlns:a16="http://schemas.microsoft.com/office/drawing/2014/main" id="{CBEE7FD2-5327-755C-B425-15498ECFA2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8" name="Espaço Reservado para Rodapé 7">
            <a:extLst>
              <a:ext uri="{FF2B5EF4-FFF2-40B4-BE49-F238E27FC236}">
                <a16:creationId xmlns:a16="http://schemas.microsoft.com/office/drawing/2014/main" id="{2248B01F-7184-0215-1862-A43ACC67E3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>
            <a:extLst>
              <a:ext uri="{FF2B5EF4-FFF2-40B4-BE49-F238E27FC236}">
                <a16:creationId xmlns:a16="http://schemas.microsoft.com/office/drawing/2014/main" id="{B106371A-15E2-F3C3-3599-CA88821A71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8968908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D51E77B-0263-AFDB-0844-041D194615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>
            <a:extLst>
              <a:ext uri="{FF2B5EF4-FFF2-40B4-BE49-F238E27FC236}">
                <a16:creationId xmlns:a16="http://schemas.microsoft.com/office/drawing/2014/main" id="{39DFFE43-3D78-6591-43CE-8247E12A6F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CF324196-76DA-E0D1-7139-88A338B116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>
            <a:extLst>
              <a:ext uri="{FF2B5EF4-FFF2-40B4-BE49-F238E27FC236}">
                <a16:creationId xmlns:a16="http://schemas.microsoft.com/office/drawing/2014/main" id="{1BD6B096-A7CA-54AA-977D-3EEE0AF66D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4435662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>
            <a:extLst>
              <a:ext uri="{FF2B5EF4-FFF2-40B4-BE49-F238E27FC236}">
                <a16:creationId xmlns:a16="http://schemas.microsoft.com/office/drawing/2014/main" id="{36965E35-5132-4918-7C4C-7DB8ED8F23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3" name="Espaço Reservado para Rodapé 2">
            <a:extLst>
              <a:ext uri="{FF2B5EF4-FFF2-40B4-BE49-F238E27FC236}">
                <a16:creationId xmlns:a16="http://schemas.microsoft.com/office/drawing/2014/main" id="{F4644303-3566-C757-698D-B76F77D074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>
            <a:extLst>
              <a:ext uri="{FF2B5EF4-FFF2-40B4-BE49-F238E27FC236}">
                <a16:creationId xmlns:a16="http://schemas.microsoft.com/office/drawing/2014/main" id="{8CA0D3C0-2694-260A-ED94-42EACB2261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733417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28E182D-600E-9C96-AD8B-7B8BFB9A97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36191E6C-8AEB-6901-59BB-1ED2583BB59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E60F9C39-8FC4-730F-0028-58BD6CE8561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15E75FAB-C012-CFF9-F2DD-E883FCACAC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E6CE810B-5190-4CE5-665E-25A11FE570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362AEA71-3DFB-78A2-B51F-CCD5AFDBE6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7878280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8932B86-8843-0DF0-A6F8-0528DE96C0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>
            <a:extLst>
              <a:ext uri="{FF2B5EF4-FFF2-40B4-BE49-F238E27FC236}">
                <a16:creationId xmlns:a16="http://schemas.microsoft.com/office/drawing/2014/main" id="{2A62DC7F-50D2-6D73-EBCB-D18478E3203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03F40D95-231D-B002-3E60-0325A122C06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154842A2-FE9A-6E06-6D48-1F4BD89FDA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85593CC0-D18E-2523-581C-326E32C3B5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07963DCE-1089-DBFC-9E42-C4679DFA88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789764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>
            <a:extLst>
              <a:ext uri="{FF2B5EF4-FFF2-40B4-BE49-F238E27FC236}">
                <a16:creationId xmlns:a16="http://schemas.microsoft.com/office/drawing/2014/main" id="{9E3DDEE4-6435-6C7E-B502-DB08615FC1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5124959D-7F7B-204A-9C68-76C329D8C2E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423201FE-918B-5EE8-21D4-62F5D5C2501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FF7573B-84C8-406B-9BBB-B67207BE13BC}" type="datetimeFigureOut">
              <a:rPr lang="pt-BR" smtClean="0"/>
              <a:t>08/10/2024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790F37CF-85FA-D3BE-E3FD-53D9ACE688B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704FC20F-7C6A-E270-953F-4EBD73E08E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4FA115-59B9-4B83-B1D9-2949BCD0911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432148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3" r:id="rId13"/>
    <p:sldLayoutId id="2147483664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339575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6.jp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>
            <a:extLst>
              <a:ext uri="{FF2B5EF4-FFF2-40B4-BE49-F238E27FC236}">
                <a16:creationId xmlns:a16="http://schemas.microsoft.com/office/drawing/2014/main" id="{873E8E30-CB59-E498-FD10-3EAF4432B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pt-BR" dirty="0">
                <a:solidFill>
                  <a:srgbClr val="E5D684"/>
                </a:solidFill>
              </a:rPr>
              <a:t>SLOTS: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266A0146-634D-FD60-A82A-81D09114ECB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474228" y="3066472"/>
            <a:ext cx="4780979" cy="1403927"/>
          </a:xfrm>
        </p:spPr>
        <p:txBody>
          <a:bodyPr>
            <a:normAutofit/>
          </a:bodyPr>
          <a:lstStyle/>
          <a:p>
            <a:pPr algn="ctr"/>
            <a:r>
              <a:rPr lang="pt-BR" dirty="0">
                <a:solidFill>
                  <a:srgbClr val="8EEE94"/>
                </a:solidFill>
                <a:latin typeface="+mn-lt"/>
              </a:rPr>
              <a:t>Slots - Sistema de Acompanhamento e monitoramento de slots.</a:t>
            </a:r>
          </a:p>
        </p:txBody>
      </p:sp>
      <p:sp>
        <p:nvSpPr>
          <p:cNvPr id="2" name="Retângulo 1">
            <a:extLst>
              <a:ext uri="{FF2B5EF4-FFF2-40B4-BE49-F238E27FC236}">
                <a16:creationId xmlns:a16="http://schemas.microsoft.com/office/drawing/2014/main" id="{7F5A66DE-9D05-4A79-1C73-09888F2A6DA3}"/>
              </a:ext>
            </a:extLst>
          </p:cNvPr>
          <p:cNvSpPr/>
          <p:nvPr/>
        </p:nvSpPr>
        <p:spPr>
          <a:xfrm>
            <a:off x="0" y="0"/>
            <a:ext cx="45719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CaixaDeTexto 5">
            <a:extLst>
              <a:ext uri="{FF2B5EF4-FFF2-40B4-BE49-F238E27FC236}">
                <a16:creationId xmlns:a16="http://schemas.microsoft.com/office/drawing/2014/main" id="{5A175E01-2763-4706-BD19-047B02BB0653}"/>
              </a:ext>
            </a:extLst>
          </p:cNvPr>
          <p:cNvSpPr txBox="1"/>
          <p:nvPr/>
        </p:nvSpPr>
        <p:spPr>
          <a:xfrm>
            <a:off x="3111500" y="4910665"/>
            <a:ext cx="61722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000" b="1" dirty="0">
                <a:solidFill>
                  <a:schemeClr val="bg1"/>
                </a:solidFill>
              </a:rPr>
              <a:t>Raquel Irber A. Lopes</a:t>
            </a:r>
          </a:p>
          <a:p>
            <a:pPr algn="ctr"/>
            <a:r>
              <a:rPr lang="pt-BR" sz="2000" b="1" dirty="0">
                <a:solidFill>
                  <a:schemeClr val="bg1"/>
                </a:solidFill>
              </a:rPr>
              <a:t>Gerência Técnica de Registro de Serviços Aéreos e Coordenação de Slots(GTRC)</a:t>
            </a:r>
          </a:p>
        </p:txBody>
      </p:sp>
    </p:spTree>
    <p:extLst>
      <p:ext uri="{BB962C8B-B14F-4D97-AF65-F5344CB8AC3E}">
        <p14:creationId xmlns:p14="http://schemas.microsoft.com/office/powerpoint/2010/main" val="61261810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453423" y="1002871"/>
            <a:ext cx="2008883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SLOT: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474851" y="1701703"/>
            <a:ext cx="3978846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r>
              <a:rPr lang="en-US" sz="16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ACOMPANHAMENTO DE IMPACTOS</a:t>
            </a:r>
          </a:p>
        </p:txBody>
      </p:sp>
      <p:cxnSp>
        <p:nvCxnSpPr>
          <p:cNvPr id="21" name="Straight Connector 15">
            <a:extLst>
              <a:ext uri="{FF2B5EF4-FFF2-40B4-BE49-F238E27FC236}">
                <a16:creationId xmlns:a16="http://schemas.microsoft.com/office/drawing/2014/main" id="{65D1C17A-A128-55EC-F57D-3A192B578A5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24">
            <a:extLst>
              <a:ext uri="{FF2B5EF4-FFF2-40B4-BE49-F238E27FC236}">
                <a16:creationId xmlns:a16="http://schemas.microsoft.com/office/drawing/2014/main" id="{02E6DFA0-C11D-C388-45A9-8DBB5711D417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-4811514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3" name="TextBox 20">
            <a:extLst>
              <a:ext uri="{FF2B5EF4-FFF2-40B4-BE49-F238E27FC236}">
                <a16:creationId xmlns:a16="http://schemas.microsoft.com/office/drawing/2014/main" id="{A43366BD-2154-E4EE-142C-D86A5CEB051D}"/>
              </a:ext>
            </a:extLst>
          </p:cNvPr>
          <p:cNvSpPr txBox="1"/>
          <p:nvPr/>
        </p:nvSpPr>
        <p:spPr>
          <a:xfrm>
            <a:off x="794531" y="2647158"/>
            <a:ext cx="10602938" cy="577081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</a:bodyPr>
          <a:lstStyle/>
          <a:p>
            <a:pPr lvl="1">
              <a:lnSpc>
                <a:spcPct val="200000"/>
              </a:lnSpc>
            </a:pPr>
            <a:r>
              <a:rPr lang="en-US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	</a:t>
            </a:r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3D21E004-B85B-A0F8-2D91-DCA45988F2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57412" y="2867516"/>
            <a:ext cx="7572375" cy="28596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136781"/>
      </p:ext>
    </p:extLst>
  </p:cSld>
  <p:clrMapOvr>
    <a:masterClrMapping/>
  </p:clrMapOvr>
  <p:transition spd="slow">
    <p:push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453423" y="1002871"/>
            <a:ext cx="2008883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SLOT: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474851" y="1701703"/>
            <a:ext cx="3978846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r>
              <a:rPr lang="en-US" sz="16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ACOMPANHAMENTO DE IMPACTOS</a:t>
            </a:r>
          </a:p>
        </p:txBody>
      </p:sp>
      <p:cxnSp>
        <p:nvCxnSpPr>
          <p:cNvPr id="21" name="Straight Connector 15">
            <a:extLst>
              <a:ext uri="{FF2B5EF4-FFF2-40B4-BE49-F238E27FC236}">
                <a16:creationId xmlns:a16="http://schemas.microsoft.com/office/drawing/2014/main" id="{65D1C17A-A128-55EC-F57D-3A192B578A5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24">
            <a:extLst>
              <a:ext uri="{FF2B5EF4-FFF2-40B4-BE49-F238E27FC236}">
                <a16:creationId xmlns:a16="http://schemas.microsoft.com/office/drawing/2014/main" id="{02E6DFA0-C11D-C388-45A9-8DBB5711D417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-4811514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3" name="TextBox 20">
            <a:extLst>
              <a:ext uri="{FF2B5EF4-FFF2-40B4-BE49-F238E27FC236}">
                <a16:creationId xmlns:a16="http://schemas.microsoft.com/office/drawing/2014/main" id="{A43366BD-2154-E4EE-142C-D86A5CEB051D}"/>
              </a:ext>
            </a:extLst>
          </p:cNvPr>
          <p:cNvSpPr txBox="1"/>
          <p:nvPr/>
        </p:nvSpPr>
        <p:spPr>
          <a:xfrm>
            <a:off x="794531" y="2647158"/>
            <a:ext cx="10602938" cy="577081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</a:bodyPr>
          <a:lstStyle/>
          <a:p>
            <a:pPr lvl="1">
              <a:lnSpc>
                <a:spcPct val="200000"/>
              </a:lnSpc>
            </a:pPr>
            <a:r>
              <a:rPr lang="en-US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	</a:t>
            </a:r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07D30906-B5EC-84A6-9933-A6FBCD7FDD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81158" y="2867516"/>
            <a:ext cx="7011068" cy="34699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8720574"/>
      </p:ext>
    </p:extLst>
  </p:cSld>
  <p:clrMapOvr>
    <a:masterClrMapping/>
  </p:clrMapOvr>
  <p:transition spd="slow">
    <p:push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453423" y="1002871"/>
            <a:ext cx="2008883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SLOT: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474851" y="1701703"/>
            <a:ext cx="3978846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r>
              <a:rPr lang="en-US" sz="16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ACOMPANHAMENTO DE IMPACTOS</a:t>
            </a:r>
          </a:p>
        </p:txBody>
      </p:sp>
      <p:cxnSp>
        <p:nvCxnSpPr>
          <p:cNvPr id="21" name="Straight Connector 15">
            <a:extLst>
              <a:ext uri="{FF2B5EF4-FFF2-40B4-BE49-F238E27FC236}">
                <a16:creationId xmlns:a16="http://schemas.microsoft.com/office/drawing/2014/main" id="{65D1C17A-A128-55EC-F57D-3A192B578A5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24">
            <a:extLst>
              <a:ext uri="{FF2B5EF4-FFF2-40B4-BE49-F238E27FC236}">
                <a16:creationId xmlns:a16="http://schemas.microsoft.com/office/drawing/2014/main" id="{02E6DFA0-C11D-C388-45A9-8DBB5711D417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-4811514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3" name="TextBox 20">
            <a:extLst>
              <a:ext uri="{FF2B5EF4-FFF2-40B4-BE49-F238E27FC236}">
                <a16:creationId xmlns:a16="http://schemas.microsoft.com/office/drawing/2014/main" id="{A43366BD-2154-E4EE-142C-D86A5CEB051D}"/>
              </a:ext>
            </a:extLst>
          </p:cNvPr>
          <p:cNvSpPr txBox="1"/>
          <p:nvPr/>
        </p:nvSpPr>
        <p:spPr>
          <a:xfrm>
            <a:off x="794531" y="2647158"/>
            <a:ext cx="10602938" cy="577081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</a:bodyPr>
          <a:lstStyle/>
          <a:p>
            <a:pPr lvl="1">
              <a:lnSpc>
                <a:spcPct val="200000"/>
              </a:lnSpc>
            </a:pPr>
            <a:r>
              <a:rPr lang="en-US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	</a:t>
            </a:r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2A5BD578-0E74-F968-BE53-C21C2E2AB3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62306" y="2822770"/>
            <a:ext cx="6872876" cy="33238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0465765"/>
      </p:ext>
    </p:extLst>
  </p:cSld>
  <p:clrMapOvr>
    <a:masterClrMapping/>
  </p:clrMapOvr>
  <p:transition spd="slow">
    <p:push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453423" y="1002871"/>
            <a:ext cx="2008883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SLOT: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474851" y="1701703"/>
            <a:ext cx="3978846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r>
              <a:rPr lang="en-US" sz="16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ACOMPANHAMENTO DE IMPACTOS</a:t>
            </a:r>
          </a:p>
        </p:txBody>
      </p:sp>
      <p:cxnSp>
        <p:nvCxnSpPr>
          <p:cNvPr id="21" name="Straight Connector 15">
            <a:extLst>
              <a:ext uri="{FF2B5EF4-FFF2-40B4-BE49-F238E27FC236}">
                <a16:creationId xmlns:a16="http://schemas.microsoft.com/office/drawing/2014/main" id="{65D1C17A-A128-55EC-F57D-3A192B578A5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24">
            <a:extLst>
              <a:ext uri="{FF2B5EF4-FFF2-40B4-BE49-F238E27FC236}">
                <a16:creationId xmlns:a16="http://schemas.microsoft.com/office/drawing/2014/main" id="{02E6DFA0-C11D-C388-45A9-8DBB5711D417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-4811514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3" name="TextBox 20">
            <a:extLst>
              <a:ext uri="{FF2B5EF4-FFF2-40B4-BE49-F238E27FC236}">
                <a16:creationId xmlns:a16="http://schemas.microsoft.com/office/drawing/2014/main" id="{A43366BD-2154-E4EE-142C-D86A5CEB051D}"/>
              </a:ext>
            </a:extLst>
          </p:cNvPr>
          <p:cNvSpPr txBox="1"/>
          <p:nvPr/>
        </p:nvSpPr>
        <p:spPr>
          <a:xfrm>
            <a:off x="794531" y="2647158"/>
            <a:ext cx="10602938" cy="577081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</a:bodyPr>
          <a:lstStyle/>
          <a:p>
            <a:pPr lvl="1">
              <a:lnSpc>
                <a:spcPct val="200000"/>
              </a:lnSpc>
            </a:pPr>
            <a:r>
              <a:rPr lang="en-US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	</a:t>
            </a:r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DDC803CD-7A98-AB75-A4A6-C7E221C3D91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62306" y="2739089"/>
            <a:ext cx="7106240" cy="34730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602922"/>
      </p:ext>
    </p:extLst>
  </p:cSld>
  <p:clrMapOvr>
    <a:masterClrMapping/>
  </p:clrMapOvr>
  <p:transition spd="slow">
    <p:push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Agrupar 3">
            <a:extLst>
              <a:ext uri="{FF2B5EF4-FFF2-40B4-BE49-F238E27FC236}">
                <a16:creationId xmlns:a16="http://schemas.microsoft.com/office/drawing/2014/main" id="{5242F478-CE83-8DAE-C158-9C76A01D4734}"/>
              </a:ext>
            </a:extLst>
          </p:cNvPr>
          <p:cNvGrpSpPr/>
          <p:nvPr/>
        </p:nvGrpSpPr>
        <p:grpSpPr>
          <a:xfrm>
            <a:off x="870833" y="1586575"/>
            <a:ext cx="8752758" cy="4111124"/>
            <a:chOff x="490588" y="1070528"/>
            <a:chExt cx="8752758" cy="4111124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39962785-8F93-4FD7-8660-987BDEAAB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3217797"/>
              <a:ext cx="8752758" cy="1074711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srgbClr val="496E71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349DF790-EFD4-C0DE-FAC3-FFD7CE9F0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2145239"/>
              <a:ext cx="8752758" cy="1074711"/>
            </a:xfrm>
            <a:custGeom>
              <a:avLst/>
              <a:gdLst>
                <a:gd name="T0" fmla="*/ 16819 w 17920"/>
                <a:gd name="T1" fmla="*/ 2199 h 2200"/>
                <a:gd name="T2" fmla="*/ 1100 w 17920"/>
                <a:gd name="T3" fmla="*/ 2199 h 2200"/>
                <a:gd name="T4" fmla="*/ 1100 w 17920"/>
                <a:gd name="T5" fmla="*/ 2199 h 2200"/>
                <a:gd name="T6" fmla="*/ 0 w 17920"/>
                <a:gd name="T7" fmla="*/ 1100 h 2200"/>
                <a:gd name="T8" fmla="*/ 0 w 17920"/>
                <a:gd name="T9" fmla="*/ 1100 h 2200"/>
                <a:gd name="T10" fmla="*/ 1100 w 17920"/>
                <a:gd name="T11" fmla="*/ 0 h 2200"/>
                <a:gd name="T12" fmla="*/ 16819 w 17920"/>
                <a:gd name="T13" fmla="*/ 0 h 2200"/>
                <a:gd name="T14" fmla="*/ 16819 w 17920"/>
                <a:gd name="T15" fmla="*/ 0 h 2200"/>
                <a:gd name="T16" fmla="*/ 17919 w 17920"/>
                <a:gd name="T17" fmla="*/ 1100 h 2200"/>
                <a:gd name="T18" fmla="*/ 17919 w 17920"/>
                <a:gd name="T19" fmla="*/ 1100 h 2200"/>
                <a:gd name="T20" fmla="*/ 16819 w 17920"/>
                <a:gd name="T21" fmla="*/ 2199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200">
                  <a:moveTo>
                    <a:pt x="16819" y="2199"/>
                  </a:moveTo>
                  <a:lnTo>
                    <a:pt x="1100" y="2199"/>
                  </a:lnTo>
                  <a:lnTo>
                    <a:pt x="1100" y="2199"/>
                  </a:lnTo>
                  <a:cubicBezTo>
                    <a:pt x="493" y="2199"/>
                    <a:pt x="0" y="1707"/>
                    <a:pt x="0" y="1100"/>
                  </a:cubicBezTo>
                  <a:lnTo>
                    <a:pt x="0" y="1100"/>
                  </a:lnTo>
                  <a:cubicBezTo>
                    <a:pt x="0" y="493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3"/>
                    <a:pt x="17919" y="1100"/>
                  </a:cubicBezTo>
                  <a:lnTo>
                    <a:pt x="17919" y="1100"/>
                  </a:lnTo>
                  <a:cubicBezTo>
                    <a:pt x="17919" y="1707"/>
                    <a:pt x="17426" y="2199"/>
                    <a:pt x="16819" y="2199"/>
                  </a:cubicBezTo>
                </a:path>
              </a:pathLst>
            </a:custGeom>
            <a:solidFill>
              <a:schemeClr val="accent1">
                <a:lumMod val="75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srgbClr val="496E71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4E03BCD7-E94C-E348-B8CD-399360B13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3217797"/>
              <a:ext cx="7292529" cy="1074711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801DC825-4FC2-4487-1BD4-264DED79A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2145239"/>
              <a:ext cx="7292529" cy="1074711"/>
            </a:xfrm>
            <a:custGeom>
              <a:avLst/>
              <a:gdLst>
                <a:gd name="T0" fmla="*/ 13832 w 14933"/>
                <a:gd name="T1" fmla="*/ 2199 h 2200"/>
                <a:gd name="T2" fmla="*/ 1099 w 14933"/>
                <a:gd name="T3" fmla="*/ 2199 h 2200"/>
                <a:gd name="T4" fmla="*/ 1099 w 14933"/>
                <a:gd name="T5" fmla="*/ 2199 h 2200"/>
                <a:gd name="T6" fmla="*/ 0 w 14933"/>
                <a:gd name="T7" fmla="*/ 1100 h 2200"/>
                <a:gd name="T8" fmla="*/ 0 w 14933"/>
                <a:gd name="T9" fmla="*/ 1100 h 2200"/>
                <a:gd name="T10" fmla="*/ 1099 w 14933"/>
                <a:gd name="T11" fmla="*/ 0 h 2200"/>
                <a:gd name="T12" fmla="*/ 13832 w 14933"/>
                <a:gd name="T13" fmla="*/ 0 h 2200"/>
                <a:gd name="T14" fmla="*/ 13832 w 14933"/>
                <a:gd name="T15" fmla="*/ 0 h 2200"/>
                <a:gd name="T16" fmla="*/ 14932 w 14933"/>
                <a:gd name="T17" fmla="*/ 1100 h 2200"/>
                <a:gd name="T18" fmla="*/ 14932 w 14933"/>
                <a:gd name="T19" fmla="*/ 1100 h 2200"/>
                <a:gd name="T20" fmla="*/ 13832 w 14933"/>
                <a:gd name="T21" fmla="*/ 2199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200">
                  <a:moveTo>
                    <a:pt x="13832" y="2199"/>
                  </a:moveTo>
                  <a:lnTo>
                    <a:pt x="1099" y="2199"/>
                  </a:lnTo>
                  <a:lnTo>
                    <a:pt x="1099" y="2199"/>
                  </a:lnTo>
                  <a:cubicBezTo>
                    <a:pt x="492" y="2199"/>
                    <a:pt x="0" y="1707"/>
                    <a:pt x="0" y="1100"/>
                  </a:cubicBezTo>
                  <a:lnTo>
                    <a:pt x="0" y="1100"/>
                  </a:lnTo>
                  <a:cubicBezTo>
                    <a:pt x="0" y="493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3"/>
                    <a:pt x="14932" y="1100"/>
                  </a:cubicBezTo>
                  <a:lnTo>
                    <a:pt x="14932" y="1100"/>
                  </a:lnTo>
                  <a:cubicBezTo>
                    <a:pt x="14932" y="1707"/>
                    <a:pt x="14439" y="2199"/>
                    <a:pt x="13832" y="2199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B6D25B14-EBEC-579A-DEA4-980DE4E12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1070528"/>
              <a:ext cx="8752758" cy="1074712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 dirty="0">
                <a:ln>
                  <a:noFill/>
                </a:ln>
                <a:solidFill>
                  <a:srgbClr val="496E71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69F03446-930C-21E6-7E71-A035782BB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1070528"/>
              <a:ext cx="7292529" cy="1074712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1" name="TextBox 9">
              <a:extLst>
                <a:ext uri="{FF2B5EF4-FFF2-40B4-BE49-F238E27FC236}">
                  <a16:creationId xmlns:a16="http://schemas.microsoft.com/office/drawing/2014/main" id="{F0905D2D-9C4E-39EC-4AFC-E1754B41F2ED}"/>
                </a:ext>
              </a:extLst>
            </p:cNvPr>
            <p:cNvSpPr txBox="1"/>
            <p:nvPr/>
          </p:nvSpPr>
          <p:spPr>
            <a:xfrm>
              <a:off x="1105757" y="1253942"/>
              <a:ext cx="377026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1</a:t>
              </a:r>
            </a:p>
          </p:txBody>
        </p:sp>
        <p:sp>
          <p:nvSpPr>
            <p:cNvPr id="12" name="TextBox 10">
              <a:extLst>
                <a:ext uri="{FF2B5EF4-FFF2-40B4-BE49-F238E27FC236}">
                  <a16:creationId xmlns:a16="http://schemas.microsoft.com/office/drawing/2014/main" id="{FD945022-0B1D-7123-FC57-C3A43D83FC38}"/>
                </a:ext>
              </a:extLst>
            </p:cNvPr>
            <p:cNvSpPr txBox="1"/>
            <p:nvPr/>
          </p:nvSpPr>
          <p:spPr>
            <a:xfrm>
              <a:off x="1055263" y="2326499"/>
              <a:ext cx="478015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2</a:t>
              </a:r>
            </a:p>
          </p:txBody>
        </p:sp>
        <p:sp>
          <p:nvSpPr>
            <p:cNvPr id="13" name="TextBox 11">
              <a:extLst>
                <a:ext uri="{FF2B5EF4-FFF2-40B4-BE49-F238E27FC236}">
                  <a16:creationId xmlns:a16="http://schemas.microsoft.com/office/drawing/2014/main" id="{1B6DDE0E-5BF5-FDC4-AB00-CC2EB07B5E74}"/>
                </a:ext>
              </a:extLst>
            </p:cNvPr>
            <p:cNvSpPr txBox="1"/>
            <p:nvPr/>
          </p:nvSpPr>
          <p:spPr>
            <a:xfrm>
              <a:off x="1046445" y="3401209"/>
              <a:ext cx="495649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111C26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3</a:t>
              </a:r>
            </a:p>
          </p:txBody>
        </p:sp>
        <p:sp>
          <p:nvSpPr>
            <p:cNvPr id="14" name="Subtitle 2">
              <a:extLst>
                <a:ext uri="{FF2B5EF4-FFF2-40B4-BE49-F238E27FC236}">
                  <a16:creationId xmlns:a16="http://schemas.microsoft.com/office/drawing/2014/main" id="{A0F9968F-773D-B850-D27A-69B121D8E80F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363741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636" rtl="0" eaLnBrk="1" fontAlgn="auto" latinLnBrk="0" hangingPunct="1">
                <a:lnSpc>
                  <a:spcPts val="22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pt-BR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111C26"/>
                  </a:solidFill>
                  <a:effectLst/>
                  <a:uLnTx/>
                  <a:uFillTx/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CASOS PRÁTICOS</a:t>
              </a:r>
            </a:p>
          </p:txBody>
        </p:sp>
        <p:sp>
          <p:nvSpPr>
            <p:cNvPr id="17" name="TextBox 18">
              <a:extLst>
                <a:ext uri="{FF2B5EF4-FFF2-40B4-BE49-F238E27FC236}">
                  <a16:creationId xmlns:a16="http://schemas.microsoft.com/office/drawing/2014/main" id="{A6F15FCF-4288-1FC0-2ABC-7917D31D857A}"/>
                </a:ext>
              </a:extLst>
            </p:cNvPr>
            <p:cNvSpPr txBox="1"/>
            <p:nvPr/>
          </p:nvSpPr>
          <p:spPr>
            <a:xfrm>
              <a:off x="1201904" y="4473766"/>
              <a:ext cx="184731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111C26"/>
                </a:solidFill>
                <a:effectLst/>
                <a:uLnTx/>
                <a:uFillTx/>
                <a:latin typeface="Poppins" pitchFamily="2" charset="77"/>
                <a:ea typeface="+mn-ea"/>
                <a:cs typeface="Poppins" pitchFamily="2" charset="77"/>
              </a:endParaRPr>
            </a:p>
          </p:txBody>
        </p:sp>
        <p:sp>
          <p:nvSpPr>
            <p:cNvPr id="18" name="Subtitle 2">
              <a:extLst>
                <a:ext uri="{FF2B5EF4-FFF2-40B4-BE49-F238E27FC236}">
                  <a16:creationId xmlns:a16="http://schemas.microsoft.com/office/drawing/2014/main" id="{0CEE8030-E6B8-50D9-9F99-A5081C600877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465130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636" rtl="0" eaLnBrk="1" fontAlgn="auto" latinLnBrk="0" hangingPunct="1">
                <a:lnSpc>
                  <a:spcPts val="22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endPara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srgbClr val="111C26"/>
                </a:solidFill>
                <a:effectLst/>
                <a:uLnTx/>
                <a:uFillTx/>
                <a:latin typeface="Poppins" pitchFamily="2" charset="77"/>
                <a:ea typeface="Lato" panose="020F0502020204030203" pitchFamily="34" charset="0"/>
                <a:cs typeface="Poppins" pitchFamily="2" charset="77"/>
              </a:endParaRPr>
            </a:p>
          </p:txBody>
        </p:sp>
        <p:sp>
          <p:nvSpPr>
            <p:cNvPr id="19" name="Subtitle 2">
              <a:extLst>
                <a:ext uri="{FF2B5EF4-FFF2-40B4-BE49-F238E27FC236}">
                  <a16:creationId xmlns:a16="http://schemas.microsoft.com/office/drawing/2014/main" id="{C6033A09-BC10-614C-EAE2-9A1DE3B0014A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1436184"/>
              <a:ext cx="6349326" cy="332014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636" rtl="0" eaLnBrk="1" fontAlgn="auto" latinLnBrk="0" hangingPunct="1">
                <a:lnSpc>
                  <a:spcPts val="22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pt-BR" sz="18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CONTEXTO HISTÓRICO </a:t>
              </a:r>
            </a:p>
          </p:txBody>
        </p:sp>
        <p:sp>
          <p:nvSpPr>
            <p:cNvPr id="20" name="Subtitle 2">
              <a:extLst>
                <a:ext uri="{FF2B5EF4-FFF2-40B4-BE49-F238E27FC236}">
                  <a16:creationId xmlns:a16="http://schemas.microsoft.com/office/drawing/2014/main" id="{A838D1E9-AF7C-621B-BA36-4236235709A1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256270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636" rtl="0" eaLnBrk="1" fontAlgn="auto" latinLnBrk="0" hangingPunct="1">
                <a:lnSpc>
                  <a:spcPts val="22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pt-BR" sz="18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MAU USO, CONFORME RESOLUÇÃO DA ANAC 682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43528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453423" y="1002871"/>
            <a:ext cx="3244799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MAU USO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474851" y="1701703"/>
            <a:ext cx="3291670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r>
              <a:rPr lang="en-US" sz="16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CONFORME RESOLUÇÃO 682</a:t>
            </a:r>
          </a:p>
        </p:txBody>
      </p:sp>
      <p:cxnSp>
        <p:nvCxnSpPr>
          <p:cNvPr id="21" name="Straight Connector 15">
            <a:extLst>
              <a:ext uri="{FF2B5EF4-FFF2-40B4-BE49-F238E27FC236}">
                <a16:creationId xmlns:a16="http://schemas.microsoft.com/office/drawing/2014/main" id="{65D1C17A-A128-55EC-F57D-3A192B578A5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24">
            <a:extLst>
              <a:ext uri="{FF2B5EF4-FFF2-40B4-BE49-F238E27FC236}">
                <a16:creationId xmlns:a16="http://schemas.microsoft.com/office/drawing/2014/main" id="{02E6DFA0-C11D-C388-45A9-8DBB5711D417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-4811514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3" name="TextBox 20">
            <a:extLst>
              <a:ext uri="{FF2B5EF4-FFF2-40B4-BE49-F238E27FC236}">
                <a16:creationId xmlns:a16="http://schemas.microsoft.com/office/drawing/2014/main" id="{A43366BD-2154-E4EE-142C-D86A5CEB051D}"/>
              </a:ext>
            </a:extLst>
          </p:cNvPr>
          <p:cNvSpPr txBox="1"/>
          <p:nvPr/>
        </p:nvSpPr>
        <p:spPr>
          <a:xfrm>
            <a:off x="607987" y="2372647"/>
            <a:ext cx="10602938" cy="3223959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</a:bodyPr>
          <a:lstStyle/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sz="14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DEFINIÇÃO DE MAU USO:</a:t>
            </a:r>
          </a:p>
          <a:p>
            <a:pPr algn="just">
              <a:lnSpc>
                <a:spcPct val="200000"/>
              </a:lnSpc>
            </a:pPr>
            <a:r>
              <a:rPr lang="en-US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	</a:t>
            </a:r>
            <a:r>
              <a:rPr lang="pt-BR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mau uso do slot: utilização inadequada da infraestrutura aeroportuária de um aeroporto coordenado por realizar operação aérea sem a prévia alocação do slot, por realizar operação aérea em desacordo com as características do slot alocado, ou ainda, por manter slot alocado que não pretenda operar.</a:t>
            </a:r>
          </a:p>
          <a:p>
            <a:pPr algn="just">
              <a:lnSpc>
                <a:spcPct val="200000"/>
              </a:lnSpc>
            </a:pPr>
            <a:r>
              <a:rPr lang="pt-BR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(RESOLUÇÃO DA ANAC Nº 682) </a:t>
            </a:r>
            <a:endParaRPr lang="en-US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6200441"/>
      </p:ext>
    </p:extLst>
  </p:cSld>
  <p:clrMapOvr>
    <a:masterClrMapping/>
  </p:clrMapOvr>
  <p:transition spd="slow">
    <p:push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453423" y="1002871"/>
            <a:ext cx="3244799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MAU USO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474851" y="1701703"/>
            <a:ext cx="3291670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r>
              <a:rPr lang="en-US" sz="16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CONFORME RESOLUÇÃO 682</a:t>
            </a:r>
          </a:p>
        </p:txBody>
      </p:sp>
      <p:cxnSp>
        <p:nvCxnSpPr>
          <p:cNvPr id="21" name="Straight Connector 15">
            <a:extLst>
              <a:ext uri="{FF2B5EF4-FFF2-40B4-BE49-F238E27FC236}">
                <a16:creationId xmlns:a16="http://schemas.microsoft.com/office/drawing/2014/main" id="{65D1C17A-A128-55EC-F57D-3A192B578A5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24">
            <a:extLst>
              <a:ext uri="{FF2B5EF4-FFF2-40B4-BE49-F238E27FC236}">
                <a16:creationId xmlns:a16="http://schemas.microsoft.com/office/drawing/2014/main" id="{02E6DFA0-C11D-C388-45A9-8DBB5711D417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-4811514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3" name="TextBox 20">
            <a:extLst>
              <a:ext uri="{FF2B5EF4-FFF2-40B4-BE49-F238E27FC236}">
                <a16:creationId xmlns:a16="http://schemas.microsoft.com/office/drawing/2014/main" id="{A43366BD-2154-E4EE-142C-D86A5CEB051D}"/>
              </a:ext>
            </a:extLst>
          </p:cNvPr>
          <p:cNvSpPr txBox="1"/>
          <p:nvPr/>
        </p:nvSpPr>
        <p:spPr>
          <a:xfrm>
            <a:off x="607987" y="2372647"/>
            <a:ext cx="10602938" cy="2731517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</a:bodyPr>
          <a:lstStyle/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z="14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DIVERGÊNCIAS DE HORÁRIOS ALOCADOS;</a:t>
            </a: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z="14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AERONAVE;</a:t>
            </a: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z="14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SIROS;</a:t>
            </a: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z="14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RESERVA DE INFRAESTRUTURA;</a:t>
            </a: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z="14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OPERAÇÃO SEM SLOTS. </a:t>
            </a: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endParaRPr lang="en-US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7418448"/>
      </p:ext>
    </p:extLst>
  </p:cSld>
  <p:clrMapOvr>
    <a:masterClrMapping/>
  </p:clrMapOvr>
  <p:transition spd="slow">
    <p:push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453423" y="1002871"/>
            <a:ext cx="3244799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MAU USO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474851" y="1701703"/>
            <a:ext cx="3291670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r>
              <a:rPr lang="en-US" sz="16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CONFORME RESOLUÇÃO 682</a:t>
            </a:r>
          </a:p>
        </p:txBody>
      </p:sp>
      <p:cxnSp>
        <p:nvCxnSpPr>
          <p:cNvPr id="21" name="Straight Connector 15">
            <a:extLst>
              <a:ext uri="{FF2B5EF4-FFF2-40B4-BE49-F238E27FC236}">
                <a16:creationId xmlns:a16="http://schemas.microsoft.com/office/drawing/2014/main" id="{65D1C17A-A128-55EC-F57D-3A192B578A5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24">
            <a:extLst>
              <a:ext uri="{FF2B5EF4-FFF2-40B4-BE49-F238E27FC236}">
                <a16:creationId xmlns:a16="http://schemas.microsoft.com/office/drawing/2014/main" id="{02E6DFA0-C11D-C388-45A9-8DBB5711D417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-4811514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3" name="TextBox 20">
            <a:extLst>
              <a:ext uri="{FF2B5EF4-FFF2-40B4-BE49-F238E27FC236}">
                <a16:creationId xmlns:a16="http://schemas.microsoft.com/office/drawing/2014/main" id="{A43366BD-2154-E4EE-142C-D86A5CEB051D}"/>
              </a:ext>
            </a:extLst>
          </p:cNvPr>
          <p:cNvSpPr txBox="1"/>
          <p:nvPr/>
        </p:nvSpPr>
        <p:spPr>
          <a:xfrm>
            <a:off x="607987" y="2372647"/>
            <a:ext cx="10602938" cy="3654847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</a:bodyPr>
          <a:lstStyle/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z="20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MAU USO INTENCIONAL:</a:t>
            </a:r>
          </a:p>
          <a:p>
            <a:pPr marL="742950" lvl="1" indent="-285750" algn="just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z="20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Art. 41, § 2º Para os fins do disposto no inciso II do caput, será caracterizado o mau uso intencional do slot quando a empresa de transporte aéreo </a:t>
            </a:r>
            <a:r>
              <a:rPr lang="pt-BR" sz="2000" b="1" u="sng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deixar de tomar as medidas necessárias</a:t>
            </a:r>
            <a:r>
              <a:rPr lang="pt-BR" sz="20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à correção de não conformidade(s) previamente notificada(s) pela ANAC.</a:t>
            </a: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endParaRPr lang="en-US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1751977"/>
      </p:ext>
    </p:extLst>
  </p:cSld>
  <p:clrMapOvr>
    <a:masterClrMapping/>
  </p:clrMapOvr>
  <p:transition spd="slow">
    <p:push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Agrupar 3">
            <a:extLst>
              <a:ext uri="{FF2B5EF4-FFF2-40B4-BE49-F238E27FC236}">
                <a16:creationId xmlns:a16="http://schemas.microsoft.com/office/drawing/2014/main" id="{5242F478-CE83-8DAE-C158-9C76A01D4734}"/>
              </a:ext>
            </a:extLst>
          </p:cNvPr>
          <p:cNvGrpSpPr/>
          <p:nvPr/>
        </p:nvGrpSpPr>
        <p:grpSpPr>
          <a:xfrm>
            <a:off x="870833" y="1586575"/>
            <a:ext cx="8752758" cy="3221980"/>
            <a:chOff x="490588" y="1070528"/>
            <a:chExt cx="8752758" cy="3221980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39962785-8F93-4FD7-8660-987BDEAAB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3217797"/>
              <a:ext cx="8752758" cy="1074711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chemeClr val="accent1">
                <a:lumMod val="75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srgbClr val="496E71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349DF790-EFD4-C0DE-FAC3-FFD7CE9F0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2145239"/>
              <a:ext cx="8752758" cy="1074711"/>
            </a:xfrm>
            <a:custGeom>
              <a:avLst/>
              <a:gdLst>
                <a:gd name="T0" fmla="*/ 16819 w 17920"/>
                <a:gd name="T1" fmla="*/ 2199 h 2200"/>
                <a:gd name="T2" fmla="*/ 1100 w 17920"/>
                <a:gd name="T3" fmla="*/ 2199 h 2200"/>
                <a:gd name="T4" fmla="*/ 1100 w 17920"/>
                <a:gd name="T5" fmla="*/ 2199 h 2200"/>
                <a:gd name="T6" fmla="*/ 0 w 17920"/>
                <a:gd name="T7" fmla="*/ 1100 h 2200"/>
                <a:gd name="T8" fmla="*/ 0 w 17920"/>
                <a:gd name="T9" fmla="*/ 1100 h 2200"/>
                <a:gd name="T10" fmla="*/ 1100 w 17920"/>
                <a:gd name="T11" fmla="*/ 0 h 2200"/>
                <a:gd name="T12" fmla="*/ 16819 w 17920"/>
                <a:gd name="T13" fmla="*/ 0 h 2200"/>
                <a:gd name="T14" fmla="*/ 16819 w 17920"/>
                <a:gd name="T15" fmla="*/ 0 h 2200"/>
                <a:gd name="T16" fmla="*/ 17919 w 17920"/>
                <a:gd name="T17" fmla="*/ 1100 h 2200"/>
                <a:gd name="T18" fmla="*/ 17919 w 17920"/>
                <a:gd name="T19" fmla="*/ 1100 h 2200"/>
                <a:gd name="T20" fmla="*/ 16819 w 17920"/>
                <a:gd name="T21" fmla="*/ 2199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200">
                  <a:moveTo>
                    <a:pt x="16819" y="2199"/>
                  </a:moveTo>
                  <a:lnTo>
                    <a:pt x="1100" y="2199"/>
                  </a:lnTo>
                  <a:lnTo>
                    <a:pt x="1100" y="2199"/>
                  </a:lnTo>
                  <a:cubicBezTo>
                    <a:pt x="493" y="2199"/>
                    <a:pt x="0" y="1707"/>
                    <a:pt x="0" y="1100"/>
                  </a:cubicBezTo>
                  <a:lnTo>
                    <a:pt x="0" y="1100"/>
                  </a:lnTo>
                  <a:cubicBezTo>
                    <a:pt x="0" y="493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3"/>
                    <a:pt x="17919" y="1100"/>
                  </a:cubicBezTo>
                  <a:lnTo>
                    <a:pt x="17919" y="1100"/>
                  </a:lnTo>
                  <a:cubicBezTo>
                    <a:pt x="17919" y="1707"/>
                    <a:pt x="17426" y="2199"/>
                    <a:pt x="16819" y="2199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srgbClr val="496E71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4E03BCD7-E94C-E348-B8CD-399360B13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3217797"/>
              <a:ext cx="7292529" cy="1074711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801DC825-4FC2-4487-1BD4-264DED79A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2145239"/>
              <a:ext cx="7292529" cy="1074711"/>
            </a:xfrm>
            <a:custGeom>
              <a:avLst/>
              <a:gdLst>
                <a:gd name="T0" fmla="*/ 13832 w 14933"/>
                <a:gd name="T1" fmla="*/ 2199 h 2200"/>
                <a:gd name="T2" fmla="*/ 1099 w 14933"/>
                <a:gd name="T3" fmla="*/ 2199 h 2200"/>
                <a:gd name="T4" fmla="*/ 1099 w 14933"/>
                <a:gd name="T5" fmla="*/ 2199 h 2200"/>
                <a:gd name="T6" fmla="*/ 0 w 14933"/>
                <a:gd name="T7" fmla="*/ 1100 h 2200"/>
                <a:gd name="T8" fmla="*/ 0 w 14933"/>
                <a:gd name="T9" fmla="*/ 1100 h 2200"/>
                <a:gd name="T10" fmla="*/ 1099 w 14933"/>
                <a:gd name="T11" fmla="*/ 0 h 2200"/>
                <a:gd name="T12" fmla="*/ 13832 w 14933"/>
                <a:gd name="T13" fmla="*/ 0 h 2200"/>
                <a:gd name="T14" fmla="*/ 13832 w 14933"/>
                <a:gd name="T15" fmla="*/ 0 h 2200"/>
                <a:gd name="T16" fmla="*/ 14932 w 14933"/>
                <a:gd name="T17" fmla="*/ 1100 h 2200"/>
                <a:gd name="T18" fmla="*/ 14932 w 14933"/>
                <a:gd name="T19" fmla="*/ 1100 h 2200"/>
                <a:gd name="T20" fmla="*/ 13832 w 14933"/>
                <a:gd name="T21" fmla="*/ 2199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200">
                  <a:moveTo>
                    <a:pt x="13832" y="2199"/>
                  </a:moveTo>
                  <a:lnTo>
                    <a:pt x="1099" y="2199"/>
                  </a:lnTo>
                  <a:lnTo>
                    <a:pt x="1099" y="2199"/>
                  </a:lnTo>
                  <a:cubicBezTo>
                    <a:pt x="492" y="2199"/>
                    <a:pt x="0" y="1707"/>
                    <a:pt x="0" y="1100"/>
                  </a:cubicBezTo>
                  <a:lnTo>
                    <a:pt x="0" y="1100"/>
                  </a:lnTo>
                  <a:cubicBezTo>
                    <a:pt x="0" y="493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3"/>
                    <a:pt x="14932" y="1100"/>
                  </a:cubicBezTo>
                  <a:lnTo>
                    <a:pt x="14932" y="1100"/>
                  </a:lnTo>
                  <a:cubicBezTo>
                    <a:pt x="14932" y="1707"/>
                    <a:pt x="14439" y="2199"/>
                    <a:pt x="13832" y="2199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B6D25B14-EBEC-579A-DEA4-980DE4E12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1070528"/>
              <a:ext cx="8752758" cy="1074712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 dirty="0">
                <a:ln>
                  <a:noFill/>
                </a:ln>
                <a:solidFill>
                  <a:srgbClr val="496E71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69F03446-930C-21E6-7E71-A035782BB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1070528"/>
              <a:ext cx="7292529" cy="1074712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6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4C7376"/>
                </a:highlight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  <p:sp>
          <p:nvSpPr>
            <p:cNvPr id="11" name="TextBox 9">
              <a:extLst>
                <a:ext uri="{FF2B5EF4-FFF2-40B4-BE49-F238E27FC236}">
                  <a16:creationId xmlns:a16="http://schemas.microsoft.com/office/drawing/2014/main" id="{F0905D2D-9C4E-39EC-4AFC-E1754B41F2ED}"/>
                </a:ext>
              </a:extLst>
            </p:cNvPr>
            <p:cNvSpPr txBox="1"/>
            <p:nvPr/>
          </p:nvSpPr>
          <p:spPr>
            <a:xfrm>
              <a:off x="1105757" y="1253942"/>
              <a:ext cx="377026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1</a:t>
              </a:r>
            </a:p>
          </p:txBody>
        </p:sp>
        <p:sp>
          <p:nvSpPr>
            <p:cNvPr id="12" name="TextBox 10">
              <a:extLst>
                <a:ext uri="{FF2B5EF4-FFF2-40B4-BE49-F238E27FC236}">
                  <a16:creationId xmlns:a16="http://schemas.microsoft.com/office/drawing/2014/main" id="{FD945022-0B1D-7123-FC57-C3A43D83FC38}"/>
                </a:ext>
              </a:extLst>
            </p:cNvPr>
            <p:cNvSpPr txBox="1"/>
            <p:nvPr/>
          </p:nvSpPr>
          <p:spPr>
            <a:xfrm>
              <a:off x="1055263" y="2326499"/>
              <a:ext cx="478015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2</a:t>
              </a:r>
            </a:p>
          </p:txBody>
        </p:sp>
        <p:sp>
          <p:nvSpPr>
            <p:cNvPr id="13" name="TextBox 11">
              <a:extLst>
                <a:ext uri="{FF2B5EF4-FFF2-40B4-BE49-F238E27FC236}">
                  <a16:creationId xmlns:a16="http://schemas.microsoft.com/office/drawing/2014/main" id="{1B6DDE0E-5BF5-FDC4-AB00-CC2EB07B5E74}"/>
                </a:ext>
              </a:extLst>
            </p:cNvPr>
            <p:cNvSpPr txBox="1"/>
            <p:nvPr/>
          </p:nvSpPr>
          <p:spPr>
            <a:xfrm>
              <a:off x="1046445" y="3401209"/>
              <a:ext cx="495649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Poppins" pitchFamily="2" charset="77"/>
                  <a:ea typeface="+mn-ea"/>
                  <a:cs typeface="Poppins" pitchFamily="2" charset="77"/>
                </a:rPr>
                <a:t>3</a:t>
              </a:r>
            </a:p>
          </p:txBody>
        </p:sp>
        <p:sp>
          <p:nvSpPr>
            <p:cNvPr id="14" name="Subtitle 2">
              <a:extLst>
                <a:ext uri="{FF2B5EF4-FFF2-40B4-BE49-F238E27FC236}">
                  <a16:creationId xmlns:a16="http://schemas.microsoft.com/office/drawing/2014/main" id="{A0F9968F-773D-B850-D27A-69B121D8E80F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363741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636" rtl="0" eaLnBrk="1" fontAlgn="auto" latinLnBrk="0" hangingPunct="1">
                <a:lnSpc>
                  <a:spcPts val="22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pt-BR" sz="18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CASOS PRÁTICOS</a:t>
              </a:r>
            </a:p>
          </p:txBody>
        </p:sp>
        <p:sp>
          <p:nvSpPr>
            <p:cNvPr id="19" name="Subtitle 2">
              <a:extLst>
                <a:ext uri="{FF2B5EF4-FFF2-40B4-BE49-F238E27FC236}">
                  <a16:creationId xmlns:a16="http://schemas.microsoft.com/office/drawing/2014/main" id="{C6033A09-BC10-614C-EAE2-9A1DE3B0014A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1433876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636" rtl="0" eaLnBrk="1" fontAlgn="auto" latinLnBrk="0" hangingPunct="1">
                <a:lnSpc>
                  <a:spcPts val="22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pt-BR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CONTEXTO HISTÓRICO</a:t>
              </a:r>
            </a:p>
          </p:txBody>
        </p:sp>
        <p:sp>
          <p:nvSpPr>
            <p:cNvPr id="20" name="Subtitle 2">
              <a:extLst>
                <a:ext uri="{FF2B5EF4-FFF2-40B4-BE49-F238E27FC236}">
                  <a16:creationId xmlns:a16="http://schemas.microsoft.com/office/drawing/2014/main" id="{A838D1E9-AF7C-621B-BA36-4236235709A1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256270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636" rtl="0" eaLnBrk="1" fontAlgn="auto" latinLnBrk="0" hangingPunct="1">
                <a:lnSpc>
                  <a:spcPts val="225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pt-BR" sz="18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MAU USO, CONFORME RESOLUÇÃO DA ANAC 682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40065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453423" y="1002871"/>
            <a:ext cx="5838458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CASOS PRÁTICOS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474851" y="1701703"/>
            <a:ext cx="828560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r>
              <a:rPr lang="en-US" sz="16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SAMU</a:t>
            </a:r>
          </a:p>
        </p:txBody>
      </p:sp>
      <p:cxnSp>
        <p:nvCxnSpPr>
          <p:cNvPr id="21" name="Straight Connector 15">
            <a:extLst>
              <a:ext uri="{FF2B5EF4-FFF2-40B4-BE49-F238E27FC236}">
                <a16:creationId xmlns:a16="http://schemas.microsoft.com/office/drawing/2014/main" id="{65D1C17A-A128-55EC-F57D-3A192B578A5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24">
            <a:extLst>
              <a:ext uri="{FF2B5EF4-FFF2-40B4-BE49-F238E27FC236}">
                <a16:creationId xmlns:a16="http://schemas.microsoft.com/office/drawing/2014/main" id="{02E6DFA0-C11D-C388-45A9-8DBB5711D417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-4811514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pic>
        <p:nvPicPr>
          <p:cNvPr id="7" name="Imagem 6">
            <a:extLst>
              <a:ext uri="{FF2B5EF4-FFF2-40B4-BE49-F238E27FC236}">
                <a16:creationId xmlns:a16="http://schemas.microsoft.com/office/drawing/2014/main" id="{D335F382-F7E9-A2C3-E49A-CCBF7532C4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1456" y="2499476"/>
            <a:ext cx="11749087" cy="2932427"/>
          </a:xfrm>
          <a:prstGeom prst="rect">
            <a:avLst/>
          </a:prstGeom>
        </p:spPr>
      </p:pic>
      <p:pic>
        <p:nvPicPr>
          <p:cNvPr id="10" name="Imagem 9">
            <a:extLst>
              <a:ext uri="{FF2B5EF4-FFF2-40B4-BE49-F238E27FC236}">
                <a16:creationId xmlns:a16="http://schemas.microsoft.com/office/drawing/2014/main" id="{FCAE4ADF-BDAB-0B07-2D3F-738879C586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9131" y="4867916"/>
            <a:ext cx="8467724" cy="1277035"/>
          </a:xfrm>
          <a:prstGeom prst="rect">
            <a:avLst/>
          </a:prstGeom>
        </p:spPr>
      </p:pic>
      <p:sp>
        <p:nvSpPr>
          <p:cNvPr id="11" name="Retângulo 10">
            <a:extLst>
              <a:ext uri="{FF2B5EF4-FFF2-40B4-BE49-F238E27FC236}">
                <a16:creationId xmlns:a16="http://schemas.microsoft.com/office/drawing/2014/main" id="{85F84B79-D1A5-E07D-E85E-483BF8181013}"/>
              </a:ext>
            </a:extLst>
          </p:cNvPr>
          <p:cNvSpPr/>
          <p:nvPr/>
        </p:nvSpPr>
        <p:spPr>
          <a:xfrm>
            <a:off x="11309747" y="4962525"/>
            <a:ext cx="514350" cy="469378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36286097"/>
      </p:ext>
    </p:extLst>
  </p:cSld>
  <p:clrMapOvr>
    <a:masterClrMapping/>
  </p:clrMapOvr>
  <p:transition spd="slow">
    <p:push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Agrupar 3">
            <a:extLst>
              <a:ext uri="{FF2B5EF4-FFF2-40B4-BE49-F238E27FC236}">
                <a16:creationId xmlns:a16="http://schemas.microsoft.com/office/drawing/2014/main" id="{5242F478-CE83-8DAE-C158-9C76A01D4734}"/>
              </a:ext>
            </a:extLst>
          </p:cNvPr>
          <p:cNvGrpSpPr/>
          <p:nvPr/>
        </p:nvGrpSpPr>
        <p:grpSpPr>
          <a:xfrm>
            <a:off x="870833" y="1586575"/>
            <a:ext cx="8752758" cy="3221980"/>
            <a:chOff x="490588" y="1070528"/>
            <a:chExt cx="8752758" cy="3221980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39962785-8F93-4FD7-8660-987BDEAAB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3217797"/>
              <a:ext cx="8752758" cy="1074711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>
                <a:solidFill>
                  <a:srgbClr val="496E71"/>
                </a:solidFill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349DF790-EFD4-C0DE-FAC3-FFD7CE9F0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2145239"/>
              <a:ext cx="8752758" cy="1074711"/>
            </a:xfrm>
            <a:custGeom>
              <a:avLst/>
              <a:gdLst>
                <a:gd name="T0" fmla="*/ 16819 w 17920"/>
                <a:gd name="T1" fmla="*/ 2199 h 2200"/>
                <a:gd name="T2" fmla="*/ 1100 w 17920"/>
                <a:gd name="T3" fmla="*/ 2199 h 2200"/>
                <a:gd name="T4" fmla="*/ 1100 w 17920"/>
                <a:gd name="T5" fmla="*/ 2199 h 2200"/>
                <a:gd name="T6" fmla="*/ 0 w 17920"/>
                <a:gd name="T7" fmla="*/ 1100 h 2200"/>
                <a:gd name="T8" fmla="*/ 0 w 17920"/>
                <a:gd name="T9" fmla="*/ 1100 h 2200"/>
                <a:gd name="T10" fmla="*/ 1100 w 17920"/>
                <a:gd name="T11" fmla="*/ 0 h 2200"/>
                <a:gd name="T12" fmla="*/ 16819 w 17920"/>
                <a:gd name="T13" fmla="*/ 0 h 2200"/>
                <a:gd name="T14" fmla="*/ 16819 w 17920"/>
                <a:gd name="T15" fmla="*/ 0 h 2200"/>
                <a:gd name="T16" fmla="*/ 17919 w 17920"/>
                <a:gd name="T17" fmla="*/ 1100 h 2200"/>
                <a:gd name="T18" fmla="*/ 17919 w 17920"/>
                <a:gd name="T19" fmla="*/ 1100 h 2200"/>
                <a:gd name="T20" fmla="*/ 16819 w 17920"/>
                <a:gd name="T21" fmla="*/ 2199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200">
                  <a:moveTo>
                    <a:pt x="16819" y="2199"/>
                  </a:moveTo>
                  <a:lnTo>
                    <a:pt x="1100" y="2199"/>
                  </a:lnTo>
                  <a:lnTo>
                    <a:pt x="1100" y="2199"/>
                  </a:lnTo>
                  <a:cubicBezTo>
                    <a:pt x="493" y="2199"/>
                    <a:pt x="0" y="1707"/>
                    <a:pt x="0" y="1100"/>
                  </a:cubicBezTo>
                  <a:lnTo>
                    <a:pt x="0" y="1100"/>
                  </a:lnTo>
                  <a:cubicBezTo>
                    <a:pt x="0" y="493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3"/>
                    <a:pt x="17919" y="1100"/>
                  </a:cubicBezTo>
                  <a:lnTo>
                    <a:pt x="17919" y="1100"/>
                  </a:lnTo>
                  <a:cubicBezTo>
                    <a:pt x="17919" y="1707"/>
                    <a:pt x="17426" y="2199"/>
                    <a:pt x="16819" y="2199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>
                <a:solidFill>
                  <a:srgbClr val="496E71"/>
                </a:solidFill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4E03BCD7-E94C-E348-B8CD-399360B13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3217797"/>
              <a:ext cx="7292529" cy="1074711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801DC825-4FC2-4487-1BD4-264DED79A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2145239"/>
              <a:ext cx="7292529" cy="1074711"/>
            </a:xfrm>
            <a:custGeom>
              <a:avLst/>
              <a:gdLst>
                <a:gd name="T0" fmla="*/ 13832 w 14933"/>
                <a:gd name="T1" fmla="*/ 2199 h 2200"/>
                <a:gd name="T2" fmla="*/ 1099 w 14933"/>
                <a:gd name="T3" fmla="*/ 2199 h 2200"/>
                <a:gd name="T4" fmla="*/ 1099 w 14933"/>
                <a:gd name="T5" fmla="*/ 2199 h 2200"/>
                <a:gd name="T6" fmla="*/ 0 w 14933"/>
                <a:gd name="T7" fmla="*/ 1100 h 2200"/>
                <a:gd name="T8" fmla="*/ 0 w 14933"/>
                <a:gd name="T9" fmla="*/ 1100 h 2200"/>
                <a:gd name="T10" fmla="*/ 1099 w 14933"/>
                <a:gd name="T11" fmla="*/ 0 h 2200"/>
                <a:gd name="T12" fmla="*/ 13832 w 14933"/>
                <a:gd name="T13" fmla="*/ 0 h 2200"/>
                <a:gd name="T14" fmla="*/ 13832 w 14933"/>
                <a:gd name="T15" fmla="*/ 0 h 2200"/>
                <a:gd name="T16" fmla="*/ 14932 w 14933"/>
                <a:gd name="T17" fmla="*/ 1100 h 2200"/>
                <a:gd name="T18" fmla="*/ 14932 w 14933"/>
                <a:gd name="T19" fmla="*/ 1100 h 2200"/>
                <a:gd name="T20" fmla="*/ 13832 w 14933"/>
                <a:gd name="T21" fmla="*/ 2199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200">
                  <a:moveTo>
                    <a:pt x="13832" y="2199"/>
                  </a:moveTo>
                  <a:lnTo>
                    <a:pt x="1099" y="2199"/>
                  </a:lnTo>
                  <a:lnTo>
                    <a:pt x="1099" y="2199"/>
                  </a:lnTo>
                  <a:cubicBezTo>
                    <a:pt x="492" y="2199"/>
                    <a:pt x="0" y="1707"/>
                    <a:pt x="0" y="1100"/>
                  </a:cubicBezTo>
                  <a:lnTo>
                    <a:pt x="0" y="1100"/>
                  </a:lnTo>
                  <a:cubicBezTo>
                    <a:pt x="0" y="493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3"/>
                    <a:pt x="14932" y="1100"/>
                  </a:cubicBezTo>
                  <a:lnTo>
                    <a:pt x="14932" y="1100"/>
                  </a:lnTo>
                  <a:cubicBezTo>
                    <a:pt x="14932" y="1707"/>
                    <a:pt x="14439" y="2199"/>
                    <a:pt x="13832" y="2199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B6D25B14-EBEC-579A-DEA4-980DE4E12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1070528"/>
              <a:ext cx="8752758" cy="1074712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 dirty="0">
                <a:solidFill>
                  <a:srgbClr val="496E71"/>
                </a:solidFill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69F03446-930C-21E6-7E71-A035782BB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1070528"/>
              <a:ext cx="7292529" cy="1074712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 dirty="0"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11" name="TextBox 9">
              <a:extLst>
                <a:ext uri="{FF2B5EF4-FFF2-40B4-BE49-F238E27FC236}">
                  <a16:creationId xmlns:a16="http://schemas.microsoft.com/office/drawing/2014/main" id="{F0905D2D-9C4E-39EC-4AFC-E1754B41F2ED}"/>
                </a:ext>
              </a:extLst>
            </p:cNvPr>
            <p:cNvSpPr txBox="1"/>
            <p:nvPr/>
          </p:nvSpPr>
          <p:spPr>
            <a:xfrm>
              <a:off x="1105757" y="1253942"/>
              <a:ext cx="377026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4000" b="1" dirty="0">
                  <a:solidFill>
                    <a:srgbClr val="111C26"/>
                  </a:solidFill>
                  <a:latin typeface="Poppins" pitchFamily="2" charset="77"/>
                  <a:cs typeface="Poppins" pitchFamily="2" charset="77"/>
                </a:rPr>
                <a:t>1</a:t>
              </a:r>
            </a:p>
          </p:txBody>
        </p:sp>
        <p:sp>
          <p:nvSpPr>
            <p:cNvPr id="12" name="TextBox 10">
              <a:extLst>
                <a:ext uri="{FF2B5EF4-FFF2-40B4-BE49-F238E27FC236}">
                  <a16:creationId xmlns:a16="http://schemas.microsoft.com/office/drawing/2014/main" id="{FD945022-0B1D-7123-FC57-C3A43D83FC38}"/>
                </a:ext>
              </a:extLst>
            </p:cNvPr>
            <p:cNvSpPr txBox="1"/>
            <p:nvPr/>
          </p:nvSpPr>
          <p:spPr>
            <a:xfrm>
              <a:off x="1055263" y="2326499"/>
              <a:ext cx="478015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4000" b="1" dirty="0">
                  <a:solidFill>
                    <a:srgbClr val="111C26"/>
                  </a:solidFill>
                  <a:latin typeface="Poppins" pitchFamily="2" charset="77"/>
                  <a:cs typeface="Poppins" pitchFamily="2" charset="77"/>
                </a:rPr>
                <a:t>2</a:t>
              </a:r>
            </a:p>
          </p:txBody>
        </p:sp>
        <p:sp>
          <p:nvSpPr>
            <p:cNvPr id="13" name="TextBox 11">
              <a:extLst>
                <a:ext uri="{FF2B5EF4-FFF2-40B4-BE49-F238E27FC236}">
                  <a16:creationId xmlns:a16="http://schemas.microsoft.com/office/drawing/2014/main" id="{1B6DDE0E-5BF5-FDC4-AB00-CC2EB07B5E74}"/>
                </a:ext>
              </a:extLst>
            </p:cNvPr>
            <p:cNvSpPr txBox="1"/>
            <p:nvPr/>
          </p:nvSpPr>
          <p:spPr>
            <a:xfrm>
              <a:off x="1046445" y="3401209"/>
              <a:ext cx="495649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4000" b="1">
                  <a:solidFill>
                    <a:srgbClr val="111C26"/>
                  </a:solidFill>
                  <a:latin typeface="Poppins" pitchFamily="2" charset="77"/>
                  <a:cs typeface="Poppins" pitchFamily="2" charset="77"/>
                </a:rPr>
                <a:t>3</a:t>
              </a:r>
            </a:p>
          </p:txBody>
        </p:sp>
        <p:sp>
          <p:nvSpPr>
            <p:cNvPr id="14" name="Subtitle 2">
              <a:extLst>
                <a:ext uri="{FF2B5EF4-FFF2-40B4-BE49-F238E27FC236}">
                  <a16:creationId xmlns:a16="http://schemas.microsoft.com/office/drawing/2014/main" id="{A0F9968F-773D-B850-D27A-69B121D8E80F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363741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2250"/>
                </a:lnSpc>
                <a:spcBef>
                  <a:spcPts val="0"/>
                </a:spcBef>
              </a:pPr>
              <a:r>
                <a:rPr lang="pt-BR" sz="1800" b="1" dirty="0">
                  <a:solidFill>
                    <a:srgbClr val="111C26"/>
                  </a:solidFill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CASOS PRÁTICOS</a:t>
              </a:r>
            </a:p>
          </p:txBody>
        </p:sp>
        <p:sp>
          <p:nvSpPr>
            <p:cNvPr id="19" name="Subtitle 2">
              <a:extLst>
                <a:ext uri="{FF2B5EF4-FFF2-40B4-BE49-F238E27FC236}">
                  <a16:creationId xmlns:a16="http://schemas.microsoft.com/office/drawing/2014/main" id="{C6033A09-BC10-614C-EAE2-9A1DE3B0014A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1433876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2250"/>
                </a:lnSpc>
                <a:spcBef>
                  <a:spcPts val="0"/>
                </a:spcBef>
              </a:pPr>
              <a:r>
                <a:rPr lang="pt-BR" sz="1800" b="1" dirty="0">
                  <a:solidFill>
                    <a:srgbClr val="111C26"/>
                  </a:solidFill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CONTEXTO HISTÓRICO</a:t>
              </a:r>
            </a:p>
          </p:txBody>
        </p:sp>
        <p:sp>
          <p:nvSpPr>
            <p:cNvPr id="20" name="Subtitle 2">
              <a:extLst>
                <a:ext uri="{FF2B5EF4-FFF2-40B4-BE49-F238E27FC236}">
                  <a16:creationId xmlns:a16="http://schemas.microsoft.com/office/drawing/2014/main" id="{A838D1E9-AF7C-621B-BA36-4236235709A1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256270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2250"/>
                </a:lnSpc>
                <a:spcBef>
                  <a:spcPts val="0"/>
                </a:spcBef>
              </a:pPr>
              <a:r>
                <a:rPr lang="pt-BR" sz="1800" b="1" dirty="0">
                  <a:solidFill>
                    <a:srgbClr val="111C26"/>
                  </a:solidFill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MAU USO, CONFORME RESOLUÇÃO DA ANAC Nº 682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50810938"/>
      </p:ext>
    </p:extLst>
  </p:cSld>
  <p:clrMapOvr>
    <a:masterClrMapping/>
  </p:clrMapOvr>
  <p:transition spd="slow">
    <p:push dir="u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56C2ED-D17E-4646-2181-D68AC01F77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139C4A37-AFA3-1698-F4AC-A5CD4F85763B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BE6C43D2-6E0D-57C7-FCC3-D90D0D64E76F}"/>
              </a:ext>
            </a:extLst>
          </p:cNvPr>
          <p:cNvSpPr txBox="1"/>
          <p:nvPr/>
        </p:nvSpPr>
        <p:spPr>
          <a:xfrm>
            <a:off x="453423" y="1002871"/>
            <a:ext cx="5838458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CASOS PRÁTICOS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D2FFCA30-D051-4B72-158B-5AF915F05580}"/>
              </a:ext>
            </a:extLst>
          </p:cNvPr>
          <p:cNvSpPr txBox="1"/>
          <p:nvPr/>
        </p:nvSpPr>
        <p:spPr>
          <a:xfrm>
            <a:off x="474851" y="1701703"/>
            <a:ext cx="828560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r>
              <a:rPr lang="en-US" sz="16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SAMU</a:t>
            </a:r>
          </a:p>
        </p:txBody>
      </p:sp>
      <p:cxnSp>
        <p:nvCxnSpPr>
          <p:cNvPr id="21" name="Straight Connector 15">
            <a:extLst>
              <a:ext uri="{FF2B5EF4-FFF2-40B4-BE49-F238E27FC236}">
                <a16:creationId xmlns:a16="http://schemas.microsoft.com/office/drawing/2014/main" id="{A1AB2379-689D-E049-A5D4-1341C14FF6CF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24">
            <a:extLst>
              <a:ext uri="{FF2B5EF4-FFF2-40B4-BE49-F238E27FC236}">
                <a16:creationId xmlns:a16="http://schemas.microsoft.com/office/drawing/2014/main" id="{9F188D3D-1834-159A-C78B-6C6FE13AE31D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-4811514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AFE3A79F-3D4A-8436-1A81-63E3ACABF52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1474" y="2554169"/>
            <a:ext cx="11306175" cy="2297147"/>
          </a:xfrm>
          <a:prstGeom prst="rect">
            <a:avLst/>
          </a:prstGeom>
        </p:spPr>
      </p:pic>
      <p:pic>
        <p:nvPicPr>
          <p:cNvPr id="9" name="Imagem 8">
            <a:extLst>
              <a:ext uri="{FF2B5EF4-FFF2-40B4-BE49-F238E27FC236}">
                <a16:creationId xmlns:a16="http://schemas.microsoft.com/office/drawing/2014/main" id="{E96AE305-68C6-B2F5-B0BB-CB5EE6A71AF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8749" y="4894645"/>
            <a:ext cx="8982075" cy="13674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1578745"/>
      </p:ext>
    </p:extLst>
  </p:cSld>
  <p:clrMapOvr>
    <a:masterClrMapping/>
  </p:clrMapOvr>
  <p:transition spd="slow">
    <p:push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B7363A-7A06-3C84-8D3D-9F373E1F02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F63DEB7A-1F0B-81F0-55F4-C9FFDB23188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BC173D1F-A5F0-BA24-6892-EDE81D76FB75}"/>
              </a:ext>
            </a:extLst>
          </p:cNvPr>
          <p:cNvSpPr txBox="1"/>
          <p:nvPr/>
        </p:nvSpPr>
        <p:spPr>
          <a:xfrm>
            <a:off x="453423" y="1002871"/>
            <a:ext cx="5838458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CASOS PRÁTICOS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58655086-5D89-6F13-9FC1-F689A91313EA}"/>
              </a:ext>
            </a:extLst>
          </p:cNvPr>
          <p:cNvSpPr txBox="1"/>
          <p:nvPr/>
        </p:nvSpPr>
        <p:spPr>
          <a:xfrm>
            <a:off x="474851" y="1701703"/>
            <a:ext cx="828560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r>
              <a:rPr lang="en-US" sz="16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SAMU</a:t>
            </a:r>
          </a:p>
        </p:txBody>
      </p:sp>
      <p:cxnSp>
        <p:nvCxnSpPr>
          <p:cNvPr id="21" name="Straight Connector 15">
            <a:extLst>
              <a:ext uri="{FF2B5EF4-FFF2-40B4-BE49-F238E27FC236}">
                <a16:creationId xmlns:a16="http://schemas.microsoft.com/office/drawing/2014/main" id="{39866247-445B-1896-0D5F-C9C57EDE6EEF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24">
            <a:extLst>
              <a:ext uri="{FF2B5EF4-FFF2-40B4-BE49-F238E27FC236}">
                <a16:creationId xmlns:a16="http://schemas.microsoft.com/office/drawing/2014/main" id="{6BA07D39-F55D-71E4-7AA5-A58FDF0F93AD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-4811514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040163CA-408E-E493-D972-55DA142874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8023" y="2434457"/>
            <a:ext cx="11096625" cy="2192747"/>
          </a:xfrm>
          <a:prstGeom prst="rect">
            <a:avLst/>
          </a:prstGeom>
        </p:spPr>
      </p:pic>
      <p:pic>
        <p:nvPicPr>
          <p:cNvPr id="10" name="Imagem 9">
            <a:extLst>
              <a:ext uri="{FF2B5EF4-FFF2-40B4-BE49-F238E27FC236}">
                <a16:creationId xmlns:a16="http://schemas.microsoft.com/office/drawing/2014/main" id="{DB05303C-5A27-4248-5A9B-965765675FA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38893" y="4761095"/>
            <a:ext cx="9705975" cy="15041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7083719"/>
      </p:ext>
    </p:extLst>
  </p:cSld>
  <p:clrMapOvr>
    <a:masterClrMapping/>
  </p:clrMapOvr>
  <p:transition spd="slow">
    <p:push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267480-8B79-62FC-F598-4777CC7651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7FC1933E-D323-4941-5877-EB8639A3932D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49C358A8-39AD-A325-3C35-93F64F50C8BA}"/>
              </a:ext>
            </a:extLst>
          </p:cNvPr>
          <p:cNvSpPr txBox="1"/>
          <p:nvPr/>
        </p:nvSpPr>
        <p:spPr>
          <a:xfrm>
            <a:off x="453423" y="1002871"/>
            <a:ext cx="5838458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CASOS PRÁTICOS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ACD286CE-7388-730D-6514-FE34333E1108}"/>
              </a:ext>
            </a:extLst>
          </p:cNvPr>
          <p:cNvSpPr txBox="1"/>
          <p:nvPr/>
        </p:nvSpPr>
        <p:spPr>
          <a:xfrm>
            <a:off x="474851" y="1701703"/>
            <a:ext cx="828560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r>
              <a:rPr lang="en-US" sz="16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SAMU</a:t>
            </a:r>
          </a:p>
        </p:txBody>
      </p:sp>
      <p:cxnSp>
        <p:nvCxnSpPr>
          <p:cNvPr id="21" name="Straight Connector 15">
            <a:extLst>
              <a:ext uri="{FF2B5EF4-FFF2-40B4-BE49-F238E27FC236}">
                <a16:creationId xmlns:a16="http://schemas.microsoft.com/office/drawing/2014/main" id="{4D177D3F-3385-7504-1F03-41830D3B4546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24">
            <a:extLst>
              <a:ext uri="{FF2B5EF4-FFF2-40B4-BE49-F238E27FC236}">
                <a16:creationId xmlns:a16="http://schemas.microsoft.com/office/drawing/2014/main" id="{94517223-8FAA-3BEB-3BA0-B9DC010D0EF5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-4811514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2CAC4BA2-1B15-CB68-FA6C-0E098638B0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95525" y="2400908"/>
            <a:ext cx="7292119" cy="2360187"/>
          </a:xfrm>
          <a:prstGeom prst="rect">
            <a:avLst/>
          </a:prstGeom>
        </p:spPr>
      </p:pic>
      <p:pic>
        <p:nvPicPr>
          <p:cNvPr id="9" name="Imagem 8">
            <a:extLst>
              <a:ext uri="{FF2B5EF4-FFF2-40B4-BE49-F238E27FC236}">
                <a16:creationId xmlns:a16="http://schemas.microsoft.com/office/drawing/2014/main" id="{96AA5C9C-4C9C-B5B3-1457-93FB1A21EFB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8281" y="4761095"/>
            <a:ext cx="9806606" cy="14139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9644330"/>
      </p:ext>
    </p:extLst>
  </p:cSld>
  <p:clrMapOvr>
    <a:masterClrMapping/>
  </p:clrMapOvr>
  <p:transition spd="slow">
    <p:push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aixaDeTexto 2">
            <a:extLst>
              <a:ext uri="{FF2B5EF4-FFF2-40B4-BE49-F238E27FC236}">
                <a16:creationId xmlns:a16="http://schemas.microsoft.com/office/drawing/2014/main" id="{A5671313-D150-0BD6-FBF5-EF8C1271FCC0}"/>
              </a:ext>
            </a:extLst>
          </p:cNvPr>
          <p:cNvSpPr txBox="1"/>
          <p:nvPr/>
        </p:nvSpPr>
        <p:spPr>
          <a:xfrm>
            <a:off x="3425635" y="5391508"/>
            <a:ext cx="40015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b="1" dirty="0">
                <a:solidFill>
                  <a:schemeClr val="bg1"/>
                </a:solidFill>
              </a:rPr>
              <a:t>Raquel Irber de A. Lopes</a:t>
            </a:r>
          </a:p>
          <a:p>
            <a:pPr algn="r"/>
            <a:r>
              <a:rPr lang="pt-BR" dirty="0">
                <a:solidFill>
                  <a:schemeClr val="bg1"/>
                </a:solidFill>
              </a:rPr>
              <a:t>raquel.irber@anac.gov.br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0ABE8633-475C-D38E-D20D-72F2CF32A8E4}"/>
              </a:ext>
            </a:extLst>
          </p:cNvPr>
          <p:cNvSpPr txBox="1"/>
          <p:nvPr/>
        </p:nvSpPr>
        <p:spPr>
          <a:xfrm>
            <a:off x="1931169" y="6124103"/>
            <a:ext cx="85268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2000" b="1" dirty="0">
                <a:solidFill>
                  <a:schemeClr val="bg1"/>
                </a:solidFill>
              </a:rPr>
              <a:t>Gerência Técnica de Registro de Serviços Aéreos e Coordenação de Slots(GTRC)</a:t>
            </a:r>
          </a:p>
        </p:txBody>
      </p:sp>
    </p:spTree>
    <p:extLst>
      <p:ext uri="{BB962C8B-B14F-4D97-AF65-F5344CB8AC3E}">
        <p14:creationId xmlns:p14="http://schemas.microsoft.com/office/powerpoint/2010/main" val="3306574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Agrupar 3">
            <a:extLst>
              <a:ext uri="{FF2B5EF4-FFF2-40B4-BE49-F238E27FC236}">
                <a16:creationId xmlns:a16="http://schemas.microsoft.com/office/drawing/2014/main" id="{5242F478-CE83-8DAE-C158-9C76A01D4734}"/>
              </a:ext>
            </a:extLst>
          </p:cNvPr>
          <p:cNvGrpSpPr/>
          <p:nvPr/>
        </p:nvGrpSpPr>
        <p:grpSpPr>
          <a:xfrm>
            <a:off x="880164" y="1577244"/>
            <a:ext cx="8752758" cy="3221980"/>
            <a:chOff x="490588" y="1070528"/>
            <a:chExt cx="8752758" cy="3221980"/>
          </a:xfrm>
        </p:grpSpPr>
        <p:sp>
          <p:nvSpPr>
            <p:cNvPr id="3" name="Freeform 3">
              <a:extLst>
                <a:ext uri="{FF2B5EF4-FFF2-40B4-BE49-F238E27FC236}">
                  <a16:creationId xmlns:a16="http://schemas.microsoft.com/office/drawing/2014/main" id="{39962785-8F93-4FD7-8660-987BDEAAB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3217797"/>
              <a:ext cx="8752758" cy="1074711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>
                <a:solidFill>
                  <a:srgbClr val="496E71"/>
                </a:solidFill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349DF790-EFD4-C0DE-FAC3-FFD7CE9F0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2145239"/>
              <a:ext cx="8752758" cy="1074711"/>
            </a:xfrm>
            <a:custGeom>
              <a:avLst/>
              <a:gdLst>
                <a:gd name="T0" fmla="*/ 16819 w 17920"/>
                <a:gd name="T1" fmla="*/ 2199 h 2200"/>
                <a:gd name="T2" fmla="*/ 1100 w 17920"/>
                <a:gd name="T3" fmla="*/ 2199 h 2200"/>
                <a:gd name="T4" fmla="*/ 1100 w 17920"/>
                <a:gd name="T5" fmla="*/ 2199 h 2200"/>
                <a:gd name="T6" fmla="*/ 0 w 17920"/>
                <a:gd name="T7" fmla="*/ 1100 h 2200"/>
                <a:gd name="T8" fmla="*/ 0 w 17920"/>
                <a:gd name="T9" fmla="*/ 1100 h 2200"/>
                <a:gd name="T10" fmla="*/ 1100 w 17920"/>
                <a:gd name="T11" fmla="*/ 0 h 2200"/>
                <a:gd name="T12" fmla="*/ 16819 w 17920"/>
                <a:gd name="T13" fmla="*/ 0 h 2200"/>
                <a:gd name="T14" fmla="*/ 16819 w 17920"/>
                <a:gd name="T15" fmla="*/ 0 h 2200"/>
                <a:gd name="T16" fmla="*/ 17919 w 17920"/>
                <a:gd name="T17" fmla="*/ 1100 h 2200"/>
                <a:gd name="T18" fmla="*/ 17919 w 17920"/>
                <a:gd name="T19" fmla="*/ 1100 h 2200"/>
                <a:gd name="T20" fmla="*/ 16819 w 17920"/>
                <a:gd name="T21" fmla="*/ 2199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200">
                  <a:moveTo>
                    <a:pt x="16819" y="2199"/>
                  </a:moveTo>
                  <a:lnTo>
                    <a:pt x="1100" y="2199"/>
                  </a:lnTo>
                  <a:lnTo>
                    <a:pt x="1100" y="2199"/>
                  </a:lnTo>
                  <a:cubicBezTo>
                    <a:pt x="493" y="2199"/>
                    <a:pt x="0" y="1707"/>
                    <a:pt x="0" y="1100"/>
                  </a:cubicBezTo>
                  <a:lnTo>
                    <a:pt x="0" y="1100"/>
                  </a:lnTo>
                  <a:cubicBezTo>
                    <a:pt x="0" y="493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3"/>
                    <a:pt x="17919" y="1100"/>
                  </a:cubicBezTo>
                  <a:lnTo>
                    <a:pt x="17919" y="1100"/>
                  </a:lnTo>
                  <a:cubicBezTo>
                    <a:pt x="17919" y="1707"/>
                    <a:pt x="17426" y="2199"/>
                    <a:pt x="16819" y="2199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>
                <a:solidFill>
                  <a:srgbClr val="496E71"/>
                </a:solidFill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4E03BCD7-E94C-E348-B8CD-399360B13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3217797"/>
              <a:ext cx="7292529" cy="1074711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 dirty="0"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801DC825-4FC2-4487-1BD4-264DED79A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2145239"/>
              <a:ext cx="7292529" cy="1074711"/>
            </a:xfrm>
            <a:custGeom>
              <a:avLst/>
              <a:gdLst>
                <a:gd name="T0" fmla="*/ 13832 w 14933"/>
                <a:gd name="T1" fmla="*/ 2199 h 2200"/>
                <a:gd name="T2" fmla="*/ 1099 w 14933"/>
                <a:gd name="T3" fmla="*/ 2199 h 2200"/>
                <a:gd name="T4" fmla="*/ 1099 w 14933"/>
                <a:gd name="T5" fmla="*/ 2199 h 2200"/>
                <a:gd name="T6" fmla="*/ 0 w 14933"/>
                <a:gd name="T7" fmla="*/ 1100 h 2200"/>
                <a:gd name="T8" fmla="*/ 0 w 14933"/>
                <a:gd name="T9" fmla="*/ 1100 h 2200"/>
                <a:gd name="T10" fmla="*/ 1099 w 14933"/>
                <a:gd name="T11" fmla="*/ 0 h 2200"/>
                <a:gd name="T12" fmla="*/ 13832 w 14933"/>
                <a:gd name="T13" fmla="*/ 0 h 2200"/>
                <a:gd name="T14" fmla="*/ 13832 w 14933"/>
                <a:gd name="T15" fmla="*/ 0 h 2200"/>
                <a:gd name="T16" fmla="*/ 14932 w 14933"/>
                <a:gd name="T17" fmla="*/ 1100 h 2200"/>
                <a:gd name="T18" fmla="*/ 14932 w 14933"/>
                <a:gd name="T19" fmla="*/ 1100 h 2200"/>
                <a:gd name="T20" fmla="*/ 13832 w 14933"/>
                <a:gd name="T21" fmla="*/ 2199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200">
                  <a:moveTo>
                    <a:pt x="13832" y="2199"/>
                  </a:moveTo>
                  <a:lnTo>
                    <a:pt x="1099" y="2199"/>
                  </a:lnTo>
                  <a:lnTo>
                    <a:pt x="1099" y="2199"/>
                  </a:lnTo>
                  <a:cubicBezTo>
                    <a:pt x="492" y="2199"/>
                    <a:pt x="0" y="1707"/>
                    <a:pt x="0" y="1100"/>
                  </a:cubicBezTo>
                  <a:lnTo>
                    <a:pt x="0" y="1100"/>
                  </a:lnTo>
                  <a:cubicBezTo>
                    <a:pt x="0" y="493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3"/>
                    <a:pt x="14932" y="1100"/>
                  </a:cubicBezTo>
                  <a:lnTo>
                    <a:pt x="14932" y="1100"/>
                  </a:lnTo>
                  <a:cubicBezTo>
                    <a:pt x="14932" y="1707"/>
                    <a:pt x="14439" y="2199"/>
                    <a:pt x="13832" y="2199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B6D25B14-EBEC-579A-DEA4-980DE4E12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88" y="1070528"/>
              <a:ext cx="8752758" cy="1074712"/>
            </a:xfrm>
            <a:custGeom>
              <a:avLst/>
              <a:gdLst>
                <a:gd name="T0" fmla="*/ 16819 w 17920"/>
                <a:gd name="T1" fmla="*/ 2198 h 2199"/>
                <a:gd name="T2" fmla="*/ 1100 w 17920"/>
                <a:gd name="T3" fmla="*/ 2198 h 2199"/>
                <a:gd name="T4" fmla="*/ 1100 w 17920"/>
                <a:gd name="T5" fmla="*/ 2198 h 2199"/>
                <a:gd name="T6" fmla="*/ 0 w 17920"/>
                <a:gd name="T7" fmla="*/ 1099 h 2199"/>
                <a:gd name="T8" fmla="*/ 0 w 17920"/>
                <a:gd name="T9" fmla="*/ 1099 h 2199"/>
                <a:gd name="T10" fmla="*/ 1100 w 17920"/>
                <a:gd name="T11" fmla="*/ 0 h 2199"/>
                <a:gd name="T12" fmla="*/ 16819 w 17920"/>
                <a:gd name="T13" fmla="*/ 0 h 2199"/>
                <a:gd name="T14" fmla="*/ 16819 w 17920"/>
                <a:gd name="T15" fmla="*/ 0 h 2199"/>
                <a:gd name="T16" fmla="*/ 17919 w 17920"/>
                <a:gd name="T17" fmla="*/ 1099 h 2199"/>
                <a:gd name="T18" fmla="*/ 17919 w 17920"/>
                <a:gd name="T19" fmla="*/ 1099 h 2199"/>
                <a:gd name="T20" fmla="*/ 16819 w 17920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20" h="2199">
                  <a:moveTo>
                    <a:pt x="16819" y="2198"/>
                  </a:moveTo>
                  <a:lnTo>
                    <a:pt x="1100" y="2198"/>
                  </a:lnTo>
                  <a:lnTo>
                    <a:pt x="1100" y="2198"/>
                  </a:lnTo>
                  <a:cubicBezTo>
                    <a:pt x="493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3" y="0"/>
                    <a:pt x="1100" y="0"/>
                  </a:cubicBezTo>
                  <a:lnTo>
                    <a:pt x="16819" y="0"/>
                  </a:lnTo>
                  <a:lnTo>
                    <a:pt x="16819" y="0"/>
                  </a:lnTo>
                  <a:cubicBezTo>
                    <a:pt x="17426" y="0"/>
                    <a:pt x="17919" y="492"/>
                    <a:pt x="17919" y="1099"/>
                  </a:cubicBezTo>
                  <a:lnTo>
                    <a:pt x="17919" y="1099"/>
                  </a:lnTo>
                  <a:cubicBezTo>
                    <a:pt x="17919" y="1706"/>
                    <a:pt x="17426" y="2198"/>
                    <a:pt x="16819" y="2198"/>
                  </a:cubicBezTo>
                </a:path>
              </a:pathLst>
            </a:custGeom>
            <a:solidFill>
              <a:schemeClr val="accent1">
                <a:lumMod val="75000"/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 dirty="0">
                <a:solidFill>
                  <a:srgbClr val="496E71"/>
                </a:solidFill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69F03446-930C-21E6-7E71-A035782BB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63" y="1070528"/>
              <a:ext cx="7292529" cy="1074712"/>
            </a:xfrm>
            <a:custGeom>
              <a:avLst/>
              <a:gdLst>
                <a:gd name="T0" fmla="*/ 13832 w 14933"/>
                <a:gd name="T1" fmla="*/ 2198 h 2199"/>
                <a:gd name="T2" fmla="*/ 1099 w 14933"/>
                <a:gd name="T3" fmla="*/ 2198 h 2199"/>
                <a:gd name="T4" fmla="*/ 1099 w 14933"/>
                <a:gd name="T5" fmla="*/ 2198 h 2199"/>
                <a:gd name="T6" fmla="*/ 0 w 14933"/>
                <a:gd name="T7" fmla="*/ 1099 h 2199"/>
                <a:gd name="T8" fmla="*/ 0 w 14933"/>
                <a:gd name="T9" fmla="*/ 1099 h 2199"/>
                <a:gd name="T10" fmla="*/ 1099 w 14933"/>
                <a:gd name="T11" fmla="*/ 0 h 2199"/>
                <a:gd name="T12" fmla="*/ 13832 w 14933"/>
                <a:gd name="T13" fmla="*/ 0 h 2199"/>
                <a:gd name="T14" fmla="*/ 13832 w 14933"/>
                <a:gd name="T15" fmla="*/ 0 h 2199"/>
                <a:gd name="T16" fmla="*/ 14932 w 14933"/>
                <a:gd name="T17" fmla="*/ 1099 h 2199"/>
                <a:gd name="T18" fmla="*/ 14932 w 14933"/>
                <a:gd name="T19" fmla="*/ 1099 h 2199"/>
                <a:gd name="T20" fmla="*/ 13832 w 14933"/>
                <a:gd name="T21" fmla="*/ 2198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33" h="2199">
                  <a:moveTo>
                    <a:pt x="13832" y="2198"/>
                  </a:moveTo>
                  <a:lnTo>
                    <a:pt x="1099" y="2198"/>
                  </a:lnTo>
                  <a:lnTo>
                    <a:pt x="1099" y="2198"/>
                  </a:lnTo>
                  <a:cubicBezTo>
                    <a:pt x="492" y="2198"/>
                    <a:pt x="0" y="1706"/>
                    <a:pt x="0" y="1099"/>
                  </a:cubicBezTo>
                  <a:lnTo>
                    <a:pt x="0" y="1099"/>
                  </a:lnTo>
                  <a:cubicBezTo>
                    <a:pt x="0" y="492"/>
                    <a:pt x="492" y="0"/>
                    <a:pt x="1099" y="0"/>
                  </a:cubicBezTo>
                  <a:lnTo>
                    <a:pt x="13832" y="0"/>
                  </a:lnTo>
                  <a:lnTo>
                    <a:pt x="13832" y="0"/>
                  </a:lnTo>
                  <a:cubicBezTo>
                    <a:pt x="14439" y="0"/>
                    <a:pt x="14932" y="492"/>
                    <a:pt x="14932" y="1099"/>
                  </a:cubicBezTo>
                  <a:lnTo>
                    <a:pt x="14932" y="1099"/>
                  </a:lnTo>
                  <a:cubicBezTo>
                    <a:pt x="14932" y="1706"/>
                    <a:pt x="14439" y="2198"/>
                    <a:pt x="13832" y="2198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 dirty="0">
                <a:highlight>
                  <a:srgbClr val="4C7376"/>
                </a:highlight>
                <a:latin typeface="Lato Light" panose="020F0502020204030203" pitchFamily="34" charset="0"/>
              </a:endParaRPr>
            </a:p>
          </p:txBody>
        </p:sp>
        <p:sp>
          <p:nvSpPr>
            <p:cNvPr id="11" name="TextBox 9">
              <a:extLst>
                <a:ext uri="{FF2B5EF4-FFF2-40B4-BE49-F238E27FC236}">
                  <a16:creationId xmlns:a16="http://schemas.microsoft.com/office/drawing/2014/main" id="{F0905D2D-9C4E-39EC-4AFC-E1754B41F2ED}"/>
                </a:ext>
              </a:extLst>
            </p:cNvPr>
            <p:cNvSpPr txBox="1"/>
            <p:nvPr/>
          </p:nvSpPr>
          <p:spPr>
            <a:xfrm>
              <a:off x="1105757" y="1253942"/>
              <a:ext cx="377026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Poppins" pitchFamily="2" charset="77"/>
                  <a:cs typeface="Poppins" pitchFamily="2" charset="77"/>
                </a:rPr>
                <a:t>1</a:t>
              </a:r>
            </a:p>
          </p:txBody>
        </p:sp>
        <p:sp>
          <p:nvSpPr>
            <p:cNvPr id="12" name="TextBox 10">
              <a:extLst>
                <a:ext uri="{FF2B5EF4-FFF2-40B4-BE49-F238E27FC236}">
                  <a16:creationId xmlns:a16="http://schemas.microsoft.com/office/drawing/2014/main" id="{FD945022-0B1D-7123-FC57-C3A43D83FC38}"/>
                </a:ext>
              </a:extLst>
            </p:cNvPr>
            <p:cNvSpPr txBox="1"/>
            <p:nvPr/>
          </p:nvSpPr>
          <p:spPr>
            <a:xfrm>
              <a:off x="1055263" y="2326499"/>
              <a:ext cx="478015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4000" b="1" dirty="0">
                  <a:solidFill>
                    <a:srgbClr val="111C26"/>
                  </a:solidFill>
                  <a:latin typeface="Poppins" pitchFamily="2" charset="77"/>
                  <a:cs typeface="Poppins" pitchFamily="2" charset="77"/>
                </a:rPr>
                <a:t>2</a:t>
              </a:r>
            </a:p>
          </p:txBody>
        </p:sp>
        <p:sp>
          <p:nvSpPr>
            <p:cNvPr id="13" name="TextBox 11">
              <a:extLst>
                <a:ext uri="{FF2B5EF4-FFF2-40B4-BE49-F238E27FC236}">
                  <a16:creationId xmlns:a16="http://schemas.microsoft.com/office/drawing/2014/main" id="{1B6DDE0E-5BF5-FDC4-AB00-CC2EB07B5E74}"/>
                </a:ext>
              </a:extLst>
            </p:cNvPr>
            <p:cNvSpPr txBox="1"/>
            <p:nvPr/>
          </p:nvSpPr>
          <p:spPr>
            <a:xfrm>
              <a:off x="1046445" y="3401209"/>
              <a:ext cx="495649" cy="707886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sz="4000" b="1">
                  <a:solidFill>
                    <a:srgbClr val="111C26"/>
                  </a:solidFill>
                  <a:latin typeface="Poppins" pitchFamily="2" charset="77"/>
                  <a:cs typeface="Poppins" pitchFamily="2" charset="77"/>
                </a:rPr>
                <a:t>3</a:t>
              </a:r>
            </a:p>
          </p:txBody>
        </p:sp>
        <p:sp>
          <p:nvSpPr>
            <p:cNvPr id="14" name="Subtitle 2">
              <a:extLst>
                <a:ext uri="{FF2B5EF4-FFF2-40B4-BE49-F238E27FC236}">
                  <a16:creationId xmlns:a16="http://schemas.microsoft.com/office/drawing/2014/main" id="{A0F9968F-773D-B850-D27A-69B121D8E80F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363741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2250"/>
                </a:lnSpc>
                <a:spcBef>
                  <a:spcPts val="0"/>
                </a:spcBef>
              </a:pPr>
              <a:endParaRPr lang="pt-BR" sz="1800" b="1" dirty="0">
                <a:solidFill>
                  <a:srgbClr val="111C26"/>
                </a:solidFill>
                <a:latin typeface="Poppins" pitchFamily="2" charset="77"/>
                <a:ea typeface="Lato" panose="020F0502020204030203" pitchFamily="34" charset="0"/>
                <a:cs typeface="Poppins" pitchFamily="2" charset="77"/>
              </a:endParaRPr>
            </a:p>
          </p:txBody>
        </p:sp>
        <p:sp>
          <p:nvSpPr>
            <p:cNvPr id="19" name="Subtitle 2">
              <a:extLst>
                <a:ext uri="{FF2B5EF4-FFF2-40B4-BE49-F238E27FC236}">
                  <a16:creationId xmlns:a16="http://schemas.microsoft.com/office/drawing/2014/main" id="{C6033A09-BC10-614C-EAE2-9A1DE3B0014A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1433876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2250"/>
                </a:lnSpc>
                <a:spcBef>
                  <a:spcPts val="0"/>
                </a:spcBef>
              </a:pPr>
              <a:r>
                <a:rPr lang="pt-BR" sz="1800" b="1" dirty="0">
                  <a:solidFill>
                    <a:schemeClr val="bg1"/>
                  </a:solidFill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CONTEXTO HISTÓRICO </a:t>
              </a:r>
            </a:p>
          </p:txBody>
        </p:sp>
        <p:sp>
          <p:nvSpPr>
            <p:cNvPr id="20" name="Subtitle 2">
              <a:extLst>
                <a:ext uri="{FF2B5EF4-FFF2-40B4-BE49-F238E27FC236}">
                  <a16:creationId xmlns:a16="http://schemas.microsoft.com/office/drawing/2014/main" id="{A838D1E9-AF7C-621B-BA36-4236235709A1}"/>
                </a:ext>
              </a:extLst>
            </p:cNvPr>
            <p:cNvSpPr txBox="1">
              <a:spLocks/>
            </p:cNvSpPr>
            <p:nvPr/>
          </p:nvSpPr>
          <p:spPr>
            <a:xfrm>
              <a:off x="2514547" y="2562704"/>
              <a:ext cx="6349326" cy="336631"/>
            </a:xfrm>
            <a:prstGeom prst="rect">
              <a:avLst/>
            </a:prstGeom>
          </p:spPr>
          <p:txBody>
            <a:bodyPr vert="horz" wrap="square" lIns="45720" tIns="22860" rIns="45720" bIns="22860" rtlCol="0" anchor="ctr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2250"/>
                </a:lnSpc>
                <a:spcBef>
                  <a:spcPts val="0"/>
                </a:spcBef>
              </a:pPr>
              <a:r>
                <a:rPr lang="pt-BR" sz="1800" b="1" dirty="0">
                  <a:solidFill>
                    <a:srgbClr val="111C26"/>
                  </a:solidFill>
                  <a:latin typeface="Poppins" pitchFamily="2" charset="77"/>
                  <a:ea typeface="Lato" panose="020F0502020204030203" pitchFamily="34" charset="0"/>
                  <a:cs typeface="Poppins" pitchFamily="2" charset="77"/>
                </a:rPr>
                <a:t>MAU USO, CONFORME RESOLUÇÃO DA ANAC Nº. 682 </a:t>
              </a:r>
            </a:p>
          </p:txBody>
        </p:sp>
      </p:grpSp>
      <p:sp>
        <p:nvSpPr>
          <p:cNvPr id="5" name="Subtitle 2">
            <a:extLst>
              <a:ext uri="{FF2B5EF4-FFF2-40B4-BE49-F238E27FC236}">
                <a16:creationId xmlns:a16="http://schemas.microsoft.com/office/drawing/2014/main" id="{0C2FD6B2-C0EF-400D-FD58-7BB6FE87DAF7}"/>
              </a:ext>
            </a:extLst>
          </p:cNvPr>
          <p:cNvSpPr txBox="1">
            <a:spLocks/>
          </p:cNvSpPr>
          <p:nvPr/>
        </p:nvSpPr>
        <p:spPr>
          <a:xfrm>
            <a:off x="2892638" y="4075775"/>
            <a:ext cx="6349326" cy="336631"/>
          </a:xfrm>
          <a:prstGeom prst="rect">
            <a:avLst/>
          </a:prstGeom>
        </p:spPr>
        <p:txBody>
          <a:bodyPr vert="horz" wrap="square" lIns="45720" tIns="22860" rIns="45720" bIns="22860" rtlCol="0" anchor="ctr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2250"/>
              </a:lnSpc>
              <a:spcBef>
                <a:spcPts val="0"/>
              </a:spcBef>
            </a:pPr>
            <a:r>
              <a:rPr lang="pt-BR" sz="1800" b="1" dirty="0">
                <a:solidFill>
                  <a:srgbClr val="111C26"/>
                </a:solidFill>
                <a:latin typeface="Poppins" pitchFamily="2" charset="77"/>
                <a:ea typeface="Lato" panose="020F0502020204030203" pitchFamily="34" charset="0"/>
                <a:cs typeface="Poppins" pitchFamily="2" charset="77"/>
              </a:rPr>
              <a:t>CASOS PRÁTICOS</a:t>
            </a:r>
          </a:p>
        </p:txBody>
      </p:sp>
    </p:spTree>
    <p:extLst>
      <p:ext uri="{BB962C8B-B14F-4D97-AF65-F5344CB8AC3E}">
        <p14:creationId xmlns:p14="http://schemas.microsoft.com/office/powerpoint/2010/main" val="3808499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638472" y="963842"/>
            <a:ext cx="7427033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CONTEXTO HISTÓRICO</a:t>
            </a:r>
          </a:p>
        </p:txBody>
      </p:sp>
      <p:cxnSp>
        <p:nvCxnSpPr>
          <p:cNvPr id="23" name="Straight Connector 15">
            <a:extLst>
              <a:ext uri="{FF2B5EF4-FFF2-40B4-BE49-F238E27FC236}">
                <a16:creationId xmlns:a16="http://schemas.microsoft.com/office/drawing/2014/main" id="{15AAC672-3CAD-5A42-5E0C-01E1BECC201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orma Livre: Forma 26">
            <a:extLst>
              <a:ext uri="{FF2B5EF4-FFF2-40B4-BE49-F238E27FC236}">
                <a16:creationId xmlns:a16="http://schemas.microsoft.com/office/drawing/2014/main" id="{4D38C252-2AA4-999D-53B2-8DCCA670356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4024915" y="1619053"/>
            <a:ext cx="6745475" cy="3674557"/>
          </a:xfrm>
          <a:custGeom>
            <a:avLst/>
            <a:gdLst>
              <a:gd name="connsiteX0" fmla="*/ 66345 w 6745475"/>
              <a:gd name="connsiteY0" fmla="*/ 3639516 h 3674557"/>
              <a:gd name="connsiteX1" fmla="*/ 30330 w 6745475"/>
              <a:gd name="connsiteY1" fmla="*/ 3674557 h 3674557"/>
              <a:gd name="connsiteX2" fmla="*/ 0 w 6745475"/>
              <a:gd name="connsiteY2" fmla="*/ 3639516 h 3674557"/>
              <a:gd name="connsiteX3" fmla="*/ 30330 w 6745475"/>
              <a:gd name="connsiteY3" fmla="*/ 3608164 h 3674557"/>
              <a:gd name="connsiteX4" fmla="*/ 66345 w 6745475"/>
              <a:gd name="connsiteY4" fmla="*/ 3639516 h 3674557"/>
              <a:gd name="connsiteX5" fmla="*/ 66348 w 6745475"/>
              <a:gd name="connsiteY5" fmla="*/ 3460386 h 3674557"/>
              <a:gd name="connsiteX6" fmla="*/ 30333 w 6745475"/>
              <a:gd name="connsiteY6" fmla="*/ 3495427 h 3674557"/>
              <a:gd name="connsiteX7" fmla="*/ 5 w 6745475"/>
              <a:gd name="connsiteY7" fmla="*/ 3460386 h 3674557"/>
              <a:gd name="connsiteX8" fmla="*/ 30333 w 6745475"/>
              <a:gd name="connsiteY8" fmla="*/ 3429034 h 3674557"/>
              <a:gd name="connsiteX9" fmla="*/ 66348 w 6745475"/>
              <a:gd name="connsiteY9" fmla="*/ 3460386 h 3674557"/>
              <a:gd name="connsiteX10" fmla="*/ 66358 w 6745475"/>
              <a:gd name="connsiteY10" fmla="*/ 3279761 h 3674557"/>
              <a:gd name="connsiteX11" fmla="*/ 30343 w 6745475"/>
              <a:gd name="connsiteY11" fmla="*/ 3316229 h 3674557"/>
              <a:gd name="connsiteX12" fmla="*/ 13 w 6745475"/>
              <a:gd name="connsiteY12" fmla="*/ 3279761 h 3674557"/>
              <a:gd name="connsiteX13" fmla="*/ 30343 w 6745475"/>
              <a:gd name="connsiteY13" fmla="*/ 3241376 h 3674557"/>
              <a:gd name="connsiteX14" fmla="*/ 66358 w 6745475"/>
              <a:gd name="connsiteY14" fmla="*/ 3279761 h 3674557"/>
              <a:gd name="connsiteX15" fmla="*/ 66371 w 6745475"/>
              <a:gd name="connsiteY15" fmla="*/ 3099647 h 3674557"/>
              <a:gd name="connsiteX16" fmla="*/ 30356 w 6745475"/>
              <a:gd name="connsiteY16" fmla="*/ 3137046 h 3674557"/>
              <a:gd name="connsiteX17" fmla="*/ 26 w 6745475"/>
              <a:gd name="connsiteY17" fmla="*/ 3099647 h 3674557"/>
              <a:gd name="connsiteX18" fmla="*/ 30356 w 6745475"/>
              <a:gd name="connsiteY18" fmla="*/ 3062248 h 3674557"/>
              <a:gd name="connsiteX19" fmla="*/ 66371 w 6745475"/>
              <a:gd name="connsiteY19" fmla="*/ 3099647 h 3674557"/>
              <a:gd name="connsiteX20" fmla="*/ 66383 w 6745475"/>
              <a:gd name="connsiteY20" fmla="*/ 2918160 h 3674557"/>
              <a:gd name="connsiteX21" fmla="*/ 30368 w 6745475"/>
              <a:gd name="connsiteY21" fmla="*/ 2949514 h 3674557"/>
              <a:gd name="connsiteX22" fmla="*/ 41 w 6745475"/>
              <a:gd name="connsiteY22" fmla="*/ 2918160 h 3674557"/>
              <a:gd name="connsiteX23" fmla="*/ 30368 w 6745475"/>
              <a:gd name="connsiteY23" fmla="*/ 2883118 h 3674557"/>
              <a:gd name="connsiteX24" fmla="*/ 66383 w 6745475"/>
              <a:gd name="connsiteY24" fmla="*/ 2918160 h 3674557"/>
              <a:gd name="connsiteX25" fmla="*/ 66399 w 6745475"/>
              <a:gd name="connsiteY25" fmla="*/ 2739035 h 3674557"/>
              <a:gd name="connsiteX26" fmla="*/ 30383 w 6745475"/>
              <a:gd name="connsiteY26" fmla="*/ 2770389 h 3674557"/>
              <a:gd name="connsiteX27" fmla="*/ 53 w 6745475"/>
              <a:gd name="connsiteY27" fmla="*/ 2739035 h 3674557"/>
              <a:gd name="connsiteX28" fmla="*/ 30383 w 6745475"/>
              <a:gd name="connsiteY28" fmla="*/ 2703993 h 3674557"/>
              <a:gd name="connsiteX29" fmla="*/ 66399 w 6745475"/>
              <a:gd name="connsiteY29" fmla="*/ 2739035 h 3674557"/>
              <a:gd name="connsiteX30" fmla="*/ 66411 w 6745475"/>
              <a:gd name="connsiteY30" fmla="*/ 2559902 h 3674557"/>
              <a:gd name="connsiteX31" fmla="*/ 30396 w 6745475"/>
              <a:gd name="connsiteY31" fmla="*/ 2591256 h 3674557"/>
              <a:gd name="connsiteX32" fmla="*/ 69 w 6745475"/>
              <a:gd name="connsiteY32" fmla="*/ 2559902 h 3674557"/>
              <a:gd name="connsiteX33" fmla="*/ 30396 w 6745475"/>
              <a:gd name="connsiteY33" fmla="*/ 2524860 h 3674557"/>
              <a:gd name="connsiteX34" fmla="*/ 66411 w 6745475"/>
              <a:gd name="connsiteY34" fmla="*/ 2559902 h 3674557"/>
              <a:gd name="connsiteX35" fmla="*/ 66426 w 6745475"/>
              <a:gd name="connsiteY35" fmla="*/ 2377087 h 3674557"/>
              <a:gd name="connsiteX36" fmla="*/ 30411 w 6745475"/>
              <a:gd name="connsiteY36" fmla="*/ 2412131 h 3674557"/>
              <a:gd name="connsiteX37" fmla="*/ 84 w 6745475"/>
              <a:gd name="connsiteY37" fmla="*/ 2377087 h 3674557"/>
              <a:gd name="connsiteX38" fmla="*/ 30411 w 6745475"/>
              <a:gd name="connsiteY38" fmla="*/ 2345735 h 3674557"/>
              <a:gd name="connsiteX39" fmla="*/ 66426 w 6745475"/>
              <a:gd name="connsiteY39" fmla="*/ 2377087 h 3674557"/>
              <a:gd name="connsiteX40" fmla="*/ 66444 w 6745475"/>
              <a:gd name="connsiteY40" fmla="*/ 2197954 h 3674557"/>
              <a:gd name="connsiteX41" fmla="*/ 30429 w 6745475"/>
              <a:gd name="connsiteY41" fmla="*/ 2232998 h 3674557"/>
              <a:gd name="connsiteX42" fmla="*/ 99 w 6745475"/>
              <a:gd name="connsiteY42" fmla="*/ 2197954 h 3674557"/>
              <a:gd name="connsiteX43" fmla="*/ 30429 w 6745475"/>
              <a:gd name="connsiteY43" fmla="*/ 2166602 h 3674557"/>
              <a:gd name="connsiteX44" fmla="*/ 66444 w 6745475"/>
              <a:gd name="connsiteY44" fmla="*/ 2197954 h 3674557"/>
              <a:gd name="connsiteX45" fmla="*/ 66454 w 6745475"/>
              <a:gd name="connsiteY45" fmla="*/ 2016986 h 3674557"/>
              <a:gd name="connsiteX46" fmla="*/ 30439 w 6745475"/>
              <a:gd name="connsiteY46" fmla="*/ 2053873 h 3674557"/>
              <a:gd name="connsiteX47" fmla="*/ 112 w 6745475"/>
              <a:gd name="connsiteY47" fmla="*/ 2016986 h 3674557"/>
              <a:gd name="connsiteX48" fmla="*/ 30439 w 6745475"/>
              <a:gd name="connsiteY48" fmla="*/ 1987477 h 3674557"/>
              <a:gd name="connsiteX49" fmla="*/ 66454 w 6745475"/>
              <a:gd name="connsiteY49" fmla="*/ 2016986 h 3674557"/>
              <a:gd name="connsiteX50" fmla="*/ 245526 w 6745475"/>
              <a:gd name="connsiteY50" fmla="*/ 3639516 h 3674557"/>
              <a:gd name="connsiteX51" fmla="*/ 210485 w 6745475"/>
              <a:gd name="connsiteY51" fmla="*/ 3674557 h 3674557"/>
              <a:gd name="connsiteX52" fmla="*/ 179130 w 6745475"/>
              <a:gd name="connsiteY52" fmla="*/ 3639516 h 3674557"/>
              <a:gd name="connsiteX53" fmla="*/ 210485 w 6745475"/>
              <a:gd name="connsiteY53" fmla="*/ 3608164 h 3674557"/>
              <a:gd name="connsiteX54" fmla="*/ 245526 w 6745475"/>
              <a:gd name="connsiteY54" fmla="*/ 3639516 h 3674557"/>
              <a:gd name="connsiteX55" fmla="*/ 245529 w 6745475"/>
              <a:gd name="connsiteY55" fmla="*/ 3460386 h 3674557"/>
              <a:gd name="connsiteX56" fmla="*/ 210487 w 6745475"/>
              <a:gd name="connsiteY56" fmla="*/ 3495427 h 3674557"/>
              <a:gd name="connsiteX57" fmla="*/ 179133 w 6745475"/>
              <a:gd name="connsiteY57" fmla="*/ 3460386 h 3674557"/>
              <a:gd name="connsiteX58" fmla="*/ 210487 w 6745475"/>
              <a:gd name="connsiteY58" fmla="*/ 3429034 h 3674557"/>
              <a:gd name="connsiteX59" fmla="*/ 245529 w 6745475"/>
              <a:gd name="connsiteY59" fmla="*/ 3460386 h 3674557"/>
              <a:gd name="connsiteX60" fmla="*/ 245539 w 6745475"/>
              <a:gd name="connsiteY60" fmla="*/ 3279761 h 3674557"/>
              <a:gd name="connsiteX61" fmla="*/ 210497 w 6745475"/>
              <a:gd name="connsiteY61" fmla="*/ 3316229 h 3674557"/>
              <a:gd name="connsiteX62" fmla="*/ 179143 w 6745475"/>
              <a:gd name="connsiteY62" fmla="*/ 3279761 h 3674557"/>
              <a:gd name="connsiteX63" fmla="*/ 210497 w 6745475"/>
              <a:gd name="connsiteY63" fmla="*/ 3241376 h 3674557"/>
              <a:gd name="connsiteX64" fmla="*/ 245539 w 6745475"/>
              <a:gd name="connsiteY64" fmla="*/ 3279761 h 3674557"/>
              <a:gd name="connsiteX65" fmla="*/ 245551 w 6745475"/>
              <a:gd name="connsiteY65" fmla="*/ 3099647 h 3674557"/>
              <a:gd name="connsiteX66" fmla="*/ 210510 w 6745475"/>
              <a:gd name="connsiteY66" fmla="*/ 3137046 h 3674557"/>
              <a:gd name="connsiteX67" fmla="*/ 179156 w 6745475"/>
              <a:gd name="connsiteY67" fmla="*/ 3099647 h 3674557"/>
              <a:gd name="connsiteX68" fmla="*/ 210510 w 6745475"/>
              <a:gd name="connsiteY68" fmla="*/ 3062248 h 3674557"/>
              <a:gd name="connsiteX69" fmla="*/ 245551 w 6745475"/>
              <a:gd name="connsiteY69" fmla="*/ 3099647 h 3674557"/>
              <a:gd name="connsiteX70" fmla="*/ 245564 w 6745475"/>
              <a:gd name="connsiteY70" fmla="*/ 2918160 h 3674557"/>
              <a:gd name="connsiteX71" fmla="*/ 210523 w 6745475"/>
              <a:gd name="connsiteY71" fmla="*/ 2949514 h 3674557"/>
              <a:gd name="connsiteX72" fmla="*/ 179168 w 6745475"/>
              <a:gd name="connsiteY72" fmla="*/ 2918160 h 3674557"/>
              <a:gd name="connsiteX73" fmla="*/ 210523 w 6745475"/>
              <a:gd name="connsiteY73" fmla="*/ 2883118 h 3674557"/>
              <a:gd name="connsiteX74" fmla="*/ 245564 w 6745475"/>
              <a:gd name="connsiteY74" fmla="*/ 2918160 h 3674557"/>
              <a:gd name="connsiteX75" fmla="*/ 245577 w 6745475"/>
              <a:gd name="connsiteY75" fmla="*/ 2739035 h 3674557"/>
              <a:gd name="connsiteX76" fmla="*/ 210535 w 6745475"/>
              <a:gd name="connsiteY76" fmla="*/ 2770389 h 3674557"/>
              <a:gd name="connsiteX77" fmla="*/ 179183 w 6745475"/>
              <a:gd name="connsiteY77" fmla="*/ 2739035 h 3674557"/>
              <a:gd name="connsiteX78" fmla="*/ 210535 w 6745475"/>
              <a:gd name="connsiteY78" fmla="*/ 2703993 h 3674557"/>
              <a:gd name="connsiteX79" fmla="*/ 245577 w 6745475"/>
              <a:gd name="connsiteY79" fmla="*/ 2739035 h 3674557"/>
              <a:gd name="connsiteX80" fmla="*/ 245592 w 6745475"/>
              <a:gd name="connsiteY80" fmla="*/ 2559902 h 3674557"/>
              <a:gd name="connsiteX81" fmla="*/ 210550 w 6745475"/>
              <a:gd name="connsiteY81" fmla="*/ 2591256 h 3674557"/>
              <a:gd name="connsiteX82" fmla="*/ 179199 w 6745475"/>
              <a:gd name="connsiteY82" fmla="*/ 2559902 h 3674557"/>
              <a:gd name="connsiteX83" fmla="*/ 210550 w 6745475"/>
              <a:gd name="connsiteY83" fmla="*/ 2524860 h 3674557"/>
              <a:gd name="connsiteX84" fmla="*/ 245592 w 6745475"/>
              <a:gd name="connsiteY84" fmla="*/ 2559902 h 3674557"/>
              <a:gd name="connsiteX85" fmla="*/ 245607 w 6745475"/>
              <a:gd name="connsiteY85" fmla="*/ 2377087 h 3674557"/>
              <a:gd name="connsiteX86" fmla="*/ 210566 w 6745475"/>
              <a:gd name="connsiteY86" fmla="*/ 2412131 h 3674557"/>
              <a:gd name="connsiteX87" fmla="*/ 179214 w 6745475"/>
              <a:gd name="connsiteY87" fmla="*/ 2377087 h 3674557"/>
              <a:gd name="connsiteX88" fmla="*/ 210566 w 6745475"/>
              <a:gd name="connsiteY88" fmla="*/ 2345735 h 3674557"/>
              <a:gd name="connsiteX89" fmla="*/ 245607 w 6745475"/>
              <a:gd name="connsiteY89" fmla="*/ 2377087 h 3674557"/>
              <a:gd name="connsiteX90" fmla="*/ 245622 w 6745475"/>
              <a:gd name="connsiteY90" fmla="*/ 2197954 h 3674557"/>
              <a:gd name="connsiteX91" fmla="*/ 210581 w 6745475"/>
              <a:gd name="connsiteY91" fmla="*/ 2232998 h 3674557"/>
              <a:gd name="connsiteX92" fmla="*/ 179229 w 6745475"/>
              <a:gd name="connsiteY92" fmla="*/ 2197954 h 3674557"/>
              <a:gd name="connsiteX93" fmla="*/ 210581 w 6745475"/>
              <a:gd name="connsiteY93" fmla="*/ 2166602 h 3674557"/>
              <a:gd name="connsiteX94" fmla="*/ 245622 w 6745475"/>
              <a:gd name="connsiteY94" fmla="*/ 2197954 h 3674557"/>
              <a:gd name="connsiteX95" fmla="*/ 245635 w 6745475"/>
              <a:gd name="connsiteY95" fmla="*/ 2016986 h 3674557"/>
              <a:gd name="connsiteX96" fmla="*/ 210593 w 6745475"/>
              <a:gd name="connsiteY96" fmla="*/ 2053873 h 3674557"/>
              <a:gd name="connsiteX97" fmla="*/ 179239 w 6745475"/>
              <a:gd name="connsiteY97" fmla="*/ 2016986 h 3674557"/>
              <a:gd name="connsiteX98" fmla="*/ 210593 w 6745475"/>
              <a:gd name="connsiteY98" fmla="*/ 1987477 h 3674557"/>
              <a:gd name="connsiteX99" fmla="*/ 245635 w 6745475"/>
              <a:gd name="connsiteY99" fmla="*/ 2016986 h 3674557"/>
              <a:gd name="connsiteX100" fmla="*/ 424656 w 6745475"/>
              <a:gd name="connsiteY100" fmla="*/ 3460386 h 3674557"/>
              <a:gd name="connsiteX101" fmla="*/ 393302 w 6745475"/>
              <a:gd name="connsiteY101" fmla="*/ 3495427 h 3674557"/>
              <a:gd name="connsiteX102" fmla="*/ 358260 w 6745475"/>
              <a:gd name="connsiteY102" fmla="*/ 3460386 h 3674557"/>
              <a:gd name="connsiteX103" fmla="*/ 393302 w 6745475"/>
              <a:gd name="connsiteY103" fmla="*/ 3429034 h 3674557"/>
              <a:gd name="connsiteX104" fmla="*/ 424656 w 6745475"/>
              <a:gd name="connsiteY104" fmla="*/ 3460386 h 3674557"/>
              <a:gd name="connsiteX105" fmla="*/ 424664 w 6745475"/>
              <a:gd name="connsiteY105" fmla="*/ 3279761 h 3674557"/>
              <a:gd name="connsiteX106" fmla="*/ 393312 w 6745475"/>
              <a:gd name="connsiteY106" fmla="*/ 3316229 h 3674557"/>
              <a:gd name="connsiteX107" fmla="*/ 358270 w 6745475"/>
              <a:gd name="connsiteY107" fmla="*/ 3279761 h 3674557"/>
              <a:gd name="connsiteX108" fmla="*/ 393312 w 6745475"/>
              <a:gd name="connsiteY108" fmla="*/ 3241376 h 3674557"/>
              <a:gd name="connsiteX109" fmla="*/ 424664 w 6745475"/>
              <a:gd name="connsiteY109" fmla="*/ 3279761 h 3674557"/>
              <a:gd name="connsiteX110" fmla="*/ 424676 w 6745475"/>
              <a:gd name="connsiteY110" fmla="*/ 3099647 h 3674557"/>
              <a:gd name="connsiteX111" fmla="*/ 393325 w 6745475"/>
              <a:gd name="connsiteY111" fmla="*/ 3137046 h 3674557"/>
              <a:gd name="connsiteX112" fmla="*/ 358283 w 6745475"/>
              <a:gd name="connsiteY112" fmla="*/ 3099647 h 3674557"/>
              <a:gd name="connsiteX113" fmla="*/ 393325 w 6745475"/>
              <a:gd name="connsiteY113" fmla="*/ 3062248 h 3674557"/>
              <a:gd name="connsiteX114" fmla="*/ 424676 w 6745475"/>
              <a:gd name="connsiteY114" fmla="*/ 3099647 h 3674557"/>
              <a:gd name="connsiteX115" fmla="*/ 424692 w 6745475"/>
              <a:gd name="connsiteY115" fmla="*/ 2918160 h 3674557"/>
              <a:gd name="connsiteX116" fmla="*/ 393337 w 6745475"/>
              <a:gd name="connsiteY116" fmla="*/ 2949514 h 3674557"/>
              <a:gd name="connsiteX117" fmla="*/ 358296 w 6745475"/>
              <a:gd name="connsiteY117" fmla="*/ 2918160 h 3674557"/>
              <a:gd name="connsiteX118" fmla="*/ 393337 w 6745475"/>
              <a:gd name="connsiteY118" fmla="*/ 2883118 h 3674557"/>
              <a:gd name="connsiteX119" fmla="*/ 424692 w 6745475"/>
              <a:gd name="connsiteY119" fmla="*/ 2918160 h 3674557"/>
              <a:gd name="connsiteX120" fmla="*/ 424704 w 6745475"/>
              <a:gd name="connsiteY120" fmla="*/ 2739035 h 3674557"/>
              <a:gd name="connsiteX121" fmla="*/ 389663 w 6745475"/>
              <a:gd name="connsiteY121" fmla="*/ 2770389 h 3674557"/>
              <a:gd name="connsiteX122" fmla="*/ 358311 w 6745475"/>
              <a:gd name="connsiteY122" fmla="*/ 2739035 h 3674557"/>
              <a:gd name="connsiteX123" fmla="*/ 389663 w 6745475"/>
              <a:gd name="connsiteY123" fmla="*/ 2703993 h 3674557"/>
              <a:gd name="connsiteX124" fmla="*/ 424704 w 6745475"/>
              <a:gd name="connsiteY124" fmla="*/ 2739035 h 3674557"/>
              <a:gd name="connsiteX125" fmla="*/ 424719 w 6745475"/>
              <a:gd name="connsiteY125" fmla="*/ 2559902 h 3674557"/>
              <a:gd name="connsiteX126" fmla="*/ 389678 w 6745475"/>
              <a:gd name="connsiteY126" fmla="*/ 2591256 h 3674557"/>
              <a:gd name="connsiteX127" fmla="*/ 358324 w 6745475"/>
              <a:gd name="connsiteY127" fmla="*/ 2559902 h 3674557"/>
              <a:gd name="connsiteX128" fmla="*/ 389678 w 6745475"/>
              <a:gd name="connsiteY128" fmla="*/ 2524860 h 3674557"/>
              <a:gd name="connsiteX129" fmla="*/ 424719 w 6745475"/>
              <a:gd name="connsiteY129" fmla="*/ 2559902 h 3674557"/>
              <a:gd name="connsiteX130" fmla="*/ 424735 w 6745475"/>
              <a:gd name="connsiteY130" fmla="*/ 2377087 h 3674557"/>
              <a:gd name="connsiteX131" fmla="*/ 389693 w 6745475"/>
              <a:gd name="connsiteY131" fmla="*/ 2412131 h 3674557"/>
              <a:gd name="connsiteX132" fmla="*/ 358339 w 6745475"/>
              <a:gd name="connsiteY132" fmla="*/ 2377087 h 3674557"/>
              <a:gd name="connsiteX133" fmla="*/ 389693 w 6745475"/>
              <a:gd name="connsiteY133" fmla="*/ 2345735 h 3674557"/>
              <a:gd name="connsiteX134" fmla="*/ 424735 w 6745475"/>
              <a:gd name="connsiteY134" fmla="*/ 2377087 h 3674557"/>
              <a:gd name="connsiteX135" fmla="*/ 424750 w 6745475"/>
              <a:gd name="connsiteY135" fmla="*/ 2197954 h 3674557"/>
              <a:gd name="connsiteX136" fmla="*/ 389708 w 6745475"/>
              <a:gd name="connsiteY136" fmla="*/ 2232998 h 3674557"/>
              <a:gd name="connsiteX137" fmla="*/ 358354 w 6745475"/>
              <a:gd name="connsiteY137" fmla="*/ 2197954 h 3674557"/>
              <a:gd name="connsiteX138" fmla="*/ 389708 w 6745475"/>
              <a:gd name="connsiteY138" fmla="*/ 2166602 h 3674557"/>
              <a:gd name="connsiteX139" fmla="*/ 424750 w 6745475"/>
              <a:gd name="connsiteY139" fmla="*/ 2197954 h 3674557"/>
              <a:gd name="connsiteX140" fmla="*/ 424760 w 6745475"/>
              <a:gd name="connsiteY140" fmla="*/ 2016986 h 3674557"/>
              <a:gd name="connsiteX141" fmla="*/ 389718 w 6745475"/>
              <a:gd name="connsiteY141" fmla="*/ 2053873 h 3674557"/>
              <a:gd name="connsiteX142" fmla="*/ 358367 w 6745475"/>
              <a:gd name="connsiteY142" fmla="*/ 2016986 h 3674557"/>
              <a:gd name="connsiteX143" fmla="*/ 389718 w 6745475"/>
              <a:gd name="connsiteY143" fmla="*/ 1987477 h 3674557"/>
              <a:gd name="connsiteX144" fmla="*/ 424760 w 6745475"/>
              <a:gd name="connsiteY144" fmla="*/ 2016986 h 3674557"/>
              <a:gd name="connsiteX145" fmla="*/ 424772 w 6745475"/>
              <a:gd name="connsiteY145" fmla="*/ 1837218 h 3674557"/>
              <a:gd name="connsiteX146" fmla="*/ 389731 w 6745475"/>
              <a:gd name="connsiteY146" fmla="*/ 1874619 h 3674557"/>
              <a:gd name="connsiteX147" fmla="*/ 358377 w 6745475"/>
              <a:gd name="connsiteY147" fmla="*/ 1837218 h 3674557"/>
              <a:gd name="connsiteX148" fmla="*/ 389731 w 6745475"/>
              <a:gd name="connsiteY148" fmla="*/ 1799819 h 3674557"/>
              <a:gd name="connsiteX149" fmla="*/ 424772 w 6745475"/>
              <a:gd name="connsiteY149" fmla="*/ 1837218 h 3674557"/>
              <a:gd name="connsiteX150" fmla="*/ 603801 w 6745475"/>
              <a:gd name="connsiteY150" fmla="*/ 3279761 h 3674557"/>
              <a:gd name="connsiteX151" fmla="*/ 572447 w 6745475"/>
              <a:gd name="connsiteY151" fmla="*/ 3316229 h 3674557"/>
              <a:gd name="connsiteX152" fmla="*/ 537406 w 6745475"/>
              <a:gd name="connsiteY152" fmla="*/ 3279761 h 3674557"/>
              <a:gd name="connsiteX153" fmla="*/ 572447 w 6745475"/>
              <a:gd name="connsiteY153" fmla="*/ 3241376 h 3674557"/>
              <a:gd name="connsiteX154" fmla="*/ 603801 w 6745475"/>
              <a:gd name="connsiteY154" fmla="*/ 3279761 h 3674557"/>
              <a:gd name="connsiteX155" fmla="*/ 603817 w 6745475"/>
              <a:gd name="connsiteY155" fmla="*/ 3099647 h 3674557"/>
              <a:gd name="connsiteX156" fmla="*/ 572462 w 6745475"/>
              <a:gd name="connsiteY156" fmla="*/ 3137046 h 3674557"/>
              <a:gd name="connsiteX157" fmla="*/ 537418 w 6745475"/>
              <a:gd name="connsiteY157" fmla="*/ 3099647 h 3674557"/>
              <a:gd name="connsiteX158" fmla="*/ 572462 w 6745475"/>
              <a:gd name="connsiteY158" fmla="*/ 3062248 h 3674557"/>
              <a:gd name="connsiteX159" fmla="*/ 603817 w 6745475"/>
              <a:gd name="connsiteY159" fmla="*/ 3099647 h 3674557"/>
              <a:gd name="connsiteX160" fmla="*/ 603829 w 6745475"/>
              <a:gd name="connsiteY160" fmla="*/ 2918160 h 3674557"/>
              <a:gd name="connsiteX161" fmla="*/ 572475 w 6745475"/>
              <a:gd name="connsiteY161" fmla="*/ 2949514 h 3674557"/>
              <a:gd name="connsiteX162" fmla="*/ 537433 w 6745475"/>
              <a:gd name="connsiteY162" fmla="*/ 2918160 h 3674557"/>
              <a:gd name="connsiteX163" fmla="*/ 572475 w 6745475"/>
              <a:gd name="connsiteY163" fmla="*/ 2883118 h 3674557"/>
              <a:gd name="connsiteX164" fmla="*/ 603829 w 6745475"/>
              <a:gd name="connsiteY164" fmla="*/ 2918160 h 3674557"/>
              <a:gd name="connsiteX165" fmla="*/ 603847 w 6745475"/>
              <a:gd name="connsiteY165" fmla="*/ 2739035 h 3674557"/>
              <a:gd name="connsiteX166" fmla="*/ 572490 w 6745475"/>
              <a:gd name="connsiteY166" fmla="*/ 2770389 h 3674557"/>
              <a:gd name="connsiteX167" fmla="*/ 537449 w 6745475"/>
              <a:gd name="connsiteY167" fmla="*/ 2739035 h 3674557"/>
              <a:gd name="connsiteX168" fmla="*/ 572490 w 6745475"/>
              <a:gd name="connsiteY168" fmla="*/ 2703993 h 3674557"/>
              <a:gd name="connsiteX169" fmla="*/ 603847 w 6745475"/>
              <a:gd name="connsiteY169" fmla="*/ 2739035 h 3674557"/>
              <a:gd name="connsiteX170" fmla="*/ 603865 w 6745475"/>
              <a:gd name="connsiteY170" fmla="*/ 2559902 h 3674557"/>
              <a:gd name="connsiteX171" fmla="*/ 572508 w 6745475"/>
              <a:gd name="connsiteY171" fmla="*/ 2591256 h 3674557"/>
              <a:gd name="connsiteX172" fmla="*/ 537466 w 6745475"/>
              <a:gd name="connsiteY172" fmla="*/ 2559902 h 3674557"/>
              <a:gd name="connsiteX173" fmla="*/ 572508 w 6745475"/>
              <a:gd name="connsiteY173" fmla="*/ 2524860 h 3674557"/>
              <a:gd name="connsiteX174" fmla="*/ 603865 w 6745475"/>
              <a:gd name="connsiteY174" fmla="*/ 2559902 h 3674557"/>
              <a:gd name="connsiteX175" fmla="*/ 603880 w 6745475"/>
              <a:gd name="connsiteY175" fmla="*/ 2377087 h 3674557"/>
              <a:gd name="connsiteX176" fmla="*/ 572526 w 6745475"/>
              <a:gd name="connsiteY176" fmla="*/ 2412131 h 3674557"/>
              <a:gd name="connsiteX177" fmla="*/ 537484 w 6745475"/>
              <a:gd name="connsiteY177" fmla="*/ 2377087 h 3674557"/>
              <a:gd name="connsiteX178" fmla="*/ 572526 w 6745475"/>
              <a:gd name="connsiteY178" fmla="*/ 2345735 h 3674557"/>
              <a:gd name="connsiteX179" fmla="*/ 603880 w 6745475"/>
              <a:gd name="connsiteY179" fmla="*/ 2377087 h 3674557"/>
              <a:gd name="connsiteX180" fmla="*/ 603897 w 6745475"/>
              <a:gd name="connsiteY180" fmla="*/ 2197954 h 3674557"/>
              <a:gd name="connsiteX181" fmla="*/ 572543 w 6745475"/>
              <a:gd name="connsiteY181" fmla="*/ 2232998 h 3674557"/>
              <a:gd name="connsiteX182" fmla="*/ 537502 w 6745475"/>
              <a:gd name="connsiteY182" fmla="*/ 2197954 h 3674557"/>
              <a:gd name="connsiteX183" fmla="*/ 572543 w 6745475"/>
              <a:gd name="connsiteY183" fmla="*/ 2166602 h 3674557"/>
              <a:gd name="connsiteX184" fmla="*/ 603897 w 6745475"/>
              <a:gd name="connsiteY184" fmla="*/ 2197954 h 3674557"/>
              <a:gd name="connsiteX185" fmla="*/ 603913 w 6745475"/>
              <a:gd name="connsiteY185" fmla="*/ 2016986 h 3674557"/>
              <a:gd name="connsiteX186" fmla="*/ 572556 w 6745475"/>
              <a:gd name="connsiteY186" fmla="*/ 2053873 h 3674557"/>
              <a:gd name="connsiteX187" fmla="*/ 537514 w 6745475"/>
              <a:gd name="connsiteY187" fmla="*/ 2016986 h 3674557"/>
              <a:gd name="connsiteX188" fmla="*/ 572556 w 6745475"/>
              <a:gd name="connsiteY188" fmla="*/ 1987477 h 3674557"/>
              <a:gd name="connsiteX189" fmla="*/ 603913 w 6745475"/>
              <a:gd name="connsiteY189" fmla="*/ 2016986 h 3674557"/>
              <a:gd name="connsiteX190" fmla="*/ 603923 w 6745475"/>
              <a:gd name="connsiteY190" fmla="*/ 1837218 h 3674557"/>
              <a:gd name="connsiteX191" fmla="*/ 572569 w 6745475"/>
              <a:gd name="connsiteY191" fmla="*/ 1874619 h 3674557"/>
              <a:gd name="connsiteX192" fmla="*/ 537530 w 6745475"/>
              <a:gd name="connsiteY192" fmla="*/ 1837218 h 3674557"/>
              <a:gd name="connsiteX193" fmla="*/ 572569 w 6745475"/>
              <a:gd name="connsiteY193" fmla="*/ 1799819 h 3674557"/>
              <a:gd name="connsiteX194" fmla="*/ 603923 w 6745475"/>
              <a:gd name="connsiteY194" fmla="*/ 1837218 h 3674557"/>
              <a:gd name="connsiteX195" fmla="*/ 782937 w 6745475"/>
              <a:gd name="connsiteY195" fmla="*/ 3099647 h 3674557"/>
              <a:gd name="connsiteX196" fmla="*/ 751585 w 6745475"/>
              <a:gd name="connsiteY196" fmla="*/ 3137046 h 3674557"/>
              <a:gd name="connsiteX197" fmla="*/ 716546 w 6745475"/>
              <a:gd name="connsiteY197" fmla="*/ 3099647 h 3674557"/>
              <a:gd name="connsiteX198" fmla="*/ 751585 w 6745475"/>
              <a:gd name="connsiteY198" fmla="*/ 3062248 h 3674557"/>
              <a:gd name="connsiteX199" fmla="*/ 782937 w 6745475"/>
              <a:gd name="connsiteY199" fmla="*/ 3099647 h 3674557"/>
              <a:gd name="connsiteX200" fmla="*/ 782952 w 6745475"/>
              <a:gd name="connsiteY200" fmla="*/ 2918160 h 3674557"/>
              <a:gd name="connsiteX201" fmla="*/ 751597 w 6745475"/>
              <a:gd name="connsiteY201" fmla="*/ 2949514 h 3674557"/>
              <a:gd name="connsiteX202" fmla="*/ 716558 w 6745475"/>
              <a:gd name="connsiteY202" fmla="*/ 2918160 h 3674557"/>
              <a:gd name="connsiteX203" fmla="*/ 751597 w 6745475"/>
              <a:gd name="connsiteY203" fmla="*/ 2883118 h 3674557"/>
              <a:gd name="connsiteX204" fmla="*/ 782952 w 6745475"/>
              <a:gd name="connsiteY204" fmla="*/ 2918160 h 3674557"/>
              <a:gd name="connsiteX205" fmla="*/ 782969 w 6745475"/>
              <a:gd name="connsiteY205" fmla="*/ 2739035 h 3674557"/>
              <a:gd name="connsiteX206" fmla="*/ 751615 w 6745475"/>
              <a:gd name="connsiteY206" fmla="*/ 2770389 h 3674557"/>
              <a:gd name="connsiteX207" fmla="*/ 716576 w 6745475"/>
              <a:gd name="connsiteY207" fmla="*/ 2739035 h 3674557"/>
              <a:gd name="connsiteX208" fmla="*/ 751615 w 6745475"/>
              <a:gd name="connsiteY208" fmla="*/ 2703993 h 3674557"/>
              <a:gd name="connsiteX209" fmla="*/ 782969 w 6745475"/>
              <a:gd name="connsiteY209" fmla="*/ 2739035 h 3674557"/>
              <a:gd name="connsiteX210" fmla="*/ 782987 w 6745475"/>
              <a:gd name="connsiteY210" fmla="*/ 2559902 h 3674557"/>
              <a:gd name="connsiteX211" fmla="*/ 751633 w 6745475"/>
              <a:gd name="connsiteY211" fmla="*/ 2591256 h 3674557"/>
              <a:gd name="connsiteX212" fmla="*/ 716591 w 6745475"/>
              <a:gd name="connsiteY212" fmla="*/ 2559902 h 3674557"/>
              <a:gd name="connsiteX213" fmla="*/ 751633 w 6745475"/>
              <a:gd name="connsiteY213" fmla="*/ 2524860 h 3674557"/>
              <a:gd name="connsiteX214" fmla="*/ 782987 w 6745475"/>
              <a:gd name="connsiteY214" fmla="*/ 2559902 h 3674557"/>
              <a:gd name="connsiteX215" fmla="*/ 783002 w 6745475"/>
              <a:gd name="connsiteY215" fmla="*/ 2377087 h 3674557"/>
              <a:gd name="connsiteX216" fmla="*/ 751648 w 6745475"/>
              <a:gd name="connsiteY216" fmla="*/ 2412131 h 3674557"/>
              <a:gd name="connsiteX217" fmla="*/ 716609 w 6745475"/>
              <a:gd name="connsiteY217" fmla="*/ 2377087 h 3674557"/>
              <a:gd name="connsiteX218" fmla="*/ 751648 w 6745475"/>
              <a:gd name="connsiteY218" fmla="*/ 2345735 h 3674557"/>
              <a:gd name="connsiteX219" fmla="*/ 783002 w 6745475"/>
              <a:gd name="connsiteY219" fmla="*/ 2377087 h 3674557"/>
              <a:gd name="connsiteX220" fmla="*/ 783017 w 6745475"/>
              <a:gd name="connsiteY220" fmla="*/ 2197954 h 3674557"/>
              <a:gd name="connsiteX221" fmla="*/ 751668 w 6745475"/>
              <a:gd name="connsiteY221" fmla="*/ 2232998 h 3674557"/>
              <a:gd name="connsiteX222" fmla="*/ 716627 w 6745475"/>
              <a:gd name="connsiteY222" fmla="*/ 2197954 h 3674557"/>
              <a:gd name="connsiteX223" fmla="*/ 751668 w 6745475"/>
              <a:gd name="connsiteY223" fmla="*/ 2166602 h 3674557"/>
              <a:gd name="connsiteX224" fmla="*/ 783017 w 6745475"/>
              <a:gd name="connsiteY224" fmla="*/ 2197954 h 3674557"/>
              <a:gd name="connsiteX225" fmla="*/ 783033 w 6745475"/>
              <a:gd name="connsiteY225" fmla="*/ 2016986 h 3674557"/>
              <a:gd name="connsiteX226" fmla="*/ 751678 w 6745475"/>
              <a:gd name="connsiteY226" fmla="*/ 2053873 h 3674557"/>
              <a:gd name="connsiteX227" fmla="*/ 716639 w 6745475"/>
              <a:gd name="connsiteY227" fmla="*/ 2016986 h 3674557"/>
              <a:gd name="connsiteX228" fmla="*/ 751678 w 6745475"/>
              <a:gd name="connsiteY228" fmla="*/ 1987477 h 3674557"/>
              <a:gd name="connsiteX229" fmla="*/ 783033 w 6745475"/>
              <a:gd name="connsiteY229" fmla="*/ 2016986 h 3674557"/>
              <a:gd name="connsiteX230" fmla="*/ 783048 w 6745475"/>
              <a:gd name="connsiteY230" fmla="*/ 1837218 h 3674557"/>
              <a:gd name="connsiteX231" fmla="*/ 751694 w 6745475"/>
              <a:gd name="connsiteY231" fmla="*/ 1874619 h 3674557"/>
              <a:gd name="connsiteX232" fmla="*/ 716652 w 6745475"/>
              <a:gd name="connsiteY232" fmla="*/ 1837218 h 3674557"/>
              <a:gd name="connsiteX233" fmla="*/ 751694 w 6745475"/>
              <a:gd name="connsiteY233" fmla="*/ 1799819 h 3674557"/>
              <a:gd name="connsiteX234" fmla="*/ 783048 w 6745475"/>
              <a:gd name="connsiteY234" fmla="*/ 1837218 h 3674557"/>
              <a:gd name="connsiteX235" fmla="*/ 783050 w 6745475"/>
              <a:gd name="connsiteY235" fmla="*/ 1658088 h 3674557"/>
              <a:gd name="connsiteX236" fmla="*/ 751701 w 6745475"/>
              <a:gd name="connsiteY236" fmla="*/ 1695489 h 3674557"/>
              <a:gd name="connsiteX237" fmla="*/ 716660 w 6745475"/>
              <a:gd name="connsiteY237" fmla="*/ 1658088 h 3674557"/>
              <a:gd name="connsiteX238" fmla="*/ 751701 w 6745475"/>
              <a:gd name="connsiteY238" fmla="*/ 1620687 h 3674557"/>
              <a:gd name="connsiteX239" fmla="*/ 783050 w 6745475"/>
              <a:gd name="connsiteY239" fmla="*/ 1658088 h 3674557"/>
              <a:gd name="connsiteX240" fmla="*/ 962120 w 6745475"/>
              <a:gd name="connsiteY240" fmla="*/ 2559902 h 3674557"/>
              <a:gd name="connsiteX241" fmla="*/ 930765 w 6745475"/>
              <a:gd name="connsiteY241" fmla="*/ 2591256 h 3674557"/>
              <a:gd name="connsiteX242" fmla="*/ 895721 w 6745475"/>
              <a:gd name="connsiteY242" fmla="*/ 2559902 h 3674557"/>
              <a:gd name="connsiteX243" fmla="*/ 930765 w 6745475"/>
              <a:gd name="connsiteY243" fmla="*/ 2524860 h 3674557"/>
              <a:gd name="connsiteX244" fmla="*/ 962120 w 6745475"/>
              <a:gd name="connsiteY244" fmla="*/ 2559902 h 3674557"/>
              <a:gd name="connsiteX245" fmla="*/ 962135 w 6745475"/>
              <a:gd name="connsiteY245" fmla="*/ 2377087 h 3674557"/>
              <a:gd name="connsiteX246" fmla="*/ 930781 w 6745475"/>
              <a:gd name="connsiteY246" fmla="*/ 2412131 h 3674557"/>
              <a:gd name="connsiteX247" fmla="*/ 895742 w 6745475"/>
              <a:gd name="connsiteY247" fmla="*/ 2377087 h 3674557"/>
              <a:gd name="connsiteX248" fmla="*/ 930781 w 6745475"/>
              <a:gd name="connsiteY248" fmla="*/ 2345735 h 3674557"/>
              <a:gd name="connsiteX249" fmla="*/ 962135 w 6745475"/>
              <a:gd name="connsiteY249" fmla="*/ 2377087 h 3674557"/>
              <a:gd name="connsiteX250" fmla="*/ 962153 w 6745475"/>
              <a:gd name="connsiteY250" fmla="*/ 2197954 h 3674557"/>
              <a:gd name="connsiteX251" fmla="*/ 930798 w 6745475"/>
              <a:gd name="connsiteY251" fmla="*/ 2232998 h 3674557"/>
              <a:gd name="connsiteX252" fmla="*/ 895759 w 6745475"/>
              <a:gd name="connsiteY252" fmla="*/ 2197954 h 3674557"/>
              <a:gd name="connsiteX253" fmla="*/ 930798 w 6745475"/>
              <a:gd name="connsiteY253" fmla="*/ 2166602 h 3674557"/>
              <a:gd name="connsiteX254" fmla="*/ 962153 w 6745475"/>
              <a:gd name="connsiteY254" fmla="*/ 2197954 h 3674557"/>
              <a:gd name="connsiteX255" fmla="*/ 962165 w 6745475"/>
              <a:gd name="connsiteY255" fmla="*/ 2016986 h 3674557"/>
              <a:gd name="connsiteX256" fmla="*/ 930813 w 6745475"/>
              <a:gd name="connsiteY256" fmla="*/ 2053873 h 3674557"/>
              <a:gd name="connsiteX257" fmla="*/ 895772 w 6745475"/>
              <a:gd name="connsiteY257" fmla="*/ 2016986 h 3674557"/>
              <a:gd name="connsiteX258" fmla="*/ 930813 w 6745475"/>
              <a:gd name="connsiteY258" fmla="*/ 1987477 h 3674557"/>
              <a:gd name="connsiteX259" fmla="*/ 962165 w 6745475"/>
              <a:gd name="connsiteY259" fmla="*/ 2016986 h 3674557"/>
              <a:gd name="connsiteX260" fmla="*/ 962180 w 6745475"/>
              <a:gd name="connsiteY260" fmla="*/ 1837218 h 3674557"/>
              <a:gd name="connsiteX261" fmla="*/ 930826 w 6745475"/>
              <a:gd name="connsiteY261" fmla="*/ 1874619 h 3674557"/>
              <a:gd name="connsiteX262" fmla="*/ 895782 w 6745475"/>
              <a:gd name="connsiteY262" fmla="*/ 1837218 h 3674557"/>
              <a:gd name="connsiteX263" fmla="*/ 930826 w 6745475"/>
              <a:gd name="connsiteY263" fmla="*/ 1799819 h 3674557"/>
              <a:gd name="connsiteX264" fmla="*/ 962180 w 6745475"/>
              <a:gd name="connsiteY264" fmla="*/ 1837218 h 3674557"/>
              <a:gd name="connsiteX265" fmla="*/ 962188 w 6745475"/>
              <a:gd name="connsiteY265" fmla="*/ 1658088 h 3674557"/>
              <a:gd name="connsiteX266" fmla="*/ 930841 w 6745475"/>
              <a:gd name="connsiteY266" fmla="*/ 1695489 h 3674557"/>
              <a:gd name="connsiteX267" fmla="*/ 895792 w 6745475"/>
              <a:gd name="connsiteY267" fmla="*/ 1658088 h 3674557"/>
              <a:gd name="connsiteX268" fmla="*/ 930841 w 6745475"/>
              <a:gd name="connsiteY268" fmla="*/ 1620687 h 3674557"/>
              <a:gd name="connsiteX269" fmla="*/ 962188 w 6745475"/>
              <a:gd name="connsiteY269" fmla="*/ 1658088 h 3674557"/>
              <a:gd name="connsiteX270" fmla="*/ 962193 w 6745475"/>
              <a:gd name="connsiteY270" fmla="*/ 1476603 h 3674557"/>
              <a:gd name="connsiteX271" fmla="*/ 930846 w 6745475"/>
              <a:gd name="connsiteY271" fmla="*/ 1507957 h 3674557"/>
              <a:gd name="connsiteX272" fmla="*/ 895792 w 6745475"/>
              <a:gd name="connsiteY272" fmla="*/ 1476603 h 3674557"/>
              <a:gd name="connsiteX273" fmla="*/ 930846 w 6745475"/>
              <a:gd name="connsiteY273" fmla="*/ 1441562 h 3674557"/>
              <a:gd name="connsiteX274" fmla="*/ 962193 w 6745475"/>
              <a:gd name="connsiteY274" fmla="*/ 1476603 h 3674557"/>
              <a:gd name="connsiteX275" fmla="*/ 970475 w 6745475"/>
              <a:gd name="connsiteY275" fmla="*/ 3099647 h 3674557"/>
              <a:gd name="connsiteX276" fmla="*/ 933074 w 6745475"/>
              <a:gd name="connsiteY276" fmla="*/ 3137046 h 3674557"/>
              <a:gd name="connsiteX277" fmla="*/ 895676 w 6745475"/>
              <a:gd name="connsiteY277" fmla="*/ 3099647 h 3674557"/>
              <a:gd name="connsiteX278" fmla="*/ 933074 w 6745475"/>
              <a:gd name="connsiteY278" fmla="*/ 3062248 h 3674557"/>
              <a:gd name="connsiteX279" fmla="*/ 970475 w 6745475"/>
              <a:gd name="connsiteY279" fmla="*/ 3099647 h 3674557"/>
              <a:gd name="connsiteX280" fmla="*/ 970488 w 6745475"/>
              <a:gd name="connsiteY280" fmla="*/ 2918160 h 3674557"/>
              <a:gd name="connsiteX281" fmla="*/ 933092 w 6745475"/>
              <a:gd name="connsiteY281" fmla="*/ 2949514 h 3674557"/>
              <a:gd name="connsiteX282" fmla="*/ 895694 w 6745475"/>
              <a:gd name="connsiteY282" fmla="*/ 2918160 h 3674557"/>
              <a:gd name="connsiteX283" fmla="*/ 933092 w 6745475"/>
              <a:gd name="connsiteY283" fmla="*/ 2883118 h 3674557"/>
              <a:gd name="connsiteX284" fmla="*/ 970488 w 6745475"/>
              <a:gd name="connsiteY284" fmla="*/ 2918160 h 3674557"/>
              <a:gd name="connsiteX285" fmla="*/ 970506 w 6745475"/>
              <a:gd name="connsiteY285" fmla="*/ 2739035 h 3674557"/>
              <a:gd name="connsiteX286" fmla="*/ 933105 w 6745475"/>
              <a:gd name="connsiteY286" fmla="*/ 2770389 h 3674557"/>
              <a:gd name="connsiteX287" fmla="*/ 895706 w 6745475"/>
              <a:gd name="connsiteY287" fmla="*/ 2739035 h 3674557"/>
              <a:gd name="connsiteX288" fmla="*/ 933105 w 6745475"/>
              <a:gd name="connsiteY288" fmla="*/ 2703993 h 3674557"/>
              <a:gd name="connsiteX289" fmla="*/ 970506 w 6745475"/>
              <a:gd name="connsiteY289" fmla="*/ 2739035 h 3674557"/>
              <a:gd name="connsiteX290" fmla="*/ 1149621 w 6745475"/>
              <a:gd name="connsiteY290" fmla="*/ 2918160 h 3674557"/>
              <a:gd name="connsiteX291" fmla="*/ 1112217 w 6745475"/>
              <a:gd name="connsiteY291" fmla="*/ 2949514 h 3674557"/>
              <a:gd name="connsiteX292" fmla="*/ 1074819 w 6745475"/>
              <a:gd name="connsiteY292" fmla="*/ 2918160 h 3674557"/>
              <a:gd name="connsiteX293" fmla="*/ 1112217 w 6745475"/>
              <a:gd name="connsiteY293" fmla="*/ 2883118 h 3674557"/>
              <a:gd name="connsiteX294" fmla="*/ 1149621 w 6745475"/>
              <a:gd name="connsiteY294" fmla="*/ 2918160 h 3674557"/>
              <a:gd name="connsiteX295" fmla="*/ 1149636 w 6745475"/>
              <a:gd name="connsiteY295" fmla="*/ 2739035 h 3674557"/>
              <a:gd name="connsiteX296" fmla="*/ 1112232 w 6745475"/>
              <a:gd name="connsiteY296" fmla="*/ 2770389 h 3674557"/>
              <a:gd name="connsiteX297" fmla="*/ 1074834 w 6745475"/>
              <a:gd name="connsiteY297" fmla="*/ 2739035 h 3674557"/>
              <a:gd name="connsiteX298" fmla="*/ 1112232 w 6745475"/>
              <a:gd name="connsiteY298" fmla="*/ 2703993 h 3674557"/>
              <a:gd name="connsiteX299" fmla="*/ 1149636 w 6745475"/>
              <a:gd name="connsiteY299" fmla="*/ 2739035 h 3674557"/>
              <a:gd name="connsiteX300" fmla="*/ 1149654 w 6745475"/>
              <a:gd name="connsiteY300" fmla="*/ 2556212 h 3674557"/>
              <a:gd name="connsiteX301" fmla="*/ 1112250 w 6745475"/>
              <a:gd name="connsiteY301" fmla="*/ 2591256 h 3674557"/>
              <a:gd name="connsiteX302" fmla="*/ 1074851 w 6745475"/>
              <a:gd name="connsiteY302" fmla="*/ 2556212 h 3674557"/>
              <a:gd name="connsiteX303" fmla="*/ 1112250 w 6745475"/>
              <a:gd name="connsiteY303" fmla="*/ 2524860 h 3674557"/>
              <a:gd name="connsiteX304" fmla="*/ 1149654 w 6745475"/>
              <a:gd name="connsiteY304" fmla="*/ 2556212 h 3674557"/>
              <a:gd name="connsiteX305" fmla="*/ 1149671 w 6745475"/>
              <a:gd name="connsiteY305" fmla="*/ 2377087 h 3674557"/>
              <a:gd name="connsiteX306" fmla="*/ 1112268 w 6745475"/>
              <a:gd name="connsiteY306" fmla="*/ 2412131 h 3674557"/>
              <a:gd name="connsiteX307" fmla="*/ 1074869 w 6745475"/>
              <a:gd name="connsiteY307" fmla="*/ 2377087 h 3674557"/>
              <a:gd name="connsiteX308" fmla="*/ 1112268 w 6745475"/>
              <a:gd name="connsiteY308" fmla="*/ 2345735 h 3674557"/>
              <a:gd name="connsiteX309" fmla="*/ 1149671 w 6745475"/>
              <a:gd name="connsiteY309" fmla="*/ 2377087 h 3674557"/>
              <a:gd name="connsiteX310" fmla="*/ 1149689 w 6745475"/>
              <a:gd name="connsiteY310" fmla="*/ 2197954 h 3674557"/>
              <a:gd name="connsiteX311" fmla="*/ 1112285 w 6745475"/>
              <a:gd name="connsiteY311" fmla="*/ 2232998 h 3674557"/>
              <a:gd name="connsiteX312" fmla="*/ 1074887 w 6745475"/>
              <a:gd name="connsiteY312" fmla="*/ 2197954 h 3674557"/>
              <a:gd name="connsiteX313" fmla="*/ 1112285 w 6745475"/>
              <a:gd name="connsiteY313" fmla="*/ 2166602 h 3674557"/>
              <a:gd name="connsiteX314" fmla="*/ 1149689 w 6745475"/>
              <a:gd name="connsiteY314" fmla="*/ 2197954 h 3674557"/>
              <a:gd name="connsiteX315" fmla="*/ 1149702 w 6745475"/>
              <a:gd name="connsiteY315" fmla="*/ 2015410 h 3674557"/>
              <a:gd name="connsiteX316" fmla="*/ 1112298 w 6745475"/>
              <a:gd name="connsiteY316" fmla="*/ 2053797 h 3674557"/>
              <a:gd name="connsiteX317" fmla="*/ 1074899 w 6745475"/>
              <a:gd name="connsiteY317" fmla="*/ 2015410 h 3674557"/>
              <a:gd name="connsiteX318" fmla="*/ 1112298 w 6745475"/>
              <a:gd name="connsiteY318" fmla="*/ 1978944 h 3674557"/>
              <a:gd name="connsiteX319" fmla="*/ 1149702 w 6745475"/>
              <a:gd name="connsiteY319" fmla="*/ 2015410 h 3674557"/>
              <a:gd name="connsiteX320" fmla="*/ 1149714 w 6745475"/>
              <a:gd name="connsiteY320" fmla="*/ 1837218 h 3674557"/>
              <a:gd name="connsiteX321" fmla="*/ 1112311 w 6745475"/>
              <a:gd name="connsiteY321" fmla="*/ 1874619 h 3674557"/>
              <a:gd name="connsiteX322" fmla="*/ 1074912 w 6745475"/>
              <a:gd name="connsiteY322" fmla="*/ 1837218 h 3674557"/>
              <a:gd name="connsiteX323" fmla="*/ 1112311 w 6745475"/>
              <a:gd name="connsiteY323" fmla="*/ 1799819 h 3674557"/>
              <a:gd name="connsiteX324" fmla="*/ 1149714 w 6745475"/>
              <a:gd name="connsiteY324" fmla="*/ 1837218 h 3674557"/>
              <a:gd name="connsiteX325" fmla="*/ 1149729 w 6745475"/>
              <a:gd name="connsiteY325" fmla="*/ 1658088 h 3674557"/>
              <a:gd name="connsiteX326" fmla="*/ 1112326 w 6745475"/>
              <a:gd name="connsiteY326" fmla="*/ 1695489 h 3674557"/>
              <a:gd name="connsiteX327" fmla="*/ 1074927 w 6745475"/>
              <a:gd name="connsiteY327" fmla="*/ 1658088 h 3674557"/>
              <a:gd name="connsiteX328" fmla="*/ 1112326 w 6745475"/>
              <a:gd name="connsiteY328" fmla="*/ 1620687 h 3674557"/>
              <a:gd name="connsiteX329" fmla="*/ 1149729 w 6745475"/>
              <a:gd name="connsiteY329" fmla="*/ 1658088 h 3674557"/>
              <a:gd name="connsiteX330" fmla="*/ 1149732 w 6745475"/>
              <a:gd name="connsiteY330" fmla="*/ 1476603 h 3674557"/>
              <a:gd name="connsiteX331" fmla="*/ 1112328 w 6745475"/>
              <a:gd name="connsiteY331" fmla="*/ 1507957 h 3674557"/>
              <a:gd name="connsiteX332" fmla="*/ 1074927 w 6745475"/>
              <a:gd name="connsiteY332" fmla="*/ 1476603 h 3674557"/>
              <a:gd name="connsiteX333" fmla="*/ 1112328 w 6745475"/>
              <a:gd name="connsiteY333" fmla="*/ 1441562 h 3674557"/>
              <a:gd name="connsiteX334" fmla="*/ 1149732 w 6745475"/>
              <a:gd name="connsiteY334" fmla="*/ 1476603 h 3674557"/>
              <a:gd name="connsiteX335" fmla="*/ 1337342 w 6745475"/>
              <a:gd name="connsiteY335" fmla="*/ 2739035 h 3674557"/>
              <a:gd name="connsiteX336" fmla="*/ 1298954 w 6745475"/>
              <a:gd name="connsiteY336" fmla="*/ 2770389 h 3674557"/>
              <a:gd name="connsiteX337" fmla="*/ 1262489 w 6745475"/>
              <a:gd name="connsiteY337" fmla="*/ 2739035 h 3674557"/>
              <a:gd name="connsiteX338" fmla="*/ 1298954 w 6745475"/>
              <a:gd name="connsiteY338" fmla="*/ 2703993 h 3674557"/>
              <a:gd name="connsiteX339" fmla="*/ 1337342 w 6745475"/>
              <a:gd name="connsiteY339" fmla="*/ 2739035 h 3674557"/>
              <a:gd name="connsiteX340" fmla="*/ 1337357 w 6745475"/>
              <a:gd name="connsiteY340" fmla="*/ 2556212 h 3674557"/>
              <a:gd name="connsiteX341" fmla="*/ 1298975 w 6745475"/>
              <a:gd name="connsiteY341" fmla="*/ 2591256 h 3674557"/>
              <a:gd name="connsiteX342" fmla="*/ 1262507 w 6745475"/>
              <a:gd name="connsiteY342" fmla="*/ 2556212 h 3674557"/>
              <a:gd name="connsiteX343" fmla="*/ 1298975 w 6745475"/>
              <a:gd name="connsiteY343" fmla="*/ 2524860 h 3674557"/>
              <a:gd name="connsiteX344" fmla="*/ 1337357 w 6745475"/>
              <a:gd name="connsiteY344" fmla="*/ 2556212 h 3674557"/>
              <a:gd name="connsiteX345" fmla="*/ 1337375 w 6745475"/>
              <a:gd name="connsiteY345" fmla="*/ 2377087 h 3674557"/>
              <a:gd name="connsiteX346" fmla="*/ 1298990 w 6745475"/>
              <a:gd name="connsiteY346" fmla="*/ 2412131 h 3674557"/>
              <a:gd name="connsiteX347" fmla="*/ 1262524 w 6745475"/>
              <a:gd name="connsiteY347" fmla="*/ 2377087 h 3674557"/>
              <a:gd name="connsiteX348" fmla="*/ 1298990 w 6745475"/>
              <a:gd name="connsiteY348" fmla="*/ 2345735 h 3674557"/>
              <a:gd name="connsiteX349" fmla="*/ 1337375 w 6745475"/>
              <a:gd name="connsiteY349" fmla="*/ 2377087 h 3674557"/>
              <a:gd name="connsiteX350" fmla="*/ 1337390 w 6745475"/>
              <a:gd name="connsiteY350" fmla="*/ 2197954 h 3674557"/>
              <a:gd name="connsiteX351" fmla="*/ 1299007 w 6745475"/>
              <a:gd name="connsiteY351" fmla="*/ 2232998 h 3674557"/>
              <a:gd name="connsiteX352" fmla="*/ 1262542 w 6745475"/>
              <a:gd name="connsiteY352" fmla="*/ 2197954 h 3674557"/>
              <a:gd name="connsiteX353" fmla="*/ 1299007 w 6745475"/>
              <a:gd name="connsiteY353" fmla="*/ 2166602 h 3674557"/>
              <a:gd name="connsiteX354" fmla="*/ 1337390 w 6745475"/>
              <a:gd name="connsiteY354" fmla="*/ 2197954 h 3674557"/>
              <a:gd name="connsiteX355" fmla="*/ 1337402 w 6745475"/>
              <a:gd name="connsiteY355" fmla="*/ 2015410 h 3674557"/>
              <a:gd name="connsiteX356" fmla="*/ 1299020 w 6745475"/>
              <a:gd name="connsiteY356" fmla="*/ 2053797 h 3674557"/>
              <a:gd name="connsiteX357" fmla="*/ 1262555 w 6745475"/>
              <a:gd name="connsiteY357" fmla="*/ 2015410 h 3674557"/>
              <a:gd name="connsiteX358" fmla="*/ 1299020 w 6745475"/>
              <a:gd name="connsiteY358" fmla="*/ 1978944 h 3674557"/>
              <a:gd name="connsiteX359" fmla="*/ 1337402 w 6745475"/>
              <a:gd name="connsiteY359" fmla="*/ 2015410 h 3674557"/>
              <a:gd name="connsiteX360" fmla="*/ 1337418 w 6745475"/>
              <a:gd name="connsiteY360" fmla="*/ 1837218 h 3674557"/>
              <a:gd name="connsiteX361" fmla="*/ 1299035 w 6745475"/>
              <a:gd name="connsiteY361" fmla="*/ 1874619 h 3674557"/>
              <a:gd name="connsiteX362" fmla="*/ 1262570 w 6745475"/>
              <a:gd name="connsiteY362" fmla="*/ 1837218 h 3674557"/>
              <a:gd name="connsiteX363" fmla="*/ 1299035 w 6745475"/>
              <a:gd name="connsiteY363" fmla="*/ 1799819 h 3674557"/>
              <a:gd name="connsiteX364" fmla="*/ 1337418 w 6745475"/>
              <a:gd name="connsiteY364" fmla="*/ 1837218 h 3674557"/>
              <a:gd name="connsiteX365" fmla="*/ 1337433 w 6745475"/>
              <a:gd name="connsiteY365" fmla="*/ 1658088 h 3674557"/>
              <a:gd name="connsiteX366" fmla="*/ 1299043 w 6745475"/>
              <a:gd name="connsiteY366" fmla="*/ 1695489 h 3674557"/>
              <a:gd name="connsiteX367" fmla="*/ 1262583 w 6745475"/>
              <a:gd name="connsiteY367" fmla="*/ 1658088 h 3674557"/>
              <a:gd name="connsiteX368" fmla="*/ 1299043 w 6745475"/>
              <a:gd name="connsiteY368" fmla="*/ 1620687 h 3674557"/>
              <a:gd name="connsiteX369" fmla="*/ 1337433 w 6745475"/>
              <a:gd name="connsiteY369" fmla="*/ 1658088 h 3674557"/>
              <a:gd name="connsiteX370" fmla="*/ 1337440 w 6745475"/>
              <a:gd name="connsiteY370" fmla="*/ 1476603 h 3674557"/>
              <a:gd name="connsiteX371" fmla="*/ 1299055 w 6745475"/>
              <a:gd name="connsiteY371" fmla="*/ 1507957 h 3674557"/>
              <a:gd name="connsiteX372" fmla="*/ 1262588 w 6745475"/>
              <a:gd name="connsiteY372" fmla="*/ 1476603 h 3674557"/>
              <a:gd name="connsiteX373" fmla="*/ 1299055 w 6745475"/>
              <a:gd name="connsiteY373" fmla="*/ 1441562 h 3674557"/>
              <a:gd name="connsiteX374" fmla="*/ 1337440 w 6745475"/>
              <a:gd name="connsiteY374" fmla="*/ 1476603 h 3674557"/>
              <a:gd name="connsiteX375" fmla="*/ 1337440 w 6745475"/>
              <a:gd name="connsiteY375" fmla="*/ 1297473 h 3674557"/>
              <a:gd name="connsiteX376" fmla="*/ 1299061 w 6745475"/>
              <a:gd name="connsiteY376" fmla="*/ 1328828 h 3674557"/>
              <a:gd name="connsiteX377" fmla="*/ 1262588 w 6745475"/>
              <a:gd name="connsiteY377" fmla="*/ 1297473 h 3674557"/>
              <a:gd name="connsiteX378" fmla="*/ 1299061 w 6745475"/>
              <a:gd name="connsiteY378" fmla="*/ 1262431 h 3674557"/>
              <a:gd name="connsiteX379" fmla="*/ 1337440 w 6745475"/>
              <a:gd name="connsiteY379" fmla="*/ 1297473 h 3674557"/>
              <a:gd name="connsiteX380" fmla="*/ 1508017 w 6745475"/>
              <a:gd name="connsiteY380" fmla="*/ 2739035 h 3674557"/>
              <a:gd name="connsiteX381" fmla="*/ 1472976 w 6745475"/>
              <a:gd name="connsiteY381" fmla="*/ 2770389 h 3674557"/>
              <a:gd name="connsiteX382" fmla="*/ 1441622 w 6745475"/>
              <a:gd name="connsiteY382" fmla="*/ 2739035 h 3674557"/>
              <a:gd name="connsiteX383" fmla="*/ 1472976 w 6745475"/>
              <a:gd name="connsiteY383" fmla="*/ 2703993 h 3674557"/>
              <a:gd name="connsiteX384" fmla="*/ 1508017 w 6745475"/>
              <a:gd name="connsiteY384" fmla="*/ 2739035 h 3674557"/>
              <a:gd name="connsiteX385" fmla="*/ 1508032 w 6745475"/>
              <a:gd name="connsiteY385" fmla="*/ 2556212 h 3674557"/>
              <a:gd name="connsiteX386" fmla="*/ 1472994 w 6745475"/>
              <a:gd name="connsiteY386" fmla="*/ 2591256 h 3674557"/>
              <a:gd name="connsiteX387" fmla="*/ 1441637 w 6745475"/>
              <a:gd name="connsiteY387" fmla="*/ 2556212 h 3674557"/>
              <a:gd name="connsiteX388" fmla="*/ 1472994 w 6745475"/>
              <a:gd name="connsiteY388" fmla="*/ 2524860 h 3674557"/>
              <a:gd name="connsiteX389" fmla="*/ 1508032 w 6745475"/>
              <a:gd name="connsiteY389" fmla="*/ 2556212 h 3674557"/>
              <a:gd name="connsiteX390" fmla="*/ 1508053 w 6745475"/>
              <a:gd name="connsiteY390" fmla="*/ 2377087 h 3674557"/>
              <a:gd name="connsiteX391" fmla="*/ 1473011 w 6745475"/>
              <a:gd name="connsiteY391" fmla="*/ 2412131 h 3674557"/>
              <a:gd name="connsiteX392" fmla="*/ 1441654 w 6745475"/>
              <a:gd name="connsiteY392" fmla="*/ 2377087 h 3674557"/>
              <a:gd name="connsiteX393" fmla="*/ 1473011 w 6745475"/>
              <a:gd name="connsiteY393" fmla="*/ 2345735 h 3674557"/>
              <a:gd name="connsiteX394" fmla="*/ 1508053 w 6745475"/>
              <a:gd name="connsiteY394" fmla="*/ 2377087 h 3674557"/>
              <a:gd name="connsiteX395" fmla="*/ 1516472 w 6745475"/>
              <a:gd name="connsiteY395" fmla="*/ 2197954 h 3674557"/>
              <a:gd name="connsiteX396" fmla="*/ 1479076 w 6745475"/>
              <a:gd name="connsiteY396" fmla="*/ 2232998 h 3674557"/>
              <a:gd name="connsiteX397" fmla="*/ 1441672 w 6745475"/>
              <a:gd name="connsiteY397" fmla="*/ 2197954 h 3674557"/>
              <a:gd name="connsiteX398" fmla="*/ 1479076 w 6745475"/>
              <a:gd name="connsiteY398" fmla="*/ 2166602 h 3674557"/>
              <a:gd name="connsiteX399" fmla="*/ 1516472 w 6745475"/>
              <a:gd name="connsiteY399" fmla="*/ 2197954 h 3674557"/>
              <a:gd name="connsiteX400" fmla="*/ 1516484 w 6745475"/>
              <a:gd name="connsiteY400" fmla="*/ 2015410 h 3674557"/>
              <a:gd name="connsiteX401" fmla="*/ 1479086 w 6745475"/>
              <a:gd name="connsiteY401" fmla="*/ 2053797 h 3674557"/>
              <a:gd name="connsiteX402" fmla="*/ 1441685 w 6745475"/>
              <a:gd name="connsiteY402" fmla="*/ 2015410 h 3674557"/>
              <a:gd name="connsiteX403" fmla="*/ 1479086 w 6745475"/>
              <a:gd name="connsiteY403" fmla="*/ 1978944 h 3674557"/>
              <a:gd name="connsiteX404" fmla="*/ 1516484 w 6745475"/>
              <a:gd name="connsiteY404" fmla="*/ 2015410 h 3674557"/>
              <a:gd name="connsiteX405" fmla="*/ 1516497 w 6745475"/>
              <a:gd name="connsiteY405" fmla="*/ 1837218 h 3674557"/>
              <a:gd name="connsiteX406" fmla="*/ 1479101 w 6745475"/>
              <a:gd name="connsiteY406" fmla="*/ 1874619 h 3674557"/>
              <a:gd name="connsiteX407" fmla="*/ 1441697 w 6745475"/>
              <a:gd name="connsiteY407" fmla="*/ 1837218 h 3674557"/>
              <a:gd name="connsiteX408" fmla="*/ 1479101 w 6745475"/>
              <a:gd name="connsiteY408" fmla="*/ 1799819 h 3674557"/>
              <a:gd name="connsiteX409" fmla="*/ 1516497 w 6745475"/>
              <a:gd name="connsiteY409" fmla="*/ 1837218 h 3674557"/>
              <a:gd name="connsiteX410" fmla="*/ 1516505 w 6745475"/>
              <a:gd name="connsiteY410" fmla="*/ 1658088 h 3674557"/>
              <a:gd name="connsiteX411" fmla="*/ 1479109 w 6745475"/>
              <a:gd name="connsiteY411" fmla="*/ 1695489 h 3674557"/>
              <a:gd name="connsiteX412" fmla="*/ 1441708 w 6745475"/>
              <a:gd name="connsiteY412" fmla="*/ 1658088 h 3674557"/>
              <a:gd name="connsiteX413" fmla="*/ 1479109 w 6745475"/>
              <a:gd name="connsiteY413" fmla="*/ 1620687 h 3674557"/>
              <a:gd name="connsiteX414" fmla="*/ 1516505 w 6745475"/>
              <a:gd name="connsiteY414" fmla="*/ 1658088 h 3674557"/>
              <a:gd name="connsiteX415" fmla="*/ 1516512 w 6745475"/>
              <a:gd name="connsiteY415" fmla="*/ 1476603 h 3674557"/>
              <a:gd name="connsiteX416" fmla="*/ 1479111 w 6745475"/>
              <a:gd name="connsiteY416" fmla="*/ 1507957 h 3674557"/>
              <a:gd name="connsiteX417" fmla="*/ 1441710 w 6745475"/>
              <a:gd name="connsiteY417" fmla="*/ 1476603 h 3674557"/>
              <a:gd name="connsiteX418" fmla="*/ 1479111 w 6745475"/>
              <a:gd name="connsiteY418" fmla="*/ 1441562 h 3674557"/>
              <a:gd name="connsiteX419" fmla="*/ 1516512 w 6745475"/>
              <a:gd name="connsiteY419" fmla="*/ 1476603 h 3674557"/>
              <a:gd name="connsiteX420" fmla="*/ 1516512 w 6745475"/>
              <a:gd name="connsiteY420" fmla="*/ 1297473 h 3674557"/>
              <a:gd name="connsiteX421" fmla="*/ 1479121 w 6745475"/>
              <a:gd name="connsiteY421" fmla="*/ 1328828 h 3674557"/>
              <a:gd name="connsiteX422" fmla="*/ 1441710 w 6745475"/>
              <a:gd name="connsiteY422" fmla="*/ 1297473 h 3674557"/>
              <a:gd name="connsiteX423" fmla="*/ 1479121 w 6745475"/>
              <a:gd name="connsiteY423" fmla="*/ 1262431 h 3674557"/>
              <a:gd name="connsiteX424" fmla="*/ 1516512 w 6745475"/>
              <a:gd name="connsiteY424" fmla="*/ 1297473 h 3674557"/>
              <a:gd name="connsiteX425" fmla="*/ 1687155 w 6745475"/>
              <a:gd name="connsiteY425" fmla="*/ 2556212 h 3674557"/>
              <a:gd name="connsiteX426" fmla="*/ 1652116 w 6745475"/>
              <a:gd name="connsiteY426" fmla="*/ 2591256 h 3674557"/>
              <a:gd name="connsiteX427" fmla="*/ 1620764 w 6745475"/>
              <a:gd name="connsiteY427" fmla="*/ 2556212 h 3674557"/>
              <a:gd name="connsiteX428" fmla="*/ 1652116 w 6745475"/>
              <a:gd name="connsiteY428" fmla="*/ 2524860 h 3674557"/>
              <a:gd name="connsiteX429" fmla="*/ 1687155 w 6745475"/>
              <a:gd name="connsiteY429" fmla="*/ 2556212 h 3674557"/>
              <a:gd name="connsiteX430" fmla="*/ 1687175 w 6745475"/>
              <a:gd name="connsiteY430" fmla="*/ 2377087 h 3674557"/>
              <a:gd name="connsiteX431" fmla="*/ 1652134 w 6745475"/>
              <a:gd name="connsiteY431" fmla="*/ 2412131 h 3674557"/>
              <a:gd name="connsiteX432" fmla="*/ 1620782 w 6745475"/>
              <a:gd name="connsiteY432" fmla="*/ 2377087 h 3674557"/>
              <a:gd name="connsiteX433" fmla="*/ 1652134 w 6745475"/>
              <a:gd name="connsiteY433" fmla="*/ 2345735 h 3674557"/>
              <a:gd name="connsiteX434" fmla="*/ 1687175 w 6745475"/>
              <a:gd name="connsiteY434" fmla="*/ 2377087 h 3674557"/>
              <a:gd name="connsiteX435" fmla="*/ 1687193 w 6745475"/>
              <a:gd name="connsiteY435" fmla="*/ 2197954 h 3674557"/>
              <a:gd name="connsiteX436" fmla="*/ 1652151 w 6745475"/>
              <a:gd name="connsiteY436" fmla="*/ 2232998 h 3674557"/>
              <a:gd name="connsiteX437" fmla="*/ 1620800 w 6745475"/>
              <a:gd name="connsiteY437" fmla="*/ 2197954 h 3674557"/>
              <a:gd name="connsiteX438" fmla="*/ 1652151 w 6745475"/>
              <a:gd name="connsiteY438" fmla="*/ 2166602 h 3674557"/>
              <a:gd name="connsiteX439" fmla="*/ 1687193 w 6745475"/>
              <a:gd name="connsiteY439" fmla="*/ 2197954 h 3674557"/>
              <a:gd name="connsiteX440" fmla="*/ 1687206 w 6745475"/>
              <a:gd name="connsiteY440" fmla="*/ 2015410 h 3674557"/>
              <a:gd name="connsiteX441" fmla="*/ 1652164 w 6745475"/>
              <a:gd name="connsiteY441" fmla="*/ 2053797 h 3674557"/>
              <a:gd name="connsiteX442" fmla="*/ 1620812 w 6745475"/>
              <a:gd name="connsiteY442" fmla="*/ 2015410 h 3674557"/>
              <a:gd name="connsiteX443" fmla="*/ 1652164 w 6745475"/>
              <a:gd name="connsiteY443" fmla="*/ 1978944 h 3674557"/>
              <a:gd name="connsiteX444" fmla="*/ 1687206 w 6745475"/>
              <a:gd name="connsiteY444" fmla="*/ 2015410 h 3674557"/>
              <a:gd name="connsiteX445" fmla="*/ 1687218 w 6745475"/>
              <a:gd name="connsiteY445" fmla="*/ 1837218 h 3674557"/>
              <a:gd name="connsiteX446" fmla="*/ 1652177 w 6745475"/>
              <a:gd name="connsiteY446" fmla="*/ 1874619 h 3674557"/>
              <a:gd name="connsiteX447" fmla="*/ 1620825 w 6745475"/>
              <a:gd name="connsiteY447" fmla="*/ 1837218 h 3674557"/>
              <a:gd name="connsiteX448" fmla="*/ 1652177 w 6745475"/>
              <a:gd name="connsiteY448" fmla="*/ 1799819 h 3674557"/>
              <a:gd name="connsiteX449" fmla="*/ 1687218 w 6745475"/>
              <a:gd name="connsiteY449" fmla="*/ 1837218 h 3674557"/>
              <a:gd name="connsiteX450" fmla="*/ 1687233 w 6745475"/>
              <a:gd name="connsiteY450" fmla="*/ 1658088 h 3674557"/>
              <a:gd name="connsiteX451" fmla="*/ 1652184 w 6745475"/>
              <a:gd name="connsiteY451" fmla="*/ 1695489 h 3674557"/>
              <a:gd name="connsiteX452" fmla="*/ 1620840 w 6745475"/>
              <a:gd name="connsiteY452" fmla="*/ 1658088 h 3674557"/>
              <a:gd name="connsiteX453" fmla="*/ 1652184 w 6745475"/>
              <a:gd name="connsiteY453" fmla="*/ 1620687 h 3674557"/>
              <a:gd name="connsiteX454" fmla="*/ 1687233 w 6745475"/>
              <a:gd name="connsiteY454" fmla="*/ 1658088 h 3674557"/>
              <a:gd name="connsiteX455" fmla="*/ 1687236 w 6745475"/>
              <a:gd name="connsiteY455" fmla="*/ 1476603 h 3674557"/>
              <a:gd name="connsiteX456" fmla="*/ 1652197 w 6745475"/>
              <a:gd name="connsiteY456" fmla="*/ 1507957 h 3674557"/>
              <a:gd name="connsiteX457" fmla="*/ 1620848 w 6745475"/>
              <a:gd name="connsiteY457" fmla="*/ 1476603 h 3674557"/>
              <a:gd name="connsiteX458" fmla="*/ 1652197 w 6745475"/>
              <a:gd name="connsiteY458" fmla="*/ 1441562 h 3674557"/>
              <a:gd name="connsiteX459" fmla="*/ 1687236 w 6745475"/>
              <a:gd name="connsiteY459" fmla="*/ 1476603 h 3674557"/>
              <a:gd name="connsiteX460" fmla="*/ 1687243 w 6745475"/>
              <a:gd name="connsiteY460" fmla="*/ 1297473 h 3674557"/>
              <a:gd name="connsiteX461" fmla="*/ 1652197 w 6745475"/>
              <a:gd name="connsiteY461" fmla="*/ 1328828 h 3674557"/>
              <a:gd name="connsiteX462" fmla="*/ 1620848 w 6745475"/>
              <a:gd name="connsiteY462" fmla="*/ 1297473 h 3674557"/>
              <a:gd name="connsiteX463" fmla="*/ 1652197 w 6745475"/>
              <a:gd name="connsiteY463" fmla="*/ 1262431 h 3674557"/>
              <a:gd name="connsiteX464" fmla="*/ 1687243 w 6745475"/>
              <a:gd name="connsiteY464" fmla="*/ 1297473 h 3674557"/>
              <a:gd name="connsiteX465" fmla="*/ 1687246 w 6745475"/>
              <a:gd name="connsiteY465" fmla="*/ 1118345 h 3674557"/>
              <a:gd name="connsiteX466" fmla="*/ 1652212 w 6745475"/>
              <a:gd name="connsiteY466" fmla="*/ 1149700 h 3674557"/>
              <a:gd name="connsiteX467" fmla="*/ 1620853 w 6745475"/>
              <a:gd name="connsiteY467" fmla="*/ 1118345 h 3674557"/>
              <a:gd name="connsiteX468" fmla="*/ 1652212 w 6745475"/>
              <a:gd name="connsiteY468" fmla="*/ 1083304 h 3674557"/>
              <a:gd name="connsiteX469" fmla="*/ 1687246 w 6745475"/>
              <a:gd name="connsiteY469" fmla="*/ 1118345 h 3674557"/>
              <a:gd name="connsiteX470" fmla="*/ 1866290 w 6745475"/>
              <a:gd name="connsiteY470" fmla="*/ 2556212 h 3674557"/>
              <a:gd name="connsiteX471" fmla="*/ 1831246 w 6745475"/>
              <a:gd name="connsiteY471" fmla="*/ 2591256 h 3674557"/>
              <a:gd name="connsiteX472" fmla="*/ 1799892 w 6745475"/>
              <a:gd name="connsiteY472" fmla="*/ 2556212 h 3674557"/>
              <a:gd name="connsiteX473" fmla="*/ 1831246 w 6745475"/>
              <a:gd name="connsiteY473" fmla="*/ 2524860 h 3674557"/>
              <a:gd name="connsiteX474" fmla="*/ 1866290 w 6745475"/>
              <a:gd name="connsiteY474" fmla="*/ 2556212 h 3674557"/>
              <a:gd name="connsiteX475" fmla="*/ 1866305 w 6745475"/>
              <a:gd name="connsiteY475" fmla="*/ 2377087 h 3674557"/>
              <a:gd name="connsiteX476" fmla="*/ 1831264 w 6745475"/>
              <a:gd name="connsiteY476" fmla="*/ 2412131 h 3674557"/>
              <a:gd name="connsiteX477" fmla="*/ 1799909 w 6745475"/>
              <a:gd name="connsiteY477" fmla="*/ 2377087 h 3674557"/>
              <a:gd name="connsiteX478" fmla="*/ 1831264 w 6745475"/>
              <a:gd name="connsiteY478" fmla="*/ 2345735 h 3674557"/>
              <a:gd name="connsiteX479" fmla="*/ 1866305 w 6745475"/>
              <a:gd name="connsiteY479" fmla="*/ 2377087 h 3674557"/>
              <a:gd name="connsiteX480" fmla="*/ 1866325 w 6745475"/>
              <a:gd name="connsiteY480" fmla="*/ 2197954 h 3674557"/>
              <a:gd name="connsiteX481" fmla="*/ 1831281 w 6745475"/>
              <a:gd name="connsiteY481" fmla="*/ 2232998 h 3674557"/>
              <a:gd name="connsiteX482" fmla="*/ 1799927 w 6745475"/>
              <a:gd name="connsiteY482" fmla="*/ 2197954 h 3674557"/>
              <a:gd name="connsiteX483" fmla="*/ 1831281 w 6745475"/>
              <a:gd name="connsiteY483" fmla="*/ 2166602 h 3674557"/>
              <a:gd name="connsiteX484" fmla="*/ 1866325 w 6745475"/>
              <a:gd name="connsiteY484" fmla="*/ 2197954 h 3674557"/>
              <a:gd name="connsiteX485" fmla="*/ 1866338 w 6745475"/>
              <a:gd name="connsiteY485" fmla="*/ 2015410 h 3674557"/>
              <a:gd name="connsiteX486" fmla="*/ 1831292 w 6745475"/>
              <a:gd name="connsiteY486" fmla="*/ 2053797 h 3674557"/>
              <a:gd name="connsiteX487" fmla="*/ 1799940 w 6745475"/>
              <a:gd name="connsiteY487" fmla="*/ 2015410 h 3674557"/>
              <a:gd name="connsiteX488" fmla="*/ 1831292 w 6745475"/>
              <a:gd name="connsiteY488" fmla="*/ 1978944 h 3674557"/>
              <a:gd name="connsiteX489" fmla="*/ 1866338 w 6745475"/>
              <a:gd name="connsiteY489" fmla="*/ 2015410 h 3674557"/>
              <a:gd name="connsiteX490" fmla="*/ 1866351 w 6745475"/>
              <a:gd name="connsiteY490" fmla="*/ 1837218 h 3674557"/>
              <a:gd name="connsiteX491" fmla="*/ 1831307 w 6745475"/>
              <a:gd name="connsiteY491" fmla="*/ 1874619 h 3674557"/>
              <a:gd name="connsiteX492" fmla="*/ 1799955 w 6745475"/>
              <a:gd name="connsiteY492" fmla="*/ 1837218 h 3674557"/>
              <a:gd name="connsiteX493" fmla="*/ 1831307 w 6745475"/>
              <a:gd name="connsiteY493" fmla="*/ 1799819 h 3674557"/>
              <a:gd name="connsiteX494" fmla="*/ 1866351 w 6745475"/>
              <a:gd name="connsiteY494" fmla="*/ 1837218 h 3674557"/>
              <a:gd name="connsiteX495" fmla="*/ 1866358 w 6745475"/>
              <a:gd name="connsiteY495" fmla="*/ 1658088 h 3674557"/>
              <a:gd name="connsiteX496" fmla="*/ 1831319 w 6745475"/>
              <a:gd name="connsiteY496" fmla="*/ 1695489 h 3674557"/>
              <a:gd name="connsiteX497" fmla="*/ 1799963 w 6745475"/>
              <a:gd name="connsiteY497" fmla="*/ 1658088 h 3674557"/>
              <a:gd name="connsiteX498" fmla="*/ 1831319 w 6745475"/>
              <a:gd name="connsiteY498" fmla="*/ 1620687 h 3674557"/>
              <a:gd name="connsiteX499" fmla="*/ 1866358 w 6745475"/>
              <a:gd name="connsiteY499" fmla="*/ 1658088 h 3674557"/>
              <a:gd name="connsiteX500" fmla="*/ 1866363 w 6745475"/>
              <a:gd name="connsiteY500" fmla="*/ 1476603 h 3674557"/>
              <a:gd name="connsiteX501" fmla="*/ 1831322 w 6745475"/>
              <a:gd name="connsiteY501" fmla="*/ 1507957 h 3674557"/>
              <a:gd name="connsiteX502" fmla="*/ 1799968 w 6745475"/>
              <a:gd name="connsiteY502" fmla="*/ 1476603 h 3674557"/>
              <a:gd name="connsiteX503" fmla="*/ 1831322 w 6745475"/>
              <a:gd name="connsiteY503" fmla="*/ 1441562 h 3674557"/>
              <a:gd name="connsiteX504" fmla="*/ 1866363 w 6745475"/>
              <a:gd name="connsiteY504" fmla="*/ 1476603 h 3674557"/>
              <a:gd name="connsiteX505" fmla="*/ 1866363 w 6745475"/>
              <a:gd name="connsiteY505" fmla="*/ 1297473 h 3674557"/>
              <a:gd name="connsiteX506" fmla="*/ 1831322 w 6745475"/>
              <a:gd name="connsiteY506" fmla="*/ 1328828 h 3674557"/>
              <a:gd name="connsiteX507" fmla="*/ 1799985 w 6745475"/>
              <a:gd name="connsiteY507" fmla="*/ 1297473 h 3674557"/>
              <a:gd name="connsiteX508" fmla="*/ 1831322 w 6745475"/>
              <a:gd name="connsiteY508" fmla="*/ 1262431 h 3674557"/>
              <a:gd name="connsiteX509" fmla="*/ 1866363 w 6745475"/>
              <a:gd name="connsiteY509" fmla="*/ 1297473 h 3674557"/>
              <a:gd name="connsiteX510" fmla="*/ 1866391 w 6745475"/>
              <a:gd name="connsiteY510" fmla="*/ 1118345 h 3674557"/>
              <a:gd name="connsiteX511" fmla="*/ 1831329 w 6745475"/>
              <a:gd name="connsiteY511" fmla="*/ 1149700 h 3674557"/>
              <a:gd name="connsiteX512" fmla="*/ 1799993 w 6745475"/>
              <a:gd name="connsiteY512" fmla="*/ 1118345 h 3674557"/>
              <a:gd name="connsiteX513" fmla="*/ 1831329 w 6745475"/>
              <a:gd name="connsiteY513" fmla="*/ 1083304 h 3674557"/>
              <a:gd name="connsiteX514" fmla="*/ 1866391 w 6745475"/>
              <a:gd name="connsiteY514" fmla="*/ 1118345 h 3674557"/>
              <a:gd name="connsiteX515" fmla="*/ 2053963 w 6745475"/>
              <a:gd name="connsiteY515" fmla="*/ 2377087 h 3674557"/>
              <a:gd name="connsiteX516" fmla="*/ 2022609 w 6745475"/>
              <a:gd name="connsiteY516" fmla="*/ 2412131 h 3674557"/>
              <a:gd name="connsiteX517" fmla="*/ 1987567 w 6745475"/>
              <a:gd name="connsiteY517" fmla="*/ 2377087 h 3674557"/>
              <a:gd name="connsiteX518" fmla="*/ 2022609 w 6745475"/>
              <a:gd name="connsiteY518" fmla="*/ 2345735 h 3674557"/>
              <a:gd name="connsiteX519" fmla="*/ 2053963 w 6745475"/>
              <a:gd name="connsiteY519" fmla="*/ 2377087 h 3674557"/>
              <a:gd name="connsiteX520" fmla="*/ 2053981 w 6745475"/>
              <a:gd name="connsiteY520" fmla="*/ 2197954 h 3674557"/>
              <a:gd name="connsiteX521" fmla="*/ 2022626 w 6745475"/>
              <a:gd name="connsiteY521" fmla="*/ 2232998 h 3674557"/>
              <a:gd name="connsiteX522" fmla="*/ 1987585 w 6745475"/>
              <a:gd name="connsiteY522" fmla="*/ 2197954 h 3674557"/>
              <a:gd name="connsiteX523" fmla="*/ 2022626 w 6745475"/>
              <a:gd name="connsiteY523" fmla="*/ 2166602 h 3674557"/>
              <a:gd name="connsiteX524" fmla="*/ 2053981 w 6745475"/>
              <a:gd name="connsiteY524" fmla="*/ 2197954 h 3674557"/>
              <a:gd name="connsiteX525" fmla="*/ 2053993 w 6745475"/>
              <a:gd name="connsiteY525" fmla="*/ 2015410 h 3674557"/>
              <a:gd name="connsiteX526" fmla="*/ 2022637 w 6745475"/>
              <a:gd name="connsiteY526" fmla="*/ 2053797 h 3674557"/>
              <a:gd name="connsiteX527" fmla="*/ 1987598 w 6745475"/>
              <a:gd name="connsiteY527" fmla="*/ 2015410 h 3674557"/>
              <a:gd name="connsiteX528" fmla="*/ 2022637 w 6745475"/>
              <a:gd name="connsiteY528" fmla="*/ 1978944 h 3674557"/>
              <a:gd name="connsiteX529" fmla="*/ 2053993 w 6745475"/>
              <a:gd name="connsiteY529" fmla="*/ 2015410 h 3674557"/>
              <a:gd name="connsiteX530" fmla="*/ 2054009 w 6745475"/>
              <a:gd name="connsiteY530" fmla="*/ 1837218 h 3674557"/>
              <a:gd name="connsiteX531" fmla="*/ 2018962 w 6745475"/>
              <a:gd name="connsiteY531" fmla="*/ 1874619 h 3674557"/>
              <a:gd name="connsiteX532" fmla="*/ 1987610 w 6745475"/>
              <a:gd name="connsiteY532" fmla="*/ 1837218 h 3674557"/>
              <a:gd name="connsiteX533" fmla="*/ 2018962 w 6745475"/>
              <a:gd name="connsiteY533" fmla="*/ 1799819 h 3674557"/>
              <a:gd name="connsiteX534" fmla="*/ 2054009 w 6745475"/>
              <a:gd name="connsiteY534" fmla="*/ 1837218 h 3674557"/>
              <a:gd name="connsiteX535" fmla="*/ 2054014 w 6745475"/>
              <a:gd name="connsiteY535" fmla="*/ 1658088 h 3674557"/>
              <a:gd name="connsiteX536" fmla="*/ 2018977 w 6745475"/>
              <a:gd name="connsiteY536" fmla="*/ 1695489 h 3674557"/>
              <a:gd name="connsiteX537" fmla="*/ 1987618 w 6745475"/>
              <a:gd name="connsiteY537" fmla="*/ 1658088 h 3674557"/>
              <a:gd name="connsiteX538" fmla="*/ 2018977 w 6745475"/>
              <a:gd name="connsiteY538" fmla="*/ 1620687 h 3674557"/>
              <a:gd name="connsiteX539" fmla="*/ 2054014 w 6745475"/>
              <a:gd name="connsiteY539" fmla="*/ 1658088 h 3674557"/>
              <a:gd name="connsiteX540" fmla="*/ 2054019 w 6745475"/>
              <a:gd name="connsiteY540" fmla="*/ 1476603 h 3674557"/>
              <a:gd name="connsiteX541" fmla="*/ 2018985 w 6745475"/>
              <a:gd name="connsiteY541" fmla="*/ 1507957 h 3674557"/>
              <a:gd name="connsiteX542" fmla="*/ 1987628 w 6745475"/>
              <a:gd name="connsiteY542" fmla="*/ 1476603 h 3674557"/>
              <a:gd name="connsiteX543" fmla="*/ 2018985 w 6745475"/>
              <a:gd name="connsiteY543" fmla="*/ 1441562 h 3674557"/>
              <a:gd name="connsiteX544" fmla="*/ 2054019 w 6745475"/>
              <a:gd name="connsiteY544" fmla="*/ 1476603 h 3674557"/>
              <a:gd name="connsiteX545" fmla="*/ 2054026 w 6745475"/>
              <a:gd name="connsiteY545" fmla="*/ 1297473 h 3674557"/>
              <a:gd name="connsiteX546" fmla="*/ 2018985 w 6745475"/>
              <a:gd name="connsiteY546" fmla="*/ 1328828 h 3674557"/>
              <a:gd name="connsiteX547" fmla="*/ 1987628 w 6745475"/>
              <a:gd name="connsiteY547" fmla="*/ 1297473 h 3674557"/>
              <a:gd name="connsiteX548" fmla="*/ 2018985 w 6745475"/>
              <a:gd name="connsiteY548" fmla="*/ 1262431 h 3674557"/>
              <a:gd name="connsiteX549" fmla="*/ 2054026 w 6745475"/>
              <a:gd name="connsiteY549" fmla="*/ 1297473 h 3674557"/>
              <a:gd name="connsiteX550" fmla="*/ 2054026 w 6745475"/>
              <a:gd name="connsiteY550" fmla="*/ 1114656 h 3674557"/>
              <a:gd name="connsiteX551" fmla="*/ 2018995 w 6745475"/>
              <a:gd name="connsiteY551" fmla="*/ 1149700 h 3674557"/>
              <a:gd name="connsiteX552" fmla="*/ 1987643 w 6745475"/>
              <a:gd name="connsiteY552" fmla="*/ 1114656 h 3674557"/>
              <a:gd name="connsiteX553" fmla="*/ 2018995 w 6745475"/>
              <a:gd name="connsiteY553" fmla="*/ 1083304 h 3674557"/>
              <a:gd name="connsiteX554" fmla="*/ 2054026 w 6745475"/>
              <a:gd name="connsiteY554" fmla="*/ 1114656 h 3674557"/>
              <a:gd name="connsiteX555" fmla="*/ 2054044 w 6745475"/>
              <a:gd name="connsiteY555" fmla="*/ 935525 h 3674557"/>
              <a:gd name="connsiteX556" fmla="*/ 2019000 w 6745475"/>
              <a:gd name="connsiteY556" fmla="*/ 970570 h 3674557"/>
              <a:gd name="connsiteX557" fmla="*/ 1987643 w 6745475"/>
              <a:gd name="connsiteY557" fmla="*/ 935525 h 3674557"/>
              <a:gd name="connsiteX558" fmla="*/ 2019000 w 6745475"/>
              <a:gd name="connsiteY558" fmla="*/ 904174 h 3674557"/>
              <a:gd name="connsiteX559" fmla="*/ 2054044 w 6745475"/>
              <a:gd name="connsiteY559" fmla="*/ 935525 h 3674557"/>
              <a:gd name="connsiteX560" fmla="*/ 2233091 w 6745475"/>
              <a:gd name="connsiteY560" fmla="*/ 2377087 h 3674557"/>
              <a:gd name="connsiteX561" fmla="*/ 2201736 w 6745475"/>
              <a:gd name="connsiteY561" fmla="*/ 2412131 h 3674557"/>
              <a:gd name="connsiteX562" fmla="*/ 2166695 w 6745475"/>
              <a:gd name="connsiteY562" fmla="*/ 2377087 h 3674557"/>
              <a:gd name="connsiteX563" fmla="*/ 2201736 w 6745475"/>
              <a:gd name="connsiteY563" fmla="*/ 2345735 h 3674557"/>
              <a:gd name="connsiteX564" fmla="*/ 2233091 w 6745475"/>
              <a:gd name="connsiteY564" fmla="*/ 2377087 h 3674557"/>
              <a:gd name="connsiteX565" fmla="*/ 2233108 w 6745475"/>
              <a:gd name="connsiteY565" fmla="*/ 2197954 h 3674557"/>
              <a:gd name="connsiteX566" fmla="*/ 2201754 w 6745475"/>
              <a:gd name="connsiteY566" fmla="*/ 2232998 h 3674557"/>
              <a:gd name="connsiteX567" fmla="*/ 2166712 w 6745475"/>
              <a:gd name="connsiteY567" fmla="*/ 2197954 h 3674557"/>
              <a:gd name="connsiteX568" fmla="*/ 2201754 w 6745475"/>
              <a:gd name="connsiteY568" fmla="*/ 2166602 h 3674557"/>
              <a:gd name="connsiteX569" fmla="*/ 2233108 w 6745475"/>
              <a:gd name="connsiteY569" fmla="*/ 2197954 h 3674557"/>
              <a:gd name="connsiteX570" fmla="*/ 2233121 w 6745475"/>
              <a:gd name="connsiteY570" fmla="*/ 2015410 h 3674557"/>
              <a:gd name="connsiteX571" fmla="*/ 2201767 w 6745475"/>
              <a:gd name="connsiteY571" fmla="*/ 2053797 h 3674557"/>
              <a:gd name="connsiteX572" fmla="*/ 2166725 w 6745475"/>
              <a:gd name="connsiteY572" fmla="*/ 2015410 h 3674557"/>
              <a:gd name="connsiteX573" fmla="*/ 2201767 w 6745475"/>
              <a:gd name="connsiteY573" fmla="*/ 1978944 h 3674557"/>
              <a:gd name="connsiteX574" fmla="*/ 2233121 w 6745475"/>
              <a:gd name="connsiteY574" fmla="*/ 2015410 h 3674557"/>
              <a:gd name="connsiteX575" fmla="*/ 2233134 w 6745475"/>
              <a:gd name="connsiteY575" fmla="*/ 1837218 h 3674557"/>
              <a:gd name="connsiteX576" fmla="*/ 2201779 w 6745475"/>
              <a:gd name="connsiteY576" fmla="*/ 1874619 h 3674557"/>
              <a:gd name="connsiteX577" fmla="*/ 2166738 w 6745475"/>
              <a:gd name="connsiteY577" fmla="*/ 1837218 h 3674557"/>
              <a:gd name="connsiteX578" fmla="*/ 2201779 w 6745475"/>
              <a:gd name="connsiteY578" fmla="*/ 1799819 h 3674557"/>
              <a:gd name="connsiteX579" fmla="*/ 2233134 w 6745475"/>
              <a:gd name="connsiteY579" fmla="*/ 1837218 h 3674557"/>
              <a:gd name="connsiteX580" fmla="*/ 2233149 w 6745475"/>
              <a:gd name="connsiteY580" fmla="*/ 1655728 h 3674557"/>
              <a:gd name="connsiteX581" fmla="*/ 2201784 w 6745475"/>
              <a:gd name="connsiteY581" fmla="*/ 1687083 h 3674557"/>
              <a:gd name="connsiteX582" fmla="*/ 2166753 w 6745475"/>
              <a:gd name="connsiteY582" fmla="*/ 1655728 h 3674557"/>
              <a:gd name="connsiteX583" fmla="*/ 2201784 w 6745475"/>
              <a:gd name="connsiteY583" fmla="*/ 1620687 h 3674557"/>
              <a:gd name="connsiteX584" fmla="*/ 2233149 w 6745475"/>
              <a:gd name="connsiteY584" fmla="*/ 1655728 h 3674557"/>
              <a:gd name="connsiteX585" fmla="*/ 2233156 w 6745475"/>
              <a:gd name="connsiteY585" fmla="*/ 1476603 h 3674557"/>
              <a:gd name="connsiteX586" fmla="*/ 2201794 w 6745475"/>
              <a:gd name="connsiteY586" fmla="*/ 1507957 h 3674557"/>
              <a:gd name="connsiteX587" fmla="*/ 2166758 w 6745475"/>
              <a:gd name="connsiteY587" fmla="*/ 1476603 h 3674557"/>
              <a:gd name="connsiteX588" fmla="*/ 2201794 w 6745475"/>
              <a:gd name="connsiteY588" fmla="*/ 1441562 h 3674557"/>
              <a:gd name="connsiteX589" fmla="*/ 2233156 w 6745475"/>
              <a:gd name="connsiteY589" fmla="*/ 1476603 h 3674557"/>
              <a:gd name="connsiteX590" fmla="*/ 2233156 w 6745475"/>
              <a:gd name="connsiteY590" fmla="*/ 1297473 h 3674557"/>
              <a:gd name="connsiteX591" fmla="*/ 2201794 w 6745475"/>
              <a:gd name="connsiteY591" fmla="*/ 1328828 h 3674557"/>
              <a:gd name="connsiteX592" fmla="*/ 2166763 w 6745475"/>
              <a:gd name="connsiteY592" fmla="*/ 1297473 h 3674557"/>
              <a:gd name="connsiteX593" fmla="*/ 2201794 w 6745475"/>
              <a:gd name="connsiteY593" fmla="*/ 1262431 h 3674557"/>
              <a:gd name="connsiteX594" fmla="*/ 2233156 w 6745475"/>
              <a:gd name="connsiteY594" fmla="*/ 1297473 h 3674557"/>
              <a:gd name="connsiteX595" fmla="*/ 2233164 w 6745475"/>
              <a:gd name="connsiteY595" fmla="*/ 1114656 h 3674557"/>
              <a:gd name="connsiteX596" fmla="*/ 2201812 w 6745475"/>
              <a:gd name="connsiteY596" fmla="*/ 1149700 h 3674557"/>
              <a:gd name="connsiteX597" fmla="*/ 2166763 w 6745475"/>
              <a:gd name="connsiteY597" fmla="*/ 1114656 h 3674557"/>
              <a:gd name="connsiteX598" fmla="*/ 2201812 w 6745475"/>
              <a:gd name="connsiteY598" fmla="*/ 1083304 h 3674557"/>
              <a:gd name="connsiteX599" fmla="*/ 2233164 w 6745475"/>
              <a:gd name="connsiteY599" fmla="*/ 1114656 h 3674557"/>
              <a:gd name="connsiteX600" fmla="*/ 2233174 w 6745475"/>
              <a:gd name="connsiteY600" fmla="*/ 935525 h 3674557"/>
              <a:gd name="connsiteX601" fmla="*/ 2201812 w 6745475"/>
              <a:gd name="connsiteY601" fmla="*/ 970570 h 3674557"/>
              <a:gd name="connsiteX602" fmla="*/ 2166771 w 6745475"/>
              <a:gd name="connsiteY602" fmla="*/ 935525 h 3674557"/>
              <a:gd name="connsiteX603" fmla="*/ 2201812 w 6745475"/>
              <a:gd name="connsiteY603" fmla="*/ 904174 h 3674557"/>
              <a:gd name="connsiteX604" fmla="*/ 2233174 w 6745475"/>
              <a:gd name="connsiteY604" fmla="*/ 935525 h 3674557"/>
              <a:gd name="connsiteX605" fmla="*/ 2412238 w 6745475"/>
              <a:gd name="connsiteY605" fmla="*/ 2197954 h 3674557"/>
              <a:gd name="connsiteX606" fmla="*/ 2380884 w 6745475"/>
              <a:gd name="connsiteY606" fmla="*/ 2232998 h 3674557"/>
              <a:gd name="connsiteX607" fmla="*/ 2345843 w 6745475"/>
              <a:gd name="connsiteY607" fmla="*/ 2197954 h 3674557"/>
              <a:gd name="connsiteX608" fmla="*/ 2380884 w 6745475"/>
              <a:gd name="connsiteY608" fmla="*/ 2166602 h 3674557"/>
              <a:gd name="connsiteX609" fmla="*/ 2412238 w 6745475"/>
              <a:gd name="connsiteY609" fmla="*/ 2197954 h 3674557"/>
              <a:gd name="connsiteX610" fmla="*/ 2412251 w 6745475"/>
              <a:gd name="connsiteY610" fmla="*/ 2015410 h 3674557"/>
              <a:gd name="connsiteX611" fmla="*/ 2380899 w 6745475"/>
              <a:gd name="connsiteY611" fmla="*/ 2053797 h 3674557"/>
              <a:gd name="connsiteX612" fmla="*/ 2345858 w 6745475"/>
              <a:gd name="connsiteY612" fmla="*/ 2015410 h 3674557"/>
              <a:gd name="connsiteX613" fmla="*/ 2380899 w 6745475"/>
              <a:gd name="connsiteY613" fmla="*/ 1978944 h 3674557"/>
              <a:gd name="connsiteX614" fmla="*/ 2412251 w 6745475"/>
              <a:gd name="connsiteY614" fmla="*/ 2015410 h 3674557"/>
              <a:gd name="connsiteX615" fmla="*/ 2412261 w 6745475"/>
              <a:gd name="connsiteY615" fmla="*/ 1837218 h 3674557"/>
              <a:gd name="connsiteX616" fmla="*/ 2380912 w 6745475"/>
              <a:gd name="connsiteY616" fmla="*/ 1874619 h 3674557"/>
              <a:gd name="connsiteX617" fmla="*/ 2345870 w 6745475"/>
              <a:gd name="connsiteY617" fmla="*/ 1837218 h 3674557"/>
              <a:gd name="connsiteX618" fmla="*/ 2380912 w 6745475"/>
              <a:gd name="connsiteY618" fmla="*/ 1799819 h 3674557"/>
              <a:gd name="connsiteX619" fmla="*/ 2412261 w 6745475"/>
              <a:gd name="connsiteY619" fmla="*/ 1837218 h 3674557"/>
              <a:gd name="connsiteX620" fmla="*/ 2412271 w 6745475"/>
              <a:gd name="connsiteY620" fmla="*/ 1655728 h 3674557"/>
              <a:gd name="connsiteX621" fmla="*/ 2380925 w 6745475"/>
              <a:gd name="connsiteY621" fmla="*/ 1687083 h 3674557"/>
              <a:gd name="connsiteX622" fmla="*/ 2345878 w 6745475"/>
              <a:gd name="connsiteY622" fmla="*/ 1655728 h 3674557"/>
              <a:gd name="connsiteX623" fmla="*/ 2380925 w 6745475"/>
              <a:gd name="connsiteY623" fmla="*/ 1620687 h 3674557"/>
              <a:gd name="connsiteX624" fmla="*/ 2412271 w 6745475"/>
              <a:gd name="connsiteY624" fmla="*/ 1655728 h 3674557"/>
              <a:gd name="connsiteX625" fmla="*/ 2412284 w 6745475"/>
              <a:gd name="connsiteY625" fmla="*/ 1476603 h 3674557"/>
              <a:gd name="connsiteX626" fmla="*/ 2380927 w 6745475"/>
              <a:gd name="connsiteY626" fmla="*/ 1507957 h 3674557"/>
              <a:gd name="connsiteX627" fmla="*/ 2345883 w 6745475"/>
              <a:gd name="connsiteY627" fmla="*/ 1476603 h 3674557"/>
              <a:gd name="connsiteX628" fmla="*/ 2380927 w 6745475"/>
              <a:gd name="connsiteY628" fmla="*/ 1441562 h 3674557"/>
              <a:gd name="connsiteX629" fmla="*/ 2412284 w 6745475"/>
              <a:gd name="connsiteY629" fmla="*/ 1476603 h 3674557"/>
              <a:gd name="connsiteX630" fmla="*/ 2412294 w 6745475"/>
              <a:gd name="connsiteY630" fmla="*/ 1297473 h 3674557"/>
              <a:gd name="connsiteX631" fmla="*/ 2380935 w 6745475"/>
              <a:gd name="connsiteY631" fmla="*/ 1328828 h 3674557"/>
              <a:gd name="connsiteX632" fmla="*/ 2345898 w 6745475"/>
              <a:gd name="connsiteY632" fmla="*/ 1297473 h 3674557"/>
              <a:gd name="connsiteX633" fmla="*/ 2380935 w 6745475"/>
              <a:gd name="connsiteY633" fmla="*/ 1262431 h 3674557"/>
              <a:gd name="connsiteX634" fmla="*/ 2412294 w 6745475"/>
              <a:gd name="connsiteY634" fmla="*/ 1297473 h 3674557"/>
              <a:gd name="connsiteX635" fmla="*/ 2412302 w 6745475"/>
              <a:gd name="connsiteY635" fmla="*/ 1114656 h 3674557"/>
              <a:gd name="connsiteX636" fmla="*/ 2380945 w 6745475"/>
              <a:gd name="connsiteY636" fmla="*/ 1149700 h 3674557"/>
              <a:gd name="connsiteX637" fmla="*/ 2345908 w 6745475"/>
              <a:gd name="connsiteY637" fmla="*/ 1114656 h 3674557"/>
              <a:gd name="connsiteX638" fmla="*/ 2380945 w 6745475"/>
              <a:gd name="connsiteY638" fmla="*/ 1083304 h 3674557"/>
              <a:gd name="connsiteX639" fmla="*/ 2412302 w 6745475"/>
              <a:gd name="connsiteY639" fmla="*/ 1114656 h 3674557"/>
              <a:gd name="connsiteX640" fmla="*/ 2412302 w 6745475"/>
              <a:gd name="connsiteY640" fmla="*/ 935525 h 3674557"/>
              <a:gd name="connsiteX641" fmla="*/ 2380945 w 6745475"/>
              <a:gd name="connsiteY641" fmla="*/ 970570 h 3674557"/>
              <a:gd name="connsiteX642" fmla="*/ 2345908 w 6745475"/>
              <a:gd name="connsiteY642" fmla="*/ 935525 h 3674557"/>
              <a:gd name="connsiteX643" fmla="*/ 2380945 w 6745475"/>
              <a:gd name="connsiteY643" fmla="*/ 904174 h 3674557"/>
              <a:gd name="connsiteX644" fmla="*/ 2412302 w 6745475"/>
              <a:gd name="connsiteY644" fmla="*/ 935525 h 3674557"/>
              <a:gd name="connsiteX645" fmla="*/ 2412314 w 6745475"/>
              <a:gd name="connsiteY645" fmla="*/ 747868 h 3674557"/>
              <a:gd name="connsiteX646" fmla="*/ 2380950 w 6745475"/>
              <a:gd name="connsiteY646" fmla="*/ 782912 h 3674557"/>
              <a:gd name="connsiteX647" fmla="*/ 2345911 w 6745475"/>
              <a:gd name="connsiteY647" fmla="*/ 747868 h 3674557"/>
              <a:gd name="connsiteX648" fmla="*/ 2380950 w 6745475"/>
              <a:gd name="connsiteY648" fmla="*/ 716516 h 3674557"/>
              <a:gd name="connsiteX649" fmla="*/ 2412314 w 6745475"/>
              <a:gd name="connsiteY649" fmla="*/ 747868 h 3674557"/>
              <a:gd name="connsiteX650" fmla="*/ 2591399 w 6745475"/>
              <a:gd name="connsiteY650" fmla="*/ 1655728 h 3674557"/>
              <a:gd name="connsiteX651" fmla="*/ 2561881 w 6745475"/>
              <a:gd name="connsiteY651" fmla="*/ 1687083 h 3674557"/>
              <a:gd name="connsiteX652" fmla="*/ 2525005 w 6745475"/>
              <a:gd name="connsiteY652" fmla="*/ 1655728 h 3674557"/>
              <a:gd name="connsiteX653" fmla="*/ 2561881 w 6745475"/>
              <a:gd name="connsiteY653" fmla="*/ 1620687 h 3674557"/>
              <a:gd name="connsiteX654" fmla="*/ 2591399 w 6745475"/>
              <a:gd name="connsiteY654" fmla="*/ 1655728 h 3674557"/>
              <a:gd name="connsiteX655" fmla="*/ 2591399 w 6745475"/>
              <a:gd name="connsiteY655" fmla="*/ 1476603 h 3674557"/>
              <a:gd name="connsiteX656" fmla="*/ 2561881 w 6745475"/>
              <a:gd name="connsiteY656" fmla="*/ 1507957 h 3674557"/>
              <a:gd name="connsiteX657" fmla="*/ 2525016 w 6745475"/>
              <a:gd name="connsiteY657" fmla="*/ 1476603 h 3674557"/>
              <a:gd name="connsiteX658" fmla="*/ 2561881 w 6745475"/>
              <a:gd name="connsiteY658" fmla="*/ 1441562 h 3674557"/>
              <a:gd name="connsiteX659" fmla="*/ 2591399 w 6745475"/>
              <a:gd name="connsiteY659" fmla="*/ 1476603 h 3674557"/>
              <a:gd name="connsiteX660" fmla="*/ 2591406 w 6745475"/>
              <a:gd name="connsiteY660" fmla="*/ 1297473 h 3674557"/>
              <a:gd name="connsiteX661" fmla="*/ 2561886 w 6745475"/>
              <a:gd name="connsiteY661" fmla="*/ 1328828 h 3674557"/>
              <a:gd name="connsiteX662" fmla="*/ 2525016 w 6745475"/>
              <a:gd name="connsiteY662" fmla="*/ 1297473 h 3674557"/>
              <a:gd name="connsiteX663" fmla="*/ 2561886 w 6745475"/>
              <a:gd name="connsiteY663" fmla="*/ 1262431 h 3674557"/>
              <a:gd name="connsiteX664" fmla="*/ 2591406 w 6745475"/>
              <a:gd name="connsiteY664" fmla="*/ 1297473 h 3674557"/>
              <a:gd name="connsiteX665" fmla="*/ 2591406 w 6745475"/>
              <a:gd name="connsiteY665" fmla="*/ 1114656 h 3674557"/>
              <a:gd name="connsiteX666" fmla="*/ 2561893 w 6745475"/>
              <a:gd name="connsiteY666" fmla="*/ 1149700 h 3674557"/>
              <a:gd name="connsiteX667" fmla="*/ 2525018 w 6745475"/>
              <a:gd name="connsiteY667" fmla="*/ 1114656 h 3674557"/>
              <a:gd name="connsiteX668" fmla="*/ 2561893 w 6745475"/>
              <a:gd name="connsiteY668" fmla="*/ 1083304 h 3674557"/>
              <a:gd name="connsiteX669" fmla="*/ 2591406 w 6745475"/>
              <a:gd name="connsiteY669" fmla="*/ 1114656 h 3674557"/>
              <a:gd name="connsiteX670" fmla="*/ 2591406 w 6745475"/>
              <a:gd name="connsiteY670" fmla="*/ 935525 h 3674557"/>
              <a:gd name="connsiteX671" fmla="*/ 2561893 w 6745475"/>
              <a:gd name="connsiteY671" fmla="*/ 970570 h 3674557"/>
              <a:gd name="connsiteX672" fmla="*/ 2525018 w 6745475"/>
              <a:gd name="connsiteY672" fmla="*/ 935525 h 3674557"/>
              <a:gd name="connsiteX673" fmla="*/ 2561893 w 6745475"/>
              <a:gd name="connsiteY673" fmla="*/ 904174 h 3674557"/>
              <a:gd name="connsiteX674" fmla="*/ 2591406 w 6745475"/>
              <a:gd name="connsiteY674" fmla="*/ 935525 h 3674557"/>
              <a:gd name="connsiteX675" fmla="*/ 2591421 w 6745475"/>
              <a:gd name="connsiteY675" fmla="*/ 747868 h 3674557"/>
              <a:gd name="connsiteX676" fmla="*/ 2561916 w 6745475"/>
              <a:gd name="connsiteY676" fmla="*/ 782912 h 3674557"/>
              <a:gd name="connsiteX677" fmla="*/ 2525038 w 6745475"/>
              <a:gd name="connsiteY677" fmla="*/ 747868 h 3674557"/>
              <a:gd name="connsiteX678" fmla="*/ 2561916 w 6745475"/>
              <a:gd name="connsiteY678" fmla="*/ 716516 h 3674557"/>
              <a:gd name="connsiteX679" fmla="*/ 2591421 w 6745475"/>
              <a:gd name="connsiteY679" fmla="*/ 747868 h 3674557"/>
              <a:gd name="connsiteX680" fmla="*/ 2599818 w 6745475"/>
              <a:gd name="connsiteY680" fmla="*/ 2195476 h 3674557"/>
              <a:gd name="connsiteX681" fmla="*/ 2563345 w 6745475"/>
              <a:gd name="connsiteY681" fmla="*/ 2232877 h 3674557"/>
              <a:gd name="connsiteX682" fmla="*/ 2524965 w 6745475"/>
              <a:gd name="connsiteY682" fmla="*/ 2195476 h 3674557"/>
              <a:gd name="connsiteX683" fmla="*/ 2563345 w 6745475"/>
              <a:gd name="connsiteY683" fmla="*/ 2158077 h 3674557"/>
              <a:gd name="connsiteX684" fmla="*/ 2599818 w 6745475"/>
              <a:gd name="connsiteY684" fmla="*/ 2195476 h 3674557"/>
              <a:gd name="connsiteX685" fmla="*/ 2599828 w 6745475"/>
              <a:gd name="connsiteY685" fmla="*/ 2015410 h 3674557"/>
              <a:gd name="connsiteX686" fmla="*/ 2563357 w 6745475"/>
              <a:gd name="connsiteY686" fmla="*/ 2053797 h 3674557"/>
              <a:gd name="connsiteX687" fmla="*/ 2524975 w 6745475"/>
              <a:gd name="connsiteY687" fmla="*/ 2015410 h 3674557"/>
              <a:gd name="connsiteX688" fmla="*/ 2563357 w 6745475"/>
              <a:gd name="connsiteY688" fmla="*/ 1978944 h 3674557"/>
              <a:gd name="connsiteX689" fmla="*/ 2599828 w 6745475"/>
              <a:gd name="connsiteY689" fmla="*/ 2015410 h 3674557"/>
              <a:gd name="connsiteX690" fmla="*/ 2599843 w 6745475"/>
              <a:gd name="connsiteY690" fmla="*/ 1837218 h 3674557"/>
              <a:gd name="connsiteX691" fmla="*/ 2563370 w 6745475"/>
              <a:gd name="connsiteY691" fmla="*/ 1874619 h 3674557"/>
              <a:gd name="connsiteX692" fmla="*/ 2524990 w 6745475"/>
              <a:gd name="connsiteY692" fmla="*/ 1837218 h 3674557"/>
              <a:gd name="connsiteX693" fmla="*/ 2563370 w 6745475"/>
              <a:gd name="connsiteY693" fmla="*/ 1799819 h 3674557"/>
              <a:gd name="connsiteX694" fmla="*/ 2599843 w 6745475"/>
              <a:gd name="connsiteY694" fmla="*/ 1837218 h 3674557"/>
              <a:gd name="connsiteX695" fmla="*/ 2778907 w 6745475"/>
              <a:gd name="connsiteY695" fmla="*/ 2015410 h 3674557"/>
              <a:gd name="connsiteX696" fmla="*/ 2741514 w 6745475"/>
              <a:gd name="connsiteY696" fmla="*/ 2053797 h 3674557"/>
              <a:gd name="connsiteX697" fmla="*/ 2704110 w 6745475"/>
              <a:gd name="connsiteY697" fmla="*/ 2015410 h 3674557"/>
              <a:gd name="connsiteX698" fmla="*/ 2741514 w 6745475"/>
              <a:gd name="connsiteY698" fmla="*/ 1978944 h 3674557"/>
              <a:gd name="connsiteX699" fmla="*/ 2778907 w 6745475"/>
              <a:gd name="connsiteY699" fmla="*/ 2015410 h 3674557"/>
              <a:gd name="connsiteX700" fmla="*/ 2778925 w 6745475"/>
              <a:gd name="connsiteY700" fmla="*/ 1837218 h 3674557"/>
              <a:gd name="connsiteX701" fmla="*/ 2741526 w 6745475"/>
              <a:gd name="connsiteY701" fmla="*/ 1874619 h 3674557"/>
              <a:gd name="connsiteX702" fmla="*/ 2704123 w 6745475"/>
              <a:gd name="connsiteY702" fmla="*/ 1837218 h 3674557"/>
              <a:gd name="connsiteX703" fmla="*/ 2741526 w 6745475"/>
              <a:gd name="connsiteY703" fmla="*/ 1799819 h 3674557"/>
              <a:gd name="connsiteX704" fmla="*/ 2778925 w 6745475"/>
              <a:gd name="connsiteY704" fmla="*/ 1837218 h 3674557"/>
              <a:gd name="connsiteX705" fmla="*/ 2778937 w 6745475"/>
              <a:gd name="connsiteY705" fmla="*/ 1655728 h 3674557"/>
              <a:gd name="connsiteX706" fmla="*/ 2741541 w 6745475"/>
              <a:gd name="connsiteY706" fmla="*/ 1687083 h 3674557"/>
              <a:gd name="connsiteX707" fmla="*/ 2704138 w 6745475"/>
              <a:gd name="connsiteY707" fmla="*/ 1655728 h 3674557"/>
              <a:gd name="connsiteX708" fmla="*/ 2741541 w 6745475"/>
              <a:gd name="connsiteY708" fmla="*/ 1620687 h 3674557"/>
              <a:gd name="connsiteX709" fmla="*/ 2778937 w 6745475"/>
              <a:gd name="connsiteY709" fmla="*/ 1655728 h 3674557"/>
              <a:gd name="connsiteX710" fmla="*/ 2778942 w 6745475"/>
              <a:gd name="connsiteY710" fmla="*/ 1476603 h 3674557"/>
              <a:gd name="connsiteX711" fmla="*/ 2741546 w 6745475"/>
              <a:gd name="connsiteY711" fmla="*/ 1507957 h 3674557"/>
              <a:gd name="connsiteX712" fmla="*/ 2704143 w 6745475"/>
              <a:gd name="connsiteY712" fmla="*/ 1476603 h 3674557"/>
              <a:gd name="connsiteX713" fmla="*/ 2741546 w 6745475"/>
              <a:gd name="connsiteY713" fmla="*/ 1441562 h 3674557"/>
              <a:gd name="connsiteX714" fmla="*/ 2778942 w 6745475"/>
              <a:gd name="connsiteY714" fmla="*/ 1476603 h 3674557"/>
              <a:gd name="connsiteX715" fmla="*/ 2778947 w 6745475"/>
              <a:gd name="connsiteY715" fmla="*/ 1297473 h 3674557"/>
              <a:gd name="connsiteX716" fmla="*/ 2741546 w 6745475"/>
              <a:gd name="connsiteY716" fmla="*/ 1328828 h 3674557"/>
              <a:gd name="connsiteX717" fmla="*/ 2704153 w 6745475"/>
              <a:gd name="connsiteY717" fmla="*/ 1297473 h 3674557"/>
              <a:gd name="connsiteX718" fmla="*/ 2741546 w 6745475"/>
              <a:gd name="connsiteY718" fmla="*/ 1262431 h 3674557"/>
              <a:gd name="connsiteX719" fmla="*/ 2778947 w 6745475"/>
              <a:gd name="connsiteY719" fmla="*/ 1297473 h 3674557"/>
              <a:gd name="connsiteX720" fmla="*/ 2778953 w 6745475"/>
              <a:gd name="connsiteY720" fmla="*/ 1114656 h 3674557"/>
              <a:gd name="connsiteX721" fmla="*/ 2741554 w 6745475"/>
              <a:gd name="connsiteY721" fmla="*/ 1149700 h 3674557"/>
              <a:gd name="connsiteX722" fmla="*/ 2704153 w 6745475"/>
              <a:gd name="connsiteY722" fmla="*/ 1114656 h 3674557"/>
              <a:gd name="connsiteX723" fmla="*/ 2741554 w 6745475"/>
              <a:gd name="connsiteY723" fmla="*/ 1083304 h 3674557"/>
              <a:gd name="connsiteX724" fmla="*/ 2778953 w 6745475"/>
              <a:gd name="connsiteY724" fmla="*/ 1114656 h 3674557"/>
              <a:gd name="connsiteX725" fmla="*/ 2778953 w 6745475"/>
              <a:gd name="connsiteY725" fmla="*/ 935525 h 3674557"/>
              <a:gd name="connsiteX726" fmla="*/ 2741562 w 6745475"/>
              <a:gd name="connsiteY726" fmla="*/ 970570 h 3674557"/>
              <a:gd name="connsiteX727" fmla="*/ 2704156 w 6745475"/>
              <a:gd name="connsiteY727" fmla="*/ 935525 h 3674557"/>
              <a:gd name="connsiteX728" fmla="*/ 2741562 w 6745475"/>
              <a:gd name="connsiteY728" fmla="*/ 904174 h 3674557"/>
              <a:gd name="connsiteX729" fmla="*/ 2778953 w 6745475"/>
              <a:gd name="connsiteY729" fmla="*/ 935525 h 3674557"/>
              <a:gd name="connsiteX730" fmla="*/ 2778960 w 6745475"/>
              <a:gd name="connsiteY730" fmla="*/ 747868 h 3674557"/>
              <a:gd name="connsiteX731" fmla="*/ 2741562 w 6745475"/>
              <a:gd name="connsiteY731" fmla="*/ 782912 h 3674557"/>
              <a:gd name="connsiteX732" fmla="*/ 2704166 w 6745475"/>
              <a:gd name="connsiteY732" fmla="*/ 747868 h 3674557"/>
              <a:gd name="connsiteX733" fmla="*/ 2741562 w 6745475"/>
              <a:gd name="connsiteY733" fmla="*/ 716516 h 3674557"/>
              <a:gd name="connsiteX734" fmla="*/ 2778960 w 6745475"/>
              <a:gd name="connsiteY734" fmla="*/ 747868 h 3674557"/>
              <a:gd name="connsiteX735" fmla="*/ 2778960 w 6745475"/>
              <a:gd name="connsiteY735" fmla="*/ 574787 h 3674557"/>
              <a:gd name="connsiteX736" fmla="*/ 2741572 w 6745475"/>
              <a:gd name="connsiteY736" fmla="*/ 612188 h 3674557"/>
              <a:gd name="connsiteX737" fmla="*/ 2704176 w 6745475"/>
              <a:gd name="connsiteY737" fmla="*/ 574787 h 3674557"/>
              <a:gd name="connsiteX738" fmla="*/ 2741572 w 6745475"/>
              <a:gd name="connsiteY738" fmla="*/ 537388 h 3674557"/>
              <a:gd name="connsiteX739" fmla="*/ 2778960 w 6745475"/>
              <a:gd name="connsiteY739" fmla="*/ 574787 h 3674557"/>
              <a:gd name="connsiteX740" fmla="*/ 2958040 w 6745475"/>
              <a:gd name="connsiteY740" fmla="*/ 2015410 h 3674557"/>
              <a:gd name="connsiteX741" fmla="*/ 2920639 w 6745475"/>
              <a:gd name="connsiteY741" fmla="*/ 2053797 h 3674557"/>
              <a:gd name="connsiteX742" fmla="*/ 2883238 w 6745475"/>
              <a:gd name="connsiteY742" fmla="*/ 2015410 h 3674557"/>
              <a:gd name="connsiteX743" fmla="*/ 2920639 w 6745475"/>
              <a:gd name="connsiteY743" fmla="*/ 1978944 h 3674557"/>
              <a:gd name="connsiteX744" fmla="*/ 2958040 w 6745475"/>
              <a:gd name="connsiteY744" fmla="*/ 2015410 h 3674557"/>
              <a:gd name="connsiteX745" fmla="*/ 2958052 w 6745475"/>
              <a:gd name="connsiteY745" fmla="*/ 1837218 h 3674557"/>
              <a:gd name="connsiteX746" fmla="*/ 2920651 w 6745475"/>
              <a:gd name="connsiteY746" fmla="*/ 1874619 h 3674557"/>
              <a:gd name="connsiteX747" fmla="*/ 2883253 w 6745475"/>
              <a:gd name="connsiteY747" fmla="*/ 1837218 h 3674557"/>
              <a:gd name="connsiteX748" fmla="*/ 2920651 w 6745475"/>
              <a:gd name="connsiteY748" fmla="*/ 1799819 h 3674557"/>
              <a:gd name="connsiteX749" fmla="*/ 2958052 w 6745475"/>
              <a:gd name="connsiteY749" fmla="*/ 1837218 h 3674557"/>
              <a:gd name="connsiteX750" fmla="*/ 2958060 w 6745475"/>
              <a:gd name="connsiteY750" fmla="*/ 1655728 h 3674557"/>
              <a:gd name="connsiteX751" fmla="*/ 2920662 w 6745475"/>
              <a:gd name="connsiteY751" fmla="*/ 1687083 h 3674557"/>
              <a:gd name="connsiteX752" fmla="*/ 2883258 w 6745475"/>
              <a:gd name="connsiteY752" fmla="*/ 1655728 h 3674557"/>
              <a:gd name="connsiteX753" fmla="*/ 2920662 w 6745475"/>
              <a:gd name="connsiteY753" fmla="*/ 1620687 h 3674557"/>
              <a:gd name="connsiteX754" fmla="*/ 2958060 w 6745475"/>
              <a:gd name="connsiteY754" fmla="*/ 1655728 h 3674557"/>
              <a:gd name="connsiteX755" fmla="*/ 2958067 w 6745475"/>
              <a:gd name="connsiteY755" fmla="*/ 1476603 h 3674557"/>
              <a:gd name="connsiteX756" fmla="*/ 2920664 w 6745475"/>
              <a:gd name="connsiteY756" fmla="*/ 1507957 h 3674557"/>
              <a:gd name="connsiteX757" fmla="*/ 2883263 w 6745475"/>
              <a:gd name="connsiteY757" fmla="*/ 1476603 h 3674557"/>
              <a:gd name="connsiteX758" fmla="*/ 2920664 w 6745475"/>
              <a:gd name="connsiteY758" fmla="*/ 1441562 h 3674557"/>
              <a:gd name="connsiteX759" fmla="*/ 2958067 w 6745475"/>
              <a:gd name="connsiteY759" fmla="*/ 1476603 h 3674557"/>
              <a:gd name="connsiteX760" fmla="*/ 2958067 w 6745475"/>
              <a:gd name="connsiteY760" fmla="*/ 1297473 h 3674557"/>
              <a:gd name="connsiteX761" fmla="*/ 2920669 w 6745475"/>
              <a:gd name="connsiteY761" fmla="*/ 1328828 h 3674557"/>
              <a:gd name="connsiteX762" fmla="*/ 2883275 w 6745475"/>
              <a:gd name="connsiteY762" fmla="*/ 1297473 h 3674557"/>
              <a:gd name="connsiteX763" fmla="*/ 2920669 w 6745475"/>
              <a:gd name="connsiteY763" fmla="*/ 1262431 h 3674557"/>
              <a:gd name="connsiteX764" fmla="*/ 2958067 w 6745475"/>
              <a:gd name="connsiteY764" fmla="*/ 1297473 h 3674557"/>
              <a:gd name="connsiteX765" fmla="*/ 2958085 w 6745475"/>
              <a:gd name="connsiteY765" fmla="*/ 1114656 h 3674557"/>
              <a:gd name="connsiteX766" fmla="*/ 2920682 w 6745475"/>
              <a:gd name="connsiteY766" fmla="*/ 1149700 h 3674557"/>
              <a:gd name="connsiteX767" fmla="*/ 2883278 w 6745475"/>
              <a:gd name="connsiteY767" fmla="*/ 1114656 h 3674557"/>
              <a:gd name="connsiteX768" fmla="*/ 2920682 w 6745475"/>
              <a:gd name="connsiteY768" fmla="*/ 1083304 h 3674557"/>
              <a:gd name="connsiteX769" fmla="*/ 2958085 w 6745475"/>
              <a:gd name="connsiteY769" fmla="*/ 1114656 h 3674557"/>
              <a:gd name="connsiteX770" fmla="*/ 2958085 w 6745475"/>
              <a:gd name="connsiteY770" fmla="*/ 935525 h 3674557"/>
              <a:gd name="connsiteX771" fmla="*/ 2920692 w 6745475"/>
              <a:gd name="connsiteY771" fmla="*/ 970570 h 3674557"/>
              <a:gd name="connsiteX772" fmla="*/ 2883278 w 6745475"/>
              <a:gd name="connsiteY772" fmla="*/ 935525 h 3674557"/>
              <a:gd name="connsiteX773" fmla="*/ 2920692 w 6745475"/>
              <a:gd name="connsiteY773" fmla="*/ 904174 h 3674557"/>
              <a:gd name="connsiteX774" fmla="*/ 2958085 w 6745475"/>
              <a:gd name="connsiteY774" fmla="*/ 935525 h 3674557"/>
              <a:gd name="connsiteX775" fmla="*/ 2958103 w 6745475"/>
              <a:gd name="connsiteY775" fmla="*/ 747868 h 3674557"/>
              <a:gd name="connsiteX776" fmla="*/ 2920692 w 6745475"/>
              <a:gd name="connsiteY776" fmla="*/ 782912 h 3674557"/>
              <a:gd name="connsiteX777" fmla="*/ 2883291 w 6745475"/>
              <a:gd name="connsiteY777" fmla="*/ 747868 h 3674557"/>
              <a:gd name="connsiteX778" fmla="*/ 2920692 w 6745475"/>
              <a:gd name="connsiteY778" fmla="*/ 716516 h 3674557"/>
              <a:gd name="connsiteX779" fmla="*/ 2958103 w 6745475"/>
              <a:gd name="connsiteY779" fmla="*/ 747868 h 3674557"/>
              <a:gd name="connsiteX780" fmla="*/ 2958103 w 6745475"/>
              <a:gd name="connsiteY780" fmla="*/ 574787 h 3674557"/>
              <a:gd name="connsiteX781" fmla="*/ 2920694 w 6745475"/>
              <a:gd name="connsiteY781" fmla="*/ 612188 h 3674557"/>
              <a:gd name="connsiteX782" fmla="*/ 2883301 w 6745475"/>
              <a:gd name="connsiteY782" fmla="*/ 574787 h 3674557"/>
              <a:gd name="connsiteX783" fmla="*/ 2920694 w 6745475"/>
              <a:gd name="connsiteY783" fmla="*/ 537388 h 3674557"/>
              <a:gd name="connsiteX784" fmla="*/ 2958103 w 6745475"/>
              <a:gd name="connsiteY784" fmla="*/ 574787 h 3674557"/>
              <a:gd name="connsiteX785" fmla="*/ 3137175 w 6745475"/>
              <a:gd name="connsiteY785" fmla="*/ 1297473 h 3674557"/>
              <a:gd name="connsiteX786" fmla="*/ 3099769 w 6745475"/>
              <a:gd name="connsiteY786" fmla="*/ 1328828 h 3674557"/>
              <a:gd name="connsiteX787" fmla="*/ 3062403 w 6745475"/>
              <a:gd name="connsiteY787" fmla="*/ 1297473 h 3674557"/>
              <a:gd name="connsiteX788" fmla="*/ 3099769 w 6745475"/>
              <a:gd name="connsiteY788" fmla="*/ 1262431 h 3674557"/>
              <a:gd name="connsiteX789" fmla="*/ 3137175 w 6745475"/>
              <a:gd name="connsiteY789" fmla="*/ 1297473 h 3674557"/>
              <a:gd name="connsiteX790" fmla="*/ 3137175 w 6745475"/>
              <a:gd name="connsiteY790" fmla="*/ 1114656 h 3674557"/>
              <a:gd name="connsiteX791" fmla="*/ 3099776 w 6745475"/>
              <a:gd name="connsiteY791" fmla="*/ 1149700 h 3674557"/>
              <a:gd name="connsiteX792" fmla="*/ 3062403 w 6745475"/>
              <a:gd name="connsiteY792" fmla="*/ 1114656 h 3674557"/>
              <a:gd name="connsiteX793" fmla="*/ 3099776 w 6745475"/>
              <a:gd name="connsiteY793" fmla="*/ 1083304 h 3674557"/>
              <a:gd name="connsiteX794" fmla="*/ 3137175 w 6745475"/>
              <a:gd name="connsiteY794" fmla="*/ 1114656 h 3674557"/>
              <a:gd name="connsiteX795" fmla="*/ 3137180 w 6745475"/>
              <a:gd name="connsiteY795" fmla="*/ 935525 h 3674557"/>
              <a:gd name="connsiteX796" fmla="*/ 3099776 w 6745475"/>
              <a:gd name="connsiteY796" fmla="*/ 970570 h 3674557"/>
              <a:gd name="connsiteX797" fmla="*/ 3062405 w 6745475"/>
              <a:gd name="connsiteY797" fmla="*/ 935525 h 3674557"/>
              <a:gd name="connsiteX798" fmla="*/ 3099776 w 6745475"/>
              <a:gd name="connsiteY798" fmla="*/ 904174 h 3674557"/>
              <a:gd name="connsiteX799" fmla="*/ 3137180 w 6745475"/>
              <a:gd name="connsiteY799" fmla="*/ 935525 h 3674557"/>
              <a:gd name="connsiteX800" fmla="*/ 3137180 w 6745475"/>
              <a:gd name="connsiteY800" fmla="*/ 753917 h 3674557"/>
              <a:gd name="connsiteX801" fmla="*/ 3099789 w 6745475"/>
              <a:gd name="connsiteY801" fmla="*/ 791318 h 3674557"/>
              <a:gd name="connsiteX802" fmla="*/ 3062418 w 6745475"/>
              <a:gd name="connsiteY802" fmla="*/ 753917 h 3674557"/>
              <a:gd name="connsiteX803" fmla="*/ 3099789 w 6745475"/>
              <a:gd name="connsiteY803" fmla="*/ 720454 h 3674557"/>
              <a:gd name="connsiteX804" fmla="*/ 3137180 w 6745475"/>
              <a:gd name="connsiteY804" fmla="*/ 753917 h 3674557"/>
              <a:gd name="connsiteX805" fmla="*/ 3137187 w 6745475"/>
              <a:gd name="connsiteY805" fmla="*/ 574787 h 3674557"/>
              <a:gd name="connsiteX806" fmla="*/ 3099789 w 6745475"/>
              <a:gd name="connsiteY806" fmla="*/ 612188 h 3674557"/>
              <a:gd name="connsiteX807" fmla="*/ 3062425 w 6745475"/>
              <a:gd name="connsiteY807" fmla="*/ 574787 h 3674557"/>
              <a:gd name="connsiteX808" fmla="*/ 3099789 w 6745475"/>
              <a:gd name="connsiteY808" fmla="*/ 537388 h 3674557"/>
              <a:gd name="connsiteX809" fmla="*/ 3137187 w 6745475"/>
              <a:gd name="connsiteY809" fmla="*/ 574787 h 3674557"/>
              <a:gd name="connsiteX810" fmla="*/ 3137271 w 6745475"/>
              <a:gd name="connsiteY810" fmla="*/ 2015410 h 3674557"/>
              <a:gd name="connsiteX811" fmla="*/ 3102227 w 6745475"/>
              <a:gd name="connsiteY811" fmla="*/ 2053797 h 3674557"/>
              <a:gd name="connsiteX812" fmla="*/ 3070895 w 6745475"/>
              <a:gd name="connsiteY812" fmla="*/ 2015410 h 3674557"/>
              <a:gd name="connsiteX813" fmla="*/ 3102227 w 6745475"/>
              <a:gd name="connsiteY813" fmla="*/ 1978944 h 3674557"/>
              <a:gd name="connsiteX814" fmla="*/ 3137271 w 6745475"/>
              <a:gd name="connsiteY814" fmla="*/ 2015410 h 3674557"/>
              <a:gd name="connsiteX815" fmla="*/ 3137286 w 6745475"/>
              <a:gd name="connsiteY815" fmla="*/ 1837218 h 3674557"/>
              <a:gd name="connsiteX816" fmla="*/ 3102242 w 6745475"/>
              <a:gd name="connsiteY816" fmla="*/ 1874619 h 3674557"/>
              <a:gd name="connsiteX817" fmla="*/ 3070908 w 6745475"/>
              <a:gd name="connsiteY817" fmla="*/ 1837218 h 3674557"/>
              <a:gd name="connsiteX818" fmla="*/ 3102242 w 6745475"/>
              <a:gd name="connsiteY818" fmla="*/ 1799819 h 3674557"/>
              <a:gd name="connsiteX819" fmla="*/ 3137286 w 6745475"/>
              <a:gd name="connsiteY819" fmla="*/ 1837218 h 3674557"/>
              <a:gd name="connsiteX820" fmla="*/ 3137291 w 6745475"/>
              <a:gd name="connsiteY820" fmla="*/ 1655728 h 3674557"/>
              <a:gd name="connsiteX821" fmla="*/ 3102247 w 6745475"/>
              <a:gd name="connsiteY821" fmla="*/ 1687083 h 3674557"/>
              <a:gd name="connsiteX822" fmla="*/ 3070916 w 6745475"/>
              <a:gd name="connsiteY822" fmla="*/ 1655728 h 3674557"/>
              <a:gd name="connsiteX823" fmla="*/ 3102247 w 6745475"/>
              <a:gd name="connsiteY823" fmla="*/ 1620687 h 3674557"/>
              <a:gd name="connsiteX824" fmla="*/ 3137291 w 6745475"/>
              <a:gd name="connsiteY824" fmla="*/ 1655728 h 3674557"/>
              <a:gd name="connsiteX825" fmla="*/ 3137291 w 6745475"/>
              <a:gd name="connsiteY825" fmla="*/ 1476603 h 3674557"/>
              <a:gd name="connsiteX826" fmla="*/ 3102247 w 6745475"/>
              <a:gd name="connsiteY826" fmla="*/ 1507957 h 3674557"/>
              <a:gd name="connsiteX827" fmla="*/ 3070928 w 6745475"/>
              <a:gd name="connsiteY827" fmla="*/ 1476603 h 3674557"/>
              <a:gd name="connsiteX828" fmla="*/ 3102247 w 6745475"/>
              <a:gd name="connsiteY828" fmla="*/ 1441562 h 3674557"/>
              <a:gd name="connsiteX829" fmla="*/ 3137291 w 6745475"/>
              <a:gd name="connsiteY829" fmla="*/ 1476603 h 3674557"/>
              <a:gd name="connsiteX830" fmla="*/ 3316416 w 6745475"/>
              <a:gd name="connsiteY830" fmla="*/ 1837218 h 3674557"/>
              <a:gd name="connsiteX831" fmla="*/ 3281372 w 6745475"/>
              <a:gd name="connsiteY831" fmla="*/ 1874619 h 3674557"/>
              <a:gd name="connsiteX832" fmla="*/ 3250023 w 6745475"/>
              <a:gd name="connsiteY832" fmla="*/ 1837218 h 3674557"/>
              <a:gd name="connsiteX833" fmla="*/ 3281372 w 6745475"/>
              <a:gd name="connsiteY833" fmla="*/ 1799819 h 3674557"/>
              <a:gd name="connsiteX834" fmla="*/ 3316416 w 6745475"/>
              <a:gd name="connsiteY834" fmla="*/ 1837218 h 3674557"/>
              <a:gd name="connsiteX835" fmla="*/ 3316424 w 6745475"/>
              <a:gd name="connsiteY835" fmla="*/ 1655728 h 3674557"/>
              <a:gd name="connsiteX836" fmla="*/ 3281380 w 6745475"/>
              <a:gd name="connsiteY836" fmla="*/ 1687083 h 3674557"/>
              <a:gd name="connsiteX837" fmla="*/ 3250030 w 6745475"/>
              <a:gd name="connsiteY837" fmla="*/ 1655728 h 3674557"/>
              <a:gd name="connsiteX838" fmla="*/ 3281380 w 6745475"/>
              <a:gd name="connsiteY838" fmla="*/ 1620687 h 3674557"/>
              <a:gd name="connsiteX839" fmla="*/ 3316424 w 6745475"/>
              <a:gd name="connsiteY839" fmla="*/ 1655728 h 3674557"/>
              <a:gd name="connsiteX840" fmla="*/ 3316424 w 6745475"/>
              <a:gd name="connsiteY840" fmla="*/ 1476603 h 3674557"/>
              <a:gd name="connsiteX841" fmla="*/ 3281387 w 6745475"/>
              <a:gd name="connsiteY841" fmla="*/ 1507957 h 3674557"/>
              <a:gd name="connsiteX842" fmla="*/ 3250030 w 6745475"/>
              <a:gd name="connsiteY842" fmla="*/ 1476603 h 3674557"/>
              <a:gd name="connsiteX843" fmla="*/ 3281387 w 6745475"/>
              <a:gd name="connsiteY843" fmla="*/ 1441562 h 3674557"/>
              <a:gd name="connsiteX844" fmla="*/ 3316424 w 6745475"/>
              <a:gd name="connsiteY844" fmla="*/ 1476603 h 3674557"/>
              <a:gd name="connsiteX845" fmla="*/ 3316424 w 6745475"/>
              <a:gd name="connsiteY845" fmla="*/ 1297473 h 3674557"/>
              <a:gd name="connsiteX846" fmla="*/ 3281387 w 6745475"/>
              <a:gd name="connsiteY846" fmla="*/ 1328828 h 3674557"/>
              <a:gd name="connsiteX847" fmla="*/ 3250035 w 6745475"/>
              <a:gd name="connsiteY847" fmla="*/ 1297473 h 3674557"/>
              <a:gd name="connsiteX848" fmla="*/ 3281387 w 6745475"/>
              <a:gd name="connsiteY848" fmla="*/ 1262431 h 3674557"/>
              <a:gd name="connsiteX849" fmla="*/ 3316424 w 6745475"/>
              <a:gd name="connsiteY849" fmla="*/ 1297473 h 3674557"/>
              <a:gd name="connsiteX850" fmla="*/ 3316431 w 6745475"/>
              <a:gd name="connsiteY850" fmla="*/ 1114656 h 3674557"/>
              <a:gd name="connsiteX851" fmla="*/ 3281387 w 6745475"/>
              <a:gd name="connsiteY851" fmla="*/ 1149700 h 3674557"/>
              <a:gd name="connsiteX852" fmla="*/ 3250035 w 6745475"/>
              <a:gd name="connsiteY852" fmla="*/ 1114656 h 3674557"/>
              <a:gd name="connsiteX853" fmla="*/ 3281387 w 6745475"/>
              <a:gd name="connsiteY853" fmla="*/ 1083304 h 3674557"/>
              <a:gd name="connsiteX854" fmla="*/ 3316431 w 6745475"/>
              <a:gd name="connsiteY854" fmla="*/ 1114656 h 3674557"/>
              <a:gd name="connsiteX855" fmla="*/ 3316436 w 6745475"/>
              <a:gd name="connsiteY855" fmla="*/ 935525 h 3674557"/>
              <a:gd name="connsiteX856" fmla="*/ 3281395 w 6745475"/>
              <a:gd name="connsiteY856" fmla="*/ 970570 h 3674557"/>
              <a:gd name="connsiteX857" fmla="*/ 3250043 w 6745475"/>
              <a:gd name="connsiteY857" fmla="*/ 935525 h 3674557"/>
              <a:gd name="connsiteX858" fmla="*/ 3281395 w 6745475"/>
              <a:gd name="connsiteY858" fmla="*/ 904174 h 3674557"/>
              <a:gd name="connsiteX859" fmla="*/ 3316436 w 6745475"/>
              <a:gd name="connsiteY859" fmla="*/ 935525 h 3674557"/>
              <a:gd name="connsiteX860" fmla="*/ 3316436 w 6745475"/>
              <a:gd name="connsiteY860" fmla="*/ 753917 h 3674557"/>
              <a:gd name="connsiteX861" fmla="*/ 3281395 w 6745475"/>
              <a:gd name="connsiteY861" fmla="*/ 791318 h 3674557"/>
              <a:gd name="connsiteX862" fmla="*/ 3250043 w 6745475"/>
              <a:gd name="connsiteY862" fmla="*/ 753917 h 3674557"/>
              <a:gd name="connsiteX863" fmla="*/ 3281395 w 6745475"/>
              <a:gd name="connsiteY863" fmla="*/ 716516 h 3674557"/>
              <a:gd name="connsiteX864" fmla="*/ 3316436 w 6745475"/>
              <a:gd name="connsiteY864" fmla="*/ 753917 h 3674557"/>
              <a:gd name="connsiteX865" fmla="*/ 3316436 w 6745475"/>
              <a:gd name="connsiteY865" fmla="*/ 574787 h 3674557"/>
              <a:gd name="connsiteX866" fmla="*/ 3281400 w 6745475"/>
              <a:gd name="connsiteY866" fmla="*/ 612188 h 3674557"/>
              <a:gd name="connsiteX867" fmla="*/ 3250043 w 6745475"/>
              <a:gd name="connsiteY867" fmla="*/ 574787 h 3674557"/>
              <a:gd name="connsiteX868" fmla="*/ 3281400 w 6745475"/>
              <a:gd name="connsiteY868" fmla="*/ 537388 h 3674557"/>
              <a:gd name="connsiteX869" fmla="*/ 3316436 w 6745475"/>
              <a:gd name="connsiteY869" fmla="*/ 574787 h 3674557"/>
              <a:gd name="connsiteX870" fmla="*/ 3316436 w 6745475"/>
              <a:gd name="connsiteY870" fmla="*/ 395659 h 3674557"/>
              <a:gd name="connsiteX871" fmla="*/ 3281400 w 6745475"/>
              <a:gd name="connsiteY871" fmla="*/ 433060 h 3674557"/>
              <a:gd name="connsiteX872" fmla="*/ 3250043 w 6745475"/>
              <a:gd name="connsiteY872" fmla="*/ 395659 h 3674557"/>
              <a:gd name="connsiteX873" fmla="*/ 3281400 w 6745475"/>
              <a:gd name="connsiteY873" fmla="*/ 358258 h 3674557"/>
              <a:gd name="connsiteX874" fmla="*/ 3316436 w 6745475"/>
              <a:gd name="connsiteY874" fmla="*/ 395659 h 3674557"/>
              <a:gd name="connsiteX875" fmla="*/ 3495528 w 6745475"/>
              <a:gd name="connsiteY875" fmla="*/ 1837218 h 3674557"/>
              <a:gd name="connsiteX876" fmla="*/ 3460497 w 6745475"/>
              <a:gd name="connsiteY876" fmla="*/ 1874619 h 3674557"/>
              <a:gd name="connsiteX877" fmla="*/ 3429140 w 6745475"/>
              <a:gd name="connsiteY877" fmla="*/ 1837218 h 3674557"/>
              <a:gd name="connsiteX878" fmla="*/ 3460497 w 6745475"/>
              <a:gd name="connsiteY878" fmla="*/ 1799819 h 3674557"/>
              <a:gd name="connsiteX879" fmla="*/ 3495528 w 6745475"/>
              <a:gd name="connsiteY879" fmla="*/ 1837218 h 3674557"/>
              <a:gd name="connsiteX880" fmla="*/ 3495539 w 6745475"/>
              <a:gd name="connsiteY880" fmla="*/ 1655728 h 3674557"/>
              <a:gd name="connsiteX881" fmla="*/ 3460500 w 6745475"/>
              <a:gd name="connsiteY881" fmla="*/ 1687083 h 3674557"/>
              <a:gd name="connsiteX882" fmla="*/ 3429151 w 6745475"/>
              <a:gd name="connsiteY882" fmla="*/ 1655728 h 3674557"/>
              <a:gd name="connsiteX883" fmla="*/ 3460500 w 6745475"/>
              <a:gd name="connsiteY883" fmla="*/ 1620687 h 3674557"/>
              <a:gd name="connsiteX884" fmla="*/ 3495539 w 6745475"/>
              <a:gd name="connsiteY884" fmla="*/ 1655728 h 3674557"/>
              <a:gd name="connsiteX885" fmla="*/ 3495539 w 6745475"/>
              <a:gd name="connsiteY885" fmla="*/ 1476603 h 3674557"/>
              <a:gd name="connsiteX886" fmla="*/ 3460505 w 6745475"/>
              <a:gd name="connsiteY886" fmla="*/ 1507957 h 3674557"/>
              <a:gd name="connsiteX887" fmla="*/ 3429156 w 6745475"/>
              <a:gd name="connsiteY887" fmla="*/ 1476603 h 3674557"/>
              <a:gd name="connsiteX888" fmla="*/ 3460505 w 6745475"/>
              <a:gd name="connsiteY888" fmla="*/ 1441562 h 3674557"/>
              <a:gd name="connsiteX889" fmla="*/ 3495539 w 6745475"/>
              <a:gd name="connsiteY889" fmla="*/ 1476603 h 3674557"/>
              <a:gd name="connsiteX890" fmla="*/ 3495544 w 6745475"/>
              <a:gd name="connsiteY890" fmla="*/ 1293783 h 3674557"/>
              <a:gd name="connsiteX891" fmla="*/ 3460505 w 6745475"/>
              <a:gd name="connsiteY891" fmla="*/ 1328828 h 3674557"/>
              <a:gd name="connsiteX892" fmla="*/ 3429163 w 6745475"/>
              <a:gd name="connsiteY892" fmla="*/ 1293783 h 3674557"/>
              <a:gd name="connsiteX893" fmla="*/ 3460505 w 6745475"/>
              <a:gd name="connsiteY893" fmla="*/ 1262431 h 3674557"/>
              <a:gd name="connsiteX894" fmla="*/ 3495544 w 6745475"/>
              <a:gd name="connsiteY894" fmla="*/ 1293783 h 3674557"/>
              <a:gd name="connsiteX895" fmla="*/ 3495544 w 6745475"/>
              <a:gd name="connsiteY895" fmla="*/ 1114656 h 3674557"/>
              <a:gd name="connsiteX896" fmla="*/ 3460512 w 6745475"/>
              <a:gd name="connsiteY896" fmla="*/ 1149700 h 3674557"/>
              <a:gd name="connsiteX897" fmla="*/ 3429163 w 6745475"/>
              <a:gd name="connsiteY897" fmla="*/ 1114656 h 3674557"/>
              <a:gd name="connsiteX898" fmla="*/ 3460512 w 6745475"/>
              <a:gd name="connsiteY898" fmla="*/ 1083304 h 3674557"/>
              <a:gd name="connsiteX899" fmla="*/ 3495544 w 6745475"/>
              <a:gd name="connsiteY899" fmla="*/ 1114656 h 3674557"/>
              <a:gd name="connsiteX900" fmla="*/ 3495551 w 6745475"/>
              <a:gd name="connsiteY900" fmla="*/ 935525 h 3674557"/>
              <a:gd name="connsiteX901" fmla="*/ 3460520 w 6745475"/>
              <a:gd name="connsiteY901" fmla="*/ 970570 h 3674557"/>
              <a:gd name="connsiteX902" fmla="*/ 3429165 w 6745475"/>
              <a:gd name="connsiteY902" fmla="*/ 935525 h 3674557"/>
              <a:gd name="connsiteX903" fmla="*/ 3460520 w 6745475"/>
              <a:gd name="connsiteY903" fmla="*/ 904174 h 3674557"/>
              <a:gd name="connsiteX904" fmla="*/ 3495551 w 6745475"/>
              <a:gd name="connsiteY904" fmla="*/ 935525 h 3674557"/>
              <a:gd name="connsiteX905" fmla="*/ 3495554 w 6745475"/>
              <a:gd name="connsiteY905" fmla="*/ 753917 h 3674557"/>
              <a:gd name="connsiteX906" fmla="*/ 3460520 w 6745475"/>
              <a:gd name="connsiteY906" fmla="*/ 791318 h 3674557"/>
              <a:gd name="connsiteX907" fmla="*/ 3429165 w 6745475"/>
              <a:gd name="connsiteY907" fmla="*/ 753917 h 3674557"/>
              <a:gd name="connsiteX908" fmla="*/ 3460520 w 6745475"/>
              <a:gd name="connsiteY908" fmla="*/ 716516 h 3674557"/>
              <a:gd name="connsiteX909" fmla="*/ 3495554 w 6745475"/>
              <a:gd name="connsiteY909" fmla="*/ 753917 h 3674557"/>
              <a:gd name="connsiteX910" fmla="*/ 3495561 w 6745475"/>
              <a:gd name="connsiteY910" fmla="*/ 574787 h 3674557"/>
              <a:gd name="connsiteX911" fmla="*/ 3460525 w 6745475"/>
              <a:gd name="connsiteY911" fmla="*/ 612188 h 3674557"/>
              <a:gd name="connsiteX912" fmla="*/ 3429168 w 6745475"/>
              <a:gd name="connsiteY912" fmla="*/ 574787 h 3674557"/>
              <a:gd name="connsiteX913" fmla="*/ 3460525 w 6745475"/>
              <a:gd name="connsiteY913" fmla="*/ 537388 h 3674557"/>
              <a:gd name="connsiteX914" fmla="*/ 3495561 w 6745475"/>
              <a:gd name="connsiteY914" fmla="*/ 574787 h 3674557"/>
              <a:gd name="connsiteX915" fmla="*/ 3495561 w 6745475"/>
              <a:gd name="connsiteY915" fmla="*/ 395659 h 3674557"/>
              <a:gd name="connsiteX916" fmla="*/ 3460525 w 6745475"/>
              <a:gd name="connsiteY916" fmla="*/ 433060 h 3674557"/>
              <a:gd name="connsiteX917" fmla="*/ 3429176 w 6745475"/>
              <a:gd name="connsiteY917" fmla="*/ 395659 h 3674557"/>
              <a:gd name="connsiteX918" fmla="*/ 3460525 w 6745475"/>
              <a:gd name="connsiteY918" fmla="*/ 358258 h 3674557"/>
              <a:gd name="connsiteX919" fmla="*/ 3495561 w 6745475"/>
              <a:gd name="connsiteY919" fmla="*/ 395659 h 3674557"/>
              <a:gd name="connsiteX920" fmla="*/ 3674648 w 6745475"/>
              <a:gd name="connsiteY920" fmla="*/ 1837218 h 3674557"/>
              <a:gd name="connsiteX921" fmla="*/ 3643297 w 6745475"/>
              <a:gd name="connsiteY921" fmla="*/ 1874619 h 3674557"/>
              <a:gd name="connsiteX922" fmla="*/ 3608258 w 6745475"/>
              <a:gd name="connsiteY922" fmla="*/ 1837218 h 3674557"/>
              <a:gd name="connsiteX923" fmla="*/ 3643297 w 6745475"/>
              <a:gd name="connsiteY923" fmla="*/ 1799819 h 3674557"/>
              <a:gd name="connsiteX924" fmla="*/ 3674648 w 6745475"/>
              <a:gd name="connsiteY924" fmla="*/ 1837218 h 3674557"/>
              <a:gd name="connsiteX925" fmla="*/ 3674648 w 6745475"/>
              <a:gd name="connsiteY925" fmla="*/ 1655728 h 3674557"/>
              <a:gd name="connsiteX926" fmla="*/ 3643304 w 6745475"/>
              <a:gd name="connsiteY926" fmla="*/ 1687083 h 3674557"/>
              <a:gd name="connsiteX927" fmla="*/ 3608263 w 6745475"/>
              <a:gd name="connsiteY927" fmla="*/ 1655728 h 3674557"/>
              <a:gd name="connsiteX928" fmla="*/ 3643304 w 6745475"/>
              <a:gd name="connsiteY928" fmla="*/ 1620687 h 3674557"/>
              <a:gd name="connsiteX929" fmla="*/ 3674648 w 6745475"/>
              <a:gd name="connsiteY929" fmla="*/ 1655728 h 3674557"/>
              <a:gd name="connsiteX930" fmla="*/ 3674656 w 6745475"/>
              <a:gd name="connsiteY930" fmla="*/ 1476603 h 3674557"/>
              <a:gd name="connsiteX931" fmla="*/ 3643304 w 6745475"/>
              <a:gd name="connsiteY931" fmla="*/ 1507957 h 3674557"/>
              <a:gd name="connsiteX932" fmla="*/ 3608273 w 6745475"/>
              <a:gd name="connsiteY932" fmla="*/ 1476603 h 3674557"/>
              <a:gd name="connsiteX933" fmla="*/ 3643304 w 6745475"/>
              <a:gd name="connsiteY933" fmla="*/ 1441562 h 3674557"/>
              <a:gd name="connsiteX934" fmla="*/ 3674656 w 6745475"/>
              <a:gd name="connsiteY934" fmla="*/ 1476603 h 3674557"/>
              <a:gd name="connsiteX935" fmla="*/ 3674663 w 6745475"/>
              <a:gd name="connsiteY935" fmla="*/ 1293783 h 3674557"/>
              <a:gd name="connsiteX936" fmla="*/ 3643304 w 6745475"/>
              <a:gd name="connsiteY936" fmla="*/ 1328828 h 3674557"/>
              <a:gd name="connsiteX937" fmla="*/ 3608273 w 6745475"/>
              <a:gd name="connsiteY937" fmla="*/ 1293783 h 3674557"/>
              <a:gd name="connsiteX938" fmla="*/ 3643304 w 6745475"/>
              <a:gd name="connsiteY938" fmla="*/ 1262431 h 3674557"/>
              <a:gd name="connsiteX939" fmla="*/ 3674663 w 6745475"/>
              <a:gd name="connsiteY939" fmla="*/ 1293783 h 3674557"/>
              <a:gd name="connsiteX940" fmla="*/ 3674663 w 6745475"/>
              <a:gd name="connsiteY940" fmla="*/ 1114656 h 3674557"/>
              <a:gd name="connsiteX941" fmla="*/ 3639632 w 6745475"/>
              <a:gd name="connsiteY941" fmla="*/ 1149700 h 3674557"/>
              <a:gd name="connsiteX942" fmla="*/ 3608273 w 6745475"/>
              <a:gd name="connsiteY942" fmla="*/ 1114656 h 3674557"/>
              <a:gd name="connsiteX943" fmla="*/ 3639632 w 6745475"/>
              <a:gd name="connsiteY943" fmla="*/ 1083304 h 3674557"/>
              <a:gd name="connsiteX944" fmla="*/ 3674663 w 6745475"/>
              <a:gd name="connsiteY944" fmla="*/ 1114656 h 3674557"/>
              <a:gd name="connsiteX945" fmla="*/ 3674663 w 6745475"/>
              <a:gd name="connsiteY945" fmla="*/ 935525 h 3674557"/>
              <a:gd name="connsiteX946" fmla="*/ 3639632 w 6745475"/>
              <a:gd name="connsiteY946" fmla="*/ 970570 h 3674557"/>
              <a:gd name="connsiteX947" fmla="*/ 3608280 w 6745475"/>
              <a:gd name="connsiteY947" fmla="*/ 935525 h 3674557"/>
              <a:gd name="connsiteX948" fmla="*/ 3639632 w 6745475"/>
              <a:gd name="connsiteY948" fmla="*/ 904174 h 3674557"/>
              <a:gd name="connsiteX949" fmla="*/ 3674663 w 6745475"/>
              <a:gd name="connsiteY949" fmla="*/ 935525 h 3674557"/>
              <a:gd name="connsiteX950" fmla="*/ 3674671 w 6745475"/>
              <a:gd name="connsiteY950" fmla="*/ 753917 h 3674557"/>
              <a:gd name="connsiteX951" fmla="*/ 3639637 w 6745475"/>
              <a:gd name="connsiteY951" fmla="*/ 791318 h 3674557"/>
              <a:gd name="connsiteX952" fmla="*/ 3608288 w 6745475"/>
              <a:gd name="connsiteY952" fmla="*/ 753917 h 3674557"/>
              <a:gd name="connsiteX953" fmla="*/ 3639637 w 6745475"/>
              <a:gd name="connsiteY953" fmla="*/ 716516 h 3674557"/>
              <a:gd name="connsiteX954" fmla="*/ 3674671 w 6745475"/>
              <a:gd name="connsiteY954" fmla="*/ 753917 h 3674557"/>
              <a:gd name="connsiteX955" fmla="*/ 3674671 w 6745475"/>
              <a:gd name="connsiteY955" fmla="*/ 574787 h 3674557"/>
              <a:gd name="connsiteX956" fmla="*/ 3639637 w 6745475"/>
              <a:gd name="connsiteY956" fmla="*/ 612188 h 3674557"/>
              <a:gd name="connsiteX957" fmla="*/ 3608288 w 6745475"/>
              <a:gd name="connsiteY957" fmla="*/ 574787 h 3674557"/>
              <a:gd name="connsiteX958" fmla="*/ 3639637 w 6745475"/>
              <a:gd name="connsiteY958" fmla="*/ 537388 h 3674557"/>
              <a:gd name="connsiteX959" fmla="*/ 3674671 w 6745475"/>
              <a:gd name="connsiteY959" fmla="*/ 574787 h 3674557"/>
              <a:gd name="connsiteX960" fmla="*/ 3674671 w 6745475"/>
              <a:gd name="connsiteY960" fmla="*/ 395659 h 3674557"/>
              <a:gd name="connsiteX961" fmla="*/ 3639637 w 6745475"/>
              <a:gd name="connsiteY961" fmla="*/ 433060 h 3674557"/>
              <a:gd name="connsiteX962" fmla="*/ 3608288 w 6745475"/>
              <a:gd name="connsiteY962" fmla="*/ 395659 h 3674557"/>
              <a:gd name="connsiteX963" fmla="*/ 3639637 w 6745475"/>
              <a:gd name="connsiteY963" fmla="*/ 358258 h 3674557"/>
              <a:gd name="connsiteX964" fmla="*/ 3674671 w 6745475"/>
              <a:gd name="connsiteY964" fmla="*/ 395659 h 3674557"/>
              <a:gd name="connsiteX965" fmla="*/ 3853806 w 6745475"/>
              <a:gd name="connsiteY965" fmla="*/ 1655728 h 3674557"/>
              <a:gd name="connsiteX966" fmla="*/ 3824296 w 6745475"/>
              <a:gd name="connsiteY966" fmla="*/ 1687083 h 3674557"/>
              <a:gd name="connsiteX967" fmla="*/ 3787408 w 6745475"/>
              <a:gd name="connsiteY967" fmla="*/ 1655728 h 3674557"/>
              <a:gd name="connsiteX968" fmla="*/ 3824296 w 6745475"/>
              <a:gd name="connsiteY968" fmla="*/ 1620687 h 3674557"/>
              <a:gd name="connsiteX969" fmla="*/ 3853806 w 6745475"/>
              <a:gd name="connsiteY969" fmla="*/ 1655728 h 3674557"/>
              <a:gd name="connsiteX970" fmla="*/ 3853806 w 6745475"/>
              <a:gd name="connsiteY970" fmla="*/ 1476603 h 3674557"/>
              <a:gd name="connsiteX971" fmla="*/ 3824296 w 6745475"/>
              <a:gd name="connsiteY971" fmla="*/ 1507957 h 3674557"/>
              <a:gd name="connsiteX972" fmla="*/ 3787415 w 6745475"/>
              <a:gd name="connsiteY972" fmla="*/ 1476603 h 3674557"/>
              <a:gd name="connsiteX973" fmla="*/ 3824296 w 6745475"/>
              <a:gd name="connsiteY973" fmla="*/ 1441562 h 3674557"/>
              <a:gd name="connsiteX974" fmla="*/ 3853806 w 6745475"/>
              <a:gd name="connsiteY974" fmla="*/ 1476603 h 3674557"/>
              <a:gd name="connsiteX975" fmla="*/ 3853814 w 6745475"/>
              <a:gd name="connsiteY975" fmla="*/ 1293783 h 3674557"/>
              <a:gd name="connsiteX976" fmla="*/ 3824301 w 6745475"/>
              <a:gd name="connsiteY976" fmla="*/ 1328828 h 3674557"/>
              <a:gd name="connsiteX977" fmla="*/ 3787415 w 6745475"/>
              <a:gd name="connsiteY977" fmla="*/ 1293783 h 3674557"/>
              <a:gd name="connsiteX978" fmla="*/ 3824301 w 6745475"/>
              <a:gd name="connsiteY978" fmla="*/ 1262431 h 3674557"/>
              <a:gd name="connsiteX979" fmla="*/ 3853814 w 6745475"/>
              <a:gd name="connsiteY979" fmla="*/ 1293783 h 3674557"/>
              <a:gd name="connsiteX980" fmla="*/ 3853814 w 6745475"/>
              <a:gd name="connsiteY980" fmla="*/ 1114656 h 3674557"/>
              <a:gd name="connsiteX981" fmla="*/ 3824308 w 6745475"/>
              <a:gd name="connsiteY981" fmla="*/ 1149700 h 3674557"/>
              <a:gd name="connsiteX982" fmla="*/ 3787423 w 6745475"/>
              <a:gd name="connsiteY982" fmla="*/ 1114656 h 3674557"/>
              <a:gd name="connsiteX983" fmla="*/ 3824308 w 6745475"/>
              <a:gd name="connsiteY983" fmla="*/ 1083304 h 3674557"/>
              <a:gd name="connsiteX984" fmla="*/ 3853814 w 6745475"/>
              <a:gd name="connsiteY984" fmla="*/ 1114656 h 3674557"/>
              <a:gd name="connsiteX985" fmla="*/ 3853816 w 6745475"/>
              <a:gd name="connsiteY985" fmla="*/ 935525 h 3674557"/>
              <a:gd name="connsiteX986" fmla="*/ 3824308 w 6745475"/>
              <a:gd name="connsiteY986" fmla="*/ 970570 h 3674557"/>
              <a:gd name="connsiteX987" fmla="*/ 3787428 w 6745475"/>
              <a:gd name="connsiteY987" fmla="*/ 935525 h 3674557"/>
              <a:gd name="connsiteX988" fmla="*/ 3824308 w 6745475"/>
              <a:gd name="connsiteY988" fmla="*/ 904174 h 3674557"/>
              <a:gd name="connsiteX989" fmla="*/ 3853816 w 6745475"/>
              <a:gd name="connsiteY989" fmla="*/ 935525 h 3674557"/>
              <a:gd name="connsiteX990" fmla="*/ 3853821 w 6745475"/>
              <a:gd name="connsiteY990" fmla="*/ 753917 h 3674557"/>
              <a:gd name="connsiteX991" fmla="*/ 3824316 w 6745475"/>
              <a:gd name="connsiteY991" fmla="*/ 791318 h 3674557"/>
              <a:gd name="connsiteX992" fmla="*/ 3787428 w 6745475"/>
              <a:gd name="connsiteY992" fmla="*/ 753917 h 3674557"/>
              <a:gd name="connsiteX993" fmla="*/ 3824316 w 6745475"/>
              <a:gd name="connsiteY993" fmla="*/ 716516 h 3674557"/>
              <a:gd name="connsiteX994" fmla="*/ 3853821 w 6745475"/>
              <a:gd name="connsiteY994" fmla="*/ 753917 h 3674557"/>
              <a:gd name="connsiteX995" fmla="*/ 3853826 w 6745475"/>
              <a:gd name="connsiteY995" fmla="*/ 574787 h 3674557"/>
              <a:gd name="connsiteX996" fmla="*/ 3824316 w 6745475"/>
              <a:gd name="connsiteY996" fmla="*/ 612188 h 3674557"/>
              <a:gd name="connsiteX997" fmla="*/ 3787428 w 6745475"/>
              <a:gd name="connsiteY997" fmla="*/ 574787 h 3674557"/>
              <a:gd name="connsiteX998" fmla="*/ 3824316 w 6745475"/>
              <a:gd name="connsiteY998" fmla="*/ 537388 h 3674557"/>
              <a:gd name="connsiteX999" fmla="*/ 3853826 w 6745475"/>
              <a:gd name="connsiteY999" fmla="*/ 574787 h 3674557"/>
              <a:gd name="connsiteX1000" fmla="*/ 3853826 w 6745475"/>
              <a:gd name="connsiteY1000" fmla="*/ 395659 h 3674557"/>
              <a:gd name="connsiteX1001" fmla="*/ 3824319 w 6745475"/>
              <a:gd name="connsiteY1001" fmla="*/ 433060 h 3674557"/>
              <a:gd name="connsiteX1002" fmla="*/ 3787428 w 6745475"/>
              <a:gd name="connsiteY1002" fmla="*/ 395659 h 3674557"/>
              <a:gd name="connsiteX1003" fmla="*/ 3824319 w 6745475"/>
              <a:gd name="connsiteY1003" fmla="*/ 358258 h 3674557"/>
              <a:gd name="connsiteX1004" fmla="*/ 3853826 w 6745475"/>
              <a:gd name="connsiteY1004" fmla="*/ 395659 h 3674557"/>
              <a:gd name="connsiteX1005" fmla="*/ 4032946 w 6745475"/>
              <a:gd name="connsiteY1005" fmla="*/ 1655728 h 3674557"/>
              <a:gd name="connsiteX1006" fmla="*/ 4001577 w 6745475"/>
              <a:gd name="connsiteY1006" fmla="*/ 1687083 h 3674557"/>
              <a:gd name="connsiteX1007" fmla="*/ 3966538 w 6745475"/>
              <a:gd name="connsiteY1007" fmla="*/ 1655728 h 3674557"/>
              <a:gd name="connsiteX1008" fmla="*/ 4001577 w 6745475"/>
              <a:gd name="connsiteY1008" fmla="*/ 1620687 h 3674557"/>
              <a:gd name="connsiteX1009" fmla="*/ 4032946 w 6745475"/>
              <a:gd name="connsiteY1009" fmla="*/ 1655728 h 3674557"/>
              <a:gd name="connsiteX1010" fmla="*/ 4032946 w 6745475"/>
              <a:gd name="connsiteY1010" fmla="*/ 1476603 h 3674557"/>
              <a:gd name="connsiteX1011" fmla="*/ 4001587 w 6745475"/>
              <a:gd name="connsiteY1011" fmla="*/ 1507957 h 3674557"/>
              <a:gd name="connsiteX1012" fmla="*/ 3966545 w 6745475"/>
              <a:gd name="connsiteY1012" fmla="*/ 1476603 h 3674557"/>
              <a:gd name="connsiteX1013" fmla="*/ 4001587 w 6745475"/>
              <a:gd name="connsiteY1013" fmla="*/ 1441562 h 3674557"/>
              <a:gd name="connsiteX1014" fmla="*/ 4032946 w 6745475"/>
              <a:gd name="connsiteY1014" fmla="*/ 1476603 h 3674557"/>
              <a:gd name="connsiteX1015" fmla="*/ 4032946 w 6745475"/>
              <a:gd name="connsiteY1015" fmla="*/ 1293783 h 3674557"/>
              <a:gd name="connsiteX1016" fmla="*/ 4001587 w 6745475"/>
              <a:gd name="connsiteY1016" fmla="*/ 1328828 h 3674557"/>
              <a:gd name="connsiteX1017" fmla="*/ 3966545 w 6745475"/>
              <a:gd name="connsiteY1017" fmla="*/ 1293783 h 3674557"/>
              <a:gd name="connsiteX1018" fmla="*/ 4001587 w 6745475"/>
              <a:gd name="connsiteY1018" fmla="*/ 1262431 h 3674557"/>
              <a:gd name="connsiteX1019" fmla="*/ 4032946 w 6745475"/>
              <a:gd name="connsiteY1019" fmla="*/ 1293783 h 3674557"/>
              <a:gd name="connsiteX1020" fmla="*/ 4032954 w 6745475"/>
              <a:gd name="connsiteY1020" fmla="*/ 1114656 h 3674557"/>
              <a:gd name="connsiteX1021" fmla="*/ 4001587 w 6745475"/>
              <a:gd name="connsiteY1021" fmla="*/ 1149700 h 3674557"/>
              <a:gd name="connsiteX1022" fmla="*/ 3966545 w 6745475"/>
              <a:gd name="connsiteY1022" fmla="*/ 1114656 h 3674557"/>
              <a:gd name="connsiteX1023" fmla="*/ 4001587 w 6745475"/>
              <a:gd name="connsiteY1023" fmla="*/ 1083304 h 3674557"/>
              <a:gd name="connsiteX1024" fmla="*/ 4032954 w 6745475"/>
              <a:gd name="connsiteY1024" fmla="*/ 1114656 h 3674557"/>
              <a:gd name="connsiteX1025" fmla="*/ 4032972 w 6745475"/>
              <a:gd name="connsiteY1025" fmla="*/ 935525 h 3674557"/>
              <a:gd name="connsiteX1026" fmla="*/ 4001592 w 6745475"/>
              <a:gd name="connsiteY1026" fmla="*/ 970570 h 3674557"/>
              <a:gd name="connsiteX1027" fmla="*/ 3966553 w 6745475"/>
              <a:gd name="connsiteY1027" fmla="*/ 935525 h 3674557"/>
              <a:gd name="connsiteX1028" fmla="*/ 4001592 w 6745475"/>
              <a:gd name="connsiteY1028" fmla="*/ 904174 h 3674557"/>
              <a:gd name="connsiteX1029" fmla="*/ 4032972 w 6745475"/>
              <a:gd name="connsiteY1029" fmla="*/ 935525 h 3674557"/>
              <a:gd name="connsiteX1030" fmla="*/ 4032972 w 6745475"/>
              <a:gd name="connsiteY1030" fmla="*/ 753917 h 3674557"/>
              <a:gd name="connsiteX1031" fmla="*/ 4001600 w 6745475"/>
              <a:gd name="connsiteY1031" fmla="*/ 791318 h 3674557"/>
              <a:gd name="connsiteX1032" fmla="*/ 3966553 w 6745475"/>
              <a:gd name="connsiteY1032" fmla="*/ 753917 h 3674557"/>
              <a:gd name="connsiteX1033" fmla="*/ 4001600 w 6745475"/>
              <a:gd name="connsiteY1033" fmla="*/ 716516 h 3674557"/>
              <a:gd name="connsiteX1034" fmla="*/ 4032972 w 6745475"/>
              <a:gd name="connsiteY1034" fmla="*/ 753917 h 3674557"/>
              <a:gd name="connsiteX1035" fmla="*/ 4032972 w 6745475"/>
              <a:gd name="connsiteY1035" fmla="*/ 574787 h 3674557"/>
              <a:gd name="connsiteX1036" fmla="*/ 4001600 w 6745475"/>
              <a:gd name="connsiteY1036" fmla="*/ 612188 h 3674557"/>
              <a:gd name="connsiteX1037" fmla="*/ 3966553 w 6745475"/>
              <a:gd name="connsiteY1037" fmla="*/ 574787 h 3674557"/>
              <a:gd name="connsiteX1038" fmla="*/ 4001600 w 6745475"/>
              <a:gd name="connsiteY1038" fmla="*/ 537388 h 3674557"/>
              <a:gd name="connsiteX1039" fmla="*/ 4032972 w 6745475"/>
              <a:gd name="connsiteY1039" fmla="*/ 574787 h 3674557"/>
              <a:gd name="connsiteX1040" fmla="*/ 4032972 w 6745475"/>
              <a:gd name="connsiteY1040" fmla="*/ 395659 h 3674557"/>
              <a:gd name="connsiteX1041" fmla="*/ 4001600 w 6745475"/>
              <a:gd name="connsiteY1041" fmla="*/ 433060 h 3674557"/>
              <a:gd name="connsiteX1042" fmla="*/ 3966561 w 6745475"/>
              <a:gd name="connsiteY1042" fmla="*/ 395659 h 3674557"/>
              <a:gd name="connsiteX1043" fmla="*/ 4001600 w 6745475"/>
              <a:gd name="connsiteY1043" fmla="*/ 358258 h 3674557"/>
              <a:gd name="connsiteX1044" fmla="*/ 4032972 w 6745475"/>
              <a:gd name="connsiteY1044" fmla="*/ 395659 h 3674557"/>
              <a:gd name="connsiteX1045" fmla="*/ 4032972 w 6745475"/>
              <a:gd name="connsiteY1045" fmla="*/ 214172 h 3674557"/>
              <a:gd name="connsiteX1046" fmla="*/ 4001600 w 6745475"/>
              <a:gd name="connsiteY1046" fmla="*/ 245526 h 3674557"/>
              <a:gd name="connsiteX1047" fmla="*/ 3966561 w 6745475"/>
              <a:gd name="connsiteY1047" fmla="*/ 214172 h 3674557"/>
              <a:gd name="connsiteX1048" fmla="*/ 4001600 w 6745475"/>
              <a:gd name="connsiteY1048" fmla="*/ 179131 h 3674557"/>
              <a:gd name="connsiteX1049" fmla="*/ 4032972 w 6745475"/>
              <a:gd name="connsiteY1049" fmla="*/ 214172 h 3674557"/>
              <a:gd name="connsiteX1050" fmla="*/ 4032972 w 6745475"/>
              <a:gd name="connsiteY1050" fmla="*/ 35042 h 3674557"/>
              <a:gd name="connsiteX1051" fmla="*/ 4001600 w 6745475"/>
              <a:gd name="connsiteY1051" fmla="*/ 66396 h 3674557"/>
              <a:gd name="connsiteX1052" fmla="*/ 3966561 w 6745475"/>
              <a:gd name="connsiteY1052" fmla="*/ 35042 h 3674557"/>
              <a:gd name="connsiteX1053" fmla="*/ 4001600 w 6745475"/>
              <a:gd name="connsiteY1053" fmla="*/ 0 h 3674557"/>
              <a:gd name="connsiteX1054" fmla="*/ 4032972 w 6745475"/>
              <a:gd name="connsiteY1054" fmla="*/ 35042 h 3674557"/>
              <a:gd name="connsiteX1055" fmla="*/ 4220604 w 6745475"/>
              <a:gd name="connsiteY1055" fmla="*/ 753917 h 3674557"/>
              <a:gd name="connsiteX1056" fmla="*/ 4189247 w 6745475"/>
              <a:gd name="connsiteY1056" fmla="*/ 791318 h 3674557"/>
              <a:gd name="connsiteX1057" fmla="*/ 4154226 w 6745475"/>
              <a:gd name="connsiteY1057" fmla="*/ 753917 h 3674557"/>
              <a:gd name="connsiteX1058" fmla="*/ 4189247 w 6745475"/>
              <a:gd name="connsiteY1058" fmla="*/ 716516 h 3674557"/>
              <a:gd name="connsiteX1059" fmla="*/ 4220604 w 6745475"/>
              <a:gd name="connsiteY1059" fmla="*/ 753917 h 3674557"/>
              <a:gd name="connsiteX1060" fmla="*/ 4220612 w 6745475"/>
              <a:gd name="connsiteY1060" fmla="*/ 574787 h 3674557"/>
              <a:gd name="connsiteX1061" fmla="*/ 4189247 w 6745475"/>
              <a:gd name="connsiteY1061" fmla="*/ 612188 h 3674557"/>
              <a:gd name="connsiteX1062" fmla="*/ 4154239 w 6745475"/>
              <a:gd name="connsiteY1062" fmla="*/ 574787 h 3674557"/>
              <a:gd name="connsiteX1063" fmla="*/ 4189247 w 6745475"/>
              <a:gd name="connsiteY1063" fmla="*/ 537388 h 3674557"/>
              <a:gd name="connsiteX1064" fmla="*/ 4220612 w 6745475"/>
              <a:gd name="connsiteY1064" fmla="*/ 574787 h 3674557"/>
              <a:gd name="connsiteX1065" fmla="*/ 4220612 w 6745475"/>
              <a:gd name="connsiteY1065" fmla="*/ 395659 h 3674557"/>
              <a:gd name="connsiteX1066" fmla="*/ 4189255 w 6745475"/>
              <a:gd name="connsiteY1066" fmla="*/ 433060 h 3674557"/>
              <a:gd name="connsiteX1067" fmla="*/ 4154239 w 6745475"/>
              <a:gd name="connsiteY1067" fmla="*/ 395659 h 3674557"/>
              <a:gd name="connsiteX1068" fmla="*/ 4189255 w 6745475"/>
              <a:gd name="connsiteY1068" fmla="*/ 358258 h 3674557"/>
              <a:gd name="connsiteX1069" fmla="*/ 4220612 w 6745475"/>
              <a:gd name="connsiteY1069" fmla="*/ 395659 h 3674557"/>
              <a:gd name="connsiteX1070" fmla="*/ 4220612 w 6745475"/>
              <a:gd name="connsiteY1070" fmla="*/ 214172 h 3674557"/>
              <a:gd name="connsiteX1071" fmla="*/ 4189255 w 6745475"/>
              <a:gd name="connsiteY1071" fmla="*/ 245526 h 3674557"/>
              <a:gd name="connsiteX1072" fmla="*/ 4154239 w 6745475"/>
              <a:gd name="connsiteY1072" fmla="*/ 214172 h 3674557"/>
              <a:gd name="connsiteX1073" fmla="*/ 4189255 w 6745475"/>
              <a:gd name="connsiteY1073" fmla="*/ 179131 h 3674557"/>
              <a:gd name="connsiteX1074" fmla="*/ 4220612 w 6745475"/>
              <a:gd name="connsiteY1074" fmla="*/ 214172 h 3674557"/>
              <a:gd name="connsiteX1075" fmla="*/ 4220612 w 6745475"/>
              <a:gd name="connsiteY1075" fmla="*/ 35042 h 3674557"/>
              <a:gd name="connsiteX1076" fmla="*/ 4189255 w 6745475"/>
              <a:gd name="connsiteY1076" fmla="*/ 66396 h 3674557"/>
              <a:gd name="connsiteX1077" fmla="*/ 4154239 w 6745475"/>
              <a:gd name="connsiteY1077" fmla="*/ 35042 h 3674557"/>
              <a:gd name="connsiteX1078" fmla="*/ 4189255 w 6745475"/>
              <a:gd name="connsiteY1078" fmla="*/ 0 h 3674557"/>
              <a:gd name="connsiteX1079" fmla="*/ 4220612 w 6745475"/>
              <a:gd name="connsiteY1079" fmla="*/ 35042 h 3674557"/>
              <a:gd name="connsiteX1080" fmla="*/ 4228995 w 6745475"/>
              <a:gd name="connsiteY1080" fmla="*/ 1655728 h 3674557"/>
              <a:gd name="connsiteX1081" fmla="*/ 4191587 w 6745475"/>
              <a:gd name="connsiteY1081" fmla="*/ 1687083 h 3674557"/>
              <a:gd name="connsiteX1082" fmla="*/ 4154211 w 6745475"/>
              <a:gd name="connsiteY1082" fmla="*/ 1655728 h 3674557"/>
              <a:gd name="connsiteX1083" fmla="*/ 4191587 w 6745475"/>
              <a:gd name="connsiteY1083" fmla="*/ 1620687 h 3674557"/>
              <a:gd name="connsiteX1084" fmla="*/ 4228995 w 6745475"/>
              <a:gd name="connsiteY1084" fmla="*/ 1655728 h 3674557"/>
              <a:gd name="connsiteX1085" fmla="*/ 4229002 w 6745475"/>
              <a:gd name="connsiteY1085" fmla="*/ 1476603 h 3674557"/>
              <a:gd name="connsiteX1086" fmla="*/ 4191594 w 6745475"/>
              <a:gd name="connsiteY1086" fmla="*/ 1507957 h 3674557"/>
              <a:gd name="connsiteX1087" fmla="*/ 4154218 w 6745475"/>
              <a:gd name="connsiteY1087" fmla="*/ 1476603 h 3674557"/>
              <a:gd name="connsiteX1088" fmla="*/ 4191594 w 6745475"/>
              <a:gd name="connsiteY1088" fmla="*/ 1441562 h 3674557"/>
              <a:gd name="connsiteX1089" fmla="*/ 4229002 w 6745475"/>
              <a:gd name="connsiteY1089" fmla="*/ 1476603 h 3674557"/>
              <a:gd name="connsiteX1090" fmla="*/ 4229002 w 6745475"/>
              <a:gd name="connsiteY1090" fmla="*/ 1293783 h 3674557"/>
              <a:gd name="connsiteX1091" fmla="*/ 4191594 w 6745475"/>
              <a:gd name="connsiteY1091" fmla="*/ 1328828 h 3674557"/>
              <a:gd name="connsiteX1092" fmla="*/ 4154218 w 6745475"/>
              <a:gd name="connsiteY1092" fmla="*/ 1293783 h 3674557"/>
              <a:gd name="connsiteX1093" fmla="*/ 4191594 w 6745475"/>
              <a:gd name="connsiteY1093" fmla="*/ 1262431 h 3674557"/>
              <a:gd name="connsiteX1094" fmla="*/ 4229002 w 6745475"/>
              <a:gd name="connsiteY1094" fmla="*/ 1293783 h 3674557"/>
              <a:gd name="connsiteX1095" fmla="*/ 4229002 w 6745475"/>
              <a:gd name="connsiteY1095" fmla="*/ 1114656 h 3674557"/>
              <a:gd name="connsiteX1096" fmla="*/ 4191594 w 6745475"/>
              <a:gd name="connsiteY1096" fmla="*/ 1149700 h 3674557"/>
              <a:gd name="connsiteX1097" fmla="*/ 4154218 w 6745475"/>
              <a:gd name="connsiteY1097" fmla="*/ 1114656 h 3674557"/>
              <a:gd name="connsiteX1098" fmla="*/ 4191594 w 6745475"/>
              <a:gd name="connsiteY1098" fmla="*/ 1083304 h 3674557"/>
              <a:gd name="connsiteX1099" fmla="*/ 4229002 w 6745475"/>
              <a:gd name="connsiteY1099" fmla="*/ 1114656 h 3674557"/>
              <a:gd name="connsiteX1100" fmla="*/ 4229008 w 6745475"/>
              <a:gd name="connsiteY1100" fmla="*/ 935525 h 3674557"/>
              <a:gd name="connsiteX1101" fmla="*/ 4191602 w 6745475"/>
              <a:gd name="connsiteY1101" fmla="*/ 970570 h 3674557"/>
              <a:gd name="connsiteX1102" fmla="*/ 4154226 w 6745475"/>
              <a:gd name="connsiteY1102" fmla="*/ 935525 h 3674557"/>
              <a:gd name="connsiteX1103" fmla="*/ 4191602 w 6745475"/>
              <a:gd name="connsiteY1103" fmla="*/ 904174 h 3674557"/>
              <a:gd name="connsiteX1104" fmla="*/ 4229008 w 6745475"/>
              <a:gd name="connsiteY1104" fmla="*/ 935525 h 3674557"/>
              <a:gd name="connsiteX1105" fmla="*/ 4408120 w 6745475"/>
              <a:gd name="connsiteY1105" fmla="*/ 1655728 h 3674557"/>
              <a:gd name="connsiteX1106" fmla="*/ 4370717 w 6745475"/>
              <a:gd name="connsiteY1106" fmla="*/ 1687083 h 3674557"/>
              <a:gd name="connsiteX1107" fmla="*/ 4333313 w 6745475"/>
              <a:gd name="connsiteY1107" fmla="*/ 1655728 h 3674557"/>
              <a:gd name="connsiteX1108" fmla="*/ 4370717 w 6745475"/>
              <a:gd name="connsiteY1108" fmla="*/ 1620687 h 3674557"/>
              <a:gd name="connsiteX1109" fmla="*/ 4408120 w 6745475"/>
              <a:gd name="connsiteY1109" fmla="*/ 1655728 h 3674557"/>
              <a:gd name="connsiteX1110" fmla="*/ 4408125 w 6745475"/>
              <a:gd name="connsiteY1110" fmla="*/ 1476603 h 3674557"/>
              <a:gd name="connsiteX1111" fmla="*/ 4370724 w 6745475"/>
              <a:gd name="connsiteY1111" fmla="*/ 1507957 h 3674557"/>
              <a:gd name="connsiteX1112" fmla="*/ 4333321 w 6745475"/>
              <a:gd name="connsiteY1112" fmla="*/ 1476603 h 3674557"/>
              <a:gd name="connsiteX1113" fmla="*/ 4370724 w 6745475"/>
              <a:gd name="connsiteY1113" fmla="*/ 1441562 h 3674557"/>
              <a:gd name="connsiteX1114" fmla="*/ 4408125 w 6745475"/>
              <a:gd name="connsiteY1114" fmla="*/ 1476603 h 3674557"/>
              <a:gd name="connsiteX1115" fmla="*/ 4408125 w 6745475"/>
              <a:gd name="connsiteY1115" fmla="*/ 1293783 h 3674557"/>
              <a:gd name="connsiteX1116" fmla="*/ 4370724 w 6745475"/>
              <a:gd name="connsiteY1116" fmla="*/ 1328828 h 3674557"/>
              <a:gd name="connsiteX1117" fmla="*/ 4333326 w 6745475"/>
              <a:gd name="connsiteY1117" fmla="*/ 1293783 h 3674557"/>
              <a:gd name="connsiteX1118" fmla="*/ 4370724 w 6745475"/>
              <a:gd name="connsiteY1118" fmla="*/ 1262431 h 3674557"/>
              <a:gd name="connsiteX1119" fmla="*/ 4408125 w 6745475"/>
              <a:gd name="connsiteY1119" fmla="*/ 1293783 h 3674557"/>
              <a:gd name="connsiteX1120" fmla="*/ 4408125 w 6745475"/>
              <a:gd name="connsiteY1120" fmla="*/ 1114656 h 3674557"/>
              <a:gd name="connsiteX1121" fmla="*/ 4370732 w 6745475"/>
              <a:gd name="connsiteY1121" fmla="*/ 1149700 h 3674557"/>
              <a:gd name="connsiteX1122" fmla="*/ 4333326 w 6745475"/>
              <a:gd name="connsiteY1122" fmla="*/ 1114656 h 3674557"/>
              <a:gd name="connsiteX1123" fmla="*/ 4370732 w 6745475"/>
              <a:gd name="connsiteY1123" fmla="*/ 1083304 h 3674557"/>
              <a:gd name="connsiteX1124" fmla="*/ 4408125 w 6745475"/>
              <a:gd name="connsiteY1124" fmla="*/ 1114656 h 3674557"/>
              <a:gd name="connsiteX1125" fmla="*/ 4408133 w 6745475"/>
              <a:gd name="connsiteY1125" fmla="*/ 935525 h 3674557"/>
              <a:gd name="connsiteX1126" fmla="*/ 4370737 w 6745475"/>
              <a:gd name="connsiteY1126" fmla="*/ 970570 h 3674557"/>
              <a:gd name="connsiteX1127" fmla="*/ 4333328 w 6745475"/>
              <a:gd name="connsiteY1127" fmla="*/ 935525 h 3674557"/>
              <a:gd name="connsiteX1128" fmla="*/ 4370737 w 6745475"/>
              <a:gd name="connsiteY1128" fmla="*/ 904174 h 3674557"/>
              <a:gd name="connsiteX1129" fmla="*/ 4408133 w 6745475"/>
              <a:gd name="connsiteY1129" fmla="*/ 935525 h 3674557"/>
              <a:gd name="connsiteX1130" fmla="*/ 4408141 w 6745475"/>
              <a:gd name="connsiteY1130" fmla="*/ 753917 h 3674557"/>
              <a:gd name="connsiteX1131" fmla="*/ 4370737 w 6745475"/>
              <a:gd name="connsiteY1131" fmla="*/ 791318 h 3674557"/>
              <a:gd name="connsiteX1132" fmla="*/ 4333333 w 6745475"/>
              <a:gd name="connsiteY1132" fmla="*/ 753917 h 3674557"/>
              <a:gd name="connsiteX1133" fmla="*/ 4370737 w 6745475"/>
              <a:gd name="connsiteY1133" fmla="*/ 716516 h 3674557"/>
              <a:gd name="connsiteX1134" fmla="*/ 4408141 w 6745475"/>
              <a:gd name="connsiteY1134" fmla="*/ 753917 h 3674557"/>
              <a:gd name="connsiteX1135" fmla="*/ 4408141 w 6745475"/>
              <a:gd name="connsiteY1135" fmla="*/ 574787 h 3674557"/>
              <a:gd name="connsiteX1136" fmla="*/ 4370737 w 6745475"/>
              <a:gd name="connsiteY1136" fmla="*/ 612188 h 3674557"/>
              <a:gd name="connsiteX1137" fmla="*/ 4333333 w 6745475"/>
              <a:gd name="connsiteY1137" fmla="*/ 574787 h 3674557"/>
              <a:gd name="connsiteX1138" fmla="*/ 4370737 w 6745475"/>
              <a:gd name="connsiteY1138" fmla="*/ 537388 h 3674557"/>
              <a:gd name="connsiteX1139" fmla="*/ 4408141 w 6745475"/>
              <a:gd name="connsiteY1139" fmla="*/ 574787 h 3674557"/>
              <a:gd name="connsiteX1140" fmla="*/ 4408141 w 6745475"/>
              <a:gd name="connsiteY1140" fmla="*/ 393300 h 3674557"/>
              <a:gd name="connsiteX1141" fmla="*/ 4370737 w 6745475"/>
              <a:gd name="connsiteY1141" fmla="*/ 424654 h 3674557"/>
              <a:gd name="connsiteX1142" fmla="*/ 4333339 w 6745475"/>
              <a:gd name="connsiteY1142" fmla="*/ 393300 h 3674557"/>
              <a:gd name="connsiteX1143" fmla="*/ 4370737 w 6745475"/>
              <a:gd name="connsiteY1143" fmla="*/ 358258 h 3674557"/>
              <a:gd name="connsiteX1144" fmla="*/ 4408141 w 6745475"/>
              <a:gd name="connsiteY1144" fmla="*/ 393300 h 3674557"/>
              <a:gd name="connsiteX1145" fmla="*/ 4408141 w 6745475"/>
              <a:gd name="connsiteY1145" fmla="*/ 214172 h 3674557"/>
              <a:gd name="connsiteX1146" fmla="*/ 4370737 w 6745475"/>
              <a:gd name="connsiteY1146" fmla="*/ 245526 h 3674557"/>
              <a:gd name="connsiteX1147" fmla="*/ 4333339 w 6745475"/>
              <a:gd name="connsiteY1147" fmla="*/ 214172 h 3674557"/>
              <a:gd name="connsiteX1148" fmla="*/ 4370737 w 6745475"/>
              <a:gd name="connsiteY1148" fmla="*/ 179131 h 3674557"/>
              <a:gd name="connsiteX1149" fmla="*/ 4408141 w 6745475"/>
              <a:gd name="connsiteY1149" fmla="*/ 214172 h 3674557"/>
              <a:gd name="connsiteX1150" fmla="*/ 4408141 w 6745475"/>
              <a:gd name="connsiteY1150" fmla="*/ 35042 h 3674557"/>
              <a:gd name="connsiteX1151" fmla="*/ 4370737 w 6745475"/>
              <a:gd name="connsiteY1151" fmla="*/ 66396 h 3674557"/>
              <a:gd name="connsiteX1152" fmla="*/ 4333339 w 6745475"/>
              <a:gd name="connsiteY1152" fmla="*/ 35042 h 3674557"/>
              <a:gd name="connsiteX1153" fmla="*/ 4370737 w 6745475"/>
              <a:gd name="connsiteY1153" fmla="*/ 0 h 3674557"/>
              <a:gd name="connsiteX1154" fmla="*/ 4408141 w 6745475"/>
              <a:gd name="connsiteY1154" fmla="*/ 35042 h 3674557"/>
              <a:gd name="connsiteX1155" fmla="*/ 4587240 w 6745475"/>
              <a:gd name="connsiteY1155" fmla="*/ 1476603 h 3674557"/>
              <a:gd name="connsiteX1156" fmla="*/ 4549839 w 6745475"/>
              <a:gd name="connsiteY1156" fmla="*/ 1507957 h 3674557"/>
              <a:gd name="connsiteX1157" fmla="*/ 4512443 w 6745475"/>
              <a:gd name="connsiteY1157" fmla="*/ 1476603 h 3674557"/>
              <a:gd name="connsiteX1158" fmla="*/ 4549839 w 6745475"/>
              <a:gd name="connsiteY1158" fmla="*/ 1441562 h 3674557"/>
              <a:gd name="connsiteX1159" fmla="*/ 4587240 w 6745475"/>
              <a:gd name="connsiteY1159" fmla="*/ 1476603 h 3674557"/>
              <a:gd name="connsiteX1160" fmla="*/ 4587240 w 6745475"/>
              <a:gd name="connsiteY1160" fmla="*/ 1293783 h 3674557"/>
              <a:gd name="connsiteX1161" fmla="*/ 4549847 w 6745475"/>
              <a:gd name="connsiteY1161" fmla="*/ 1328828 h 3674557"/>
              <a:gd name="connsiteX1162" fmla="*/ 4512443 w 6745475"/>
              <a:gd name="connsiteY1162" fmla="*/ 1293783 h 3674557"/>
              <a:gd name="connsiteX1163" fmla="*/ 4549847 w 6745475"/>
              <a:gd name="connsiteY1163" fmla="*/ 1262431 h 3674557"/>
              <a:gd name="connsiteX1164" fmla="*/ 4587240 w 6745475"/>
              <a:gd name="connsiteY1164" fmla="*/ 1293783 h 3674557"/>
              <a:gd name="connsiteX1165" fmla="*/ 4587245 w 6745475"/>
              <a:gd name="connsiteY1165" fmla="*/ 1114656 h 3674557"/>
              <a:gd name="connsiteX1166" fmla="*/ 4549847 w 6745475"/>
              <a:gd name="connsiteY1166" fmla="*/ 1149700 h 3674557"/>
              <a:gd name="connsiteX1167" fmla="*/ 4512451 w 6745475"/>
              <a:gd name="connsiteY1167" fmla="*/ 1114656 h 3674557"/>
              <a:gd name="connsiteX1168" fmla="*/ 4549847 w 6745475"/>
              <a:gd name="connsiteY1168" fmla="*/ 1083304 h 3674557"/>
              <a:gd name="connsiteX1169" fmla="*/ 4587245 w 6745475"/>
              <a:gd name="connsiteY1169" fmla="*/ 1114656 h 3674557"/>
              <a:gd name="connsiteX1170" fmla="*/ 4587245 w 6745475"/>
              <a:gd name="connsiteY1170" fmla="*/ 935525 h 3674557"/>
              <a:gd name="connsiteX1171" fmla="*/ 4549847 w 6745475"/>
              <a:gd name="connsiteY1171" fmla="*/ 970570 h 3674557"/>
              <a:gd name="connsiteX1172" fmla="*/ 4512456 w 6745475"/>
              <a:gd name="connsiteY1172" fmla="*/ 935525 h 3674557"/>
              <a:gd name="connsiteX1173" fmla="*/ 4549847 w 6745475"/>
              <a:gd name="connsiteY1173" fmla="*/ 904174 h 3674557"/>
              <a:gd name="connsiteX1174" fmla="*/ 4587245 w 6745475"/>
              <a:gd name="connsiteY1174" fmla="*/ 935525 h 3674557"/>
              <a:gd name="connsiteX1175" fmla="*/ 4587253 w 6745475"/>
              <a:gd name="connsiteY1175" fmla="*/ 753917 h 3674557"/>
              <a:gd name="connsiteX1176" fmla="*/ 4549847 w 6745475"/>
              <a:gd name="connsiteY1176" fmla="*/ 791318 h 3674557"/>
              <a:gd name="connsiteX1177" fmla="*/ 4512456 w 6745475"/>
              <a:gd name="connsiteY1177" fmla="*/ 753917 h 3674557"/>
              <a:gd name="connsiteX1178" fmla="*/ 4549847 w 6745475"/>
              <a:gd name="connsiteY1178" fmla="*/ 716516 h 3674557"/>
              <a:gd name="connsiteX1179" fmla="*/ 4587253 w 6745475"/>
              <a:gd name="connsiteY1179" fmla="*/ 753917 h 3674557"/>
              <a:gd name="connsiteX1180" fmla="*/ 4587260 w 6745475"/>
              <a:gd name="connsiteY1180" fmla="*/ 574787 h 3674557"/>
              <a:gd name="connsiteX1181" fmla="*/ 4549852 w 6745475"/>
              <a:gd name="connsiteY1181" fmla="*/ 612188 h 3674557"/>
              <a:gd name="connsiteX1182" fmla="*/ 4512463 w 6745475"/>
              <a:gd name="connsiteY1182" fmla="*/ 574787 h 3674557"/>
              <a:gd name="connsiteX1183" fmla="*/ 4549852 w 6745475"/>
              <a:gd name="connsiteY1183" fmla="*/ 537388 h 3674557"/>
              <a:gd name="connsiteX1184" fmla="*/ 4587260 w 6745475"/>
              <a:gd name="connsiteY1184" fmla="*/ 574787 h 3674557"/>
              <a:gd name="connsiteX1185" fmla="*/ 4587260 w 6745475"/>
              <a:gd name="connsiteY1185" fmla="*/ 393300 h 3674557"/>
              <a:gd name="connsiteX1186" fmla="*/ 4549852 w 6745475"/>
              <a:gd name="connsiteY1186" fmla="*/ 424654 h 3674557"/>
              <a:gd name="connsiteX1187" fmla="*/ 4512463 w 6745475"/>
              <a:gd name="connsiteY1187" fmla="*/ 393300 h 3674557"/>
              <a:gd name="connsiteX1188" fmla="*/ 4549852 w 6745475"/>
              <a:gd name="connsiteY1188" fmla="*/ 358258 h 3674557"/>
              <a:gd name="connsiteX1189" fmla="*/ 4587260 w 6745475"/>
              <a:gd name="connsiteY1189" fmla="*/ 393300 h 3674557"/>
              <a:gd name="connsiteX1190" fmla="*/ 4587260 w 6745475"/>
              <a:gd name="connsiteY1190" fmla="*/ 214172 h 3674557"/>
              <a:gd name="connsiteX1191" fmla="*/ 4549852 w 6745475"/>
              <a:gd name="connsiteY1191" fmla="*/ 245526 h 3674557"/>
              <a:gd name="connsiteX1192" fmla="*/ 4512463 w 6745475"/>
              <a:gd name="connsiteY1192" fmla="*/ 214172 h 3674557"/>
              <a:gd name="connsiteX1193" fmla="*/ 4549852 w 6745475"/>
              <a:gd name="connsiteY1193" fmla="*/ 179131 h 3674557"/>
              <a:gd name="connsiteX1194" fmla="*/ 4587260 w 6745475"/>
              <a:gd name="connsiteY1194" fmla="*/ 214172 h 3674557"/>
              <a:gd name="connsiteX1195" fmla="*/ 4587260 w 6745475"/>
              <a:gd name="connsiteY1195" fmla="*/ 35042 h 3674557"/>
              <a:gd name="connsiteX1196" fmla="*/ 4549852 w 6745475"/>
              <a:gd name="connsiteY1196" fmla="*/ 66396 h 3674557"/>
              <a:gd name="connsiteX1197" fmla="*/ 4512463 w 6745475"/>
              <a:gd name="connsiteY1197" fmla="*/ 35042 h 3674557"/>
              <a:gd name="connsiteX1198" fmla="*/ 4549852 w 6745475"/>
              <a:gd name="connsiteY1198" fmla="*/ 0 h 3674557"/>
              <a:gd name="connsiteX1199" fmla="*/ 4587260 w 6745475"/>
              <a:gd name="connsiteY1199" fmla="*/ 35042 h 3674557"/>
              <a:gd name="connsiteX1200" fmla="*/ 4757974 w 6745475"/>
              <a:gd name="connsiteY1200" fmla="*/ 1476603 h 3674557"/>
              <a:gd name="connsiteX1201" fmla="*/ 4722922 w 6745475"/>
              <a:gd name="connsiteY1201" fmla="*/ 1507957 h 3674557"/>
              <a:gd name="connsiteX1202" fmla="*/ 4691568 w 6745475"/>
              <a:gd name="connsiteY1202" fmla="*/ 1476603 h 3674557"/>
              <a:gd name="connsiteX1203" fmla="*/ 4722922 w 6745475"/>
              <a:gd name="connsiteY1203" fmla="*/ 1441562 h 3674557"/>
              <a:gd name="connsiteX1204" fmla="*/ 4757974 w 6745475"/>
              <a:gd name="connsiteY1204" fmla="*/ 1476603 h 3674557"/>
              <a:gd name="connsiteX1205" fmla="*/ 4757979 w 6745475"/>
              <a:gd name="connsiteY1205" fmla="*/ 1293783 h 3674557"/>
              <a:gd name="connsiteX1206" fmla="*/ 4722930 w 6745475"/>
              <a:gd name="connsiteY1206" fmla="*/ 1328828 h 3674557"/>
              <a:gd name="connsiteX1207" fmla="*/ 4691573 w 6745475"/>
              <a:gd name="connsiteY1207" fmla="*/ 1293783 h 3674557"/>
              <a:gd name="connsiteX1208" fmla="*/ 4722930 w 6745475"/>
              <a:gd name="connsiteY1208" fmla="*/ 1262431 h 3674557"/>
              <a:gd name="connsiteX1209" fmla="*/ 4757979 w 6745475"/>
              <a:gd name="connsiteY1209" fmla="*/ 1293783 h 3674557"/>
              <a:gd name="connsiteX1210" fmla="*/ 4757979 w 6745475"/>
              <a:gd name="connsiteY1210" fmla="*/ 1114656 h 3674557"/>
              <a:gd name="connsiteX1211" fmla="*/ 4722930 w 6745475"/>
              <a:gd name="connsiteY1211" fmla="*/ 1149700 h 3674557"/>
              <a:gd name="connsiteX1212" fmla="*/ 4691573 w 6745475"/>
              <a:gd name="connsiteY1212" fmla="*/ 1114656 h 3674557"/>
              <a:gd name="connsiteX1213" fmla="*/ 4722930 w 6745475"/>
              <a:gd name="connsiteY1213" fmla="*/ 1083304 h 3674557"/>
              <a:gd name="connsiteX1214" fmla="*/ 4757979 w 6745475"/>
              <a:gd name="connsiteY1214" fmla="*/ 1114656 h 3674557"/>
              <a:gd name="connsiteX1215" fmla="*/ 4757979 w 6745475"/>
              <a:gd name="connsiteY1215" fmla="*/ 934028 h 3674557"/>
              <a:gd name="connsiteX1216" fmla="*/ 4722935 w 6745475"/>
              <a:gd name="connsiteY1216" fmla="*/ 970494 h 3674557"/>
              <a:gd name="connsiteX1217" fmla="*/ 4691581 w 6745475"/>
              <a:gd name="connsiteY1217" fmla="*/ 934028 h 3674557"/>
              <a:gd name="connsiteX1218" fmla="*/ 4722935 w 6745475"/>
              <a:gd name="connsiteY1218" fmla="*/ 895646 h 3674557"/>
              <a:gd name="connsiteX1219" fmla="*/ 4757979 w 6745475"/>
              <a:gd name="connsiteY1219" fmla="*/ 934028 h 3674557"/>
              <a:gd name="connsiteX1220" fmla="*/ 4757979 w 6745475"/>
              <a:gd name="connsiteY1220" fmla="*/ 753917 h 3674557"/>
              <a:gd name="connsiteX1221" fmla="*/ 4722935 w 6745475"/>
              <a:gd name="connsiteY1221" fmla="*/ 791318 h 3674557"/>
              <a:gd name="connsiteX1222" fmla="*/ 4691581 w 6745475"/>
              <a:gd name="connsiteY1222" fmla="*/ 753917 h 3674557"/>
              <a:gd name="connsiteX1223" fmla="*/ 4722935 w 6745475"/>
              <a:gd name="connsiteY1223" fmla="*/ 716516 h 3674557"/>
              <a:gd name="connsiteX1224" fmla="*/ 4757979 w 6745475"/>
              <a:gd name="connsiteY1224" fmla="*/ 753917 h 3674557"/>
              <a:gd name="connsiteX1225" fmla="*/ 4757986 w 6745475"/>
              <a:gd name="connsiteY1225" fmla="*/ 574787 h 3674557"/>
              <a:gd name="connsiteX1226" fmla="*/ 4722943 w 6745475"/>
              <a:gd name="connsiteY1226" fmla="*/ 612188 h 3674557"/>
              <a:gd name="connsiteX1227" fmla="*/ 4691581 w 6745475"/>
              <a:gd name="connsiteY1227" fmla="*/ 574787 h 3674557"/>
              <a:gd name="connsiteX1228" fmla="*/ 4722943 w 6745475"/>
              <a:gd name="connsiteY1228" fmla="*/ 537388 h 3674557"/>
              <a:gd name="connsiteX1229" fmla="*/ 4757986 w 6745475"/>
              <a:gd name="connsiteY1229" fmla="*/ 574787 h 3674557"/>
              <a:gd name="connsiteX1230" fmla="*/ 4766395 w 6745475"/>
              <a:gd name="connsiteY1230" fmla="*/ 393300 h 3674557"/>
              <a:gd name="connsiteX1231" fmla="*/ 4728992 w 6745475"/>
              <a:gd name="connsiteY1231" fmla="*/ 424654 h 3674557"/>
              <a:gd name="connsiteX1232" fmla="*/ 4691586 w 6745475"/>
              <a:gd name="connsiteY1232" fmla="*/ 393300 h 3674557"/>
              <a:gd name="connsiteX1233" fmla="*/ 4728992 w 6745475"/>
              <a:gd name="connsiteY1233" fmla="*/ 358258 h 3674557"/>
              <a:gd name="connsiteX1234" fmla="*/ 4766395 w 6745475"/>
              <a:gd name="connsiteY1234" fmla="*/ 393300 h 3674557"/>
              <a:gd name="connsiteX1235" fmla="*/ 4766395 w 6745475"/>
              <a:gd name="connsiteY1235" fmla="*/ 214172 h 3674557"/>
              <a:gd name="connsiteX1236" fmla="*/ 4728992 w 6745475"/>
              <a:gd name="connsiteY1236" fmla="*/ 245526 h 3674557"/>
              <a:gd name="connsiteX1237" fmla="*/ 4691586 w 6745475"/>
              <a:gd name="connsiteY1237" fmla="*/ 214172 h 3674557"/>
              <a:gd name="connsiteX1238" fmla="*/ 4728992 w 6745475"/>
              <a:gd name="connsiteY1238" fmla="*/ 179131 h 3674557"/>
              <a:gd name="connsiteX1239" fmla="*/ 4766395 w 6745475"/>
              <a:gd name="connsiteY1239" fmla="*/ 214172 h 3674557"/>
              <a:gd name="connsiteX1240" fmla="*/ 4766395 w 6745475"/>
              <a:gd name="connsiteY1240" fmla="*/ 35042 h 3674557"/>
              <a:gd name="connsiteX1241" fmla="*/ 4728992 w 6745475"/>
              <a:gd name="connsiteY1241" fmla="*/ 66396 h 3674557"/>
              <a:gd name="connsiteX1242" fmla="*/ 4691586 w 6745475"/>
              <a:gd name="connsiteY1242" fmla="*/ 35042 h 3674557"/>
              <a:gd name="connsiteX1243" fmla="*/ 4728992 w 6745475"/>
              <a:gd name="connsiteY1243" fmla="*/ 0 h 3674557"/>
              <a:gd name="connsiteX1244" fmla="*/ 4766395 w 6745475"/>
              <a:gd name="connsiteY1244" fmla="*/ 35042 h 3674557"/>
              <a:gd name="connsiteX1245" fmla="*/ 4937112 w 6745475"/>
              <a:gd name="connsiteY1245" fmla="*/ 1476603 h 3674557"/>
              <a:gd name="connsiteX1246" fmla="*/ 4902067 w 6745475"/>
              <a:gd name="connsiteY1246" fmla="*/ 1507957 h 3674557"/>
              <a:gd name="connsiteX1247" fmla="*/ 4870716 w 6745475"/>
              <a:gd name="connsiteY1247" fmla="*/ 1476603 h 3674557"/>
              <a:gd name="connsiteX1248" fmla="*/ 4902067 w 6745475"/>
              <a:gd name="connsiteY1248" fmla="*/ 1441562 h 3674557"/>
              <a:gd name="connsiteX1249" fmla="*/ 4937112 w 6745475"/>
              <a:gd name="connsiteY1249" fmla="*/ 1476603 h 3674557"/>
              <a:gd name="connsiteX1250" fmla="*/ 4937112 w 6745475"/>
              <a:gd name="connsiteY1250" fmla="*/ 1293783 h 3674557"/>
              <a:gd name="connsiteX1251" fmla="*/ 4902075 w 6745475"/>
              <a:gd name="connsiteY1251" fmla="*/ 1328828 h 3674557"/>
              <a:gd name="connsiteX1252" fmla="*/ 4870724 w 6745475"/>
              <a:gd name="connsiteY1252" fmla="*/ 1293783 h 3674557"/>
              <a:gd name="connsiteX1253" fmla="*/ 4902075 w 6745475"/>
              <a:gd name="connsiteY1253" fmla="*/ 1262431 h 3674557"/>
              <a:gd name="connsiteX1254" fmla="*/ 4937112 w 6745475"/>
              <a:gd name="connsiteY1254" fmla="*/ 1293783 h 3674557"/>
              <a:gd name="connsiteX1255" fmla="*/ 4937112 w 6745475"/>
              <a:gd name="connsiteY1255" fmla="*/ 1114656 h 3674557"/>
              <a:gd name="connsiteX1256" fmla="*/ 4902075 w 6745475"/>
              <a:gd name="connsiteY1256" fmla="*/ 1149700 h 3674557"/>
              <a:gd name="connsiteX1257" fmla="*/ 4870724 w 6745475"/>
              <a:gd name="connsiteY1257" fmla="*/ 1114656 h 3674557"/>
              <a:gd name="connsiteX1258" fmla="*/ 4902075 w 6745475"/>
              <a:gd name="connsiteY1258" fmla="*/ 1083304 h 3674557"/>
              <a:gd name="connsiteX1259" fmla="*/ 4937112 w 6745475"/>
              <a:gd name="connsiteY1259" fmla="*/ 1114656 h 3674557"/>
              <a:gd name="connsiteX1260" fmla="*/ 4937126 w 6745475"/>
              <a:gd name="connsiteY1260" fmla="*/ 934028 h 3674557"/>
              <a:gd name="connsiteX1261" fmla="*/ 4902075 w 6745475"/>
              <a:gd name="connsiteY1261" fmla="*/ 970494 h 3674557"/>
              <a:gd name="connsiteX1262" fmla="*/ 4870731 w 6745475"/>
              <a:gd name="connsiteY1262" fmla="*/ 934028 h 3674557"/>
              <a:gd name="connsiteX1263" fmla="*/ 4902075 w 6745475"/>
              <a:gd name="connsiteY1263" fmla="*/ 895646 h 3674557"/>
              <a:gd name="connsiteX1264" fmla="*/ 4937126 w 6745475"/>
              <a:gd name="connsiteY1264" fmla="*/ 934028 h 3674557"/>
              <a:gd name="connsiteX1265" fmla="*/ 4937126 w 6745475"/>
              <a:gd name="connsiteY1265" fmla="*/ 753917 h 3674557"/>
              <a:gd name="connsiteX1266" fmla="*/ 4902075 w 6745475"/>
              <a:gd name="connsiteY1266" fmla="*/ 791318 h 3674557"/>
              <a:gd name="connsiteX1267" fmla="*/ 4870731 w 6745475"/>
              <a:gd name="connsiteY1267" fmla="*/ 753917 h 3674557"/>
              <a:gd name="connsiteX1268" fmla="*/ 4902075 w 6745475"/>
              <a:gd name="connsiteY1268" fmla="*/ 716516 h 3674557"/>
              <a:gd name="connsiteX1269" fmla="*/ 4937126 w 6745475"/>
              <a:gd name="connsiteY1269" fmla="*/ 753917 h 3674557"/>
              <a:gd name="connsiteX1270" fmla="*/ 4937126 w 6745475"/>
              <a:gd name="connsiteY1270" fmla="*/ 574787 h 3674557"/>
              <a:gd name="connsiteX1271" fmla="*/ 4902075 w 6745475"/>
              <a:gd name="connsiteY1271" fmla="*/ 612188 h 3674557"/>
              <a:gd name="connsiteX1272" fmla="*/ 4870738 w 6745475"/>
              <a:gd name="connsiteY1272" fmla="*/ 574787 h 3674557"/>
              <a:gd name="connsiteX1273" fmla="*/ 4902075 w 6745475"/>
              <a:gd name="connsiteY1273" fmla="*/ 537388 h 3674557"/>
              <a:gd name="connsiteX1274" fmla="*/ 4937126 w 6745475"/>
              <a:gd name="connsiteY1274" fmla="*/ 574787 h 3674557"/>
              <a:gd name="connsiteX1275" fmla="*/ 4937126 w 6745475"/>
              <a:gd name="connsiteY1275" fmla="*/ 393300 h 3674557"/>
              <a:gd name="connsiteX1276" fmla="*/ 4902083 w 6745475"/>
              <a:gd name="connsiteY1276" fmla="*/ 424654 h 3674557"/>
              <a:gd name="connsiteX1277" fmla="*/ 4870738 w 6745475"/>
              <a:gd name="connsiteY1277" fmla="*/ 393300 h 3674557"/>
              <a:gd name="connsiteX1278" fmla="*/ 4902083 w 6745475"/>
              <a:gd name="connsiteY1278" fmla="*/ 358258 h 3674557"/>
              <a:gd name="connsiteX1279" fmla="*/ 4937126 w 6745475"/>
              <a:gd name="connsiteY1279" fmla="*/ 393300 h 3674557"/>
              <a:gd name="connsiteX1280" fmla="*/ 4937126 w 6745475"/>
              <a:gd name="connsiteY1280" fmla="*/ 214172 h 3674557"/>
              <a:gd name="connsiteX1281" fmla="*/ 4902083 w 6745475"/>
              <a:gd name="connsiteY1281" fmla="*/ 245526 h 3674557"/>
              <a:gd name="connsiteX1282" fmla="*/ 4870738 w 6745475"/>
              <a:gd name="connsiteY1282" fmla="*/ 214172 h 3674557"/>
              <a:gd name="connsiteX1283" fmla="*/ 4902083 w 6745475"/>
              <a:gd name="connsiteY1283" fmla="*/ 179131 h 3674557"/>
              <a:gd name="connsiteX1284" fmla="*/ 4937126 w 6745475"/>
              <a:gd name="connsiteY1284" fmla="*/ 214172 h 3674557"/>
              <a:gd name="connsiteX1285" fmla="*/ 4937126 w 6745475"/>
              <a:gd name="connsiteY1285" fmla="*/ 35042 h 3674557"/>
              <a:gd name="connsiteX1286" fmla="*/ 4902083 w 6745475"/>
              <a:gd name="connsiteY1286" fmla="*/ 66396 h 3674557"/>
              <a:gd name="connsiteX1287" fmla="*/ 4870738 w 6745475"/>
              <a:gd name="connsiteY1287" fmla="*/ 35042 h 3674557"/>
              <a:gd name="connsiteX1288" fmla="*/ 4902083 w 6745475"/>
              <a:gd name="connsiteY1288" fmla="*/ 0 h 3674557"/>
              <a:gd name="connsiteX1289" fmla="*/ 4937126 w 6745475"/>
              <a:gd name="connsiteY1289" fmla="*/ 35042 h 3674557"/>
              <a:gd name="connsiteX1290" fmla="*/ 5124762 w 6745475"/>
              <a:gd name="connsiteY1290" fmla="*/ 1472913 h 3674557"/>
              <a:gd name="connsiteX1291" fmla="*/ 5087876 w 6745475"/>
              <a:gd name="connsiteY1291" fmla="*/ 1507957 h 3674557"/>
              <a:gd name="connsiteX1292" fmla="*/ 5058369 w 6745475"/>
              <a:gd name="connsiteY1292" fmla="*/ 1472913 h 3674557"/>
              <a:gd name="connsiteX1293" fmla="*/ 5087876 w 6745475"/>
              <a:gd name="connsiteY1293" fmla="*/ 1441562 h 3674557"/>
              <a:gd name="connsiteX1294" fmla="*/ 5124762 w 6745475"/>
              <a:gd name="connsiteY1294" fmla="*/ 1472913 h 3674557"/>
              <a:gd name="connsiteX1295" fmla="*/ 5124762 w 6745475"/>
              <a:gd name="connsiteY1295" fmla="*/ 1293783 h 3674557"/>
              <a:gd name="connsiteX1296" fmla="*/ 5087876 w 6745475"/>
              <a:gd name="connsiteY1296" fmla="*/ 1328828 h 3674557"/>
              <a:gd name="connsiteX1297" fmla="*/ 5058374 w 6745475"/>
              <a:gd name="connsiteY1297" fmla="*/ 1293783 h 3674557"/>
              <a:gd name="connsiteX1298" fmla="*/ 5087876 w 6745475"/>
              <a:gd name="connsiteY1298" fmla="*/ 1262431 h 3674557"/>
              <a:gd name="connsiteX1299" fmla="*/ 5124762 w 6745475"/>
              <a:gd name="connsiteY1299" fmla="*/ 1293783 h 3674557"/>
              <a:gd name="connsiteX1300" fmla="*/ 5124767 w 6745475"/>
              <a:gd name="connsiteY1300" fmla="*/ 1114656 h 3674557"/>
              <a:gd name="connsiteX1301" fmla="*/ 5087879 w 6745475"/>
              <a:gd name="connsiteY1301" fmla="*/ 1149700 h 3674557"/>
              <a:gd name="connsiteX1302" fmla="*/ 5058374 w 6745475"/>
              <a:gd name="connsiteY1302" fmla="*/ 1114656 h 3674557"/>
              <a:gd name="connsiteX1303" fmla="*/ 5087879 w 6745475"/>
              <a:gd name="connsiteY1303" fmla="*/ 1083304 h 3674557"/>
              <a:gd name="connsiteX1304" fmla="*/ 5124767 w 6745475"/>
              <a:gd name="connsiteY1304" fmla="*/ 1114656 h 3674557"/>
              <a:gd name="connsiteX1305" fmla="*/ 5124774 w 6745475"/>
              <a:gd name="connsiteY1305" fmla="*/ 934028 h 3674557"/>
              <a:gd name="connsiteX1306" fmla="*/ 5087887 w 6745475"/>
              <a:gd name="connsiteY1306" fmla="*/ 970494 h 3674557"/>
              <a:gd name="connsiteX1307" fmla="*/ 5058376 w 6745475"/>
              <a:gd name="connsiteY1307" fmla="*/ 934028 h 3674557"/>
              <a:gd name="connsiteX1308" fmla="*/ 5087887 w 6745475"/>
              <a:gd name="connsiteY1308" fmla="*/ 895646 h 3674557"/>
              <a:gd name="connsiteX1309" fmla="*/ 5124774 w 6745475"/>
              <a:gd name="connsiteY1309" fmla="*/ 934028 h 3674557"/>
              <a:gd name="connsiteX1310" fmla="*/ 5124774 w 6745475"/>
              <a:gd name="connsiteY1310" fmla="*/ 753917 h 3674557"/>
              <a:gd name="connsiteX1311" fmla="*/ 5087887 w 6745475"/>
              <a:gd name="connsiteY1311" fmla="*/ 791318 h 3674557"/>
              <a:gd name="connsiteX1312" fmla="*/ 5058381 w 6745475"/>
              <a:gd name="connsiteY1312" fmla="*/ 753917 h 3674557"/>
              <a:gd name="connsiteX1313" fmla="*/ 5087887 w 6745475"/>
              <a:gd name="connsiteY1313" fmla="*/ 716516 h 3674557"/>
              <a:gd name="connsiteX1314" fmla="*/ 5124774 w 6745475"/>
              <a:gd name="connsiteY1314" fmla="*/ 753917 h 3674557"/>
              <a:gd name="connsiteX1315" fmla="*/ 5124774 w 6745475"/>
              <a:gd name="connsiteY1315" fmla="*/ 574787 h 3674557"/>
              <a:gd name="connsiteX1316" fmla="*/ 5087887 w 6745475"/>
              <a:gd name="connsiteY1316" fmla="*/ 612188 h 3674557"/>
              <a:gd name="connsiteX1317" fmla="*/ 5058381 w 6745475"/>
              <a:gd name="connsiteY1317" fmla="*/ 574787 h 3674557"/>
              <a:gd name="connsiteX1318" fmla="*/ 5087887 w 6745475"/>
              <a:gd name="connsiteY1318" fmla="*/ 537388 h 3674557"/>
              <a:gd name="connsiteX1319" fmla="*/ 5124774 w 6745475"/>
              <a:gd name="connsiteY1319" fmla="*/ 574787 h 3674557"/>
              <a:gd name="connsiteX1320" fmla="*/ 5124774 w 6745475"/>
              <a:gd name="connsiteY1320" fmla="*/ 393300 h 3674557"/>
              <a:gd name="connsiteX1321" fmla="*/ 5087887 w 6745475"/>
              <a:gd name="connsiteY1321" fmla="*/ 424654 h 3674557"/>
              <a:gd name="connsiteX1322" fmla="*/ 5058381 w 6745475"/>
              <a:gd name="connsiteY1322" fmla="*/ 393300 h 3674557"/>
              <a:gd name="connsiteX1323" fmla="*/ 5087887 w 6745475"/>
              <a:gd name="connsiteY1323" fmla="*/ 358258 h 3674557"/>
              <a:gd name="connsiteX1324" fmla="*/ 5124774 w 6745475"/>
              <a:gd name="connsiteY1324" fmla="*/ 393300 h 3674557"/>
              <a:gd name="connsiteX1325" fmla="*/ 5124774 w 6745475"/>
              <a:gd name="connsiteY1325" fmla="*/ 214172 h 3674557"/>
              <a:gd name="connsiteX1326" fmla="*/ 5087887 w 6745475"/>
              <a:gd name="connsiteY1326" fmla="*/ 245526 h 3674557"/>
              <a:gd name="connsiteX1327" fmla="*/ 5058381 w 6745475"/>
              <a:gd name="connsiteY1327" fmla="*/ 214172 h 3674557"/>
              <a:gd name="connsiteX1328" fmla="*/ 5087887 w 6745475"/>
              <a:gd name="connsiteY1328" fmla="*/ 179131 h 3674557"/>
              <a:gd name="connsiteX1329" fmla="*/ 5124774 w 6745475"/>
              <a:gd name="connsiteY1329" fmla="*/ 214172 h 3674557"/>
              <a:gd name="connsiteX1330" fmla="*/ 5124774 w 6745475"/>
              <a:gd name="connsiteY1330" fmla="*/ 35042 h 3674557"/>
              <a:gd name="connsiteX1331" fmla="*/ 5087887 w 6745475"/>
              <a:gd name="connsiteY1331" fmla="*/ 66396 h 3674557"/>
              <a:gd name="connsiteX1332" fmla="*/ 5058381 w 6745475"/>
              <a:gd name="connsiteY1332" fmla="*/ 35042 h 3674557"/>
              <a:gd name="connsiteX1333" fmla="*/ 5087887 w 6745475"/>
              <a:gd name="connsiteY1333" fmla="*/ 0 h 3674557"/>
              <a:gd name="connsiteX1334" fmla="*/ 5124774 w 6745475"/>
              <a:gd name="connsiteY1334" fmla="*/ 35042 h 3674557"/>
              <a:gd name="connsiteX1335" fmla="*/ 5303890 w 6745475"/>
              <a:gd name="connsiteY1335" fmla="*/ 1472913 h 3674557"/>
              <a:gd name="connsiteX1336" fmla="*/ 5272530 w 6745475"/>
              <a:gd name="connsiteY1336" fmla="*/ 1507957 h 3674557"/>
              <a:gd name="connsiteX1337" fmla="*/ 5237486 w 6745475"/>
              <a:gd name="connsiteY1337" fmla="*/ 1472913 h 3674557"/>
              <a:gd name="connsiteX1338" fmla="*/ 5272530 w 6745475"/>
              <a:gd name="connsiteY1338" fmla="*/ 1441562 h 3674557"/>
              <a:gd name="connsiteX1339" fmla="*/ 5303890 w 6745475"/>
              <a:gd name="connsiteY1339" fmla="*/ 1472913 h 3674557"/>
              <a:gd name="connsiteX1340" fmla="*/ 5303890 w 6745475"/>
              <a:gd name="connsiteY1340" fmla="*/ 1293783 h 3674557"/>
              <a:gd name="connsiteX1341" fmla="*/ 5272530 w 6745475"/>
              <a:gd name="connsiteY1341" fmla="*/ 1328828 h 3674557"/>
              <a:gd name="connsiteX1342" fmla="*/ 5237491 w 6745475"/>
              <a:gd name="connsiteY1342" fmla="*/ 1293783 h 3674557"/>
              <a:gd name="connsiteX1343" fmla="*/ 5272530 w 6745475"/>
              <a:gd name="connsiteY1343" fmla="*/ 1262431 h 3674557"/>
              <a:gd name="connsiteX1344" fmla="*/ 5303890 w 6745475"/>
              <a:gd name="connsiteY1344" fmla="*/ 1293783 h 3674557"/>
              <a:gd name="connsiteX1345" fmla="*/ 5303890 w 6745475"/>
              <a:gd name="connsiteY1345" fmla="*/ 1114656 h 3674557"/>
              <a:gd name="connsiteX1346" fmla="*/ 5272530 w 6745475"/>
              <a:gd name="connsiteY1346" fmla="*/ 1149700 h 3674557"/>
              <a:gd name="connsiteX1347" fmla="*/ 5237491 w 6745475"/>
              <a:gd name="connsiteY1347" fmla="*/ 1114656 h 3674557"/>
              <a:gd name="connsiteX1348" fmla="*/ 5272530 w 6745475"/>
              <a:gd name="connsiteY1348" fmla="*/ 1083304 h 3674557"/>
              <a:gd name="connsiteX1349" fmla="*/ 5303890 w 6745475"/>
              <a:gd name="connsiteY1349" fmla="*/ 1114656 h 3674557"/>
              <a:gd name="connsiteX1350" fmla="*/ 5303894 w 6745475"/>
              <a:gd name="connsiteY1350" fmla="*/ 934028 h 3674557"/>
              <a:gd name="connsiteX1351" fmla="*/ 5272538 w 6745475"/>
              <a:gd name="connsiteY1351" fmla="*/ 970494 h 3674557"/>
              <a:gd name="connsiteX1352" fmla="*/ 5237499 w 6745475"/>
              <a:gd name="connsiteY1352" fmla="*/ 934028 h 3674557"/>
              <a:gd name="connsiteX1353" fmla="*/ 5272538 w 6745475"/>
              <a:gd name="connsiteY1353" fmla="*/ 895646 h 3674557"/>
              <a:gd name="connsiteX1354" fmla="*/ 5303894 w 6745475"/>
              <a:gd name="connsiteY1354" fmla="*/ 934028 h 3674557"/>
              <a:gd name="connsiteX1355" fmla="*/ 5303894 w 6745475"/>
              <a:gd name="connsiteY1355" fmla="*/ 753917 h 3674557"/>
              <a:gd name="connsiteX1356" fmla="*/ 5272538 w 6745475"/>
              <a:gd name="connsiteY1356" fmla="*/ 791318 h 3674557"/>
              <a:gd name="connsiteX1357" fmla="*/ 5237499 w 6745475"/>
              <a:gd name="connsiteY1357" fmla="*/ 753917 h 3674557"/>
              <a:gd name="connsiteX1358" fmla="*/ 5272538 w 6745475"/>
              <a:gd name="connsiteY1358" fmla="*/ 716516 h 3674557"/>
              <a:gd name="connsiteX1359" fmla="*/ 5303894 w 6745475"/>
              <a:gd name="connsiteY1359" fmla="*/ 753917 h 3674557"/>
              <a:gd name="connsiteX1360" fmla="*/ 5303897 w 6745475"/>
              <a:gd name="connsiteY1360" fmla="*/ 574787 h 3674557"/>
              <a:gd name="connsiteX1361" fmla="*/ 5272543 w 6745475"/>
              <a:gd name="connsiteY1361" fmla="*/ 612188 h 3674557"/>
              <a:gd name="connsiteX1362" fmla="*/ 5237501 w 6745475"/>
              <a:gd name="connsiteY1362" fmla="*/ 574787 h 3674557"/>
              <a:gd name="connsiteX1363" fmla="*/ 5272543 w 6745475"/>
              <a:gd name="connsiteY1363" fmla="*/ 537388 h 3674557"/>
              <a:gd name="connsiteX1364" fmla="*/ 5303897 w 6745475"/>
              <a:gd name="connsiteY1364" fmla="*/ 574787 h 3674557"/>
              <a:gd name="connsiteX1365" fmla="*/ 5303897 w 6745475"/>
              <a:gd name="connsiteY1365" fmla="*/ 393300 h 3674557"/>
              <a:gd name="connsiteX1366" fmla="*/ 5272543 w 6745475"/>
              <a:gd name="connsiteY1366" fmla="*/ 424654 h 3674557"/>
              <a:gd name="connsiteX1367" fmla="*/ 5237501 w 6745475"/>
              <a:gd name="connsiteY1367" fmla="*/ 393300 h 3674557"/>
              <a:gd name="connsiteX1368" fmla="*/ 5272543 w 6745475"/>
              <a:gd name="connsiteY1368" fmla="*/ 358258 h 3674557"/>
              <a:gd name="connsiteX1369" fmla="*/ 5303897 w 6745475"/>
              <a:gd name="connsiteY1369" fmla="*/ 393300 h 3674557"/>
              <a:gd name="connsiteX1370" fmla="*/ 5303897 w 6745475"/>
              <a:gd name="connsiteY1370" fmla="*/ 214172 h 3674557"/>
              <a:gd name="connsiteX1371" fmla="*/ 5268856 w 6745475"/>
              <a:gd name="connsiteY1371" fmla="*/ 245526 h 3674557"/>
              <a:gd name="connsiteX1372" fmla="*/ 5237501 w 6745475"/>
              <a:gd name="connsiteY1372" fmla="*/ 214172 h 3674557"/>
              <a:gd name="connsiteX1373" fmla="*/ 5268856 w 6745475"/>
              <a:gd name="connsiteY1373" fmla="*/ 179131 h 3674557"/>
              <a:gd name="connsiteX1374" fmla="*/ 5303897 w 6745475"/>
              <a:gd name="connsiteY1374" fmla="*/ 214172 h 3674557"/>
              <a:gd name="connsiteX1375" fmla="*/ 5303897 w 6745475"/>
              <a:gd name="connsiteY1375" fmla="*/ 35042 h 3674557"/>
              <a:gd name="connsiteX1376" fmla="*/ 5268856 w 6745475"/>
              <a:gd name="connsiteY1376" fmla="*/ 66396 h 3674557"/>
              <a:gd name="connsiteX1377" fmla="*/ 5237501 w 6745475"/>
              <a:gd name="connsiteY1377" fmla="*/ 35042 h 3674557"/>
              <a:gd name="connsiteX1378" fmla="*/ 5268856 w 6745475"/>
              <a:gd name="connsiteY1378" fmla="*/ 0 h 3674557"/>
              <a:gd name="connsiteX1379" fmla="*/ 5303897 w 6745475"/>
              <a:gd name="connsiteY1379" fmla="*/ 35042 h 3674557"/>
              <a:gd name="connsiteX1380" fmla="*/ 5483025 w 6745475"/>
              <a:gd name="connsiteY1380" fmla="*/ 1472913 h 3674557"/>
              <a:gd name="connsiteX1381" fmla="*/ 5451667 w 6745475"/>
              <a:gd name="connsiteY1381" fmla="*/ 1507957 h 3674557"/>
              <a:gd name="connsiteX1382" fmla="*/ 5416624 w 6745475"/>
              <a:gd name="connsiteY1382" fmla="*/ 1472913 h 3674557"/>
              <a:gd name="connsiteX1383" fmla="*/ 5451667 w 6745475"/>
              <a:gd name="connsiteY1383" fmla="*/ 1441562 h 3674557"/>
              <a:gd name="connsiteX1384" fmla="*/ 5483025 w 6745475"/>
              <a:gd name="connsiteY1384" fmla="*/ 1472913 h 3674557"/>
              <a:gd name="connsiteX1385" fmla="*/ 5483025 w 6745475"/>
              <a:gd name="connsiteY1385" fmla="*/ 1293783 h 3674557"/>
              <a:gd name="connsiteX1386" fmla="*/ 5451667 w 6745475"/>
              <a:gd name="connsiteY1386" fmla="*/ 1328828 h 3674557"/>
              <a:gd name="connsiteX1387" fmla="*/ 5416624 w 6745475"/>
              <a:gd name="connsiteY1387" fmla="*/ 1293783 h 3674557"/>
              <a:gd name="connsiteX1388" fmla="*/ 5451667 w 6745475"/>
              <a:gd name="connsiteY1388" fmla="*/ 1262431 h 3674557"/>
              <a:gd name="connsiteX1389" fmla="*/ 5483025 w 6745475"/>
              <a:gd name="connsiteY1389" fmla="*/ 1293783 h 3674557"/>
              <a:gd name="connsiteX1390" fmla="*/ 5483025 w 6745475"/>
              <a:gd name="connsiteY1390" fmla="*/ 1114656 h 3674557"/>
              <a:gd name="connsiteX1391" fmla="*/ 5451673 w 6745475"/>
              <a:gd name="connsiteY1391" fmla="*/ 1149700 h 3674557"/>
              <a:gd name="connsiteX1392" fmla="*/ 5416629 w 6745475"/>
              <a:gd name="connsiteY1392" fmla="*/ 1114656 h 3674557"/>
              <a:gd name="connsiteX1393" fmla="*/ 5451673 w 6745475"/>
              <a:gd name="connsiteY1393" fmla="*/ 1083304 h 3674557"/>
              <a:gd name="connsiteX1394" fmla="*/ 5483025 w 6745475"/>
              <a:gd name="connsiteY1394" fmla="*/ 1114656 h 3674557"/>
              <a:gd name="connsiteX1395" fmla="*/ 5483029 w 6745475"/>
              <a:gd name="connsiteY1395" fmla="*/ 934028 h 3674557"/>
              <a:gd name="connsiteX1396" fmla="*/ 5451675 w 6745475"/>
              <a:gd name="connsiteY1396" fmla="*/ 970494 h 3674557"/>
              <a:gd name="connsiteX1397" fmla="*/ 5416634 w 6745475"/>
              <a:gd name="connsiteY1397" fmla="*/ 934028 h 3674557"/>
              <a:gd name="connsiteX1398" fmla="*/ 5451675 w 6745475"/>
              <a:gd name="connsiteY1398" fmla="*/ 895646 h 3674557"/>
              <a:gd name="connsiteX1399" fmla="*/ 5483029 w 6745475"/>
              <a:gd name="connsiteY1399" fmla="*/ 934028 h 3674557"/>
              <a:gd name="connsiteX1400" fmla="*/ 5483029 w 6745475"/>
              <a:gd name="connsiteY1400" fmla="*/ 753917 h 3674557"/>
              <a:gd name="connsiteX1401" fmla="*/ 5451675 w 6745475"/>
              <a:gd name="connsiteY1401" fmla="*/ 791318 h 3674557"/>
              <a:gd name="connsiteX1402" fmla="*/ 5416634 w 6745475"/>
              <a:gd name="connsiteY1402" fmla="*/ 753917 h 3674557"/>
              <a:gd name="connsiteX1403" fmla="*/ 5451675 w 6745475"/>
              <a:gd name="connsiteY1403" fmla="*/ 716516 h 3674557"/>
              <a:gd name="connsiteX1404" fmla="*/ 5483029 w 6745475"/>
              <a:gd name="connsiteY1404" fmla="*/ 753917 h 3674557"/>
              <a:gd name="connsiteX1405" fmla="*/ 5483029 w 6745475"/>
              <a:gd name="connsiteY1405" fmla="*/ 574787 h 3674557"/>
              <a:gd name="connsiteX1406" fmla="*/ 5451675 w 6745475"/>
              <a:gd name="connsiteY1406" fmla="*/ 612188 h 3674557"/>
              <a:gd name="connsiteX1407" fmla="*/ 5416634 w 6745475"/>
              <a:gd name="connsiteY1407" fmla="*/ 574787 h 3674557"/>
              <a:gd name="connsiteX1408" fmla="*/ 5451675 w 6745475"/>
              <a:gd name="connsiteY1408" fmla="*/ 537388 h 3674557"/>
              <a:gd name="connsiteX1409" fmla="*/ 5483029 w 6745475"/>
              <a:gd name="connsiteY1409" fmla="*/ 574787 h 3674557"/>
              <a:gd name="connsiteX1410" fmla="*/ 5483037 w 6745475"/>
              <a:gd name="connsiteY1410" fmla="*/ 393300 h 3674557"/>
              <a:gd name="connsiteX1411" fmla="*/ 5451675 w 6745475"/>
              <a:gd name="connsiteY1411" fmla="*/ 424654 h 3674557"/>
              <a:gd name="connsiteX1412" fmla="*/ 5416634 w 6745475"/>
              <a:gd name="connsiteY1412" fmla="*/ 393300 h 3674557"/>
              <a:gd name="connsiteX1413" fmla="*/ 5451675 w 6745475"/>
              <a:gd name="connsiteY1413" fmla="*/ 358258 h 3674557"/>
              <a:gd name="connsiteX1414" fmla="*/ 5483037 w 6745475"/>
              <a:gd name="connsiteY1414" fmla="*/ 393300 h 3674557"/>
              <a:gd name="connsiteX1415" fmla="*/ 5483037 w 6745475"/>
              <a:gd name="connsiteY1415" fmla="*/ 214172 h 3674557"/>
              <a:gd name="connsiteX1416" fmla="*/ 5451675 w 6745475"/>
              <a:gd name="connsiteY1416" fmla="*/ 245526 h 3674557"/>
              <a:gd name="connsiteX1417" fmla="*/ 5416634 w 6745475"/>
              <a:gd name="connsiteY1417" fmla="*/ 214172 h 3674557"/>
              <a:gd name="connsiteX1418" fmla="*/ 5451675 w 6745475"/>
              <a:gd name="connsiteY1418" fmla="*/ 179131 h 3674557"/>
              <a:gd name="connsiteX1419" fmla="*/ 5483037 w 6745475"/>
              <a:gd name="connsiteY1419" fmla="*/ 214172 h 3674557"/>
              <a:gd name="connsiteX1420" fmla="*/ 5483037 w 6745475"/>
              <a:gd name="connsiteY1420" fmla="*/ 35042 h 3674557"/>
              <a:gd name="connsiteX1421" fmla="*/ 5451675 w 6745475"/>
              <a:gd name="connsiteY1421" fmla="*/ 66396 h 3674557"/>
              <a:gd name="connsiteX1422" fmla="*/ 5416634 w 6745475"/>
              <a:gd name="connsiteY1422" fmla="*/ 35042 h 3674557"/>
              <a:gd name="connsiteX1423" fmla="*/ 5451675 w 6745475"/>
              <a:gd name="connsiteY1423" fmla="*/ 0 h 3674557"/>
              <a:gd name="connsiteX1424" fmla="*/ 5483037 w 6745475"/>
              <a:gd name="connsiteY1424" fmla="*/ 35042 h 3674557"/>
              <a:gd name="connsiteX1425" fmla="*/ 5662157 w 6745475"/>
              <a:gd name="connsiteY1425" fmla="*/ 1472913 h 3674557"/>
              <a:gd name="connsiteX1426" fmla="*/ 5630800 w 6745475"/>
              <a:gd name="connsiteY1426" fmla="*/ 1507957 h 3674557"/>
              <a:gd name="connsiteX1427" fmla="*/ 5595756 w 6745475"/>
              <a:gd name="connsiteY1427" fmla="*/ 1472913 h 3674557"/>
              <a:gd name="connsiteX1428" fmla="*/ 5630800 w 6745475"/>
              <a:gd name="connsiteY1428" fmla="*/ 1441562 h 3674557"/>
              <a:gd name="connsiteX1429" fmla="*/ 5662157 w 6745475"/>
              <a:gd name="connsiteY1429" fmla="*/ 1472913 h 3674557"/>
              <a:gd name="connsiteX1430" fmla="*/ 5662164 w 6745475"/>
              <a:gd name="connsiteY1430" fmla="*/ 1293783 h 3674557"/>
              <a:gd name="connsiteX1431" fmla="*/ 5630805 w 6745475"/>
              <a:gd name="connsiteY1431" fmla="*/ 1328828 h 3674557"/>
              <a:gd name="connsiteX1432" fmla="*/ 5595756 w 6745475"/>
              <a:gd name="connsiteY1432" fmla="*/ 1293783 h 3674557"/>
              <a:gd name="connsiteX1433" fmla="*/ 5630805 w 6745475"/>
              <a:gd name="connsiteY1433" fmla="*/ 1262431 h 3674557"/>
              <a:gd name="connsiteX1434" fmla="*/ 5662164 w 6745475"/>
              <a:gd name="connsiteY1434" fmla="*/ 1293783 h 3674557"/>
              <a:gd name="connsiteX1435" fmla="*/ 5662164 w 6745475"/>
              <a:gd name="connsiteY1435" fmla="*/ 1114656 h 3674557"/>
              <a:gd name="connsiteX1436" fmla="*/ 5630805 w 6745475"/>
              <a:gd name="connsiteY1436" fmla="*/ 1149700 h 3674557"/>
              <a:gd name="connsiteX1437" fmla="*/ 5595759 w 6745475"/>
              <a:gd name="connsiteY1437" fmla="*/ 1114656 h 3674557"/>
              <a:gd name="connsiteX1438" fmla="*/ 5630805 w 6745475"/>
              <a:gd name="connsiteY1438" fmla="*/ 1083304 h 3674557"/>
              <a:gd name="connsiteX1439" fmla="*/ 5662164 w 6745475"/>
              <a:gd name="connsiteY1439" fmla="*/ 1114656 h 3674557"/>
              <a:gd name="connsiteX1440" fmla="*/ 5662164 w 6745475"/>
              <a:gd name="connsiteY1440" fmla="*/ 934028 h 3674557"/>
              <a:gd name="connsiteX1441" fmla="*/ 5630813 w 6745475"/>
              <a:gd name="connsiteY1441" fmla="*/ 970494 h 3674557"/>
              <a:gd name="connsiteX1442" fmla="*/ 5595764 w 6745475"/>
              <a:gd name="connsiteY1442" fmla="*/ 934028 h 3674557"/>
              <a:gd name="connsiteX1443" fmla="*/ 5630813 w 6745475"/>
              <a:gd name="connsiteY1443" fmla="*/ 895646 h 3674557"/>
              <a:gd name="connsiteX1444" fmla="*/ 5662164 w 6745475"/>
              <a:gd name="connsiteY1444" fmla="*/ 934028 h 3674557"/>
              <a:gd name="connsiteX1445" fmla="*/ 5662164 w 6745475"/>
              <a:gd name="connsiteY1445" fmla="*/ 753917 h 3674557"/>
              <a:gd name="connsiteX1446" fmla="*/ 5630813 w 6745475"/>
              <a:gd name="connsiteY1446" fmla="*/ 791318 h 3674557"/>
              <a:gd name="connsiteX1447" fmla="*/ 5595764 w 6745475"/>
              <a:gd name="connsiteY1447" fmla="*/ 753917 h 3674557"/>
              <a:gd name="connsiteX1448" fmla="*/ 5630813 w 6745475"/>
              <a:gd name="connsiteY1448" fmla="*/ 716516 h 3674557"/>
              <a:gd name="connsiteX1449" fmla="*/ 5662164 w 6745475"/>
              <a:gd name="connsiteY1449" fmla="*/ 753917 h 3674557"/>
              <a:gd name="connsiteX1450" fmla="*/ 5662169 w 6745475"/>
              <a:gd name="connsiteY1450" fmla="*/ 574787 h 3674557"/>
              <a:gd name="connsiteX1451" fmla="*/ 5630813 w 6745475"/>
              <a:gd name="connsiteY1451" fmla="*/ 612188 h 3674557"/>
              <a:gd name="connsiteX1452" fmla="*/ 5595766 w 6745475"/>
              <a:gd name="connsiteY1452" fmla="*/ 574787 h 3674557"/>
              <a:gd name="connsiteX1453" fmla="*/ 5630813 w 6745475"/>
              <a:gd name="connsiteY1453" fmla="*/ 537388 h 3674557"/>
              <a:gd name="connsiteX1454" fmla="*/ 5662169 w 6745475"/>
              <a:gd name="connsiteY1454" fmla="*/ 574787 h 3674557"/>
              <a:gd name="connsiteX1455" fmla="*/ 5662169 w 6745475"/>
              <a:gd name="connsiteY1455" fmla="*/ 393300 h 3674557"/>
              <a:gd name="connsiteX1456" fmla="*/ 5630813 w 6745475"/>
              <a:gd name="connsiteY1456" fmla="*/ 424654 h 3674557"/>
              <a:gd name="connsiteX1457" fmla="*/ 5595766 w 6745475"/>
              <a:gd name="connsiteY1457" fmla="*/ 393300 h 3674557"/>
              <a:gd name="connsiteX1458" fmla="*/ 5630813 w 6745475"/>
              <a:gd name="connsiteY1458" fmla="*/ 358258 h 3674557"/>
              <a:gd name="connsiteX1459" fmla="*/ 5662169 w 6745475"/>
              <a:gd name="connsiteY1459" fmla="*/ 393300 h 3674557"/>
              <a:gd name="connsiteX1460" fmla="*/ 5662169 w 6745475"/>
              <a:gd name="connsiteY1460" fmla="*/ 214172 h 3674557"/>
              <a:gd name="connsiteX1461" fmla="*/ 5630813 w 6745475"/>
              <a:gd name="connsiteY1461" fmla="*/ 245526 h 3674557"/>
              <a:gd name="connsiteX1462" fmla="*/ 5595766 w 6745475"/>
              <a:gd name="connsiteY1462" fmla="*/ 214172 h 3674557"/>
              <a:gd name="connsiteX1463" fmla="*/ 5630813 w 6745475"/>
              <a:gd name="connsiteY1463" fmla="*/ 179131 h 3674557"/>
              <a:gd name="connsiteX1464" fmla="*/ 5662169 w 6745475"/>
              <a:gd name="connsiteY1464" fmla="*/ 214172 h 3674557"/>
              <a:gd name="connsiteX1465" fmla="*/ 5662169 w 6745475"/>
              <a:gd name="connsiteY1465" fmla="*/ 35042 h 3674557"/>
              <a:gd name="connsiteX1466" fmla="*/ 5630813 w 6745475"/>
              <a:gd name="connsiteY1466" fmla="*/ 66396 h 3674557"/>
              <a:gd name="connsiteX1467" fmla="*/ 5595766 w 6745475"/>
              <a:gd name="connsiteY1467" fmla="*/ 35042 h 3674557"/>
              <a:gd name="connsiteX1468" fmla="*/ 5630813 w 6745475"/>
              <a:gd name="connsiteY1468" fmla="*/ 0 h 3674557"/>
              <a:gd name="connsiteX1469" fmla="*/ 5662169 w 6745475"/>
              <a:gd name="connsiteY1469" fmla="*/ 35042 h 3674557"/>
              <a:gd name="connsiteX1470" fmla="*/ 5849689 w 6745475"/>
              <a:gd name="connsiteY1470" fmla="*/ 1472913 h 3674557"/>
              <a:gd name="connsiteX1471" fmla="*/ 5812287 w 6745475"/>
              <a:gd name="connsiteY1471" fmla="*/ 1507957 h 3674557"/>
              <a:gd name="connsiteX1472" fmla="*/ 5774889 w 6745475"/>
              <a:gd name="connsiteY1472" fmla="*/ 1472913 h 3674557"/>
              <a:gd name="connsiteX1473" fmla="*/ 5812287 w 6745475"/>
              <a:gd name="connsiteY1473" fmla="*/ 1441562 h 3674557"/>
              <a:gd name="connsiteX1474" fmla="*/ 5849689 w 6745475"/>
              <a:gd name="connsiteY1474" fmla="*/ 1472913 h 3674557"/>
              <a:gd name="connsiteX1475" fmla="*/ 5849694 w 6745475"/>
              <a:gd name="connsiteY1475" fmla="*/ 1293783 h 3674557"/>
              <a:gd name="connsiteX1476" fmla="*/ 5812295 w 6745475"/>
              <a:gd name="connsiteY1476" fmla="*/ 1328828 h 3674557"/>
              <a:gd name="connsiteX1477" fmla="*/ 5774891 w 6745475"/>
              <a:gd name="connsiteY1477" fmla="*/ 1293783 h 3674557"/>
              <a:gd name="connsiteX1478" fmla="*/ 5812295 w 6745475"/>
              <a:gd name="connsiteY1478" fmla="*/ 1262431 h 3674557"/>
              <a:gd name="connsiteX1479" fmla="*/ 5849694 w 6745475"/>
              <a:gd name="connsiteY1479" fmla="*/ 1293783 h 3674557"/>
              <a:gd name="connsiteX1480" fmla="*/ 5849694 w 6745475"/>
              <a:gd name="connsiteY1480" fmla="*/ 1114656 h 3674557"/>
              <a:gd name="connsiteX1481" fmla="*/ 5812295 w 6745475"/>
              <a:gd name="connsiteY1481" fmla="*/ 1149700 h 3674557"/>
              <a:gd name="connsiteX1482" fmla="*/ 5774897 w 6745475"/>
              <a:gd name="connsiteY1482" fmla="*/ 1114656 h 3674557"/>
              <a:gd name="connsiteX1483" fmla="*/ 5812295 w 6745475"/>
              <a:gd name="connsiteY1483" fmla="*/ 1083304 h 3674557"/>
              <a:gd name="connsiteX1484" fmla="*/ 5849694 w 6745475"/>
              <a:gd name="connsiteY1484" fmla="*/ 1114656 h 3674557"/>
              <a:gd name="connsiteX1485" fmla="*/ 5849699 w 6745475"/>
              <a:gd name="connsiteY1485" fmla="*/ 934028 h 3674557"/>
              <a:gd name="connsiteX1486" fmla="*/ 5812300 w 6745475"/>
              <a:gd name="connsiteY1486" fmla="*/ 970494 h 3674557"/>
              <a:gd name="connsiteX1487" fmla="*/ 5774897 w 6745475"/>
              <a:gd name="connsiteY1487" fmla="*/ 934028 h 3674557"/>
              <a:gd name="connsiteX1488" fmla="*/ 5812300 w 6745475"/>
              <a:gd name="connsiteY1488" fmla="*/ 895646 h 3674557"/>
              <a:gd name="connsiteX1489" fmla="*/ 5849699 w 6745475"/>
              <a:gd name="connsiteY1489" fmla="*/ 934028 h 3674557"/>
              <a:gd name="connsiteX1490" fmla="*/ 5849699 w 6745475"/>
              <a:gd name="connsiteY1490" fmla="*/ 753917 h 3674557"/>
              <a:gd name="connsiteX1491" fmla="*/ 5812300 w 6745475"/>
              <a:gd name="connsiteY1491" fmla="*/ 791318 h 3674557"/>
              <a:gd name="connsiteX1492" fmla="*/ 5774897 w 6745475"/>
              <a:gd name="connsiteY1492" fmla="*/ 753917 h 3674557"/>
              <a:gd name="connsiteX1493" fmla="*/ 5812300 w 6745475"/>
              <a:gd name="connsiteY1493" fmla="*/ 716516 h 3674557"/>
              <a:gd name="connsiteX1494" fmla="*/ 5849699 w 6745475"/>
              <a:gd name="connsiteY1494" fmla="*/ 753917 h 3674557"/>
              <a:gd name="connsiteX1495" fmla="*/ 5849704 w 6745475"/>
              <a:gd name="connsiteY1495" fmla="*/ 574787 h 3674557"/>
              <a:gd name="connsiteX1496" fmla="*/ 5812308 w 6745475"/>
              <a:gd name="connsiteY1496" fmla="*/ 612188 h 3674557"/>
              <a:gd name="connsiteX1497" fmla="*/ 5774904 w 6745475"/>
              <a:gd name="connsiteY1497" fmla="*/ 574787 h 3674557"/>
              <a:gd name="connsiteX1498" fmla="*/ 5812308 w 6745475"/>
              <a:gd name="connsiteY1498" fmla="*/ 537388 h 3674557"/>
              <a:gd name="connsiteX1499" fmla="*/ 5849704 w 6745475"/>
              <a:gd name="connsiteY1499" fmla="*/ 574787 h 3674557"/>
              <a:gd name="connsiteX1500" fmla="*/ 5849704 w 6745475"/>
              <a:gd name="connsiteY1500" fmla="*/ 393300 h 3674557"/>
              <a:gd name="connsiteX1501" fmla="*/ 5812308 w 6745475"/>
              <a:gd name="connsiteY1501" fmla="*/ 424654 h 3674557"/>
              <a:gd name="connsiteX1502" fmla="*/ 5774904 w 6745475"/>
              <a:gd name="connsiteY1502" fmla="*/ 393300 h 3674557"/>
              <a:gd name="connsiteX1503" fmla="*/ 5812308 w 6745475"/>
              <a:gd name="connsiteY1503" fmla="*/ 358258 h 3674557"/>
              <a:gd name="connsiteX1504" fmla="*/ 5849704 w 6745475"/>
              <a:gd name="connsiteY1504" fmla="*/ 393300 h 3674557"/>
              <a:gd name="connsiteX1505" fmla="*/ 5849704 w 6745475"/>
              <a:gd name="connsiteY1505" fmla="*/ 214172 h 3674557"/>
              <a:gd name="connsiteX1506" fmla="*/ 5812308 w 6745475"/>
              <a:gd name="connsiteY1506" fmla="*/ 245526 h 3674557"/>
              <a:gd name="connsiteX1507" fmla="*/ 5774904 w 6745475"/>
              <a:gd name="connsiteY1507" fmla="*/ 214172 h 3674557"/>
              <a:gd name="connsiteX1508" fmla="*/ 5812308 w 6745475"/>
              <a:gd name="connsiteY1508" fmla="*/ 179131 h 3674557"/>
              <a:gd name="connsiteX1509" fmla="*/ 5849704 w 6745475"/>
              <a:gd name="connsiteY1509" fmla="*/ 214172 h 3674557"/>
              <a:gd name="connsiteX1510" fmla="*/ 5849704 w 6745475"/>
              <a:gd name="connsiteY1510" fmla="*/ 31352 h 3674557"/>
              <a:gd name="connsiteX1511" fmla="*/ 5812308 w 6745475"/>
              <a:gd name="connsiteY1511" fmla="*/ 66396 h 3674557"/>
              <a:gd name="connsiteX1512" fmla="*/ 5774904 w 6745475"/>
              <a:gd name="connsiteY1512" fmla="*/ 31352 h 3674557"/>
              <a:gd name="connsiteX1513" fmla="*/ 5812308 w 6745475"/>
              <a:gd name="connsiteY1513" fmla="*/ 0 h 3674557"/>
              <a:gd name="connsiteX1514" fmla="*/ 5849704 w 6745475"/>
              <a:gd name="connsiteY1514" fmla="*/ 31352 h 3674557"/>
              <a:gd name="connsiteX1515" fmla="*/ 6028821 w 6745475"/>
              <a:gd name="connsiteY1515" fmla="*/ 1472913 h 3674557"/>
              <a:gd name="connsiteX1516" fmla="*/ 5991422 w 6745475"/>
              <a:gd name="connsiteY1516" fmla="*/ 1507957 h 3674557"/>
              <a:gd name="connsiteX1517" fmla="*/ 5954021 w 6745475"/>
              <a:gd name="connsiteY1517" fmla="*/ 1472913 h 3674557"/>
              <a:gd name="connsiteX1518" fmla="*/ 5991422 w 6745475"/>
              <a:gd name="connsiteY1518" fmla="*/ 1441562 h 3674557"/>
              <a:gd name="connsiteX1519" fmla="*/ 6028821 w 6745475"/>
              <a:gd name="connsiteY1519" fmla="*/ 1472913 h 3674557"/>
              <a:gd name="connsiteX1520" fmla="*/ 6028826 w 6745475"/>
              <a:gd name="connsiteY1520" fmla="*/ 1293783 h 3674557"/>
              <a:gd name="connsiteX1521" fmla="*/ 5991422 w 6745475"/>
              <a:gd name="connsiteY1521" fmla="*/ 1328828 h 3674557"/>
              <a:gd name="connsiteX1522" fmla="*/ 5954021 w 6745475"/>
              <a:gd name="connsiteY1522" fmla="*/ 1293783 h 3674557"/>
              <a:gd name="connsiteX1523" fmla="*/ 5991422 w 6745475"/>
              <a:gd name="connsiteY1523" fmla="*/ 1262431 h 3674557"/>
              <a:gd name="connsiteX1524" fmla="*/ 6028826 w 6745475"/>
              <a:gd name="connsiteY1524" fmla="*/ 1293783 h 3674557"/>
              <a:gd name="connsiteX1525" fmla="*/ 6028826 w 6745475"/>
              <a:gd name="connsiteY1525" fmla="*/ 1114656 h 3674557"/>
              <a:gd name="connsiteX1526" fmla="*/ 5991427 w 6745475"/>
              <a:gd name="connsiteY1526" fmla="*/ 1149700 h 3674557"/>
              <a:gd name="connsiteX1527" fmla="*/ 5954021 w 6745475"/>
              <a:gd name="connsiteY1527" fmla="*/ 1114656 h 3674557"/>
              <a:gd name="connsiteX1528" fmla="*/ 5991427 w 6745475"/>
              <a:gd name="connsiteY1528" fmla="*/ 1083304 h 3674557"/>
              <a:gd name="connsiteX1529" fmla="*/ 6028826 w 6745475"/>
              <a:gd name="connsiteY1529" fmla="*/ 1114656 h 3674557"/>
              <a:gd name="connsiteX1530" fmla="*/ 6028829 w 6745475"/>
              <a:gd name="connsiteY1530" fmla="*/ 934028 h 3674557"/>
              <a:gd name="connsiteX1531" fmla="*/ 5991427 w 6745475"/>
              <a:gd name="connsiteY1531" fmla="*/ 970494 h 3674557"/>
              <a:gd name="connsiteX1532" fmla="*/ 5954021 w 6745475"/>
              <a:gd name="connsiteY1532" fmla="*/ 934028 h 3674557"/>
              <a:gd name="connsiteX1533" fmla="*/ 5991427 w 6745475"/>
              <a:gd name="connsiteY1533" fmla="*/ 895646 h 3674557"/>
              <a:gd name="connsiteX1534" fmla="*/ 6028829 w 6745475"/>
              <a:gd name="connsiteY1534" fmla="*/ 934028 h 3674557"/>
              <a:gd name="connsiteX1535" fmla="*/ 6028829 w 6745475"/>
              <a:gd name="connsiteY1535" fmla="*/ 753917 h 3674557"/>
              <a:gd name="connsiteX1536" fmla="*/ 5991427 w 6745475"/>
              <a:gd name="connsiteY1536" fmla="*/ 791318 h 3674557"/>
              <a:gd name="connsiteX1537" fmla="*/ 5954021 w 6745475"/>
              <a:gd name="connsiteY1537" fmla="*/ 753917 h 3674557"/>
              <a:gd name="connsiteX1538" fmla="*/ 5991427 w 6745475"/>
              <a:gd name="connsiteY1538" fmla="*/ 716516 h 3674557"/>
              <a:gd name="connsiteX1539" fmla="*/ 6028829 w 6745475"/>
              <a:gd name="connsiteY1539" fmla="*/ 753917 h 3674557"/>
              <a:gd name="connsiteX1540" fmla="*/ 6028831 w 6745475"/>
              <a:gd name="connsiteY1540" fmla="*/ 572430 h 3674557"/>
              <a:gd name="connsiteX1541" fmla="*/ 5991427 w 6745475"/>
              <a:gd name="connsiteY1541" fmla="*/ 603784 h 3674557"/>
              <a:gd name="connsiteX1542" fmla="*/ 5954032 w 6745475"/>
              <a:gd name="connsiteY1542" fmla="*/ 572430 h 3674557"/>
              <a:gd name="connsiteX1543" fmla="*/ 5991427 w 6745475"/>
              <a:gd name="connsiteY1543" fmla="*/ 537388 h 3674557"/>
              <a:gd name="connsiteX1544" fmla="*/ 6028831 w 6745475"/>
              <a:gd name="connsiteY1544" fmla="*/ 572430 h 3674557"/>
              <a:gd name="connsiteX1545" fmla="*/ 6028831 w 6745475"/>
              <a:gd name="connsiteY1545" fmla="*/ 393300 h 3674557"/>
              <a:gd name="connsiteX1546" fmla="*/ 5991437 w 6745475"/>
              <a:gd name="connsiteY1546" fmla="*/ 424654 h 3674557"/>
              <a:gd name="connsiteX1547" fmla="*/ 5954032 w 6745475"/>
              <a:gd name="connsiteY1547" fmla="*/ 393300 h 3674557"/>
              <a:gd name="connsiteX1548" fmla="*/ 5991437 w 6745475"/>
              <a:gd name="connsiteY1548" fmla="*/ 358258 h 3674557"/>
              <a:gd name="connsiteX1549" fmla="*/ 6028831 w 6745475"/>
              <a:gd name="connsiteY1549" fmla="*/ 393300 h 3674557"/>
              <a:gd name="connsiteX1550" fmla="*/ 6028831 w 6745475"/>
              <a:gd name="connsiteY1550" fmla="*/ 214172 h 3674557"/>
              <a:gd name="connsiteX1551" fmla="*/ 5991437 w 6745475"/>
              <a:gd name="connsiteY1551" fmla="*/ 245526 h 3674557"/>
              <a:gd name="connsiteX1552" fmla="*/ 5954032 w 6745475"/>
              <a:gd name="connsiteY1552" fmla="*/ 214172 h 3674557"/>
              <a:gd name="connsiteX1553" fmla="*/ 5991437 w 6745475"/>
              <a:gd name="connsiteY1553" fmla="*/ 179131 h 3674557"/>
              <a:gd name="connsiteX1554" fmla="*/ 6028831 w 6745475"/>
              <a:gd name="connsiteY1554" fmla="*/ 214172 h 3674557"/>
              <a:gd name="connsiteX1555" fmla="*/ 6028831 w 6745475"/>
              <a:gd name="connsiteY1555" fmla="*/ 31352 h 3674557"/>
              <a:gd name="connsiteX1556" fmla="*/ 5991437 w 6745475"/>
              <a:gd name="connsiteY1556" fmla="*/ 66396 h 3674557"/>
              <a:gd name="connsiteX1557" fmla="*/ 5954032 w 6745475"/>
              <a:gd name="connsiteY1557" fmla="*/ 31352 h 3674557"/>
              <a:gd name="connsiteX1558" fmla="*/ 5991437 w 6745475"/>
              <a:gd name="connsiteY1558" fmla="*/ 0 h 3674557"/>
              <a:gd name="connsiteX1559" fmla="*/ 6028831 w 6745475"/>
              <a:gd name="connsiteY1559" fmla="*/ 31352 h 3674557"/>
              <a:gd name="connsiteX1560" fmla="*/ 6207956 w 6745475"/>
              <a:gd name="connsiteY1560" fmla="*/ 1114656 h 3674557"/>
              <a:gd name="connsiteX1561" fmla="*/ 6170565 w 6745475"/>
              <a:gd name="connsiteY1561" fmla="*/ 1149700 h 3674557"/>
              <a:gd name="connsiteX1562" fmla="*/ 6133167 w 6745475"/>
              <a:gd name="connsiteY1562" fmla="*/ 1114656 h 3674557"/>
              <a:gd name="connsiteX1563" fmla="*/ 6170565 w 6745475"/>
              <a:gd name="connsiteY1563" fmla="*/ 1083304 h 3674557"/>
              <a:gd name="connsiteX1564" fmla="*/ 6207956 w 6745475"/>
              <a:gd name="connsiteY1564" fmla="*/ 1114656 h 3674557"/>
              <a:gd name="connsiteX1565" fmla="*/ 6207964 w 6745475"/>
              <a:gd name="connsiteY1565" fmla="*/ 934028 h 3674557"/>
              <a:gd name="connsiteX1566" fmla="*/ 6170570 w 6745475"/>
              <a:gd name="connsiteY1566" fmla="*/ 970494 h 3674557"/>
              <a:gd name="connsiteX1567" fmla="*/ 6133167 w 6745475"/>
              <a:gd name="connsiteY1567" fmla="*/ 934028 h 3674557"/>
              <a:gd name="connsiteX1568" fmla="*/ 6170570 w 6745475"/>
              <a:gd name="connsiteY1568" fmla="*/ 895646 h 3674557"/>
              <a:gd name="connsiteX1569" fmla="*/ 6207964 w 6745475"/>
              <a:gd name="connsiteY1569" fmla="*/ 934028 h 3674557"/>
              <a:gd name="connsiteX1570" fmla="*/ 6207964 w 6745475"/>
              <a:gd name="connsiteY1570" fmla="*/ 753917 h 3674557"/>
              <a:gd name="connsiteX1571" fmla="*/ 6170570 w 6745475"/>
              <a:gd name="connsiteY1571" fmla="*/ 791318 h 3674557"/>
              <a:gd name="connsiteX1572" fmla="*/ 6133167 w 6745475"/>
              <a:gd name="connsiteY1572" fmla="*/ 753917 h 3674557"/>
              <a:gd name="connsiteX1573" fmla="*/ 6170570 w 6745475"/>
              <a:gd name="connsiteY1573" fmla="*/ 716516 h 3674557"/>
              <a:gd name="connsiteX1574" fmla="*/ 6207964 w 6745475"/>
              <a:gd name="connsiteY1574" fmla="*/ 753917 h 3674557"/>
              <a:gd name="connsiteX1575" fmla="*/ 6207964 w 6745475"/>
              <a:gd name="connsiteY1575" fmla="*/ 572430 h 3674557"/>
              <a:gd name="connsiteX1576" fmla="*/ 6170570 w 6745475"/>
              <a:gd name="connsiteY1576" fmla="*/ 603784 h 3674557"/>
              <a:gd name="connsiteX1577" fmla="*/ 6133167 w 6745475"/>
              <a:gd name="connsiteY1577" fmla="*/ 572430 h 3674557"/>
              <a:gd name="connsiteX1578" fmla="*/ 6170570 w 6745475"/>
              <a:gd name="connsiteY1578" fmla="*/ 537388 h 3674557"/>
              <a:gd name="connsiteX1579" fmla="*/ 6207964 w 6745475"/>
              <a:gd name="connsiteY1579" fmla="*/ 572430 h 3674557"/>
              <a:gd name="connsiteX1580" fmla="*/ 6207969 w 6745475"/>
              <a:gd name="connsiteY1580" fmla="*/ 393300 h 3674557"/>
              <a:gd name="connsiteX1581" fmla="*/ 6170570 w 6745475"/>
              <a:gd name="connsiteY1581" fmla="*/ 424654 h 3674557"/>
              <a:gd name="connsiteX1582" fmla="*/ 6133174 w 6745475"/>
              <a:gd name="connsiteY1582" fmla="*/ 393300 h 3674557"/>
              <a:gd name="connsiteX1583" fmla="*/ 6170570 w 6745475"/>
              <a:gd name="connsiteY1583" fmla="*/ 358258 h 3674557"/>
              <a:gd name="connsiteX1584" fmla="*/ 6207969 w 6745475"/>
              <a:gd name="connsiteY1584" fmla="*/ 393300 h 3674557"/>
              <a:gd name="connsiteX1585" fmla="*/ 6207976 w 6745475"/>
              <a:gd name="connsiteY1585" fmla="*/ 214172 h 3674557"/>
              <a:gd name="connsiteX1586" fmla="*/ 6170570 w 6745475"/>
              <a:gd name="connsiteY1586" fmla="*/ 245526 h 3674557"/>
              <a:gd name="connsiteX1587" fmla="*/ 6133174 w 6745475"/>
              <a:gd name="connsiteY1587" fmla="*/ 214172 h 3674557"/>
              <a:gd name="connsiteX1588" fmla="*/ 6170570 w 6745475"/>
              <a:gd name="connsiteY1588" fmla="*/ 179131 h 3674557"/>
              <a:gd name="connsiteX1589" fmla="*/ 6207976 w 6745475"/>
              <a:gd name="connsiteY1589" fmla="*/ 214172 h 3674557"/>
              <a:gd name="connsiteX1590" fmla="*/ 6207976 w 6745475"/>
              <a:gd name="connsiteY1590" fmla="*/ 31352 h 3674557"/>
              <a:gd name="connsiteX1591" fmla="*/ 6170570 w 6745475"/>
              <a:gd name="connsiteY1591" fmla="*/ 66396 h 3674557"/>
              <a:gd name="connsiteX1592" fmla="*/ 6133174 w 6745475"/>
              <a:gd name="connsiteY1592" fmla="*/ 31352 h 3674557"/>
              <a:gd name="connsiteX1593" fmla="*/ 6170570 w 6745475"/>
              <a:gd name="connsiteY1593" fmla="*/ 0 h 3674557"/>
              <a:gd name="connsiteX1594" fmla="*/ 6207976 w 6745475"/>
              <a:gd name="connsiteY1594" fmla="*/ 31352 h 3674557"/>
              <a:gd name="connsiteX1595" fmla="*/ 6208080 w 6745475"/>
              <a:gd name="connsiteY1595" fmla="*/ 1472913 h 3674557"/>
              <a:gd name="connsiteX1596" fmla="*/ 6173036 w 6745475"/>
              <a:gd name="connsiteY1596" fmla="*/ 1507957 h 3674557"/>
              <a:gd name="connsiteX1597" fmla="*/ 6141687 w 6745475"/>
              <a:gd name="connsiteY1597" fmla="*/ 1472913 h 3674557"/>
              <a:gd name="connsiteX1598" fmla="*/ 6173036 w 6745475"/>
              <a:gd name="connsiteY1598" fmla="*/ 1441562 h 3674557"/>
              <a:gd name="connsiteX1599" fmla="*/ 6208080 w 6745475"/>
              <a:gd name="connsiteY1599" fmla="*/ 1472913 h 3674557"/>
              <a:gd name="connsiteX1600" fmla="*/ 6208087 w 6745475"/>
              <a:gd name="connsiteY1600" fmla="*/ 1293783 h 3674557"/>
              <a:gd name="connsiteX1601" fmla="*/ 6173044 w 6745475"/>
              <a:gd name="connsiteY1601" fmla="*/ 1328828 h 3674557"/>
              <a:gd name="connsiteX1602" fmla="*/ 6141692 w 6745475"/>
              <a:gd name="connsiteY1602" fmla="*/ 1293783 h 3674557"/>
              <a:gd name="connsiteX1603" fmla="*/ 6173044 w 6745475"/>
              <a:gd name="connsiteY1603" fmla="*/ 1262431 h 3674557"/>
              <a:gd name="connsiteX1604" fmla="*/ 6208087 w 6745475"/>
              <a:gd name="connsiteY1604" fmla="*/ 1293783 h 3674557"/>
              <a:gd name="connsiteX1605" fmla="*/ 6387212 w 6745475"/>
              <a:gd name="connsiteY1605" fmla="*/ 1472913 h 3674557"/>
              <a:gd name="connsiteX1606" fmla="*/ 6350330 w 6745475"/>
              <a:gd name="connsiteY1606" fmla="*/ 1507957 h 3674557"/>
              <a:gd name="connsiteX1607" fmla="*/ 6320822 w 6745475"/>
              <a:gd name="connsiteY1607" fmla="*/ 1472913 h 3674557"/>
              <a:gd name="connsiteX1608" fmla="*/ 6350330 w 6745475"/>
              <a:gd name="connsiteY1608" fmla="*/ 1441562 h 3674557"/>
              <a:gd name="connsiteX1609" fmla="*/ 6387212 w 6745475"/>
              <a:gd name="connsiteY1609" fmla="*/ 1472913 h 3674557"/>
              <a:gd name="connsiteX1610" fmla="*/ 6387212 w 6745475"/>
              <a:gd name="connsiteY1610" fmla="*/ 1293783 h 3674557"/>
              <a:gd name="connsiteX1611" fmla="*/ 6350330 w 6745475"/>
              <a:gd name="connsiteY1611" fmla="*/ 1328828 h 3674557"/>
              <a:gd name="connsiteX1612" fmla="*/ 6320829 w 6745475"/>
              <a:gd name="connsiteY1612" fmla="*/ 1293783 h 3674557"/>
              <a:gd name="connsiteX1613" fmla="*/ 6350330 w 6745475"/>
              <a:gd name="connsiteY1613" fmla="*/ 1262431 h 3674557"/>
              <a:gd name="connsiteX1614" fmla="*/ 6387212 w 6745475"/>
              <a:gd name="connsiteY1614" fmla="*/ 1293783 h 3674557"/>
              <a:gd name="connsiteX1615" fmla="*/ 6387212 w 6745475"/>
              <a:gd name="connsiteY1615" fmla="*/ 1112172 h 3674557"/>
              <a:gd name="connsiteX1616" fmla="*/ 6350330 w 6745475"/>
              <a:gd name="connsiteY1616" fmla="*/ 1149573 h 3674557"/>
              <a:gd name="connsiteX1617" fmla="*/ 6320829 w 6745475"/>
              <a:gd name="connsiteY1617" fmla="*/ 1112172 h 3674557"/>
              <a:gd name="connsiteX1618" fmla="*/ 6350330 w 6745475"/>
              <a:gd name="connsiteY1618" fmla="*/ 1074771 h 3674557"/>
              <a:gd name="connsiteX1619" fmla="*/ 6387212 w 6745475"/>
              <a:gd name="connsiteY1619" fmla="*/ 1112172 h 3674557"/>
              <a:gd name="connsiteX1620" fmla="*/ 6387220 w 6745475"/>
              <a:gd name="connsiteY1620" fmla="*/ 934028 h 3674557"/>
              <a:gd name="connsiteX1621" fmla="*/ 6350338 w 6745475"/>
              <a:gd name="connsiteY1621" fmla="*/ 970494 h 3674557"/>
              <a:gd name="connsiteX1622" fmla="*/ 6320829 w 6745475"/>
              <a:gd name="connsiteY1622" fmla="*/ 934028 h 3674557"/>
              <a:gd name="connsiteX1623" fmla="*/ 6350338 w 6745475"/>
              <a:gd name="connsiteY1623" fmla="*/ 895646 h 3674557"/>
              <a:gd name="connsiteX1624" fmla="*/ 6387220 w 6745475"/>
              <a:gd name="connsiteY1624" fmla="*/ 934028 h 3674557"/>
              <a:gd name="connsiteX1625" fmla="*/ 6387220 w 6745475"/>
              <a:gd name="connsiteY1625" fmla="*/ 753917 h 3674557"/>
              <a:gd name="connsiteX1626" fmla="*/ 6350338 w 6745475"/>
              <a:gd name="connsiteY1626" fmla="*/ 791318 h 3674557"/>
              <a:gd name="connsiteX1627" fmla="*/ 6320829 w 6745475"/>
              <a:gd name="connsiteY1627" fmla="*/ 753917 h 3674557"/>
              <a:gd name="connsiteX1628" fmla="*/ 6350338 w 6745475"/>
              <a:gd name="connsiteY1628" fmla="*/ 716516 h 3674557"/>
              <a:gd name="connsiteX1629" fmla="*/ 6387220 w 6745475"/>
              <a:gd name="connsiteY1629" fmla="*/ 753917 h 3674557"/>
              <a:gd name="connsiteX1630" fmla="*/ 6387227 w 6745475"/>
              <a:gd name="connsiteY1630" fmla="*/ 572430 h 3674557"/>
              <a:gd name="connsiteX1631" fmla="*/ 6350338 w 6745475"/>
              <a:gd name="connsiteY1631" fmla="*/ 603784 h 3674557"/>
              <a:gd name="connsiteX1632" fmla="*/ 6320837 w 6745475"/>
              <a:gd name="connsiteY1632" fmla="*/ 572430 h 3674557"/>
              <a:gd name="connsiteX1633" fmla="*/ 6350338 w 6745475"/>
              <a:gd name="connsiteY1633" fmla="*/ 537388 h 3674557"/>
              <a:gd name="connsiteX1634" fmla="*/ 6387227 w 6745475"/>
              <a:gd name="connsiteY1634" fmla="*/ 572430 h 3674557"/>
              <a:gd name="connsiteX1635" fmla="*/ 6387227 w 6745475"/>
              <a:gd name="connsiteY1635" fmla="*/ 393300 h 3674557"/>
              <a:gd name="connsiteX1636" fmla="*/ 6350350 w 6745475"/>
              <a:gd name="connsiteY1636" fmla="*/ 424654 h 3674557"/>
              <a:gd name="connsiteX1637" fmla="*/ 6320837 w 6745475"/>
              <a:gd name="connsiteY1637" fmla="*/ 393300 h 3674557"/>
              <a:gd name="connsiteX1638" fmla="*/ 6350350 w 6745475"/>
              <a:gd name="connsiteY1638" fmla="*/ 358258 h 3674557"/>
              <a:gd name="connsiteX1639" fmla="*/ 6387227 w 6745475"/>
              <a:gd name="connsiteY1639" fmla="*/ 393300 h 3674557"/>
              <a:gd name="connsiteX1640" fmla="*/ 6387227 w 6745475"/>
              <a:gd name="connsiteY1640" fmla="*/ 214172 h 3674557"/>
              <a:gd name="connsiteX1641" fmla="*/ 6350350 w 6745475"/>
              <a:gd name="connsiteY1641" fmla="*/ 245526 h 3674557"/>
              <a:gd name="connsiteX1642" fmla="*/ 6320837 w 6745475"/>
              <a:gd name="connsiteY1642" fmla="*/ 214172 h 3674557"/>
              <a:gd name="connsiteX1643" fmla="*/ 6350350 w 6745475"/>
              <a:gd name="connsiteY1643" fmla="*/ 179131 h 3674557"/>
              <a:gd name="connsiteX1644" fmla="*/ 6387227 w 6745475"/>
              <a:gd name="connsiteY1644" fmla="*/ 214172 h 3674557"/>
              <a:gd name="connsiteX1645" fmla="*/ 6387227 w 6745475"/>
              <a:gd name="connsiteY1645" fmla="*/ 31352 h 3674557"/>
              <a:gd name="connsiteX1646" fmla="*/ 6350350 w 6745475"/>
              <a:gd name="connsiteY1646" fmla="*/ 66396 h 3674557"/>
              <a:gd name="connsiteX1647" fmla="*/ 6320837 w 6745475"/>
              <a:gd name="connsiteY1647" fmla="*/ 31352 h 3674557"/>
              <a:gd name="connsiteX1648" fmla="*/ 6350350 w 6745475"/>
              <a:gd name="connsiteY1648" fmla="*/ 0 h 3674557"/>
              <a:gd name="connsiteX1649" fmla="*/ 6387227 w 6745475"/>
              <a:gd name="connsiteY1649" fmla="*/ 31352 h 3674557"/>
              <a:gd name="connsiteX1650" fmla="*/ 6566319 w 6745475"/>
              <a:gd name="connsiteY1650" fmla="*/ 1655728 h 3674557"/>
              <a:gd name="connsiteX1651" fmla="*/ 6531281 w 6745475"/>
              <a:gd name="connsiteY1651" fmla="*/ 1687083 h 3674557"/>
              <a:gd name="connsiteX1652" fmla="*/ 6499931 w 6745475"/>
              <a:gd name="connsiteY1652" fmla="*/ 1655728 h 3674557"/>
              <a:gd name="connsiteX1653" fmla="*/ 6531281 w 6745475"/>
              <a:gd name="connsiteY1653" fmla="*/ 1620687 h 3674557"/>
              <a:gd name="connsiteX1654" fmla="*/ 6566319 w 6745475"/>
              <a:gd name="connsiteY1654" fmla="*/ 1655728 h 3674557"/>
              <a:gd name="connsiteX1655" fmla="*/ 6566328 w 6745475"/>
              <a:gd name="connsiteY1655" fmla="*/ 1472913 h 3674557"/>
              <a:gd name="connsiteX1656" fmla="*/ 6531288 w 6745475"/>
              <a:gd name="connsiteY1656" fmla="*/ 1507957 h 3674557"/>
              <a:gd name="connsiteX1657" fmla="*/ 6499939 w 6745475"/>
              <a:gd name="connsiteY1657" fmla="*/ 1472913 h 3674557"/>
              <a:gd name="connsiteX1658" fmla="*/ 6531288 w 6745475"/>
              <a:gd name="connsiteY1658" fmla="*/ 1441562 h 3674557"/>
              <a:gd name="connsiteX1659" fmla="*/ 6566328 w 6745475"/>
              <a:gd name="connsiteY1659" fmla="*/ 1472913 h 3674557"/>
              <a:gd name="connsiteX1660" fmla="*/ 6566328 w 6745475"/>
              <a:gd name="connsiteY1660" fmla="*/ 1293783 h 3674557"/>
              <a:gd name="connsiteX1661" fmla="*/ 6531288 w 6745475"/>
              <a:gd name="connsiteY1661" fmla="*/ 1328828 h 3674557"/>
              <a:gd name="connsiteX1662" fmla="*/ 6499939 w 6745475"/>
              <a:gd name="connsiteY1662" fmla="*/ 1293783 h 3674557"/>
              <a:gd name="connsiteX1663" fmla="*/ 6531288 w 6745475"/>
              <a:gd name="connsiteY1663" fmla="*/ 1262431 h 3674557"/>
              <a:gd name="connsiteX1664" fmla="*/ 6566328 w 6745475"/>
              <a:gd name="connsiteY1664" fmla="*/ 1293783 h 3674557"/>
              <a:gd name="connsiteX1665" fmla="*/ 6566333 w 6745475"/>
              <a:gd name="connsiteY1665" fmla="*/ 1112172 h 3674557"/>
              <a:gd name="connsiteX1666" fmla="*/ 6531288 w 6745475"/>
              <a:gd name="connsiteY1666" fmla="*/ 1149573 h 3674557"/>
              <a:gd name="connsiteX1667" fmla="*/ 6499939 w 6745475"/>
              <a:gd name="connsiteY1667" fmla="*/ 1112172 h 3674557"/>
              <a:gd name="connsiteX1668" fmla="*/ 6531288 w 6745475"/>
              <a:gd name="connsiteY1668" fmla="*/ 1074771 h 3674557"/>
              <a:gd name="connsiteX1669" fmla="*/ 6566333 w 6745475"/>
              <a:gd name="connsiteY1669" fmla="*/ 1112172 h 3674557"/>
              <a:gd name="connsiteX1670" fmla="*/ 6566338 w 6745475"/>
              <a:gd name="connsiteY1670" fmla="*/ 934028 h 3674557"/>
              <a:gd name="connsiteX1671" fmla="*/ 6531296 w 6745475"/>
              <a:gd name="connsiteY1671" fmla="*/ 970494 h 3674557"/>
              <a:gd name="connsiteX1672" fmla="*/ 6499939 w 6745475"/>
              <a:gd name="connsiteY1672" fmla="*/ 934028 h 3674557"/>
              <a:gd name="connsiteX1673" fmla="*/ 6531296 w 6745475"/>
              <a:gd name="connsiteY1673" fmla="*/ 895646 h 3674557"/>
              <a:gd name="connsiteX1674" fmla="*/ 6566338 w 6745475"/>
              <a:gd name="connsiteY1674" fmla="*/ 934028 h 3674557"/>
              <a:gd name="connsiteX1675" fmla="*/ 6566338 w 6745475"/>
              <a:gd name="connsiteY1675" fmla="*/ 753917 h 3674557"/>
              <a:gd name="connsiteX1676" fmla="*/ 6531296 w 6745475"/>
              <a:gd name="connsiteY1676" fmla="*/ 791318 h 3674557"/>
              <a:gd name="connsiteX1677" fmla="*/ 6499952 w 6745475"/>
              <a:gd name="connsiteY1677" fmla="*/ 753917 h 3674557"/>
              <a:gd name="connsiteX1678" fmla="*/ 6531296 w 6745475"/>
              <a:gd name="connsiteY1678" fmla="*/ 716516 h 3674557"/>
              <a:gd name="connsiteX1679" fmla="*/ 6566338 w 6745475"/>
              <a:gd name="connsiteY1679" fmla="*/ 753917 h 3674557"/>
              <a:gd name="connsiteX1680" fmla="*/ 6566338 w 6745475"/>
              <a:gd name="connsiteY1680" fmla="*/ 572430 h 3674557"/>
              <a:gd name="connsiteX1681" fmla="*/ 6531303 w 6745475"/>
              <a:gd name="connsiteY1681" fmla="*/ 603784 h 3674557"/>
              <a:gd name="connsiteX1682" fmla="*/ 6499952 w 6745475"/>
              <a:gd name="connsiteY1682" fmla="*/ 572430 h 3674557"/>
              <a:gd name="connsiteX1683" fmla="*/ 6531303 w 6745475"/>
              <a:gd name="connsiteY1683" fmla="*/ 537388 h 3674557"/>
              <a:gd name="connsiteX1684" fmla="*/ 6566338 w 6745475"/>
              <a:gd name="connsiteY1684" fmla="*/ 572430 h 3674557"/>
              <a:gd name="connsiteX1685" fmla="*/ 6566345 w 6745475"/>
              <a:gd name="connsiteY1685" fmla="*/ 393300 h 3674557"/>
              <a:gd name="connsiteX1686" fmla="*/ 6531303 w 6745475"/>
              <a:gd name="connsiteY1686" fmla="*/ 424654 h 3674557"/>
              <a:gd name="connsiteX1687" fmla="*/ 6499952 w 6745475"/>
              <a:gd name="connsiteY1687" fmla="*/ 393300 h 3674557"/>
              <a:gd name="connsiteX1688" fmla="*/ 6531303 w 6745475"/>
              <a:gd name="connsiteY1688" fmla="*/ 358258 h 3674557"/>
              <a:gd name="connsiteX1689" fmla="*/ 6566345 w 6745475"/>
              <a:gd name="connsiteY1689" fmla="*/ 393300 h 3674557"/>
              <a:gd name="connsiteX1690" fmla="*/ 6566345 w 6745475"/>
              <a:gd name="connsiteY1690" fmla="*/ 214172 h 3674557"/>
              <a:gd name="connsiteX1691" fmla="*/ 6531303 w 6745475"/>
              <a:gd name="connsiteY1691" fmla="*/ 245526 h 3674557"/>
              <a:gd name="connsiteX1692" fmla="*/ 6499952 w 6745475"/>
              <a:gd name="connsiteY1692" fmla="*/ 214172 h 3674557"/>
              <a:gd name="connsiteX1693" fmla="*/ 6531303 w 6745475"/>
              <a:gd name="connsiteY1693" fmla="*/ 179131 h 3674557"/>
              <a:gd name="connsiteX1694" fmla="*/ 6566345 w 6745475"/>
              <a:gd name="connsiteY1694" fmla="*/ 214172 h 3674557"/>
              <a:gd name="connsiteX1695" fmla="*/ 6566345 w 6745475"/>
              <a:gd name="connsiteY1695" fmla="*/ 31352 h 3674557"/>
              <a:gd name="connsiteX1696" fmla="*/ 6531303 w 6745475"/>
              <a:gd name="connsiteY1696" fmla="*/ 66396 h 3674557"/>
              <a:gd name="connsiteX1697" fmla="*/ 6499952 w 6745475"/>
              <a:gd name="connsiteY1697" fmla="*/ 31352 h 3674557"/>
              <a:gd name="connsiteX1698" fmla="*/ 6531303 w 6745475"/>
              <a:gd name="connsiteY1698" fmla="*/ 0 h 3674557"/>
              <a:gd name="connsiteX1699" fmla="*/ 6566345 w 6745475"/>
              <a:gd name="connsiteY1699" fmla="*/ 31352 h 3674557"/>
              <a:gd name="connsiteX1700" fmla="*/ 6745458 w 6745475"/>
              <a:gd name="connsiteY1700" fmla="*/ 1652038 h 3674557"/>
              <a:gd name="connsiteX1701" fmla="*/ 6714101 w 6745475"/>
              <a:gd name="connsiteY1701" fmla="*/ 1687083 h 3674557"/>
              <a:gd name="connsiteX1702" fmla="*/ 6679064 w 6745475"/>
              <a:gd name="connsiteY1702" fmla="*/ 1652038 h 3674557"/>
              <a:gd name="connsiteX1703" fmla="*/ 6714101 w 6745475"/>
              <a:gd name="connsiteY1703" fmla="*/ 1620687 h 3674557"/>
              <a:gd name="connsiteX1704" fmla="*/ 6745458 w 6745475"/>
              <a:gd name="connsiteY1704" fmla="*/ 1652038 h 3674557"/>
              <a:gd name="connsiteX1705" fmla="*/ 6745458 w 6745475"/>
              <a:gd name="connsiteY1705" fmla="*/ 1472913 h 3674557"/>
              <a:gd name="connsiteX1706" fmla="*/ 6714101 w 6745475"/>
              <a:gd name="connsiteY1706" fmla="*/ 1507957 h 3674557"/>
              <a:gd name="connsiteX1707" fmla="*/ 6679064 w 6745475"/>
              <a:gd name="connsiteY1707" fmla="*/ 1472913 h 3674557"/>
              <a:gd name="connsiteX1708" fmla="*/ 6714101 w 6745475"/>
              <a:gd name="connsiteY1708" fmla="*/ 1441562 h 3674557"/>
              <a:gd name="connsiteX1709" fmla="*/ 6745458 w 6745475"/>
              <a:gd name="connsiteY1709" fmla="*/ 1472913 h 3674557"/>
              <a:gd name="connsiteX1710" fmla="*/ 6745458 w 6745475"/>
              <a:gd name="connsiteY1710" fmla="*/ 1293783 h 3674557"/>
              <a:gd name="connsiteX1711" fmla="*/ 6714108 w 6745475"/>
              <a:gd name="connsiteY1711" fmla="*/ 1328828 h 3674557"/>
              <a:gd name="connsiteX1712" fmla="*/ 6679064 w 6745475"/>
              <a:gd name="connsiteY1712" fmla="*/ 1293783 h 3674557"/>
              <a:gd name="connsiteX1713" fmla="*/ 6714108 w 6745475"/>
              <a:gd name="connsiteY1713" fmla="*/ 1262431 h 3674557"/>
              <a:gd name="connsiteX1714" fmla="*/ 6745458 w 6745475"/>
              <a:gd name="connsiteY1714" fmla="*/ 1293783 h 3674557"/>
              <a:gd name="connsiteX1715" fmla="*/ 6745468 w 6745475"/>
              <a:gd name="connsiteY1715" fmla="*/ 1112172 h 3674557"/>
              <a:gd name="connsiteX1716" fmla="*/ 6714108 w 6745475"/>
              <a:gd name="connsiteY1716" fmla="*/ 1149573 h 3674557"/>
              <a:gd name="connsiteX1717" fmla="*/ 6679077 w 6745475"/>
              <a:gd name="connsiteY1717" fmla="*/ 1112172 h 3674557"/>
              <a:gd name="connsiteX1718" fmla="*/ 6714108 w 6745475"/>
              <a:gd name="connsiteY1718" fmla="*/ 1074771 h 3674557"/>
              <a:gd name="connsiteX1719" fmla="*/ 6745468 w 6745475"/>
              <a:gd name="connsiteY1719" fmla="*/ 1112172 h 3674557"/>
              <a:gd name="connsiteX1720" fmla="*/ 6745468 w 6745475"/>
              <a:gd name="connsiteY1720" fmla="*/ 934028 h 3674557"/>
              <a:gd name="connsiteX1721" fmla="*/ 6710428 w 6745475"/>
              <a:gd name="connsiteY1721" fmla="*/ 970494 h 3674557"/>
              <a:gd name="connsiteX1722" fmla="*/ 6679085 w 6745475"/>
              <a:gd name="connsiteY1722" fmla="*/ 934028 h 3674557"/>
              <a:gd name="connsiteX1723" fmla="*/ 6710428 w 6745475"/>
              <a:gd name="connsiteY1723" fmla="*/ 895646 h 3674557"/>
              <a:gd name="connsiteX1724" fmla="*/ 6745468 w 6745475"/>
              <a:gd name="connsiteY1724" fmla="*/ 934028 h 3674557"/>
              <a:gd name="connsiteX1725" fmla="*/ 6745468 w 6745475"/>
              <a:gd name="connsiteY1725" fmla="*/ 753917 h 3674557"/>
              <a:gd name="connsiteX1726" fmla="*/ 6710428 w 6745475"/>
              <a:gd name="connsiteY1726" fmla="*/ 791318 h 3674557"/>
              <a:gd name="connsiteX1727" fmla="*/ 6679085 w 6745475"/>
              <a:gd name="connsiteY1727" fmla="*/ 753917 h 3674557"/>
              <a:gd name="connsiteX1728" fmla="*/ 6710428 w 6745475"/>
              <a:gd name="connsiteY1728" fmla="*/ 716516 h 3674557"/>
              <a:gd name="connsiteX1729" fmla="*/ 6745468 w 6745475"/>
              <a:gd name="connsiteY1729" fmla="*/ 753917 h 3674557"/>
              <a:gd name="connsiteX1730" fmla="*/ 6745475 w 6745475"/>
              <a:gd name="connsiteY1730" fmla="*/ 572430 h 3674557"/>
              <a:gd name="connsiteX1731" fmla="*/ 6710441 w 6745475"/>
              <a:gd name="connsiteY1731" fmla="*/ 603784 h 3674557"/>
              <a:gd name="connsiteX1732" fmla="*/ 6679085 w 6745475"/>
              <a:gd name="connsiteY1732" fmla="*/ 572430 h 3674557"/>
              <a:gd name="connsiteX1733" fmla="*/ 6710441 w 6745475"/>
              <a:gd name="connsiteY1733" fmla="*/ 537388 h 3674557"/>
              <a:gd name="connsiteX1734" fmla="*/ 6745475 w 6745475"/>
              <a:gd name="connsiteY1734" fmla="*/ 572430 h 3674557"/>
              <a:gd name="connsiteX1735" fmla="*/ 6745475 w 6745475"/>
              <a:gd name="connsiteY1735" fmla="*/ 393300 h 3674557"/>
              <a:gd name="connsiteX1736" fmla="*/ 6710441 w 6745475"/>
              <a:gd name="connsiteY1736" fmla="*/ 424654 h 3674557"/>
              <a:gd name="connsiteX1737" fmla="*/ 6679085 w 6745475"/>
              <a:gd name="connsiteY1737" fmla="*/ 393300 h 3674557"/>
              <a:gd name="connsiteX1738" fmla="*/ 6710441 w 6745475"/>
              <a:gd name="connsiteY1738" fmla="*/ 358258 h 3674557"/>
              <a:gd name="connsiteX1739" fmla="*/ 6745475 w 6745475"/>
              <a:gd name="connsiteY1739" fmla="*/ 393300 h 3674557"/>
              <a:gd name="connsiteX1740" fmla="*/ 6745475 w 6745475"/>
              <a:gd name="connsiteY1740" fmla="*/ 214172 h 3674557"/>
              <a:gd name="connsiteX1741" fmla="*/ 6710441 w 6745475"/>
              <a:gd name="connsiteY1741" fmla="*/ 245526 h 3674557"/>
              <a:gd name="connsiteX1742" fmla="*/ 6679085 w 6745475"/>
              <a:gd name="connsiteY1742" fmla="*/ 214172 h 3674557"/>
              <a:gd name="connsiteX1743" fmla="*/ 6710441 w 6745475"/>
              <a:gd name="connsiteY1743" fmla="*/ 179131 h 3674557"/>
              <a:gd name="connsiteX1744" fmla="*/ 6745475 w 6745475"/>
              <a:gd name="connsiteY1744" fmla="*/ 214172 h 3674557"/>
              <a:gd name="connsiteX1745" fmla="*/ 6745475 w 6745475"/>
              <a:gd name="connsiteY1745" fmla="*/ 31352 h 3674557"/>
              <a:gd name="connsiteX1746" fmla="*/ 6710441 w 6745475"/>
              <a:gd name="connsiteY1746" fmla="*/ 66396 h 3674557"/>
              <a:gd name="connsiteX1747" fmla="*/ 6679085 w 6745475"/>
              <a:gd name="connsiteY1747" fmla="*/ 31352 h 3674557"/>
              <a:gd name="connsiteX1748" fmla="*/ 6710441 w 6745475"/>
              <a:gd name="connsiteY1748" fmla="*/ 0 h 3674557"/>
              <a:gd name="connsiteX1749" fmla="*/ 6745475 w 6745475"/>
              <a:gd name="connsiteY1749" fmla="*/ 31352 h 3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</a:cxnLst>
            <a:rect l="l" t="t" r="r" b="b"/>
            <a:pathLst>
              <a:path w="6745475" h="3674557">
                <a:moveTo>
                  <a:pt x="66345" y="3639516"/>
                </a:moveTo>
                <a:cubicBezTo>
                  <a:pt x="66345" y="3657960"/>
                  <a:pt x="51179" y="3674557"/>
                  <a:pt x="30330" y="3674557"/>
                </a:cubicBezTo>
                <a:cubicBezTo>
                  <a:pt x="15164" y="3674557"/>
                  <a:pt x="0" y="3657960"/>
                  <a:pt x="0" y="3639516"/>
                </a:cubicBezTo>
                <a:cubicBezTo>
                  <a:pt x="0" y="3622918"/>
                  <a:pt x="15164" y="3608164"/>
                  <a:pt x="30330" y="3608164"/>
                </a:cubicBezTo>
                <a:cubicBezTo>
                  <a:pt x="51179" y="3608164"/>
                  <a:pt x="66345" y="3622918"/>
                  <a:pt x="66345" y="3639516"/>
                </a:cubicBezTo>
                <a:close/>
                <a:moveTo>
                  <a:pt x="66348" y="3460386"/>
                </a:moveTo>
                <a:cubicBezTo>
                  <a:pt x="66348" y="3478829"/>
                  <a:pt x="51184" y="3495427"/>
                  <a:pt x="30333" y="3495427"/>
                </a:cubicBezTo>
                <a:cubicBezTo>
                  <a:pt x="15169" y="3495427"/>
                  <a:pt x="5" y="3478829"/>
                  <a:pt x="5" y="3460386"/>
                </a:cubicBezTo>
                <a:cubicBezTo>
                  <a:pt x="5" y="3440098"/>
                  <a:pt x="15169" y="3429034"/>
                  <a:pt x="30333" y="3429034"/>
                </a:cubicBezTo>
                <a:cubicBezTo>
                  <a:pt x="51184" y="3429034"/>
                  <a:pt x="66348" y="3440098"/>
                  <a:pt x="66348" y="3460386"/>
                </a:cubicBezTo>
                <a:close/>
                <a:moveTo>
                  <a:pt x="66358" y="3279761"/>
                </a:moveTo>
                <a:cubicBezTo>
                  <a:pt x="66358" y="3298956"/>
                  <a:pt x="51194" y="3316229"/>
                  <a:pt x="30343" y="3316229"/>
                </a:cubicBezTo>
                <a:cubicBezTo>
                  <a:pt x="15179" y="3316229"/>
                  <a:pt x="13" y="3298956"/>
                  <a:pt x="13" y="3279761"/>
                </a:cubicBezTo>
                <a:cubicBezTo>
                  <a:pt x="13" y="3258649"/>
                  <a:pt x="11388" y="3241376"/>
                  <a:pt x="30343" y="3241376"/>
                </a:cubicBezTo>
                <a:cubicBezTo>
                  <a:pt x="51194" y="3241376"/>
                  <a:pt x="66358" y="3258649"/>
                  <a:pt x="66358" y="3279761"/>
                </a:cubicBezTo>
                <a:close/>
                <a:moveTo>
                  <a:pt x="66371" y="3099647"/>
                </a:moveTo>
                <a:cubicBezTo>
                  <a:pt x="66371" y="3121300"/>
                  <a:pt x="51207" y="3137046"/>
                  <a:pt x="30356" y="3137046"/>
                </a:cubicBezTo>
                <a:cubicBezTo>
                  <a:pt x="11401" y="3137046"/>
                  <a:pt x="26" y="3121300"/>
                  <a:pt x="26" y="3099647"/>
                </a:cubicBezTo>
                <a:cubicBezTo>
                  <a:pt x="26" y="3079964"/>
                  <a:pt x="11401" y="3062248"/>
                  <a:pt x="30356" y="3062248"/>
                </a:cubicBezTo>
                <a:cubicBezTo>
                  <a:pt x="51207" y="3062248"/>
                  <a:pt x="66371" y="3079964"/>
                  <a:pt x="66371" y="3099647"/>
                </a:cubicBezTo>
                <a:close/>
                <a:moveTo>
                  <a:pt x="66383" y="2918160"/>
                </a:moveTo>
                <a:cubicBezTo>
                  <a:pt x="66383" y="2938447"/>
                  <a:pt x="51220" y="2949514"/>
                  <a:pt x="30368" y="2949514"/>
                </a:cubicBezTo>
                <a:cubicBezTo>
                  <a:pt x="11414" y="2949514"/>
                  <a:pt x="41" y="2938447"/>
                  <a:pt x="41" y="2918160"/>
                </a:cubicBezTo>
                <a:cubicBezTo>
                  <a:pt x="41" y="2899716"/>
                  <a:pt x="11414" y="2883118"/>
                  <a:pt x="30368" y="2883118"/>
                </a:cubicBezTo>
                <a:cubicBezTo>
                  <a:pt x="51220" y="2883118"/>
                  <a:pt x="66383" y="2899716"/>
                  <a:pt x="66383" y="2918160"/>
                </a:cubicBezTo>
                <a:close/>
                <a:moveTo>
                  <a:pt x="66399" y="2739035"/>
                </a:moveTo>
                <a:cubicBezTo>
                  <a:pt x="66399" y="2759322"/>
                  <a:pt x="51232" y="2770389"/>
                  <a:pt x="30383" y="2770389"/>
                </a:cubicBezTo>
                <a:cubicBezTo>
                  <a:pt x="11426" y="2770389"/>
                  <a:pt x="53" y="2759322"/>
                  <a:pt x="53" y="2739035"/>
                </a:cubicBezTo>
                <a:cubicBezTo>
                  <a:pt x="53" y="2720591"/>
                  <a:pt x="11426" y="2703993"/>
                  <a:pt x="30383" y="2703993"/>
                </a:cubicBezTo>
                <a:cubicBezTo>
                  <a:pt x="51232" y="2703993"/>
                  <a:pt x="66399" y="2720591"/>
                  <a:pt x="66399" y="2739035"/>
                </a:cubicBezTo>
                <a:close/>
                <a:moveTo>
                  <a:pt x="66411" y="2559902"/>
                </a:moveTo>
                <a:cubicBezTo>
                  <a:pt x="66411" y="2574656"/>
                  <a:pt x="51247" y="2591256"/>
                  <a:pt x="30396" y="2591256"/>
                </a:cubicBezTo>
                <a:cubicBezTo>
                  <a:pt x="11441" y="2591256"/>
                  <a:pt x="69" y="2574656"/>
                  <a:pt x="69" y="2559902"/>
                </a:cubicBezTo>
                <a:cubicBezTo>
                  <a:pt x="69" y="2539614"/>
                  <a:pt x="11441" y="2524860"/>
                  <a:pt x="30396" y="2524860"/>
                </a:cubicBezTo>
                <a:cubicBezTo>
                  <a:pt x="51247" y="2524860"/>
                  <a:pt x="66411" y="2539614"/>
                  <a:pt x="66411" y="2559902"/>
                </a:cubicBezTo>
                <a:close/>
                <a:moveTo>
                  <a:pt x="66426" y="2377087"/>
                </a:moveTo>
                <a:cubicBezTo>
                  <a:pt x="66426" y="2395531"/>
                  <a:pt x="51263" y="2412131"/>
                  <a:pt x="30411" y="2412131"/>
                </a:cubicBezTo>
                <a:cubicBezTo>
                  <a:pt x="11457" y="2412131"/>
                  <a:pt x="84" y="2395531"/>
                  <a:pt x="84" y="2377087"/>
                </a:cubicBezTo>
                <a:cubicBezTo>
                  <a:pt x="84" y="2360489"/>
                  <a:pt x="11457" y="2345735"/>
                  <a:pt x="30411" y="2345735"/>
                </a:cubicBezTo>
                <a:cubicBezTo>
                  <a:pt x="51263" y="2345735"/>
                  <a:pt x="66426" y="2360489"/>
                  <a:pt x="66426" y="2377087"/>
                </a:cubicBezTo>
                <a:close/>
                <a:moveTo>
                  <a:pt x="66444" y="2197954"/>
                </a:moveTo>
                <a:cubicBezTo>
                  <a:pt x="66444" y="2216398"/>
                  <a:pt x="51278" y="2232998"/>
                  <a:pt x="30429" y="2232998"/>
                </a:cubicBezTo>
                <a:cubicBezTo>
                  <a:pt x="11472" y="2232998"/>
                  <a:pt x="99" y="2216398"/>
                  <a:pt x="99" y="2197954"/>
                </a:cubicBezTo>
                <a:cubicBezTo>
                  <a:pt x="99" y="2181356"/>
                  <a:pt x="11472" y="2166602"/>
                  <a:pt x="30429" y="2166602"/>
                </a:cubicBezTo>
                <a:cubicBezTo>
                  <a:pt x="51278" y="2166602"/>
                  <a:pt x="66444" y="2181356"/>
                  <a:pt x="66444" y="2197954"/>
                </a:cubicBezTo>
                <a:close/>
                <a:moveTo>
                  <a:pt x="66454" y="2016986"/>
                </a:moveTo>
                <a:cubicBezTo>
                  <a:pt x="66454" y="2037273"/>
                  <a:pt x="51290" y="2053873"/>
                  <a:pt x="30439" y="2053873"/>
                </a:cubicBezTo>
                <a:cubicBezTo>
                  <a:pt x="11484" y="2053873"/>
                  <a:pt x="112" y="2037273"/>
                  <a:pt x="112" y="2016986"/>
                </a:cubicBezTo>
                <a:cubicBezTo>
                  <a:pt x="112" y="1998542"/>
                  <a:pt x="11484" y="1987477"/>
                  <a:pt x="30439" y="1987477"/>
                </a:cubicBezTo>
                <a:cubicBezTo>
                  <a:pt x="51290" y="1987477"/>
                  <a:pt x="66454" y="1998542"/>
                  <a:pt x="66454" y="2016986"/>
                </a:cubicBezTo>
                <a:close/>
                <a:moveTo>
                  <a:pt x="245526" y="3639516"/>
                </a:moveTo>
                <a:cubicBezTo>
                  <a:pt x="245526" y="3657960"/>
                  <a:pt x="228926" y="3674557"/>
                  <a:pt x="210485" y="3674557"/>
                </a:cubicBezTo>
                <a:cubicBezTo>
                  <a:pt x="193884" y="3674557"/>
                  <a:pt x="179130" y="3657960"/>
                  <a:pt x="179130" y="3639516"/>
                </a:cubicBezTo>
                <a:cubicBezTo>
                  <a:pt x="179130" y="3622918"/>
                  <a:pt x="193884" y="3608164"/>
                  <a:pt x="210485" y="3608164"/>
                </a:cubicBezTo>
                <a:cubicBezTo>
                  <a:pt x="228926" y="3608164"/>
                  <a:pt x="245526" y="3619228"/>
                  <a:pt x="245526" y="3639516"/>
                </a:cubicBezTo>
                <a:close/>
                <a:moveTo>
                  <a:pt x="245529" y="3460386"/>
                </a:moveTo>
                <a:cubicBezTo>
                  <a:pt x="245529" y="3478829"/>
                  <a:pt x="228931" y="3495427"/>
                  <a:pt x="210487" y="3495427"/>
                </a:cubicBezTo>
                <a:cubicBezTo>
                  <a:pt x="193889" y="3495427"/>
                  <a:pt x="179133" y="3478829"/>
                  <a:pt x="179133" y="3460386"/>
                </a:cubicBezTo>
                <a:cubicBezTo>
                  <a:pt x="179133" y="3440098"/>
                  <a:pt x="193889" y="3429034"/>
                  <a:pt x="210487" y="3429034"/>
                </a:cubicBezTo>
                <a:cubicBezTo>
                  <a:pt x="228931" y="3429034"/>
                  <a:pt x="245529" y="3440098"/>
                  <a:pt x="245529" y="3460386"/>
                </a:cubicBezTo>
                <a:close/>
                <a:moveTo>
                  <a:pt x="245539" y="3279761"/>
                </a:moveTo>
                <a:cubicBezTo>
                  <a:pt x="245539" y="3298956"/>
                  <a:pt x="228939" y="3316229"/>
                  <a:pt x="210497" y="3316229"/>
                </a:cubicBezTo>
                <a:cubicBezTo>
                  <a:pt x="193897" y="3316229"/>
                  <a:pt x="179143" y="3298956"/>
                  <a:pt x="179143" y="3279761"/>
                </a:cubicBezTo>
                <a:cubicBezTo>
                  <a:pt x="179143" y="3258649"/>
                  <a:pt x="193897" y="3241376"/>
                  <a:pt x="210497" y="3241376"/>
                </a:cubicBezTo>
                <a:cubicBezTo>
                  <a:pt x="228939" y="3241376"/>
                  <a:pt x="245539" y="3258649"/>
                  <a:pt x="245539" y="3279761"/>
                </a:cubicBezTo>
                <a:close/>
                <a:moveTo>
                  <a:pt x="245551" y="3099647"/>
                </a:moveTo>
                <a:cubicBezTo>
                  <a:pt x="245551" y="3121300"/>
                  <a:pt x="228951" y="3137046"/>
                  <a:pt x="210510" y="3137046"/>
                </a:cubicBezTo>
                <a:cubicBezTo>
                  <a:pt x="193910" y="3137046"/>
                  <a:pt x="179156" y="3121300"/>
                  <a:pt x="179156" y="3099647"/>
                </a:cubicBezTo>
                <a:cubicBezTo>
                  <a:pt x="179156" y="3079964"/>
                  <a:pt x="193910" y="3062248"/>
                  <a:pt x="210510" y="3062248"/>
                </a:cubicBezTo>
                <a:cubicBezTo>
                  <a:pt x="228951" y="3062248"/>
                  <a:pt x="245551" y="3079964"/>
                  <a:pt x="245551" y="3099647"/>
                </a:cubicBezTo>
                <a:close/>
                <a:moveTo>
                  <a:pt x="245564" y="2918160"/>
                </a:moveTo>
                <a:cubicBezTo>
                  <a:pt x="245564" y="2938447"/>
                  <a:pt x="228964" y="2949514"/>
                  <a:pt x="210523" y="2949514"/>
                </a:cubicBezTo>
                <a:cubicBezTo>
                  <a:pt x="193922" y="2949514"/>
                  <a:pt x="179168" y="2938447"/>
                  <a:pt x="179168" y="2918160"/>
                </a:cubicBezTo>
                <a:cubicBezTo>
                  <a:pt x="179168" y="2899716"/>
                  <a:pt x="193922" y="2883118"/>
                  <a:pt x="210523" y="2883118"/>
                </a:cubicBezTo>
                <a:cubicBezTo>
                  <a:pt x="228964" y="2883118"/>
                  <a:pt x="245564" y="2899716"/>
                  <a:pt x="245564" y="2918160"/>
                </a:cubicBezTo>
                <a:close/>
                <a:moveTo>
                  <a:pt x="245577" y="2739035"/>
                </a:moveTo>
                <a:cubicBezTo>
                  <a:pt x="245577" y="2755632"/>
                  <a:pt x="228979" y="2770389"/>
                  <a:pt x="210535" y="2770389"/>
                </a:cubicBezTo>
                <a:cubicBezTo>
                  <a:pt x="193937" y="2770389"/>
                  <a:pt x="179183" y="2755632"/>
                  <a:pt x="179183" y="2739035"/>
                </a:cubicBezTo>
                <a:cubicBezTo>
                  <a:pt x="179183" y="2720591"/>
                  <a:pt x="193937" y="2703993"/>
                  <a:pt x="210535" y="2703993"/>
                </a:cubicBezTo>
                <a:cubicBezTo>
                  <a:pt x="228979" y="2703993"/>
                  <a:pt x="245577" y="2720591"/>
                  <a:pt x="245577" y="2739035"/>
                </a:cubicBezTo>
                <a:close/>
                <a:moveTo>
                  <a:pt x="245592" y="2559902"/>
                </a:moveTo>
                <a:cubicBezTo>
                  <a:pt x="245592" y="2574656"/>
                  <a:pt x="228994" y="2591256"/>
                  <a:pt x="210550" y="2591256"/>
                </a:cubicBezTo>
                <a:cubicBezTo>
                  <a:pt x="193953" y="2591256"/>
                  <a:pt x="179199" y="2574656"/>
                  <a:pt x="179199" y="2559902"/>
                </a:cubicBezTo>
                <a:cubicBezTo>
                  <a:pt x="179199" y="2539614"/>
                  <a:pt x="193953" y="2524860"/>
                  <a:pt x="210550" y="2524860"/>
                </a:cubicBezTo>
                <a:cubicBezTo>
                  <a:pt x="228994" y="2524860"/>
                  <a:pt x="245592" y="2539614"/>
                  <a:pt x="245592" y="2559902"/>
                </a:cubicBezTo>
                <a:close/>
                <a:moveTo>
                  <a:pt x="245607" y="2377087"/>
                </a:moveTo>
                <a:cubicBezTo>
                  <a:pt x="245607" y="2395531"/>
                  <a:pt x="229009" y="2412131"/>
                  <a:pt x="210566" y="2412131"/>
                </a:cubicBezTo>
                <a:cubicBezTo>
                  <a:pt x="193968" y="2412131"/>
                  <a:pt x="179214" y="2395531"/>
                  <a:pt x="179214" y="2377087"/>
                </a:cubicBezTo>
                <a:cubicBezTo>
                  <a:pt x="179214" y="2360489"/>
                  <a:pt x="193968" y="2345735"/>
                  <a:pt x="210566" y="2345735"/>
                </a:cubicBezTo>
                <a:cubicBezTo>
                  <a:pt x="229009" y="2345735"/>
                  <a:pt x="245607" y="2360489"/>
                  <a:pt x="245607" y="2377087"/>
                </a:cubicBezTo>
                <a:close/>
                <a:moveTo>
                  <a:pt x="245622" y="2197954"/>
                </a:moveTo>
                <a:cubicBezTo>
                  <a:pt x="245622" y="2216398"/>
                  <a:pt x="229025" y="2232998"/>
                  <a:pt x="210581" y="2232998"/>
                </a:cubicBezTo>
                <a:cubicBezTo>
                  <a:pt x="193983" y="2232998"/>
                  <a:pt x="179229" y="2216398"/>
                  <a:pt x="179229" y="2197954"/>
                </a:cubicBezTo>
                <a:cubicBezTo>
                  <a:pt x="179229" y="2181356"/>
                  <a:pt x="193983" y="2166602"/>
                  <a:pt x="210581" y="2166602"/>
                </a:cubicBezTo>
                <a:cubicBezTo>
                  <a:pt x="229025" y="2166602"/>
                  <a:pt x="245622" y="2181356"/>
                  <a:pt x="245622" y="2197954"/>
                </a:cubicBezTo>
                <a:close/>
                <a:moveTo>
                  <a:pt x="245635" y="2016986"/>
                </a:moveTo>
                <a:cubicBezTo>
                  <a:pt x="245635" y="2037273"/>
                  <a:pt x="229035" y="2053873"/>
                  <a:pt x="210593" y="2053873"/>
                </a:cubicBezTo>
                <a:cubicBezTo>
                  <a:pt x="193993" y="2053873"/>
                  <a:pt x="179239" y="2037273"/>
                  <a:pt x="179239" y="2016986"/>
                </a:cubicBezTo>
                <a:cubicBezTo>
                  <a:pt x="179239" y="1998542"/>
                  <a:pt x="193993" y="1987477"/>
                  <a:pt x="210593" y="1987477"/>
                </a:cubicBezTo>
                <a:cubicBezTo>
                  <a:pt x="229035" y="1987477"/>
                  <a:pt x="245635" y="1998542"/>
                  <a:pt x="245635" y="2016986"/>
                </a:cubicBezTo>
                <a:close/>
                <a:moveTo>
                  <a:pt x="424656" y="3460386"/>
                </a:moveTo>
                <a:cubicBezTo>
                  <a:pt x="424656" y="3478829"/>
                  <a:pt x="408056" y="3495427"/>
                  <a:pt x="393302" y="3495427"/>
                </a:cubicBezTo>
                <a:cubicBezTo>
                  <a:pt x="373014" y="3495427"/>
                  <a:pt x="358260" y="3478829"/>
                  <a:pt x="358260" y="3460386"/>
                </a:cubicBezTo>
                <a:cubicBezTo>
                  <a:pt x="358260" y="3440098"/>
                  <a:pt x="373014" y="3429034"/>
                  <a:pt x="393302" y="3429034"/>
                </a:cubicBezTo>
                <a:cubicBezTo>
                  <a:pt x="408056" y="3429034"/>
                  <a:pt x="424656" y="3440098"/>
                  <a:pt x="424656" y="3460386"/>
                </a:cubicBezTo>
                <a:close/>
                <a:moveTo>
                  <a:pt x="424664" y="3279761"/>
                </a:moveTo>
                <a:cubicBezTo>
                  <a:pt x="424664" y="3298956"/>
                  <a:pt x="408066" y="3316229"/>
                  <a:pt x="393312" y="3316229"/>
                </a:cubicBezTo>
                <a:cubicBezTo>
                  <a:pt x="373025" y="3316229"/>
                  <a:pt x="358270" y="3298956"/>
                  <a:pt x="358270" y="3279761"/>
                </a:cubicBezTo>
                <a:cubicBezTo>
                  <a:pt x="358270" y="3258649"/>
                  <a:pt x="373025" y="3241376"/>
                  <a:pt x="393312" y="3241376"/>
                </a:cubicBezTo>
                <a:cubicBezTo>
                  <a:pt x="408066" y="3241376"/>
                  <a:pt x="424664" y="3258649"/>
                  <a:pt x="424664" y="3279761"/>
                </a:cubicBezTo>
                <a:close/>
                <a:moveTo>
                  <a:pt x="424676" y="3099647"/>
                </a:moveTo>
                <a:cubicBezTo>
                  <a:pt x="424676" y="3121300"/>
                  <a:pt x="408079" y="3137046"/>
                  <a:pt x="393325" y="3137046"/>
                </a:cubicBezTo>
                <a:cubicBezTo>
                  <a:pt x="373037" y="3137046"/>
                  <a:pt x="358283" y="3121300"/>
                  <a:pt x="358283" y="3099647"/>
                </a:cubicBezTo>
                <a:cubicBezTo>
                  <a:pt x="358283" y="3079964"/>
                  <a:pt x="373037" y="3062248"/>
                  <a:pt x="393325" y="3062248"/>
                </a:cubicBezTo>
                <a:cubicBezTo>
                  <a:pt x="408079" y="3062248"/>
                  <a:pt x="424676" y="3079964"/>
                  <a:pt x="424676" y="3099647"/>
                </a:cubicBezTo>
                <a:close/>
                <a:moveTo>
                  <a:pt x="424692" y="2918160"/>
                </a:moveTo>
                <a:cubicBezTo>
                  <a:pt x="424692" y="2938447"/>
                  <a:pt x="408091" y="2949514"/>
                  <a:pt x="393337" y="2949514"/>
                </a:cubicBezTo>
                <a:cubicBezTo>
                  <a:pt x="373050" y="2949514"/>
                  <a:pt x="358296" y="2938447"/>
                  <a:pt x="358296" y="2918160"/>
                </a:cubicBezTo>
                <a:cubicBezTo>
                  <a:pt x="358296" y="2899716"/>
                  <a:pt x="373050" y="2883118"/>
                  <a:pt x="393337" y="2883118"/>
                </a:cubicBezTo>
                <a:cubicBezTo>
                  <a:pt x="408091" y="2883118"/>
                  <a:pt x="424692" y="2899716"/>
                  <a:pt x="424692" y="2918160"/>
                </a:cubicBezTo>
                <a:close/>
                <a:moveTo>
                  <a:pt x="424704" y="2739035"/>
                </a:moveTo>
                <a:cubicBezTo>
                  <a:pt x="424704" y="2755632"/>
                  <a:pt x="408107" y="2770389"/>
                  <a:pt x="389663" y="2770389"/>
                </a:cubicBezTo>
                <a:cubicBezTo>
                  <a:pt x="373065" y="2770389"/>
                  <a:pt x="358311" y="2755632"/>
                  <a:pt x="358311" y="2739035"/>
                </a:cubicBezTo>
                <a:cubicBezTo>
                  <a:pt x="358311" y="2720591"/>
                  <a:pt x="373065" y="2703993"/>
                  <a:pt x="389663" y="2703993"/>
                </a:cubicBezTo>
                <a:cubicBezTo>
                  <a:pt x="408107" y="2703993"/>
                  <a:pt x="424704" y="2720591"/>
                  <a:pt x="424704" y="2739035"/>
                </a:cubicBezTo>
                <a:close/>
                <a:moveTo>
                  <a:pt x="424719" y="2559902"/>
                </a:moveTo>
                <a:cubicBezTo>
                  <a:pt x="424719" y="2574656"/>
                  <a:pt x="408119" y="2591256"/>
                  <a:pt x="389678" y="2591256"/>
                </a:cubicBezTo>
                <a:cubicBezTo>
                  <a:pt x="373078" y="2591256"/>
                  <a:pt x="358324" y="2574656"/>
                  <a:pt x="358324" y="2559902"/>
                </a:cubicBezTo>
                <a:cubicBezTo>
                  <a:pt x="358324" y="2539614"/>
                  <a:pt x="373078" y="2524860"/>
                  <a:pt x="389678" y="2524860"/>
                </a:cubicBezTo>
                <a:cubicBezTo>
                  <a:pt x="408119" y="2524860"/>
                  <a:pt x="424719" y="2539614"/>
                  <a:pt x="424719" y="2559902"/>
                </a:cubicBezTo>
                <a:close/>
                <a:moveTo>
                  <a:pt x="424735" y="2377087"/>
                </a:moveTo>
                <a:cubicBezTo>
                  <a:pt x="424735" y="2395531"/>
                  <a:pt x="408134" y="2412131"/>
                  <a:pt x="389693" y="2412131"/>
                </a:cubicBezTo>
                <a:cubicBezTo>
                  <a:pt x="373093" y="2412131"/>
                  <a:pt x="358339" y="2395531"/>
                  <a:pt x="358339" y="2377087"/>
                </a:cubicBezTo>
                <a:cubicBezTo>
                  <a:pt x="358339" y="2360489"/>
                  <a:pt x="373093" y="2345735"/>
                  <a:pt x="389693" y="2345735"/>
                </a:cubicBezTo>
                <a:cubicBezTo>
                  <a:pt x="408134" y="2345735"/>
                  <a:pt x="424735" y="2360489"/>
                  <a:pt x="424735" y="2377087"/>
                </a:cubicBezTo>
                <a:close/>
                <a:moveTo>
                  <a:pt x="424750" y="2197954"/>
                </a:moveTo>
                <a:cubicBezTo>
                  <a:pt x="424750" y="2216398"/>
                  <a:pt x="408150" y="2232998"/>
                  <a:pt x="389708" y="2232998"/>
                </a:cubicBezTo>
                <a:cubicBezTo>
                  <a:pt x="373108" y="2232998"/>
                  <a:pt x="358354" y="2216398"/>
                  <a:pt x="358354" y="2197954"/>
                </a:cubicBezTo>
                <a:cubicBezTo>
                  <a:pt x="358354" y="2181356"/>
                  <a:pt x="373108" y="2166602"/>
                  <a:pt x="389708" y="2166602"/>
                </a:cubicBezTo>
                <a:cubicBezTo>
                  <a:pt x="408150" y="2166602"/>
                  <a:pt x="424750" y="2181356"/>
                  <a:pt x="424750" y="2197954"/>
                </a:cubicBezTo>
                <a:close/>
                <a:moveTo>
                  <a:pt x="424760" y="2016986"/>
                </a:moveTo>
                <a:cubicBezTo>
                  <a:pt x="424760" y="2037273"/>
                  <a:pt x="408162" y="2053873"/>
                  <a:pt x="389718" y="2053873"/>
                </a:cubicBezTo>
                <a:cubicBezTo>
                  <a:pt x="373121" y="2053873"/>
                  <a:pt x="358367" y="2037273"/>
                  <a:pt x="358367" y="2016986"/>
                </a:cubicBezTo>
                <a:cubicBezTo>
                  <a:pt x="358367" y="1998542"/>
                  <a:pt x="373121" y="1987477"/>
                  <a:pt x="389718" y="1987477"/>
                </a:cubicBezTo>
                <a:cubicBezTo>
                  <a:pt x="408162" y="1987477"/>
                  <a:pt x="424760" y="1998542"/>
                  <a:pt x="424760" y="2016986"/>
                </a:cubicBezTo>
                <a:close/>
                <a:moveTo>
                  <a:pt x="424772" y="1837218"/>
                </a:moveTo>
                <a:cubicBezTo>
                  <a:pt x="424772" y="1858871"/>
                  <a:pt x="408172" y="1874619"/>
                  <a:pt x="389731" y="1874619"/>
                </a:cubicBezTo>
                <a:cubicBezTo>
                  <a:pt x="373131" y="1874619"/>
                  <a:pt x="358377" y="1858871"/>
                  <a:pt x="358377" y="1837218"/>
                </a:cubicBezTo>
                <a:cubicBezTo>
                  <a:pt x="358377" y="1817535"/>
                  <a:pt x="373131" y="1799819"/>
                  <a:pt x="389731" y="1799819"/>
                </a:cubicBezTo>
                <a:cubicBezTo>
                  <a:pt x="408172" y="1799819"/>
                  <a:pt x="424772" y="1817535"/>
                  <a:pt x="424772" y="1837218"/>
                </a:cubicBezTo>
                <a:close/>
                <a:moveTo>
                  <a:pt x="603801" y="3279761"/>
                </a:moveTo>
                <a:cubicBezTo>
                  <a:pt x="603801" y="3298956"/>
                  <a:pt x="587201" y="3316229"/>
                  <a:pt x="572447" y="3316229"/>
                </a:cubicBezTo>
                <a:cubicBezTo>
                  <a:pt x="552160" y="3316229"/>
                  <a:pt x="537406" y="3298956"/>
                  <a:pt x="537406" y="3279761"/>
                </a:cubicBezTo>
                <a:cubicBezTo>
                  <a:pt x="537406" y="3258649"/>
                  <a:pt x="552160" y="3241376"/>
                  <a:pt x="572447" y="3241376"/>
                </a:cubicBezTo>
                <a:cubicBezTo>
                  <a:pt x="587201" y="3241376"/>
                  <a:pt x="603801" y="3258649"/>
                  <a:pt x="603801" y="3279761"/>
                </a:cubicBezTo>
                <a:close/>
                <a:moveTo>
                  <a:pt x="603817" y="3099647"/>
                </a:moveTo>
                <a:cubicBezTo>
                  <a:pt x="603817" y="3121300"/>
                  <a:pt x="587216" y="3137046"/>
                  <a:pt x="572462" y="3137046"/>
                </a:cubicBezTo>
                <a:cubicBezTo>
                  <a:pt x="552172" y="3137046"/>
                  <a:pt x="537418" y="3121300"/>
                  <a:pt x="537418" y="3099647"/>
                </a:cubicBezTo>
                <a:cubicBezTo>
                  <a:pt x="537418" y="3079964"/>
                  <a:pt x="552172" y="3062248"/>
                  <a:pt x="572462" y="3062248"/>
                </a:cubicBezTo>
                <a:cubicBezTo>
                  <a:pt x="587216" y="3062248"/>
                  <a:pt x="603817" y="3079964"/>
                  <a:pt x="603817" y="3099647"/>
                </a:cubicBezTo>
                <a:close/>
                <a:moveTo>
                  <a:pt x="603829" y="2918160"/>
                </a:moveTo>
                <a:cubicBezTo>
                  <a:pt x="603829" y="2938447"/>
                  <a:pt x="587232" y="2949514"/>
                  <a:pt x="572475" y="2949514"/>
                </a:cubicBezTo>
                <a:cubicBezTo>
                  <a:pt x="552187" y="2949514"/>
                  <a:pt x="537433" y="2938447"/>
                  <a:pt x="537433" y="2918160"/>
                </a:cubicBezTo>
                <a:cubicBezTo>
                  <a:pt x="537433" y="2899716"/>
                  <a:pt x="552187" y="2883118"/>
                  <a:pt x="572475" y="2883118"/>
                </a:cubicBezTo>
                <a:cubicBezTo>
                  <a:pt x="587232" y="2883118"/>
                  <a:pt x="603829" y="2899716"/>
                  <a:pt x="603829" y="2918160"/>
                </a:cubicBezTo>
                <a:close/>
                <a:moveTo>
                  <a:pt x="603847" y="2739035"/>
                </a:moveTo>
                <a:cubicBezTo>
                  <a:pt x="603847" y="2755632"/>
                  <a:pt x="587247" y="2770389"/>
                  <a:pt x="572490" y="2770389"/>
                </a:cubicBezTo>
                <a:cubicBezTo>
                  <a:pt x="552203" y="2770389"/>
                  <a:pt x="537449" y="2755632"/>
                  <a:pt x="537449" y="2739035"/>
                </a:cubicBezTo>
                <a:cubicBezTo>
                  <a:pt x="537449" y="2720591"/>
                  <a:pt x="552203" y="2703993"/>
                  <a:pt x="572490" y="2703993"/>
                </a:cubicBezTo>
                <a:cubicBezTo>
                  <a:pt x="587247" y="2703993"/>
                  <a:pt x="603847" y="2720591"/>
                  <a:pt x="603847" y="2739035"/>
                </a:cubicBezTo>
                <a:close/>
                <a:moveTo>
                  <a:pt x="603865" y="2559902"/>
                </a:moveTo>
                <a:cubicBezTo>
                  <a:pt x="603865" y="2574656"/>
                  <a:pt x="587264" y="2591256"/>
                  <a:pt x="572508" y="2591256"/>
                </a:cubicBezTo>
                <a:cubicBezTo>
                  <a:pt x="552220" y="2591256"/>
                  <a:pt x="537466" y="2574656"/>
                  <a:pt x="537466" y="2559902"/>
                </a:cubicBezTo>
                <a:cubicBezTo>
                  <a:pt x="537466" y="2539614"/>
                  <a:pt x="552220" y="2524860"/>
                  <a:pt x="572508" y="2524860"/>
                </a:cubicBezTo>
                <a:cubicBezTo>
                  <a:pt x="587264" y="2524860"/>
                  <a:pt x="603865" y="2539614"/>
                  <a:pt x="603865" y="2559902"/>
                </a:cubicBezTo>
                <a:close/>
                <a:moveTo>
                  <a:pt x="603880" y="2377087"/>
                </a:moveTo>
                <a:cubicBezTo>
                  <a:pt x="603880" y="2395531"/>
                  <a:pt x="587280" y="2412131"/>
                  <a:pt x="572526" y="2412131"/>
                </a:cubicBezTo>
                <a:cubicBezTo>
                  <a:pt x="552236" y="2412131"/>
                  <a:pt x="537484" y="2395531"/>
                  <a:pt x="537484" y="2377087"/>
                </a:cubicBezTo>
                <a:cubicBezTo>
                  <a:pt x="537484" y="2360489"/>
                  <a:pt x="552236" y="2345735"/>
                  <a:pt x="572526" y="2345735"/>
                </a:cubicBezTo>
                <a:cubicBezTo>
                  <a:pt x="587280" y="2345735"/>
                  <a:pt x="603880" y="2360489"/>
                  <a:pt x="603880" y="2377087"/>
                </a:cubicBezTo>
                <a:close/>
                <a:moveTo>
                  <a:pt x="603897" y="2197954"/>
                </a:moveTo>
                <a:cubicBezTo>
                  <a:pt x="603897" y="2216398"/>
                  <a:pt x="587300" y="2232998"/>
                  <a:pt x="572543" y="2232998"/>
                </a:cubicBezTo>
                <a:cubicBezTo>
                  <a:pt x="552253" y="2232998"/>
                  <a:pt x="537502" y="2216398"/>
                  <a:pt x="537502" y="2197954"/>
                </a:cubicBezTo>
                <a:cubicBezTo>
                  <a:pt x="537502" y="2181356"/>
                  <a:pt x="552253" y="2166602"/>
                  <a:pt x="572543" y="2166602"/>
                </a:cubicBezTo>
                <a:cubicBezTo>
                  <a:pt x="587300" y="2166602"/>
                  <a:pt x="603897" y="2181356"/>
                  <a:pt x="603897" y="2197954"/>
                </a:cubicBezTo>
                <a:close/>
                <a:moveTo>
                  <a:pt x="603913" y="2016986"/>
                </a:moveTo>
                <a:cubicBezTo>
                  <a:pt x="603913" y="2037273"/>
                  <a:pt x="587312" y="2053873"/>
                  <a:pt x="572556" y="2053873"/>
                </a:cubicBezTo>
                <a:cubicBezTo>
                  <a:pt x="552266" y="2053873"/>
                  <a:pt x="537514" y="2037273"/>
                  <a:pt x="537514" y="2016986"/>
                </a:cubicBezTo>
                <a:cubicBezTo>
                  <a:pt x="537514" y="1998542"/>
                  <a:pt x="552266" y="1987477"/>
                  <a:pt x="572556" y="1987477"/>
                </a:cubicBezTo>
                <a:cubicBezTo>
                  <a:pt x="587312" y="1987477"/>
                  <a:pt x="603913" y="1998542"/>
                  <a:pt x="603913" y="2016986"/>
                </a:cubicBezTo>
                <a:close/>
                <a:moveTo>
                  <a:pt x="603923" y="1837218"/>
                </a:moveTo>
                <a:cubicBezTo>
                  <a:pt x="603923" y="1858871"/>
                  <a:pt x="587325" y="1874619"/>
                  <a:pt x="572569" y="1874619"/>
                </a:cubicBezTo>
                <a:cubicBezTo>
                  <a:pt x="552281" y="1874619"/>
                  <a:pt x="537530" y="1858871"/>
                  <a:pt x="537530" y="1837218"/>
                </a:cubicBezTo>
                <a:cubicBezTo>
                  <a:pt x="537530" y="1817535"/>
                  <a:pt x="552281" y="1799819"/>
                  <a:pt x="572569" y="1799819"/>
                </a:cubicBezTo>
                <a:cubicBezTo>
                  <a:pt x="587325" y="1799819"/>
                  <a:pt x="603923" y="1817535"/>
                  <a:pt x="603923" y="1837218"/>
                </a:cubicBezTo>
                <a:close/>
                <a:moveTo>
                  <a:pt x="782937" y="3099647"/>
                </a:moveTo>
                <a:cubicBezTo>
                  <a:pt x="782937" y="3121300"/>
                  <a:pt x="771872" y="3137046"/>
                  <a:pt x="751585" y="3137046"/>
                </a:cubicBezTo>
                <a:cubicBezTo>
                  <a:pt x="733143" y="3137046"/>
                  <a:pt x="716546" y="3121300"/>
                  <a:pt x="716546" y="3099647"/>
                </a:cubicBezTo>
                <a:cubicBezTo>
                  <a:pt x="716546" y="3079964"/>
                  <a:pt x="733143" y="3062248"/>
                  <a:pt x="751585" y="3062248"/>
                </a:cubicBezTo>
                <a:cubicBezTo>
                  <a:pt x="771872" y="3062248"/>
                  <a:pt x="782937" y="3079964"/>
                  <a:pt x="782937" y="3099647"/>
                </a:cubicBezTo>
                <a:close/>
                <a:moveTo>
                  <a:pt x="782952" y="2918160"/>
                </a:moveTo>
                <a:cubicBezTo>
                  <a:pt x="782952" y="2938447"/>
                  <a:pt x="771887" y="2949514"/>
                  <a:pt x="751597" y="2949514"/>
                </a:cubicBezTo>
                <a:cubicBezTo>
                  <a:pt x="733156" y="2949514"/>
                  <a:pt x="716558" y="2938447"/>
                  <a:pt x="716558" y="2918160"/>
                </a:cubicBezTo>
                <a:cubicBezTo>
                  <a:pt x="716558" y="2899716"/>
                  <a:pt x="733156" y="2883118"/>
                  <a:pt x="751597" y="2883118"/>
                </a:cubicBezTo>
                <a:cubicBezTo>
                  <a:pt x="771887" y="2883118"/>
                  <a:pt x="782952" y="2899716"/>
                  <a:pt x="782952" y="2918160"/>
                </a:cubicBezTo>
                <a:close/>
                <a:moveTo>
                  <a:pt x="782969" y="2739035"/>
                </a:moveTo>
                <a:cubicBezTo>
                  <a:pt x="782969" y="2755632"/>
                  <a:pt x="771903" y="2770389"/>
                  <a:pt x="751615" y="2770389"/>
                </a:cubicBezTo>
                <a:cubicBezTo>
                  <a:pt x="733174" y="2770389"/>
                  <a:pt x="716576" y="2755632"/>
                  <a:pt x="716576" y="2739035"/>
                </a:cubicBezTo>
                <a:cubicBezTo>
                  <a:pt x="716576" y="2720591"/>
                  <a:pt x="733174" y="2703993"/>
                  <a:pt x="751615" y="2703993"/>
                </a:cubicBezTo>
                <a:cubicBezTo>
                  <a:pt x="771903" y="2703993"/>
                  <a:pt x="782969" y="2720591"/>
                  <a:pt x="782969" y="2739035"/>
                </a:cubicBezTo>
                <a:close/>
                <a:moveTo>
                  <a:pt x="782987" y="2559902"/>
                </a:moveTo>
                <a:cubicBezTo>
                  <a:pt x="782987" y="2574656"/>
                  <a:pt x="768230" y="2591256"/>
                  <a:pt x="751633" y="2591256"/>
                </a:cubicBezTo>
                <a:cubicBezTo>
                  <a:pt x="733192" y="2591256"/>
                  <a:pt x="716591" y="2574656"/>
                  <a:pt x="716591" y="2559902"/>
                </a:cubicBezTo>
                <a:cubicBezTo>
                  <a:pt x="716591" y="2539614"/>
                  <a:pt x="733192" y="2524860"/>
                  <a:pt x="751633" y="2524860"/>
                </a:cubicBezTo>
                <a:cubicBezTo>
                  <a:pt x="768230" y="2524860"/>
                  <a:pt x="782987" y="2539614"/>
                  <a:pt x="782987" y="2559902"/>
                </a:cubicBezTo>
                <a:close/>
                <a:moveTo>
                  <a:pt x="783002" y="2377087"/>
                </a:moveTo>
                <a:cubicBezTo>
                  <a:pt x="783002" y="2395531"/>
                  <a:pt x="768246" y="2412131"/>
                  <a:pt x="751648" y="2412131"/>
                </a:cubicBezTo>
                <a:cubicBezTo>
                  <a:pt x="733207" y="2412131"/>
                  <a:pt x="716609" y="2395531"/>
                  <a:pt x="716609" y="2377087"/>
                </a:cubicBezTo>
                <a:cubicBezTo>
                  <a:pt x="716609" y="2360489"/>
                  <a:pt x="733207" y="2345735"/>
                  <a:pt x="751648" y="2345735"/>
                </a:cubicBezTo>
                <a:cubicBezTo>
                  <a:pt x="768246" y="2345735"/>
                  <a:pt x="783002" y="2360489"/>
                  <a:pt x="783002" y="2377087"/>
                </a:cubicBezTo>
                <a:close/>
                <a:moveTo>
                  <a:pt x="783017" y="2197954"/>
                </a:moveTo>
                <a:cubicBezTo>
                  <a:pt x="783017" y="2216398"/>
                  <a:pt x="768266" y="2232998"/>
                  <a:pt x="751668" y="2232998"/>
                </a:cubicBezTo>
                <a:cubicBezTo>
                  <a:pt x="733224" y="2232998"/>
                  <a:pt x="716627" y="2216398"/>
                  <a:pt x="716627" y="2197954"/>
                </a:cubicBezTo>
                <a:cubicBezTo>
                  <a:pt x="716627" y="2181356"/>
                  <a:pt x="733224" y="2166602"/>
                  <a:pt x="751668" y="2166602"/>
                </a:cubicBezTo>
                <a:cubicBezTo>
                  <a:pt x="768266" y="2166602"/>
                  <a:pt x="783017" y="2177667"/>
                  <a:pt x="783017" y="2197954"/>
                </a:cubicBezTo>
                <a:close/>
                <a:moveTo>
                  <a:pt x="783033" y="2016986"/>
                </a:moveTo>
                <a:cubicBezTo>
                  <a:pt x="783033" y="2037273"/>
                  <a:pt x="768281" y="2053873"/>
                  <a:pt x="751678" y="2053873"/>
                </a:cubicBezTo>
                <a:cubicBezTo>
                  <a:pt x="733234" y="2053873"/>
                  <a:pt x="716639" y="2037273"/>
                  <a:pt x="716639" y="2016986"/>
                </a:cubicBezTo>
                <a:cubicBezTo>
                  <a:pt x="716639" y="1998542"/>
                  <a:pt x="733234" y="1987477"/>
                  <a:pt x="751678" y="1987477"/>
                </a:cubicBezTo>
                <a:cubicBezTo>
                  <a:pt x="768281" y="1987477"/>
                  <a:pt x="783033" y="1998542"/>
                  <a:pt x="783033" y="2016986"/>
                </a:cubicBezTo>
                <a:close/>
                <a:moveTo>
                  <a:pt x="783048" y="1837218"/>
                </a:moveTo>
                <a:cubicBezTo>
                  <a:pt x="783048" y="1858871"/>
                  <a:pt x="768291" y="1874619"/>
                  <a:pt x="751694" y="1874619"/>
                </a:cubicBezTo>
                <a:cubicBezTo>
                  <a:pt x="733250" y="1874619"/>
                  <a:pt x="716652" y="1858871"/>
                  <a:pt x="716652" y="1837218"/>
                </a:cubicBezTo>
                <a:cubicBezTo>
                  <a:pt x="716652" y="1817535"/>
                  <a:pt x="733250" y="1799819"/>
                  <a:pt x="751694" y="1799819"/>
                </a:cubicBezTo>
                <a:cubicBezTo>
                  <a:pt x="768291" y="1799819"/>
                  <a:pt x="783048" y="1817535"/>
                  <a:pt x="783048" y="1837218"/>
                </a:cubicBezTo>
                <a:close/>
                <a:moveTo>
                  <a:pt x="783050" y="1658088"/>
                </a:moveTo>
                <a:cubicBezTo>
                  <a:pt x="783050" y="1679741"/>
                  <a:pt x="768299" y="1695489"/>
                  <a:pt x="751701" y="1695489"/>
                </a:cubicBezTo>
                <a:cubicBezTo>
                  <a:pt x="733262" y="1695489"/>
                  <a:pt x="716660" y="1679741"/>
                  <a:pt x="716660" y="1658088"/>
                </a:cubicBezTo>
                <a:cubicBezTo>
                  <a:pt x="716660" y="1638402"/>
                  <a:pt x="733262" y="1620687"/>
                  <a:pt x="751701" y="1620687"/>
                </a:cubicBezTo>
                <a:cubicBezTo>
                  <a:pt x="768299" y="1620687"/>
                  <a:pt x="783050" y="1638402"/>
                  <a:pt x="783050" y="1658088"/>
                </a:cubicBezTo>
                <a:close/>
                <a:moveTo>
                  <a:pt x="962120" y="2559902"/>
                </a:moveTo>
                <a:cubicBezTo>
                  <a:pt x="962120" y="2574656"/>
                  <a:pt x="951050" y="2591256"/>
                  <a:pt x="930765" y="2591256"/>
                </a:cubicBezTo>
                <a:cubicBezTo>
                  <a:pt x="912322" y="2591256"/>
                  <a:pt x="895721" y="2574656"/>
                  <a:pt x="895721" y="2559902"/>
                </a:cubicBezTo>
                <a:cubicBezTo>
                  <a:pt x="895721" y="2539614"/>
                  <a:pt x="912322" y="2524860"/>
                  <a:pt x="930765" y="2524860"/>
                </a:cubicBezTo>
                <a:cubicBezTo>
                  <a:pt x="951050" y="2524860"/>
                  <a:pt x="962120" y="2539614"/>
                  <a:pt x="962120" y="2559902"/>
                </a:cubicBezTo>
                <a:close/>
                <a:moveTo>
                  <a:pt x="962135" y="2377087"/>
                </a:moveTo>
                <a:cubicBezTo>
                  <a:pt x="962135" y="2395531"/>
                  <a:pt x="951068" y="2412131"/>
                  <a:pt x="930781" y="2412131"/>
                </a:cubicBezTo>
                <a:cubicBezTo>
                  <a:pt x="912339" y="2412131"/>
                  <a:pt x="895742" y="2395531"/>
                  <a:pt x="895742" y="2377087"/>
                </a:cubicBezTo>
                <a:cubicBezTo>
                  <a:pt x="895742" y="2360489"/>
                  <a:pt x="912339" y="2345735"/>
                  <a:pt x="930781" y="2345735"/>
                </a:cubicBezTo>
                <a:cubicBezTo>
                  <a:pt x="951068" y="2345735"/>
                  <a:pt x="962135" y="2360489"/>
                  <a:pt x="962135" y="2377087"/>
                </a:cubicBezTo>
                <a:close/>
                <a:moveTo>
                  <a:pt x="962153" y="2197954"/>
                </a:moveTo>
                <a:cubicBezTo>
                  <a:pt x="962153" y="2216398"/>
                  <a:pt x="951088" y="2232998"/>
                  <a:pt x="930798" y="2232998"/>
                </a:cubicBezTo>
                <a:cubicBezTo>
                  <a:pt x="912357" y="2232998"/>
                  <a:pt x="895759" y="2216398"/>
                  <a:pt x="895759" y="2197954"/>
                </a:cubicBezTo>
                <a:cubicBezTo>
                  <a:pt x="895759" y="2177667"/>
                  <a:pt x="912357" y="2166602"/>
                  <a:pt x="930798" y="2166602"/>
                </a:cubicBezTo>
                <a:cubicBezTo>
                  <a:pt x="951088" y="2166602"/>
                  <a:pt x="962153" y="2177667"/>
                  <a:pt x="962153" y="2197954"/>
                </a:cubicBezTo>
                <a:close/>
                <a:moveTo>
                  <a:pt x="962165" y="2016986"/>
                </a:moveTo>
                <a:cubicBezTo>
                  <a:pt x="962165" y="2037273"/>
                  <a:pt x="951101" y="2053873"/>
                  <a:pt x="930813" y="2053873"/>
                </a:cubicBezTo>
                <a:cubicBezTo>
                  <a:pt x="912370" y="2053873"/>
                  <a:pt x="895772" y="2037273"/>
                  <a:pt x="895772" y="2016986"/>
                </a:cubicBezTo>
                <a:cubicBezTo>
                  <a:pt x="895772" y="1998542"/>
                  <a:pt x="912370" y="1987477"/>
                  <a:pt x="930813" y="1987477"/>
                </a:cubicBezTo>
                <a:cubicBezTo>
                  <a:pt x="951101" y="1987477"/>
                  <a:pt x="962165" y="1998542"/>
                  <a:pt x="962165" y="2016986"/>
                </a:cubicBezTo>
                <a:close/>
                <a:moveTo>
                  <a:pt x="962180" y="1837218"/>
                </a:moveTo>
                <a:cubicBezTo>
                  <a:pt x="962180" y="1858871"/>
                  <a:pt x="951111" y="1874619"/>
                  <a:pt x="930826" y="1874619"/>
                </a:cubicBezTo>
                <a:cubicBezTo>
                  <a:pt x="912385" y="1874619"/>
                  <a:pt x="895782" y="1858871"/>
                  <a:pt x="895782" y="1837218"/>
                </a:cubicBezTo>
                <a:cubicBezTo>
                  <a:pt x="895782" y="1817535"/>
                  <a:pt x="912385" y="1799819"/>
                  <a:pt x="930826" y="1799819"/>
                </a:cubicBezTo>
                <a:cubicBezTo>
                  <a:pt x="951111" y="1799819"/>
                  <a:pt x="962180" y="1817535"/>
                  <a:pt x="962180" y="1837218"/>
                </a:cubicBezTo>
                <a:close/>
                <a:moveTo>
                  <a:pt x="962188" y="1658088"/>
                </a:moveTo>
                <a:cubicBezTo>
                  <a:pt x="962188" y="1679741"/>
                  <a:pt x="951119" y="1695489"/>
                  <a:pt x="930841" y="1695489"/>
                </a:cubicBezTo>
                <a:cubicBezTo>
                  <a:pt x="912397" y="1695489"/>
                  <a:pt x="895792" y="1679741"/>
                  <a:pt x="895792" y="1658088"/>
                </a:cubicBezTo>
                <a:cubicBezTo>
                  <a:pt x="895792" y="1638402"/>
                  <a:pt x="912397" y="1620687"/>
                  <a:pt x="930841" y="1620687"/>
                </a:cubicBezTo>
                <a:cubicBezTo>
                  <a:pt x="951119" y="1620687"/>
                  <a:pt x="962188" y="1638402"/>
                  <a:pt x="962188" y="1658088"/>
                </a:cubicBezTo>
                <a:close/>
                <a:moveTo>
                  <a:pt x="962193" y="1476603"/>
                </a:moveTo>
                <a:cubicBezTo>
                  <a:pt x="962193" y="1496890"/>
                  <a:pt x="951121" y="1507957"/>
                  <a:pt x="930846" y="1507957"/>
                </a:cubicBezTo>
                <a:cubicBezTo>
                  <a:pt x="912400" y="1507957"/>
                  <a:pt x="895792" y="1496890"/>
                  <a:pt x="895792" y="1476603"/>
                </a:cubicBezTo>
                <a:cubicBezTo>
                  <a:pt x="895792" y="1456316"/>
                  <a:pt x="912400" y="1441562"/>
                  <a:pt x="930846" y="1441562"/>
                </a:cubicBezTo>
                <a:cubicBezTo>
                  <a:pt x="951121" y="1441562"/>
                  <a:pt x="962193" y="1456316"/>
                  <a:pt x="962193" y="1476603"/>
                </a:cubicBezTo>
                <a:close/>
                <a:moveTo>
                  <a:pt x="970475" y="3099647"/>
                </a:moveTo>
                <a:cubicBezTo>
                  <a:pt x="970475" y="3121300"/>
                  <a:pt x="954727" y="3137046"/>
                  <a:pt x="933074" y="3137046"/>
                </a:cubicBezTo>
                <a:cubicBezTo>
                  <a:pt x="913391" y="3137046"/>
                  <a:pt x="895676" y="3121300"/>
                  <a:pt x="895676" y="3099647"/>
                </a:cubicBezTo>
                <a:cubicBezTo>
                  <a:pt x="895676" y="3079964"/>
                  <a:pt x="913391" y="3062248"/>
                  <a:pt x="933074" y="3062248"/>
                </a:cubicBezTo>
                <a:cubicBezTo>
                  <a:pt x="954727" y="3062248"/>
                  <a:pt x="970475" y="3079964"/>
                  <a:pt x="970475" y="3099647"/>
                </a:cubicBezTo>
                <a:close/>
                <a:moveTo>
                  <a:pt x="970488" y="2918160"/>
                </a:moveTo>
                <a:cubicBezTo>
                  <a:pt x="970488" y="2938447"/>
                  <a:pt x="954743" y="2949514"/>
                  <a:pt x="933092" y="2949514"/>
                </a:cubicBezTo>
                <a:cubicBezTo>
                  <a:pt x="913406" y="2949514"/>
                  <a:pt x="895694" y="2938447"/>
                  <a:pt x="895694" y="2918160"/>
                </a:cubicBezTo>
                <a:cubicBezTo>
                  <a:pt x="895694" y="2899716"/>
                  <a:pt x="913406" y="2883118"/>
                  <a:pt x="933092" y="2883118"/>
                </a:cubicBezTo>
                <a:cubicBezTo>
                  <a:pt x="954743" y="2883118"/>
                  <a:pt x="970488" y="2899716"/>
                  <a:pt x="970488" y="2918160"/>
                </a:cubicBezTo>
                <a:close/>
                <a:moveTo>
                  <a:pt x="970506" y="2739035"/>
                </a:moveTo>
                <a:cubicBezTo>
                  <a:pt x="970506" y="2755632"/>
                  <a:pt x="954758" y="2770389"/>
                  <a:pt x="933105" y="2770389"/>
                </a:cubicBezTo>
                <a:cubicBezTo>
                  <a:pt x="913422" y="2770389"/>
                  <a:pt x="895706" y="2755632"/>
                  <a:pt x="895706" y="2739035"/>
                </a:cubicBezTo>
                <a:cubicBezTo>
                  <a:pt x="895706" y="2720591"/>
                  <a:pt x="913422" y="2703993"/>
                  <a:pt x="933105" y="2703993"/>
                </a:cubicBezTo>
                <a:cubicBezTo>
                  <a:pt x="954758" y="2703993"/>
                  <a:pt x="970506" y="2720591"/>
                  <a:pt x="970506" y="2739035"/>
                </a:cubicBezTo>
                <a:close/>
                <a:moveTo>
                  <a:pt x="1149621" y="2918160"/>
                </a:moveTo>
                <a:cubicBezTo>
                  <a:pt x="1149621" y="2938447"/>
                  <a:pt x="1133870" y="2949514"/>
                  <a:pt x="1112217" y="2949514"/>
                </a:cubicBezTo>
                <a:cubicBezTo>
                  <a:pt x="1092534" y="2949514"/>
                  <a:pt x="1074819" y="2938447"/>
                  <a:pt x="1074819" y="2918160"/>
                </a:cubicBezTo>
                <a:cubicBezTo>
                  <a:pt x="1074819" y="2899716"/>
                  <a:pt x="1092534" y="2883118"/>
                  <a:pt x="1112217" y="2883118"/>
                </a:cubicBezTo>
                <a:cubicBezTo>
                  <a:pt x="1133870" y="2883118"/>
                  <a:pt x="1149621" y="2899716"/>
                  <a:pt x="1149621" y="2918160"/>
                </a:cubicBezTo>
                <a:close/>
                <a:moveTo>
                  <a:pt x="1149636" y="2739035"/>
                </a:moveTo>
                <a:cubicBezTo>
                  <a:pt x="1149636" y="2755632"/>
                  <a:pt x="1133888" y="2770389"/>
                  <a:pt x="1112232" y="2770389"/>
                </a:cubicBezTo>
                <a:cubicBezTo>
                  <a:pt x="1092549" y="2770389"/>
                  <a:pt x="1074834" y="2755632"/>
                  <a:pt x="1074834" y="2739035"/>
                </a:cubicBezTo>
                <a:cubicBezTo>
                  <a:pt x="1074834" y="2720591"/>
                  <a:pt x="1092549" y="2703993"/>
                  <a:pt x="1112232" y="2703993"/>
                </a:cubicBezTo>
                <a:cubicBezTo>
                  <a:pt x="1133888" y="2703993"/>
                  <a:pt x="1149636" y="2720591"/>
                  <a:pt x="1149636" y="2739035"/>
                </a:cubicBezTo>
                <a:close/>
                <a:moveTo>
                  <a:pt x="1149654" y="2556212"/>
                </a:moveTo>
                <a:cubicBezTo>
                  <a:pt x="1149654" y="2574656"/>
                  <a:pt x="1133906" y="2591256"/>
                  <a:pt x="1112250" y="2591256"/>
                </a:cubicBezTo>
                <a:cubicBezTo>
                  <a:pt x="1092567" y="2591256"/>
                  <a:pt x="1074851" y="2574656"/>
                  <a:pt x="1074851" y="2556212"/>
                </a:cubicBezTo>
                <a:cubicBezTo>
                  <a:pt x="1074851" y="2539614"/>
                  <a:pt x="1092567" y="2524860"/>
                  <a:pt x="1112250" y="2524860"/>
                </a:cubicBezTo>
                <a:cubicBezTo>
                  <a:pt x="1133906" y="2524860"/>
                  <a:pt x="1149654" y="2539614"/>
                  <a:pt x="1149654" y="2556212"/>
                </a:cubicBezTo>
                <a:close/>
                <a:moveTo>
                  <a:pt x="1149671" y="2377087"/>
                </a:moveTo>
                <a:cubicBezTo>
                  <a:pt x="1149671" y="2395531"/>
                  <a:pt x="1133923" y="2412131"/>
                  <a:pt x="1112268" y="2412131"/>
                </a:cubicBezTo>
                <a:cubicBezTo>
                  <a:pt x="1092585" y="2412131"/>
                  <a:pt x="1074869" y="2395531"/>
                  <a:pt x="1074869" y="2377087"/>
                </a:cubicBezTo>
                <a:cubicBezTo>
                  <a:pt x="1074869" y="2360489"/>
                  <a:pt x="1092585" y="2345735"/>
                  <a:pt x="1112268" y="2345735"/>
                </a:cubicBezTo>
                <a:cubicBezTo>
                  <a:pt x="1133923" y="2345735"/>
                  <a:pt x="1149671" y="2360489"/>
                  <a:pt x="1149671" y="2377087"/>
                </a:cubicBezTo>
                <a:close/>
                <a:moveTo>
                  <a:pt x="1149689" y="2197954"/>
                </a:moveTo>
                <a:cubicBezTo>
                  <a:pt x="1149689" y="2216398"/>
                  <a:pt x="1133941" y="2232998"/>
                  <a:pt x="1112285" y="2232998"/>
                </a:cubicBezTo>
                <a:cubicBezTo>
                  <a:pt x="1092600" y="2232998"/>
                  <a:pt x="1074887" y="2216398"/>
                  <a:pt x="1074887" y="2197954"/>
                </a:cubicBezTo>
                <a:cubicBezTo>
                  <a:pt x="1074887" y="2177667"/>
                  <a:pt x="1092600" y="2166602"/>
                  <a:pt x="1112285" y="2166602"/>
                </a:cubicBezTo>
                <a:cubicBezTo>
                  <a:pt x="1133941" y="2166602"/>
                  <a:pt x="1149689" y="2177667"/>
                  <a:pt x="1149689" y="2197954"/>
                </a:cubicBezTo>
                <a:close/>
                <a:moveTo>
                  <a:pt x="1149702" y="2015410"/>
                </a:moveTo>
                <a:cubicBezTo>
                  <a:pt x="1149702" y="2036524"/>
                  <a:pt x="1133954" y="2053797"/>
                  <a:pt x="1112298" y="2053797"/>
                </a:cubicBezTo>
                <a:cubicBezTo>
                  <a:pt x="1092615" y="2053797"/>
                  <a:pt x="1074899" y="2036524"/>
                  <a:pt x="1074899" y="2015410"/>
                </a:cubicBezTo>
                <a:cubicBezTo>
                  <a:pt x="1074899" y="1996217"/>
                  <a:pt x="1092615" y="1978944"/>
                  <a:pt x="1112298" y="1978944"/>
                </a:cubicBezTo>
                <a:cubicBezTo>
                  <a:pt x="1133954" y="1978944"/>
                  <a:pt x="1149702" y="1996217"/>
                  <a:pt x="1149702" y="2015410"/>
                </a:cubicBezTo>
                <a:close/>
                <a:moveTo>
                  <a:pt x="1149714" y="1837218"/>
                </a:moveTo>
                <a:cubicBezTo>
                  <a:pt x="1149714" y="1858871"/>
                  <a:pt x="1133966" y="1874619"/>
                  <a:pt x="1112311" y="1874619"/>
                </a:cubicBezTo>
                <a:cubicBezTo>
                  <a:pt x="1092628" y="1874619"/>
                  <a:pt x="1074912" y="1858871"/>
                  <a:pt x="1074912" y="1837218"/>
                </a:cubicBezTo>
                <a:cubicBezTo>
                  <a:pt x="1074912" y="1817535"/>
                  <a:pt x="1092628" y="1799819"/>
                  <a:pt x="1112311" y="1799819"/>
                </a:cubicBezTo>
                <a:cubicBezTo>
                  <a:pt x="1133966" y="1799819"/>
                  <a:pt x="1149714" y="1817535"/>
                  <a:pt x="1149714" y="1837218"/>
                </a:cubicBezTo>
                <a:close/>
                <a:moveTo>
                  <a:pt x="1149729" y="1658088"/>
                </a:moveTo>
                <a:cubicBezTo>
                  <a:pt x="1149729" y="1679741"/>
                  <a:pt x="1133971" y="1695489"/>
                  <a:pt x="1112326" y="1695489"/>
                </a:cubicBezTo>
                <a:cubicBezTo>
                  <a:pt x="1092643" y="1695489"/>
                  <a:pt x="1074927" y="1679741"/>
                  <a:pt x="1074927" y="1658088"/>
                </a:cubicBezTo>
                <a:cubicBezTo>
                  <a:pt x="1074927" y="1638402"/>
                  <a:pt x="1092643" y="1620687"/>
                  <a:pt x="1112326" y="1620687"/>
                </a:cubicBezTo>
                <a:cubicBezTo>
                  <a:pt x="1133971" y="1620687"/>
                  <a:pt x="1149729" y="1638402"/>
                  <a:pt x="1149729" y="1658088"/>
                </a:cubicBezTo>
                <a:close/>
                <a:moveTo>
                  <a:pt x="1149732" y="1476603"/>
                </a:moveTo>
                <a:cubicBezTo>
                  <a:pt x="1149732" y="1496890"/>
                  <a:pt x="1133979" y="1507957"/>
                  <a:pt x="1112328" y="1507957"/>
                </a:cubicBezTo>
                <a:cubicBezTo>
                  <a:pt x="1092643" y="1507957"/>
                  <a:pt x="1074927" y="1496890"/>
                  <a:pt x="1074927" y="1476603"/>
                </a:cubicBezTo>
                <a:cubicBezTo>
                  <a:pt x="1074927" y="1456316"/>
                  <a:pt x="1092643" y="1441562"/>
                  <a:pt x="1112328" y="1441562"/>
                </a:cubicBezTo>
                <a:cubicBezTo>
                  <a:pt x="1133979" y="1441562"/>
                  <a:pt x="1149732" y="1456316"/>
                  <a:pt x="1149732" y="1476603"/>
                </a:cubicBezTo>
                <a:close/>
                <a:moveTo>
                  <a:pt x="1337342" y="2739035"/>
                </a:moveTo>
                <a:cubicBezTo>
                  <a:pt x="1337342" y="2755632"/>
                  <a:pt x="1320069" y="2770389"/>
                  <a:pt x="1298954" y="2770389"/>
                </a:cubicBezTo>
                <a:cubicBezTo>
                  <a:pt x="1279764" y="2770389"/>
                  <a:pt x="1262489" y="2755632"/>
                  <a:pt x="1262489" y="2739035"/>
                </a:cubicBezTo>
                <a:cubicBezTo>
                  <a:pt x="1262489" y="2720591"/>
                  <a:pt x="1279764" y="2703993"/>
                  <a:pt x="1298954" y="2703993"/>
                </a:cubicBezTo>
                <a:cubicBezTo>
                  <a:pt x="1320069" y="2703993"/>
                  <a:pt x="1337342" y="2720591"/>
                  <a:pt x="1337342" y="2739035"/>
                </a:cubicBezTo>
                <a:close/>
                <a:moveTo>
                  <a:pt x="1337357" y="2556212"/>
                </a:moveTo>
                <a:cubicBezTo>
                  <a:pt x="1337357" y="2574656"/>
                  <a:pt x="1320084" y="2591256"/>
                  <a:pt x="1298975" y="2591256"/>
                </a:cubicBezTo>
                <a:cubicBezTo>
                  <a:pt x="1279780" y="2591256"/>
                  <a:pt x="1262507" y="2574656"/>
                  <a:pt x="1262507" y="2556212"/>
                </a:cubicBezTo>
                <a:cubicBezTo>
                  <a:pt x="1262507" y="2539614"/>
                  <a:pt x="1279780" y="2524860"/>
                  <a:pt x="1298975" y="2524860"/>
                </a:cubicBezTo>
                <a:cubicBezTo>
                  <a:pt x="1320084" y="2524860"/>
                  <a:pt x="1337357" y="2539614"/>
                  <a:pt x="1337357" y="2556212"/>
                </a:cubicBezTo>
                <a:close/>
                <a:moveTo>
                  <a:pt x="1337375" y="2377087"/>
                </a:moveTo>
                <a:cubicBezTo>
                  <a:pt x="1337375" y="2395531"/>
                  <a:pt x="1320102" y="2412131"/>
                  <a:pt x="1298990" y="2412131"/>
                </a:cubicBezTo>
                <a:cubicBezTo>
                  <a:pt x="1279797" y="2412131"/>
                  <a:pt x="1262524" y="2395531"/>
                  <a:pt x="1262524" y="2377087"/>
                </a:cubicBezTo>
                <a:cubicBezTo>
                  <a:pt x="1262524" y="2360489"/>
                  <a:pt x="1279797" y="2345735"/>
                  <a:pt x="1298990" y="2345735"/>
                </a:cubicBezTo>
                <a:cubicBezTo>
                  <a:pt x="1320102" y="2345735"/>
                  <a:pt x="1337375" y="2360489"/>
                  <a:pt x="1337375" y="2377087"/>
                </a:cubicBezTo>
                <a:close/>
                <a:moveTo>
                  <a:pt x="1337390" y="2197954"/>
                </a:moveTo>
                <a:cubicBezTo>
                  <a:pt x="1337390" y="2216398"/>
                  <a:pt x="1320122" y="2232998"/>
                  <a:pt x="1299007" y="2232998"/>
                </a:cubicBezTo>
                <a:cubicBezTo>
                  <a:pt x="1279815" y="2232998"/>
                  <a:pt x="1262542" y="2216398"/>
                  <a:pt x="1262542" y="2197954"/>
                </a:cubicBezTo>
                <a:cubicBezTo>
                  <a:pt x="1262542" y="2177667"/>
                  <a:pt x="1279815" y="2166602"/>
                  <a:pt x="1299007" y="2166602"/>
                </a:cubicBezTo>
                <a:cubicBezTo>
                  <a:pt x="1320122" y="2166602"/>
                  <a:pt x="1337390" y="2177667"/>
                  <a:pt x="1337390" y="2197954"/>
                </a:cubicBezTo>
                <a:close/>
                <a:moveTo>
                  <a:pt x="1337402" y="2015410"/>
                </a:moveTo>
                <a:cubicBezTo>
                  <a:pt x="1337402" y="2036524"/>
                  <a:pt x="1320134" y="2053797"/>
                  <a:pt x="1299020" y="2053797"/>
                </a:cubicBezTo>
                <a:cubicBezTo>
                  <a:pt x="1279828" y="2053797"/>
                  <a:pt x="1262555" y="2036524"/>
                  <a:pt x="1262555" y="2015410"/>
                </a:cubicBezTo>
                <a:cubicBezTo>
                  <a:pt x="1262555" y="1996217"/>
                  <a:pt x="1279828" y="1978944"/>
                  <a:pt x="1299020" y="1978944"/>
                </a:cubicBezTo>
                <a:cubicBezTo>
                  <a:pt x="1320134" y="1978944"/>
                  <a:pt x="1337402" y="1996217"/>
                  <a:pt x="1337402" y="2015410"/>
                </a:cubicBezTo>
                <a:close/>
                <a:moveTo>
                  <a:pt x="1337418" y="1837218"/>
                </a:moveTo>
                <a:cubicBezTo>
                  <a:pt x="1337418" y="1858871"/>
                  <a:pt x="1320147" y="1874619"/>
                  <a:pt x="1299035" y="1874619"/>
                </a:cubicBezTo>
                <a:cubicBezTo>
                  <a:pt x="1279843" y="1874619"/>
                  <a:pt x="1262570" y="1858871"/>
                  <a:pt x="1262570" y="1837218"/>
                </a:cubicBezTo>
                <a:cubicBezTo>
                  <a:pt x="1262570" y="1817535"/>
                  <a:pt x="1279843" y="1799819"/>
                  <a:pt x="1299035" y="1799819"/>
                </a:cubicBezTo>
                <a:cubicBezTo>
                  <a:pt x="1320147" y="1799819"/>
                  <a:pt x="1337418" y="1817535"/>
                  <a:pt x="1337418" y="1837218"/>
                </a:cubicBezTo>
                <a:close/>
                <a:moveTo>
                  <a:pt x="1337433" y="1658088"/>
                </a:moveTo>
                <a:cubicBezTo>
                  <a:pt x="1337433" y="1679741"/>
                  <a:pt x="1320152" y="1695489"/>
                  <a:pt x="1299043" y="1695489"/>
                </a:cubicBezTo>
                <a:cubicBezTo>
                  <a:pt x="1279855" y="1695489"/>
                  <a:pt x="1262583" y="1679741"/>
                  <a:pt x="1262583" y="1658088"/>
                </a:cubicBezTo>
                <a:cubicBezTo>
                  <a:pt x="1262583" y="1638402"/>
                  <a:pt x="1279855" y="1620687"/>
                  <a:pt x="1299043" y="1620687"/>
                </a:cubicBezTo>
                <a:cubicBezTo>
                  <a:pt x="1320152" y="1620687"/>
                  <a:pt x="1337433" y="1638402"/>
                  <a:pt x="1337433" y="1658088"/>
                </a:cubicBezTo>
                <a:close/>
                <a:moveTo>
                  <a:pt x="1337440" y="1476603"/>
                </a:moveTo>
                <a:cubicBezTo>
                  <a:pt x="1337440" y="1496890"/>
                  <a:pt x="1320165" y="1507957"/>
                  <a:pt x="1299055" y="1507957"/>
                </a:cubicBezTo>
                <a:cubicBezTo>
                  <a:pt x="1279855" y="1507957"/>
                  <a:pt x="1262588" y="1496890"/>
                  <a:pt x="1262588" y="1476603"/>
                </a:cubicBezTo>
                <a:cubicBezTo>
                  <a:pt x="1262588" y="1456316"/>
                  <a:pt x="1279855" y="1441562"/>
                  <a:pt x="1299055" y="1441562"/>
                </a:cubicBezTo>
                <a:cubicBezTo>
                  <a:pt x="1320165" y="1441562"/>
                  <a:pt x="1337440" y="1456316"/>
                  <a:pt x="1337440" y="1476603"/>
                </a:cubicBezTo>
                <a:close/>
                <a:moveTo>
                  <a:pt x="1337440" y="1297473"/>
                </a:moveTo>
                <a:cubicBezTo>
                  <a:pt x="1337440" y="1312227"/>
                  <a:pt x="1320177" y="1328828"/>
                  <a:pt x="1299061" y="1328828"/>
                </a:cubicBezTo>
                <a:cubicBezTo>
                  <a:pt x="1279855" y="1328828"/>
                  <a:pt x="1262588" y="1312227"/>
                  <a:pt x="1262588" y="1297473"/>
                </a:cubicBezTo>
                <a:cubicBezTo>
                  <a:pt x="1262588" y="1277186"/>
                  <a:pt x="1279855" y="1262431"/>
                  <a:pt x="1299061" y="1262431"/>
                </a:cubicBezTo>
                <a:cubicBezTo>
                  <a:pt x="1320177" y="1262431"/>
                  <a:pt x="1337440" y="1277186"/>
                  <a:pt x="1337440" y="1297473"/>
                </a:cubicBezTo>
                <a:close/>
                <a:moveTo>
                  <a:pt x="1508017" y="2739035"/>
                </a:moveTo>
                <a:cubicBezTo>
                  <a:pt x="1508017" y="2755632"/>
                  <a:pt x="1491420" y="2770389"/>
                  <a:pt x="1472976" y="2770389"/>
                </a:cubicBezTo>
                <a:cubicBezTo>
                  <a:pt x="1452686" y="2770389"/>
                  <a:pt x="1441622" y="2755632"/>
                  <a:pt x="1441622" y="2739035"/>
                </a:cubicBezTo>
                <a:cubicBezTo>
                  <a:pt x="1441622" y="2720591"/>
                  <a:pt x="1452686" y="2703993"/>
                  <a:pt x="1472976" y="2703993"/>
                </a:cubicBezTo>
                <a:cubicBezTo>
                  <a:pt x="1491420" y="2703993"/>
                  <a:pt x="1508017" y="2720591"/>
                  <a:pt x="1508017" y="2739035"/>
                </a:cubicBezTo>
                <a:close/>
                <a:moveTo>
                  <a:pt x="1508032" y="2556212"/>
                </a:moveTo>
                <a:cubicBezTo>
                  <a:pt x="1508032" y="2574656"/>
                  <a:pt x="1491435" y="2591256"/>
                  <a:pt x="1472994" y="2591256"/>
                </a:cubicBezTo>
                <a:cubicBezTo>
                  <a:pt x="1452704" y="2591256"/>
                  <a:pt x="1441637" y="2574656"/>
                  <a:pt x="1441637" y="2556212"/>
                </a:cubicBezTo>
                <a:cubicBezTo>
                  <a:pt x="1441637" y="2539614"/>
                  <a:pt x="1452704" y="2524860"/>
                  <a:pt x="1472994" y="2524860"/>
                </a:cubicBezTo>
                <a:cubicBezTo>
                  <a:pt x="1491435" y="2524860"/>
                  <a:pt x="1508032" y="2539614"/>
                  <a:pt x="1508032" y="2556212"/>
                </a:cubicBezTo>
                <a:close/>
                <a:moveTo>
                  <a:pt x="1508053" y="2377087"/>
                </a:moveTo>
                <a:cubicBezTo>
                  <a:pt x="1508053" y="2395531"/>
                  <a:pt x="1491453" y="2412131"/>
                  <a:pt x="1473011" y="2412131"/>
                </a:cubicBezTo>
                <a:cubicBezTo>
                  <a:pt x="1452721" y="2412131"/>
                  <a:pt x="1441654" y="2395531"/>
                  <a:pt x="1441654" y="2377087"/>
                </a:cubicBezTo>
                <a:cubicBezTo>
                  <a:pt x="1441654" y="2360489"/>
                  <a:pt x="1452721" y="2345735"/>
                  <a:pt x="1473011" y="2345735"/>
                </a:cubicBezTo>
                <a:cubicBezTo>
                  <a:pt x="1491453" y="2345735"/>
                  <a:pt x="1508053" y="2360489"/>
                  <a:pt x="1508053" y="2377087"/>
                </a:cubicBezTo>
                <a:close/>
                <a:moveTo>
                  <a:pt x="1516472" y="2197954"/>
                </a:moveTo>
                <a:cubicBezTo>
                  <a:pt x="1516472" y="2216398"/>
                  <a:pt x="1498756" y="2232998"/>
                  <a:pt x="1479076" y="2232998"/>
                </a:cubicBezTo>
                <a:cubicBezTo>
                  <a:pt x="1457420" y="2232998"/>
                  <a:pt x="1441672" y="2216398"/>
                  <a:pt x="1441672" y="2197954"/>
                </a:cubicBezTo>
                <a:cubicBezTo>
                  <a:pt x="1441672" y="2177667"/>
                  <a:pt x="1457420" y="2166602"/>
                  <a:pt x="1479076" y="2166602"/>
                </a:cubicBezTo>
                <a:cubicBezTo>
                  <a:pt x="1498756" y="2166602"/>
                  <a:pt x="1516472" y="2177667"/>
                  <a:pt x="1516472" y="2197954"/>
                </a:cubicBezTo>
                <a:close/>
                <a:moveTo>
                  <a:pt x="1516484" y="2015410"/>
                </a:moveTo>
                <a:cubicBezTo>
                  <a:pt x="1516484" y="2036524"/>
                  <a:pt x="1498771" y="2053797"/>
                  <a:pt x="1479086" y="2053797"/>
                </a:cubicBezTo>
                <a:cubicBezTo>
                  <a:pt x="1457433" y="2053797"/>
                  <a:pt x="1441685" y="2036524"/>
                  <a:pt x="1441685" y="2015410"/>
                </a:cubicBezTo>
                <a:cubicBezTo>
                  <a:pt x="1441685" y="1996217"/>
                  <a:pt x="1457433" y="1978944"/>
                  <a:pt x="1479086" y="1978944"/>
                </a:cubicBezTo>
                <a:cubicBezTo>
                  <a:pt x="1498771" y="1978944"/>
                  <a:pt x="1516484" y="1996217"/>
                  <a:pt x="1516484" y="2015410"/>
                </a:cubicBezTo>
                <a:close/>
                <a:moveTo>
                  <a:pt x="1516497" y="1837218"/>
                </a:moveTo>
                <a:cubicBezTo>
                  <a:pt x="1516497" y="1858871"/>
                  <a:pt x="1498784" y="1874619"/>
                  <a:pt x="1479101" y="1874619"/>
                </a:cubicBezTo>
                <a:cubicBezTo>
                  <a:pt x="1457448" y="1874619"/>
                  <a:pt x="1441697" y="1858871"/>
                  <a:pt x="1441697" y="1837218"/>
                </a:cubicBezTo>
                <a:cubicBezTo>
                  <a:pt x="1441697" y="1817535"/>
                  <a:pt x="1457448" y="1799819"/>
                  <a:pt x="1479101" y="1799819"/>
                </a:cubicBezTo>
                <a:cubicBezTo>
                  <a:pt x="1498784" y="1799819"/>
                  <a:pt x="1516497" y="1817535"/>
                  <a:pt x="1516497" y="1837218"/>
                </a:cubicBezTo>
                <a:close/>
                <a:moveTo>
                  <a:pt x="1516505" y="1658088"/>
                </a:moveTo>
                <a:cubicBezTo>
                  <a:pt x="1516505" y="1679741"/>
                  <a:pt x="1498789" y="1695489"/>
                  <a:pt x="1479109" y="1695489"/>
                </a:cubicBezTo>
                <a:cubicBezTo>
                  <a:pt x="1457461" y="1695489"/>
                  <a:pt x="1441708" y="1679741"/>
                  <a:pt x="1441708" y="1658088"/>
                </a:cubicBezTo>
                <a:cubicBezTo>
                  <a:pt x="1441708" y="1638402"/>
                  <a:pt x="1457461" y="1620687"/>
                  <a:pt x="1479109" y="1620687"/>
                </a:cubicBezTo>
                <a:cubicBezTo>
                  <a:pt x="1498789" y="1620687"/>
                  <a:pt x="1516505" y="1638402"/>
                  <a:pt x="1516505" y="1658088"/>
                </a:cubicBezTo>
                <a:close/>
                <a:moveTo>
                  <a:pt x="1516512" y="1476603"/>
                </a:moveTo>
                <a:cubicBezTo>
                  <a:pt x="1516512" y="1496890"/>
                  <a:pt x="1498794" y="1507957"/>
                  <a:pt x="1479111" y="1507957"/>
                </a:cubicBezTo>
                <a:cubicBezTo>
                  <a:pt x="1457468" y="1507957"/>
                  <a:pt x="1441710" y="1496890"/>
                  <a:pt x="1441710" y="1476603"/>
                </a:cubicBezTo>
                <a:cubicBezTo>
                  <a:pt x="1441710" y="1456316"/>
                  <a:pt x="1457468" y="1441562"/>
                  <a:pt x="1479111" y="1441562"/>
                </a:cubicBezTo>
                <a:cubicBezTo>
                  <a:pt x="1498794" y="1441562"/>
                  <a:pt x="1516512" y="1456316"/>
                  <a:pt x="1516512" y="1476603"/>
                </a:cubicBezTo>
                <a:close/>
                <a:moveTo>
                  <a:pt x="1516512" y="1297473"/>
                </a:moveTo>
                <a:cubicBezTo>
                  <a:pt x="1516512" y="1312227"/>
                  <a:pt x="1498804" y="1328828"/>
                  <a:pt x="1479121" y="1328828"/>
                </a:cubicBezTo>
                <a:cubicBezTo>
                  <a:pt x="1457473" y="1328828"/>
                  <a:pt x="1441710" y="1312227"/>
                  <a:pt x="1441710" y="1297473"/>
                </a:cubicBezTo>
                <a:cubicBezTo>
                  <a:pt x="1441710" y="1277186"/>
                  <a:pt x="1457473" y="1262431"/>
                  <a:pt x="1479121" y="1262431"/>
                </a:cubicBezTo>
                <a:cubicBezTo>
                  <a:pt x="1498804" y="1262431"/>
                  <a:pt x="1516512" y="1277186"/>
                  <a:pt x="1516512" y="1297473"/>
                </a:cubicBezTo>
                <a:close/>
                <a:moveTo>
                  <a:pt x="1687155" y="2556212"/>
                </a:moveTo>
                <a:cubicBezTo>
                  <a:pt x="1687155" y="2574656"/>
                  <a:pt x="1670560" y="2591256"/>
                  <a:pt x="1652116" y="2591256"/>
                </a:cubicBezTo>
                <a:cubicBezTo>
                  <a:pt x="1635518" y="2591256"/>
                  <a:pt x="1620764" y="2574656"/>
                  <a:pt x="1620764" y="2556212"/>
                </a:cubicBezTo>
                <a:cubicBezTo>
                  <a:pt x="1620764" y="2539614"/>
                  <a:pt x="1635518" y="2524860"/>
                  <a:pt x="1652116" y="2524860"/>
                </a:cubicBezTo>
                <a:cubicBezTo>
                  <a:pt x="1670560" y="2524860"/>
                  <a:pt x="1687155" y="2539614"/>
                  <a:pt x="1687155" y="2556212"/>
                </a:cubicBezTo>
                <a:close/>
                <a:moveTo>
                  <a:pt x="1687175" y="2377087"/>
                </a:moveTo>
                <a:cubicBezTo>
                  <a:pt x="1687175" y="2395531"/>
                  <a:pt x="1670575" y="2412131"/>
                  <a:pt x="1652134" y="2412131"/>
                </a:cubicBezTo>
                <a:cubicBezTo>
                  <a:pt x="1635536" y="2412131"/>
                  <a:pt x="1620782" y="2395531"/>
                  <a:pt x="1620782" y="2377087"/>
                </a:cubicBezTo>
                <a:cubicBezTo>
                  <a:pt x="1620782" y="2360489"/>
                  <a:pt x="1631846" y="2345735"/>
                  <a:pt x="1652134" y="2345735"/>
                </a:cubicBezTo>
                <a:cubicBezTo>
                  <a:pt x="1670575" y="2345735"/>
                  <a:pt x="1687175" y="2360489"/>
                  <a:pt x="1687175" y="2377087"/>
                </a:cubicBezTo>
                <a:close/>
                <a:moveTo>
                  <a:pt x="1687193" y="2197954"/>
                </a:moveTo>
                <a:cubicBezTo>
                  <a:pt x="1687193" y="2216398"/>
                  <a:pt x="1670593" y="2232998"/>
                  <a:pt x="1652151" y="2232998"/>
                </a:cubicBezTo>
                <a:cubicBezTo>
                  <a:pt x="1631864" y="2232998"/>
                  <a:pt x="1620800" y="2216398"/>
                  <a:pt x="1620800" y="2197954"/>
                </a:cubicBezTo>
                <a:cubicBezTo>
                  <a:pt x="1620800" y="2177667"/>
                  <a:pt x="1631864" y="2166602"/>
                  <a:pt x="1652151" y="2166602"/>
                </a:cubicBezTo>
                <a:cubicBezTo>
                  <a:pt x="1670593" y="2166602"/>
                  <a:pt x="1687193" y="2177667"/>
                  <a:pt x="1687193" y="2197954"/>
                </a:cubicBezTo>
                <a:close/>
                <a:moveTo>
                  <a:pt x="1687206" y="2015410"/>
                </a:moveTo>
                <a:cubicBezTo>
                  <a:pt x="1687206" y="2036524"/>
                  <a:pt x="1670608" y="2053797"/>
                  <a:pt x="1652164" y="2053797"/>
                </a:cubicBezTo>
                <a:cubicBezTo>
                  <a:pt x="1631877" y="2053797"/>
                  <a:pt x="1620812" y="2036524"/>
                  <a:pt x="1620812" y="2015410"/>
                </a:cubicBezTo>
                <a:cubicBezTo>
                  <a:pt x="1620812" y="1996217"/>
                  <a:pt x="1631877" y="1978944"/>
                  <a:pt x="1652164" y="1978944"/>
                </a:cubicBezTo>
                <a:cubicBezTo>
                  <a:pt x="1670608" y="1978944"/>
                  <a:pt x="1687206" y="1996217"/>
                  <a:pt x="1687206" y="2015410"/>
                </a:cubicBezTo>
                <a:close/>
                <a:moveTo>
                  <a:pt x="1687218" y="1837218"/>
                </a:moveTo>
                <a:cubicBezTo>
                  <a:pt x="1687218" y="1858871"/>
                  <a:pt x="1670618" y="1874619"/>
                  <a:pt x="1652177" y="1874619"/>
                </a:cubicBezTo>
                <a:cubicBezTo>
                  <a:pt x="1631892" y="1874619"/>
                  <a:pt x="1620825" y="1858871"/>
                  <a:pt x="1620825" y="1837218"/>
                </a:cubicBezTo>
                <a:cubicBezTo>
                  <a:pt x="1620825" y="1817535"/>
                  <a:pt x="1631892" y="1799819"/>
                  <a:pt x="1652177" y="1799819"/>
                </a:cubicBezTo>
                <a:cubicBezTo>
                  <a:pt x="1670618" y="1799819"/>
                  <a:pt x="1687218" y="1817535"/>
                  <a:pt x="1687218" y="1837218"/>
                </a:cubicBezTo>
                <a:close/>
                <a:moveTo>
                  <a:pt x="1687233" y="1658088"/>
                </a:moveTo>
                <a:cubicBezTo>
                  <a:pt x="1687233" y="1679741"/>
                  <a:pt x="1670628" y="1695489"/>
                  <a:pt x="1652184" y="1695489"/>
                </a:cubicBezTo>
                <a:cubicBezTo>
                  <a:pt x="1631907" y="1695489"/>
                  <a:pt x="1620840" y="1679741"/>
                  <a:pt x="1620840" y="1658088"/>
                </a:cubicBezTo>
                <a:cubicBezTo>
                  <a:pt x="1620840" y="1638402"/>
                  <a:pt x="1631907" y="1620687"/>
                  <a:pt x="1652184" y="1620687"/>
                </a:cubicBezTo>
                <a:cubicBezTo>
                  <a:pt x="1670628" y="1620687"/>
                  <a:pt x="1687233" y="1638402"/>
                  <a:pt x="1687233" y="1658088"/>
                </a:cubicBezTo>
                <a:close/>
                <a:moveTo>
                  <a:pt x="1687236" y="1476603"/>
                </a:moveTo>
                <a:cubicBezTo>
                  <a:pt x="1687236" y="1496890"/>
                  <a:pt x="1670638" y="1507957"/>
                  <a:pt x="1652197" y="1507957"/>
                </a:cubicBezTo>
                <a:cubicBezTo>
                  <a:pt x="1631914" y="1507957"/>
                  <a:pt x="1620848" y="1496890"/>
                  <a:pt x="1620848" y="1476603"/>
                </a:cubicBezTo>
                <a:cubicBezTo>
                  <a:pt x="1620848" y="1456316"/>
                  <a:pt x="1631914" y="1441562"/>
                  <a:pt x="1652197" y="1441562"/>
                </a:cubicBezTo>
                <a:cubicBezTo>
                  <a:pt x="1670638" y="1441562"/>
                  <a:pt x="1687236" y="1456316"/>
                  <a:pt x="1687236" y="1476603"/>
                </a:cubicBezTo>
                <a:close/>
                <a:moveTo>
                  <a:pt x="1687243" y="1297473"/>
                </a:moveTo>
                <a:cubicBezTo>
                  <a:pt x="1687243" y="1312227"/>
                  <a:pt x="1670638" y="1328828"/>
                  <a:pt x="1652197" y="1328828"/>
                </a:cubicBezTo>
                <a:cubicBezTo>
                  <a:pt x="1631917" y="1328828"/>
                  <a:pt x="1620848" y="1312227"/>
                  <a:pt x="1620848" y="1297473"/>
                </a:cubicBezTo>
                <a:cubicBezTo>
                  <a:pt x="1620848" y="1277186"/>
                  <a:pt x="1631917" y="1262431"/>
                  <a:pt x="1652197" y="1262431"/>
                </a:cubicBezTo>
                <a:cubicBezTo>
                  <a:pt x="1670638" y="1262431"/>
                  <a:pt x="1687243" y="1277186"/>
                  <a:pt x="1687243" y="1297473"/>
                </a:cubicBezTo>
                <a:close/>
                <a:moveTo>
                  <a:pt x="1687246" y="1118345"/>
                </a:moveTo>
                <a:cubicBezTo>
                  <a:pt x="1687246" y="1133100"/>
                  <a:pt x="1670653" y="1149700"/>
                  <a:pt x="1652212" y="1149700"/>
                </a:cubicBezTo>
                <a:cubicBezTo>
                  <a:pt x="1631920" y="1149700"/>
                  <a:pt x="1620853" y="1133100"/>
                  <a:pt x="1620853" y="1118345"/>
                </a:cubicBezTo>
                <a:cubicBezTo>
                  <a:pt x="1620853" y="1098058"/>
                  <a:pt x="1631920" y="1083304"/>
                  <a:pt x="1652212" y="1083304"/>
                </a:cubicBezTo>
                <a:cubicBezTo>
                  <a:pt x="1670653" y="1083304"/>
                  <a:pt x="1687246" y="1098058"/>
                  <a:pt x="1687246" y="1118345"/>
                </a:cubicBezTo>
                <a:close/>
                <a:moveTo>
                  <a:pt x="1866290" y="2556212"/>
                </a:moveTo>
                <a:cubicBezTo>
                  <a:pt x="1866290" y="2574656"/>
                  <a:pt x="1849690" y="2591256"/>
                  <a:pt x="1831246" y="2591256"/>
                </a:cubicBezTo>
                <a:cubicBezTo>
                  <a:pt x="1814646" y="2591256"/>
                  <a:pt x="1799892" y="2574656"/>
                  <a:pt x="1799892" y="2556212"/>
                </a:cubicBezTo>
                <a:cubicBezTo>
                  <a:pt x="1799892" y="2539614"/>
                  <a:pt x="1814646" y="2524860"/>
                  <a:pt x="1831246" y="2524860"/>
                </a:cubicBezTo>
                <a:cubicBezTo>
                  <a:pt x="1849690" y="2524860"/>
                  <a:pt x="1866290" y="2539614"/>
                  <a:pt x="1866290" y="2556212"/>
                </a:cubicBezTo>
                <a:close/>
                <a:moveTo>
                  <a:pt x="1866305" y="2377087"/>
                </a:moveTo>
                <a:cubicBezTo>
                  <a:pt x="1866305" y="2395531"/>
                  <a:pt x="1849708" y="2412131"/>
                  <a:pt x="1831264" y="2412131"/>
                </a:cubicBezTo>
                <a:cubicBezTo>
                  <a:pt x="1814664" y="2412131"/>
                  <a:pt x="1799909" y="2395531"/>
                  <a:pt x="1799909" y="2377087"/>
                </a:cubicBezTo>
                <a:cubicBezTo>
                  <a:pt x="1799909" y="2360489"/>
                  <a:pt x="1814664" y="2345735"/>
                  <a:pt x="1831264" y="2345735"/>
                </a:cubicBezTo>
                <a:cubicBezTo>
                  <a:pt x="1849708" y="2345735"/>
                  <a:pt x="1866305" y="2360489"/>
                  <a:pt x="1866305" y="2377087"/>
                </a:cubicBezTo>
                <a:close/>
                <a:moveTo>
                  <a:pt x="1866325" y="2197954"/>
                </a:moveTo>
                <a:cubicBezTo>
                  <a:pt x="1866325" y="2216398"/>
                  <a:pt x="1849723" y="2232998"/>
                  <a:pt x="1831281" y="2232998"/>
                </a:cubicBezTo>
                <a:cubicBezTo>
                  <a:pt x="1814681" y="2232998"/>
                  <a:pt x="1799927" y="2216398"/>
                  <a:pt x="1799927" y="2197954"/>
                </a:cubicBezTo>
                <a:cubicBezTo>
                  <a:pt x="1799927" y="2177667"/>
                  <a:pt x="1814681" y="2166602"/>
                  <a:pt x="1831281" y="2166602"/>
                </a:cubicBezTo>
                <a:cubicBezTo>
                  <a:pt x="1849723" y="2166602"/>
                  <a:pt x="1866325" y="2177667"/>
                  <a:pt x="1866325" y="2197954"/>
                </a:cubicBezTo>
                <a:close/>
                <a:moveTo>
                  <a:pt x="1866338" y="2015410"/>
                </a:moveTo>
                <a:cubicBezTo>
                  <a:pt x="1866338" y="2036524"/>
                  <a:pt x="1849738" y="2053797"/>
                  <a:pt x="1831292" y="2053797"/>
                </a:cubicBezTo>
                <a:cubicBezTo>
                  <a:pt x="1814691" y="2053797"/>
                  <a:pt x="1799940" y="2036524"/>
                  <a:pt x="1799940" y="2015410"/>
                </a:cubicBezTo>
                <a:cubicBezTo>
                  <a:pt x="1799940" y="1996217"/>
                  <a:pt x="1814691" y="1978944"/>
                  <a:pt x="1831292" y="1978944"/>
                </a:cubicBezTo>
                <a:cubicBezTo>
                  <a:pt x="1849738" y="1978944"/>
                  <a:pt x="1866338" y="1996217"/>
                  <a:pt x="1866338" y="2015410"/>
                </a:cubicBezTo>
                <a:close/>
                <a:moveTo>
                  <a:pt x="1866351" y="1837218"/>
                </a:moveTo>
                <a:cubicBezTo>
                  <a:pt x="1866351" y="1858871"/>
                  <a:pt x="1849751" y="1874619"/>
                  <a:pt x="1831307" y="1874619"/>
                </a:cubicBezTo>
                <a:cubicBezTo>
                  <a:pt x="1814707" y="1874619"/>
                  <a:pt x="1799955" y="1858871"/>
                  <a:pt x="1799955" y="1837218"/>
                </a:cubicBezTo>
                <a:cubicBezTo>
                  <a:pt x="1799955" y="1817535"/>
                  <a:pt x="1814707" y="1799819"/>
                  <a:pt x="1831307" y="1799819"/>
                </a:cubicBezTo>
                <a:cubicBezTo>
                  <a:pt x="1849751" y="1799819"/>
                  <a:pt x="1866351" y="1817535"/>
                  <a:pt x="1866351" y="1837218"/>
                </a:cubicBezTo>
                <a:close/>
                <a:moveTo>
                  <a:pt x="1866358" y="1658088"/>
                </a:moveTo>
                <a:cubicBezTo>
                  <a:pt x="1866358" y="1679741"/>
                  <a:pt x="1849766" y="1695489"/>
                  <a:pt x="1831319" y="1695489"/>
                </a:cubicBezTo>
                <a:cubicBezTo>
                  <a:pt x="1814712" y="1695489"/>
                  <a:pt x="1799963" y="1679741"/>
                  <a:pt x="1799963" y="1658088"/>
                </a:cubicBezTo>
                <a:cubicBezTo>
                  <a:pt x="1799963" y="1638402"/>
                  <a:pt x="1814712" y="1620687"/>
                  <a:pt x="1831319" y="1620687"/>
                </a:cubicBezTo>
                <a:cubicBezTo>
                  <a:pt x="1849766" y="1620687"/>
                  <a:pt x="1866358" y="1638402"/>
                  <a:pt x="1866358" y="1658088"/>
                </a:cubicBezTo>
                <a:close/>
                <a:moveTo>
                  <a:pt x="1866363" y="1476603"/>
                </a:moveTo>
                <a:cubicBezTo>
                  <a:pt x="1866363" y="1496890"/>
                  <a:pt x="1849768" y="1507957"/>
                  <a:pt x="1831322" y="1507957"/>
                </a:cubicBezTo>
                <a:cubicBezTo>
                  <a:pt x="1814722" y="1507957"/>
                  <a:pt x="1799968" y="1496890"/>
                  <a:pt x="1799968" y="1476603"/>
                </a:cubicBezTo>
                <a:cubicBezTo>
                  <a:pt x="1799968" y="1456316"/>
                  <a:pt x="1814722" y="1441562"/>
                  <a:pt x="1831322" y="1441562"/>
                </a:cubicBezTo>
                <a:cubicBezTo>
                  <a:pt x="1849768" y="1441562"/>
                  <a:pt x="1866363" y="1456316"/>
                  <a:pt x="1866363" y="1476603"/>
                </a:cubicBezTo>
                <a:close/>
                <a:moveTo>
                  <a:pt x="1866363" y="1297473"/>
                </a:moveTo>
                <a:cubicBezTo>
                  <a:pt x="1866363" y="1312227"/>
                  <a:pt x="1849768" y="1328828"/>
                  <a:pt x="1831322" y="1328828"/>
                </a:cubicBezTo>
                <a:cubicBezTo>
                  <a:pt x="1814729" y="1328828"/>
                  <a:pt x="1799985" y="1312227"/>
                  <a:pt x="1799985" y="1297473"/>
                </a:cubicBezTo>
                <a:cubicBezTo>
                  <a:pt x="1799985" y="1277186"/>
                  <a:pt x="1814729" y="1262431"/>
                  <a:pt x="1831322" y="1262431"/>
                </a:cubicBezTo>
                <a:cubicBezTo>
                  <a:pt x="1849768" y="1262431"/>
                  <a:pt x="1866363" y="1277186"/>
                  <a:pt x="1866363" y="1297473"/>
                </a:cubicBezTo>
                <a:close/>
                <a:moveTo>
                  <a:pt x="1866391" y="1118345"/>
                </a:moveTo>
                <a:cubicBezTo>
                  <a:pt x="1866391" y="1133100"/>
                  <a:pt x="1849781" y="1149700"/>
                  <a:pt x="1831329" y="1149700"/>
                </a:cubicBezTo>
                <a:cubicBezTo>
                  <a:pt x="1814739" y="1149700"/>
                  <a:pt x="1799993" y="1133100"/>
                  <a:pt x="1799993" y="1118345"/>
                </a:cubicBezTo>
                <a:cubicBezTo>
                  <a:pt x="1799993" y="1098058"/>
                  <a:pt x="1814739" y="1083304"/>
                  <a:pt x="1831329" y="1083304"/>
                </a:cubicBezTo>
                <a:cubicBezTo>
                  <a:pt x="1849781" y="1083304"/>
                  <a:pt x="1866391" y="1098058"/>
                  <a:pt x="1866391" y="1118345"/>
                </a:cubicBezTo>
                <a:close/>
                <a:moveTo>
                  <a:pt x="2053963" y="2377087"/>
                </a:moveTo>
                <a:cubicBezTo>
                  <a:pt x="2053963" y="2395531"/>
                  <a:pt x="2039209" y="2412131"/>
                  <a:pt x="2022609" y="2412131"/>
                </a:cubicBezTo>
                <a:cubicBezTo>
                  <a:pt x="2004167" y="2412131"/>
                  <a:pt x="1987567" y="2395531"/>
                  <a:pt x="1987567" y="2377087"/>
                </a:cubicBezTo>
                <a:cubicBezTo>
                  <a:pt x="1987567" y="2360489"/>
                  <a:pt x="2004167" y="2345735"/>
                  <a:pt x="2022609" y="2345735"/>
                </a:cubicBezTo>
                <a:cubicBezTo>
                  <a:pt x="2039209" y="2345735"/>
                  <a:pt x="2053963" y="2360489"/>
                  <a:pt x="2053963" y="2377087"/>
                </a:cubicBezTo>
                <a:close/>
                <a:moveTo>
                  <a:pt x="2053981" y="2197954"/>
                </a:moveTo>
                <a:cubicBezTo>
                  <a:pt x="2053981" y="2216398"/>
                  <a:pt x="2039227" y="2232998"/>
                  <a:pt x="2022626" y="2232998"/>
                </a:cubicBezTo>
                <a:cubicBezTo>
                  <a:pt x="2004183" y="2232998"/>
                  <a:pt x="1987585" y="2216398"/>
                  <a:pt x="1987585" y="2197954"/>
                </a:cubicBezTo>
                <a:cubicBezTo>
                  <a:pt x="1987585" y="2177667"/>
                  <a:pt x="2004183" y="2166602"/>
                  <a:pt x="2022626" y="2166602"/>
                </a:cubicBezTo>
                <a:cubicBezTo>
                  <a:pt x="2039227" y="2166602"/>
                  <a:pt x="2053981" y="2177667"/>
                  <a:pt x="2053981" y="2197954"/>
                </a:cubicBezTo>
                <a:close/>
                <a:moveTo>
                  <a:pt x="2053993" y="2015410"/>
                </a:moveTo>
                <a:cubicBezTo>
                  <a:pt x="2053993" y="2036524"/>
                  <a:pt x="2039239" y="2053797"/>
                  <a:pt x="2022637" y="2053797"/>
                </a:cubicBezTo>
                <a:cubicBezTo>
                  <a:pt x="2004195" y="2053797"/>
                  <a:pt x="1987598" y="2036524"/>
                  <a:pt x="1987598" y="2015410"/>
                </a:cubicBezTo>
                <a:cubicBezTo>
                  <a:pt x="1987598" y="1996217"/>
                  <a:pt x="2004195" y="1978944"/>
                  <a:pt x="2022637" y="1978944"/>
                </a:cubicBezTo>
                <a:cubicBezTo>
                  <a:pt x="2039239" y="1978944"/>
                  <a:pt x="2053993" y="1996217"/>
                  <a:pt x="2053993" y="2015410"/>
                </a:cubicBezTo>
                <a:close/>
                <a:moveTo>
                  <a:pt x="2054009" y="1837218"/>
                </a:moveTo>
                <a:cubicBezTo>
                  <a:pt x="2054009" y="1858871"/>
                  <a:pt x="2039252" y="1874619"/>
                  <a:pt x="2018962" y="1874619"/>
                </a:cubicBezTo>
                <a:cubicBezTo>
                  <a:pt x="2004208" y="1874619"/>
                  <a:pt x="1987610" y="1858871"/>
                  <a:pt x="1987610" y="1837218"/>
                </a:cubicBezTo>
                <a:cubicBezTo>
                  <a:pt x="1987610" y="1817535"/>
                  <a:pt x="2004208" y="1799819"/>
                  <a:pt x="2018962" y="1799819"/>
                </a:cubicBezTo>
                <a:cubicBezTo>
                  <a:pt x="2039252" y="1799819"/>
                  <a:pt x="2054009" y="1817535"/>
                  <a:pt x="2054009" y="1837218"/>
                </a:cubicBezTo>
                <a:close/>
                <a:moveTo>
                  <a:pt x="2054014" y="1658088"/>
                </a:moveTo>
                <a:cubicBezTo>
                  <a:pt x="2054014" y="1679741"/>
                  <a:pt x="2039262" y="1695489"/>
                  <a:pt x="2018977" y="1695489"/>
                </a:cubicBezTo>
                <a:cubicBezTo>
                  <a:pt x="2004223" y="1695489"/>
                  <a:pt x="1987618" y="1679741"/>
                  <a:pt x="1987618" y="1658088"/>
                </a:cubicBezTo>
                <a:cubicBezTo>
                  <a:pt x="1987618" y="1638402"/>
                  <a:pt x="2004223" y="1620687"/>
                  <a:pt x="2018977" y="1620687"/>
                </a:cubicBezTo>
                <a:cubicBezTo>
                  <a:pt x="2039262" y="1620687"/>
                  <a:pt x="2054014" y="1638402"/>
                  <a:pt x="2054014" y="1658088"/>
                </a:cubicBezTo>
                <a:close/>
                <a:moveTo>
                  <a:pt x="2054019" y="1476603"/>
                </a:moveTo>
                <a:cubicBezTo>
                  <a:pt x="2054019" y="1496890"/>
                  <a:pt x="2039267" y="1507957"/>
                  <a:pt x="2018985" y="1507957"/>
                </a:cubicBezTo>
                <a:cubicBezTo>
                  <a:pt x="2004226" y="1507957"/>
                  <a:pt x="1987628" y="1496890"/>
                  <a:pt x="1987628" y="1476603"/>
                </a:cubicBezTo>
                <a:cubicBezTo>
                  <a:pt x="1987628" y="1456316"/>
                  <a:pt x="2004226" y="1441562"/>
                  <a:pt x="2018985" y="1441562"/>
                </a:cubicBezTo>
                <a:cubicBezTo>
                  <a:pt x="2039267" y="1441562"/>
                  <a:pt x="2054019" y="1456316"/>
                  <a:pt x="2054019" y="1476603"/>
                </a:cubicBezTo>
                <a:close/>
                <a:moveTo>
                  <a:pt x="2054026" y="1297473"/>
                </a:moveTo>
                <a:cubicBezTo>
                  <a:pt x="2054026" y="1312227"/>
                  <a:pt x="2039272" y="1328828"/>
                  <a:pt x="2018985" y="1328828"/>
                </a:cubicBezTo>
                <a:cubicBezTo>
                  <a:pt x="2004236" y="1328828"/>
                  <a:pt x="1987628" y="1312227"/>
                  <a:pt x="1987628" y="1297473"/>
                </a:cubicBezTo>
                <a:cubicBezTo>
                  <a:pt x="1987628" y="1277186"/>
                  <a:pt x="2004236" y="1262431"/>
                  <a:pt x="2018985" y="1262431"/>
                </a:cubicBezTo>
                <a:cubicBezTo>
                  <a:pt x="2039272" y="1262431"/>
                  <a:pt x="2054026" y="1277186"/>
                  <a:pt x="2054026" y="1297473"/>
                </a:cubicBezTo>
                <a:close/>
                <a:moveTo>
                  <a:pt x="2054026" y="1114656"/>
                </a:moveTo>
                <a:cubicBezTo>
                  <a:pt x="2054026" y="1133100"/>
                  <a:pt x="2039292" y="1149700"/>
                  <a:pt x="2018995" y="1149700"/>
                </a:cubicBezTo>
                <a:cubicBezTo>
                  <a:pt x="2004241" y="1149700"/>
                  <a:pt x="1987643" y="1133100"/>
                  <a:pt x="1987643" y="1114656"/>
                </a:cubicBezTo>
                <a:cubicBezTo>
                  <a:pt x="1987643" y="1098058"/>
                  <a:pt x="2004241" y="1083304"/>
                  <a:pt x="2018995" y="1083304"/>
                </a:cubicBezTo>
                <a:cubicBezTo>
                  <a:pt x="2039292" y="1083304"/>
                  <a:pt x="2054026" y="1098058"/>
                  <a:pt x="2054026" y="1114656"/>
                </a:cubicBezTo>
                <a:close/>
                <a:moveTo>
                  <a:pt x="2054044" y="935525"/>
                </a:moveTo>
                <a:cubicBezTo>
                  <a:pt x="2054044" y="953969"/>
                  <a:pt x="2039292" y="970570"/>
                  <a:pt x="2019000" y="970570"/>
                </a:cubicBezTo>
                <a:cubicBezTo>
                  <a:pt x="2004241" y="970570"/>
                  <a:pt x="1987643" y="953969"/>
                  <a:pt x="1987643" y="935525"/>
                </a:cubicBezTo>
                <a:cubicBezTo>
                  <a:pt x="1987643" y="918928"/>
                  <a:pt x="2004241" y="904174"/>
                  <a:pt x="2019000" y="904174"/>
                </a:cubicBezTo>
                <a:cubicBezTo>
                  <a:pt x="2039292" y="904174"/>
                  <a:pt x="2054044" y="918928"/>
                  <a:pt x="2054044" y="935525"/>
                </a:cubicBezTo>
                <a:close/>
                <a:moveTo>
                  <a:pt x="2233091" y="2377087"/>
                </a:moveTo>
                <a:cubicBezTo>
                  <a:pt x="2233091" y="2395531"/>
                  <a:pt x="2218337" y="2412131"/>
                  <a:pt x="2201736" y="2412131"/>
                </a:cubicBezTo>
                <a:cubicBezTo>
                  <a:pt x="2183292" y="2412131"/>
                  <a:pt x="2166695" y="2395531"/>
                  <a:pt x="2166695" y="2377087"/>
                </a:cubicBezTo>
                <a:cubicBezTo>
                  <a:pt x="2166695" y="2360489"/>
                  <a:pt x="2183292" y="2345735"/>
                  <a:pt x="2201736" y="2345735"/>
                </a:cubicBezTo>
                <a:cubicBezTo>
                  <a:pt x="2218337" y="2345735"/>
                  <a:pt x="2233091" y="2360489"/>
                  <a:pt x="2233091" y="2377087"/>
                </a:cubicBezTo>
                <a:close/>
                <a:moveTo>
                  <a:pt x="2233108" y="2197954"/>
                </a:moveTo>
                <a:cubicBezTo>
                  <a:pt x="2233108" y="2216398"/>
                  <a:pt x="2218354" y="2232998"/>
                  <a:pt x="2201754" y="2232998"/>
                </a:cubicBezTo>
                <a:cubicBezTo>
                  <a:pt x="2183313" y="2232998"/>
                  <a:pt x="2166712" y="2216398"/>
                  <a:pt x="2166712" y="2197954"/>
                </a:cubicBezTo>
                <a:cubicBezTo>
                  <a:pt x="2166712" y="2177667"/>
                  <a:pt x="2183313" y="2166602"/>
                  <a:pt x="2201754" y="2166602"/>
                </a:cubicBezTo>
                <a:cubicBezTo>
                  <a:pt x="2218354" y="2166602"/>
                  <a:pt x="2233108" y="2177667"/>
                  <a:pt x="2233108" y="2197954"/>
                </a:cubicBezTo>
                <a:close/>
                <a:moveTo>
                  <a:pt x="2233121" y="2015410"/>
                </a:moveTo>
                <a:cubicBezTo>
                  <a:pt x="2233121" y="2036524"/>
                  <a:pt x="2218367" y="2053797"/>
                  <a:pt x="2201767" y="2053797"/>
                </a:cubicBezTo>
                <a:cubicBezTo>
                  <a:pt x="2183323" y="2053797"/>
                  <a:pt x="2166725" y="2036524"/>
                  <a:pt x="2166725" y="2015410"/>
                </a:cubicBezTo>
                <a:cubicBezTo>
                  <a:pt x="2166725" y="1996217"/>
                  <a:pt x="2183323" y="1978944"/>
                  <a:pt x="2201767" y="1978944"/>
                </a:cubicBezTo>
                <a:cubicBezTo>
                  <a:pt x="2218367" y="1978944"/>
                  <a:pt x="2233121" y="1996217"/>
                  <a:pt x="2233121" y="2015410"/>
                </a:cubicBezTo>
                <a:close/>
                <a:moveTo>
                  <a:pt x="2233134" y="1837218"/>
                </a:moveTo>
                <a:cubicBezTo>
                  <a:pt x="2233134" y="1858871"/>
                  <a:pt x="2218377" y="1874619"/>
                  <a:pt x="2201779" y="1874619"/>
                </a:cubicBezTo>
                <a:cubicBezTo>
                  <a:pt x="2183335" y="1874619"/>
                  <a:pt x="2166738" y="1858871"/>
                  <a:pt x="2166738" y="1837218"/>
                </a:cubicBezTo>
                <a:cubicBezTo>
                  <a:pt x="2166738" y="1817535"/>
                  <a:pt x="2183335" y="1799819"/>
                  <a:pt x="2201779" y="1799819"/>
                </a:cubicBezTo>
                <a:cubicBezTo>
                  <a:pt x="2218377" y="1799819"/>
                  <a:pt x="2233134" y="1817535"/>
                  <a:pt x="2233134" y="1837218"/>
                </a:cubicBezTo>
                <a:close/>
                <a:moveTo>
                  <a:pt x="2233149" y="1655728"/>
                </a:moveTo>
                <a:cubicBezTo>
                  <a:pt x="2233149" y="1676016"/>
                  <a:pt x="2218395" y="1687083"/>
                  <a:pt x="2201784" y="1687083"/>
                </a:cubicBezTo>
                <a:cubicBezTo>
                  <a:pt x="2183348" y="1687083"/>
                  <a:pt x="2166753" y="1676016"/>
                  <a:pt x="2166753" y="1655728"/>
                </a:cubicBezTo>
                <a:cubicBezTo>
                  <a:pt x="2166753" y="1637284"/>
                  <a:pt x="2183348" y="1620687"/>
                  <a:pt x="2201784" y="1620687"/>
                </a:cubicBezTo>
                <a:cubicBezTo>
                  <a:pt x="2218395" y="1620687"/>
                  <a:pt x="2233149" y="1637284"/>
                  <a:pt x="2233149" y="1655728"/>
                </a:cubicBezTo>
                <a:close/>
                <a:moveTo>
                  <a:pt x="2233156" y="1476603"/>
                </a:moveTo>
                <a:cubicBezTo>
                  <a:pt x="2233156" y="1493201"/>
                  <a:pt x="2218400" y="1507957"/>
                  <a:pt x="2201794" y="1507957"/>
                </a:cubicBezTo>
                <a:cubicBezTo>
                  <a:pt x="2183351" y="1507957"/>
                  <a:pt x="2166758" y="1496890"/>
                  <a:pt x="2166758" y="1476603"/>
                </a:cubicBezTo>
                <a:cubicBezTo>
                  <a:pt x="2166758" y="1456316"/>
                  <a:pt x="2183351" y="1441562"/>
                  <a:pt x="2201794" y="1441562"/>
                </a:cubicBezTo>
                <a:cubicBezTo>
                  <a:pt x="2218400" y="1441562"/>
                  <a:pt x="2233156" y="1456316"/>
                  <a:pt x="2233156" y="1476603"/>
                </a:cubicBezTo>
                <a:close/>
                <a:moveTo>
                  <a:pt x="2233156" y="1297473"/>
                </a:moveTo>
                <a:cubicBezTo>
                  <a:pt x="2233156" y="1312227"/>
                  <a:pt x="2218400" y="1328828"/>
                  <a:pt x="2201794" y="1328828"/>
                </a:cubicBezTo>
                <a:cubicBezTo>
                  <a:pt x="2183368" y="1328828"/>
                  <a:pt x="2166763" y="1312227"/>
                  <a:pt x="2166763" y="1297473"/>
                </a:cubicBezTo>
                <a:cubicBezTo>
                  <a:pt x="2166763" y="1277186"/>
                  <a:pt x="2183368" y="1262431"/>
                  <a:pt x="2201794" y="1262431"/>
                </a:cubicBezTo>
                <a:cubicBezTo>
                  <a:pt x="2218400" y="1262431"/>
                  <a:pt x="2233156" y="1277186"/>
                  <a:pt x="2233156" y="1297473"/>
                </a:cubicBezTo>
                <a:close/>
                <a:moveTo>
                  <a:pt x="2233164" y="1114656"/>
                </a:moveTo>
                <a:cubicBezTo>
                  <a:pt x="2233164" y="1133100"/>
                  <a:pt x="2218405" y="1149700"/>
                  <a:pt x="2201812" y="1149700"/>
                </a:cubicBezTo>
                <a:cubicBezTo>
                  <a:pt x="2183371" y="1149700"/>
                  <a:pt x="2166763" y="1133100"/>
                  <a:pt x="2166763" y="1114656"/>
                </a:cubicBezTo>
                <a:cubicBezTo>
                  <a:pt x="2166763" y="1098058"/>
                  <a:pt x="2183371" y="1083304"/>
                  <a:pt x="2201812" y="1083304"/>
                </a:cubicBezTo>
                <a:cubicBezTo>
                  <a:pt x="2218405" y="1083304"/>
                  <a:pt x="2233164" y="1098058"/>
                  <a:pt x="2233164" y="1114656"/>
                </a:cubicBezTo>
                <a:close/>
                <a:moveTo>
                  <a:pt x="2233174" y="935525"/>
                </a:moveTo>
                <a:cubicBezTo>
                  <a:pt x="2233174" y="953969"/>
                  <a:pt x="2218405" y="970570"/>
                  <a:pt x="2201812" y="970570"/>
                </a:cubicBezTo>
                <a:cubicBezTo>
                  <a:pt x="2183378" y="970570"/>
                  <a:pt x="2166771" y="953969"/>
                  <a:pt x="2166771" y="935525"/>
                </a:cubicBezTo>
                <a:cubicBezTo>
                  <a:pt x="2166771" y="918928"/>
                  <a:pt x="2183378" y="904174"/>
                  <a:pt x="2201812" y="904174"/>
                </a:cubicBezTo>
                <a:cubicBezTo>
                  <a:pt x="2218405" y="904174"/>
                  <a:pt x="2233174" y="918928"/>
                  <a:pt x="2233174" y="935525"/>
                </a:cubicBezTo>
                <a:close/>
                <a:moveTo>
                  <a:pt x="2412238" y="2197954"/>
                </a:moveTo>
                <a:cubicBezTo>
                  <a:pt x="2412238" y="2216398"/>
                  <a:pt x="2401172" y="2232998"/>
                  <a:pt x="2380884" y="2232998"/>
                </a:cubicBezTo>
                <a:cubicBezTo>
                  <a:pt x="2362443" y="2232998"/>
                  <a:pt x="2345843" y="2216398"/>
                  <a:pt x="2345843" y="2197954"/>
                </a:cubicBezTo>
                <a:cubicBezTo>
                  <a:pt x="2345843" y="2177667"/>
                  <a:pt x="2362443" y="2166602"/>
                  <a:pt x="2380884" y="2166602"/>
                </a:cubicBezTo>
                <a:cubicBezTo>
                  <a:pt x="2401172" y="2166602"/>
                  <a:pt x="2412238" y="2177667"/>
                  <a:pt x="2412238" y="2197954"/>
                </a:cubicBezTo>
                <a:close/>
                <a:moveTo>
                  <a:pt x="2412251" y="2015410"/>
                </a:moveTo>
                <a:cubicBezTo>
                  <a:pt x="2412251" y="2036524"/>
                  <a:pt x="2401184" y="2053797"/>
                  <a:pt x="2380899" y="2053797"/>
                </a:cubicBezTo>
                <a:cubicBezTo>
                  <a:pt x="2362458" y="2053797"/>
                  <a:pt x="2345858" y="2036524"/>
                  <a:pt x="2345858" y="2015410"/>
                </a:cubicBezTo>
                <a:cubicBezTo>
                  <a:pt x="2345858" y="1996217"/>
                  <a:pt x="2362458" y="1978944"/>
                  <a:pt x="2380899" y="1978944"/>
                </a:cubicBezTo>
                <a:cubicBezTo>
                  <a:pt x="2401184" y="1978944"/>
                  <a:pt x="2412251" y="1996217"/>
                  <a:pt x="2412251" y="2015410"/>
                </a:cubicBezTo>
                <a:close/>
                <a:moveTo>
                  <a:pt x="2412261" y="1837218"/>
                </a:moveTo>
                <a:cubicBezTo>
                  <a:pt x="2412261" y="1858871"/>
                  <a:pt x="2401199" y="1874619"/>
                  <a:pt x="2380912" y="1874619"/>
                </a:cubicBezTo>
                <a:cubicBezTo>
                  <a:pt x="2362468" y="1874619"/>
                  <a:pt x="2345870" y="1858871"/>
                  <a:pt x="2345870" y="1837218"/>
                </a:cubicBezTo>
                <a:cubicBezTo>
                  <a:pt x="2345870" y="1817535"/>
                  <a:pt x="2362468" y="1799819"/>
                  <a:pt x="2380912" y="1799819"/>
                </a:cubicBezTo>
                <a:cubicBezTo>
                  <a:pt x="2401199" y="1799819"/>
                  <a:pt x="2412261" y="1817535"/>
                  <a:pt x="2412261" y="1837218"/>
                </a:cubicBezTo>
                <a:close/>
                <a:moveTo>
                  <a:pt x="2412271" y="1655728"/>
                </a:moveTo>
                <a:cubicBezTo>
                  <a:pt x="2412271" y="1676016"/>
                  <a:pt x="2397517" y="1687083"/>
                  <a:pt x="2380925" y="1687083"/>
                </a:cubicBezTo>
                <a:cubicBezTo>
                  <a:pt x="2362486" y="1687083"/>
                  <a:pt x="2345878" y="1676016"/>
                  <a:pt x="2345878" y="1655728"/>
                </a:cubicBezTo>
                <a:cubicBezTo>
                  <a:pt x="2345878" y="1637284"/>
                  <a:pt x="2362486" y="1620687"/>
                  <a:pt x="2380925" y="1620687"/>
                </a:cubicBezTo>
                <a:cubicBezTo>
                  <a:pt x="2397517" y="1620687"/>
                  <a:pt x="2412271" y="1637284"/>
                  <a:pt x="2412271" y="1655728"/>
                </a:cubicBezTo>
                <a:close/>
                <a:moveTo>
                  <a:pt x="2412284" y="1476603"/>
                </a:moveTo>
                <a:cubicBezTo>
                  <a:pt x="2412284" y="1493201"/>
                  <a:pt x="2397520" y="1507957"/>
                  <a:pt x="2380927" y="1507957"/>
                </a:cubicBezTo>
                <a:cubicBezTo>
                  <a:pt x="2362486" y="1507957"/>
                  <a:pt x="2345883" y="1493201"/>
                  <a:pt x="2345883" y="1476603"/>
                </a:cubicBezTo>
                <a:cubicBezTo>
                  <a:pt x="2345883" y="1456316"/>
                  <a:pt x="2362486" y="1441562"/>
                  <a:pt x="2380927" y="1441562"/>
                </a:cubicBezTo>
                <a:cubicBezTo>
                  <a:pt x="2397520" y="1441562"/>
                  <a:pt x="2412284" y="1456316"/>
                  <a:pt x="2412284" y="1476603"/>
                </a:cubicBezTo>
                <a:close/>
                <a:moveTo>
                  <a:pt x="2412294" y="1297473"/>
                </a:moveTo>
                <a:cubicBezTo>
                  <a:pt x="2412294" y="1312227"/>
                  <a:pt x="2397537" y="1328828"/>
                  <a:pt x="2380935" y="1328828"/>
                </a:cubicBezTo>
                <a:cubicBezTo>
                  <a:pt x="2362488" y="1328828"/>
                  <a:pt x="2345898" y="1312227"/>
                  <a:pt x="2345898" y="1297473"/>
                </a:cubicBezTo>
                <a:cubicBezTo>
                  <a:pt x="2345898" y="1277186"/>
                  <a:pt x="2362488" y="1262431"/>
                  <a:pt x="2380935" y="1262431"/>
                </a:cubicBezTo>
                <a:cubicBezTo>
                  <a:pt x="2397537" y="1262431"/>
                  <a:pt x="2412294" y="1277186"/>
                  <a:pt x="2412294" y="1297473"/>
                </a:cubicBezTo>
                <a:close/>
                <a:moveTo>
                  <a:pt x="2412302" y="1114656"/>
                </a:moveTo>
                <a:cubicBezTo>
                  <a:pt x="2412302" y="1133100"/>
                  <a:pt x="2397548" y="1149700"/>
                  <a:pt x="2380945" y="1149700"/>
                </a:cubicBezTo>
                <a:cubicBezTo>
                  <a:pt x="2362491" y="1149700"/>
                  <a:pt x="2345908" y="1133100"/>
                  <a:pt x="2345908" y="1114656"/>
                </a:cubicBezTo>
                <a:cubicBezTo>
                  <a:pt x="2345908" y="1098058"/>
                  <a:pt x="2362491" y="1083304"/>
                  <a:pt x="2380945" y="1083304"/>
                </a:cubicBezTo>
                <a:cubicBezTo>
                  <a:pt x="2397548" y="1083304"/>
                  <a:pt x="2412302" y="1098058"/>
                  <a:pt x="2412302" y="1114656"/>
                </a:cubicBezTo>
                <a:close/>
                <a:moveTo>
                  <a:pt x="2412302" y="935525"/>
                </a:moveTo>
                <a:cubicBezTo>
                  <a:pt x="2412302" y="953969"/>
                  <a:pt x="2397548" y="970570"/>
                  <a:pt x="2380945" y="970570"/>
                </a:cubicBezTo>
                <a:cubicBezTo>
                  <a:pt x="2362503" y="970570"/>
                  <a:pt x="2345908" y="953969"/>
                  <a:pt x="2345908" y="935525"/>
                </a:cubicBezTo>
                <a:cubicBezTo>
                  <a:pt x="2345908" y="918928"/>
                  <a:pt x="2362503" y="904174"/>
                  <a:pt x="2380945" y="904174"/>
                </a:cubicBezTo>
                <a:cubicBezTo>
                  <a:pt x="2397548" y="904174"/>
                  <a:pt x="2412302" y="918928"/>
                  <a:pt x="2412302" y="935525"/>
                </a:cubicBezTo>
                <a:close/>
                <a:moveTo>
                  <a:pt x="2412314" y="747868"/>
                </a:moveTo>
                <a:cubicBezTo>
                  <a:pt x="2412314" y="768155"/>
                  <a:pt x="2397553" y="782912"/>
                  <a:pt x="2380950" y="782912"/>
                </a:cubicBezTo>
                <a:cubicBezTo>
                  <a:pt x="2362503" y="782912"/>
                  <a:pt x="2345911" y="768155"/>
                  <a:pt x="2345911" y="747868"/>
                </a:cubicBezTo>
                <a:cubicBezTo>
                  <a:pt x="2345911" y="729426"/>
                  <a:pt x="2362503" y="716516"/>
                  <a:pt x="2380950" y="716516"/>
                </a:cubicBezTo>
                <a:cubicBezTo>
                  <a:pt x="2397553" y="716516"/>
                  <a:pt x="2412314" y="729426"/>
                  <a:pt x="2412314" y="747868"/>
                </a:cubicBezTo>
                <a:close/>
                <a:moveTo>
                  <a:pt x="2591399" y="1655728"/>
                </a:moveTo>
                <a:cubicBezTo>
                  <a:pt x="2591399" y="1676016"/>
                  <a:pt x="2580332" y="1687083"/>
                  <a:pt x="2561881" y="1687083"/>
                </a:cubicBezTo>
                <a:cubicBezTo>
                  <a:pt x="2541596" y="1687083"/>
                  <a:pt x="2525005" y="1676016"/>
                  <a:pt x="2525005" y="1655728"/>
                </a:cubicBezTo>
                <a:cubicBezTo>
                  <a:pt x="2525005" y="1637284"/>
                  <a:pt x="2541596" y="1620687"/>
                  <a:pt x="2561881" y="1620687"/>
                </a:cubicBezTo>
                <a:cubicBezTo>
                  <a:pt x="2580332" y="1620687"/>
                  <a:pt x="2591399" y="1637284"/>
                  <a:pt x="2591399" y="1655728"/>
                </a:cubicBezTo>
                <a:close/>
                <a:moveTo>
                  <a:pt x="2591399" y="1476603"/>
                </a:moveTo>
                <a:cubicBezTo>
                  <a:pt x="2591399" y="1493201"/>
                  <a:pt x="2580332" y="1507957"/>
                  <a:pt x="2561881" y="1507957"/>
                </a:cubicBezTo>
                <a:cubicBezTo>
                  <a:pt x="2541601" y="1507957"/>
                  <a:pt x="2525016" y="1493201"/>
                  <a:pt x="2525016" y="1476603"/>
                </a:cubicBezTo>
                <a:cubicBezTo>
                  <a:pt x="2525016" y="1456316"/>
                  <a:pt x="2541601" y="1441562"/>
                  <a:pt x="2561881" y="1441562"/>
                </a:cubicBezTo>
                <a:cubicBezTo>
                  <a:pt x="2580332" y="1441562"/>
                  <a:pt x="2591399" y="1456316"/>
                  <a:pt x="2591399" y="1476603"/>
                </a:cubicBezTo>
                <a:close/>
                <a:moveTo>
                  <a:pt x="2591406" y="1297473"/>
                </a:moveTo>
                <a:cubicBezTo>
                  <a:pt x="2591406" y="1312227"/>
                  <a:pt x="2580342" y="1328828"/>
                  <a:pt x="2561886" y="1328828"/>
                </a:cubicBezTo>
                <a:cubicBezTo>
                  <a:pt x="2541618" y="1328828"/>
                  <a:pt x="2525016" y="1312227"/>
                  <a:pt x="2525016" y="1297473"/>
                </a:cubicBezTo>
                <a:cubicBezTo>
                  <a:pt x="2525016" y="1277186"/>
                  <a:pt x="2541618" y="1262431"/>
                  <a:pt x="2561886" y="1262431"/>
                </a:cubicBezTo>
                <a:cubicBezTo>
                  <a:pt x="2580342" y="1262431"/>
                  <a:pt x="2591406" y="1277186"/>
                  <a:pt x="2591406" y="1297473"/>
                </a:cubicBezTo>
                <a:close/>
                <a:moveTo>
                  <a:pt x="2591406" y="1114656"/>
                </a:moveTo>
                <a:cubicBezTo>
                  <a:pt x="2591406" y="1133100"/>
                  <a:pt x="2580347" y="1149700"/>
                  <a:pt x="2561893" y="1149700"/>
                </a:cubicBezTo>
                <a:cubicBezTo>
                  <a:pt x="2541618" y="1149700"/>
                  <a:pt x="2525018" y="1133100"/>
                  <a:pt x="2525018" y="1114656"/>
                </a:cubicBezTo>
                <a:cubicBezTo>
                  <a:pt x="2525018" y="1098058"/>
                  <a:pt x="2541618" y="1083304"/>
                  <a:pt x="2561893" y="1083304"/>
                </a:cubicBezTo>
                <a:cubicBezTo>
                  <a:pt x="2580347" y="1083304"/>
                  <a:pt x="2591406" y="1098058"/>
                  <a:pt x="2591406" y="1114656"/>
                </a:cubicBezTo>
                <a:close/>
                <a:moveTo>
                  <a:pt x="2591406" y="935525"/>
                </a:moveTo>
                <a:cubicBezTo>
                  <a:pt x="2591406" y="953969"/>
                  <a:pt x="2580347" y="970570"/>
                  <a:pt x="2561893" y="970570"/>
                </a:cubicBezTo>
                <a:cubicBezTo>
                  <a:pt x="2541631" y="970570"/>
                  <a:pt x="2525018" y="953969"/>
                  <a:pt x="2525018" y="935525"/>
                </a:cubicBezTo>
                <a:cubicBezTo>
                  <a:pt x="2525018" y="918928"/>
                  <a:pt x="2541631" y="904174"/>
                  <a:pt x="2561893" y="904174"/>
                </a:cubicBezTo>
                <a:cubicBezTo>
                  <a:pt x="2580347" y="904174"/>
                  <a:pt x="2591406" y="918928"/>
                  <a:pt x="2591406" y="935525"/>
                </a:cubicBezTo>
                <a:close/>
                <a:moveTo>
                  <a:pt x="2591421" y="747868"/>
                </a:moveTo>
                <a:cubicBezTo>
                  <a:pt x="2591421" y="768155"/>
                  <a:pt x="2580352" y="782912"/>
                  <a:pt x="2561916" y="782912"/>
                </a:cubicBezTo>
                <a:cubicBezTo>
                  <a:pt x="2541631" y="782912"/>
                  <a:pt x="2525038" y="768155"/>
                  <a:pt x="2525038" y="747868"/>
                </a:cubicBezTo>
                <a:cubicBezTo>
                  <a:pt x="2525038" y="729426"/>
                  <a:pt x="2541631" y="716516"/>
                  <a:pt x="2561916" y="716516"/>
                </a:cubicBezTo>
                <a:cubicBezTo>
                  <a:pt x="2580352" y="716516"/>
                  <a:pt x="2591421" y="729426"/>
                  <a:pt x="2591421" y="747868"/>
                </a:cubicBezTo>
                <a:close/>
                <a:moveTo>
                  <a:pt x="2599818" y="2195476"/>
                </a:moveTo>
                <a:cubicBezTo>
                  <a:pt x="2599818" y="2215162"/>
                  <a:pt x="2582545" y="2232877"/>
                  <a:pt x="2563345" y="2232877"/>
                </a:cubicBezTo>
                <a:cubicBezTo>
                  <a:pt x="2542238" y="2232877"/>
                  <a:pt x="2524965" y="2215162"/>
                  <a:pt x="2524965" y="2195476"/>
                </a:cubicBezTo>
                <a:cubicBezTo>
                  <a:pt x="2524965" y="2173825"/>
                  <a:pt x="2542238" y="2158077"/>
                  <a:pt x="2563345" y="2158077"/>
                </a:cubicBezTo>
                <a:cubicBezTo>
                  <a:pt x="2582545" y="2158077"/>
                  <a:pt x="2599818" y="2173825"/>
                  <a:pt x="2599818" y="2195476"/>
                </a:cubicBezTo>
                <a:close/>
                <a:moveTo>
                  <a:pt x="2599828" y="2015410"/>
                </a:moveTo>
                <a:cubicBezTo>
                  <a:pt x="2599828" y="2036524"/>
                  <a:pt x="2582557" y="2053797"/>
                  <a:pt x="2563357" y="2053797"/>
                </a:cubicBezTo>
                <a:cubicBezTo>
                  <a:pt x="2542253" y="2053797"/>
                  <a:pt x="2524975" y="2036524"/>
                  <a:pt x="2524975" y="2015410"/>
                </a:cubicBezTo>
                <a:cubicBezTo>
                  <a:pt x="2524975" y="1996217"/>
                  <a:pt x="2542253" y="1978944"/>
                  <a:pt x="2563357" y="1978944"/>
                </a:cubicBezTo>
                <a:cubicBezTo>
                  <a:pt x="2582557" y="1978944"/>
                  <a:pt x="2599828" y="1996217"/>
                  <a:pt x="2599828" y="2015410"/>
                </a:cubicBezTo>
                <a:close/>
                <a:moveTo>
                  <a:pt x="2599843" y="1837218"/>
                </a:moveTo>
                <a:cubicBezTo>
                  <a:pt x="2599843" y="1858871"/>
                  <a:pt x="2582568" y="1874619"/>
                  <a:pt x="2563370" y="1874619"/>
                </a:cubicBezTo>
                <a:cubicBezTo>
                  <a:pt x="2542266" y="1874619"/>
                  <a:pt x="2524990" y="1858871"/>
                  <a:pt x="2524990" y="1837218"/>
                </a:cubicBezTo>
                <a:cubicBezTo>
                  <a:pt x="2524990" y="1817535"/>
                  <a:pt x="2542266" y="1799819"/>
                  <a:pt x="2563370" y="1799819"/>
                </a:cubicBezTo>
                <a:cubicBezTo>
                  <a:pt x="2582568" y="1799819"/>
                  <a:pt x="2599843" y="1817535"/>
                  <a:pt x="2599843" y="1837218"/>
                </a:cubicBezTo>
                <a:close/>
                <a:moveTo>
                  <a:pt x="2778907" y="2015410"/>
                </a:moveTo>
                <a:cubicBezTo>
                  <a:pt x="2778907" y="2036524"/>
                  <a:pt x="2761194" y="2053797"/>
                  <a:pt x="2741514" y="2053797"/>
                </a:cubicBezTo>
                <a:cubicBezTo>
                  <a:pt x="2719860" y="2053797"/>
                  <a:pt x="2704110" y="2036524"/>
                  <a:pt x="2704110" y="2015410"/>
                </a:cubicBezTo>
                <a:cubicBezTo>
                  <a:pt x="2704110" y="1996217"/>
                  <a:pt x="2719860" y="1978944"/>
                  <a:pt x="2741514" y="1978944"/>
                </a:cubicBezTo>
                <a:cubicBezTo>
                  <a:pt x="2761194" y="1978944"/>
                  <a:pt x="2778907" y="1996217"/>
                  <a:pt x="2778907" y="2015410"/>
                </a:cubicBezTo>
                <a:close/>
                <a:moveTo>
                  <a:pt x="2778925" y="1837218"/>
                </a:moveTo>
                <a:cubicBezTo>
                  <a:pt x="2778925" y="1858871"/>
                  <a:pt x="2761207" y="1874619"/>
                  <a:pt x="2741526" y="1874619"/>
                </a:cubicBezTo>
                <a:cubicBezTo>
                  <a:pt x="2719873" y="1874619"/>
                  <a:pt x="2704123" y="1858871"/>
                  <a:pt x="2704123" y="1837218"/>
                </a:cubicBezTo>
                <a:cubicBezTo>
                  <a:pt x="2704123" y="1817535"/>
                  <a:pt x="2719873" y="1799819"/>
                  <a:pt x="2741526" y="1799819"/>
                </a:cubicBezTo>
                <a:cubicBezTo>
                  <a:pt x="2761207" y="1799819"/>
                  <a:pt x="2778925" y="1817535"/>
                  <a:pt x="2778925" y="1837218"/>
                </a:cubicBezTo>
                <a:close/>
                <a:moveTo>
                  <a:pt x="2778937" y="1655728"/>
                </a:moveTo>
                <a:cubicBezTo>
                  <a:pt x="2778937" y="1676016"/>
                  <a:pt x="2761224" y="1687083"/>
                  <a:pt x="2741541" y="1687083"/>
                </a:cubicBezTo>
                <a:cubicBezTo>
                  <a:pt x="2719881" y="1687083"/>
                  <a:pt x="2704138" y="1676016"/>
                  <a:pt x="2704138" y="1655728"/>
                </a:cubicBezTo>
                <a:cubicBezTo>
                  <a:pt x="2704138" y="1637284"/>
                  <a:pt x="2719881" y="1620687"/>
                  <a:pt x="2741541" y="1620687"/>
                </a:cubicBezTo>
                <a:cubicBezTo>
                  <a:pt x="2761224" y="1620687"/>
                  <a:pt x="2778937" y="1637284"/>
                  <a:pt x="2778937" y="1655728"/>
                </a:cubicBezTo>
                <a:close/>
                <a:moveTo>
                  <a:pt x="2778942" y="1476603"/>
                </a:moveTo>
                <a:cubicBezTo>
                  <a:pt x="2778942" y="1493201"/>
                  <a:pt x="2761229" y="1507957"/>
                  <a:pt x="2741546" y="1507957"/>
                </a:cubicBezTo>
                <a:cubicBezTo>
                  <a:pt x="2719883" y="1507957"/>
                  <a:pt x="2704143" y="1493201"/>
                  <a:pt x="2704143" y="1476603"/>
                </a:cubicBezTo>
                <a:cubicBezTo>
                  <a:pt x="2704143" y="1456316"/>
                  <a:pt x="2719883" y="1441562"/>
                  <a:pt x="2741546" y="1441562"/>
                </a:cubicBezTo>
                <a:cubicBezTo>
                  <a:pt x="2761229" y="1441562"/>
                  <a:pt x="2778942" y="1456316"/>
                  <a:pt x="2778942" y="1476603"/>
                </a:cubicBezTo>
                <a:close/>
                <a:moveTo>
                  <a:pt x="2778947" y="1297473"/>
                </a:moveTo>
                <a:cubicBezTo>
                  <a:pt x="2778947" y="1312227"/>
                  <a:pt x="2761229" y="1328828"/>
                  <a:pt x="2741546" y="1328828"/>
                </a:cubicBezTo>
                <a:cubicBezTo>
                  <a:pt x="2719896" y="1328828"/>
                  <a:pt x="2704153" y="1312227"/>
                  <a:pt x="2704153" y="1297473"/>
                </a:cubicBezTo>
                <a:cubicBezTo>
                  <a:pt x="2704153" y="1277186"/>
                  <a:pt x="2719896" y="1262431"/>
                  <a:pt x="2741546" y="1262431"/>
                </a:cubicBezTo>
                <a:cubicBezTo>
                  <a:pt x="2761229" y="1262431"/>
                  <a:pt x="2778947" y="1277186"/>
                  <a:pt x="2778947" y="1297473"/>
                </a:cubicBezTo>
                <a:close/>
                <a:moveTo>
                  <a:pt x="2778953" y="1114656"/>
                </a:moveTo>
                <a:cubicBezTo>
                  <a:pt x="2778953" y="1133100"/>
                  <a:pt x="2761239" y="1149700"/>
                  <a:pt x="2741554" y="1149700"/>
                </a:cubicBezTo>
                <a:cubicBezTo>
                  <a:pt x="2719896" y="1149700"/>
                  <a:pt x="2704153" y="1133100"/>
                  <a:pt x="2704153" y="1114656"/>
                </a:cubicBezTo>
                <a:cubicBezTo>
                  <a:pt x="2704153" y="1098058"/>
                  <a:pt x="2719896" y="1083304"/>
                  <a:pt x="2741554" y="1083304"/>
                </a:cubicBezTo>
                <a:cubicBezTo>
                  <a:pt x="2761239" y="1083304"/>
                  <a:pt x="2778953" y="1098058"/>
                  <a:pt x="2778953" y="1114656"/>
                </a:cubicBezTo>
                <a:close/>
                <a:moveTo>
                  <a:pt x="2778953" y="935525"/>
                </a:moveTo>
                <a:cubicBezTo>
                  <a:pt x="2778953" y="953969"/>
                  <a:pt x="2761245" y="970570"/>
                  <a:pt x="2741562" y="970570"/>
                </a:cubicBezTo>
                <a:cubicBezTo>
                  <a:pt x="2719896" y="970570"/>
                  <a:pt x="2704156" y="953969"/>
                  <a:pt x="2704156" y="935525"/>
                </a:cubicBezTo>
                <a:cubicBezTo>
                  <a:pt x="2704156" y="918928"/>
                  <a:pt x="2719896" y="904174"/>
                  <a:pt x="2741562" y="904174"/>
                </a:cubicBezTo>
                <a:cubicBezTo>
                  <a:pt x="2761245" y="904174"/>
                  <a:pt x="2778953" y="918928"/>
                  <a:pt x="2778953" y="935525"/>
                </a:cubicBezTo>
                <a:close/>
                <a:moveTo>
                  <a:pt x="2778960" y="747868"/>
                </a:moveTo>
                <a:cubicBezTo>
                  <a:pt x="2778960" y="768155"/>
                  <a:pt x="2761245" y="782912"/>
                  <a:pt x="2741562" y="782912"/>
                </a:cubicBezTo>
                <a:cubicBezTo>
                  <a:pt x="2719923" y="782912"/>
                  <a:pt x="2704166" y="768155"/>
                  <a:pt x="2704166" y="747868"/>
                </a:cubicBezTo>
                <a:cubicBezTo>
                  <a:pt x="2704166" y="729426"/>
                  <a:pt x="2719923" y="716516"/>
                  <a:pt x="2741562" y="716516"/>
                </a:cubicBezTo>
                <a:cubicBezTo>
                  <a:pt x="2761245" y="716516"/>
                  <a:pt x="2778960" y="729426"/>
                  <a:pt x="2778960" y="747868"/>
                </a:cubicBezTo>
                <a:close/>
                <a:moveTo>
                  <a:pt x="2778960" y="574787"/>
                </a:moveTo>
                <a:cubicBezTo>
                  <a:pt x="2778960" y="596440"/>
                  <a:pt x="2761245" y="612188"/>
                  <a:pt x="2741572" y="612188"/>
                </a:cubicBezTo>
                <a:cubicBezTo>
                  <a:pt x="2719923" y="612188"/>
                  <a:pt x="2704176" y="596440"/>
                  <a:pt x="2704176" y="574787"/>
                </a:cubicBezTo>
                <a:cubicBezTo>
                  <a:pt x="2704176" y="555104"/>
                  <a:pt x="2719923" y="537388"/>
                  <a:pt x="2741572" y="537388"/>
                </a:cubicBezTo>
                <a:cubicBezTo>
                  <a:pt x="2761245" y="537388"/>
                  <a:pt x="2778960" y="555104"/>
                  <a:pt x="2778960" y="574787"/>
                </a:cubicBezTo>
                <a:close/>
                <a:moveTo>
                  <a:pt x="2958040" y="2015410"/>
                </a:moveTo>
                <a:cubicBezTo>
                  <a:pt x="2958040" y="2036524"/>
                  <a:pt x="2940322" y="2053797"/>
                  <a:pt x="2920639" y="2053797"/>
                </a:cubicBezTo>
                <a:cubicBezTo>
                  <a:pt x="2898985" y="2053797"/>
                  <a:pt x="2883238" y="2036524"/>
                  <a:pt x="2883238" y="2015410"/>
                </a:cubicBezTo>
                <a:cubicBezTo>
                  <a:pt x="2883238" y="1996217"/>
                  <a:pt x="2898985" y="1978944"/>
                  <a:pt x="2920639" y="1978944"/>
                </a:cubicBezTo>
                <a:cubicBezTo>
                  <a:pt x="2940322" y="1978944"/>
                  <a:pt x="2958040" y="1996217"/>
                  <a:pt x="2958040" y="2015410"/>
                </a:cubicBezTo>
                <a:close/>
                <a:moveTo>
                  <a:pt x="2958052" y="1837218"/>
                </a:moveTo>
                <a:cubicBezTo>
                  <a:pt x="2958052" y="1858871"/>
                  <a:pt x="2940334" y="1874619"/>
                  <a:pt x="2920651" y="1874619"/>
                </a:cubicBezTo>
                <a:cubicBezTo>
                  <a:pt x="2898998" y="1874619"/>
                  <a:pt x="2883253" y="1858871"/>
                  <a:pt x="2883253" y="1837218"/>
                </a:cubicBezTo>
                <a:cubicBezTo>
                  <a:pt x="2883253" y="1817535"/>
                  <a:pt x="2898998" y="1799819"/>
                  <a:pt x="2920651" y="1799819"/>
                </a:cubicBezTo>
                <a:cubicBezTo>
                  <a:pt x="2940334" y="1799819"/>
                  <a:pt x="2958052" y="1817535"/>
                  <a:pt x="2958052" y="1837218"/>
                </a:cubicBezTo>
                <a:close/>
                <a:moveTo>
                  <a:pt x="2958060" y="1655728"/>
                </a:moveTo>
                <a:cubicBezTo>
                  <a:pt x="2958060" y="1676016"/>
                  <a:pt x="2940342" y="1687083"/>
                  <a:pt x="2920662" y="1687083"/>
                </a:cubicBezTo>
                <a:cubicBezTo>
                  <a:pt x="2899013" y="1687083"/>
                  <a:pt x="2883258" y="1676016"/>
                  <a:pt x="2883258" y="1655728"/>
                </a:cubicBezTo>
                <a:cubicBezTo>
                  <a:pt x="2883258" y="1637284"/>
                  <a:pt x="2899013" y="1620687"/>
                  <a:pt x="2920662" y="1620687"/>
                </a:cubicBezTo>
                <a:cubicBezTo>
                  <a:pt x="2940342" y="1620687"/>
                  <a:pt x="2958060" y="1637284"/>
                  <a:pt x="2958060" y="1655728"/>
                </a:cubicBezTo>
                <a:close/>
                <a:moveTo>
                  <a:pt x="2958067" y="1476603"/>
                </a:moveTo>
                <a:cubicBezTo>
                  <a:pt x="2958067" y="1493201"/>
                  <a:pt x="2940347" y="1507957"/>
                  <a:pt x="2920664" y="1507957"/>
                </a:cubicBezTo>
                <a:cubicBezTo>
                  <a:pt x="2899016" y="1507957"/>
                  <a:pt x="2883263" y="1493201"/>
                  <a:pt x="2883263" y="1476603"/>
                </a:cubicBezTo>
                <a:cubicBezTo>
                  <a:pt x="2883263" y="1456316"/>
                  <a:pt x="2899016" y="1441562"/>
                  <a:pt x="2920664" y="1441562"/>
                </a:cubicBezTo>
                <a:cubicBezTo>
                  <a:pt x="2940347" y="1441562"/>
                  <a:pt x="2958067" y="1456316"/>
                  <a:pt x="2958067" y="1476603"/>
                </a:cubicBezTo>
                <a:close/>
                <a:moveTo>
                  <a:pt x="2958067" y="1297473"/>
                </a:moveTo>
                <a:cubicBezTo>
                  <a:pt x="2958067" y="1312227"/>
                  <a:pt x="2940354" y="1328828"/>
                  <a:pt x="2920669" y="1328828"/>
                </a:cubicBezTo>
                <a:cubicBezTo>
                  <a:pt x="2899026" y="1328828"/>
                  <a:pt x="2883275" y="1312227"/>
                  <a:pt x="2883275" y="1297473"/>
                </a:cubicBezTo>
                <a:cubicBezTo>
                  <a:pt x="2883275" y="1277186"/>
                  <a:pt x="2899026" y="1262431"/>
                  <a:pt x="2920669" y="1262431"/>
                </a:cubicBezTo>
                <a:cubicBezTo>
                  <a:pt x="2940354" y="1262431"/>
                  <a:pt x="2958067" y="1277186"/>
                  <a:pt x="2958067" y="1297473"/>
                </a:cubicBezTo>
                <a:close/>
                <a:moveTo>
                  <a:pt x="2958085" y="1114656"/>
                </a:moveTo>
                <a:cubicBezTo>
                  <a:pt x="2958085" y="1133100"/>
                  <a:pt x="2940374" y="1149700"/>
                  <a:pt x="2920682" y="1149700"/>
                </a:cubicBezTo>
                <a:cubicBezTo>
                  <a:pt x="2899026" y="1149700"/>
                  <a:pt x="2883278" y="1133100"/>
                  <a:pt x="2883278" y="1114656"/>
                </a:cubicBezTo>
                <a:cubicBezTo>
                  <a:pt x="2883278" y="1098058"/>
                  <a:pt x="2899026" y="1083304"/>
                  <a:pt x="2920682" y="1083304"/>
                </a:cubicBezTo>
                <a:cubicBezTo>
                  <a:pt x="2940374" y="1083304"/>
                  <a:pt x="2958085" y="1098058"/>
                  <a:pt x="2958085" y="1114656"/>
                </a:cubicBezTo>
                <a:close/>
                <a:moveTo>
                  <a:pt x="2958085" y="935525"/>
                </a:moveTo>
                <a:cubicBezTo>
                  <a:pt x="2958085" y="953969"/>
                  <a:pt x="2940374" y="970570"/>
                  <a:pt x="2920692" y="970570"/>
                </a:cubicBezTo>
                <a:cubicBezTo>
                  <a:pt x="2899031" y="970570"/>
                  <a:pt x="2883278" y="953969"/>
                  <a:pt x="2883278" y="935525"/>
                </a:cubicBezTo>
                <a:cubicBezTo>
                  <a:pt x="2883278" y="918928"/>
                  <a:pt x="2899031" y="904174"/>
                  <a:pt x="2920692" y="904174"/>
                </a:cubicBezTo>
                <a:cubicBezTo>
                  <a:pt x="2940374" y="904174"/>
                  <a:pt x="2958085" y="918928"/>
                  <a:pt x="2958085" y="935525"/>
                </a:cubicBezTo>
                <a:close/>
                <a:moveTo>
                  <a:pt x="2958103" y="747868"/>
                </a:moveTo>
                <a:cubicBezTo>
                  <a:pt x="2958103" y="768155"/>
                  <a:pt x="2940377" y="782912"/>
                  <a:pt x="2920692" y="782912"/>
                </a:cubicBezTo>
                <a:cubicBezTo>
                  <a:pt x="2899041" y="782912"/>
                  <a:pt x="2883291" y="768155"/>
                  <a:pt x="2883291" y="747868"/>
                </a:cubicBezTo>
                <a:cubicBezTo>
                  <a:pt x="2883291" y="729426"/>
                  <a:pt x="2899041" y="716516"/>
                  <a:pt x="2920692" y="716516"/>
                </a:cubicBezTo>
                <a:cubicBezTo>
                  <a:pt x="2940377" y="716516"/>
                  <a:pt x="2958103" y="729426"/>
                  <a:pt x="2958103" y="747868"/>
                </a:cubicBezTo>
                <a:close/>
                <a:moveTo>
                  <a:pt x="2958103" y="574787"/>
                </a:moveTo>
                <a:cubicBezTo>
                  <a:pt x="2958103" y="596440"/>
                  <a:pt x="2940377" y="612188"/>
                  <a:pt x="2920694" y="612188"/>
                </a:cubicBezTo>
                <a:cubicBezTo>
                  <a:pt x="2899041" y="612188"/>
                  <a:pt x="2883301" y="596440"/>
                  <a:pt x="2883301" y="574787"/>
                </a:cubicBezTo>
                <a:cubicBezTo>
                  <a:pt x="2883301" y="555104"/>
                  <a:pt x="2899041" y="537388"/>
                  <a:pt x="2920694" y="537388"/>
                </a:cubicBezTo>
                <a:cubicBezTo>
                  <a:pt x="2940377" y="537388"/>
                  <a:pt x="2958103" y="555104"/>
                  <a:pt x="2958103" y="574787"/>
                </a:cubicBezTo>
                <a:close/>
                <a:moveTo>
                  <a:pt x="3137175" y="1297473"/>
                </a:moveTo>
                <a:cubicBezTo>
                  <a:pt x="3137175" y="1312227"/>
                  <a:pt x="3119454" y="1328828"/>
                  <a:pt x="3099769" y="1328828"/>
                </a:cubicBezTo>
                <a:cubicBezTo>
                  <a:pt x="3078161" y="1328828"/>
                  <a:pt x="3062403" y="1312227"/>
                  <a:pt x="3062403" y="1297473"/>
                </a:cubicBezTo>
                <a:cubicBezTo>
                  <a:pt x="3062403" y="1277186"/>
                  <a:pt x="3078161" y="1262431"/>
                  <a:pt x="3099769" y="1262431"/>
                </a:cubicBezTo>
                <a:cubicBezTo>
                  <a:pt x="3119454" y="1262431"/>
                  <a:pt x="3137175" y="1277186"/>
                  <a:pt x="3137175" y="1297473"/>
                </a:cubicBezTo>
                <a:close/>
                <a:moveTo>
                  <a:pt x="3137175" y="1114656"/>
                </a:moveTo>
                <a:cubicBezTo>
                  <a:pt x="3137175" y="1133100"/>
                  <a:pt x="3119462" y="1149700"/>
                  <a:pt x="3099776" y="1149700"/>
                </a:cubicBezTo>
                <a:cubicBezTo>
                  <a:pt x="3078161" y="1149700"/>
                  <a:pt x="3062403" y="1133100"/>
                  <a:pt x="3062403" y="1114656"/>
                </a:cubicBezTo>
                <a:cubicBezTo>
                  <a:pt x="3062403" y="1098058"/>
                  <a:pt x="3078161" y="1083304"/>
                  <a:pt x="3099776" y="1083304"/>
                </a:cubicBezTo>
                <a:cubicBezTo>
                  <a:pt x="3119462" y="1083304"/>
                  <a:pt x="3137175" y="1098058"/>
                  <a:pt x="3137175" y="1114656"/>
                </a:cubicBezTo>
                <a:close/>
                <a:moveTo>
                  <a:pt x="3137180" y="935525"/>
                </a:moveTo>
                <a:cubicBezTo>
                  <a:pt x="3137180" y="953969"/>
                  <a:pt x="3119462" y="970570"/>
                  <a:pt x="3099776" y="970570"/>
                </a:cubicBezTo>
                <a:cubicBezTo>
                  <a:pt x="3078161" y="970570"/>
                  <a:pt x="3062405" y="953969"/>
                  <a:pt x="3062405" y="935525"/>
                </a:cubicBezTo>
                <a:cubicBezTo>
                  <a:pt x="3062405" y="918928"/>
                  <a:pt x="3078161" y="904174"/>
                  <a:pt x="3099776" y="904174"/>
                </a:cubicBezTo>
                <a:cubicBezTo>
                  <a:pt x="3119462" y="904174"/>
                  <a:pt x="3137180" y="918928"/>
                  <a:pt x="3137180" y="935525"/>
                </a:cubicBezTo>
                <a:close/>
                <a:moveTo>
                  <a:pt x="3137180" y="753917"/>
                </a:moveTo>
                <a:cubicBezTo>
                  <a:pt x="3137180" y="775570"/>
                  <a:pt x="3119467" y="791318"/>
                  <a:pt x="3099789" y="791318"/>
                </a:cubicBezTo>
                <a:cubicBezTo>
                  <a:pt x="3078169" y="791318"/>
                  <a:pt x="3062418" y="775570"/>
                  <a:pt x="3062418" y="753917"/>
                </a:cubicBezTo>
                <a:cubicBezTo>
                  <a:pt x="3062418" y="734231"/>
                  <a:pt x="3078169" y="720454"/>
                  <a:pt x="3099789" y="720454"/>
                </a:cubicBezTo>
                <a:cubicBezTo>
                  <a:pt x="3119467" y="716516"/>
                  <a:pt x="3137180" y="734231"/>
                  <a:pt x="3137180" y="753917"/>
                </a:cubicBezTo>
                <a:close/>
                <a:moveTo>
                  <a:pt x="3137187" y="574787"/>
                </a:moveTo>
                <a:cubicBezTo>
                  <a:pt x="3137187" y="596440"/>
                  <a:pt x="3119467" y="612188"/>
                  <a:pt x="3099789" y="612188"/>
                </a:cubicBezTo>
                <a:cubicBezTo>
                  <a:pt x="3078169" y="612188"/>
                  <a:pt x="3062425" y="596440"/>
                  <a:pt x="3062425" y="574787"/>
                </a:cubicBezTo>
                <a:cubicBezTo>
                  <a:pt x="3062425" y="555104"/>
                  <a:pt x="3078169" y="537388"/>
                  <a:pt x="3099789" y="537388"/>
                </a:cubicBezTo>
                <a:cubicBezTo>
                  <a:pt x="3119467" y="537388"/>
                  <a:pt x="3137187" y="555104"/>
                  <a:pt x="3137187" y="574787"/>
                </a:cubicBezTo>
                <a:close/>
                <a:moveTo>
                  <a:pt x="3137271" y="2015410"/>
                </a:moveTo>
                <a:cubicBezTo>
                  <a:pt x="3137271" y="2036524"/>
                  <a:pt x="3120668" y="2053797"/>
                  <a:pt x="3102227" y="2053797"/>
                </a:cubicBezTo>
                <a:cubicBezTo>
                  <a:pt x="3081960" y="2053797"/>
                  <a:pt x="3070895" y="2036524"/>
                  <a:pt x="3070895" y="2015410"/>
                </a:cubicBezTo>
                <a:cubicBezTo>
                  <a:pt x="3070895" y="1996217"/>
                  <a:pt x="3081960" y="1978944"/>
                  <a:pt x="3102227" y="1978944"/>
                </a:cubicBezTo>
                <a:cubicBezTo>
                  <a:pt x="3120668" y="1978944"/>
                  <a:pt x="3137271" y="1996217"/>
                  <a:pt x="3137271" y="2015410"/>
                </a:cubicBezTo>
                <a:close/>
                <a:moveTo>
                  <a:pt x="3137286" y="1837218"/>
                </a:moveTo>
                <a:cubicBezTo>
                  <a:pt x="3137286" y="1858871"/>
                  <a:pt x="3120683" y="1874619"/>
                  <a:pt x="3102242" y="1874619"/>
                </a:cubicBezTo>
                <a:cubicBezTo>
                  <a:pt x="3081972" y="1874619"/>
                  <a:pt x="3070908" y="1858871"/>
                  <a:pt x="3070908" y="1837218"/>
                </a:cubicBezTo>
                <a:cubicBezTo>
                  <a:pt x="3070908" y="1817535"/>
                  <a:pt x="3081972" y="1799819"/>
                  <a:pt x="3102242" y="1799819"/>
                </a:cubicBezTo>
                <a:cubicBezTo>
                  <a:pt x="3120683" y="1799819"/>
                  <a:pt x="3137286" y="1817535"/>
                  <a:pt x="3137286" y="1837218"/>
                </a:cubicBezTo>
                <a:close/>
                <a:moveTo>
                  <a:pt x="3137291" y="1655728"/>
                </a:moveTo>
                <a:cubicBezTo>
                  <a:pt x="3137291" y="1676016"/>
                  <a:pt x="3120691" y="1687083"/>
                  <a:pt x="3102247" y="1687083"/>
                </a:cubicBezTo>
                <a:cubicBezTo>
                  <a:pt x="3081982" y="1687083"/>
                  <a:pt x="3070916" y="1676016"/>
                  <a:pt x="3070916" y="1655728"/>
                </a:cubicBezTo>
                <a:cubicBezTo>
                  <a:pt x="3070916" y="1637284"/>
                  <a:pt x="3081982" y="1620687"/>
                  <a:pt x="3102247" y="1620687"/>
                </a:cubicBezTo>
                <a:cubicBezTo>
                  <a:pt x="3120691" y="1620687"/>
                  <a:pt x="3137291" y="1637284"/>
                  <a:pt x="3137291" y="1655728"/>
                </a:cubicBezTo>
                <a:close/>
                <a:moveTo>
                  <a:pt x="3137291" y="1476603"/>
                </a:moveTo>
                <a:cubicBezTo>
                  <a:pt x="3137291" y="1493201"/>
                  <a:pt x="3120691" y="1507957"/>
                  <a:pt x="3102247" y="1507957"/>
                </a:cubicBezTo>
                <a:cubicBezTo>
                  <a:pt x="3081992" y="1507957"/>
                  <a:pt x="3070928" y="1493201"/>
                  <a:pt x="3070928" y="1476603"/>
                </a:cubicBezTo>
                <a:cubicBezTo>
                  <a:pt x="3070928" y="1456316"/>
                  <a:pt x="3081992" y="1441562"/>
                  <a:pt x="3102247" y="1441562"/>
                </a:cubicBezTo>
                <a:cubicBezTo>
                  <a:pt x="3120691" y="1441562"/>
                  <a:pt x="3137291" y="1456316"/>
                  <a:pt x="3137291" y="1476603"/>
                </a:cubicBezTo>
                <a:close/>
                <a:moveTo>
                  <a:pt x="3316416" y="1837218"/>
                </a:moveTo>
                <a:cubicBezTo>
                  <a:pt x="3316416" y="1858871"/>
                  <a:pt x="3301662" y="1874619"/>
                  <a:pt x="3281372" y="1874619"/>
                </a:cubicBezTo>
                <a:cubicBezTo>
                  <a:pt x="3266618" y="1874619"/>
                  <a:pt x="3250023" y="1858871"/>
                  <a:pt x="3250023" y="1837218"/>
                </a:cubicBezTo>
                <a:cubicBezTo>
                  <a:pt x="3250023" y="1817535"/>
                  <a:pt x="3266618" y="1799819"/>
                  <a:pt x="3281372" y="1799819"/>
                </a:cubicBezTo>
                <a:cubicBezTo>
                  <a:pt x="3301662" y="1799819"/>
                  <a:pt x="3316416" y="1817535"/>
                  <a:pt x="3316416" y="1837218"/>
                </a:cubicBezTo>
                <a:close/>
                <a:moveTo>
                  <a:pt x="3316424" y="1655728"/>
                </a:moveTo>
                <a:cubicBezTo>
                  <a:pt x="3316424" y="1676016"/>
                  <a:pt x="3301670" y="1687083"/>
                  <a:pt x="3281380" y="1687083"/>
                </a:cubicBezTo>
                <a:cubicBezTo>
                  <a:pt x="3266625" y="1687083"/>
                  <a:pt x="3250030" y="1676016"/>
                  <a:pt x="3250030" y="1655728"/>
                </a:cubicBezTo>
                <a:cubicBezTo>
                  <a:pt x="3250030" y="1637284"/>
                  <a:pt x="3266625" y="1620687"/>
                  <a:pt x="3281380" y="1620687"/>
                </a:cubicBezTo>
                <a:cubicBezTo>
                  <a:pt x="3301670" y="1620687"/>
                  <a:pt x="3316424" y="1637284"/>
                  <a:pt x="3316424" y="1655728"/>
                </a:cubicBezTo>
                <a:close/>
                <a:moveTo>
                  <a:pt x="3316424" y="1476603"/>
                </a:moveTo>
                <a:cubicBezTo>
                  <a:pt x="3316424" y="1493201"/>
                  <a:pt x="3301670" y="1507957"/>
                  <a:pt x="3281387" y="1507957"/>
                </a:cubicBezTo>
                <a:cubicBezTo>
                  <a:pt x="3266631" y="1507957"/>
                  <a:pt x="3250030" y="1493201"/>
                  <a:pt x="3250030" y="1476603"/>
                </a:cubicBezTo>
                <a:cubicBezTo>
                  <a:pt x="3250030" y="1456316"/>
                  <a:pt x="3261097" y="1441562"/>
                  <a:pt x="3281387" y="1441562"/>
                </a:cubicBezTo>
                <a:cubicBezTo>
                  <a:pt x="3301670" y="1441562"/>
                  <a:pt x="3316424" y="1456316"/>
                  <a:pt x="3316424" y="1476603"/>
                </a:cubicBezTo>
                <a:close/>
                <a:moveTo>
                  <a:pt x="3316424" y="1297473"/>
                </a:moveTo>
                <a:cubicBezTo>
                  <a:pt x="3316424" y="1312227"/>
                  <a:pt x="3301677" y="1328828"/>
                  <a:pt x="3281387" y="1328828"/>
                </a:cubicBezTo>
                <a:cubicBezTo>
                  <a:pt x="3261097" y="1328828"/>
                  <a:pt x="3250035" y="1312227"/>
                  <a:pt x="3250035" y="1297473"/>
                </a:cubicBezTo>
                <a:cubicBezTo>
                  <a:pt x="3250035" y="1277186"/>
                  <a:pt x="3261097" y="1262431"/>
                  <a:pt x="3281387" y="1262431"/>
                </a:cubicBezTo>
                <a:cubicBezTo>
                  <a:pt x="3301677" y="1262431"/>
                  <a:pt x="3316424" y="1277186"/>
                  <a:pt x="3316424" y="1297473"/>
                </a:cubicBezTo>
                <a:close/>
                <a:moveTo>
                  <a:pt x="3316431" y="1114656"/>
                </a:moveTo>
                <a:cubicBezTo>
                  <a:pt x="3316431" y="1133100"/>
                  <a:pt x="3301677" y="1149700"/>
                  <a:pt x="3281387" y="1149700"/>
                </a:cubicBezTo>
                <a:cubicBezTo>
                  <a:pt x="3261105" y="1149700"/>
                  <a:pt x="3250035" y="1133100"/>
                  <a:pt x="3250035" y="1114656"/>
                </a:cubicBezTo>
                <a:cubicBezTo>
                  <a:pt x="3250035" y="1098058"/>
                  <a:pt x="3261105" y="1083304"/>
                  <a:pt x="3281387" y="1083304"/>
                </a:cubicBezTo>
                <a:cubicBezTo>
                  <a:pt x="3301677" y="1083304"/>
                  <a:pt x="3316431" y="1098058"/>
                  <a:pt x="3316431" y="1114656"/>
                </a:cubicBezTo>
                <a:close/>
                <a:moveTo>
                  <a:pt x="3316436" y="935525"/>
                </a:moveTo>
                <a:cubicBezTo>
                  <a:pt x="3316436" y="953969"/>
                  <a:pt x="3301682" y="970570"/>
                  <a:pt x="3281395" y="970570"/>
                </a:cubicBezTo>
                <a:cubicBezTo>
                  <a:pt x="3261105" y="970570"/>
                  <a:pt x="3250043" y="953969"/>
                  <a:pt x="3250043" y="935525"/>
                </a:cubicBezTo>
                <a:cubicBezTo>
                  <a:pt x="3250043" y="915238"/>
                  <a:pt x="3261105" y="904174"/>
                  <a:pt x="3281395" y="904174"/>
                </a:cubicBezTo>
                <a:cubicBezTo>
                  <a:pt x="3301682" y="904174"/>
                  <a:pt x="3316436" y="915238"/>
                  <a:pt x="3316436" y="935525"/>
                </a:cubicBezTo>
                <a:close/>
                <a:moveTo>
                  <a:pt x="3316436" y="753917"/>
                </a:moveTo>
                <a:cubicBezTo>
                  <a:pt x="3316436" y="775570"/>
                  <a:pt x="3301682" y="791318"/>
                  <a:pt x="3281395" y="791318"/>
                </a:cubicBezTo>
                <a:cubicBezTo>
                  <a:pt x="3261113" y="791318"/>
                  <a:pt x="3250043" y="775570"/>
                  <a:pt x="3250043" y="753917"/>
                </a:cubicBezTo>
                <a:cubicBezTo>
                  <a:pt x="3250043" y="734231"/>
                  <a:pt x="3261113" y="716516"/>
                  <a:pt x="3281395" y="716516"/>
                </a:cubicBezTo>
                <a:cubicBezTo>
                  <a:pt x="3301682" y="716516"/>
                  <a:pt x="3316436" y="734231"/>
                  <a:pt x="3316436" y="753917"/>
                </a:cubicBezTo>
                <a:close/>
                <a:moveTo>
                  <a:pt x="3316436" y="574787"/>
                </a:moveTo>
                <a:cubicBezTo>
                  <a:pt x="3316436" y="596440"/>
                  <a:pt x="3301682" y="612188"/>
                  <a:pt x="3281400" y="612188"/>
                </a:cubicBezTo>
                <a:cubicBezTo>
                  <a:pt x="3261113" y="612188"/>
                  <a:pt x="3250043" y="596440"/>
                  <a:pt x="3250043" y="574787"/>
                </a:cubicBezTo>
                <a:cubicBezTo>
                  <a:pt x="3250043" y="555104"/>
                  <a:pt x="3261113" y="537388"/>
                  <a:pt x="3281400" y="537388"/>
                </a:cubicBezTo>
                <a:cubicBezTo>
                  <a:pt x="3301682" y="537388"/>
                  <a:pt x="3316436" y="555104"/>
                  <a:pt x="3316436" y="574787"/>
                </a:cubicBezTo>
                <a:close/>
                <a:moveTo>
                  <a:pt x="3316436" y="395659"/>
                </a:moveTo>
                <a:cubicBezTo>
                  <a:pt x="3316436" y="417312"/>
                  <a:pt x="3301682" y="433060"/>
                  <a:pt x="3281400" y="433060"/>
                </a:cubicBezTo>
                <a:cubicBezTo>
                  <a:pt x="3261113" y="433060"/>
                  <a:pt x="3250043" y="417312"/>
                  <a:pt x="3250043" y="395659"/>
                </a:cubicBezTo>
                <a:cubicBezTo>
                  <a:pt x="3250043" y="375973"/>
                  <a:pt x="3261113" y="358258"/>
                  <a:pt x="3281400" y="358258"/>
                </a:cubicBezTo>
                <a:cubicBezTo>
                  <a:pt x="3301682" y="358258"/>
                  <a:pt x="3316436" y="375973"/>
                  <a:pt x="3316436" y="395659"/>
                </a:cubicBezTo>
                <a:close/>
                <a:moveTo>
                  <a:pt x="3495528" y="1837218"/>
                </a:moveTo>
                <a:cubicBezTo>
                  <a:pt x="3495528" y="1858871"/>
                  <a:pt x="3480774" y="1874619"/>
                  <a:pt x="3460497" y="1874619"/>
                </a:cubicBezTo>
                <a:cubicBezTo>
                  <a:pt x="3445738" y="1874619"/>
                  <a:pt x="3429140" y="1858871"/>
                  <a:pt x="3429140" y="1837218"/>
                </a:cubicBezTo>
                <a:cubicBezTo>
                  <a:pt x="3429140" y="1817535"/>
                  <a:pt x="3445738" y="1799819"/>
                  <a:pt x="3460497" y="1799819"/>
                </a:cubicBezTo>
                <a:cubicBezTo>
                  <a:pt x="3480774" y="1799819"/>
                  <a:pt x="3495528" y="1817535"/>
                  <a:pt x="3495528" y="1837218"/>
                </a:cubicBezTo>
                <a:close/>
                <a:moveTo>
                  <a:pt x="3495539" y="1655728"/>
                </a:moveTo>
                <a:cubicBezTo>
                  <a:pt x="3495539" y="1676016"/>
                  <a:pt x="3480792" y="1687083"/>
                  <a:pt x="3460500" y="1687083"/>
                </a:cubicBezTo>
                <a:cubicBezTo>
                  <a:pt x="3445745" y="1687083"/>
                  <a:pt x="3429151" y="1676016"/>
                  <a:pt x="3429151" y="1655728"/>
                </a:cubicBezTo>
                <a:cubicBezTo>
                  <a:pt x="3429151" y="1637284"/>
                  <a:pt x="3445745" y="1620687"/>
                  <a:pt x="3460500" y="1620687"/>
                </a:cubicBezTo>
                <a:cubicBezTo>
                  <a:pt x="3480792" y="1620687"/>
                  <a:pt x="3495539" y="1637284"/>
                  <a:pt x="3495539" y="1655728"/>
                </a:cubicBezTo>
                <a:close/>
                <a:moveTo>
                  <a:pt x="3495539" y="1476603"/>
                </a:moveTo>
                <a:cubicBezTo>
                  <a:pt x="3495539" y="1493201"/>
                  <a:pt x="3480792" y="1507957"/>
                  <a:pt x="3460505" y="1507957"/>
                </a:cubicBezTo>
                <a:cubicBezTo>
                  <a:pt x="3445753" y="1507957"/>
                  <a:pt x="3429156" y="1493201"/>
                  <a:pt x="3429156" y="1476603"/>
                </a:cubicBezTo>
                <a:cubicBezTo>
                  <a:pt x="3429156" y="1456316"/>
                  <a:pt x="3445753" y="1441562"/>
                  <a:pt x="3460505" y="1441562"/>
                </a:cubicBezTo>
                <a:cubicBezTo>
                  <a:pt x="3480792" y="1441562"/>
                  <a:pt x="3495539" y="1456316"/>
                  <a:pt x="3495539" y="1476603"/>
                </a:cubicBezTo>
                <a:close/>
                <a:moveTo>
                  <a:pt x="3495544" y="1293783"/>
                </a:moveTo>
                <a:cubicBezTo>
                  <a:pt x="3495544" y="1312227"/>
                  <a:pt x="3480792" y="1328828"/>
                  <a:pt x="3460505" y="1328828"/>
                </a:cubicBezTo>
                <a:cubicBezTo>
                  <a:pt x="3445753" y="1328828"/>
                  <a:pt x="3429163" y="1312227"/>
                  <a:pt x="3429163" y="1293783"/>
                </a:cubicBezTo>
                <a:cubicBezTo>
                  <a:pt x="3429163" y="1277186"/>
                  <a:pt x="3445753" y="1262431"/>
                  <a:pt x="3460505" y="1262431"/>
                </a:cubicBezTo>
                <a:cubicBezTo>
                  <a:pt x="3480792" y="1262431"/>
                  <a:pt x="3495544" y="1277186"/>
                  <a:pt x="3495544" y="1293783"/>
                </a:cubicBezTo>
                <a:close/>
                <a:moveTo>
                  <a:pt x="3495544" y="1114656"/>
                </a:moveTo>
                <a:cubicBezTo>
                  <a:pt x="3495544" y="1133100"/>
                  <a:pt x="3480797" y="1149700"/>
                  <a:pt x="3460512" y="1149700"/>
                </a:cubicBezTo>
                <a:cubicBezTo>
                  <a:pt x="3445753" y="1149700"/>
                  <a:pt x="3429163" y="1133100"/>
                  <a:pt x="3429163" y="1114656"/>
                </a:cubicBezTo>
                <a:cubicBezTo>
                  <a:pt x="3429163" y="1098058"/>
                  <a:pt x="3445753" y="1083304"/>
                  <a:pt x="3460512" y="1083304"/>
                </a:cubicBezTo>
                <a:cubicBezTo>
                  <a:pt x="3480797" y="1083304"/>
                  <a:pt x="3495544" y="1098058"/>
                  <a:pt x="3495544" y="1114656"/>
                </a:cubicBezTo>
                <a:close/>
                <a:moveTo>
                  <a:pt x="3495551" y="935525"/>
                </a:moveTo>
                <a:cubicBezTo>
                  <a:pt x="3495551" y="953969"/>
                  <a:pt x="3480805" y="970570"/>
                  <a:pt x="3460520" y="970570"/>
                </a:cubicBezTo>
                <a:cubicBezTo>
                  <a:pt x="3445753" y="970570"/>
                  <a:pt x="3429165" y="953969"/>
                  <a:pt x="3429165" y="935525"/>
                </a:cubicBezTo>
                <a:cubicBezTo>
                  <a:pt x="3429165" y="915238"/>
                  <a:pt x="3445753" y="904174"/>
                  <a:pt x="3460520" y="904174"/>
                </a:cubicBezTo>
                <a:cubicBezTo>
                  <a:pt x="3480805" y="904174"/>
                  <a:pt x="3495551" y="915238"/>
                  <a:pt x="3495551" y="935525"/>
                </a:cubicBezTo>
                <a:close/>
                <a:moveTo>
                  <a:pt x="3495554" y="753917"/>
                </a:moveTo>
                <a:cubicBezTo>
                  <a:pt x="3495554" y="775570"/>
                  <a:pt x="3480805" y="791318"/>
                  <a:pt x="3460520" y="791318"/>
                </a:cubicBezTo>
                <a:cubicBezTo>
                  <a:pt x="3445766" y="791318"/>
                  <a:pt x="3429165" y="775570"/>
                  <a:pt x="3429165" y="753917"/>
                </a:cubicBezTo>
                <a:cubicBezTo>
                  <a:pt x="3429165" y="734231"/>
                  <a:pt x="3445766" y="716516"/>
                  <a:pt x="3460520" y="716516"/>
                </a:cubicBezTo>
                <a:cubicBezTo>
                  <a:pt x="3480805" y="716516"/>
                  <a:pt x="3495554" y="734231"/>
                  <a:pt x="3495554" y="753917"/>
                </a:cubicBezTo>
                <a:close/>
                <a:moveTo>
                  <a:pt x="3495561" y="574787"/>
                </a:moveTo>
                <a:cubicBezTo>
                  <a:pt x="3495561" y="596440"/>
                  <a:pt x="3480805" y="612188"/>
                  <a:pt x="3460525" y="612188"/>
                </a:cubicBezTo>
                <a:cubicBezTo>
                  <a:pt x="3445766" y="612188"/>
                  <a:pt x="3429168" y="596440"/>
                  <a:pt x="3429168" y="574787"/>
                </a:cubicBezTo>
                <a:cubicBezTo>
                  <a:pt x="3429168" y="555104"/>
                  <a:pt x="3445766" y="537388"/>
                  <a:pt x="3460525" y="537388"/>
                </a:cubicBezTo>
                <a:cubicBezTo>
                  <a:pt x="3480805" y="537388"/>
                  <a:pt x="3495561" y="555104"/>
                  <a:pt x="3495561" y="574787"/>
                </a:cubicBezTo>
                <a:close/>
                <a:moveTo>
                  <a:pt x="3495561" y="395659"/>
                </a:moveTo>
                <a:cubicBezTo>
                  <a:pt x="3495561" y="417312"/>
                  <a:pt x="3480805" y="433060"/>
                  <a:pt x="3460525" y="433060"/>
                </a:cubicBezTo>
                <a:cubicBezTo>
                  <a:pt x="3445773" y="433060"/>
                  <a:pt x="3429176" y="417312"/>
                  <a:pt x="3429176" y="395659"/>
                </a:cubicBezTo>
                <a:cubicBezTo>
                  <a:pt x="3429176" y="375973"/>
                  <a:pt x="3445773" y="358258"/>
                  <a:pt x="3460525" y="358258"/>
                </a:cubicBezTo>
                <a:cubicBezTo>
                  <a:pt x="3480805" y="358258"/>
                  <a:pt x="3495561" y="375973"/>
                  <a:pt x="3495561" y="395659"/>
                </a:cubicBezTo>
                <a:close/>
                <a:moveTo>
                  <a:pt x="3674648" y="1837218"/>
                </a:moveTo>
                <a:cubicBezTo>
                  <a:pt x="3674648" y="1858871"/>
                  <a:pt x="3659892" y="1874619"/>
                  <a:pt x="3643297" y="1874619"/>
                </a:cubicBezTo>
                <a:cubicBezTo>
                  <a:pt x="3624855" y="1874619"/>
                  <a:pt x="3608258" y="1858871"/>
                  <a:pt x="3608258" y="1837218"/>
                </a:cubicBezTo>
                <a:cubicBezTo>
                  <a:pt x="3608258" y="1817535"/>
                  <a:pt x="3624855" y="1799819"/>
                  <a:pt x="3643297" y="1799819"/>
                </a:cubicBezTo>
                <a:cubicBezTo>
                  <a:pt x="3659892" y="1799819"/>
                  <a:pt x="3674648" y="1817535"/>
                  <a:pt x="3674648" y="1837218"/>
                </a:cubicBezTo>
                <a:close/>
                <a:moveTo>
                  <a:pt x="3674648" y="1655728"/>
                </a:moveTo>
                <a:cubicBezTo>
                  <a:pt x="3674648" y="1676016"/>
                  <a:pt x="3659892" y="1687083"/>
                  <a:pt x="3643304" y="1687083"/>
                </a:cubicBezTo>
                <a:cubicBezTo>
                  <a:pt x="3624863" y="1687083"/>
                  <a:pt x="3608263" y="1676016"/>
                  <a:pt x="3608263" y="1655728"/>
                </a:cubicBezTo>
                <a:cubicBezTo>
                  <a:pt x="3608263" y="1637284"/>
                  <a:pt x="3624863" y="1620687"/>
                  <a:pt x="3643304" y="1620687"/>
                </a:cubicBezTo>
                <a:cubicBezTo>
                  <a:pt x="3659892" y="1620687"/>
                  <a:pt x="3674648" y="1637284"/>
                  <a:pt x="3674648" y="1655728"/>
                </a:cubicBezTo>
                <a:close/>
                <a:moveTo>
                  <a:pt x="3674656" y="1476603"/>
                </a:moveTo>
                <a:cubicBezTo>
                  <a:pt x="3674656" y="1493201"/>
                  <a:pt x="3659907" y="1507957"/>
                  <a:pt x="3643304" y="1507957"/>
                </a:cubicBezTo>
                <a:cubicBezTo>
                  <a:pt x="3624868" y="1507957"/>
                  <a:pt x="3608273" y="1493201"/>
                  <a:pt x="3608273" y="1476603"/>
                </a:cubicBezTo>
                <a:cubicBezTo>
                  <a:pt x="3608273" y="1456316"/>
                  <a:pt x="3624868" y="1441562"/>
                  <a:pt x="3643304" y="1441562"/>
                </a:cubicBezTo>
                <a:cubicBezTo>
                  <a:pt x="3659907" y="1441562"/>
                  <a:pt x="3674656" y="1456316"/>
                  <a:pt x="3674656" y="1476603"/>
                </a:cubicBezTo>
                <a:close/>
                <a:moveTo>
                  <a:pt x="3674663" y="1293783"/>
                </a:moveTo>
                <a:cubicBezTo>
                  <a:pt x="3674663" y="1312227"/>
                  <a:pt x="3659907" y="1328828"/>
                  <a:pt x="3643304" y="1328828"/>
                </a:cubicBezTo>
                <a:cubicBezTo>
                  <a:pt x="3624868" y="1328828"/>
                  <a:pt x="3608273" y="1312227"/>
                  <a:pt x="3608273" y="1293783"/>
                </a:cubicBezTo>
                <a:cubicBezTo>
                  <a:pt x="3608273" y="1277186"/>
                  <a:pt x="3624868" y="1262431"/>
                  <a:pt x="3643304" y="1262431"/>
                </a:cubicBezTo>
                <a:cubicBezTo>
                  <a:pt x="3659907" y="1262431"/>
                  <a:pt x="3674663" y="1277186"/>
                  <a:pt x="3674663" y="1293783"/>
                </a:cubicBezTo>
                <a:close/>
                <a:moveTo>
                  <a:pt x="3674663" y="1114656"/>
                </a:moveTo>
                <a:cubicBezTo>
                  <a:pt x="3674663" y="1133100"/>
                  <a:pt x="3659907" y="1149700"/>
                  <a:pt x="3639632" y="1149700"/>
                </a:cubicBezTo>
                <a:cubicBezTo>
                  <a:pt x="3624876" y="1149700"/>
                  <a:pt x="3608273" y="1133100"/>
                  <a:pt x="3608273" y="1114656"/>
                </a:cubicBezTo>
                <a:cubicBezTo>
                  <a:pt x="3608273" y="1098058"/>
                  <a:pt x="3624876" y="1083304"/>
                  <a:pt x="3639632" y="1083304"/>
                </a:cubicBezTo>
                <a:cubicBezTo>
                  <a:pt x="3659907" y="1083304"/>
                  <a:pt x="3674663" y="1098058"/>
                  <a:pt x="3674663" y="1114656"/>
                </a:cubicBezTo>
                <a:close/>
                <a:moveTo>
                  <a:pt x="3674663" y="935525"/>
                </a:moveTo>
                <a:cubicBezTo>
                  <a:pt x="3674663" y="953969"/>
                  <a:pt x="3659907" y="970570"/>
                  <a:pt x="3639632" y="970570"/>
                </a:cubicBezTo>
                <a:cubicBezTo>
                  <a:pt x="3624876" y="970570"/>
                  <a:pt x="3608280" y="953969"/>
                  <a:pt x="3608280" y="935525"/>
                </a:cubicBezTo>
                <a:cubicBezTo>
                  <a:pt x="3608280" y="915238"/>
                  <a:pt x="3624876" y="904174"/>
                  <a:pt x="3639632" y="904174"/>
                </a:cubicBezTo>
                <a:cubicBezTo>
                  <a:pt x="3659907" y="904174"/>
                  <a:pt x="3674663" y="915238"/>
                  <a:pt x="3674663" y="935525"/>
                </a:cubicBezTo>
                <a:close/>
                <a:moveTo>
                  <a:pt x="3674671" y="753917"/>
                </a:moveTo>
                <a:cubicBezTo>
                  <a:pt x="3674671" y="775570"/>
                  <a:pt x="3659915" y="791318"/>
                  <a:pt x="3639637" y="791318"/>
                </a:cubicBezTo>
                <a:cubicBezTo>
                  <a:pt x="3624876" y="791318"/>
                  <a:pt x="3608288" y="775570"/>
                  <a:pt x="3608288" y="753917"/>
                </a:cubicBezTo>
                <a:cubicBezTo>
                  <a:pt x="3608288" y="734231"/>
                  <a:pt x="3624876" y="716516"/>
                  <a:pt x="3639637" y="716516"/>
                </a:cubicBezTo>
                <a:cubicBezTo>
                  <a:pt x="3659915" y="716516"/>
                  <a:pt x="3674671" y="734231"/>
                  <a:pt x="3674671" y="753917"/>
                </a:cubicBezTo>
                <a:close/>
                <a:moveTo>
                  <a:pt x="3674671" y="574787"/>
                </a:moveTo>
                <a:cubicBezTo>
                  <a:pt x="3674671" y="596440"/>
                  <a:pt x="3659915" y="612188"/>
                  <a:pt x="3639637" y="612188"/>
                </a:cubicBezTo>
                <a:cubicBezTo>
                  <a:pt x="3624883" y="612188"/>
                  <a:pt x="3608288" y="596440"/>
                  <a:pt x="3608288" y="574787"/>
                </a:cubicBezTo>
                <a:cubicBezTo>
                  <a:pt x="3608288" y="555104"/>
                  <a:pt x="3624883" y="537388"/>
                  <a:pt x="3639637" y="537388"/>
                </a:cubicBezTo>
                <a:cubicBezTo>
                  <a:pt x="3659915" y="537388"/>
                  <a:pt x="3674671" y="555104"/>
                  <a:pt x="3674671" y="574787"/>
                </a:cubicBezTo>
                <a:close/>
                <a:moveTo>
                  <a:pt x="3674671" y="395659"/>
                </a:moveTo>
                <a:cubicBezTo>
                  <a:pt x="3674671" y="417312"/>
                  <a:pt x="3659915" y="433060"/>
                  <a:pt x="3639637" y="433060"/>
                </a:cubicBezTo>
                <a:cubicBezTo>
                  <a:pt x="3624883" y="433060"/>
                  <a:pt x="3608288" y="417312"/>
                  <a:pt x="3608288" y="395659"/>
                </a:cubicBezTo>
                <a:cubicBezTo>
                  <a:pt x="3608288" y="375973"/>
                  <a:pt x="3624883" y="358258"/>
                  <a:pt x="3639637" y="358258"/>
                </a:cubicBezTo>
                <a:cubicBezTo>
                  <a:pt x="3659915" y="358258"/>
                  <a:pt x="3674671" y="375973"/>
                  <a:pt x="3674671" y="395659"/>
                </a:cubicBezTo>
                <a:close/>
                <a:moveTo>
                  <a:pt x="3853806" y="1655728"/>
                </a:moveTo>
                <a:cubicBezTo>
                  <a:pt x="3853806" y="1672326"/>
                  <a:pt x="3839052" y="1687083"/>
                  <a:pt x="3824296" y="1687083"/>
                </a:cubicBezTo>
                <a:cubicBezTo>
                  <a:pt x="3804011" y="1687083"/>
                  <a:pt x="3787408" y="1676016"/>
                  <a:pt x="3787408" y="1655728"/>
                </a:cubicBezTo>
                <a:cubicBezTo>
                  <a:pt x="3787408" y="1637284"/>
                  <a:pt x="3804011" y="1620687"/>
                  <a:pt x="3824296" y="1620687"/>
                </a:cubicBezTo>
                <a:cubicBezTo>
                  <a:pt x="3839052" y="1620687"/>
                  <a:pt x="3853806" y="1637284"/>
                  <a:pt x="3853806" y="1655728"/>
                </a:cubicBezTo>
                <a:close/>
                <a:moveTo>
                  <a:pt x="3853806" y="1476603"/>
                </a:moveTo>
                <a:cubicBezTo>
                  <a:pt x="3853806" y="1493201"/>
                  <a:pt x="3839052" y="1507957"/>
                  <a:pt x="3824296" y="1507957"/>
                </a:cubicBezTo>
                <a:cubicBezTo>
                  <a:pt x="3804011" y="1507957"/>
                  <a:pt x="3787415" y="1493201"/>
                  <a:pt x="3787415" y="1476603"/>
                </a:cubicBezTo>
                <a:cubicBezTo>
                  <a:pt x="3787415" y="1456316"/>
                  <a:pt x="3804011" y="1441562"/>
                  <a:pt x="3824296" y="1441562"/>
                </a:cubicBezTo>
                <a:cubicBezTo>
                  <a:pt x="3839052" y="1441562"/>
                  <a:pt x="3853806" y="1456316"/>
                  <a:pt x="3853806" y="1476603"/>
                </a:cubicBezTo>
                <a:close/>
                <a:moveTo>
                  <a:pt x="3853814" y="1293783"/>
                </a:moveTo>
                <a:cubicBezTo>
                  <a:pt x="3853814" y="1312227"/>
                  <a:pt x="3839052" y="1328828"/>
                  <a:pt x="3824301" y="1328828"/>
                </a:cubicBezTo>
                <a:cubicBezTo>
                  <a:pt x="3804011" y="1328828"/>
                  <a:pt x="3787415" y="1312227"/>
                  <a:pt x="3787415" y="1293783"/>
                </a:cubicBezTo>
                <a:cubicBezTo>
                  <a:pt x="3787415" y="1277186"/>
                  <a:pt x="3804011" y="1262431"/>
                  <a:pt x="3824301" y="1262431"/>
                </a:cubicBezTo>
                <a:cubicBezTo>
                  <a:pt x="3839052" y="1262431"/>
                  <a:pt x="3853814" y="1277186"/>
                  <a:pt x="3853814" y="1293783"/>
                </a:cubicBezTo>
                <a:close/>
                <a:moveTo>
                  <a:pt x="3853814" y="1114656"/>
                </a:moveTo>
                <a:cubicBezTo>
                  <a:pt x="3853814" y="1133100"/>
                  <a:pt x="3839057" y="1149700"/>
                  <a:pt x="3824308" y="1149700"/>
                </a:cubicBezTo>
                <a:cubicBezTo>
                  <a:pt x="3804016" y="1149700"/>
                  <a:pt x="3787423" y="1133100"/>
                  <a:pt x="3787423" y="1114656"/>
                </a:cubicBezTo>
                <a:cubicBezTo>
                  <a:pt x="3787423" y="1098058"/>
                  <a:pt x="3804016" y="1083304"/>
                  <a:pt x="3824308" y="1083304"/>
                </a:cubicBezTo>
                <a:cubicBezTo>
                  <a:pt x="3839057" y="1083304"/>
                  <a:pt x="3853814" y="1098058"/>
                  <a:pt x="3853814" y="1114656"/>
                </a:cubicBezTo>
                <a:close/>
                <a:moveTo>
                  <a:pt x="3853816" y="935525"/>
                </a:moveTo>
                <a:cubicBezTo>
                  <a:pt x="3853816" y="953969"/>
                  <a:pt x="3839065" y="970570"/>
                  <a:pt x="3824308" y="970570"/>
                </a:cubicBezTo>
                <a:cubicBezTo>
                  <a:pt x="3804016" y="970570"/>
                  <a:pt x="3787428" y="953969"/>
                  <a:pt x="3787428" y="935525"/>
                </a:cubicBezTo>
                <a:cubicBezTo>
                  <a:pt x="3787428" y="915238"/>
                  <a:pt x="3804016" y="904174"/>
                  <a:pt x="3824308" y="904174"/>
                </a:cubicBezTo>
                <a:cubicBezTo>
                  <a:pt x="3839065" y="904174"/>
                  <a:pt x="3853816" y="915238"/>
                  <a:pt x="3853816" y="935525"/>
                </a:cubicBezTo>
                <a:close/>
                <a:moveTo>
                  <a:pt x="3853821" y="753917"/>
                </a:moveTo>
                <a:cubicBezTo>
                  <a:pt x="3853821" y="775570"/>
                  <a:pt x="3839070" y="791318"/>
                  <a:pt x="3824316" y="791318"/>
                </a:cubicBezTo>
                <a:cubicBezTo>
                  <a:pt x="3804024" y="791318"/>
                  <a:pt x="3787428" y="775570"/>
                  <a:pt x="3787428" y="753917"/>
                </a:cubicBezTo>
                <a:cubicBezTo>
                  <a:pt x="3787428" y="734231"/>
                  <a:pt x="3804024" y="716516"/>
                  <a:pt x="3824316" y="716516"/>
                </a:cubicBezTo>
                <a:cubicBezTo>
                  <a:pt x="3839070" y="716516"/>
                  <a:pt x="3853821" y="734231"/>
                  <a:pt x="3853821" y="753917"/>
                </a:cubicBezTo>
                <a:close/>
                <a:moveTo>
                  <a:pt x="3853826" y="574787"/>
                </a:moveTo>
                <a:cubicBezTo>
                  <a:pt x="3853826" y="596440"/>
                  <a:pt x="3839077" y="612188"/>
                  <a:pt x="3824316" y="612188"/>
                </a:cubicBezTo>
                <a:cubicBezTo>
                  <a:pt x="3804024" y="612188"/>
                  <a:pt x="3787428" y="596440"/>
                  <a:pt x="3787428" y="574787"/>
                </a:cubicBezTo>
                <a:cubicBezTo>
                  <a:pt x="3787428" y="555104"/>
                  <a:pt x="3804024" y="537388"/>
                  <a:pt x="3824316" y="537388"/>
                </a:cubicBezTo>
                <a:cubicBezTo>
                  <a:pt x="3839077" y="537388"/>
                  <a:pt x="3853826" y="555104"/>
                  <a:pt x="3853826" y="574787"/>
                </a:cubicBezTo>
                <a:close/>
                <a:moveTo>
                  <a:pt x="3853826" y="395659"/>
                </a:moveTo>
                <a:cubicBezTo>
                  <a:pt x="3853826" y="417312"/>
                  <a:pt x="3839077" y="433060"/>
                  <a:pt x="3824319" y="433060"/>
                </a:cubicBezTo>
                <a:cubicBezTo>
                  <a:pt x="3804024" y="433060"/>
                  <a:pt x="3787428" y="417312"/>
                  <a:pt x="3787428" y="395659"/>
                </a:cubicBezTo>
                <a:cubicBezTo>
                  <a:pt x="3787428" y="375973"/>
                  <a:pt x="3804024" y="358258"/>
                  <a:pt x="3824319" y="358258"/>
                </a:cubicBezTo>
                <a:cubicBezTo>
                  <a:pt x="3839077" y="358258"/>
                  <a:pt x="3853826" y="375973"/>
                  <a:pt x="3853826" y="395659"/>
                </a:cubicBezTo>
                <a:close/>
                <a:moveTo>
                  <a:pt x="4032946" y="1655728"/>
                </a:moveTo>
                <a:cubicBezTo>
                  <a:pt x="4032946" y="1672326"/>
                  <a:pt x="4020023" y="1687083"/>
                  <a:pt x="4001577" y="1687083"/>
                </a:cubicBezTo>
                <a:cubicBezTo>
                  <a:pt x="3981289" y="1687083"/>
                  <a:pt x="3966538" y="1672326"/>
                  <a:pt x="3966538" y="1655728"/>
                </a:cubicBezTo>
                <a:cubicBezTo>
                  <a:pt x="3966538" y="1637284"/>
                  <a:pt x="3981289" y="1620687"/>
                  <a:pt x="4001577" y="1620687"/>
                </a:cubicBezTo>
                <a:cubicBezTo>
                  <a:pt x="4020023" y="1620687"/>
                  <a:pt x="4032946" y="1637284"/>
                  <a:pt x="4032946" y="1655728"/>
                </a:cubicBezTo>
                <a:close/>
                <a:moveTo>
                  <a:pt x="4032946" y="1476603"/>
                </a:moveTo>
                <a:cubicBezTo>
                  <a:pt x="4032946" y="1493201"/>
                  <a:pt x="4020031" y="1507957"/>
                  <a:pt x="4001587" y="1507957"/>
                </a:cubicBezTo>
                <a:cubicBezTo>
                  <a:pt x="3981297" y="1507957"/>
                  <a:pt x="3966545" y="1493201"/>
                  <a:pt x="3966545" y="1476603"/>
                </a:cubicBezTo>
                <a:cubicBezTo>
                  <a:pt x="3966545" y="1456316"/>
                  <a:pt x="3981297" y="1441562"/>
                  <a:pt x="4001587" y="1441562"/>
                </a:cubicBezTo>
                <a:cubicBezTo>
                  <a:pt x="4020031" y="1441562"/>
                  <a:pt x="4032946" y="1456316"/>
                  <a:pt x="4032946" y="1476603"/>
                </a:cubicBezTo>
                <a:close/>
                <a:moveTo>
                  <a:pt x="4032946" y="1293783"/>
                </a:moveTo>
                <a:cubicBezTo>
                  <a:pt x="4032946" y="1312227"/>
                  <a:pt x="4020038" y="1328828"/>
                  <a:pt x="4001587" y="1328828"/>
                </a:cubicBezTo>
                <a:cubicBezTo>
                  <a:pt x="3981297" y="1328828"/>
                  <a:pt x="3966545" y="1312227"/>
                  <a:pt x="3966545" y="1293783"/>
                </a:cubicBezTo>
                <a:cubicBezTo>
                  <a:pt x="3966545" y="1277186"/>
                  <a:pt x="3981297" y="1262431"/>
                  <a:pt x="4001587" y="1262431"/>
                </a:cubicBezTo>
                <a:cubicBezTo>
                  <a:pt x="4020038" y="1262431"/>
                  <a:pt x="4032946" y="1277186"/>
                  <a:pt x="4032946" y="1293783"/>
                </a:cubicBezTo>
                <a:close/>
                <a:moveTo>
                  <a:pt x="4032954" y="1114656"/>
                </a:moveTo>
                <a:cubicBezTo>
                  <a:pt x="4032954" y="1133100"/>
                  <a:pt x="4020038" y="1149700"/>
                  <a:pt x="4001587" y="1149700"/>
                </a:cubicBezTo>
                <a:cubicBezTo>
                  <a:pt x="3981305" y="1149700"/>
                  <a:pt x="3966545" y="1133100"/>
                  <a:pt x="3966545" y="1114656"/>
                </a:cubicBezTo>
                <a:cubicBezTo>
                  <a:pt x="3966545" y="1098058"/>
                  <a:pt x="3981305" y="1083304"/>
                  <a:pt x="4001587" y="1083304"/>
                </a:cubicBezTo>
                <a:cubicBezTo>
                  <a:pt x="4020038" y="1083304"/>
                  <a:pt x="4032954" y="1098058"/>
                  <a:pt x="4032954" y="1114656"/>
                </a:cubicBezTo>
                <a:close/>
                <a:moveTo>
                  <a:pt x="4032972" y="935525"/>
                </a:moveTo>
                <a:cubicBezTo>
                  <a:pt x="4032972" y="953969"/>
                  <a:pt x="4020046" y="970570"/>
                  <a:pt x="4001592" y="970570"/>
                </a:cubicBezTo>
                <a:cubicBezTo>
                  <a:pt x="3981305" y="970570"/>
                  <a:pt x="3966553" y="953969"/>
                  <a:pt x="3966553" y="935525"/>
                </a:cubicBezTo>
                <a:cubicBezTo>
                  <a:pt x="3966553" y="915238"/>
                  <a:pt x="3981305" y="904174"/>
                  <a:pt x="4001592" y="904174"/>
                </a:cubicBezTo>
                <a:cubicBezTo>
                  <a:pt x="4020046" y="904174"/>
                  <a:pt x="4032972" y="915238"/>
                  <a:pt x="4032972" y="935525"/>
                </a:cubicBezTo>
                <a:close/>
                <a:moveTo>
                  <a:pt x="4032972" y="753917"/>
                </a:moveTo>
                <a:cubicBezTo>
                  <a:pt x="4032972" y="775570"/>
                  <a:pt x="4016349" y="791318"/>
                  <a:pt x="4001600" y="791318"/>
                </a:cubicBezTo>
                <a:cubicBezTo>
                  <a:pt x="3981312" y="791318"/>
                  <a:pt x="3966553" y="775570"/>
                  <a:pt x="3966553" y="753917"/>
                </a:cubicBezTo>
                <a:cubicBezTo>
                  <a:pt x="3966553" y="734231"/>
                  <a:pt x="3981312" y="716516"/>
                  <a:pt x="4001600" y="716516"/>
                </a:cubicBezTo>
                <a:cubicBezTo>
                  <a:pt x="4016349" y="716516"/>
                  <a:pt x="4032972" y="734231"/>
                  <a:pt x="4032972" y="753917"/>
                </a:cubicBezTo>
                <a:close/>
                <a:moveTo>
                  <a:pt x="4032972" y="574787"/>
                </a:moveTo>
                <a:cubicBezTo>
                  <a:pt x="4032972" y="596440"/>
                  <a:pt x="4016356" y="612188"/>
                  <a:pt x="4001600" y="612188"/>
                </a:cubicBezTo>
                <a:cubicBezTo>
                  <a:pt x="3981312" y="612188"/>
                  <a:pt x="3966553" y="596440"/>
                  <a:pt x="3966553" y="574787"/>
                </a:cubicBezTo>
                <a:cubicBezTo>
                  <a:pt x="3966553" y="555104"/>
                  <a:pt x="3981312" y="537388"/>
                  <a:pt x="4001600" y="537388"/>
                </a:cubicBezTo>
                <a:cubicBezTo>
                  <a:pt x="4016356" y="537388"/>
                  <a:pt x="4032972" y="555104"/>
                  <a:pt x="4032972" y="574787"/>
                </a:cubicBezTo>
                <a:close/>
                <a:moveTo>
                  <a:pt x="4032972" y="395659"/>
                </a:moveTo>
                <a:cubicBezTo>
                  <a:pt x="4032972" y="417312"/>
                  <a:pt x="4016356" y="433060"/>
                  <a:pt x="4001600" y="433060"/>
                </a:cubicBezTo>
                <a:cubicBezTo>
                  <a:pt x="3981312" y="433060"/>
                  <a:pt x="3966561" y="417312"/>
                  <a:pt x="3966561" y="395659"/>
                </a:cubicBezTo>
                <a:cubicBezTo>
                  <a:pt x="3966561" y="375973"/>
                  <a:pt x="3981312" y="358258"/>
                  <a:pt x="4001600" y="358258"/>
                </a:cubicBezTo>
                <a:cubicBezTo>
                  <a:pt x="4016356" y="358258"/>
                  <a:pt x="4032972" y="375973"/>
                  <a:pt x="4032972" y="395659"/>
                </a:cubicBezTo>
                <a:close/>
                <a:moveTo>
                  <a:pt x="4032972" y="214172"/>
                </a:moveTo>
                <a:cubicBezTo>
                  <a:pt x="4032972" y="234459"/>
                  <a:pt x="4016356" y="245526"/>
                  <a:pt x="4001600" y="245526"/>
                </a:cubicBezTo>
                <a:cubicBezTo>
                  <a:pt x="3981312" y="245526"/>
                  <a:pt x="3966561" y="234459"/>
                  <a:pt x="3966561" y="214172"/>
                </a:cubicBezTo>
                <a:cubicBezTo>
                  <a:pt x="3966561" y="193884"/>
                  <a:pt x="3981312" y="179131"/>
                  <a:pt x="4001600" y="179131"/>
                </a:cubicBezTo>
                <a:cubicBezTo>
                  <a:pt x="4016356" y="179131"/>
                  <a:pt x="4032972" y="193884"/>
                  <a:pt x="4032972" y="214172"/>
                </a:cubicBezTo>
                <a:close/>
                <a:moveTo>
                  <a:pt x="4032972" y="35042"/>
                </a:moveTo>
                <a:cubicBezTo>
                  <a:pt x="4032972" y="49796"/>
                  <a:pt x="4016356" y="66396"/>
                  <a:pt x="4001600" y="66396"/>
                </a:cubicBezTo>
                <a:cubicBezTo>
                  <a:pt x="3981312" y="66396"/>
                  <a:pt x="3966561" y="49796"/>
                  <a:pt x="3966561" y="35042"/>
                </a:cubicBezTo>
                <a:cubicBezTo>
                  <a:pt x="3966561" y="14754"/>
                  <a:pt x="3981312" y="0"/>
                  <a:pt x="4001600" y="0"/>
                </a:cubicBezTo>
                <a:cubicBezTo>
                  <a:pt x="4016356" y="0"/>
                  <a:pt x="4032972" y="14754"/>
                  <a:pt x="4032972" y="35042"/>
                </a:cubicBezTo>
                <a:close/>
                <a:moveTo>
                  <a:pt x="4220604" y="753917"/>
                </a:moveTo>
                <a:cubicBezTo>
                  <a:pt x="4220604" y="775570"/>
                  <a:pt x="4207694" y="791318"/>
                  <a:pt x="4189247" y="791318"/>
                </a:cubicBezTo>
                <a:cubicBezTo>
                  <a:pt x="4168973" y="791318"/>
                  <a:pt x="4154226" y="775570"/>
                  <a:pt x="4154226" y="753917"/>
                </a:cubicBezTo>
                <a:cubicBezTo>
                  <a:pt x="4154226" y="734231"/>
                  <a:pt x="4168973" y="716516"/>
                  <a:pt x="4189247" y="716516"/>
                </a:cubicBezTo>
                <a:cubicBezTo>
                  <a:pt x="4207694" y="716516"/>
                  <a:pt x="4220604" y="734231"/>
                  <a:pt x="4220604" y="753917"/>
                </a:cubicBezTo>
                <a:close/>
                <a:moveTo>
                  <a:pt x="4220612" y="574787"/>
                </a:moveTo>
                <a:cubicBezTo>
                  <a:pt x="4220612" y="596440"/>
                  <a:pt x="4207694" y="612188"/>
                  <a:pt x="4189247" y="612188"/>
                </a:cubicBezTo>
                <a:cubicBezTo>
                  <a:pt x="4168973" y="612188"/>
                  <a:pt x="4154239" y="596440"/>
                  <a:pt x="4154239" y="574787"/>
                </a:cubicBezTo>
                <a:cubicBezTo>
                  <a:pt x="4154239" y="555104"/>
                  <a:pt x="4168973" y="537388"/>
                  <a:pt x="4189247" y="537388"/>
                </a:cubicBezTo>
                <a:cubicBezTo>
                  <a:pt x="4207694" y="537388"/>
                  <a:pt x="4220612" y="555104"/>
                  <a:pt x="4220612" y="574787"/>
                </a:cubicBezTo>
                <a:close/>
                <a:moveTo>
                  <a:pt x="4220612" y="395659"/>
                </a:moveTo>
                <a:cubicBezTo>
                  <a:pt x="4220612" y="417312"/>
                  <a:pt x="4207694" y="433060"/>
                  <a:pt x="4189255" y="433060"/>
                </a:cubicBezTo>
                <a:cubicBezTo>
                  <a:pt x="4168973" y="433060"/>
                  <a:pt x="4154239" y="417312"/>
                  <a:pt x="4154239" y="395659"/>
                </a:cubicBezTo>
                <a:cubicBezTo>
                  <a:pt x="4154239" y="375973"/>
                  <a:pt x="4168973" y="358258"/>
                  <a:pt x="4189255" y="358258"/>
                </a:cubicBezTo>
                <a:cubicBezTo>
                  <a:pt x="4207694" y="358258"/>
                  <a:pt x="4220612" y="375973"/>
                  <a:pt x="4220612" y="395659"/>
                </a:cubicBezTo>
                <a:close/>
                <a:moveTo>
                  <a:pt x="4220612" y="214172"/>
                </a:moveTo>
                <a:cubicBezTo>
                  <a:pt x="4220612" y="234459"/>
                  <a:pt x="4207694" y="245526"/>
                  <a:pt x="4189255" y="245526"/>
                </a:cubicBezTo>
                <a:cubicBezTo>
                  <a:pt x="4168973" y="245526"/>
                  <a:pt x="4154239" y="234459"/>
                  <a:pt x="4154239" y="214172"/>
                </a:cubicBezTo>
                <a:cubicBezTo>
                  <a:pt x="4154239" y="193884"/>
                  <a:pt x="4168973" y="179131"/>
                  <a:pt x="4189255" y="179131"/>
                </a:cubicBezTo>
                <a:cubicBezTo>
                  <a:pt x="4207694" y="179131"/>
                  <a:pt x="4220612" y="193884"/>
                  <a:pt x="4220612" y="214172"/>
                </a:cubicBezTo>
                <a:close/>
                <a:moveTo>
                  <a:pt x="4220612" y="35042"/>
                </a:moveTo>
                <a:cubicBezTo>
                  <a:pt x="4220612" y="49796"/>
                  <a:pt x="4207694" y="66396"/>
                  <a:pt x="4189255" y="66396"/>
                </a:cubicBezTo>
                <a:cubicBezTo>
                  <a:pt x="4168973" y="66396"/>
                  <a:pt x="4154239" y="49796"/>
                  <a:pt x="4154239" y="35042"/>
                </a:cubicBezTo>
                <a:cubicBezTo>
                  <a:pt x="4154239" y="14754"/>
                  <a:pt x="4168973" y="0"/>
                  <a:pt x="4189255" y="0"/>
                </a:cubicBezTo>
                <a:cubicBezTo>
                  <a:pt x="4207694" y="0"/>
                  <a:pt x="4220612" y="14754"/>
                  <a:pt x="4220612" y="35042"/>
                </a:cubicBezTo>
                <a:close/>
                <a:moveTo>
                  <a:pt x="4228995" y="1655728"/>
                </a:moveTo>
                <a:cubicBezTo>
                  <a:pt x="4228995" y="1672326"/>
                  <a:pt x="4211275" y="1687083"/>
                  <a:pt x="4191587" y="1687083"/>
                </a:cubicBezTo>
                <a:cubicBezTo>
                  <a:pt x="4169949" y="1687083"/>
                  <a:pt x="4154211" y="1672326"/>
                  <a:pt x="4154211" y="1655728"/>
                </a:cubicBezTo>
                <a:cubicBezTo>
                  <a:pt x="4154211" y="1637284"/>
                  <a:pt x="4169949" y="1620687"/>
                  <a:pt x="4191587" y="1620687"/>
                </a:cubicBezTo>
                <a:cubicBezTo>
                  <a:pt x="4211275" y="1620687"/>
                  <a:pt x="4228995" y="1637284"/>
                  <a:pt x="4228995" y="1655728"/>
                </a:cubicBezTo>
                <a:close/>
                <a:moveTo>
                  <a:pt x="4229002" y="1476603"/>
                </a:moveTo>
                <a:cubicBezTo>
                  <a:pt x="4229002" y="1493201"/>
                  <a:pt x="4211280" y="1507957"/>
                  <a:pt x="4191594" y="1507957"/>
                </a:cubicBezTo>
                <a:cubicBezTo>
                  <a:pt x="4169949" y="1507957"/>
                  <a:pt x="4154218" y="1493201"/>
                  <a:pt x="4154218" y="1476603"/>
                </a:cubicBezTo>
                <a:cubicBezTo>
                  <a:pt x="4154218" y="1456316"/>
                  <a:pt x="4169949" y="1441562"/>
                  <a:pt x="4191594" y="1441562"/>
                </a:cubicBezTo>
                <a:cubicBezTo>
                  <a:pt x="4211280" y="1441562"/>
                  <a:pt x="4229002" y="1456316"/>
                  <a:pt x="4229002" y="1476603"/>
                </a:cubicBezTo>
                <a:close/>
                <a:moveTo>
                  <a:pt x="4229002" y="1293783"/>
                </a:moveTo>
                <a:cubicBezTo>
                  <a:pt x="4229002" y="1312227"/>
                  <a:pt x="4211280" y="1328828"/>
                  <a:pt x="4191594" y="1328828"/>
                </a:cubicBezTo>
                <a:cubicBezTo>
                  <a:pt x="4169949" y="1328828"/>
                  <a:pt x="4154218" y="1312227"/>
                  <a:pt x="4154218" y="1293783"/>
                </a:cubicBezTo>
                <a:cubicBezTo>
                  <a:pt x="4154218" y="1277186"/>
                  <a:pt x="4169949" y="1262431"/>
                  <a:pt x="4191594" y="1262431"/>
                </a:cubicBezTo>
                <a:cubicBezTo>
                  <a:pt x="4211280" y="1262431"/>
                  <a:pt x="4229002" y="1277186"/>
                  <a:pt x="4229002" y="1293783"/>
                </a:cubicBezTo>
                <a:close/>
                <a:moveTo>
                  <a:pt x="4229002" y="1114656"/>
                </a:moveTo>
                <a:cubicBezTo>
                  <a:pt x="4229002" y="1133100"/>
                  <a:pt x="4211284" y="1149700"/>
                  <a:pt x="4191594" y="1149700"/>
                </a:cubicBezTo>
                <a:cubicBezTo>
                  <a:pt x="4169956" y="1149700"/>
                  <a:pt x="4154218" y="1133100"/>
                  <a:pt x="4154218" y="1114656"/>
                </a:cubicBezTo>
                <a:cubicBezTo>
                  <a:pt x="4154218" y="1098058"/>
                  <a:pt x="4169956" y="1083304"/>
                  <a:pt x="4191594" y="1083304"/>
                </a:cubicBezTo>
                <a:cubicBezTo>
                  <a:pt x="4211284" y="1083304"/>
                  <a:pt x="4229002" y="1098058"/>
                  <a:pt x="4229002" y="1114656"/>
                </a:cubicBezTo>
                <a:close/>
                <a:moveTo>
                  <a:pt x="4229008" y="935525"/>
                </a:moveTo>
                <a:cubicBezTo>
                  <a:pt x="4229008" y="953969"/>
                  <a:pt x="4211293" y="970570"/>
                  <a:pt x="4191602" y="970570"/>
                </a:cubicBezTo>
                <a:cubicBezTo>
                  <a:pt x="4169956" y="970570"/>
                  <a:pt x="4154226" y="953969"/>
                  <a:pt x="4154226" y="935525"/>
                </a:cubicBezTo>
                <a:cubicBezTo>
                  <a:pt x="4154226" y="915238"/>
                  <a:pt x="4169956" y="904174"/>
                  <a:pt x="4191602" y="904174"/>
                </a:cubicBezTo>
                <a:cubicBezTo>
                  <a:pt x="4211293" y="904174"/>
                  <a:pt x="4229008" y="915238"/>
                  <a:pt x="4229008" y="935525"/>
                </a:cubicBezTo>
                <a:close/>
                <a:moveTo>
                  <a:pt x="4408120" y="1655728"/>
                </a:moveTo>
                <a:cubicBezTo>
                  <a:pt x="4408120" y="1672326"/>
                  <a:pt x="4392380" y="1687083"/>
                  <a:pt x="4370717" y="1687083"/>
                </a:cubicBezTo>
                <a:cubicBezTo>
                  <a:pt x="4349061" y="1687083"/>
                  <a:pt x="4333313" y="1672326"/>
                  <a:pt x="4333313" y="1655728"/>
                </a:cubicBezTo>
                <a:cubicBezTo>
                  <a:pt x="4333313" y="1637284"/>
                  <a:pt x="4349061" y="1620687"/>
                  <a:pt x="4370717" y="1620687"/>
                </a:cubicBezTo>
                <a:cubicBezTo>
                  <a:pt x="4392380" y="1620687"/>
                  <a:pt x="4408120" y="1637284"/>
                  <a:pt x="4408120" y="1655728"/>
                </a:cubicBezTo>
                <a:close/>
                <a:moveTo>
                  <a:pt x="4408125" y="1476603"/>
                </a:moveTo>
                <a:cubicBezTo>
                  <a:pt x="4408125" y="1493201"/>
                  <a:pt x="4392380" y="1507957"/>
                  <a:pt x="4370724" y="1507957"/>
                </a:cubicBezTo>
                <a:cubicBezTo>
                  <a:pt x="4349069" y="1507957"/>
                  <a:pt x="4333321" y="1493201"/>
                  <a:pt x="4333321" y="1476603"/>
                </a:cubicBezTo>
                <a:cubicBezTo>
                  <a:pt x="4333321" y="1456316"/>
                  <a:pt x="4349069" y="1441562"/>
                  <a:pt x="4370724" y="1441562"/>
                </a:cubicBezTo>
                <a:cubicBezTo>
                  <a:pt x="4392380" y="1441562"/>
                  <a:pt x="4408125" y="1456316"/>
                  <a:pt x="4408125" y="1476603"/>
                </a:cubicBezTo>
                <a:close/>
                <a:moveTo>
                  <a:pt x="4408125" y="1293783"/>
                </a:moveTo>
                <a:cubicBezTo>
                  <a:pt x="4408125" y="1312227"/>
                  <a:pt x="4392385" y="1328828"/>
                  <a:pt x="4370724" y="1328828"/>
                </a:cubicBezTo>
                <a:cubicBezTo>
                  <a:pt x="4349069" y="1328828"/>
                  <a:pt x="4333326" y="1312227"/>
                  <a:pt x="4333326" y="1293783"/>
                </a:cubicBezTo>
                <a:cubicBezTo>
                  <a:pt x="4333326" y="1277186"/>
                  <a:pt x="4349069" y="1262431"/>
                  <a:pt x="4370724" y="1262431"/>
                </a:cubicBezTo>
                <a:cubicBezTo>
                  <a:pt x="4392385" y="1262431"/>
                  <a:pt x="4408125" y="1277186"/>
                  <a:pt x="4408125" y="1293783"/>
                </a:cubicBezTo>
                <a:close/>
                <a:moveTo>
                  <a:pt x="4408125" y="1114656"/>
                </a:moveTo>
                <a:cubicBezTo>
                  <a:pt x="4408125" y="1133100"/>
                  <a:pt x="4392385" y="1149700"/>
                  <a:pt x="4370732" y="1149700"/>
                </a:cubicBezTo>
                <a:cubicBezTo>
                  <a:pt x="4349069" y="1149700"/>
                  <a:pt x="4333326" y="1133100"/>
                  <a:pt x="4333326" y="1114656"/>
                </a:cubicBezTo>
                <a:cubicBezTo>
                  <a:pt x="4333326" y="1098058"/>
                  <a:pt x="4349069" y="1083304"/>
                  <a:pt x="4370732" y="1083304"/>
                </a:cubicBezTo>
                <a:cubicBezTo>
                  <a:pt x="4392385" y="1083304"/>
                  <a:pt x="4408125" y="1098058"/>
                  <a:pt x="4408125" y="1114656"/>
                </a:cubicBezTo>
                <a:close/>
                <a:moveTo>
                  <a:pt x="4408133" y="935525"/>
                </a:moveTo>
                <a:cubicBezTo>
                  <a:pt x="4408133" y="953969"/>
                  <a:pt x="4392393" y="970570"/>
                  <a:pt x="4370737" y="970570"/>
                </a:cubicBezTo>
                <a:cubicBezTo>
                  <a:pt x="4349076" y="970570"/>
                  <a:pt x="4333328" y="953969"/>
                  <a:pt x="4333328" y="935525"/>
                </a:cubicBezTo>
                <a:cubicBezTo>
                  <a:pt x="4333328" y="915238"/>
                  <a:pt x="4349076" y="904174"/>
                  <a:pt x="4370737" y="904174"/>
                </a:cubicBezTo>
                <a:cubicBezTo>
                  <a:pt x="4392393" y="904174"/>
                  <a:pt x="4408133" y="915238"/>
                  <a:pt x="4408133" y="935525"/>
                </a:cubicBezTo>
                <a:close/>
                <a:moveTo>
                  <a:pt x="4408141" y="753917"/>
                </a:moveTo>
                <a:cubicBezTo>
                  <a:pt x="4408141" y="775570"/>
                  <a:pt x="4392393" y="791318"/>
                  <a:pt x="4370737" y="791318"/>
                </a:cubicBezTo>
                <a:cubicBezTo>
                  <a:pt x="4349076" y="791318"/>
                  <a:pt x="4333333" y="775570"/>
                  <a:pt x="4333333" y="753917"/>
                </a:cubicBezTo>
                <a:cubicBezTo>
                  <a:pt x="4333333" y="734231"/>
                  <a:pt x="4349076" y="716516"/>
                  <a:pt x="4370737" y="716516"/>
                </a:cubicBezTo>
                <a:cubicBezTo>
                  <a:pt x="4392393" y="716516"/>
                  <a:pt x="4408141" y="734231"/>
                  <a:pt x="4408141" y="753917"/>
                </a:cubicBezTo>
                <a:close/>
                <a:moveTo>
                  <a:pt x="4408141" y="574787"/>
                </a:moveTo>
                <a:cubicBezTo>
                  <a:pt x="4408141" y="596440"/>
                  <a:pt x="4392400" y="612188"/>
                  <a:pt x="4370737" y="612188"/>
                </a:cubicBezTo>
                <a:cubicBezTo>
                  <a:pt x="4349084" y="612188"/>
                  <a:pt x="4333333" y="596440"/>
                  <a:pt x="4333333" y="574787"/>
                </a:cubicBezTo>
                <a:cubicBezTo>
                  <a:pt x="4333333" y="555104"/>
                  <a:pt x="4349084" y="537388"/>
                  <a:pt x="4370737" y="537388"/>
                </a:cubicBezTo>
                <a:cubicBezTo>
                  <a:pt x="4392400" y="537388"/>
                  <a:pt x="4408141" y="555104"/>
                  <a:pt x="4408141" y="574787"/>
                </a:cubicBezTo>
                <a:close/>
                <a:moveTo>
                  <a:pt x="4408141" y="393300"/>
                </a:moveTo>
                <a:cubicBezTo>
                  <a:pt x="4408141" y="413587"/>
                  <a:pt x="4392400" y="424654"/>
                  <a:pt x="4370737" y="424654"/>
                </a:cubicBezTo>
                <a:cubicBezTo>
                  <a:pt x="4349084" y="424654"/>
                  <a:pt x="4333339" y="413587"/>
                  <a:pt x="4333339" y="393300"/>
                </a:cubicBezTo>
                <a:cubicBezTo>
                  <a:pt x="4333339" y="374856"/>
                  <a:pt x="4349084" y="358258"/>
                  <a:pt x="4370737" y="358258"/>
                </a:cubicBezTo>
                <a:cubicBezTo>
                  <a:pt x="4392400" y="358258"/>
                  <a:pt x="4408141" y="374856"/>
                  <a:pt x="4408141" y="393300"/>
                </a:cubicBezTo>
                <a:close/>
                <a:moveTo>
                  <a:pt x="4408141" y="214172"/>
                </a:moveTo>
                <a:cubicBezTo>
                  <a:pt x="4408141" y="234459"/>
                  <a:pt x="4392400" y="245526"/>
                  <a:pt x="4370737" y="245526"/>
                </a:cubicBezTo>
                <a:cubicBezTo>
                  <a:pt x="4349084" y="245526"/>
                  <a:pt x="4333339" y="234459"/>
                  <a:pt x="4333339" y="214172"/>
                </a:cubicBezTo>
                <a:cubicBezTo>
                  <a:pt x="4333339" y="193884"/>
                  <a:pt x="4349084" y="179131"/>
                  <a:pt x="4370737" y="179131"/>
                </a:cubicBezTo>
                <a:cubicBezTo>
                  <a:pt x="4392400" y="179131"/>
                  <a:pt x="4408141" y="193884"/>
                  <a:pt x="4408141" y="214172"/>
                </a:cubicBezTo>
                <a:close/>
                <a:moveTo>
                  <a:pt x="4408141" y="35042"/>
                </a:moveTo>
                <a:cubicBezTo>
                  <a:pt x="4408141" y="49796"/>
                  <a:pt x="4392400" y="66396"/>
                  <a:pt x="4370737" y="66396"/>
                </a:cubicBezTo>
                <a:cubicBezTo>
                  <a:pt x="4349084" y="66396"/>
                  <a:pt x="4333339" y="49796"/>
                  <a:pt x="4333339" y="35042"/>
                </a:cubicBezTo>
                <a:cubicBezTo>
                  <a:pt x="4333339" y="14754"/>
                  <a:pt x="4349084" y="0"/>
                  <a:pt x="4370737" y="0"/>
                </a:cubicBezTo>
                <a:cubicBezTo>
                  <a:pt x="4392400" y="0"/>
                  <a:pt x="4408141" y="14754"/>
                  <a:pt x="4408141" y="35042"/>
                </a:cubicBezTo>
                <a:close/>
                <a:moveTo>
                  <a:pt x="4587240" y="1476603"/>
                </a:moveTo>
                <a:cubicBezTo>
                  <a:pt x="4587240" y="1493201"/>
                  <a:pt x="4571490" y="1507957"/>
                  <a:pt x="4549839" y="1507957"/>
                </a:cubicBezTo>
                <a:cubicBezTo>
                  <a:pt x="4528189" y="1507957"/>
                  <a:pt x="4512443" y="1493201"/>
                  <a:pt x="4512443" y="1476603"/>
                </a:cubicBezTo>
                <a:cubicBezTo>
                  <a:pt x="4512443" y="1456316"/>
                  <a:pt x="4528189" y="1441562"/>
                  <a:pt x="4549839" y="1441562"/>
                </a:cubicBezTo>
                <a:cubicBezTo>
                  <a:pt x="4571490" y="1441562"/>
                  <a:pt x="4587240" y="1456316"/>
                  <a:pt x="4587240" y="1476603"/>
                </a:cubicBezTo>
                <a:close/>
                <a:moveTo>
                  <a:pt x="4587240" y="1293783"/>
                </a:moveTo>
                <a:cubicBezTo>
                  <a:pt x="4587240" y="1312227"/>
                  <a:pt x="4571492" y="1328828"/>
                  <a:pt x="4549847" y="1328828"/>
                </a:cubicBezTo>
                <a:cubicBezTo>
                  <a:pt x="4528189" y="1328828"/>
                  <a:pt x="4512443" y="1312227"/>
                  <a:pt x="4512443" y="1293783"/>
                </a:cubicBezTo>
                <a:cubicBezTo>
                  <a:pt x="4512443" y="1277186"/>
                  <a:pt x="4528189" y="1262431"/>
                  <a:pt x="4549847" y="1262431"/>
                </a:cubicBezTo>
                <a:cubicBezTo>
                  <a:pt x="4571492" y="1262431"/>
                  <a:pt x="4587240" y="1277186"/>
                  <a:pt x="4587240" y="1293783"/>
                </a:cubicBezTo>
                <a:close/>
                <a:moveTo>
                  <a:pt x="4587245" y="1114656"/>
                </a:moveTo>
                <a:cubicBezTo>
                  <a:pt x="4587245" y="1133100"/>
                  <a:pt x="4571492" y="1149700"/>
                  <a:pt x="4549847" y="1149700"/>
                </a:cubicBezTo>
                <a:cubicBezTo>
                  <a:pt x="4528189" y="1149700"/>
                  <a:pt x="4512451" y="1133100"/>
                  <a:pt x="4512451" y="1114656"/>
                </a:cubicBezTo>
                <a:cubicBezTo>
                  <a:pt x="4512451" y="1098058"/>
                  <a:pt x="4528189" y="1083304"/>
                  <a:pt x="4549847" y="1083304"/>
                </a:cubicBezTo>
                <a:cubicBezTo>
                  <a:pt x="4571492" y="1083304"/>
                  <a:pt x="4587245" y="1098058"/>
                  <a:pt x="4587245" y="1114656"/>
                </a:cubicBezTo>
                <a:close/>
                <a:moveTo>
                  <a:pt x="4587245" y="935525"/>
                </a:moveTo>
                <a:cubicBezTo>
                  <a:pt x="4587245" y="953969"/>
                  <a:pt x="4571499" y="970570"/>
                  <a:pt x="4549847" y="970570"/>
                </a:cubicBezTo>
                <a:cubicBezTo>
                  <a:pt x="4528199" y="970570"/>
                  <a:pt x="4512456" y="953969"/>
                  <a:pt x="4512456" y="935525"/>
                </a:cubicBezTo>
                <a:cubicBezTo>
                  <a:pt x="4512456" y="915238"/>
                  <a:pt x="4528199" y="904174"/>
                  <a:pt x="4549847" y="904174"/>
                </a:cubicBezTo>
                <a:cubicBezTo>
                  <a:pt x="4571499" y="904174"/>
                  <a:pt x="4587245" y="915238"/>
                  <a:pt x="4587245" y="935525"/>
                </a:cubicBezTo>
                <a:close/>
                <a:moveTo>
                  <a:pt x="4587253" y="753917"/>
                </a:moveTo>
                <a:cubicBezTo>
                  <a:pt x="4587253" y="775570"/>
                  <a:pt x="4571499" y="791318"/>
                  <a:pt x="4549847" y="791318"/>
                </a:cubicBezTo>
                <a:cubicBezTo>
                  <a:pt x="4528199" y="791318"/>
                  <a:pt x="4512456" y="775570"/>
                  <a:pt x="4512456" y="753917"/>
                </a:cubicBezTo>
                <a:cubicBezTo>
                  <a:pt x="4512456" y="734231"/>
                  <a:pt x="4528199" y="716516"/>
                  <a:pt x="4549847" y="716516"/>
                </a:cubicBezTo>
                <a:cubicBezTo>
                  <a:pt x="4571499" y="716516"/>
                  <a:pt x="4587253" y="734231"/>
                  <a:pt x="4587253" y="753917"/>
                </a:cubicBezTo>
                <a:close/>
                <a:moveTo>
                  <a:pt x="4587260" y="574787"/>
                </a:moveTo>
                <a:cubicBezTo>
                  <a:pt x="4587260" y="596440"/>
                  <a:pt x="4571505" y="612188"/>
                  <a:pt x="4549852" y="612188"/>
                </a:cubicBezTo>
                <a:cubicBezTo>
                  <a:pt x="4528204" y="612188"/>
                  <a:pt x="4512463" y="596440"/>
                  <a:pt x="4512463" y="574787"/>
                </a:cubicBezTo>
                <a:cubicBezTo>
                  <a:pt x="4512463" y="555104"/>
                  <a:pt x="4528204" y="537388"/>
                  <a:pt x="4549852" y="537388"/>
                </a:cubicBezTo>
                <a:cubicBezTo>
                  <a:pt x="4571505" y="537388"/>
                  <a:pt x="4587260" y="555104"/>
                  <a:pt x="4587260" y="574787"/>
                </a:cubicBezTo>
                <a:close/>
                <a:moveTo>
                  <a:pt x="4587260" y="393300"/>
                </a:moveTo>
                <a:cubicBezTo>
                  <a:pt x="4587260" y="413587"/>
                  <a:pt x="4571505" y="424654"/>
                  <a:pt x="4549852" y="424654"/>
                </a:cubicBezTo>
                <a:cubicBezTo>
                  <a:pt x="4528204" y="424654"/>
                  <a:pt x="4512463" y="413587"/>
                  <a:pt x="4512463" y="393300"/>
                </a:cubicBezTo>
                <a:cubicBezTo>
                  <a:pt x="4512463" y="374856"/>
                  <a:pt x="4528204" y="358258"/>
                  <a:pt x="4549852" y="358258"/>
                </a:cubicBezTo>
                <a:cubicBezTo>
                  <a:pt x="4571505" y="358258"/>
                  <a:pt x="4587260" y="374856"/>
                  <a:pt x="4587260" y="393300"/>
                </a:cubicBezTo>
                <a:close/>
                <a:moveTo>
                  <a:pt x="4587260" y="214172"/>
                </a:moveTo>
                <a:cubicBezTo>
                  <a:pt x="4587260" y="228926"/>
                  <a:pt x="4571505" y="245526"/>
                  <a:pt x="4549852" y="245526"/>
                </a:cubicBezTo>
                <a:cubicBezTo>
                  <a:pt x="4528204" y="245526"/>
                  <a:pt x="4512463" y="234459"/>
                  <a:pt x="4512463" y="214172"/>
                </a:cubicBezTo>
                <a:cubicBezTo>
                  <a:pt x="4512463" y="193884"/>
                  <a:pt x="4528204" y="179131"/>
                  <a:pt x="4549852" y="179131"/>
                </a:cubicBezTo>
                <a:cubicBezTo>
                  <a:pt x="4571505" y="179131"/>
                  <a:pt x="4587260" y="193884"/>
                  <a:pt x="4587260" y="214172"/>
                </a:cubicBezTo>
                <a:close/>
                <a:moveTo>
                  <a:pt x="4587260" y="35042"/>
                </a:moveTo>
                <a:cubicBezTo>
                  <a:pt x="4587260" y="49796"/>
                  <a:pt x="4571505" y="66396"/>
                  <a:pt x="4549852" y="66396"/>
                </a:cubicBezTo>
                <a:cubicBezTo>
                  <a:pt x="4528204" y="66396"/>
                  <a:pt x="4512463" y="49796"/>
                  <a:pt x="4512463" y="35042"/>
                </a:cubicBezTo>
                <a:cubicBezTo>
                  <a:pt x="4512463" y="14754"/>
                  <a:pt x="4528204" y="0"/>
                  <a:pt x="4549852" y="0"/>
                </a:cubicBezTo>
                <a:cubicBezTo>
                  <a:pt x="4571505" y="0"/>
                  <a:pt x="4587260" y="14754"/>
                  <a:pt x="4587260" y="35042"/>
                </a:cubicBezTo>
                <a:close/>
                <a:moveTo>
                  <a:pt x="4757974" y="1476603"/>
                </a:moveTo>
                <a:cubicBezTo>
                  <a:pt x="4757974" y="1493201"/>
                  <a:pt x="4743212" y="1507957"/>
                  <a:pt x="4722922" y="1507957"/>
                </a:cubicBezTo>
                <a:cubicBezTo>
                  <a:pt x="4704478" y="1507957"/>
                  <a:pt x="4691568" y="1493201"/>
                  <a:pt x="4691568" y="1476603"/>
                </a:cubicBezTo>
                <a:cubicBezTo>
                  <a:pt x="4691568" y="1456316"/>
                  <a:pt x="4704478" y="1441562"/>
                  <a:pt x="4722922" y="1441562"/>
                </a:cubicBezTo>
                <a:cubicBezTo>
                  <a:pt x="4743212" y="1441562"/>
                  <a:pt x="4757974" y="1456316"/>
                  <a:pt x="4757974" y="1476603"/>
                </a:cubicBezTo>
                <a:close/>
                <a:moveTo>
                  <a:pt x="4757979" y="1293783"/>
                </a:moveTo>
                <a:cubicBezTo>
                  <a:pt x="4757979" y="1312227"/>
                  <a:pt x="4743217" y="1328828"/>
                  <a:pt x="4722930" y="1328828"/>
                </a:cubicBezTo>
                <a:cubicBezTo>
                  <a:pt x="4704486" y="1328828"/>
                  <a:pt x="4691573" y="1312227"/>
                  <a:pt x="4691573" y="1293783"/>
                </a:cubicBezTo>
                <a:cubicBezTo>
                  <a:pt x="4691573" y="1277186"/>
                  <a:pt x="4704486" y="1262431"/>
                  <a:pt x="4722930" y="1262431"/>
                </a:cubicBezTo>
                <a:cubicBezTo>
                  <a:pt x="4743217" y="1262431"/>
                  <a:pt x="4757979" y="1277186"/>
                  <a:pt x="4757979" y="1293783"/>
                </a:cubicBezTo>
                <a:close/>
                <a:moveTo>
                  <a:pt x="4757979" y="1114656"/>
                </a:moveTo>
                <a:cubicBezTo>
                  <a:pt x="4757979" y="1133100"/>
                  <a:pt x="4743217" y="1149700"/>
                  <a:pt x="4722930" y="1149700"/>
                </a:cubicBezTo>
                <a:cubicBezTo>
                  <a:pt x="4704486" y="1149700"/>
                  <a:pt x="4691573" y="1133100"/>
                  <a:pt x="4691573" y="1114656"/>
                </a:cubicBezTo>
                <a:cubicBezTo>
                  <a:pt x="4691573" y="1094368"/>
                  <a:pt x="4704486" y="1083304"/>
                  <a:pt x="4722930" y="1083304"/>
                </a:cubicBezTo>
                <a:cubicBezTo>
                  <a:pt x="4743217" y="1083304"/>
                  <a:pt x="4757979" y="1094368"/>
                  <a:pt x="4757979" y="1114656"/>
                </a:cubicBezTo>
                <a:close/>
                <a:moveTo>
                  <a:pt x="4757979" y="934028"/>
                </a:moveTo>
                <a:cubicBezTo>
                  <a:pt x="4757979" y="953221"/>
                  <a:pt x="4743225" y="970494"/>
                  <a:pt x="4722935" y="970494"/>
                </a:cubicBezTo>
                <a:cubicBezTo>
                  <a:pt x="4704494" y="970494"/>
                  <a:pt x="4691581" y="953221"/>
                  <a:pt x="4691581" y="934028"/>
                </a:cubicBezTo>
                <a:cubicBezTo>
                  <a:pt x="4691581" y="912919"/>
                  <a:pt x="4704494" y="895646"/>
                  <a:pt x="4722935" y="895646"/>
                </a:cubicBezTo>
                <a:cubicBezTo>
                  <a:pt x="4743225" y="895646"/>
                  <a:pt x="4757979" y="912919"/>
                  <a:pt x="4757979" y="934028"/>
                </a:cubicBezTo>
                <a:close/>
                <a:moveTo>
                  <a:pt x="4757979" y="753917"/>
                </a:moveTo>
                <a:cubicBezTo>
                  <a:pt x="4757979" y="775570"/>
                  <a:pt x="4743225" y="791318"/>
                  <a:pt x="4722935" y="791318"/>
                </a:cubicBezTo>
                <a:cubicBezTo>
                  <a:pt x="4704494" y="791318"/>
                  <a:pt x="4691581" y="775570"/>
                  <a:pt x="4691581" y="753917"/>
                </a:cubicBezTo>
                <a:cubicBezTo>
                  <a:pt x="4691581" y="734231"/>
                  <a:pt x="4704494" y="716516"/>
                  <a:pt x="4722935" y="716516"/>
                </a:cubicBezTo>
                <a:cubicBezTo>
                  <a:pt x="4743225" y="716516"/>
                  <a:pt x="4757979" y="734231"/>
                  <a:pt x="4757979" y="753917"/>
                </a:cubicBezTo>
                <a:close/>
                <a:moveTo>
                  <a:pt x="4757986" y="574787"/>
                </a:moveTo>
                <a:cubicBezTo>
                  <a:pt x="4757986" y="596440"/>
                  <a:pt x="4743225" y="612188"/>
                  <a:pt x="4722943" y="612188"/>
                </a:cubicBezTo>
                <a:cubicBezTo>
                  <a:pt x="4704501" y="612188"/>
                  <a:pt x="4691581" y="596440"/>
                  <a:pt x="4691581" y="574787"/>
                </a:cubicBezTo>
                <a:cubicBezTo>
                  <a:pt x="4691581" y="555104"/>
                  <a:pt x="4704501" y="537388"/>
                  <a:pt x="4722943" y="537388"/>
                </a:cubicBezTo>
                <a:cubicBezTo>
                  <a:pt x="4743225" y="537388"/>
                  <a:pt x="4757986" y="555104"/>
                  <a:pt x="4757986" y="574787"/>
                </a:cubicBezTo>
                <a:close/>
                <a:moveTo>
                  <a:pt x="4766395" y="393300"/>
                </a:moveTo>
                <a:cubicBezTo>
                  <a:pt x="4766395" y="413587"/>
                  <a:pt x="4750643" y="424654"/>
                  <a:pt x="4728992" y="424654"/>
                </a:cubicBezTo>
                <a:cubicBezTo>
                  <a:pt x="4709306" y="424654"/>
                  <a:pt x="4691586" y="413587"/>
                  <a:pt x="4691586" y="393300"/>
                </a:cubicBezTo>
                <a:cubicBezTo>
                  <a:pt x="4691586" y="374856"/>
                  <a:pt x="4709306" y="358258"/>
                  <a:pt x="4728992" y="358258"/>
                </a:cubicBezTo>
                <a:cubicBezTo>
                  <a:pt x="4750643" y="358258"/>
                  <a:pt x="4766395" y="374856"/>
                  <a:pt x="4766395" y="393300"/>
                </a:cubicBezTo>
                <a:close/>
                <a:moveTo>
                  <a:pt x="4766395" y="214172"/>
                </a:moveTo>
                <a:cubicBezTo>
                  <a:pt x="4766395" y="228926"/>
                  <a:pt x="4750643" y="245526"/>
                  <a:pt x="4728992" y="245526"/>
                </a:cubicBezTo>
                <a:cubicBezTo>
                  <a:pt x="4709306" y="245526"/>
                  <a:pt x="4691586" y="228926"/>
                  <a:pt x="4691586" y="214172"/>
                </a:cubicBezTo>
                <a:cubicBezTo>
                  <a:pt x="4691586" y="193884"/>
                  <a:pt x="4709306" y="179131"/>
                  <a:pt x="4728992" y="179131"/>
                </a:cubicBezTo>
                <a:cubicBezTo>
                  <a:pt x="4750643" y="179131"/>
                  <a:pt x="4766395" y="193884"/>
                  <a:pt x="4766395" y="214172"/>
                </a:cubicBezTo>
                <a:close/>
                <a:moveTo>
                  <a:pt x="4766395" y="35042"/>
                </a:moveTo>
                <a:cubicBezTo>
                  <a:pt x="4766395" y="49796"/>
                  <a:pt x="4750643" y="66396"/>
                  <a:pt x="4728992" y="66396"/>
                </a:cubicBezTo>
                <a:cubicBezTo>
                  <a:pt x="4709306" y="66396"/>
                  <a:pt x="4691586" y="49796"/>
                  <a:pt x="4691586" y="35042"/>
                </a:cubicBezTo>
                <a:cubicBezTo>
                  <a:pt x="4691586" y="14754"/>
                  <a:pt x="4709306" y="0"/>
                  <a:pt x="4728992" y="0"/>
                </a:cubicBezTo>
                <a:cubicBezTo>
                  <a:pt x="4750643" y="0"/>
                  <a:pt x="4766395" y="14754"/>
                  <a:pt x="4766395" y="35042"/>
                </a:cubicBezTo>
                <a:close/>
                <a:moveTo>
                  <a:pt x="4937112" y="1476603"/>
                </a:moveTo>
                <a:cubicBezTo>
                  <a:pt x="4937112" y="1493201"/>
                  <a:pt x="4922350" y="1507957"/>
                  <a:pt x="4902067" y="1507957"/>
                </a:cubicBezTo>
                <a:cubicBezTo>
                  <a:pt x="4887314" y="1507957"/>
                  <a:pt x="4870716" y="1493201"/>
                  <a:pt x="4870716" y="1476603"/>
                </a:cubicBezTo>
                <a:cubicBezTo>
                  <a:pt x="4870716" y="1456316"/>
                  <a:pt x="4887314" y="1441562"/>
                  <a:pt x="4902067" y="1441562"/>
                </a:cubicBezTo>
                <a:cubicBezTo>
                  <a:pt x="4922350" y="1441562"/>
                  <a:pt x="4937112" y="1456316"/>
                  <a:pt x="4937112" y="1476603"/>
                </a:cubicBezTo>
                <a:close/>
                <a:moveTo>
                  <a:pt x="4937112" y="1293783"/>
                </a:moveTo>
                <a:cubicBezTo>
                  <a:pt x="4937112" y="1312227"/>
                  <a:pt x="4922357" y="1328828"/>
                  <a:pt x="4902075" y="1328828"/>
                </a:cubicBezTo>
                <a:cubicBezTo>
                  <a:pt x="4887314" y="1328828"/>
                  <a:pt x="4870724" y="1312227"/>
                  <a:pt x="4870724" y="1293783"/>
                </a:cubicBezTo>
                <a:cubicBezTo>
                  <a:pt x="4870724" y="1277186"/>
                  <a:pt x="4887314" y="1262431"/>
                  <a:pt x="4902075" y="1262431"/>
                </a:cubicBezTo>
                <a:cubicBezTo>
                  <a:pt x="4922357" y="1262431"/>
                  <a:pt x="4937112" y="1277186"/>
                  <a:pt x="4937112" y="1293783"/>
                </a:cubicBezTo>
                <a:close/>
                <a:moveTo>
                  <a:pt x="4937112" y="1114656"/>
                </a:moveTo>
                <a:cubicBezTo>
                  <a:pt x="4937112" y="1133100"/>
                  <a:pt x="4922357" y="1149700"/>
                  <a:pt x="4902075" y="1149700"/>
                </a:cubicBezTo>
                <a:cubicBezTo>
                  <a:pt x="4887314" y="1149700"/>
                  <a:pt x="4870724" y="1133100"/>
                  <a:pt x="4870724" y="1114656"/>
                </a:cubicBezTo>
                <a:cubicBezTo>
                  <a:pt x="4870724" y="1094368"/>
                  <a:pt x="4887314" y="1083304"/>
                  <a:pt x="4902075" y="1083304"/>
                </a:cubicBezTo>
                <a:cubicBezTo>
                  <a:pt x="4922357" y="1083304"/>
                  <a:pt x="4937112" y="1094368"/>
                  <a:pt x="4937112" y="1114656"/>
                </a:cubicBezTo>
                <a:close/>
                <a:moveTo>
                  <a:pt x="4937126" y="934028"/>
                </a:moveTo>
                <a:cubicBezTo>
                  <a:pt x="4937126" y="953221"/>
                  <a:pt x="4922365" y="970494"/>
                  <a:pt x="4902075" y="970494"/>
                </a:cubicBezTo>
                <a:cubicBezTo>
                  <a:pt x="4887321" y="970494"/>
                  <a:pt x="4870731" y="953221"/>
                  <a:pt x="4870731" y="934028"/>
                </a:cubicBezTo>
                <a:cubicBezTo>
                  <a:pt x="4870731" y="912919"/>
                  <a:pt x="4887321" y="895646"/>
                  <a:pt x="4902075" y="895646"/>
                </a:cubicBezTo>
                <a:cubicBezTo>
                  <a:pt x="4922365" y="895646"/>
                  <a:pt x="4937126" y="912919"/>
                  <a:pt x="4937126" y="934028"/>
                </a:cubicBezTo>
                <a:close/>
                <a:moveTo>
                  <a:pt x="4937126" y="753917"/>
                </a:moveTo>
                <a:cubicBezTo>
                  <a:pt x="4937126" y="775570"/>
                  <a:pt x="4922365" y="791318"/>
                  <a:pt x="4902075" y="791318"/>
                </a:cubicBezTo>
                <a:cubicBezTo>
                  <a:pt x="4887329" y="791318"/>
                  <a:pt x="4870731" y="775570"/>
                  <a:pt x="4870731" y="753917"/>
                </a:cubicBezTo>
                <a:cubicBezTo>
                  <a:pt x="4870731" y="734231"/>
                  <a:pt x="4887329" y="716516"/>
                  <a:pt x="4902075" y="716516"/>
                </a:cubicBezTo>
                <a:cubicBezTo>
                  <a:pt x="4922365" y="716516"/>
                  <a:pt x="4937126" y="734231"/>
                  <a:pt x="4937126" y="753917"/>
                </a:cubicBezTo>
                <a:close/>
                <a:moveTo>
                  <a:pt x="4937126" y="574787"/>
                </a:moveTo>
                <a:cubicBezTo>
                  <a:pt x="4937126" y="596440"/>
                  <a:pt x="4922373" y="612188"/>
                  <a:pt x="4902075" y="612188"/>
                </a:cubicBezTo>
                <a:cubicBezTo>
                  <a:pt x="4887329" y="612188"/>
                  <a:pt x="4870738" y="596440"/>
                  <a:pt x="4870738" y="574787"/>
                </a:cubicBezTo>
                <a:cubicBezTo>
                  <a:pt x="4870738" y="555104"/>
                  <a:pt x="4883639" y="537388"/>
                  <a:pt x="4902075" y="537388"/>
                </a:cubicBezTo>
                <a:cubicBezTo>
                  <a:pt x="4922373" y="537388"/>
                  <a:pt x="4937126" y="555104"/>
                  <a:pt x="4937126" y="574787"/>
                </a:cubicBezTo>
                <a:close/>
                <a:moveTo>
                  <a:pt x="4937126" y="393300"/>
                </a:moveTo>
                <a:cubicBezTo>
                  <a:pt x="4937126" y="413587"/>
                  <a:pt x="4922373" y="424654"/>
                  <a:pt x="4902083" y="424654"/>
                </a:cubicBezTo>
                <a:cubicBezTo>
                  <a:pt x="4883639" y="424654"/>
                  <a:pt x="4870738" y="413587"/>
                  <a:pt x="4870738" y="393300"/>
                </a:cubicBezTo>
                <a:cubicBezTo>
                  <a:pt x="4870738" y="374856"/>
                  <a:pt x="4883639" y="358258"/>
                  <a:pt x="4902083" y="358258"/>
                </a:cubicBezTo>
                <a:cubicBezTo>
                  <a:pt x="4922373" y="358258"/>
                  <a:pt x="4937126" y="374856"/>
                  <a:pt x="4937126" y="393300"/>
                </a:cubicBezTo>
                <a:close/>
                <a:moveTo>
                  <a:pt x="4937126" y="214172"/>
                </a:moveTo>
                <a:cubicBezTo>
                  <a:pt x="4937126" y="228926"/>
                  <a:pt x="4922373" y="245526"/>
                  <a:pt x="4902083" y="245526"/>
                </a:cubicBezTo>
                <a:cubicBezTo>
                  <a:pt x="4883639" y="245526"/>
                  <a:pt x="4870738" y="228926"/>
                  <a:pt x="4870738" y="214172"/>
                </a:cubicBezTo>
                <a:cubicBezTo>
                  <a:pt x="4870738" y="193884"/>
                  <a:pt x="4883639" y="179131"/>
                  <a:pt x="4902083" y="179131"/>
                </a:cubicBezTo>
                <a:cubicBezTo>
                  <a:pt x="4922373" y="179131"/>
                  <a:pt x="4937126" y="193884"/>
                  <a:pt x="4937126" y="214172"/>
                </a:cubicBezTo>
                <a:close/>
                <a:moveTo>
                  <a:pt x="4937126" y="35042"/>
                </a:moveTo>
                <a:cubicBezTo>
                  <a:pt x="4937126" y="49796"/>
                  <a:pt x="4922373" y="66396"/>
                  <a:pt x="4902083" y="66396"/>
                </a:cubicBezTo>
                <a:cubicBezTo>
                  <a:pt x="4883639" y="66396"/>
                  <a:pt x="4870738" y="49796"/>
                  <a:pt x="4870738" y="35042"/>
                </a:cubicBezTo>
                <a:cubicBezTo>
                  <a:pt x="4870738" y="14754"/>
                  <a:pt x="4883639" y="0"/>
                  <a:pt x="4902083" y="0"/>
                </a:cubicBezTo>
                <a:cubicBezTo>
                  <a:pt x="4922373" y="0"/>
                  <a:pt x="4937126" y="14754"/>
                  <a:pt x="4937126" y="35042"/>
                </a:cubicBezTo>
                <a:close/>
                <a:moveTo>
                  <a:pt x="5124762" y="1472913"/>
                </a:moveTo>
                <a:cubicBezTo>
                  <a:pt x="5124762" y="1493201"/>
                  <a:pt x="5108166" y="1507957"/>
                  <a:pt x="5087876" y="1507957"/>
                </a:cubicBezTo>
                <a:cubicBezTo>
                  <a:pt x="5073123" y="1507957"/>
                  <a:pt x="5058369" y="1493201"/>
                  <a:pt x="5058369" y="1472913"/>
                </a:cubicBezTo>
                <a:cubicBezTo>
                  <a:pt x="5058369" y="1456316"/>
                  <a:pt x="5073123" y="1441562"/>
                  <a:pt x="5087876" y="1441562"/>
                </a:cubicBezTo>
                <a:cubicBezTo>
                  <a:pt x="5108166" y="1441562"/>
                  <a:pt x="5124762" y="1456316"/>
                  <a:pt x="5124762" y="1472913"/>
                </a:cubicBezTo>
                <a:close/>
                <a:moveTo>
                  <a:pt x="5124762" y="1293783"/>
                </a:moveTo>
                <a:cubicBezTo>
                  <a:pt x="5124762" y="1312227"/>
                  <a:pt x="5108169" y="1328828"/>
                  <a:pt x="5087876" y="1328828"/>
                </a:cubicBezTo>
                <a:cubicBezTo>
                  <a:pt x="5073125" y="1328828"/>
                  <a:pt x="5058374" y="1312227"/>
                  <a:pt x="5058374" y="1293783"/>
                </a:cubicBezTo>
                <a:cubicBezTo>
                  <a:pt x="5058374" y="1277186"/>
                  <a:pt x="5073125" y="1262431"/>
                  <a:pt x="5087876" y="1262431"/>
                </a:cubicBezTo>
                <a:cubicBezTo>
                  <a:pt x="5108169" y="1262431"/>
                  <a:pt x="5124762" y="1277186"/>
                  <a:pt x="5124762" y="1293783"/>
                </a:cubicBezTo>
                <a:close/>
                <a:moveTo>
                  <a:pt x="5124767" y="1114656"/>
                </a:moveTo>
                <a:cubicBezTo>
                  <a:pt x="5124767" y="1133100"/>
                  <a:pt x="5108169" y="1149700"/>
                  <a:pt x="5087879" y="1149700"/>
                </a:cubicBezTo>
                <a:cubicBezTo>
                  <a:pt x="5073128" y="1149700"/>
                  <a:pt x="5058374" y="1133100"/>
                  <a:pt x="5058374" y="1114656"/>
                </a:cubicBezTo>
                <a:cubicBezTo>
                  <a:pt x="5058374" y="1094368"/>
                  <a:pt x="5073128" y="1083304"/>
                  <a:pt x="5087879" y="1083304"/>
                </a:cubicBezTo>
                <a:cubicBezTo>
                  <a:pt x="5108169" y="1083304"/>
                  <a:pt x="5124767" y="1094368"/>
                  <a:pt x="5124767" y="1114656"/>
                </a:cubicBezTo>
                <a:close/>
                <a:moveTo>
                  <a:pt x="5124774" y="934028"/>
                </a:moveTo>
                <a:cubicBezTo>
                  <a:pt x="5124774" y="953221"/>
                  <a:pt x="5108169" y="970494"/>
                  <a:pt x="5087887" y="970494"/>
                </a:cubicBezTo>
                <a:cubicBezTo>
                  <a:pt x="5073130" y="970494"/>
                  <a:pt x="5058376" y="953221"/>
                  <a:pt x="5058376" y="934028"/>
                </a:cubicBezTo>
                <a:cubicBezTo>
                  <a:pt x="5058376" y="912919"/>
                  <a:pt x="5073130" y="895646"/>
                  <a:pt x="5087887" y="895646"/>
                </a:cubicBezTo>
                <a:cubicBezTo>
                  <a:pt x="5108169" y="895646"/>
                  <a:pt x="5124774" y="912919"/>
                  <a:pt x="5124774" y="934028"/>
                </a:cubicBezTo>
                <a:close/>
                <a:moveTo>
                  <a:pt x="5124774" y="753917"/>
                </a:moveTo>
                <a:cubicBezTo>
                  <a:pt x="5124774" y="775570"/>
                  <a:pt x="5108169" y="791318"/>
                  <a:pt x="5087887" y="791318"/>
                </a:cubicBezTo>
                <a:cubicBezTo>
                  <a:pt x="5073135" y="791318"/>
                  <a:pt x="5058381" y="775570"/>
                  <a:pt x="5058381" y="753917"/>
                </a:cubicBezTo>
                <a:cubicBezTo>
                  <a:pt x="5058381" y="734231"/>
                  <a:pt x="5073135" y="716516"/>
                  <a:pt x="5087887" y="716516"/>
                </a:cubicBezTo>
                <a:cubicBezTo>
                  <a:pt x="5108169" y="716516"/>
                  <a:pt x="5124774" y="734231"/>
                  <a:pt x="5124774" y="753917"/>
                </a:cubicBezTo>
                <a:close/>
                <a:moveTo>
                  <a:pt x="5124774" y="574787"/>
                </a:moveTo>
                <a:cubicBezTo>
                  <a:pt x="5124774" y="596440"/>
                  <a:pt x="5108169" y="612188"/>
                  <a:pt x="5087887" y="612188"/>
                </a:cubicBezTo>
                <a:cubicBezTo>
                  <a:pt x="5073138" y="612188"/>
                  <a:pt x="5058381" y="596440"/>
                  <a:pt x="5058381" y="574787"/>
                </a:cubicBezTo>
                <a:cubicBezTo>
                  <a:pt x="5058381" y="555104"/>
                  <a:pt x="5073138" y="537388"/>
                  <a:pt x="5087887" y="537388"/>
                </a:cubicBezTo>
                <a:cubicBezTo>
                  <a:pt x="5108169" y="537388"/>
                  <a:pt x="5124774" y="555104"/>
                  <a:pt x="5124774" y="574787"/>
                </a:cubicBezTo>
                <a:close/>
                <a:moveTo>
                  <a:pt x="5124774" y="393300"/>
                </a:moveTo>
                <a:cubicBezTo>
                  <a:pt x="5124774" y="413587"/>
                  <a:pt x="5108169" y="424654"/>
                  <a:pt x="5087887" y="424654"/>
                </a:cubicBezTo>
                <a:cubicBezTo>
                  <a:pt x="5073138" y="424654"/>
                  <a:pt x="5058381" y="413587"/>
                  <a:pt x="5058381" y="393300"/>
                </a:cubicBezTo>
                <a:cubicBezTo>
                  <a:pt x="5058381" y="374856"/>
                  <a:pt x="5073138" y="358258"/>
                  <a:pt x="5087887" y="358258"/>
                </a:cubicBezTo>
                <a:cubicBezTo>
                  <a:pt x="5108169" y="358258"/>
                  <a:pt x="5124774" y="374856"/>
                  <a:pt x="5124774" y="393300"/>
                </a:cubicBezTo>
                <a:close/>
                <a:moveTo>
                  <a:pt x="5124774" y="214172"/>
                </a:moveTo>
                <a:cubicBezTo>
                  <a:pt x="5124774" y="228926"/>
                  <a:pt x="5108169" y="245526"/>
                  <a:pt x="5087887" y="245526"/>
                </a:cubicBezTo>
                <a:cubicBezTo>
                  <a:pt x="5073138" y="245526"/>
                  <a:pt x="5058381" y="228926"/>
                  <a:pt x="5058381" y="214172"/>
                </a:cubicBezTo>
                <a:cubicBezTo>
                  <a:pt x="5058381" y="193884"/>
                  <a:pt x="5073138" y="179131"/>
                  <a:pt x="5087887" y="179131"/>
                </a:cubicBezTo>
                <a:cubicBezTo>
                  <a:pt x="5108169" y="179131"/>
                  <a:pt x="5124774" y="193884"/>
                  <a:pt x="5124774" y="214172"/>
                </a:cubicBezTo>
                <a:close/>
                <a:moveTo>
                  <a:pt x="5124774" y="35042"/>
                </a:moveTo>
                <a:cubicBezTo>
                  <a:pt x="5124774" y="49796"/>
                  <a:pt x="5108169" y="66396"/>
                  <a:pt x="5087887" y="66396"/>
                </a:cubicBezTo>
                <a:cubicBezTo>
                  <a:pt x="5073138" y="66396"/>
                  <a:pt x="5058381" y="49796"/>
                  <a:pt x="5058381" y="35042"/>
                </a:cubicBezTo>
                <a:cubicBezTo>
                  <a:pt x="5058381" y="14754"/>
                  <a:pt x="5073138" y="0"/>
                  <a:pt x="5087887" y="0"/>
                </a:cubicBezTo>
                <a:cubicBezTo>
                  <a:pt x="5108169" y="0"/>
                  <a:pt x="5124774" y="14754"/>
                  <a:pt x="5124774" y="35042"/>
                </a:cubicBezTo>
                <a:close/>
                <a:moveTo>
                  <a:pt x="5303890" y="1472913"/>
                </a:moveTo>
                <a:cubicBezTo>
                  <a:pt x="5303890" y="1493201"/>
                  <a:pt x="5287284" y="1507957"/>
                  <a:pt x="5272530" y="1507957"/>
                </a:cubicBezTo>
                <a:cubicBezTo>
                  <a:pt x="5252242" y="1507957"/>
                  <a:pt x="5237486" y="1493201"/>
                  <a:pt x="5237486" y="1472913"/>
                </a:cubicBezTo>
                <a:cubicBezTo>
                  <a:pt x="5237486" y="1456316"/>
                  <a:pt x="5252242" y="1441562"/>
                  <a:pt x="5272530" y="1441562"/>
                </a:cubicBezTo>
                <a:cubicBezTo>
                  <a:pt x="5287284" y="1441562"/>
                  <a:pt x="5303890" y="1456316"/>
                  <a:pt x="5303890" y="1472913"/>
                </a:cubicBezTo>
                <a:close/>
                <a:moveTo>
                  <a:pt x="5303890" y="1293783"/>
                </a:moveTo>
                <a:cubicBezTo>
                  <a:pt x="5303890" y="1312227"/>
                  <a:pt x="5287284" y="1328828"/>
                  <a:pt x="5272530" y="1328828"/>
                </a:cubicBezTo>
                <a:cubicBezTo>
                  <a:pt x="5252242" y="1328828"/>
                  <a:pt x="5237491" y="1312227"/>
                  <a:pt x="5237491" y="1293783"/>
                </a:cubicBezTo>
                <a:cubicBezTo>
                  <a:pt x="5237491" y="1277186"/>
                  <a:pt x="5252242" y="1262431"/>
                  <a:pt x="5272530" y="1262431"/>
                </a:cubicBezTo>
                <a:cubicBezTo>
                  <a:pt x="5287284" y="1262431"/>
                  <a:pt x="5303890" y="1277186"/>
                  <a:pt x="5303890" y="1293783"/>
                </a:cubicBezTo>
                <a:close/>
                <a:moveTo>
                  <a:pt x="5303890" y="1114656"/>
                </a:moveTo>
                <a:cubicBezTo>
                  <a:pt x="5303890" y="1133100"/>
                  <a:pt x="5287289" y="1149700"/>
                  <a:pt x="5272530" y="1149700"/>
                </a:cubicBezTo>
                <a:cubicBezTo>
                  <a:pt x="5252250" y="1149700"/>
                  <a:pt x="5237491" y="1133100"/>
                  <a:pt x="5237491" y="1114656"/>
                </a:cubicBezTo>
                <a:cubicBezTo>
                  <a:pt x="5237491" y="1094368"/>
                  <a:pt x="5252250" y="1083304"/>
                  <a:pt x="5272530" y="1083304"/>
                </a:cubicBezTo>
                <a:cubicBezTo>
                  <a:pt x="5287289" y="1083304"/>
                  <a:pt x="5303890" y="1094368"/>
                  <a:pt x="5303890" y="1114656"/>
                </a:cubicBezTo>
                <a:close/>
                <a:moveTo>
                  <a:pt x="5303894" y="934028"/>
                </a:moveTo>
                <a:cubicBezTo>
                  <a:pt x="5303894" y="953221"/>
                  <a:pt x="5287291" y="970494"/>
                  <a:pt x="5272538" y="970494"/>
                </a:cubicBezTo>
                <a:cubicBezTo>
                  <a:pt x="5252253" y="970494"/>
                  <a:pt x="5237499" y="953221"/>
                  <a:pt x="5237499" y="934028"/>
                </a:cubicBezTo>
                <a:cubicBezTo>
                  <a:pt x="5237499" y="912919"/>
                  <a:pt x="5252253" y="895646"/>
                  <a:pt x="5272538" y="895646"/>
                </a:cubicBezTo>
                <a:cubicBezTo>
                  <a:pt x="5287291" y="895646"/>
                  <a:pt x="5303894" y="912919"/>
                  <a:pt x="5303894" y="934028"/>
                </a:cubicBezTo>
                <a:close/>
                <a:moveTo>
                  <a:pt x="5303894" y="753917"/>
                </a:moveTo>
                <a:cubicBezTo>
                  <a:pt x="5303894" y="775570"/>
                  <a:pt x="5287296" y="791318"/>
                  <a:pt x="5272538" y="791318"/>
                </a:cubicBezTo>
                <a:cubicBezTo>
                  <a:pt x="5252253" y="791318"/>
                  <a:pt x="5237499" y="775570"/>
                  <a:pt x="5237499" y="753917"/>
                </a:cubicBezTo>
                <a:cubicBezTo>
                  <a:pt x="5237499" y="734231"/>
                  <a:pt x="5252253" y="716516"/>
                  <a:pt x="5272538" y="716516"/>
                </a:cubicBezTo>
                <a:cubicBezTo>
                  <a:pt x="5287296" y="716516"/>
                  <a:pt x="5303894" y="734231"/>
                  <a:pt x="5303894" y="753917"/>
                </a:cubicBezTo>
                <a:close/>
                <a:moveTo>
                  <a:pt x="5303897" y="574787"/>
                </a:moveTo>
                <a:cubicBezTo>
                  <a:pt x="5303897" y="596440"/>
                  <a:pt x="5287299" y="612188"/>
                  <a:pt x="5272543" y="612188"/>
                </a:cubicBezTo>
                <a:cubicBezTo>
                  <a:pt x="5252255" y="612188"/>
                  <a:pt x="5237501" y="596440"/>
                  <a:pt x="5237501" y="574787"/>
                </a:cubicBezTo>
                <a:cubicBezTo>
                  <a:pt x="5237501" y="555104"/>
                  <a:pt x="5252255" y="537388"/>
                  <a:pt x="5272543" y="537388"/>
                </a:cubicBezTo>
                <a:cubicBezTo>
                  <a:pt x="5287299" y="537388"/>
                  <a:pt x="5303897" y="555104"/>
                  <a:pt x="5303897" y="574787"/>
                </a:cubicBezTo>
                <a:close/>
                <a:moveTo>
                  <a:pt x="5303897" y="393300"/>
                </a:moveTo>
                <a:cubicBezTo>
                  <a:pt x="5303897" y="413587"/>
                  <a:pt x="5287299" y="424654"/>
                  <a:pt x="5272543" y="424654"/>
                </a:cubicBezTo>
                <a:cubicBezTo>
                  <a:pt x="5252255" y="424654"/>
                  <a:pt x="5237501" y="413587"/>
                  <a:pt x="5237501" y="393300"/>
                </a:cubicBezTo>
                <a:cubicBezTo>
                  <a:pt x="5237501" y="374856"/>
                  <a:pt x="5252255" y="358258"/>
                  <a:pt x="5272543" y="358258"/>
                </a:cubicBezTo>
                <a:cubicBezTo>
                  <a:pt x="5287299" y="358258"/>
                  <a:pt x="5303897" y="374856"/>
                  <a:pt x="5303897" y="393300"/>
                </a:cubicBezTo>
                <a:close/>
                <a:moveTo>
                  <a:pt x="5303897" y="214172"/>
                </a:moveTo>
                <a:cubicBezTo>
                  <a:pt x="5303897" y="228926"/>
                  <a:pt x="5287299" y="245526"/>
                  <a:pt x="5268856" y="245526"/>
                </a:cubicBezTo>
                <a:cubicBezTo>
                  <a:pt x="5252255" y="245526"/>
                  <a:pt x="5237501" y="228926"/>
                  <a:pt x="5237501" y="214172"/>
                </a:cubicBezTo>
                <a:cubicBezTo>
                  <a:pt x="5237501" y="193884"/>
                  <a:pt x="5252255" y="179131"/>
                  <a:pt x="5268856" y="179131"/>
                </a:cubicBezTo>
                <a:cubicBezTo>
                  <a:pt x="5287299" y="179131"/>
                  <a:pt x="5303897" y="193884"/>
                  <a:pt x="5303897" y="214172"/>
                </a:cubicBezTo>
                <a:close/>
                <a:moveTo>
                  <a:pt x="5303897" y="35042"/>
                </a:moveTo>
                <a:cubicBezTo>
                  <a:pt x="5303897" y="49796"/>
                  <a:pt x="5287299" y="66396"/>
                  <a:pt x="5268856" y="66396"/>
                </a:cubicBezTo>
                <a:cubicBezTo>
                  <a:pt x="5252255" y="66396"/>
                  <a:pt x="5237501" y="49796"/>
                  <a:pt x="5237501" y="35042"/>
                </a:cubicBezTo>
                <a:cubicBezTo>
                  <a:pt x="5237501" y="14754"/>
                  <a:pt x="5252255" y="0"/>
                  <a:pt x="5268856" y="0"/>
                </a:cubicBezTo>
                <a:cubicBezTo>
                  <a:pt x="5287299" y="0"/>
                  <a:pt x="5303897" y="14754"/>
                  <a:pt x="5303897" y="35042"/>
                </a:cubicBezTo>
                <a:close/>
                <a:moveTo>
                  <a:pt x="5483025" y="1472913"/>
                </a:moveTo>
                <a:cubicBezTo>
                  <a:pt x="5483025" y="1493201"/>
                  <a:pt x="5466422" y="1507957"/>
                  <a:pt x="5451667" y="1507957"/>
                </a:cubicBezTo>
                <a:cubicBezTo>
                  <a:pt x="5431380" y="1507957"/>
                  <a:pt x="5416624" y="1493201"/>
                  <a:pt x="5416624" y="1472913"/>
                </a:cubicBezTo>
                <a:cubicBezTo>
                  <a:pt x="5416624" y="1456316"/>
                  <a:pt x="5431380" y="1441562"/>
                  <a:pt x="5451667" y="1441562"/>
                </a:cubicBezTo>
                <a:cubicBezTo>
                  <a:pt x="5466422" y="1441562"/>
                  <a:pt x="5483025" y="1456316"/>
                  <a:pt x="5483025" y="1472913"/>
                </a:cubicBezTo>
                <a:close/>
                <a:moveTo>
                  <a:pt x="5483025" y="1293783"/>
                </a:moveTo>
                <a:cubicBezTo>
                  <a:pt x="5483025" y="1312227"/>
                  <a:pt x="5466422" y="1328828"/>
                  <a:pt x="5451667" y="1328828"/>
                </a:cubicBezTo>
                <a:cubicBezTo>
                  <a:pt x="5431380" y="1328828"/>
                  <a:pt x="5416624" y="1312227"/>
                  <a:pt x="5416624" y="1293783"/>
                </a:cubicBezTo>
                <a:cubicBezTo>
                  <a:pt x="5416624" y="1277186"/>
                  <a:pt x="5431380" y="1262431"/>
                  <a:pt x="5451667" y="1262431"/>
                </a:cubicBezTo>
                <a:cubicBezTo>
                  <a:pt x="5466422" y="1262431"/>
                  <a:pt x="5483025" y="1277186"/>
                  <a:pt x="5483025" y="1293783"/>
                </a:cubicBezTo>
                <a:close/>
                <a:moveTo>
                  <a:pt x="5483025" y="1114656"/>
                </a:moveTo>
                <a:cubicBezTo>
                  <a:pt x="5483025" y="1133100"/>
                  <a:pt x="5466429" y="1149700"/>
                  <a:pt x="5451673" y="1149700"/>
                </a:cubicBezTo>
                <a:cubicBezTo>
                  <a:pt x="5431380" y="1149700"/>
                  <a:pt x="5416629" y="1133100"/>
                  <a:pt x="5416629" y="1114656"/>
                </a:cubicBezTo>
                <a:cubicBezTo>
                  <a:pt x="5416629" y="1094368"/>
                  <a:pt x="5431380" y="1083304"/>
                  <a:pt x="5451673" y="1083304"/>
                </a:cubicBezTo>
                <a:cubicBezTo>
                  <a:pt x="5466429" y="1083304"/>
                  <a:pt x="5483025" y="1094368"/>
                  <a:pt x="5483025" y="1114656"/>
                </a:cubicBezTo>
                <a:close/>
                <a:moveTo>
                  <a:pt x="5483029" y="934028"/>
                </a:moveTo>
                <a:cubicBezTo>
                  <a:pt x="5483029" y="953221"/>
                  <a:pt x="5466435" y="970494"/>
                  <a:pt x="5451675" y="970494"/>
                </a:cubicBezTo>
                <a:cubicBezTo>
                  <a:pt x="5431393" y="970494"/>
                  <a:pt x="5416634" y="953221"/>
                  <a:pt x="5416634" y="934028"/>
                </a:cubicBezTo>
                <a:cubicBezTo>
                  <a:pt x="5416634" y="912919"/>
                  <a:pt x="5431393" y="895646"/>
                  <a:pt x="5451675" y="895646"/>
                </a:cubicBezTo>
                <a:cubicBezTo>
                  <a:pt x="5466435" y="895646"/>
                  <a:pt x="5483029" y="912919"/>
                  <a:pt x="5483029" y="934028"/>
                </a:cubicBezTo>
                <a:close/>
                <a:moveTo>
                  <a:pt x="5483029" y="753917"/>
                </a:moveTo>
                <a:cubicBezTo>
                  <a:pt x="5483029" y="775570"/>
                  <a:pt x="5466435" y="791318"/>
                  <a:pt x="5451675" y="791318"/>
                </a:cubicBezTo>
                <a:cubicBezTo>
                  <a:pt x="5431393" y="791318"/>
                  <a:pt x="5416634" y="775570"/>
                  <a:pt x="5416634" y="753917"/>
                </a:cubicBezTo>
                <a:cubicBezTo>
                  <a:pt x="5416634" y="734231"/>
                  <a:pt x="5431393" y="716516"/>
                  <a:pt x="5451675" y="716516"/>
                </a:cubicBezTo>
                <a:cubicBezTo>
                  <a:pt x="5466435" y="716516"/>
                  <a:pt x="5483029" y="734231"/>
                  <a:pt x="5483029" y="753917"/>
                </a:cubicBezTo>
                <a:close/>
                <a:moveTo>
                  <a:pt x="5483029" y="574787"/>
                </a:moveTo>
                <a:cubicBezTo>
                  <a:pt x="5483029" y="596440"/>
                  <a:pt x="5466435" y="612188"/>
                  <a:pt x="5451675" y="612188"/>
                </a:cubicBezTo>
                <a:cubicBezTo>
                  <a:pt x="5431393" y="612188"/>
                  <a:pt x="5416634" y="596440"/>
                  <a:pt x="5416634" y="574787"/>
                </a:cubicBezTo>
                <a:cubicBezTo>
                  <a:pt x="5416634" y="555104"/>
                  <a:pt x="5431393" y="537388"/>
                  <a:pt x="5451675" y="537388"/>
                </a:cubicBezTo>
                <a:cubicBezTo>
                  <a:pt x="5466435" y="537388"/>
                  <a:pt x="5483029" y="555104"/>
                  <a:pt x="5483029" y="574787"/>
                </a:cubicBezTo>
                <a:close/>
                <a:moveTo>
                  <a:pt x="5483037" y="393300"/>
                </a:moveTo>
                <a:cubicBezTo>
                  <a:pt x="5483037" y="413587"/>
                  <a:pt x="5466437" y="424654"/>
                  <a:pt x="5451675" y="424654"/>
                </a:cubicBezTo>
                <a:cubicBezTo>
                  <a:pt x="5431393" y="424654"/>
                  <a:pt x="5416634" y="413587"/>
                  <a:pt x="5416634" y="393300"/>
                </a:cubicBezTo>
                <a:cubicBezTo>
                  <a:pt x="5416634" y="374856"/>
                  <a:pt x="5431393" y="358258"/>
                  <a:pt x="5451675" y="358258"/>
                </a:cubicBezTo>
                <a:cubicBezTo>
                  <a:pt x="5466437" y="358258"/>
                  <a:pt x="5483037" y="374856"/>
                  <a:pt x="5483037" y="393300"/>
                </a:cubicBezTo>
                <a:close/>
                <a:moveTo>
                  <a:pt x="5483037" y="214172"/>
                </a:moveTo>
                <a:cubicBezTo>
                  <a:pt x="5483037" y="228926"/>
                  <a:pt x="5466437" y="245526"/>
                  <a:pt x="5451675" y="245526"/>
                </a:cubicBezTo>
                <a:cubicBezTo>
                  <a:pt x="5431393" y="245526"/>
                  <a:pt x="5416634" y="228926"/>
                  <a:pt x="5416634" y="214172"/>
                </a:cubicBezTo>
                <a:cubicBezTo>
                  <a:pt x="5416634" y="193884"/>
                  <a:pt x="5431393" y="179131"/>
                  <a:pt x="5451675" y="179131"/>
                </a:cubicBezTo>
                <a:cubicBezTo>
                  <a:pt x="5466437" y="179131"/>
                  <a:pt x="5483037" y="193884"/>
                  <a:pt x="5483037" y="214172"/>
                </a:cubicBezTo>
                <a:close/>
                <a:moveTo>
                  <a:pt x="5483037" y="35042"/>
                </a:moveTo>
                <a:cubicBezTo>
                  <a:pt x="5483037" y="49796"/>
                  <a:pt x="5466437" y="66396"/>
                  <a:pt x="5451675" y="66396"/>
                </a:cubicBezTo>
                <a:cubicBezTo>
                  <a:pt x="5431393" y="66396"/>
                  <a:pt x="5416634" y="49796"/>
                  <a:pt x="5416634" y="35042"/>
                </a:cubicBezTo>
                <a:cubicBezTo>
                  <a:pt x="5416634" y="14754"/>
                  <a:pt x="5431393" y="0"/>
                  <a:pt x="5451675" y="0"/>
                </a:cubicBezTo>
                <a:cubicBezTo>
                  <a:pt x="5466437" y="0"/>
                  <a:pt x="5483037" y="14754"/>
                  <a:pt x="5483037" y="35042"/>
                </a:cubicBezTo>
                <a:close/>
                <a:moveTo>
                  <a:pt x="5662157" y="1472913"/>
                </a:moveTo>
                <a:cubicBezTo>
                  <a:pt x="5662157" y="1493201"/>
                  <a:pt x="5651087" y="1507957"/>
                  <a:pt x="5630800" y="1507957"/>
                </a:cubicBezTo>
                <a:cubicBezTo>
                  <a:pt x="5610512" y="1507957"/>
                  <a:pt x="5595756" y="1493201"/>
                  <a:pt x="5595756" y="1472913"/>
                </a:cubicBezTo>
                <a:cubicBezTo>
                  <a:pt x="5595756" y="1456316"/>
                  <a:pt x="5610512" y="1441562"/>
                  <a:pt x="5630800" y="1441562"/>
                </a:cubicBezTo>
                <a:cubicBezTo>
                  <a:pt x="5651087" y="1441562"/>
                  <a:pt x="5662157" y="1456316"/>
                  <a:pt x="5662157" y="1472913"/>
                </a:cubicBezTo>
                <a:close/>
                <a:moveTo>
                  <a:pt x="5662164" y="1293783"/>
                </a:moveTo>
                <a:cubicBezTo>
                  <a:pt x="5662164" y="1312227"/>
                  <a:pt x="5651087" y="1328828"/>
                  <a:pt x="5630805" y="1328828"/>
                </a:cubicBezTo>
                <a:cubicBezTo>
                  <a:pt x="5610518" y="1328828"/>
                  <a:pt x="5595756" y="1312227"/>
                  <a:pt x="5595756" y="1293783"/>
                </a:cubicBezTo>
                <a:cubicBezTo>
                  <a:pt x="5595756" y="1277186"/>
                  <a:pt x="5610518" y="1262431"/>
                  <a:pt x="5630805" y="1262431"/>
                </a:cubicBezTo>
                <a:cubicBezTo>
                  <a:pt x="5651087" y="1262431"/>
                  <a:pt x="5662164" y="1277186"/>
                  <a:pt x="5662164" y="1293783"/>
                </a:cubicBezTo>
                <a:close/>
                <a:moveTo>
                  <a:pt x="5662164" y="1114656"/>
                </a:moveTo>
                <a:cubicBezTo>
                  <a:pt x="5662164" y="1133100"/>
                  <a:pt x="5651095" y="1149700"/>
                  <a:pt x="5630805" y="1149700"/>
                </a:cubicBezTo>
                <a:cubicBezTo>
                  <a:pt x="5610518" y="1149700"/>
                  <a:pt x="5595759" y="1133100"/>
                  <a:pt x="5595759" y="1114656"/>
                </a:cubicBezTo>
                <a:cubicBezTo>
                  <a:pt x="5595759" y="1094368"/>
                  <a:pt x="5610518" y="1083304"/>
                  <a:pt x="5630805" y="1083304"/>
                </a:cubicBezTo>
                <a:cubicBezTo>
                  <a:pt x="5651095" y="1083304"/>
                  <a:pt x="5662164" y="1094368"/>
                  <a:pt x="5662164" y="1114656"/>
                </a:cubicBezTo>
                <a:close/>
                <a:moveTo>
                  <a:pt x="5662164" y="934028"/>
                </a:moveTo>
                <a:cubicBezTo>
                  <a:pt x="5662164" y="953221"/>
                  <a:pt x="5651098" y="970494"/>
                  <a:pt x="5630813" y="970494"/>
                </a:cubicBezTo>
                <a:cubicBezTo>
                  <a:pt x="5610526" y="970494"/>
                  <a:pt x="5595764" y="953221"/>
                  <a:pt x="5595764" y="934028"/>
                </a:cubicBezTo>
                <a:cubicBezTo>
                  <a:pt x="5595764" y="912919"/>
                  <a:pt x="5610526" y="895646"/>
                  <a:pt x="5630813" y="895646"/>
                </a:cubicBezTo>
                <a:cubicBezTo>
                  <a:pt x="5651098" y="895646"/>
                  <a:pt x="5662164" y="912919"/>
                  <a:pt x="5662164" y="934028"/>
                </a:cubicBezTo>
                <a:close/>
                <a:moveTo>
                  <a:pt x="5662164" y="753917"/>
                </a:moveTo>
                <a:cubicBezTo>
                  <a:pt x="5662164" y="775570"/>
                  <a:pt x="5651098" y="791318"/>
                  <a:pt x="5630813" y="791318"/>
                </a:cubicBezTo>
                <a:cubicBezTo>
                  <a:pt x="5610526" y="791318"/>
                  <a:pt x="5595764" y="775570"/>
                  <a:pt x="5595764" y="753917"/>
                </a:cubicBezTo>
                <a:cubicBezTo>
                  <a:pt x="5595764" y="734231"/>
                  <a:pt x="5610526" y="716516"/>
                  <a:pt x="5630813" y="716516"/>
                </a:cubicBezTo>
                <a:cubicBezTo>
                  <a:pt x="5651098" y="716516"/>
                  <a:pt x="5662164" y="734231"/>
                  <a:pt x="5662164" y="753917"/>
                </a:cubicBezTo>
                <a:close/>
                <a:moveTo>
                  <a:pt x="5662169" y="574787"/>
                </a:moveTo>
                <a:cubicBezTo>
                  <a:pt x="5662169" y="596440"/>
                  <a:pt x="5651103" y="612188"/>
                  <a:pt x="5630813" y="612188"/>
                </a:cubicBezTo>
                <a:cubicBezTo>
                  <a:pt x="5610526" y="612188"/>
                  <a:pt x="5595766" y="596440"/>
                  <a:pt x="5595766" y="574787"/>
                </a:cubicBezTo>
                <a:cubicBezTo>
                  <a:pt x="5595766" y="555104"/>
                  <a:pt x="5610526" y="537388"/>
                  <a:pt x="5630813" y="537388"/>
                </a:cubicBezTo>
                <a:cubicBezTo>
                  <a:pt x="5651103" y="537388"/>
                  <a:pt x="5662169" y="555104"/>
                  <a:pt x="5662169" y="574787"/>
                </a:cubicBezTo>
                <a:close/>
                <a:moveTo>
                  <a:pt x="5662169" y="393300"/>
                </a:moveTo>
                <a:cubicBezTo>
                  <a:pt x="5662169" y="413587"/>
                  <a:pt x="5651108" y="424654"/>
                  <a:pt x="5630813" y="424654"/>
                </a:cubicBezTo>
                <a:cubicBezTo>
                  <a:pt x="5610526" y="424654"/>
                  <a:pt x="5595766" y="413587"/>
                  <a:pt x="5595766" y="393300"/>
                </a:cubicBezTo>
                <a:cubicBezTo>
                  <a:pt x="5595766" y="374856"/>
                  <a:pt x="5610526" y="358258"/>
                  <a:pt x="5630813" y="358258"/>
                </a:cubicBezTo>
                <a:cubicBezTo>
                  <a:pt x="5651108" y="358258"/>
                  <a:pt x="5662169" y="374856"/>
                  <a:pt x="5662169" y="393300"/>
                </a:cubicBezTo>
                <a:close/>
                <a:moveTo>
                  <a:pt x="5662169" y="214172"/>
                </a:moveTo>
                <a:cubicBezTo>
                  <a:pt x="5662169" y="228926"/>
                  <a:pt x="5651108" y="245526"/>
                  <a:pt x="5630813" y="245526"/>
                </a:cubicBezTo>
                <a:cubicBezTo>
                  <a:pt x="5610526" y="245526"/>
                  <a:pt x="5595766" y="228926"/>
                  <a:pt x="5595766" y="214172"/>
                </a:cubicBezTo>
                <a:cubicBezTo>
                  <a:pt x="5595766" y="193884"/>
                  <a:pt x="5610526" y="179131"/>
                  <a:pt x="5630813" y="179131"/>
                </a:cubicBezTo>
                <a:cubicBezTo>
                  <a:pt x="5651108" y="179131"/>
                  <a:pt x="5662169" y="193884"/>
                  <a:pt x="5662169" y="214172"/>
                </a:cubicBezTo>
                <a:close/>
                <a:moveTo>
                  <a:pt x="5662169" y="35042"/>
                </a:moveTo>
                <a:cubicBezTo>
                  <a:pt x="5662169" y="49796"/>
                  <a:pt x="5651108" y="66396"/>
                  <a:pt x="5630813" y="66396"/>
                </a:cubicBezTo>
                <a:cubicBezTo>
                  <a:pt x="5610526" y="66396"/>
                  <a:pt x="5595766" y="49796"/>
                  <a:pt x="5595766" y="35042"/>
                </a:cubicBezTo>
                <a:cubicBezTo>
                  <a:pt x="5595766" y="14754"/>
                  <a:pt x="5610526" y="0"/>
                  <a:pt x="5630813" y="0"/>
                </a:cubicBezTo>
                <a:cubicBezTo>
                  <a:pt x="5651108" y="0"/>
                  <a:pt x="5662169" y="14754"/>
                  <a:pt x="5662169" y="35042"/>
                </a:cubicBezTo>
                <a:close/>
                <a:moveTo>
                  <a:pt x="5849689" y="1472913"/>
                </a:moveTo>
                <a:cubicBezTo>
                  <a:pt x="5849689" y="1493201"/>
                  <a:pt x="5833945" y="1507957"/>
                  <a:pt x="5812287" y="1507957"/>
                </a:cubicBezTo>
                <a:cubicBezTo>
                  <a:pt x="5792609" y="1507957"/>
                  <a:pt x="5774889" y="1493201"/>
                  <a:pt x="5774889" y="1472913"/>
                </a:cubicBezTo>
                <a:cubicBezTo>
                  <a:pt x="5774889" y="1456316"/>
                  <a:pt x="5792609" y="1441562"/>
                  <a:pt x="5812287" y="1441562"/>
                </a:cubicBezTo>
                <a:cubicBezTo>
                  <a:pt x="5833945" y="1441562"/>
                  <a:pt x="5849689" y="1456316"/>
                  <a:pt x="5849689" y="1472913"/>
                </a:cubicBezTo>
                <a:close/>
                <a:moveTo>
                  <a:pt x="5849694" y="1293783"/>
                </a:moveTo>
                <a:cubicBezTo>
                  <a:pt x="5849694" y="1312227"/>
                  <a:pt x="5833945" y="1328828"/>
                  <a:pt x="5812295" y="1328828"/>
                </a:cubicBezTo>
                <a:cubicBezTo>
                  <a:pt x="5792609" y="1328828"/>
                  <a:pt x="5774891" y="1312227"/>
                  <a:pt x="5774891" y="1293783"/>
                </a:cubicBezTo>
                <a:cubicBezTo>
                  <a:pt x="5774891" y="1277186"/>
                  <a:pt x="5792609" y="1262431"/>
                  <a:pt x="5812295" y="1262431"/>
                </a:cubicBezTo>
                <a:cubicBezTo>
                  <a:pt x="5833945" y="1262431"/>
                  <a:pt x="5849694" y="1277186"/>
                  <a:pt x="5849694" y="1293783"/>
                </a:cubicBezTo>
                <a:close/>
                <a:moveTo>
                  <a:pt x="5849694" y="1114656"/>
                </a:moveTo>
                <a:cubicBezTo>
                  <a:pt x="5849694" y="1133100"/>
                  <a:pt x="5833953" y="1149700"/>
                  <a:pt x="5812295" y="1149700"/>
                </a:cubicBezTo>
                <a:cubicBezTo>
                  <a:pt x="5792609" y="1149700"/>
                  <a:pt x="5774897" y="1133100"/>
                  <a:pt x="5774897" y="1114656"/>
                </a:cubicBezTo>
                <a:cubicBezTo>
                  <a:pt x="5774897" y="1094368"/>
                  <a:pt x="5792609" y="1083304"/>
                  <a:pt x="5812295" y="1083304"/>
                </a:cubicBezTo>
                <a:cubicBezTo>
                  <a:pt x="5833953" y="1083304"/>
                  <a:pt x="5849694" y="1094368"/>
                  <a:pt x="5849694" y="1114656"/>
                </a:cubicBezTo>
                <a:close/>
                <a:moveTo>
                  <a:pt x="5849699" y="934028"/>
                </a:moveTo>
                <a:cubicBezTo>
                  <a:pt x="5849699" y="953221"/>
                  <a:pt x="5833953" y="970494"/>
                  <a:pt x="5812300" y="970494"/>
                </a:cubicBezTo>
                <a:cubicBezTo>
                  <a:pt x="5792617" y="970494"/>
                  <a:pt x="5774897" y="953221"/>
                  <a:pt x="5774897" y="934028"/>
                </a:cubicBezTo>
                <a:cubicBezTo>
                  <a:pt x="5774897" y="912919"/>
                  <a:pt x="5792617" y="895646"/>
                  <a:pt x="5812300" y="895646"/>
                </a:cubicBezTo>
                <a:cubicBezTo>
                  <a:pt x="5833953" y="895646"/>
                  <a:pt x="5849699" y="912919"/>
                  <a:pt x="5849699" y="934028"/>
                </a:cubicBezTo>
                <a:close/>
                <a:moveTo>
                  <a:pt x="5849699" y="753917"/>
                </a:moveTo>
                <a:cubicBezTo>
                  <a:pt x="5849699" y="775570"/>
                  <a:pt x="5833953" y="791318"/>
                  <a:pt x="5812300" y="791318"/>
                </a:cubicBezTo>
                <a:cubicBezTo>
                  <a:pt x="5792617" y="791318"/>
                  <a:pt x="5774897" y="775570"/>
                  <a:pt x="5774897" y="753917"/>
                </a:cubicBezTo>
                <a:cubicBezTo>
                  <a:pt x="5774897" y="734231"/>
                  <a:pt x="5792617" y="716516"/>
                  <a:pt x="5812300" y="716516"/>
                </a:cubicBezTo>
                <a:cubicBezTo>
                  <a:pt x="5833953" y="716516"/>
                  <a:pt x="5849699" y="734231"/>
                  <a:pt x="5849699" y="753917"/>
                </a:cubicBezTo>
                <a:close/>
                <a:moveTo>
                  <a:pt x="5849704" y="574787"/>
                </a:moveTo>
                <a:cubicBezTo>
                  <a:pt x="5849704" y="596440"/>
                  <a:pt x="5833953" y="612188"/>
                  <a:pt x="5812308" y="612188"/>
                </a:cubicBezTo>
                <a:cubicBezTo>
                  <a:pt x="5792617" y="612188"/>
                  <a:pt x="5774904" y="596440"/>
                  <a:pt x="5774904" y="574787"/>
                </a:cubicBezTo>
                <a:cubicBezTo>
                  <a:pt x="5774904" y="555104"/>
                  <a:pt x="5792617" y="537388"/>
                  <a:pt x="5812308" y="537388"/>
                </a:cubicBezTo>
                <a:cubicBezTo>
                  <a:pt x="5833953" y="537388"/>
                  <a:pt x="5849704" y="555104"/>
                  <a:pt x="5849704" y="574787"/>
                </a:cubicBezTo>
                <a:close/>
                <a:moveTo>
                  <a:pt x="5849704" y="393300"/>
                </a:moveTo>
                <a:cubicBezTo>
                  <a:pt x="5849704" y="413587"/>
                  <a:pt x="5833953" y="424654"/>
                  <a:pt x="5812308" y="424654"/>
                </a:cubicBezTo>
                <a:cubicBezTo>
                  <a:pt x="5792617" y="424654"/>
                  <a:pt x="5774904" y="413587"/>
                  <a:pt x="5774904" y="393300"/>
                </a:cubicBezTo>
                <a:cubicBezTo>
                  <a:pt x="5774904" y="374856"/>
                  <a:pt x="5792617" y="358258"/>
                  <a:pt x="5812308" y="358258"/>
                </a:cubicBezTo>
                <a:cubicBezTo>
                  <a:pt x="5833953" y="358258"/>
                  <a:pt x="5849704" y="374856"/>
                  <a:pt x="5849704" y="393300"/>
                </a:cubicBezTo>
                <a:close/>
                <a:moveTo>
                  <a:pt x="5849704" y="214172"/>
                </a:moveTo>
                <a:cubicBezTo>
                  <a:pt x="5849704" y="228926"/>
                  <a:pt x="5833953" y="245526"/>
                  <a:pt x="5812308" y="245526"/>
                </a:cubicBezTo>
                <a:cubicBezTo>
                  <a:pt x="5792617" y="245526"/>
                  <a:pt x="5774904" y="228926"/>
                  <a:pt x="5774904" y="214172"/>
                </a:cubicBezTo>
                <a:cubicBezTo>
                  <a:pt x="5774904" y="193884"/>
                  <a:pt x="5792617" y="179131"/>
                  <a:pt x="5812308" y="179131"/>
                </a:cubicBezTo>
                <a:cubicBezTo>
                  <a:pt x="5833953" y="179131"/>
                  <a:pt x="5849704" y="193884"/>
                  <a:pt x="5849704" y="214172"/>
                </a:cubicBezTo>
                <a:close/>
                <a:moveTo>
                  <a:pt x="5849704" y="31352"/>
                </a:moveTo>
                <a:cubicBezTo>
                  <a:pt x="5849704" y="49796"/>
                  <a:pt x="5833953" y="66396"/>
                  <a:pt x="5812308" y="66396"/>
                </a:cubicBezTo>
                <a:cubicBezTo>
                  <a:pt x="5792617" y="66396"/>
                  <a:pt x="5774904" y="49796"/>
                  <a:pt x="5774904" y="31352"/>
                </a:cubicBezTo>
                <a:cubicBezTo>
                  <a:pt x="5774904" y="14754"/>
                  <a:pt x="5792617" y="0"/>
                  <a:pt x="5812308" y="0"/>
                </a:cubicBezTo>
                <a:cubicBezTo>
                  <a:pt x="5833953" y="0"/>
                  <a:pt x="5849704" y="14754"/>
                  <a:pt x="5849704" y="31352"/>
                </a:cubicBezTo>
                <a:close/>
                <a:moveTo>
                  <a:pt x="6028821" y="1472913"/>
                </a:moveTo>
                <a:cubicBezTo>
                  <a:pt x="6028821" y="1493201"/>
                  <a:pt x="6013073" y="1507957"/>
                  <a:pt x="5991422" y="1507957"/>
                </a:cubicBezTo>
                <a:cubicBezTo>
                  <a:pt x="5971737" y="1507957"/>
                  <a:pt x="5954021" y="1493201"/>
                  <a:pt x="5954021" y="1472913"/>
                </a:cubicBezTo>
                <a:cubicBezTo>
                  <a:pt x="5954021" y="1456316"/>
                  <a:pt x="5971737" y="1441562"/>
                  <a:pt x="5991422" y="1441562"/>
                </a:cubicBezTo>
                <a:cubicBezTo>
                  <a:pt x="6013073" y="1441562"/>
                  <a:pt x="6028821" y="1456316"/>
                  <a:pt x="6028821" y="1472913"/>
                </a:cubicBezTo>
                <a:close/>
                <a:moveTo>
                  <a:pt x="6028826" y="1293783"/>
                </a:moveTo>
                <a:cubicBezTo>
                  <a:pt x="6028826" y="1312227"/>
                  <a:pt x="6013080" y="1328828"/>
                  <a:pt x="5991422" y="1328828"/>
                </a:cubicBezTo>
                <a:cubicBezTo>
                  <a:pt x="5971745" y="1328828"/>
                  <a:pt x="5954021" y="1312227"/>
                  <a:pt x="5954021" y="1293783"/>
                </a:cubicBezTo>
                <a:cubicBezTo>
                  <a:pt x="5954021" y="1277186"/>
                  <a:pt x="5971745" y="1262431"/>
                  <a:pt x="5991422" y="1262431"/>
                </a:cubicBezTo>
                <a:cubicBezTo>
                  <a:pt x="6013080" y="1262431"/>
                  <a:pt x="6028826" y="1277186"/>
                  <a:pt x="6028826" y="1293783"/>
                </a:cubicBezTo>
                <a:close/>
                <a:moveTo>
                  <a:pt x="6028826" y="1114656"/>
                </a:moveTo>
                <a:cubicBezTo>
                  <a:pt x="6028826" y="1133100"/>
                  <a:pt x="6013080" y="1149700"/>
                  <a:pt x="5991427" y="1149700"/>
                </a:cubicBezTo>
                <a:cubicBezTo>
                  <a:pt x="5971745" y="1149700"/>
                  <a:pt x="5954021" y="1133100"/>
                  <a:pt x="5954021" y="1114656"/>
                </a:cubicBezTo>
                <a:cubicBezTo>
                  <a:pt x="5954021" y="1094368"/>
                  <a:pt x="5971745" y="1083304"/>
                  <a:pt x="5991427" y="1083304"/>
                </a:cubicBezTo>
                <a:cubicBezTo>
                  <a:pt x="6013080" y="1083304"/>
                  <a:pt x="6028826" y="1094368"/>
                  <a:pt x="6028826" y="1114656"/>
                </a:cubicBezTo>
                <a:close/>
                <a:moveTo>
                  <a:pt x="6028829" y="934028"/>
                </a:moveTo>
                <a:cubicBezTo>
                  <a:pt x="6028829" y="953221"/>
                  <a:pt x="6013080" y="970494"/>
                  <a:pt x="5991427" y="970494"/>
                </a:cubicBezTo>
                <a:cubicBezTo>
                  <a:pt x="5971745" y="970494"/>
                  <a:pt x="5954021" y="953221"/>
                  <a:pt x="5954021" y="934028"/>
                </a:cubicBezTo>
                <a:cubicBezTo>
                  <a:pt x="5954021" y="912919"/>
                  <a:pt x="5971745" y="895646"/>
                  <a:pt x="5991427" y="895646"/>
                </a:cubicBezTo>
                <a:cubicBezTo>
                  <a:pt x="6013080" y="895646"/>
                  <a:pt x="6028829" y="912919"/>
                  <a:pt x="6028829" y="934028"/>
                </a:cubicBezTo>
                <a:close/>
                <a:moveTo>
                  <a:pt x="6028829" y="753917"/>
                </a:moveTo>
                <a:cubicBezTo>
                  <a:pt x="6028829" y="775570"/>
                  <a:pt x="6013080" y="791318"/>
                  <a:pt x="5991427" y="791318"/>
                </a:cubicBezTo>
                <a:cubicBezTo>
                  <a:pt x="5971745" y="791318"/>
                  <a:pt x="5954021" y="775570"/>
                  <a:pt x="5954021" y="753917"/>
                </a:cubicBezTo>
                <a:cubicBezTo>
                  <a:pt x="5954021" y="734231"/>
                  <a:pt x="5971745" y="716516"/>
                  <a:pt x="5991427" y="716516"/>
                </a:cubicBezTo>
                <a:cubicBezTo>
                  <a:pt x="6013080" y="716516"/>
                  <a:pt x="6028829" y="734231"/>
                  <a:pt x="6028829" y="753917"/>
                </a:cubicBezTo>
                <a:close/>
                <a:moveTo>
                  <a:pt x="6028831" y="572430"/>
                </a:moveTo>
                <a:cubicBezTo>
                  <a:pt x="6028831" y="592717"/>
                  <a:pt x="6013080" y="603784"/>
                  <a:pt x="5991427" y="603784"/>
                </a:cubicBezTo>
                <a:cubicBezTo>
                  <a:pt x="5971750" y="603784"/>
                  <a:pt x="5954032" y="592717"/>
                  <a:pt x="5954032" y="572430"/>
                </a:cubicBezTo>
                <a:cubicBezTo>
                  <a:pt x="5954032" y="553986"/>
                  <a:pt x="5971750" y="537388"/>
                  <a:pt x="5991427" y="537388"/>
                </a:cubicBezTo>
                <a:cubicBezTo>
                  <a:pt x="6013080" y="537388"/>
                  <a:pt x="6028831" y="553986"/>
                  <a:pt x="6028831" y="572430"/>
                </a:cubicBezTo>
                <a:close/>
                <a:moveTo>
                  <a:pt x="6028831" y="393300"/>
                </a:moveTo>
                <a:cubicBezTo>
                  <a:pt x="6028831" y="409897"/>
                  <a:pt x="6013085" y="424654"/>
                  <a:pt x="5991437" y="424654"/>
                </a:cubicBezTo>
                <a:cubicBezTo>
                  <a:pt x="5971755" y="424654"/>
                  <a:pt x="5954032" y="413587"/>
                  <a:pt x="5954032" y="393300"/>
                </a:cubicBezTo>
                <a:cubicBezTo>
                  <a:pt x="5954032" y="374856"/>
                  <a:pt x="5971755" y="358258"/>
                  <a:pt x="5991437" y="358258"/>
                </a:cubicBezTo>
                <a:cubicBezTo>
                  <a:pt x="6013085" y="358258"/>
                  <a:pt x="6028831" y="374856"/>
                  <a:pt x="6028831" y="393300"/>
                </a:cubicBezTo>
                <a:close/>
                <a:moveTo>
                  <a:pt x="6028831" y="214172"/>
                </a:moveTo>
                <a:cubicBezTo>
                  <a:pt x="6028831" y="228926"/>
                  <a:pt x="6013085" y="245526"/>
                  <a:pt x="5991437" y="245526"/>
                </a:cubicBezTo>
                <a:cubicBezTo>
                  <a:pt x="5971755" y="245526"/>
                  <a:pt x="5954032" y="228926"/>
                  <a:pt x="5954032" y="214172"/>
                </a:cubicBezTo>
                <a:cubicBezTo>
                  <a:pt x="5954032" y="193884"/>
                  <a:pt x="5971755" y="179131"/>
                  <a:pt x="5991437" y="179131"/>
                </a:cubicBezTo>
                <a:cubicBezTo>
                  <a:pt x="6013085" y="179131"/>
                  <a:pt x="6028831" y="193884"/>
                  <a:pt x="6028831" y="214172"/>
                </a:cubicBezTo>
                <a:close/>
                <a:moveTo>
                  <a:pt x="6028831" y="31352"/>
                </a:moveTo>
                <a:cubicBezTo>
                  <a:pt x="6028831" y="49796"/>
                  <a:pt x="6013085" y="66396"/>
                  <a:pt x="5991437" y="66396"/>
                </a:cubicBezTo>
                <a:cubicBezTo>
                  <a:pt x="5971755" y="66396"/>
                  <a:pt x="5954032" y="49796"/>
                  <a:pt x="5954032" y="31352"/>
                </a:cubicBezTo>
                <a:cubicBezTo>
                  <a:pt x="5954032" y="14754"/>
                  <a:pt x="5971755" y="0"/>
                  <a:pt x="5991437" y="0"/>
                </a:cubicBezTo>
                <a:cubicBezTo>
                  <a:pt x="6013085" y="0"/>
                  <a:pt x="6028831" y="14754"/>
                  <a:pt x="6028831" y="31352"/>
                </a:cubicBezTo>
                <a:close/>
                <a:moveTo>
                  <a:pt x="6207956" y="1114656"/>
                </a:moveTo>
                <a:cubicBezTo>
                  <a:pt x="6207956" y="1133100"/>
                  <a:pt x="6192208" y="1149700"/>
                  <a:pt x="6170565" y="1149700"/>
                </a:cubicBezTo>
                <a:cubicBezTo>
                  <a:pt x="6150877" y="1149700"/>
                  <a:pt x="6133167" y="1133100"/>
                  <a:pt x="6133167" y="1114656"/>
                </a:cubicBezTo>
                <a:cubicBezTo>
                  <a:pt x="6133167" y="1094368"/>
                  <a:pt x="6150877" y="1083304"/>
                  <a:pt x="6170565" y="1083304"/>
                </a:cubicBezTo>
                <a:cubicBezTo>
                  <a:pt x="6192208" y="1083304"/>
                  <a:pt x="6207956" y="1094368"/>
                  <a:pt x="6207956" y="1114656"/>
                </a:cubicBezTo>
                <a:close/>
                <a:moveTo>
                  <a:pt x="6207964" y="934028"/>
                </a:moveTo>
                <a:cubicBezTo>
                  <a:pt x="6207964" y="953221"/>
                  <a:pt x="6192215" y="970494"/>
                  <a:pt x="6170570" y="970494"/>
                </a:cubicBezTo>
                <a:cubicBezTo>
                  <a:pt x="6150880" y="970494"/>
                  <a:pt x="6133167" y="953221"/>
                  <a:pt x="6133167" y="934028"/>
                </a:cubicBezTo>
                <a:cubicBezTo>
                  <a:pt x="6133167" y="912919"/>
                  <a:pt x="6150880" y="895646"/>
                  <a:pt x="6170570" y="895646"/>
                </a:cubicBezTo>
                <a:cubicBezTo>
                  <a:pt x="6192215" y="895646"/>
                  <a:pt x="6207964" y="912919"/>
                  <a:pt x="6207964" y="934028"/>
                </a:cubicBezTo>
                <a:close/>
                <a:moveTo>
                  <a:pt x="6207964" y="753917"/>
                </a:moveTo>
                <a:cubicBezTo>
                  <a:pt x="6207964" y="775570"/>
                  <a:pt x="6192215" y="791318"/>
                  <a:pt x="6170570" y="791318"/>
                </a:cubicBezTo>
                <a:cubicBezTo>
                  <a:pt x="6150880" y="791318"/>
                  <a:pt x="6133167" y="775570"/>
                  <a:pt x="6133167" y="753917"/>
                </a:cubicBezTo>
                <a:cubicBezTo>
                  <a:pt x="6133167" y="734231"/>
                  <a:pt x="6150880" y="716516"/>
                  <a:pt x="6170570" y="716516"/>
                </a:cubicBezTo>
                <a:cubicBezTo>
                  <a:pt x="6192215" y="716516"/>
                  <a:pt x="6207964" y="734231"/>
                  <a:pt x="6207964" y="753917"/>
                </a:cubicBezTo>
                <a:close/>
                <a:moveTo>
                  <a:pt x="6207964" y="572430"/>
                </a:moveTo>
                <a:cubicBezTo>
                  <a:pt x="6207964" y="592717"/>
                  <a:pt x="6192215" y="603784"/>
                  <a:pt x="6170570" y="603784"/>
                </a:cubicBezTo>
                <a:cubicBezTo>
                  <a:pt x="6150887" y="603784"/>
                  <a:pt x="6133167" y="592717"/>
                  <a:pt x="6133167" y="572430"/>
                </a:cubicBezTo>
                <a:cubicBezTo>
                  <a:pt x="6133167" y="553986"/>
                  <a:pt x="6150887" y="537388"/>
                  <a:pt x="6170570" y="537388"/>
                </a:cubicBezTo>
                <a:cubicBezTo>
                  <a:pt x="6192215" y="537388"/>
                  <a:pt x="6207964" y="553986"/>
                  <a:pt x="6207964" y="572430"/>
                </a:cubicBezTo>
                <a:close/>
                <a:moveTo>
                  <a:pt x="6207969" y="393300"/>
                </a:moveTo>
                <a:cubicBezTo>
                  <a:pt x="6207969" y="409897"/>
                  <a:pt x="6192215" y="424654"/>
                  <a:pt x="6170570" y="424654"/>
                </a:cubicBezTo>
                <a:cubicBezTo>
                  <a:pt x="6150892" y="424654"/>
                  <a:pt x="6133174" y="409897"/>
                  <a:pt x="6133174" y="393300"/>
                </a:cubicBezTo>
                <a:cubicBezTo>
                  <a:pt x="6133174" y="374856"/>
                  <a:pt x="6150892" y="358258"/>
                  <a:pt x="6170570" y="358258"/>
                </a:cubicBezTo>
                <a:cubicBezTo>
                  <a:pt x="6192215" y="358258"/>
                  <a:pt x="6207969" y="374856"/>
                  <a:pt x="6207969" y="393300"/>
                </a:cubicBezTo>
                <a:close/>
                <a:moveTo>
                  <a:pt x="6207976" y="214172"/>
                </a:moveTo>
                <a:cubicBezTo>
                  <a:pt x="6207976" y="228926"/>
                  <a:pt x="6192215" y="245526"/>
                  <a:pt x="6170570" y="245526"/>
                </a:cubicBezTo>
                <a:cubicBezTo>
                  <a:pt x="6150892" y="245526"/>
                  <a:pt x="6133174" y="228926"/>
                  <a:pt x="6133174" y="214172"/>
                </a:cubicBezTo>
                <a:cubicBezTo>
                  <a:pt x="6133174" y="193884"/>
                  <a:pt x="6150892" y="179131"/>
                  <a:pt x="6170570" y="179131"/>
                </a:cubicBezTo>
                <a:cubicBezTo>
                  <a:pt x="6192215" y="179131"/>
                  <a:pt x="6207976" y="193884"/>
                  <a:pt x="6207976" y="214172"/>
                </a:cubicBezTo>
                <a:close/>
                <a:moveTo>
                  <a:pt x="6207976" y="31352"/>
                </a:moveTo>
                <a:cubicBezTo>
                  <a:pt x="6207976" y="49796"/>
                  <a:pt x="6192215" y="66396"/>
                  <a:pt x="6170570" y="66396"/>
                </a:cubicBezTo>
                <a:cubicBezTo>
                  <a:pt x="6150892" y="66396"/>
                  <a:pt x="6133174" y="49796"/>
                  <a:pt x="6133174" y="31352"/>
                </a:cubicBezTo>
                <a:cubicBezTo>
                  <a:pt x="6133174" y="14754"/>
                  <a:pt x="6150892" y="0"/>
                  <a:pt x="6170570" y="0"/>
                </a:cubicBezTo>
                <a:cubicBezTo>
                  <a:pt x="6192215" y="0"/>
                  <a:pt x="6207976" y="14754"/>
                  <a:pt x="6207976" y="31352"/>
                </a:cubicBezTo>
                <a:close/>
                <a:moveTo>
                  <a:pt x="6208080" y="1472913"/>
                </a:moveTo>
                <a:cubicBezTo>
                  <a:pt x="6208080" y="1493201"/>
                  <a:pt x="6193323" y="1507957"/>
                  <a:pt x="6173036" y="1507957"/>
                </a:cubicBezTo>
                <a:cubicBezTo>
                  <a:pt x="6154602" y="1507957"/>
                  <a:pt x="6141687" y="1493201"/>
                  <a:pt x="6141687" y="1472913"/>
                </a:cubicBezTo>
                <a:cubicBezTo>
                  <a:pt x="6141687" y="1456316"/>
                  <a:pt x="6154602" y="1441562"/>
                  <a:pt x="6173036" y="1441562"/>
                </a:cubicBezTo>
                <a:cubicBezTo>
                  <a:pt x="6193323" y="1441562"/>
                  <a:pt x="6208080" y="1456316"/>
                  <a:pt x="6208080" y="1472913"/>
                </a:cubicBezTo>
                <a:close/>
                <a:moveTo>
                  <a:pt x="6208087" y="1293783"/>
                </a:moveTo>
                <a:cubicBezTo>
                  <a:pt x="6208087" y="1312227"/>
                  <a:pt x="6193326" y="1328828"/>
                  <a:pt x="6173044" y="1328828"/>
                </a:cubicBezTo>
                <a:cubicBezTo>
                  <a:pt x="6154602" y="1328828"/>
                  <a:pt x="6141692" y="1312227"/>
                  <a:pt x="6141692" y="1293783"/>
                </a:cubicBezTo>
                <a:cubicBezTo>
                  <a:pt x="6141692" y="1277186"/>
                  <a:pt x="6154602" y="1262431"/>
                  <a:pt x="6173044" y="1262431"/>
                </a:cubicBezTo>
                <a:cubicBezTo>
                  <a:pt x="6193326" y="1262431"/>
                  <a:pt x="6208087" y="1277186"/>
                  <a:pt x="6208087" y="1293783"/>
                </a:cubicBezTo>
                <a:close/>
                <a:moveTo>
                  <a:pt x="6387212" y="1472913"/>
                </a:moveTo>
                <a:cubicBezTo>
                  <a:pt x="6387212" y="1493201"/>
                  <a:pt x="6370615" y="1507957"/>
                  <a:pt x="6350330" y="1507957"/>
                </a:cubicBezTo>
                <a:cubicBezTo>
                  <a:pt x="6335579" y="1507957"/>
                  <a:pt x="6320822" y="1493201"/>
                  <a:pt x="6320822" y="1472913"/>
                </a:cubicBezTo>
                <a:cubicBezTo>
                  <a:pt x="6320822" y="1456316"/>
                  <a:pt x="6335579" y="1441562"/>
                  <a:pt x="6350330" y="1441562"/>
                </a:cubicBezTo>
                <a:cubicBezTo>
                  <a:pt x="6370615" y="1441562"/>
                  <a:pt x="6387212" y="1456316"/>
                  <a:pt x="6387212" y="1472913"/>
                </a:cubicBezTo>
                <a:close/>
                <a:moveTo>
                  <a:pt x="6387212" y="1293783"/>
                </a:moveTo>
                <a:cubicBezTo>
                  <a:pt x="6387212" y="1312227"/>
                  <a:pt x="6370615" y="1328828"/>
                  <a:pt x="6350330" y="1328828"/>
                </a:cubicBezTo>
                <a:cubicBezTo>
                  <a:pt x="6335581" y="1328828"/>
                  <a:pt x="6320829" y="1312227"/>
                  <a:pt x="6320829" y="1293783"/>
                </a:cubicBezTo>
                <a:cubicBezTo>
                  <a:pt x="6320829" y="1273496"/>
                  <a:pt x="6331891" y="1262431"/>
                  <a:pt x="6350330" y="1262431"/>
                </a:cubicBezTo>
                <a:cubicBezTo>
                  <a:pt x="6370615" y="1262431"/>
                  <a:pt x="6387212" y="1273496"/>
                  <a:pt x="6387212" y="1293783"/>
                </a:cubicBezTo>
                <a:close/>
                <a:moveTo>
                  <a:pt x="6387212" y="1112172"/>
                </a:moveTo>
                <a:cubicBezTo>
                  <a:pt x="6387212" y="1131858"/>
                  <a:pt x="6370615" y="1149573"/>
                  <a:pt x="6350330" y="1149573"/>
                </a:cubicBezTo>
                <a:cubicBezTo>
                  <a:pt x="6331891" y="1149573"/>
                  <a:pt x="6320829" y="1131858"/>
                  <a:pt x="6320829" y="1112172"/>
                </a:cubicBezTo>
                <a:cubicBezTo>
                  <a:pt x="6320829" y="1090519"/>
                  <a:pt x="6331891" y="1074771"/>
                  <a:pt x="6350330" y="1074771"/>
                </a:cubicBezTo>
                <a:cubicBezTo>
                  <a:pt x="6370615" y="1074771"/>
                  <a:pt x="6387212" y="1090519"/>
                  <a:pt x="6387212" y="1112172"/>
                </a:cubicBezTo>
                <a:close/>
                <a:moveTo>
                  <a:pt x="6387220" y="934028"/>
                </a:moveTo>
                <a:cubicBezTo>
                  <a:pt x="6387220" y="953221"/>
                  <a:pt x="6370622" y="970494"/>
                  <a:pt x="6350338" y="970494"/>
                </a:cubicBezTo>
                <a:cubicBezTo>
                  <a:pt x="6331896" y="970494"/>
                  <a:pt x="6320829" y="953221"/>
                  <a:pt x="6320829" y="934028"/>
                </a:cubicBezTo>
                <a:cubicBezTo>
                  <a:pt x="6320829" y="912919"/>
                  <a:pt x="6331896" y="895646"/>
                  <a:pt x="6350338" y="895646"/>
                </a:cubicBezTo>
                <a:cubicBezTo>
                  <a:pt x="6370622" y="895646"/>
                  <a:pt x="6387220" y="912919"/>
                  <a:pt x="6387220" y="934028"/>
                </a:cubicBezTo>
                <a:close/>
                <a:moveTo>
                  <a:pt x="6387220" y="753917"/>
                </a:moveTo>
                <a:cubicBezTo>
                  <a:pt x="6387220" y="775570"/>
                  <a:pt x="6370622" y="791318"/>
                  <a:pt x="6350338" y="791318"/>
                </a:cubicBezTo>
                <a:cubicBezTo>
                  <a:pt x="6331904" y="791318"/>
                  <a:pt x="6320829" y="775570"/>
                  <a:pt x="6320829" y="753917"/>
                </a:cubicBezTo>
                <a:cubicBezTo>
                  <a:pt x="6320829" y="734231"/>
                  <a:pt x="6331904" y="716516"/>
                  <a:pt x="6350338" y="716516"/>
                </a:cubicBezTo>
                <a:cubicBezTo>
                  <a:pt x="6370622" y="716516"/>
                  <a:pt x="6387220" y="734231"/>
                  <a:pt x="6387220" y="753917"/>
                </a:cubicBezTo>
                <a:close/>
                <a:moveTo>
                  <a:pt x="6387227" y="572430"/>
                </a:moveTo>
                <a:cubicBezTo>
                  <a:pt x="6387227" y="592717"/>
                  <a:pt x="6370628" y="603784"/>
                  <a:pt x="6350338" y="603784"/>
                </a:cubicBezTo>
                <a:cubicBezTo>
                  <a:pt x="6331904" y="603784"/>
                  <a:pt x="6320837" y="592717"/>
                  <a:pt x="6320837" y="572430"/>
                </a:cubicBezTo>
                <a:cubicBezTo>
                  <a:pt x="6320837" y="553986"/>
                  <a:pt x="6331904" y="537388"/>
                  <a:pt x="6350338" y="537388"/>
                </a:cubicBezTo>
                <a:cubicBezTo>
                  <a:pt x="6370628" y="537388"/>
                  <a:pt x="6387227" y="553986"/>
                  <a:pt x="6387227" y="572430"/>
                </a:cubicBezTo>
                <a:close/>
                <a:moveTo>
                  <a:pt x="6387227" y="393300"/>
                </a:moveTo>
                <a:cubicBezTo>
                  <a:pt x="6387227" y="409897"/>
                  <a:pt x="6370628" y="424654"/>
                  <a:pt x="6350350" y="424654"/>
                </a:cubicBezTo>
                <a:cubicBezTo>
                  <a:pt x="6331912" y="424654"/>
                  <a:pt x="6320837" y="409897"/>
                  <a:pt x="6320837" y="393300"/>
                </a:cubicBezTo>
                <a:cubicBezTo>
                  <a:pt x="6320837" y="374856"/>
                  <a:pt x="6331912" y="358258"/>
                  <a:pt x="6350350" y="358258"/>
                </a:cubicBezTo>
                <a:cubicBezTo>
                  <a:pt x="6370628" y="358258"/>
                  <a:pt x="6387227" y="374856"/>
                  <a:pt x="6387227" y="393300"/>
                </a:cubicBezTo>
                <a:close/>
                <a:moveTo>
                  <a:pt x="6387227" y="214172"/>
                </a:moveTo>
                <a:cubicBezTo>
                  <a:pt x="6387227" y="228926"/>
                  <a:pt x="6370628" y="245526"/>
                  <a:pt x="6350350" y="245526"/>
                </a:cubicBezTo>
                <a:cubicBezTo>
                  <a:pt x="6331912" y="245526"/>
                  <a:pt x="6320837" y="228926"/>
                  <a:pt x="6320837" y="214172"/>
                </a:cubicBezTo>
                <a:cubicBezTo>
                  <a:pt x="6320837" y="193884"/>
                  <a:pt x="6331912" y="179131"/>
                  <a:pt x="6350350" y="179131"/>
                </a:cubicBezTo>
                <a:cubicBezTo>
                  <a:pt x="6370628" y="179131"/>
                  <a:pt x="6387227" y="193884"/>
                  <a:pt x="6387227" y="214172"/>
                </a:cubicBezTo>
                <a:close/>
                <a:moveTo>
                  <a:pt x="6387227" y="31352"/>
                </a:moveTo>
                <a:cubicBezTo>
                  <a:pt x="6387227" y="49796"/>
                  <a:pt x="6370628" y="66396"/>
                  <a:pt x="6350350" y="66396"/>
                </a:cubicBezTo>
                <a:cubicBezTo>
                  <a:pt x="6331912" y="66396"/>
                  <a:pt x="6320837" y="49796"/>
                  <a:pt x="6320837" y="31352"/>
                </a:cubicBezTo>
                <a:cubicBezTo>
                  <a:pt x="6320837" y="14754"/>
                  <a:pt x="6331912" y="0"/>
                  <a:pt x="6350350" y="0"/>
                </a:cubicBezTo>
                <a:cubicBezTo>
                  <a:pt x="6370628" y="0"/>
                  <a:pt x="6387227" y="14754"/>
                  <a:pt x="6387227" y="31352"/>
                </a:cubicBezTo>
                <a:close/>
                <a:moveTo>
                  <a:pt x="6566319" y="1655728"/>
                </a:moveTo>
                <a:cubicBezTo>
                  <a:pt x="6566319" y="1672326"/>
                  <a:pt x="6549725" y="1687083"/>
                  <a:pt x="6531281" y="1687083"/>
                </a:cubicBezTo>
                <a:cubicBezTo>
                  <a:pt x="6514688" y="1687083"/>
                  <a:pt x="6499931" y="1672326"/>
                  <a:pt x="6499931" y="1655728"/>
                </a:cubicBezTo>
                <a:cubicBezTo>
                  <a:pt x="6499931" y="1637284"/>
                  <a:pt x="6514688" y="1620687"/>
                  <a:pt x="6531281" y="1620687"/>
                </a:cubicBezTo>
                <a:cubicBezTo>
                  <a:pt x="6549725" y="1620687"/>
                  <a:pt x="6566319" y="1637284"/>
                  <a:pt x="6566319" y="1655728"/>
                </a:cubicBezTo>
                <a:close/>
                <a:moveTo>
                  <a:pt x="6566328" y="1472913"/>
                </a:moveTo>
                <a:cubicBezTo>
                  <a:pt x="6566328" y="1493201"/>
                  <a:pt x="6549732" y="1507957"/>
                  <a:pt x="6531288" y="1507957"/>
                </a:cubicBezTo>
                <a:cubicBezTo>
                  <a:pt x="6514693" y="1507957"/>
                  <a:pt x="6499939" y="1493201"/>
                  <a:pt x="6499939" y="1472913"/>
                </a:cubicBezTo>
                <a:cubicBezTo>
                  <a:pt x="6499939" y="1456316"/>
                  <a:pt x="6514693" y="1441562"/>
                  <a:pt x="6531288" y="1441562"/>
                </a:cubicBezTo>
                <a:cubicBezTo>
                  <a:pt x="6549732" y="1441562"/>
                  <a:pt x="6566328" y="1456316"/>
                  <a:pt x="6566328" y="1472913"/>
                </a:cubicBezTo>
                <a:close/>
                <a:moveTo>
                  <a:pt x="6566328" y="1293783"/>
                </a:moveTo>
                <a:cubicBezTo>
                  <a:pt x="6566328" y="1312227"/>
                  <a:pt x="6549732" y="1328828"/>
                  <a:pt x="6531288" y="1328828"/>
                </a:cubicBezTo>
                <a:cubicBezTo>
                  <a:pt x="6514693" y="1328828"/>
                  <a:pt x="6499939" y="1312227"/>
                  <a:pt x="6499939" y="1293783"/>
                </a:cubicBezTo>
                <a:cubicBezTo>
                  <a:pt x="6499939" y="1273496"/>
                  <a:pt x="6514693" y="1262431"/>
                  <a:pt x="6531288" y="1262431"/>
                </a:cubicBezTo>
                <a:cubicBezTo>
                  <a:pt x="6549732" y="1262431"/>
                  <a:pt x="6566328" y="1273496"/>
                  <a:pt x="6566328" y="1293783"/>
                </a:cubicBezTo>
                <a:close/>
                <a:moveTo>
                  <a:pt x="6566333" y="1112172"/>
                </a:moveTo>
                <a:cubicBezTo>
                  <a:pt x="6566333" y="1131858"/>
                  <a:pt x="6549737" y="1149573"/>
                  <a:pt x="6531288" y="1149573"/>
                </a:cubicBezTo>
                <a:cubicBezTo>
                  <a:pt x="6514695" y="1149573"/>
                  <a:pt x="6499939" y="1131858"/>
                  <a:pt x="6499939" y="1112172"/>
                </a:cubicBezTo>
                <a:cubicBezTo>
                  <a:pt x="6499939" y="1090519"/>
                  <a:pt x="6514695" y="1074771"/>
                  <a:pt x="6531288" y="1074771"/>
                </a:cubicBezTo>
                <a:cubicBezTo>
                  <a:pt x="6549737" y="1074771"/>
                  <a:pt x="6566333" y="1090519"/>
                  <a:pt x="6566333" y="1112172"/>
                </a:cubicBezTo>
                <a:close/>
                <a:moveTo>
                  <a:pt x="6566338" y="934028"/>
                </a:moveTo>
                <a:cubicBezTo>
                  <a:pt x="6566338" y="953221"/>
                  <a:pt x="6549737" y="970494"/>
                  <a:pt x="6531296" y="970494"/>
                </a:cubicBezTo>
                <a:cubicBezTo>
                  <a:pt x="6514695" y="970494"/>
                  <a:pt x="6499939" y="953221"/>
                  <a:pt x="6499939" y="934028"/>
                </a:cubicBezTo>
                <a:cubicBezTo>
                  <a:pt x="6499939" y="912919"/>
                  <a:pt x="6514695" y="895646"/>
                  <a:pt x="6531296" y="895646"/>
                </a:cubicBezTo>
                <a:cubicBezTo>
                  <a:pt x="6549737" y="895646"/>
                  <a:pt x="6566338" y="912919"/>
                  <a:pt x="6566338" y="934028"/>
                </a:cubicBezTo>
                <a:close/>
                <a:moveTo>
                  <a:pt x="6566338" y="753917"/>
                </a:moveTo>
                <a:cubicBezTo>
                  <a:pt x="6566338" y="775570"/>
                  <a:pt x="6549737" y="791318"/>
                  <a:pt x="6531296" y="791318"/>
                </a:cubicBezTo>
                <a:cubicBezTo>
                  <a:pt x="6514695" y="791318"/>
                  <a:pt x="6499952" y="775570"/>
                  <a:pt x="6499952" y="753917"/>
                </a:cubicBezTo>
                <a:cubicBezTo>
                  <a:pt x="6499952" y="734231"/>
                  <a:pt x="6514695" y="716516"/>
                  <a:pt x="6531296" y="716516"/>
                </a:cubicBezTo>
                <a:cubicBezTo>
                  <a:pt x="6549737" y="716516"/>
                  <a:pt x="6566338" y="734231"/>
                  <a:pt x="6566338" y="753917"/>
                </a:cubicBezTo>
                <a:close/>
                <a:moveTo>
                  <a:pt x="6566338" y="572430"/>
                </a:moveTo>
                <a:cubicBezTo>
                  <a:pt x="6566338" y="592717"/>
                  <a:pt x="6549745" y="603784"/>
                  <a:pt x="6531303" y="603784"/>
                </a:cubicBezTo>
                <a:cubicBezTo>
                  <a:pt x="6514709" y="603784"/>
                  <a:pt x="6499952" y="592717"/>
                  <a:pt x="6499952" y="572430"/>
                </a:cubicBezTo>
                <a:cubicBezTo>
                  <a:pt x="6499952" y="553986"/>
                  <a:pt x="6514709" y="537388"/>
                  <a:pt x="6531303" y="537388"/>
                </a:cubicBezTo>
                <a:cubicBezTo>
                  <a:pt x="6549745" y="537388"/>
                  <a:pt x="6566338" y="553986"/>
                  <a:pt x="6566338" y="572430"/>
                </a:cubicBezTo>
                <a:close/>
                <a:moveTo>
                  <a:pt x="6566345" y="393300"/>
                </a:moveTo>
                <a:cubicBezTo>
                  <a:pt x="6566345" y="409897"/>
                  <a:pt x="6549745" y="424654"/>
                  <a:pt x="6531303" y="424654"/>
                </a:cubicBezTo>
                <a:cubicBezTo>
                  <a:pt x="6514709" y="424654"/>
                  <a:pt x="6499952" y="409897"/>
                  <a:pt x="6499952" y="393300"/>
                </a:cubicBezTo>
                <a:cubicBezTo>
                  <a:pt x="6499952" y="374856"/>
                  <a:pt x="6514709" y="358258"/>
                  <a:pt x="6531303" y="358258"/>
                </a:cubicBezTo>
                <a:cubicBezTo>
                  <a:pt x="6549745" y="358258"/>
                  <a:pt x="6566345" y="374856"/>
                  <a:pt x="6566345" y="393300"/>
                </a:cubicBezTo>
                <a:close/>
                <a:moveTo>
                  <a:pt x="6566345" y="214172"/>
                </a:moveTo>
                <a:cubicBezTo>
                  <a:pt x="6566345" y="228926"/>
                  <a:pt x="6549745" y="245526"/>
                  <a:pt x="6531303" y="245526"/>
                </a:cubicBezTo>
                <a:cubicBezTo>
                  <a:pt x="6514709" y="245526"/>
                  <a:pt x="6499952" y="228926"/>
                  <a:pt x="6499952" y="214172"/>
                </a:cubicBezTo>
                <a:cubicBezTo>
                  <a:pt x="6499952" y="193884"/>
                  <a:pt x="6514709" y="179131"/>
                  <a:pt x="6531303" y="179131"/>
                </a:cubicBezTo>
                <a:cubicBezTo>
                  <a:pt x="6549745" y="179131"/>
                  <a:pt x="6566345" y="193884"/>
                  <a:pt x="6566345" y="214172"/>
                </a:cubicBezTo>
                <a:close/>
                <a:moveTo>
                  <a:pt x="6566345" y="31352"/>
                </a:moveTo>
                <a:cubicBezTo>
                  <a:pt x="6566345" y="49796"/>
                  <a:pt x="6549745" y="66396"/>
                  <a:pt x="6531303" y="66396"/>
                </a:cubicBezTo>
                <a:cubicBezTo>
                  <a:pt x="6514709" y="66396"/>
                  <a:pt x="6499952" y="49796"/>
                  <a:pt x="6499952" y="31352"/>
                </a:cubicBezTo>
                <a:cubicBezTo>
                  <a:pt x="6499952" y="14754"/>
                  <a:pt x="6514709" y="0"/>
                  <a:pt x="6531303" y="0"/>
                </a:cubicBezTo>
                <a:cubicBezTo>
                  <a:pt x="6549745" y="0"/>
                  <a:pt x="6566345" y="14754"/>
                  <a:pt x="6566345" y="31352"/>
                </a:cubicBezTo>
                <a:close/>
                <a:moveTo>
                  <a:pt x="6745458" y="1652038"/>
                </a:moveTo>
                <a:cubicBezTo>
                  <a:pt x="6745458" y="1672326"/>
                  <a:pt x="6728865" y="1687083"/>
                  <a:pt x="6714101" y="1687083"/>
                </a:cubicBezTo>
                <a:cubicBezTo>
                  <a:pt x="6693818" y="1687083"/>
                  <a:pt x="6679064" y="1672326"/>
                  <a:pt x="6679064" y="1652038"/>
                </a:cubicBezTo>
                <a:cubicBezTo>
                  <a:pt x="6679064" y="1637284"/>
                  <a:pt x="6693818" y="1620687"/>
                  <a:pt x="6714101" y="1620687"/>
                </a:cubicBezTo>
                <a:cubicBezTo>
                  <a:pt x="6728865" y="1620687"/>
                  <a:pt x="6745458" y="1637284"/>
                  <a:pt x="6745458" y="1652038"/>
                </a:cubicBezTo>
                <a:close/>
                <a:moveTo>
                  <a:pt x="6745458" y="1472913"/>
                </a:moveTo>
                <a:cubicBezTo>
                  <a:pt x="6745458" y="1493201"/>
                  <a:pt x="6728865" y="1507957"/>
                  <a:pt x="6714101" y="1507957"/>
                </a:cubicBezTo>
                <a:cubicBezTo>
                  <a:pt x="6693818" y="1507957"/>
                  <a:pt x="6679064" y="1493201"/>
                  <a:pt x="6679064" y="1472913"/>
                </a:cubicBezTo>
                <a:cubicBezTo>
                  <a:pt x="6679064" y="1456316"/>
                  <a:pt x="6693818" y="1441562"/>
                  <a:pt x="6714101" y="1441562"/>
                </a:cubicBezTo>
                <a:cubicBezTo>
                  <a:pt x="6728865" y="1441562"/>
                  <a:pt x="6745458" y="1456316"/>
                  <a:pt x="6745458" y="1472913"/>
                </a:cubicBezTo>
                <a:close/>
                <a:moveTo>
                  <a:pt x="6745458" y="1293783"/>
                </a:moveTo>
                <a:cubicBezTo>
                  <a:pt x="6745458" y="1312227"/>
                  <a:pt x="6728865" y="1328828"/>
                  <a:pt x="6714108" y="1328828"/>
                </a:cubicBezTo>
                <a:cubicBezTo>
                  <a:pt x="6693818" y="1328828"/>
                  <a:pt x="6679064" y="1312227"/>
                  <a:pt x="6679064" y="1293783"/>
                </a:cubicBezTo>
                <a:cubicBezTo>
                  <a:pt x="6679064" y="1273496"/>
                  <a:pt x="6693818" y="1262431"/>
                  <a:pt x="6714108" y="1262431"/>
                </a:cubicBezTo>
                <a:cubicBezTo>
                  <a:pt x="6728865" y="1262431"/>
                  <a:pt x="6745458" y="1273496"/>
                  <a:pt x="6745458" y="1293783"/>
                </a:cubicBezTo>
                <a:close/>
                <a:moveTo>
                  <a:pt x="6745468" y="1112172"/>
                </a:moveTo>
                <a:cubicBezTo>
                  <a:pt x="6745468" y="1131858"/>
                  <a:pt x="6728865" y="1149573"/>
                  <a:pt x="6714108" y="1149573"/>
                </a:cubicBezTo>
                <a:cubicBezTo>
                  <a:pt x="6693825" y="1149573"/>
                  <a:pt x="6679077" y="1131858"/>
                  <a:pt x="6679077" y="1112172"/>
                </a:cubicBezTo>
                <a:cubicBezTo>
                  <a:pt x="6679077" y="1090519"/>
                  <a:pt x="6693825" y="1074771"/>
                  <a:pt x="6714108" y="1074771"/>
                </a:cubicBezTo>
                <a:cubicBezTo>
                  <a:pt x="6728865" y="1074771"/>
                  <a:pt x="6745468" y="1090519"/>
                  <a:pt x="6745468" y="1112172"/>
                </a:cubicBezTo>
                <a:close/>
                <a:moveTo>
                  <a:pt x="6745468" y="934028"/>
                </a:moveTo>
                <a:cubicBezTo>
                  <a:pt x="6745468" y="953221"/>
                  <a:pt x="6728865" y="970494"/>
                  <a:pt x="6710428" y="970494"/>
                </a:cubicBezTo>
                <a:cubicBezTo>
                  <a:pt x="6693844" y="970494"/>
                  <a:pt x="6679085" y="953221"/>
                  <a:pt x="6679085" y="934028"/>
                </a:cubicBezTo>
                <a:cubicBezTo>
                  <a:pt x="6679085" y="912919"/>
                  <a:pt x="6693844" y="895646"/>
                  <a:pt x="6710428" y="895646"/>
                </a:cubicBezTo>
                <a:cubicBezTo>
                  <a:pt x="6728865" y="895646"/>
                  <a:pt x="6745468" y="912919"/>
                  <a:pt x="6745468" y="934028"/>
                </a:cubicBezTo>
                <a:close/>
                <a:moveTo>
                  <a:pt x="6745468" y="753917"/>
                </a:moveTo>
                <a:cubicBezTo>
                  <a:pt x="6745468" y="775570"/>
                  <a:pt x="6728865" y="791318"/>
                  <a:pt x="6710428" y="791318"/>
                </a:cubicBezTo>
                <a:cubicBezTo>
                  <a:pt x="6693844" y="791318"/>
                  <a:pt x="6679085" y="775570"/>
                  <a:pt x="6679085" y="753917"/>
                </a:cubicBezTo>
                <a:cubicBezTo>
                  <a:pt x="6679085" y="734231"/>
                  <a:pt x="6693844" y="716516"/>
                  <a:pt x="6710428" y="716516"/>
                </a:cubicBezTo>
                <a:cubicBezTo>
                  <a:pt x="6728865" y="716516"/>
                  <a:pt x="6745468" y="734231"/>
                  <a:pt x="6745468" y="753917"/>
                </a:cubicBezTo>
                <a:close/>
                <a:moveTo>
                  <a:pt x="6745475" y="572430"/>
                </a:moveTo>
                <a:cubicBezTo>
                  <a:pt x="6745475" y="592717"/>
                  <a:pt x="6728880" y="603784"/>
                  <a:pt x="6710441" y="603784"/>
                </a:cubicBezTo>
                <a:cubicBezTo>
                  <a:pt x="6693844" y="603784"/>
                  <a:pt x="6679085" y="592717"/>
                  <a:pt x="6679085" y="572430"/>
                </a:cubicBezTo>
                <a:cubicBezTo>
                  <a:pt x="6679085" y="553986"/>
                  <a:pt x="6693844" y="537388"/>
                  <a:pt x="6710441" y="537388"/>
                </a:cubicBezTo>
                <a:cubicBezTo>
                  <a:pt x="6728880" y="537388"/>
                  <a:pt x="6745475" y="553986"/>
                  <a:pt x="6745475" y="572430"/>
                </a:cubicBezTo>
                <a:close/>
                <a:moveTo>
                  <a:pt x="6745475" y="393300"/>
                </a:moveTo>
                <a:cubicBezTo>
                  <a:pt x="6745475" y="409897"/>
                  <a:pt x="6728880" y="424654"/>
                  <a:pt x="6710441" y="424654"/>
                </a:cubicBezTo>
                <a:cubicBezTo>
                  <a:pt x="6693844" y="424654"/>
                  <a:pt x="6679085" y="409897"/>
                  <a:pt x="6679085" y="393300"/>
                </a:cubicBezTo>
                <a:cubicBezTo>
                  <a:pt x="6679085" y="374856"/>
                  <a:pt x="6693844" y="358258"/>
                  <a:pt x="6710441" y="358258"/>
                </a:cubicBezTo>
                <a:cubicBezTo>
                  <a:pt x="6728880" y="358258"/>
                  <a:pt x="6745475" y="374856"/>
                  <a:pt x="6745475" y="393300"/>
                </a:cubicBezTo>
                <a:close/>
                <a:moveTo>
                  <a:pt x="6745475" y="214172"/>
                </a:moveTo>
                <a:cubicBezTo>
                  <a:pt x="6745475" y="228926"/>
                  <a:pt x="6728880" y="245526"/>
                  <a:pt x="6710441" y="245526"/>
                </a:cubicBezTo>
                <a:cubicBezTo>
                  <a:pt x="6693844" y="245526"/>
                  <a:pt x="6679085" y="228926"/>
                  <a:pt x="6679085" y="214172"/>
                </a:cubicBezTo>
                <a:cubicBezTo>
                  <a:pt x="6679085" y="193884"/>
                  <a:pt x="6693844" y="179131"/>
                  <a:pt x="6710441" y="179131"/>
                </a:cubicBezTo>
                <a:cubicBezTo>
                  <a:pt x="6728880" y="179131"/>
                  <a:pt x="6745475" y="193884"/>
                  <a:pt x="6745475" y="214172"/>
                </a:cubicBezTo>
                <a:close/>
                <a:moveTo>
                  <a:pt x="6745475" y="31352"/>
                </a:moveTo>
                <a:cubicBezTo>
                  <a:pt x="6745475" y="49796"/>
                  <a:pt x="6728880" y="66396"/>
                  <a:pt x="6710441" y="66396"/>
                </a:cubicBezTo>
                <a:cubicBezTo>
                  <a:pt x="6693844" y="66396"/>
                  <a:pt x="6679085" y="49796"/>
                  <a:pt x="6679085" y="31352"/>
                </a:cubicBezTo>
                <a:cubicBezTo>
                  <a:pt x="6679085" y="14754"/>
                  <a:pt x="6693844" y="0"/>
                  <a:pt x="6710441" y="0"/>
                </a:cubicBezTo>
                <a:cubicBezTo>
                  <a:pt x="6728880" y="0"/>
                  <a:pt x="6745475" y="14754"/>
                  <a:pt x="6745475" y="31352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8" name="Freeform 24">
            <a:extLst>
              <a:ext uri="{FF2B5EF4-FFF2-40B4-BE49-F238E27FC236}">
                <a16:creationId xmlns:a16="http://schemas.microsoft.com/office/drawing/2014/main" id="{6C1C0316-3B44-62EA-A0B7-7FDB648EFF3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387816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9" name="TextBox 20">
            <a:extLst>
              <a:ext uri="{FF2B5EF4-FFF2-40B4-BE49-F238E27FC236}">
                <a16:creationId xmlns:a16="http://schemas.microsoft.com/office/drawing/2014/main" id="{BB3E37BF-ED13-C3DE-F959-B1B546DFDE48}"/>
              </a:ext>
            </a:extLst>
          </p:cNvPr>
          <p:cNvSpPr txBox="1"/>
          <p:nvPr/>
        </p:nvSpPr>
        <p:spPr>
          <a:xfrm>
            <a:off x="523875" y="2388778"/>
            <a:ext cx="11268075" cy="3506153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</a:bodyPr>
          <a:lstStyle/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DEFINIÇÃO DE SLOT:</a:t>
            </a:r>
          </a:p>
          <a:p>
            <a:pPr marL="742950" lvl="1" indent="-285750" algn="just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z="2400" b="0" i="1" dirty="0">
                <a:solidFill>
                  <a:schemeClr val="bg1"/>
                </a:solidFill>
                <a:effectLst/>
                <a:latin typeface="Times" panose="02020603050405020304" pitchFamily="18" charset="0"/>
              </a:rPr>
              <a:t>Slot</a:t>
            </a:r>
            <a:r>
              <a:rPr lang="pt-BR" sz="2400" b="0" i="0" dirty="0">
                <a:solidFill>
                  <a:schemeClr val="bg1"/>
                </a:solidFill>
                <a:effectLst/>
                <a:latin typeface="Times" panose="02020603050405020304" pitchFamily="18" charset="0"/>
              </a:rPr>
              <a:t> aeroportuário (</a:t>
            </a:r>
            <a:r>
              <a:rPr lang="pt-BR" sz="2400" b="0" i="1" dirty="0">
                <a:solidFill>
                  <a:schemeClr val="bg1"/>
                </a:solidFill>
                <a:effectLst/>
                <a:latin typeface="Times" panose="02020603050405020304" pitchFamily="18" charset="0"/>
              </a:rPr>
              <a:t>slot</a:t>
            </a:r>
            <a:r>
              <a:rPr lang="pt-BR" sz="2400" b="0" i="0" dirty="0">
                <a:solidFill>
                  <a:schemeClr val="bg1"/>
                </a:solidFill>
                <a:effectLst/>
                <a:latin typeface="Times" panose="02020603050405020304" pitchFamily="18" charset="0"/>
              </a:rPr>
              <a:t>): infraestrutura aeroportuária alocada pelo coordenador à empresa de transporte aéreo ou ao operador aéreo para realizar uma operação aérea de pouso ou decolagem em um aeroporto coordenado em data e horário específicos; (</a:t>
            </a:r>
            <a:r>
              <a:rPr lang="pt-BR" sz="2400" b="0" i="0" dirty="0" err="1">
                <a:solidFill>
                  <a:schemeClr val="bg1"/>
                </a:solidFill>
                <a:effectLst/>
                <a:latin typeface="Times" panose="02020603050405020304" pitchFamily="18" charset="0"/>
              </a:rPr>
              <a:t>Resoluçõ</a:t>
            </a:r>
            <a:r>
              <a:rPr lang="pt-BR" sz="2400" b="0" i="0" dirty="0">
                <a:solidFill>
                  <a:schemeClr val="bg1"/>
                </a:solidFill>
                <a:effectLst/>
                <a:latin typeface="Times" panose="02020603050405020304" pitchFamily="18" charset="0"/>
              </a:rPr>
              <a:t> da ANAC Nº 682)</a:t>
            </a:r>
            <a:endParaRPr lang="en-US" sz="2400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9929010"/>
      </p:ext>
    </p:extLst>
  </p:cSld>
  <p:clrMapOvr>
    <a:masterClrMapping/>
  </p:clrMapOvr>
  <p:transition spd="slow">
    <p:push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638472" y="963842"/>
            <a:ext cx="7427033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CONTEXTO HISTÓRICO</a:t>
            </a:r>
          </a:p>
        </p:txBody>
      </p:sp>
      <p:cxnSp>
        <p:nvCxnSpPr>
          <p:cNvPr id="23" name="Straight Connector 15">
            <a:extLst>
              <a:ext uri="{FF2B5EF4-FFF2-40B4-BE49-F238E27FC236}">
                <a16:creationId xmlns:a16="http://schemas.microsoft.com/office/drawing/2014/main" id="{15AAC672-3CAD-5A42-5E0C-01E1BECC201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orma Livre: Forma 26">
            <a:extLst>
              <a:ext uri="{FF2B5EF4-FFF2-40B4-BE49-F238E27FC236}">
                <a16:creationId xmlns:a16="http://schemas.microsoft.com/office/drawing/2014/main" id="{4D38C252-2AA4-999D-53B2-8DCCA670356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4024915" y="1619053"/>
            <a:ext cx="6745475" cy="3674557"/>
          </a:xfrm>
          <a:custGeom>
            <a:avLst/>
            <a:gdLst>
              <a:gd name="connsiteX0" fmla="*/ 66345 w 6745475"/>
              <a:gd name="connsiteY0" fmla="*/ 3639516 h 3674557"/>
              <a:gd name="connsiteX1" fmla="*/ 30330 w 6745475"/>
              <a:gd name="connsiteY1" fmla="*/ 3674557 h 3674557"/>
              <a:gd name="connsiteX2" fmla="*/ 0 w 6745475"/>
              <a:gd name="connsiteY2" fmla="*/ 3639516 h 3674557"/>
              <a:gd name="connsiteX3" fmla="*/ 30330 w 6745475"/>
              <a:gd name="connsiteY3" fmla="*/ 3608164 h 3674557"/>
              <a:gd name="connsiteX4" fmla="*/ 66345 w 6745475"/>
              <a:gd name="connsiteY4" fmla="*/ 3639516 h 3674557"/>
              <a:gd name="connsiteX5" fmla="*/ 66348 w 6745475"/>
              <a:gd name="connsiteY5" fmla="*/ 3460386 h 3674557"/>
              <a:gd name="connsiteX6" fmla="*/ 30333 w 6745475"/>
              <a:gd name="connsiteY6" fmla="*/ 3495427 h 3674557"/>
              <a:gd name="connsiteX7" fmla="*/ 5 w 6745475"/>
              <a:gd name="connsiteY7" fmla="*/ 3460386 h 3674557"/>
              <a:gd name="connsiteX8" fmla="*/ 30333 w 6745475"/>
              <a:gd name="connsiteY8" fmla="*/ 3429034 h 3674557"/>
              <a:gd name="connsiteX9" fmla="*/ 66348 w 6745475"/>
              <a:gd name="connsiteY9" fmla="*/ 3460386 h 3674557"/>
              <a:gd name="connsiteX10" fmla="*/ 66358 w 6745475"/>
              <a:gd name="connsiteY10" fmla="*/ 3279761 h 3674557"/>
              <a:gd name="connsiteX11" fmla="*/ 30343 w 6745475"/>
              <a:gd name="connsiteY11" fmla="*/ 3316229 h 3674557"/>
              <a:gd name="connsiteX12" fmla="*/ 13 w 6745475"/>
              <a:gd name="connsiteY12" fmla="*/ 3279761 h 3674557"/>
              <a:gd name="connsiteX13" fmla="*/ 30343 w 6745475"/>
              <a:gd name="connsiteY13" fmla="*/ 3241376 h 3674557"/>
              <a:gd name="connsiteX14" fmla="*/ 66358 w 6745475"/>
              <a:gd name="connsiteY14" fmla="*/ 3279761 h 3674557"/>
              <a:gd name="connsiteX15" fmla="*/ 66371 w 6745475"/>
              <a:gd name="connsiteY15" fmla="*/ 3099647 h 3674557"/>
              <a:gd name="connsiteX16" fmla="*/ 30356 w 6745475"/>
              <a:gd name="connsiteY16" fmla="*/ 3137046 h 3674557"/>
              <a:gd name="connsiteX17" fmla="*/ 26 w 6745475"/>
              <a:gd name="connsiteY17" fmla="*/ 3099647 h 3674557"/>
              <a:gd name="connsiteX18" fmla="*/ 30356 w 6745475"/>
              <a:gd name="connsiteY18" fmla="*/ 3062248 h 3674557"/>
              <a:gd name="connsiteX19" fmla="*/ 66371 w 6745475"/>
              <a:gd name="connsiteY19" fmla="*/ 3099647 h 3674557"/>
              <a:gd name="connsiteX20" fmla="*/ 66383 w 6745475"/>
              <a:gd name="connsiteY20" fmla="*/ 2918160 h 3674557"/>
              <a:gd name="connsiteX21" fmla="*/ 30368 w 6745475"/>
              <a:gd name="connsiteY21" fmla="*/ 2949514 h 3674557"/>
              <a:gd name="connsiteX22" fmla="*/ 41 w 6745475"/>
              <a:gd name="connsiteY22" fmla="*/ 2918160 h 3674557"/>
              <a:gd name="connsiteX23" fmla="*/ 30368 w 6745475"/>
              <a:gd name="connsiteY23" fmla="*/ 2883118 h 3674557"/>
              <a:gd name="connsiteX24" fmla="*/ 66383 w 6745475"/>
              <a:gd name="connsiteY24" fmla="*/ 2918160 h 3674557"/>
              <a:gd name="connsiteX25" fmla="*/ 66399 w 6745475"/>
              <a:gd name="connsiteY25" fmla="*/ 2739035 h 3674557"/>
              <a:gd name="connsiteX26" fmla="*/ 30383 w 6745475"/>
              <a:gd name="connsiteY26" fmla="*/ 2770389 h 3674557"/>
              <a:gd name="connsiteX27" fmla="*/ 53 w 6745475"/>
              <a:gd name="connsiteY27" fmla="*/ 2739035 h 3674557"/>
              <a:gd name="connsiteX28" fmla="*/ 30383 w 6745475"/>
              <a:gd name="connsiteY28" fmla="*/ 2703993 h 3674557"/>
              <a:gd name="connsiteX29" fmla="*/ 66399 w 6745475"/>
              <a:gd name="connsiteY29" fmla="*/ 2739035 h 3674557"/>
              <a:gd name="connsiteX30" fmla="*/ 66411 w 6745475"/>
              <a:gd name="connsiteY30" fmla="*/ 2559902 h 3674557"/>
              <a:gd name="connsiteX31" fmla="*/ 30396 w 6745475"/>
              <a:gd name="connsiteY31" fmla="*/ 2591256 h 3674557"/>
              <a:gd name="connsiteX32" fmla="*/ 69 w 6745475"/>
              <a:gd name="connsiteY32" fmla="*/ 2559902 h 3674557"/>
              <a:gd name="connsiteX33" fmla="*/ 30396 w 6745475"/>
              <a:gd name="connsiteY33" fmla="*/ 2524860 h 3674557"/>
              <a:gd name="connsiteX34" fmla="*/ 66411 w 6745475"/>
              <a:gd name="connsiteY34" fmla="*/ 2559902 h 3674557"/>
              <a:gd name="connsiteX35" fmla="*/ 66426 w 6745475"/>
              <a:gd name="connsiteY35" fmla="*/ 2377087 h 3674557"/>
              <a:gd name="connsiteX36" fmla="*/ 30411 w 6745475"/>
              <a:gd name="connsiteY36" fmla="*/ 2412131 h 3674557"/>
              <a:gd name="connsiteX37" fmla="*/ 84 w 6745475"/>
              <a:gd name="connsiteY37" fmla="*/ 2377087 h 3674557"/>
              <a:gd name="connsiteX38" fmla="*/ 30411 w 6745475"/>
              <a:gd name="connsiteY38" fmla="*/ 2345735 h 3674557"/>
              <a:gd name="connsiteX39" fmla="*/ 66426 w 6745475"/>
              <a:gd name="connsiteY39" fmla="*/ 2377087 h 3674557"/>
              <a:gd name="connsiteX40" fmla="*/ 66444 w 6745475"/>
              <a:gd name="connsiteY40" fmla="*/ 2197954 h 3674557"/>
              <a:gd name="connsiteX41" fmla="*/ 30429 w 6745475"/>
              <a:gd name="connsiteY41" fmla="*/ 2232998 h 3674557"/>
              <a:gd name="connsiteX42" fmla="*/ 99 w 6745475"/>
              <a:gd name="connsiteY42" fmla="*/ 2197954 h 3674557"/>
              <a:gd name="connsiteX43" fmla="*/ 30429 w 6745475"/>
              <a:gd name="connsiteY43" fmla="*/ 2166602 h 3674557"/>
              <a:gd name="connsiteX44" fmla="*/ 66444 w 6745475"/>
              <a:gd name="connsiteY44" fmla="*/ 2197954 h 3674557"/>
              <a:gd name="connsiteX45" fmla="*/ 66454 w 6745475"/>
              <a:gd name="connsiteY45" fmla="*/ 2016986 h 3674557"/>
              <a:gd name="connsiteX46" fmla="*/ 30439 w 6745475"/>
              <a:gd name="connsiteY46" fmla="*/ 2053873 h 3674557"/>
              <a:gd name="connsiteX47" fmla="*/ 112 w 6745475"/>
              <a:gd name="connsiteY47" fmla="*/ 2016986 h 3674557"/>
              <a:gd name="connsiteX48" fmla="*/ 30439 w 6745475"/>
              <a:gd name="connsiteY48" fmla="*/ 1987477 h 3674557"/>
              <a:gd name="connsiteX49" fmla="*/ 66454 w 6745475"/>
              <a:gd name="connsiteY49" fmla="*/ 2016986 h 3674557"/>
              <a:gd name="connsiteX50" fmla="*/ 245526 w 6745475"/>
              <a:gd name="connsiteY50" fmla="*/ 3639516 h 3674557"/>
              <a:gd name="connsiteX51" fmla="*/ 210485 w 6745475"/>
              <a:gd name="connsiteY51" fmla="*/ 3674557 h 3674557"/>
              <a:gd name="connsiteX52" fmla="*/ 179130 w 6745475"/>
              <a:gd name="connsiteY52" fmla="*/ 3639516 h 3674557"/>
              <a:gd name="connsiteX53" fmla="*/ 210485 w 6745475"/>
              <a:gd name="connsiteY53" fmla="*/ 3608164 h 3674557"/>
              <a:gd name="connsiteX54" fmla="*/ 245526 w 6745475"/>
              <a:gd name="connsiteY54" fmla="*/ 3639516 h 3674557"/>
              <a:gd name="connsiteX55" fmla="*/ 245529 w 6745475"/>
              <a:gd name="connsiteY55" fmla="*/ 3460386 h 3674557"/>
              <a:gd name="connsiteX56" fmla="*/ 210487 w 6745475"/>
              <a:gd name="connsiteY56" fmla="*/ 3495427 h 3674557"/>
              <a:gd name="connsiteX57" fmla="*/ 179133 w 6745475"/>
              <a:gd name="connsiteY57" fmla="*/ 3460386 h 3674557"/>
              <a:gd name="connsiteX58" fmla="*/ 210487 w 6745475"/>
              <a:gd name="connsiteY58" fmla="*/ 3429034 h 3674557"/>
              <a:gd name="connsiteX59" fmla="*/ 245529 w 6745475"/>
              <a:gd name="connsiteY59" fmla="*/ 3460386 h 3674557"/>
              <a:gd name="connsiteX60" fmla="*/ 245539 w 6745475"/>
              <a:gd name="connsiteY60" fmla="*/ 3279761 h 3674557"/>
              <a:gd name="connsiteX61" fmla="*/ 210497 w 6745475"/>
              <a:gd name="connsiteY61" fmla="*/ 3316229 h 3674557"/>
              <a:gd name="connsiteX62" fmla="*/ 179143 w 6745475"/>
              <a:gd name="connsiteY62" fmla="*/ 3279761 h 3674557"/>
              <a:gd name="connsiteX63" fmla="*/ 210497 w 6745475"/>
              <a:gd name="connsiteY63" fmla="*/ 3241376 h 3674557"/>
              <a:gd name="connsiteX64" fmla="*/ 245539 w 6745475"/>
              <a:gd name="connsiteY64" fmla="*/ 3279761 h 3674557"/>
              <a:gd name="connsiteX65" fmla="*/ 245551 w 6745475"/>
              <a:gd name="connsiteY65" fmla="*/ 3099647 h 3674557"/>
              <a:gd name="connsiteX66" fmla="*/ 210510 w 6745475"/>
              <a:gd name="connsiteY66" fmla="*/ 3137046 h 3674557"/>
              <a:gd name="connsiteX67" fmla="*/ 179156 w 6745475"/>
              <a:gd name="connsiteY67" fmla="*/ 3099647 h 3674557"/>
              <a:gd name="connsiteX68" fmla="*/ 210510 w 6745475"/>
              <a:gd name="connsiteY68" fmla="*/ 3062248 h 3674557"/>
              <a:gd name="connsiteX69" fmla="*/ 245551 w 6745475"/>
              <a:gd name="connsiteY69" fmla="*/ 3099647 h 3674557"/>
              <a:gd name="connsiteX70" fmla="*/ 245564 w 6745475"/>
              <a:gd name="connsiteY70" fmla="*/ 2918160 h 3674557"/>
              <a:gd name="connsiteX71" fmla="*/ 210523 w 6745475"/>
              <a:gd name="connsiteY71" fmla="*/ 2949514 h 3674557"/>
              <a:gd name="connsiteX72" fmla="*/ 179168 w 6745475"/>
              <a:gd name="connsiteY72" fmla="*/ 2918160 h 3674557"/>
              <a:gd name="connsiteX73" fmla="*/ 210523 w 6745475"/>
              <a:gd name="connsiteY73" fmla="*/ 2883118 h 3674557"/>
              <a:gd name="connsiteX74" fmla="*/ 245564 w 6745475"/>
              <a:gd name="connsiteY74" fmla="*/ 2918160 h 3674557"/>
              <a:gd name="connsiteX75" fmla="*/ 245577 w 6745475"/>
              <a:gd name="connsiteY75" fmla="*/ 2739035 h 3674557"/>
              <a:gd name="connsiteX76" fmla="*/ 210535 w 6745475"/>
              <a:gd name="connsiteY76" fmla="*/ 2770389 h 3674557"/>
              <a:gd name="connsiteX77" fmla="*/ 179183 w 6745475"/>
              <a:gd name="connsiteY77" fmla="*/ 2739035 h 3674557"/>
              <a:gd name="connsiteX78" fmla="*/ 210535 w 6745475"/>
              <a:gd name="connsiteY78" fmla="*/ 2703993 h 3674557"/>
              <a:gd name="connsiteX79" fmla="*/ 245577 w 6745475"/>
              <a:gd name="connsiteY79" fmla="*/ 2739035 h 3674557"/>
              <a:gd name="connsiteX80" fmla="*/ 245592 w 6745475"/>
              <a:gd name="connsiteY80" fmla="*/ 2559902 h 3674557"/>
              <a:gd name="connsiteX81" fmla="*/ 210550 w 6745475"/>
              <a:gd name="connsiteY81" fmla="*/ 2591256 h 3674557"/>
              <a:gd name="connsiteX82" fmla="*/ 179199 w 6745475"/>
              <a:gd name="connsiteY82" fmla="*/ 2559902 h 3674557"/>
              <a:gd name="connsiteX83" fmla="*/ 210550 w 6745475"/>
              <a:gd name="connsiteY83" fmla="*/ 2524860 h 3674557"/>
              <a:gd name="connsiteX84" fmla="*/ 245592 w 6745475"/>
              <a:gd name="connsiteY84" fmla="*/ 2559902 h 3674557"/>
              <a:gd name="connsiteX85" fmla="*/ 245607 w 6745475"/>
              <a:gd name="connsiteY85" fmla="*/ 2377087 h 3674557"/>
              <a:gd name="connsiteX86" fmla="*/ 210566 w 6745475"/>
              <a:gd name="connsiteY86" fmla="*/ 2412131 h 3674557"/>
              <a:gd name="connsiteX87" fmla="*/ 179214 w 6745475"/>
              <a:gd name="connsiteY87" fmla="*/ 2377087 h 3674557"/>
              <a:gd name="connsiteX88" fmla="*/ 210566 w 6745475"/>
              <a:gd name="connsiteY88" fmla="*/ 2345735 h 3674557"/>
              <a:gd name="connsiteX89" fmla="*/ 245607 w 6745475"/>
              <a:gd name="connsiteY89" fmla="*/ 2377087 h 3674557"/>
              <a:gd name="connsiteX90" fmla="*/ 245622 w 6745475"/>
              <a:gd name="connsiteY90" fmla="*/ 2197954 h 3674557"/>
              <a:gd name="connsiteX91" fmla="*/ 210581 w 6745475"/>
              <a:gd name="connsiteY91" fmla="*/ 2232998 h 3674557"/>
              <a:gd name="connsiteX92" fmla="*/ 179229 w 6745475"/>
              <a:gd name="connsiteY92" fmla="*/ 2197954 h 3674557"/>
              <a:gd name="connsiteX93" fmla="*/ 210581 w 6745475"/>
              <a:gd name="connsiteY93" fmla="*/ 2166602 h 3674557"/>
              <a:gd name="connsiteX94" fmla="*/ 245622 w 6745475"/>
              <a:gd name="connsiteY94" fmla="*/ 2197954 h 3674557"/>
              <a:gd name="connsiteX95" fmla="*/ 245635 w 6745475"/>
              <a:gd name="connsiteY95" fmla="*/ 2016986 h 3674557"/>
              <a:gd name="connsiteX96" fmla="*/ 210593 w 6745475"/>
              <a:gd name="connsiteY96" fmla="*/ 2053873 h 3674557"/>
              <a:gd name="connsiteX97" fmla="*/ 179239 w 6745475"/>
              <a:gd name="connsiteY97" fmla="*/ 2016986 h 3674557"/>
              <a:gd name="connsiteX98" fmla="*/ 210593 w 6745475"/>
              <a:gd name="connsiteY98" fmla="*/ 1987477 h 3674557"/>
              <a:gd name="connsiteX99" fmla="*/ 245635 w 6745475"/>
              <a:gd name="connsiteY99" fmla="*/ 2016986 h 3674557"/>
              <a:gd name="connsiteX100" fmla="*/ 424656 w 6745475"/>
              <a:gd name="connsiteY100" fmla="*/ 3460386 h 3674557"/>
              <a:gd name="connsiteX101" fmla="*/ 393302 w 6745475"/>
              <a:gd name="connsiteY101" fmla="*/ 3495427 h 3674557"/>
              <a:gd name="connsiteX102" fmla="*/ 358260 w 6745475"/>
              <a:gd name="connsiteY102" fmla="*/ 3460386 h 3674557"/>
              <a:gd name="connsiteX103" fmla="*/ 393302 w 6745475"/>
              <a:gd name="connsiteY103" fmla="*/ 3429034 h 3674557"/>
              <a:gd name="connsiteX104" fmla="*/ 424656 w 6745475"/>
              <a:gd name="connsiteY104" fmla="*/ 3460386 h 3674557"/>
              <a:gd name="connsiteX105" fmla="*/ 424664 w 6745475"/>
              <a:gd name="connsiteY105" fmla="*/ 3279761 h 3674557"/>
              <a:gd name="connsiteX106" fmla="*/ 393312 w 6745475"/>
              <a:gd name="connsiteY106" fmla="*/ 3316229 h 3674557"/>
              <a:gd name="connsiteX107" fmla="*/ 358270 w 6745475"/>
              <a:gd name="connsiteY107" fmla="*/ 3279761 h 3674557"/>
              <a:gd name="connsiteX108" fmla="*/ 393312 w 6745475"/>
              <a:gd name="connsiteY108" fmla="*/ 3241376 h 3674557"/>
              <a:gd name="connsiteX109" fmla="*/ 424664 w 6745475"/>
              <a:gd name="connsiteY109" fmla="*/ 3279761 h 3674557"/>
              <a:gd name="connsiteX110" fmla="*/ 424676 w 6745475"/>
              <a:gd name="connsiteY110" fmla="*/ 3099647 h 3674557"/>
              <a:gd name="connsiteX111" fmla="*/ 393325 w 6745475"/>
              <a:gd name="connsiteY111" fmla="*/ 3137046 h 3674557"/>
              <a:gd name="connsiteX112" fmla="*/ 358283 w 6745475"/>
              <a:gd name="connsiteY112" fmla="*/ 3099647 h 3674557"/>
              <a:gd name="connsiteX113" fmla="*/ 393325 w 6745475"/>
              <a:gd name="connsiteY113" fmla="*/ 3062248 h 3674557"/>
              <a:gd name="connsiteX114" fmla="*/ 424676 w 6745475"/>
              <a:gd name="connsiteY114" fmla="*/ 3099647 h 3674557"/>
              <a:gd name="connsiteX115" fmla="*/ 424692 w 6745475"/>
              <a:gd name="connsiteY115" fmla="*/ 2918160 h 3674557"/>
              <a:gd name="connsiteX116" fmla="*/ 393337 w 6745475"/>
              <a:gd name="connsiteY116" fmla="*/ 2949514 h 3674557"/>
              <a:gd name="connsiteX117" fmla="*/ 358296 w 6745475"/>
              <a:gd name="connsiteY117" fmla="*/ 2918160 h 3674557"/>
              <a:gd name="connsiteX118" fmla="*/ 393337 w 6745475"/>
              <a:gd name="connsiteY118" fmla="*/ 2883118 h 3674557"/>
              <a:gd name="connsiteX119" fmla="*/ 424692 w 6745475"/>
              <a:gd name="connsiteY119" fmla="*/ 2918160 h 3674557"/>
              <a:gd name="connsiteX120" fmla="*/ 424704 w 6745475"/>
              <a:gd name="connsiteY120" fmla="*/ 2739035 h 3674557"/>
              <a:gd name="connsiteX121" fmla="*/ 389663 w 6745475"/>
              <a:gd name="connsiteY121" fmla="*/ 2770389 h 3674557"/>
              <a:gd name="connsiteX122" fmla="*/ 358311 w 6745475"/>
              <a:gd name="connsiteY122" fmla="*/ 2739035 h 3674557"/>
              <a:gd name="connsiteX123" fmla="*/ 389663 w 6745475"/>
              <a:gd name="connsiteY123" fmla="*/ 2703993 h 3674557"/>
              <a:gd name="connsiteX124" fmla="*/ 424704 w 6745475"/>
              <a:gd name="connsiteY124" fmla="*/ 2739035 h 3674557"/>
              <a:gd name="connsiteX125" fmla="*/ 424719 w 6745475"/>
              <a:gd name="connsiteY125" fmla="*/ 2559902 h 3674557"/>
              <a:gd name="connsiteX126" fmla="*/ 389678 w 6745475"/>
              <a:gd name="connsiteY126" fmla="*/ 2591256 h 3674557"/>
              <a:gd name="connsiteX127" fmla="*/ 358324 w 6745475"/>
              <a:gd name="connsiteY127" fmla="*/ 2559902 h 3674557"/>
              <a:gd name="connsiteX128" fmla="*/ 389678 w 6745475"/>
              <a:gd name="connsiteY128" fmla="*/ 2524860 h 3674557"/>
              <a:gd name="connsiteX129" fmla="*/ 424719 w 6745475"/>
              <a:gd name="connsiteY129" fmla="*/ 2559902 h 3674557"/>
              <a:gd name="connsiteX130" fmla="*/ 424735 w 6745475"/>
              <a:gd name="connsiteY130" fmla="*/ 2377087 h 3674557"/>
              <a:gd name="connsiteX131" fmla="*/ 389693 w 6745475"/>
              <a:gd name="connsiteY131" fmla="*/ 2412131 h 3674557"/>
              <a:gd name="connsiteX132" fmla="*/ 358339 w 6745475"/>
              <a:gd name="connsiteY132" fmla="*/ 2377087 h 3674557"/>
              <a:gd name="connsiteX133" fmla="*/ 389693 w 6745475"/>
              <a:gd name="connsiteY133" fmla="*/ 2345735 h 3674557"/>
              <a:gd name="connsiteX134" fmla="*/ 424735 w 6745475"/>
              <a:gd name="connsiteY134" fmla="*/ 2377087 h 3674557"/>
              <a:gd name="connsiteX135" fmla="*/ 424750 w 6745475"/>
              <a:gd name="connsiteY135" fmla="*/ 2197954 h 3674557"/>
              <a:gd name="connsiteX136" fmla="*/ 389708 w 6745475"/>
              <a:gd name="connsiteY136" fmla="*/ 2232998 h 3674557"/>
              <a:gd name="connsiteX137" fmla="*/ 358354 w 6745475"/>
              <a:gd name="connsiteY137" fmla="*/ 2197954 h 3674557"/>
              <a:gd name="connsiteX138" fmla="*/ 389708 w 6745475"/>
              <a:gd name="connsiteY138" fmla="*/ 2166602 h 3674557"/>
              <a:gd name="connsiteX139" fmla="*/ 424750 w 6745475"/>
              <a:gd name="connsiteY139" fmla="*/ 2197954 h 3674557"/>
              <a:gd name="connsiteX140" fmla="*/ 424760 w 6745475"/>
              <a:gd name="connsiteY140" fmla="*/ 2016986 h 3674557"/>
              <a:gd name="connsiteX141" fmla="*/ 389718 w 6745475"/>
              <a:gd name="connsiteY141" fmla="*/ 2053873 h 3674557"/>
              <a:gd name="connsiteX142" fmla="*/ 358367 w 6745475"/>
              <a:gd name="connsiteY142" fmla="*/ 2016986 h 3674557"/>
              <a:gd name="connsiteX143" fmla="*/ 389718 w 6745475"/>
              <a:gd name="connsiteY143" fmla="*/ 1987477 h 3674557"/>
              <a:gd name="connsiteX144" fmla="*/ 424760 w 6745475"/>
              <a:gd name="connsiteY144" fmla="*/ 2016986 h 3674557"/>
              <a:gd name="connsiteX145" fmla="*/ 424772 w 6745475"/>
              <a:gd name="connsiteY145" fmla="*/ 1837218 h 3674557"/>
              <a:gd name="connsiteX146" fmla="*/ 389731 w 6745475"/>
              <a:gd name="connsiteY146" fmla="*/ 1874619 h 3674557"/>
              <a:gd name="connsiteX147" fmla="*/ 358377 w 6745475"/>
              <a:gd name="connsiteY147" fmla="*/ 1837218 h 3674557"/>
              <a:gd name="connsiteX148" fmla="*/ 389731 w 6745475"/>
              <a:gd name="connsiteY148" fmla="*/ 1799819 h 3674557"/>
              <a:gd name="connsiteX149" fmla="*/ 424772 w 6745475"/>
              <a:gd name="connsiteY149" fmla="*/ 1837218 h 3674557"/>
              <a:gd name="connsiteX150" fmla="*/ 603801 w 6745475"/>
              <a:gd name="connsiteY150" fmla="*/ 3279761 h 3674557"/>
              <a:gd name="connsiteX151" fmla="*/ 572447 w 6745475"/>
              <a:gd name="connsiteY151" fmla="*/ 3316229 h 3674557"/>
              <a:gd name="connsiteX152" fmla="*/ 537406 w 6745475"/>
              <a:gd name="connsiteY152" fmla="*/ 3279761 h 3674557"/>
              <a:gd name="connsiteX153" fmla="*/ 572447 w 6745475"/>
              <a:gd name="connsiteY153" fmla="*/ 3241376 h 3674557"/>
              <a:gd name="connsiteX154" fmla="*/ 603801 w 6745475"/>
              <a:gd name="connsiteY154" fmla="*/ 3279761 h 3674557"/>
              <a:gd name="connsiteX155" fmla="*/ 603817 w 6745475"/>
              <a:gd name="connsiteY155" fmla="*/ 3099647 h 3674557"/>
              <a:gd name="connsiteX156" fmla="*/ 572462 w 6745475"/>
              <a:gd name="connsiteY156" fmla="*/ 3137046 h 3674557"/>
              <a:gd name="connsiteX157" fmla="*/ 537418 w 6745475"/>
              <a:gd name="connsiteY157" fmla="*/ 3099647 h 3674557"/>
              <a:gd name="connsiteX158" fmla="*/ 572462 w 6745475"/>
              <a:gd name="connsiteY158" fmla="*/ 3062248 h 3674557"/>
              <a:gd name="connsiteX159" fmla="*/ 603817 w 6745475"/>
              <a:gd name="connsiteY159" fmla="*/ 3099647 h 3674557"/>
              <a:gd name="connsiteX160" fmla="*/ 603829 w 6745475"/>
              <a:gd name="connsiteY160" fmla="*/ 2918160 h 3674557"/>
              <a:gd name="connsiteX161" fmla="*/ 572475 w 6745475"/>
              <a:gd name="connsiteY161" fmla="*/ 2949514 h 3674557"/>
              <a:gd name="connsiteX162" fmla="*/ 537433 w 6745475"/>
              <a:gd name="connsiteY162" fmla="*/ 2918160 h 3674557"/>
              <a:gd name="connsiteX163" fmla="*/ 572475 w 6745475"/>
              <a:gd name="connsiteY163" fmla="*/ 2883118 h 3674557"/>
              <a:gd name="connsiteX164" fmla="*/ 603829 w 6745475"/>
              <a:gd name="connsiteY164" fmla="*/ 2918160 h 3674557"/>
              <a:gd name="connsiteX165" fmla="*/ 603847 w 6745475"/>
              <a:gd name="connsiteY165" fmla="*/ 2739035 h 3674557"/>
              <a:gd name="connsiteX166" fmla="*/ 572490 w 6745475"/>
              <a:gd name="connsiteY166" fmla="*/ 2770389 h 3674557"/>
              <a:gd name="connsiteX167" fmla="*/ 537449 w 6745475"/>
              <a:gd name="connsiteY167" fmla="*/ 2739035 h 3674557"/>
              <a:gd name="connsiteX168" fmla="*/ 572490 w 6745475"/>
              <a:gd name="connsiteY168" fmla="*/ 2703993 h 3674557"/>
              <a:gd name="connsiteX169" fmla="*/ 603847 w 6745475"/>
              <a:gd name="connsiteY169" fmla="*/ 2739035 h 3674557"/>
              <a:gd name="connsiteX170" fmla="*/ 603865 w 6745475"/>
              <a:gd name="connsiteY170" fmla="*/ 2559902 h 3674557"/>
              <a:gd name="connsiteX171" fmla="*/ 572508 w 6745475"/>
              <a:gd name="connsiteY171" fmla="*/ 2591256 h 3674557"/>
              <a:gd name="connsiteX172" fmla="*/ 537466 w 6745475"/>
              <a:gd name="connsiteY172" fmla="*/ 2559902 h 3674557"/>
              <a:gd name="connsiteX173" fmla="*/ 572508 w 6745475"/>
              <a:gd name="connsiteY173" fmla="*/ 2524860 h 3674557"/>
              <a:gd name="connsiteX174" fmla="*/ 603865 w 6745475"/>
              <a:gd name="connsiteY174" fmla="*/ 2559902 h 3674557"/>
              <a:gd name="connsiteX175" fmla="*/ 603880 w 6745475"/>
              <a:gd name="connsiteY175" fmla="*/ 2377087 h 3674557"/>
              <a:gd name="connsiteX176" fmla="*/ 572526 w 6745475"/>
              <a:gd name="connsiteY176" fmla="*/ 2412131 h 3674557"/>
              <a:gd name="connsiteX177" fmla="*/ 537484 w 6745475"/>
              <a:gd name="connsiteY177" fmla="*/ 2377087 h 3674557"/>
              <a:gd name="connsiteX178" fmla="*/ 572526 w 6745475"/>
              <a:gd name="connsiteY178" fmla="*/ 2345735 h 3674557"/>
              <a:gd name="connsiteX179" fmla="*/ 603880 w 6745475"/>
              <a:gd name="connsiteY179" fmla="*/ 2377087 h 3674557"/>
              <a:gd name="connsiteX180" fmla="*/ 603897 w 6745475"/>
              <a:gd name="connsiteY180" fmla="*/ 2197954 h 3674557"/>
              <a:gd name="connsiteX181" fmla="*/ 572543 w 6745475"/>
              <a:gd name="connsiteY181" fmla="*/ 2232998 h 3674557"/>
              <a:gd name="connsiteX182" fmla="*/ 537502 w 6745475"/>
              <a:gd name="connsiteY182" fmla="*/ 2197954 h 3674557"/>
              <a:gd name="connsiteX183" fmla="*/ 572543 w 6745475"/>
              <a:gd name="connsiteY183" fmla="*/ 2166602 h 3674557"/>
              <a:gd name="connsiteX184" fmla="*/ 603897 w 6745475"/>
              <a:gd name="connsiteY184" fmla="*/ 2197954 h 3674557"/>
              <a:gd name="connsiteX185" fmla="*/ 603913 w 6745475"/>
              <a:gd name="connsiteY185" fmla="*/ 2016986 h 3674557"/>
              <a:gd name="connsiteX186" fmla="*/ 572556 w 6745475"/>
              <a:gd name="connsiteY186" fmla="*/ 2053873 h 3674557"/>
              <a:gd name="connsiteX187" fmla="*/ 537514 w 6745475"/>
              <a:gd name="connsiteY187" fmla="*/ 2016986 h 3674557"/>
              <a:gd name="connsiteX188" fmla="*/ 572556 w 6745475"/>
              <a:gd name="connsiteY188" fmla="*/ 1987477 h 3674557"/>
              <a:gd name="connsiteX189" fmla="*/ 603913 w 6745475"/>
              <a:gd name="connsiteY189" fmla="*/ 2016986 h 3674557"/>
              <a:gd name="connsiteX190" fmla="*/ 603923 w 6745475"/>
              <a:gd name="connsiteY190" fmla="*/ 1837218 h 3674557"/>
              <a:gd name="connsiteX191" fmla="*/ 572569 w 6745475"/>
              <a:gd name="connsiteY191" fmla="*/ 1874619 h 3674557"/>
              <a:gd name="connsiteX192" fmla="*/ 537530 w 6745475"/>
              <a:gd name="connsiteY192" fmla="*/ 1837218 h 3674557"/>
              <a:gd name="connsiteX193" fmla="*/ 572569 w 6745475"/>
              <a:gd name="connsiteY193" fmla="*/ 1799819 h 3674557"/>
              <a:gd name="connsiteX194" fmla="*/ 603923 w 6745475"/>
              <a:gd name="connsiteY194" fmla="*/ 1837218 h 3674557"/>
              <a:gd name="connsiteX195" fmla="*/ 782937 w 6745475"/>
              <a:gd name="connsiteY195" fmla="*/ 3099647 h 3674557"/>
              <a:gd name="connsiteX196" fmla="*/ 751585 w 6745475"/>
              <a:gd name="connsiteY196" fmla="*/ 3137046 h 3674557"/>
              <a:gd name="connsiteX197" fmla="*/ 716546 w 6745475"/>
              <a:gd name="connsiteY197" fmla="*/ 3099647 h 3674557"/>
              <a:gd name="connsiteX198" fmla="*/ 751585 w 6745475"/>
              <a:gd name="connsiteY198" fmla="*/ 3062248 h 3674557"/>
              <a:gd name="connsiteX199" fmla="*/ 782937 w 6745475"/>
              <a:gd name="connsiteY199" fmla="*/ 3099647 h 3674557"/>
              <a:gd name="connsiteX200" fmla="*/ 782952 w 6745475"/>
              <a:gd name="connsiteY200" fmla="*/ 2918160 h 3674557"/>
              <a:gd name="connsiteX201" fmla="*/ 751597 w 6745475"/>
              <a:gd name="connsiteY201" fmla="*/ 2949514 h 3674557"/>
              <a:gd name="connsiteX202" fmla="*/ 716558 w 6745475"/>
              <a:gd name="connsiteY202" fmla="*/ 2918160 h 3674557"/>
              <a:gd name="connsiteX203" fmla="*/ 751597 w 6745475"/>
              <a:gd name="connsiteY203" fmla="*/ 2883118 h 3674557"/>
              <a:gd name="connsiteX204" fmla="*/ 782952 w 6745475"/>
              <a:gd name="connsiteY204" fmla="*/ 2918160 h 3674557"/>
              <a:gd name="connsiteX205" fmla="*/ 782969 w 6745475"/>
              <a:gd name="connsiteY205" fmla="*/ 2739035 h 3674557"/>
              <a:gd name="connsiteX206" fmla="*/ 751615 w 6745475"/>
              <a:gd name="connsiteY206" fmla="*/ 2770389 h 3674557"/>
              <a:gd name="connsiteX207" fmla="*/ 716576 w 6745475"/>
              <a:gd name="connsiteY207" fmla="*/ 2739035 h 3674557"/>
              <a:gd name="connsiteX208" fmla="*/ 751615 w 6745475"/>
              <a:gd name="connsiteY208" fmla="*/ 2703993 h 3674557"/>
              <a:gd name="connsiteX209" fmla="*/ 782969 w 6745475"/>
              <a:gd name="connsiteY209" fmla="*/ 2739035 h 3674557"/>
              <a:gd name="connsiteX210" fmla="*/ 782987 w 6745475"/>
              <a:gd name="connsiteY210" fmla="*/ 2559902 h 3674557"/>
              <a:gd name="connsiteX211" fmla="*/ 751633 w 6745475"/>
              <a:gd name="connsiteY211" fmla="*/ 2591256 h 3674557"/>
              <a:gd name="connsiteX212" fmla="*/ 716591 w 6745475"/>
              <a:gd name="connsiteY212" fmla="*/ 2559902 h 3674557"/>
              <a:gd name="connsiteX213" fmla="*/ 751633 w 6745475"/>
              <a:gd name="connsiteY213" fmla="*/ 2524860 h 3674557"/>
              <a:gd name="connsiteX214" fmla="*/ 782987 w 6745475"/>
              <a:gd name="connsiteY214" fmla="*/ 2559902 h 3674557"/>
              <a:gd name="connsiteX215" fmla="*/ 783002 w 6745475"/>
              <a:gd name="connsiteY215" fmla="*/ 2377087 h 3674557"/>
              <a:gd name="connsiteX216" fmla="*/ 751648 w 6745475"/>
              <a:gd name="connsiteY216" fmla="*/ 2412131 h 3674557"/>
              <a:gd name="connsiteX217" fmla="*/ 716609 w 6745475"/>
              <a:gd name="connsiteY217" fmla="*/ 2377087 h 3674557"/>
              <a:gd name="connsiteX218" fmla="*/ 751648 w 6745475"/>
              <a:gd name="connsiteY218" fmla="*/ 2345735 h 3674557"/>
              <a:gd name="connsiteX219" fmla="*/ 783002 w 6745475"/>
              <a:gd name="connsiteY219" fmla="*/ 2377087 h 3674557"/>
              <a:gd name="connsiteX220" fmla="*/ 783017 w 6745475"/>
              <a:gd name="connsiteY220" fmla="*/ 2197954 h 3674557"/>
              <a:gd name="connsiteX221" fmla="*/ 751668 w 6745475"/>
              <a:gd name="connsiteY221" fmla="*/ 2232998 h 3674557"/>
              <a:gd name="connsiteX222" fmla="*/ 716627 w 6745475"/>
              <a:gd name="connsiteY222" fmla="*/ 2197954 h 3674557"/>
              <a:gd name="connsiteX223" fmla="*/ 751668 w 6745475"/>
              <a:gd name="connsiteY223" fmla="*/ 2166602 h 3674557"/>
              <a:gd name="connsiteX224" fmla="*/ 783017 w 6745475"/>
              <a:gd name="connsiteY224" fmla="*/ 2197954 h 3674557"/>
              <a:gd name="connsiteX225" fmla="*/ 783033 w 6745475"/>
              <a:gd name="connsiteY225" fmla="*/ 2016986 h 3674557"/>
              <a:gd name="connsiteX226" fmla="*/ 751678 w 6745475"/>
              <a:gd name="connsiteY226" fmla="*/ 2053873 h 3674557"/>
              <a:gd name="connsiteX227" fmla="*/ 716639 w 6745475"/>
              <a:gd name="connsiteY227" fmla="*/ 2016986 h 3674557"/>
              <a:gd name="connsiteX228" fmla="*/ 751678 w 6745475"/>
              <a:gd name="connsiteY228" fmla="*/ 1987477 h 3674557"/>
              <a:gd name="connsiteX229" fmla="*/ 783033 w 6745475"/>
              <a:gd name="connsiteY229" fmla="*/ 2016986 h 3674557"/>
              <a:gd name="connsiteX230" fmla="*/ 783048 w 6745475"/>
              <a:gd name="connsiteY230" fmla="*/ 1837218 h 3674557"/>
              <a:gd name="connsiteX231" fmla="*/ 751694 w 6745475"/>
              <a:gd name="connsiteY231" fmla="*/ 1874619 h 3674557"/>
              <a:gd name="connsiteX232" fmla="*/ 716652 w 6745475"/>
              <a:gd name="connsiteY232" fmla="*/ 1837218 h 3674557"/>
              <a:gd name="connsiteX233" fmla="*/ 751694 w 6745475"/>
              <a:gd name="connsiteY233" fmla="*/ 1799819 h 3674557"/>
              <a:gd name="connsiteX234" fmla="*/ 783048 w 6745475"/>
              <a:gd name="connsiteY234" fmla="*/ 1837218 h 3674557"/>
              <a:gd name="connsiteX235" fmla="*/ 783050 w 6745475"/>
              <a:gd name="connsiteY235" fmla="*/ 1658088 h 3674557"/>
              <a:gd name="connsiteX236" fmla="*/ 751701 w 6745475"/>
              <a:gd name="connsiteY236" fmla="*/ 1695489 h 3674557"/>
              <a:gd name="connsiteX237" fmla="*/ 716660 w 6745475"/>
              <a:gd name="connsiteY237" fmla="*/ 1658088 h 3674557"/>
              <a:gd name="connsiteX238" fmla="*/ 751701 w 6745475"/>
              <a:gd name="connsiteY238" fmla="*/ 1620687 h 3674557"/>
              <a:gd name="connsiteX239" fmla="*/ 783050 w 6745475"/>
              <a:gd name="connsiteY239" fmla="*/ 1658088 h 3674557"/>
              <a:gd name="connsiteX240" fmla="*/ 962120 w 6745475"/>
              <a:gd name="connsiteY240" fmla="*/ 2559902 h 3674557"/>
              <a:gd name="connsiteX241" fmla="*/ 930765 w 6745475"/>
              <a:gd name="connsiteY241" fmla="*/ 2591256 h 3674557"/>
              <a:gd name="connsiteX242" fmla="*/ 895721 w 6745475"/>
              <a:gd name="connsiteY242" fmla="*/ 2559902 h 3674557"/>
              <a:gd name="connsiteX243" fmla="*/ 930765 w 6745475"/>
              <a:gd name="connsiteY243" fmla="*/ 2524860 h 3674557"/>
              <a:gd name="connsiteX244" fmla="*/ 962120 w 6745475"/>
              <a:gd name="connsiteY244" fmla="*/ 2559902 h 3674557"/>
              <a:gd name="connsiteX245" fmla="*/ 962135 w 6745475"/>
              <a:gd name="connsiteY245" fmla="*/ 2377087 h 3674557"/>
              <a:gd name="connsiteX246" fmla="*/ 930781 w 6745475"/>
              <a:gd name="connsiteY246" fmla="*/ 2412131 h 3674557"/>
              <a:gd name="connsiteX247" fmla="*/ 895742 w 6745475"/>
              <a:gd name="connsiteY247" fmla="*/ 2377087 h 3674557"/>
              <a:gd name="connsiteX248" fmla="*/ 930781 w 6745475"/>
              <a:gd name="connsiteY248" fmla="*/ 2345735 h 3674557"/>
              <a:gd name="connsiteX249" fmla="*/ 962135 w 6745475"/>
              <a:gd name="connsiteY249" fmla="*/ 2377087 h 3674557"/>
              <a:gd name="connsiteX250" fmla="*/ 962153 w 6745475"/>
              <a:gd name="connsiteY250" fmla="*/ 2197954 h 3674557"/>
              <a:gd name="connsiteX251" fmla="*/ 930798 w 6745475"/>
              <a:gd name="connsiteY251" fmla="*/ 2232998 h 3674557"/>
              <a:gd name="connsiteX252" fmla="*/ 895759 w 6745475"/>
              <a:gd name="connsiteY252" fmla="*/ 2197954 h 3674557"/>
              <a:gd name="connsiteX253" fmla="*/ 930798 w 6745475"/>
              <a:gd name="connsiteY253" fmla="*/ 2166602 h 3674557"/>
              <a:gd name="connsiteX254" fmla="*/ 962153 w 6745475"/>
              <a:gd name="connsiteY254" fmla="*/ 2197954 h 3674557"/>
              <a:gd name="connsiteX255" fmla="*/ 962165 w 6745475"/>
              <a:gd name="connsiteY255" fmla="*/ 2016986 h 3674557"/>
              <a:gd name="connsiteX256" fmla="*/ 930813 w 6745475"/>
              <a:gd name="connsiteY256" fmla="*/ 2053873 h 3674557"/>
              <a:gd name="connsiteX257" fmla="*/ 895772 w 6745475"/>
              <a:gd name="connsiteY257" fmla="*/ 2016986 h 3674557"/>
              <a:gd name="connsiteX258" fmla="*/ 930813 w 6745475"/>
              <a:gd name="connsiteY258" fmla="*/ 1987477 h 3674557"/>
              <a:gd name="connsiteX259" fmla="*/ 962165 w 6745475"/>
              <a:gd name="connsiteY259" fmla="*/ 2016986 h 3674557"/>
              <a:gd name="connsiteX260" fmla="*/ 962180 w 6745475"/>
              <a:gd name="connsiteY260" fmla="*/ 1837218 h 3674557"/>
              <a:gd name="connsiteX261" fmla="*/ 930826 w 6745475"/>
              <a:gd name="connsiteY261" fmla="*/ 1874619 h 3674557"/>
              <a:gd name="connsiteX262" fmla="*/ 895782 w 6745475"/>
              <a:gd name="connsiteY262" fmla="*/ 1837218 h 3674557"/>
              <a:gd name="connsiteX263" fmla="*/ 930826 w 6745475"/>
              <a:gd name="connsiteY263" fmla="*/ 1799819 h 3674557"/>
              <a:gd name="connsiteX264" fmla="*/ 962180 w 6745475"/>
              <a:gd name="connsiteY264" fmla="*/ 1837218 h 3674557"/>
              <a:gd name="connsiteX265" fmla="*/ 962188 w 6745475"/>
              <a:gd name="connsiteY265" fmla="*/ 1658088 h 3674557"/>
              <a:gd name="connsiteX266" fmla="*/ 930841 w 6745475"/>
              <a:gd name="connsiteY266" fmla="*/ 1695489 h 3674557"/>
              <a:gd name="connsiteX267" fmla="*/ 895792 w 6745475"/>
              <a:gd name="connsiteY267" fmla="*/ 1658088 h 3674557"/>
              <a:gd name="connsiteX268" fmla="*/ 930841 w 6745475"/>
              <a:gd name="connsiteY268" fmla="*/ 1620687 h 3674557"/>
              <a:gd name="connsiteX269" fmla="*/ 962188 w 6745475"/>
              <a:gd name="connsiteY269" fmla="*/ 1658088 h 3674557"/>
              <a:gd name="connsiteX270" fmla="*/ 962193 w 6745475"/>
              <a:gd name="connsiteY270" fmla="*/ 1476603 h 3674557"/>
              <a:gd name="connsiteX271" fmla="*/ 930846 w 6745475"/>
              <a:gd name="connsiteY271" fmla="*/ 1507957 h 3674557"/>
              <a:gd name="connsiteX272" fmla="*/ 895792 w 6745475"/>
              <a:gd name="connsiteY272" fmla="*/ 1476603 h 3674557"/>
              <a:gd name="connsiteX273" fmla="*/ 930846 w 6745475"/>
              <a:gd name="connsiteY273" fmla="*/ 1441562 h 3674557"/>
              <a:gd name="connsiteX274" fmla="*/ 962193 w 6745475"/>
              <a:gd name="connsiteY274" fmla="*/ 1476603 h 3674557"/>
              <a:gd name="connsiteX275" fmla="*/ 970475 w 6745475"/>
              <a:gd name="connsiteY275" fmla="*/ 3099647 h 3674557"/>
              <a:gd name="connsiteX276" fmla="*/ 933074 w 6745475"/>
              <a:gd name="connsiteY276" fmla="*/ 3137046 h 3674557"/>
              <a:gd name="connsiteX277" fmla="*/ 895676 w 6745475"/>
              <a:gd name="connsiteY277" fmla="*/ 3099647 h 3674557"/>
              <a:gd name="connsiteX278" fmla="*/ 933074 w 6745475"/>
              <a:gd name="connsiteY278" fmla="*/ 3062248 h 3674557"/>
              <a:gd name="connsiteX279" fmla="*/ 970475 w 6745475"/>
              <a:gd name="connsiteY279" fmla="*/ 3099647 h 3674557"/>
              <a:gd name="connsiteX280" fmla="*/ 970488 w 6745475"/>
              <a:gd name="connsiteY280" fmla="*/ 2918160 h 3674557"/>
              <a:gd name="connsiteX281" fmla="*/ 933092 w 6745475"/>
              <a:gd name="connsiteY281" fmla="*/ 2949514 h 3674557"/>
              <a:gd name="connsiteX282" fmla="*/ 895694 w 6745475"/>
              <a:gd name="connsiteY282" fmla="*/ 2918160 h 3674557"/>
              <a:gd name="connsiteX283" fmla="*/ 933092 w 6745475"/>
              <a:gd name="connsiteY283" fmla="*/ 2883118 h 3674557"/>
              <a:gd name="connsiteX284" fmla="*/ 970488 w 6745475"/>
              <a:gd name="connsiteY284" fmla="*/ 2918160 h 3674557"/>
              <a:gd name="connsiteX285" fmla="*/ 970506 w 6745475"/>
              <a:gd name="connsiteY285" fmla="*/ 2739035 h 3674557"/>
              <a:gd name="connsiteX286" fmla="*/ 933105 w 6745475"/>
              <a:gd name="connsiteY286" fmla="*/ 2770389 h 3674557"/>
              <a:gd name="connsiteX287" fmla="*/ 895706 w 6745475"/>
              <a:gd name="connsiteY287" fmla="*/ 2739035 h 3674557"/>
              <a:gd name="connsiteX288" fmla="*/ 933105 w 6745475"/>
              <a:gd name="connsiteY288" fmla="*/ 2703993 h 3674557"/>
              <a:gd name="connsiteX289" fmla="*/ 970506 w 6745475"/>
              <a:gd name="connsiteY289" fmla="*/ 2739035 h 3674557"/>
              <a:gd name="connsiteX290" fmla="*/ 1149621 w 6745475"/>
              <a:gd name="connsiteY290" fmla="*/ 2918160 h 3674557"/>
              <a:gd name="connsiteX291" fmla="*/ 1112217 w 6745475"/>
              <a:gd name="connsiteY291" fmla="*/ 2949514 h 3674557"/>
              <a:gd name="connsiteX292" fmla="*/ 1074819 w 6745475"/>
              <a:gd name="connsiteY292" fmla="*/ 2918160 h 3674557"/>
              <a:gd name="connsiteX293" fmla="*/ 1112217 w 6745475"/>
              <a:gd name="connsiteY293" fmla="*/ 2883118 h 3674557"/>
              <a:gd name="connsiteX294" fmla="*/ 1149621 w 6745475"/>
              <a:gd name="connsiteY294" fmla="*/ 2918160 h 3674557"/>
              <a:gd name="connsiteX295" fmla="*/ 1149636 w 6745475"/>
              <a:gd name="connsiteY295" fmla="*/ 2739035 h 3674557"/>
              <a:gd name="connsiteX296" fmla="*/ 1112232 w 6745475"/>
              <a:gd name="connsiteY296" fmla="*/ 2770389 h 3674557"/>
              <a:gd name="connsiteX297" fmla="*/ 1074834 w 6745475"/>
              <a:gd name="connsiteY297" fmla="*/ 2739035 h 3674557"/>
              <a:gd name="connsiteX298" fmla="*/ 1112232 w 6745475"/>
              <a:gd name="connsiteY298" fmla="*/ 2703993 h 3674557"/>
              <a:gd name="connsiteX299" fmla="*/ 1149636 w 6745475"/>
              <a:gd name="connsiteY299" fmla="*/ 2739035 h 3674557"/>
              <a:gd name="connsiteX300" fmla="*/ 1149654 w 6745475"/>
              <a:gd name="connsiteY300" fmla="*/ 2556212 h 3674557"/>
              <a:gd name="connsiteX301" fmla="*/ 1112250 w 6745475"/>
              <a:gd name="connsiteY301" fmla="*/ 2591256 h 3674557"/>
              <a:gd name="connsiteX302" fmla="*/ 1074851 w 6745475"/>
              <a:gd name="connsiteY302" fmla="*/ 2556212 h 3674557"/>
              <a:gd name="connsiteX303" fmla="*/ 1112250 w 6745475"/>
              <a:gd name="connsiteY303" fmla="*/ 2524860 h 3674557"/>
              <a:gd name="connsiteX304" fmla="*/ 1149654 w 6745475"/>
              <a:gd name="connsiteY304" fmla="*/ 2556212 h 3674557"/>
              <a:gd name="connsiteX305" fmla="*/ 1149671 w 6745475"/>
              <a:gd name="connsiteY305" fmla="*/ 2377087 h 3674557"/>
              <a:gd name="connsiteX306" fmla="*/ 1112268 w 6745475"/>
              <a:gd name="connsiteY306" fmla="*/ 2412131 h 3674557"/>
              <a:gd name="connsiteX307" fmla="*/ 1074869 w 6745475"/>
              <a:gd name="connsiteY307" fmla="*/ 2377087 h 3674557"/>
              <a:gd name="connsiteX308" fmla="*/ 1112268 w 6745475"/>
              <a:gd name="connsiteY308" fmla="*/ 2345735 h 3674557"/>
              <a:gd name="connsiteX309" fmla="*/ 1149671 w 6745475"/>
              <a:gd name="connsiteY309" fmla="*/ 2377087 h 3674557"/>
              <a:gd name="connsiteX310" fmla="*/ 1149689 w 6745475"/>
              <a:gd name="connsiteY310" fmla="*/ 2197954 h 3674557"/>
              <a:gd name="connsiteX311" fmla="*/ 1112285 w 6745475"/>
              <a:gd name="connsiteY311" fmla="*/ 2232998 h 3674557"/>
              <a:gd name="connsiteX312" fmla="*/ 1074887 w 6745475"/>
              <a:gd name="connsiteY312" fmla="*/ 2197954 h 3674557"/>
              <a:gd name="connsiteX313" fmla="*/ 1112285 w 6745475"/>
              <a:gd name="connsiteY313" fmla="*/ 2166602 h 3674557"/>
              <a:gd name="connsiteX314" fmla="*/ 1149689 w 6745475"/>
              <a:gd name="connsiteY314" fmla="*/ 2197954 h 3674557"/>
              <a:gd name="connsiteX315" fmla="*/ 1149702 w 6745475"/>
              <a:gd name="connsiteY315" fmla="*/ 2015410 h 3674557"/>
              <a:gd name="connsiteX316" fmla="*/ 1112298 w 6745475"/>
              <a:gd name="connsiteY316" fmla="*/ 2053797 h 3674557"/>
              <a:gd name="connsiteX317" fmla="*/ 1074899 w 6745475"/>
              <a:gd name="connsiteY317" fmla="*/ 2015410 h 3674557"/>
              <a:gd name="connsiteX318" fmla="*/ 1112298 w 6745475"/>
              <a:gd name="connsiteY318" fmla="*/ 1978944 h 3674557"/>
              <a:gd name="connsiteX319" fmla="*/ 1149702 w 6745475"/>
              <a:gd name="connsiteY319" fmla="*/ 2015410 h 3674557"/>
              <a:gd name="connsiteX320" fmla="*/ 1149714 w 6745475"/>
              <a:gd name="connsiteY320" fmla="*/ 1837218 h 3674557"/>
              <a:gd name="connsiteX321" fmla="*/ 1112311 w 6745475"/>
              <a:gd name="connsiteY321" fmla="*/ 1874619 h 3674557"/>
              <a:gd name="connsiteX322" fmla="*/ 1074912 w 6745475"/>
              <a:gd name="connsiteY322" fmla="*/ 1837218 h 3674557"/>
              <a:gd name="connsiteX323" fmla="*/ 1112311 w 6745475"/>
              <a:gd name="connsiteY323" fmla="*/ 1799819 h 3674557"/>
              <a:gd name="connsiteX324" fmla="*/ 1149714 w 6745475"/>
              <a:gd name="connsiteY324" fmla="*/ 1837218 h 3674557"/>
              <a:gd name="connsiteX325" fmla="*/ 1149729 w 6745475"/>
              <a:gd name="connsiteY325" fmla="*/ 1658088 h 3674557"/>
              <a:gd name="connsiteX326" fmla="*/ 1112326 w 6745475"/>
              <a:gd name="connsiteY326" fmla="*/ 1695489 h 3674557"/>
              <a:gd name="connsiteX327" fmla="*/ 1074927 w 6745475"/>
              <a:gd name="connsiteY327" fmla="*/ 1658088 h 3674557"/>
              <a:gd name="connsiteX328" fmla="*/ 1112326 w 6745475"/>
              <a:gd name="connsiteY328" fmla="*/ 1620687 h 3674557"/>
              <a:gd name="connsiteX329" fmla="*/ 1149729 w 6745475"/>
              <a:gd name="connsiteY329" fmla="*/ 1658088 h 3674557"/>
              <a:gd name="connsiteX330" fmla="*/ 1149732 w 6745475"/>
              <a:gd name="connsiteY330" fmla="*/ 1476603 h 3674557"/>
              <a:gd name="connsiteX331" fmla="*/ 1112328 w 6745475"/>
              <a:gd name="connsiteY331" fmla="*/ 1507957 h 3674557"/>
              <a:gd name="connsiteX332" fmla="*/ 1074927 w 6745475"/>
              <a:gd name="connsiteY332" fmla="*/ 1476603 h 3674557"/>
              <a:gd name="connsiteX333" fmla="*/ 1112328 w 6745475"/>
              <a:gd name="connsiteY333" fmla="*/ 1441562 h 3674557"/>
              <a:gd name="connsiteX334" fmla="*/ 1149732 w 6745475"/>
              <a:gd name="connsiteY334" fmla="*/ 1476603 h 3674557"/>
              <a:gd name="connsiteX335" fmla="*/ 1337342 w 6745475"/>
              <a:gd name="connsiteY335" fmla="*/ 2739035 h 3674557"/>
              <a:gd name="connsiteX336" fmla="*/ 1298954 w 6745475"/>
              <a:gd name="connsiteY336" fmla="*/ 2770389 h 3674557"/>
              <a:gd name="connsiteX337" fmla="*/ 1262489 w 6745475"/>
              <a:gd name="connsiteY337" fmla="*/ 2739035 h 3674557"/>
              <a:gd name="connsiteX338" fmla="*/ 1298954 w 6745475"/>
              <a:gd name="connsiteY338" fmla="*/ 2703993 h 3674557"/>
              <a:gd name="connsiteX339" fmla="*/ 1337342 w 6745475"/>
              <a:gd name="connsiteY339" fmla="*/ 2739035 h 3674557"/>
              <a:gd name="connsiteX340" fmla="*/ 1337357 w 6745475"/>
              <a:gd name="connsiteY340" fmla="*/ 2556212 h 3674557"/>
              <a:gd name="connsiteX341" fmla="*/ 1298975 w 6745475"/>
              <a:gd name="connsiteY341" fmla="*/ 2591256 h 3674557"/>
              <a:gd name="connsiteX342" fmla="*/ 1262507 w 6745475"/>
              <a:gd name="connsiteY342" fmla="*/ 2556212 h 3674557"/>
              <a:gd name="connsiteX343" fmla="*/ 1298975 w 6745475"/>
              <a:gd name="connsiteY343" fmla="*/ 2524860 h 3674557"/>
              <a:gd name="connsiteX344" fmla="*/ 1337357 w 6745475"/>
              <a:gd name="connsiteY344" fmla="*/ 2556212 h 3674557"/>
              <a:gd name="connsiteX345" fmla="*/ 1337375 w 6745475"/>
              <a:gd name="connsiteY345" fmla="*/ 2377087 h 3674557"/>
              <a:gd name="connsiteX346" fmla="*/ 1298990 w 6745475"/>
              <a:gd name="connsiteY346" fmla="*/ 2412131 h 3674557"/>
              <a:gd name="connsiteX347" fmla="*/ 1262524 w 6745475"/>
              <a:gd name="connsiteY347" fmla="*/ 2377087 h 3674557"/>
              <a:gd name="connsiteX348" fmla="*/ 1298990 w 6745475"/>
              <a:gd name="connsiteY348" fmla="*/ 2345735 h 3674557"/>
              <a:gd name="connsiteX349" fmla="*/ 1337375 w 6745475"/>
              <a:gd name="connsiteY349" fmla="*/ 2377087 h 3674557"/>
              <a:gd name="connsiteX350" fmla="*/ 1337390 w 6745475"/>
              <a:gd name="connsiteY350" fmla="*/ 2197954 h 3674557"/>
              <a:gd name="connsiteX351" fmla="*/ 1299007 w 6745475"/>
              <a:gd name="connsiteY351" fmla="*/ 2232998 h 3674557"/>
              <a:gd name="connsiteX352" fmla="*/ 1262542 w 6745475"/>
              <a:gd name="connsiteY352" fmla="*/ 2197954 h 3674557"/>
              <a:gd name="connsiteX353" fmla="*/ 1299007 w 6745475"/>
              <a:gd name="connsiteY353" fmla="*/ 2166602 h 3674557"/>
              <a:gd name="connsiteX354" fmla="*/ 1337390 w 6745475"/>
              <a:gd name="connsiteY354" fmla="*/ 2197954 h 3674557"/>
              <a:gd name="connsiteX355" fmla="*/ 1337402 w 6745475"/>
              <a:gd name="connsiteY355" fmla="*/ 2015410 h 3674557"/>
              <a:gd name="connsiteX356" fmla="*/ 1299020 w 6745475"/>
              <a:gd name="connsiteY356" fmla="*/ 2053797 h 3674557"/>
              <a:gd name="connsiteX357" fmla="*/ 1262555 w 6745475"/>
              <a:gd name="connsiteY357" fmla="*/ 2015410 h 3674557"/>
              <a:gd name="connsiteX358" fmla="*/ 1299020 w 6745475"/>
              <a:gd name="connsiteY358" fmla="*/ 1978944 h 3674557"/>
              <a:gd name="connsiteX359" fmla="*/ 1337402 w 6745475"/>
              <a:gd name="connsiteY359" fmla="*/ 2015410 h 3674557"/>
              <a:gd name="connsiteX360" fmla="*/ 1337418 w 6745475"/>
              <a:gd name="connsiteY360" fmla="*/ 1837218 h 3674557"/>
              <a:gd name="connsiteX361" fmla="*/ 1299035 w 6745475"/>
              <a:gd name="connsiteY361" fmla="*/ 1874619 h 3674557"/>
              <a:gd name="connsiteX362" fmla="*/ 1262570 w 6745475"/>
              <a:gd name="connsiteY362" fmla="*/ 1837218 h 3674557"/>
              <a:gd name="connsiteX363" fmla="*/ 1299035 w 6745475"/>
              <a:gd name="connsiteY363" fmla="*/ 1799819 h 3674557"/>
              <a:gd name="connsiteX364" fmla="*/ 1337418 w 6745475"/>
              <a:gd name="connsiteY364" fmla="*/ 1837218 h 3674557"/>
              <a:gd name="connsiteX365" fmla="*/ 1337433 w 6745475"/>
              <a:gd name="connsiteY365" fmla="*/ 1658088 h 3674557"/>
              <a:gd name="connsiteX366" fmla="*/ 1299043 w 6745475"/>
              <a:gd name="connsiteY366" fmla="*/ 1695489 h 3674557"/>
              <a:gd name="connsiteX367" fmla="*/ 1262583 w 6745475"/>
              <a:gd name="connsiteY367" fmla="*/ 1658088 h 3674557"/>
              <a:gd name="connsiteX368" fmla="*/ 1299043 w 6745475"/>
              <a:gd name="connsiteY368" fmla="*/ 1620687 h 3674557"/>
              <a:gd name="connsiteX369" fmla="*/ 1337433 w 6745475"/>
              <a:gd name="connsiteY369" fmla="*/ 1658088 h 3674557"/>
              <a:gd name="connsiteX370" fmla="*/ 1337440 w 6745475"/>
              <a:gd name="connsiteY370" fmla="*/ 1476603 h 3674557"/>
              <a:gd name="connsiteX371" fmla="*/ 1299055 w 6745475"/>
              <a:gd name="connsiteY371" fmla="*/ 1507957 h 3674557"/>
              <a:gd name="connsiteX372" fmla="*/ 1262588 w 6745475"/>
              <a:gd name="connsiteY372" fmla="*/ 1476603 h 3674557"/>
              <a:gd name="connsiteX373" fmla="*/ 1299055 w 6745475"/>
              <a:gd name="connsiteY373" fmla="*/ 1441562 h 3674557"/>
              <a:gd name="connsiteX374" fmla="*/ 1337440 w 6745475"/>
              <a:gd name="connsiteY374" fmla="*/ 1476603 h 3674557"/>
              <a:gd name="connsiteX375" fmla="*/ 1337440 w 6745475"/>
              <a:gd name="connsiteY375" fmla="*/ 1297473 h 3674557"/>
              <a:gd name="connsiteX376" fmla="*/ 1299061 w 6745475"/>
              <a:gd name="connsiteY376" fmla="*/ 1328828 h 3674557"/>
              <a:gd name="connsiteX377" fmla="*/ 1262588 w 6745475"/>
              <a:gd name="connsiteY377" fmla="*/ 1297473 h 3674557"/>
              <a:gd name="connsiteX378" fmla="*/ 1299061 w 6745475"/>
              <a:gd name="connsiteY378" fmla="*/ 1262431 h 3674557"/>
              <a:gd name="connsiteX379" fmla="*/ 1337440 w 6745475"/>
              <a:gd name="connsiteY379" fmla="*/ 1297473 h 3674557"/>
              <a:gd name="connsiteX380" fmla="*/ 1508017 w 6745475"/>
              <a:gd name="connsiteY380" fmla="*/ 2739035 h 3674557"/>
              <a:gd name="connsiteX381" fmla="*/ 1472976 w 6745475"/>
              <a:gd name="connsiteY381" fmla="*/ 2770389 h 3674557"/>
              <a:gd name="connsiteX382" fmla="*/ 1441622 w 6745475"/>
              <a:gd name="connsiteY382" fmla="*/ 2739035 h 3674557"/>
              <a:gd name="connsiteX383" fmla="*/ 1472976 w 6745475"/>
              <a:gd name="connsiteY383" fmla="*/ 2703993 h 3674557"/>
              <a:gd name="connsiteX384" fmla="*/ 1508017 w 6745475"/>
              <a:gd name="connsiteY384" fmla="*/ 2739035 h 3674557"/>
              <a:gd name="connsiteX385" fmla="*/ 1508032 w 6745475"/>
              <a:gd name="connsiteY385" fmla="*/ 2556212 h 3674557"/>
              <a:gd name="connsiteX386" fmla="*/ 1472994 w 6745475"/>
              <a:gd name="connsiteY386" fmla="*/ 2591256 h 3674557"/>
              <a:gd name="connsiteX387" fmla="*/ 1441637 w 6745475"/>
              <a:gd name="connsiteY387" fmla="*/ 2556212 h 3674557"/>
              <a:gd name="connsiteX388" fmla="*/ 1472994 w 6745475"/>
              <a:gd name="connsiteY388" fmla="*/ 2524860 h 3674557"/>
              <a:gd name="connsiteX389" fmla="*/ 1508032 w 6745475"/>
              <a:gd name="connsiteY389" fmla="*/ 2556212 h 3674557"/>
              <a:gd name="connsiteX390" fmla="*/ 1508053 w 6745475"/>
              <a:gd name="connsiteY390" fmla="*/ 2377087 h 3674557"/>
              <a:gd name="connsiteX391" fmla="*/ 1473011 w 6745475"/>
              <a:gd name="connsiteY391" fmla="*/ 2412131 h 3674557"/>
              <a:gd name="connsiteX392" fmla="*/ 1441654 w 6745475"/>
              <a:gd name="connsiteY392" fmla="*/ 2377087 h 3674557"/>
              <a:gd name="connsiteX393" fmla="*/ 1473011 w 6745475"/>
              <a:gd name="connsiteY393" fmla="*/ 2345735 h 3674557"/>
              <a:gd name="connsiteX394" fmla="*/ 1508053 w 6745475"/>
              <a:gd name="connsiteY394" fmla="*/ 2377087 h 3674557"/>
              <a:gd name="connsiteX395" fmla="*/ 1516472 w 6745475"/>
              <a:gd name="connsiteY395" fmla="*/ 2197954 h 3674557"/>
              <a:gd name="connsiteX396" fmla="*/ 1479076 w 6745475"/>
              <a:gd name="connsiteY396" fmla="*/ 2232998 h 3674557"/>
              <a:gd name="connsiteX397" fmla="*/ 1441672 w 6745475"/>
              <a:gd name="connsiteY397" fmla="*/ 2197954 h 3674557"/>
              <a:gd name="connsiteX398" fmla="*/ 1479076 w 6745475"/>
              <a:gd name="connsiteY398" fmla="*/ 2166602 h 3674557"/>
              <a:gd name="connsiteX399" fmla="*/ 1516472 w 6745475"/>
              <a:gd name="connsiteY399" fmla="*/ 2197954 h 3674557"/>
              <a:gd name="connsiteX400" fmla="*/ 1516484 w 6745475"/>
              <a:gd name="connsiteY400" fmla="*/ 2015410 h 3674557"/>
              <a:gd name="connsiteX401" fmla="*/ 1479086 w 6745475"/>
              <a:gd name="connsiteY401" fmla="*/ 2053797 h 3674557"/>
              <a:gd name="connsiteX402" fmla="*/ 1441685 w 6745475"/>
              <a:gd name="connsiteY402" fmla="*/ 2015410 h 3674557"/>
              <a:gd name="connsiteX403" fmla="*/ 1479086 w 6745475"/>
              <a:gd name="connsiteY403" fmla="*/ 1978944 h 3674557"/>
              <a:gd name="connsiteX404" fmla="*/ 1516484 w 6745475"/>
              <a:gd name="connsiteY404" fmla="*/ 2015410 h 3674557"/>
              <a:gd name="connsiteX405" fmla="*/ 1516497 w 6745475"/>
              <a:gd name="connsiteY405" fmla="*/ 1837218 h 3674557"/>
              <a:gd name="connsiteX406" fmla="*/ 1479101 w 6745475"/>
              <a:gd name="connsiteY406" fmla="*/ 1874619 h 3674557"/>
              <a:gd name="connsiteX407" fmla="*/ 1441697 w 6745475"/>
              <a:gd name="connsiteY407" fmla="*/ 1837218 h 3674557"/>
              <a:gd name="connsiteX408" fmla="*/ 1479101 w 6745475"/>
              <a:gd name="connsiteY408" fmla="*/ 1799819 h 3674557"/>
              <a:gd name="connsiteX409" fmla="*/ 1516497 w 6745475"/>
              <a:gd name="connsiteY409" fmla="*/ 1837218 h 3674557"/>
              <a:gd name="connsiteX410" fmla="*/ 1516505 w 6745475"/>
              <a:gd name="connsiteY410" fmla="*/ 1658088 h 3674557"/>
              <a:gd name="connsiteX411" fmla="*/ 1479109 w 6745475"/>
              <a:gd name="connsiteY411" fmla="*/ 1695489 h 3674557"/>
              <a:gd name="connsiteX412" fmla="*/ 1441708 w 6745475"/>
              <a:gd name="connsiteY412" fmla="*/ 1658088 h 3674557"/>
              <a:gd name="connsiteX413" fmla="*/ 1479109 w 6745475"/>
              <a:gd name="connsiteY413" fmla="*/ 1620687 h 3674557"/>
              <a:gd name="connsiteX414" fmla="*/ 1516505 w 6745475"/>
              <a:gd name="connsiteY414" fmla="*/ 1658088 h 3674557"/>
              <a:gd name="connsiteX415" fmla="*/ 1516512 w 6745475"/>
              <a:gd name="connsiteY415" fmla="*/ 1476603 h 3674557"/>
              <a:gd name="connsiteX416" fmla="*/ 1479111 w 6745475"/>
              <a:gd name="connsiteY416" fmla="*/ 1507957 h 3674557"/>
              <a:gd name="connsiteX417" fmla="*/ 1441710 w 6745475"/>
              <a:gd name="connsiteY417" fmla="*/ 1476603 h 3674557"/>
              <a:gd name="connsiteX418" fmla="*/ 1479111 w 6745475"/>
              <a:gd name="connsiteY418" fmla="*/ 1441562 h 3674557"/>
              <a:gd name="connsiteX419" fmla="*/ 1516512 w 6745475"/>
              <a:gd name="connsiteY419" fmla="*/ 1476603 h 3674557"/>
              <a:gd name="connsiteX420" fmla="*/ 1516512 w 6745475"/>
              <a:gd name="connsiteY420" fmla="*/ 1297473 h 3674557"/>
              <a:gd name="connsiteX421" fmla="*/ 1479121 w 6745475"/>
              <a:gd name="connsiteY421" fmla="*/ 1328828 h 3674557"/>
              <a:gd name="connsiteX422" fmla="*/ 1441710 w 6745475"/>
              <a:gd name="connsiteY422" fmla="*/ 1297473 h 3674557"/>
              <a:gd name="connsiteX423" fmla="*/ 1479121 w 6745475"/>
              <a:gd name="connsiteY423" fmla="*/ 1262431 h 3674557"/>
              <a:gd name="connsiteX424" fmla="*/ 1516512 w 6745475"/>
              <a:gd name="connsiteY424" fmla="*/ 1297473 h 3674557"/>
              <a:gd name="connsiteX425" fmla="*/ 1687155 w 6745475"/>
              <a:gd name="connsiteY425" fmla="*/ 2556212 h 3674557"/>
              <a:gd name="connsiteX426" fmla="*/ 1652116 w 6745475"/>
              <a:gd name="connsiteY426" fmla="*/ 2591256 h 3674557"/>
              <a:gd name="connsiteX427" fmla="*/ 1620764 w 6745475"/>
              <a:gd name="connsiteY427" fmla="*/ 2556212 h 3674557"/>
              <a:gd name="connsiteX428" fmla="*/ 1652116 w 6745475"/>
              <a:gd name="connsiteY428" fmla="*/ 2524860 h 3674557"/>
              <a:gd name="connsiteX429" fmla="*/ 1687155 w 6745475"/>
              <a:gd name="connsiteY429" fmla="*/ 2556212 h 3674557"/>
              <a:gd name="connsiteX430" fmla="*/ 1687175 w 6745475"/>
              <a:gd name="connsiteY430" fmla="*/ 2377087 h 3674557"/>
              <a:gd name="connsiteX431" fmla="*/ 1652134 w 6745475"/>
              <a:gd name="connsiteY431" fmla="*/ 2412131 h 3674557"/>
              <a:gd name="connsiteX432" fmla="*/ 1620782 w 6745475"/>
              <a:gd name="connsiteY432" fmla="*/ 2377087 h 3674557"/>
              <a:gd name="connsiteX433" fmla="*/ 1652134 w 6745475"/>
              <a:gd name="connsiteY433" fmla="*/ 2345735 h 3674557"/>
              <a:gd name="connsiteX434" fmla="*/ 1687175 w 6745475"/>
              <a:gd name="connsiteY434" fmla="*/ 2377087 h 3674557"/>
              <a:gd name="connsiteX435" fmla="*/ 1687193 w 6745475"/>
              <a:gd name="connsiteY435" fmla="*/ 2197954 h 3674557"/>
              <a:gd name="connsiteX436" fmla="*/ 1652151 w 6745475"/>
              <a:gd name="connsiteY436" fmla="*/ 2232998 h 3674557"/>
              <a:gd name="connsiteX437" fmla="*/ 1620800 w 6745475"/>
              <a:gd name="connsiteY437" fmla="*/ 2197954 h 3674557"/>
              <a:gd name="connsiteX438" fmla="*/ 1652151 w 6745475"/>
              <a:gd name="connsiteY438" fmla="*/ 2166602 h 3674557"/>
              <a:gd name="connsiteX439" fmla="*/ 1687193 w 6745475"/>
              <a:gd name="connsiteY439" fmla="*/ 2197954 h 3674557"/>
              <a:gd name="connsiteX440" fmla="*/ 1687206 w 6745475"/>
              <a:gd name="connsiteY440" fmla="*/ 2015410 h 3674557"/>
              <a:gd name="connsiteX441" fmla="*/ 1652164 w 6745475"/>
              <a:gd name="connsiteY441" fmla="*/ 2053797 h 3674557"/>
              <a:gd name="connsiteX442" fmla="*/ 1620812 w 6745475"/>
              <a:gd name="connsiteY442" fmla="*/ 2015410 h 3674557"/>
              <a:gd name="connsiteX443" fmla="*/ 1652164 w 6745475"/>
              <a:gd name="connsiteY443" fmla="*/ 1978944 h 3674557"/>
              <a:gd name="connsiteX444" fmla="*/ 1687206 w 6745475"/>
              <a:gd name="connsiteY444" fmla="*/ 2015410 h 3674557"/>
              <a:gd name="connsiteX445" fmla="*/ 1687218 w 6745475"/>
              <a:gd name="connsiteY445" fmla="*/ 1837218 h 3674557"/>
              <a:gd name="connsiteX446" fmla="*/ 1652177 w 6745475"/>
              <a:gd name="connsiteY446" fmla="*/ 1874619 h 3674557"/>
              <a:gd name="connsiteX447" fmla="*/ 1620825 w 6745475"/>
              <a:gd name="connsiteY447" fmla="*/ 1837218 h 3674557"/>
              <a:gd name="connsiteX448" fmla="*/ 1652177 w 6745475"/>
              <a:gd name="connsiteY448" fmla="*/ 1799819 h 3674557"/>
              <a:gd name="connsiteX449" fmla="*/ 1687218 w 6745475"/>
              <a:gd name="connsiteY449" fmla="*/ 1837218 h 3674557"/>
              <a:gd name="connsiteX450" fmla="*/ 1687233 w 6745475"/>
              <a:gd name="connsiteY450" fmla="*/ 1658088 h 3674557"/>
              <a:gd name="connsiteX451" fmla="*/ 1652184 w 6745475"/>
              <a:gd name="connsiteY451" fmla="*/ 1695489 h 3674557"/>
              <a:gd name="connsiteX452" fmla="*/ 1620840 w 6745475"/>
              <a:gd name="connsiteY452" fmla="*/ 1658088 h 3674557"/>
              <a:gd name="connsiteX453" fmla="*/ 1652184 w 6745475"/>
              <a:gd name="connsiteY453" fmla="*/ 1620687 h 3674557"/>
              <a:gd name="connsiteX454" fmla="*/ 1687233 w 6745475"/>
              <a:gd name="connsiteY454" fmla="*/ 1658088 h 3674557"/>
              <a:gd name="connsiteX455" fmla="*/ 1687236 w 6745475"/>
              <a:gd name="connsiteY455" fmla="*/ 1476603 h 3674557"/>
              <a:gd name="connsiteX456" fmla="*/ 1652197 w 6745475"/>
              <a:gd name="connsiteY456" fmla="*/ 1507957 h 3674557"/>
              <a:gd name="connsiteX457" fmla="*/ 1620848 w 6745475"/>
              <a:gd name="connsiteY457" fmla="*/ 1476603 h 3674557"/>
              <a:gd name="connsiteX458" fmla="*/ 1652197 w 6745475"/>
              <a:gd name="connsiteY458" fmla="*/ 1441562 h 3674557"/>
              <a:gd name="connsiteX459" fmla="*/ 1687236 w 6745475"/>
              <a:gd name="connsiteY459" fmla="*/ 1476603 h 3674557"/>
              <a:gd name="connsiteX460" fmla="*/ 1687243 w 6745475"/>
              <a:gd name="connsiteY460" fmla="*/ 1297473 h 3674557"/>
              <a:gd name="connsiteX461" fmla="*/ 1652197 w 6745475"/>
              <a:gd name="connsiteY461" fmla="*/ 1328828 h 3674557"/>
              <a:gd name="connsiteX462" fmla="*/ 1620848 w 6745475"/>
              <a:gd name="connsiteY462" fmla="*/ 1297473 h 3674557"/>
              <a:gd name="connsiteX463" fmla="*/ 1652197 w 6745475"/>
              <a:gd name="connsiteY463" fmla="*/ 1262431 h 3674557"/>
              <a:gd name="connsiteX464" fmla="*/ 1687243 w 6745475"/>
              <a:gd name="connsiteY464" fmla="*/ 1297473 h 3674557"/>
              <a:gd name="connsiteX465" fmla="*/ 1687246 w 6745475"/>
              <a:gd name="connsiteY465" fmla="*/ 1118345 h 3674557"/>
              <a:gd name="connsiteX466" fmla="*/ 1652212 w 6745475"/>
              <a:gd name="connsiteY466" fmla="*/ 1149700 h 3674557"/>
              <a:gd name="connsiteX467" fmla="*/ 1620853 w 6745475"/>
              <a:gd name="connsiteY467" fmla="*/ 1118345 h 3674557"/>
              <a:gd name="connsiteX468" fmla="*/ 1652212 w 6745475"/>
              <a:gd name="connsiteY468" fmla="*/ 1083304 h 3674557"/>
              <a:gd name="connsiteX469" fmla="*/ 1687246 w 6745475"/>
              <a:gd name="connsiteY469" fmla="*/ 1118345 h 3674557"/>
              <a:gd name="connsiteX470" fmla="*/ 1866290 w 6745475"/>
              <a:gd name="connsiteY470" fmla="*/ 2556212 h 3674557"/>
              <a:gd name="connsiteX471" fmla="*/ 1831246 w 6745475"/>
              <a:gd name="connsiteY471" fmla="*/ 2591256 h 3674557"/>
              <a:gd name="connsiteX472" fmla="*/ 1799892 w 6745475"/>
              <a:gd name="connsiteY472" fmla="*/ 2556212 h 3674557"/>
              <a:gd name="connsiteX473" fmla="*/ 1831246 w 6745475"/>
              <a:gd name="connsiteY473" fmla="*/ 2524860 h 3674557"/>
              <a:gd name="connsiteX474" fmla="*/ 1866290 w 6745475"/>
              <a:gd name="connsiteY474" fmla="*/ 2556212 h 3674557"/>
              <a:gd name="connsiteX475" fmla="*/ 1866305 w 6745475"/>
              <a:gd name="connsiteY475" fmla="*/ 2377087 h 3674557"/>
              <a:gd name="connsiteX476" fmla="*/ 1831264 w 6745475"/>
              <a:gd name="connsiteY476" fmla="*/ 2412131 h 3674557"/>
              <a:gd name="connsiteX477" fmla="*/ 1799909 w 6745475"/>
              <a:gd name="connsiteY477" fmla="*/ 2377087 h 3674557"/>
              <a:gd name="connsiteX478" fmla="*/ 1831264 w 6745475"/>
              <a:gd name="connsiteY478" fmla="*/ 2345735 h 3674557"/>
              <a:gd name="connsiteX479" fmla="*/ 1866305 w 6745475"/>
              <a:gd name="connsiteY479" fmla="*/ 2377087 h 3674557"/>
              <a:gd name="connsiteX480" fmla="*/ 1866325 w 6745475"/>
              <a:gd name="connsiteY480" fmla="*/ 2197954 h 3674557"/>
              <a:gd name="connsiteX481" fmla="*/ 1831281 w 6745475"/>
              <a:gd name="connsiteY481" fmla="*/ 2232998 h 3674557"/>
              <a:gd name="connsiteX482" fmla="*/ 1799927 w 6745475"/>
              <a:gd name="connsiteY482" fmla="*/ 2197954 h 3674557"/>
              <a:gd name="connsiteX483" fmla="*/ 1831281 w 6745475"/>
              <a:gd name="connsiteY483" fmla="*/ 2166602 h 3674557"/>
              <a:gd name="connsiteX484" fmla="*/ 1866325 w 6745475"/>
              <a:gd name="connsiteY484" fmla="*/ 2197954 h 3674557"/>
              <a:gd name="connsiteX485" fmla="*/ 1866338 w 6745475"/>
              <a:gd name="connsiteY485" fmla="*/ 2015410 h 3674557"/>
              <a:gd name="connsiteX486" fmla="*/ 1831292 w 6745475"/>
              <a:gd name="connsiteY486" fmla="*/ 2053797 h 3674557"/>
              <a:gd name="connsiteX487" fmla="*/ 1799940 w 6745475"/>
              <a:gd name="connsiteY487" fmla="*/ 2015410 h 3674557"/>
              <a:gd name="connsiteX488" fmla="*/ 1831292 w 6745475"/>
              <a:gd name="connsiteY488" fmla="*/ 1978944 h 3674557"/>
              <a:gd name="connsiteX489" fmla="*/ 1866338 w 6745475"/>
              <a:gd name="connsiteY489" fmla="*/ 2015410 h 3674557"/>
              <a:gd name="connsiteX490" fmla="*/ 1866351 w 6745475"/>
              <a:gd name="connsiteY490" fmla="*/ 1837218 h 3674557"/>
              <a:gd name="connsiteX491" fmla="*/ 1831307 w 6745475"/>
              <a:gd name="connsiteY491" fmla="*/ 1874619 h 3674557"/>
              <a:gd name="connsiteX492" fmla="*/ 1799955 w 6745475"/>
              <a:gd name="connsiteY492" fmla="*/ 1837218 h 3674557"/>
              <a:gd name="connsiteX493" fmla="*/ 1831307 w 6745475"/>
              <a:gd name="connsiteY493" fmla="*/ 1799819 h 3674557"/>
              <a:gd name="connsiteX494" fmla="*/ 1866351 w 6745475"/>
              <a:gd name="connsiteY494" fmla="*/ 1837218 h 3674557"/>
              <a:gd name="connsiteX495" fmla="*/ 1866358 w 6745475"/>
              <a:gd name="connsiteY495" fmla="*/ 1658088 h 3674557"/>
              <a:gd name="connsiteX496" fmla="*/ 1831319 w 6745475"/>
              <a:gd name="connsiteY496" fmla="*/ 1695489 h 3674557"/>
              <a:gd name="connsiteX497" fmla="*/ 1799963 w 6745475"/>
              <a:gd name="connsiteY497" fmla="*/ 1658088 h 3674557"/>
              <a:gd name="connsiteX498" fmla="*/ 1831319 w 6745475"/>
              <a:gd name="connsiteY498" fmla="*/ 1620687 h 3674557"/>
              <a:gd name="connsiteX499" fmla="*/ 1866358 w 6745475"/>
              <a:gd name="connsiteY499" fmla="*/ 1658088 h 3674557"/>
              <a:gd name="connsiteX500" fmla="*/ 1866363 w 6745475"/>
              <a:gd name="connsiteY500" fmla="*/ 1476603 h 3674557"/>
              <a:gd name="connsiteX501" fmla="*/ 1831322 w 6745475"/>
              <a:gd name="connsiteY501" fmla="*/ 1507957 h 3674557"/>
              <a:gd name="connsiteX502" fmla="*/ 1799968 w 6745475"/>
              <a:gd name="connsiteY502" fmla="*/ 1476603 h 3674557"/>
              <a:gd name="connsiteX503" fmla="*/ 1831322 w 6745475"/>
              <a:gd name="connsiteY503" fmla="*/ 1441562 h 3674557"/>
              <a:gd name="connsiteX504" fmla="*/ 1866363 w 6745475"/>
              <a:gd name="connsiteY504" fmla="*/ 1476603 h 3674557"/>
              <a:gd name="connsiteX505" fmla="*/ 1866363 w 6745475"/>
              <a:gd name="connsiteY505" fmla="*/ 1297473 h 3674557"/>
              <a:gd name="connsiteX506" fmla="*/ 1831322 w 6745475"/>
              <a:gd name="connsiteY506" fmla="*/ 1328828 h 3674557"/>
              <a:gd name="connsiteX507" fmla="*/ 1799985 w 6745475"/>
              <a:gd name="connsiteY507" fmla="*/ 1297473 h 3674557"/>
              <a:gd name="connsiteX508" fmla="*/ 1831322 w 6745475"/>
              <a:gd name="connsiteY508" fmla="*/ 1262431 h 3674557"/>
              <a:gd name="connsiteX509" fmla="*/ 1866363 w 6745475"/>
              <a:gd name="connsiteY509" fmla="*/ 1297473 h 3674557"/>
              <a:gd name="connsiteX510" fmla="*/ 1866391 w 6745475"/>
              <a:gd name="connsiteY510" fmla="*/ 1118345 h 3674557"/>
              <a:gd name="connsiteX511" fmla="*/ 1831329 w 6745475"/>
              <a:gd name="connsiteY511" fmla="*/ 1149700 h 3674557"/>
              <a:gd name="connsiteX512" fmla="*/ 1799993 w 6745475"/>
              <a:gd name="connsiteY512" fmla="*/ 1118345 h 3674557"/>
              <a:gd name="connsiteX513" fmla="*/ 1831329 w 6745475"/>
              <a:gd name="connsiteY513" fmla="*/ 1083304 h 3674557"/>
              <a:gd name="connsiteX514" fmla="*/ 1866391 w 6745475"/>
              <a:gd name="connsiteY514" fmla="*/ 1118345 h 3674557"/>
              <a:gd name="connsiteX515" fmla="*/ 2053963 w 6745475"/>
              <a:gd name="connsiteY515" fmla="*/ 2377087 h 3674557"/>
              <a:gd name="connsiteX516" fmla="*/ 2022609 w 6745475"/>
              <a:gd name="connsiteY516" fmla="*/ 2412131 h 3674557"/>
              <a:gd name="connsiteX517" fmla="*/ 1987567 w 6745475"/>
              <a:gd name="connsiteY517" fmla="*/ 2377087 h 3674557"/>
              <a:gd name="connsiteX518" fmla="*/ 2022609 w 6745475"/>
              <a:gd name="connsiteY518" fmla="*/ 2345735 h 3674557"/>
              <a:gd name="connsiteX519" fmla="*/ 2053963 w 6745475"/>
              <a:gd name="connsiteY519" fmla="*/ 2377087 h 3674557"/>
              <a:gd name="connsiteX520" fmla="*/ 2053981 w 6745475"/>
              <a:gd name="connsiteY520" fmla="*/ 2197954 h 3674557"/>
              <a:gd name="connsiteX521" fmla="*/ 2022626 w 6745475"/>
              <a:gd name="connsiteY521" fmla="*/ 2232998 h 3674557"/>
              <a:gd name="connsiteX522" fmla="*/ 1987585 w 6745475"/>
              <a:gd name="connsiteY522" fmla="*/ 2197954 h 3674557"/>
              <a:gd name="connsiteX523" fmla="*/ 2022626 w 6745475"/>
              <a:gd name="connsiteY523" fmla="*/ 2166602 h 3674557"/>
              <a:gd name="connsiteX524" fmla="*/ 2053981 w 6745475"/>
              <a:gd name="connsiteY524" fmla="*/ 2197954 h 3674557"/>
              <a:gd name="connsiteX525" fmla="*/ 2053993 w 6745475"/>
              <a:gd name="connsiteY525" fmla="*/ 2015410 h 3674557"/>
              <a:gd name="connsiteX526" fmla="*/ 2022637 w 6745475"/>
              <a:gd name="connsiteY526" fmla="*/ 2053797 h 3674557"/>
              <a:gd name="connsiteX527" fmla="*/ 1987598 w 6745475"/>
              <a:gd name="connsiteY527" fmla="*/ 2015410 h 3674557"/>
              <a:gd name="connsiteX528" fmla="*/ 2022637 w 6745475"/>
              <a:gd name="connsiteY528" fmla="*/ 1978944 h 3674557"/>
              <a:gd name="connsiteX529" fmla="*/ 2053993 w 6745475"/>
              <a:gd name="connsiteY529" fmla="*/ 2015410 h 3674557"/>
              <a:gd name="connsiteX530" fmla="*/ 2054009 w 6745475"/>
              <a:gd name="connsiteY530" fmla="*/ 1837218 h 3674557"/>
              <a:gd name="connsiteX531" fmla="*/ 2018962 w 6745475"/>
              <a:gd name="connsiteY531" fmla="*/ 1874619 h 3674557"/>
              <a:gd name="connsiteX532" fmla="*/ 1987610 w 6745475"/>
              <a:gd name="connsiteY532" fmla="*/ 1837218 h 3674557"/>
              <a:gd name="connsiteX533" fmla="*/ 2018962 w 6745475"/>
              <a:gd name="connsiteY533" fmla="*/ 1799819 h 3674557"/>
              <a:gd name="connsiteX534" fmla="*/ 2054009 w 6745475"/>
              <a:gd name="connsiteY534" fmla="*/ 1837218 h 3674557"/>
              <a:gd name="connsiteX535" fmla="*/ 2054014 w 6745475"/>
              <a:gd name="connsiteY535" fmla="*/ 1658088 h 3674557"/>
              <a:gd name="connsiteX536" fmla="*/ 2018977 w 6745475"/>
              <a:gd name="connsiteY536" fmla="*/ 1695489 h 3674557"/>
              <a:gd name="connsiteX537" fmla="*/ 1987618 w 6745475"/>
              <a:gd name="connsiteY537" fmla="*/ 1658088 h 3674557"/>
              <a:gd name="connsiteX538" fmla="*/ 2018977 w 6745475"/>
              <a:gd name="connsiteY538" fmla="*/ 1620687 h 3674557"/>
              <a:gd name="connsiteX539" fmla="*/ 2054014 w 6745475"/>
              <a:gd name="connsiteY539" fmla="*/ 1658088 h 3674557"/>
              <a:gd name="connsiteX540" fmla="*/ 2054019 w 6745475"/>
              <a:gd name="connsiteY540" fmla="*/ 1476603 h 3674557"/>
              <a:gd name="connsiteX541" fmla="*/ 2018985 w 6745475"/>
              <a:gd name="connsiteY541" fmla="*/ 1507957 h 3674557"/>
              <a:gd name="connsiteX542" fmla="*/ 1987628 w 6745475"/>
              <a:gd name="connsiteY542" fmla="*/ 1476603 h 3674557"/>
              <a:gd name="connsiteX543" fmla="*/ 2018985 w 6745475"/>
              <a:gd name="connsiteY543" fmla="*/ 1441562 h 3674557"/>
              <a:gd name="connsiteX544" fmla="*/ 2054019 w 6745475"/>
              <a:gd name="connsiteY544" fmla="*/ 1476603 h 3674557"/>
              <a:gd name="connsiteX545" fmla="*/ 2054026 w 6745475"/>
              <a:gd name="connsiteY545" fmla="*/ 1297473 h 3674557"/>
              <a:gd name="connsiteX546" fmla="*/ 2018985 w 6745475"/>
              <a:gd name="connsiteY546" fmla="*/ 1328828 h 3674557"/>
              <a:gd name="connsiteX547" fmla="*/ 1987628 w 6745475"/>
              <a:gd name="connsiteY547" fmla="*/ 1297473 h 3674557"/>
              <a:gd name="connsiteX548" fmla="*/ 2018985 w 6745475"/>
              <a:gd name="connsiteY548" fmla="*/ 1262431 h 3674557"/>
              <a:gd name="connsiteX549" fmla="*/ 2054026 w 6745475"/>
              <a:gd name="connsiteY549" fmla="*/ 1297473 h 3674557"/>
              <a:gd name="connsiteX550" fmla="*/ 2054026 w 6745475"/>
              <a:gd name="connsiteY550" fmla="*/ 1114656 h 3674557"/>
              <a:gd name="connsiteX551" fmla="*/ 2018995 w 6745475"/>
              <a:gd name="connsiteY551" fmla="*/ 1149700 h 3674557"/>
              <a:gd name="connsiteX552" fmla="*/ 1987643 w 6745475"/>
              <a:gd name="connsiteY552" fmla="*/ 1114656 h 3674557"/>
              <a:gd name="connsiteX553" fmla="*/ 2018995 w 6745475"/>
              <a:gd name="connsiteY553" fmla="*/ 1083304 h 3674557"/>
              <a:gd name="connsiteX554" fmla="*/ 2054026 w 6745475"/>
              <a:gd name="connsiteY554" fmla="*/ 1114656 h 3674557"/>
              <a:gd name="connsiteX555" fmla="*/ 2054044 w 6745475"/>
              <a:gd name="connsiteY555" fmla="*/ 935525 h 3674557"/>
              <a:gd name="connsiteX556" fmla="*/ 2019000 w 6745475"/>
              <a:gd name="connsiteY556" fmla="*/ 970570 h 3674557"/>
              <a:gd name="connsiteX557" fmla="*/ 1987643 w 6745475"/>
              <a:gd name="connsiteY557" fmla="*/ 935525 h 3674557"/>
              <a:gd name="connsiteX558" fmla="*/ 2019000 w 6745475"/>
              <a:gd name="connsiteY558" fmla="*/ 904174 h 3674557"/>
              <a:gd name="connsiteX559" fmla="*/ 2054044 w 6745475"/>
              <a:gd name="connsiteY559" fmla="*/ 935525 h 3674557"/>
              <a:gd name="connsiteX560" fmla="*/ 2233091 w 6745475"/>
              <a:gd name="connsiteY560" fmla="*/ 2377087 h 3674557"/>
              <a:gd name="connsiteX561" fmla="*/ 2201736 w 6745475"/>
              <a:gd name="connsiteY561" fmla="*/ 2412131 h 3674557"/>
              <a:gd name="connsiteX562" fmla="*/ 2166695 w 6745475"/>
              <a:gd name="connsiteY562" fmla="*/ 2377087 h 3674557"/>
              <a:gd name="connsiteX563" fmla="*/ 2201736 w 6745475"/>
              <a:gd name="connsiteY563" fmla="*/ 2345735 h 3674557"/>
              <a:gd name="connsiteX564" fmla="*/ 2233091 w 6745475"/>
              <a:gd name="connsiteY564" fmla="*/ 2377087 h 3674557"/>
              <a:gd name="connsiteX565" fmla="*/ 2233108 w 6745475"/>
              <a:gd name="connsiteY565" fmla="*/ 2197954 h 3674557"/>
              <a:gd name="connsiteX566" fmla="*/ 2201754 w 6745475"/>
              <a:gd name="connsiteY566" fmla="*/ 2232998 h 3674557"/>
              <a:gd name="connsiteX567" fmla="*/ 2166712 w 6745475"/>
              <a:gd name="connsiteY567" fmla="*/ 2197954 h 3674557"/>
              <a:gd name="connsiteX568" fmla="*/ 2201754 w 6745475"/>
              <a:gd name="connsiteY568" fmla="*/ 2166602 h 3674557"/>
              <a:gd name="connsiteX569" fmla="*/ 2233108 w 6745475"/>
              <a:gd name="connsiteY569" fmla="*/ 2197954 h 3674557"/>
              <a:gd name="connsiteX570" fmla="*/ 2233121 w 6745475"/>
              <a:gd name="connsiteY570" fmla="*/ 2015410 h 3674557"/>
              <a:gd name="connsiteX571" fmla="*/ 2201767 w 6745475"/>
              <a:gd name="connsiteY571" fmla="*/ 2053797 h 3674557"/>
              <a:gd name="connsiteX572" fmla="*/ 2166725 w 6745475"/>
              <a:gd name="connsiteY572" fmla="*/ 2015410 h 3674557"/>
              <a:gd name="connsiteX573" fmla="*/ 2201767 w 6745475"/>
              <a:gd name="connsiteY573" fmla="*/ 1978944 h 3674557"/>
              <a:gd name="connsiteX574" fmla="*/ 2233121 w 6745475"/>
              <a:gd name="connsiteY574" fmla="*/ 2015410 h 3674557"/>
              <a:gd name="connsiteX575" fmla="*/ 2233134 w 6745475"/>
              <a:gd name="connsiteY575" fmla="*/ 1837218 h 3674557"/>
              <a:gd name="connsiteX576" fmla="*/ 2201779 w 6745475"/>
              <a:gd name="connsiteY576" fmla="*/ 1874619 h 3674557"/>
              <a:gd name="connsiteX577" fmla="*/ 2166738 w 6745475"/>
              <a:gd name="connsiteY577" fmla="*/ 1837218 h 3674557"/>
              <a:gd name="connsiteX578" fmla="*/ 2201779 w 6745475"/>
              <a:gd name="connsiteY578" fmla="*/ 1799819 h 3674557"/>
              <a:gd name="connsiteX579" fmla="*/ 2233134 w 6745475"/>
              <a:gd name="connsiteY579" fmla="*/ 1837218 h 3674557"/>
              <a:gd name="connsiteX580" fmla="*/ 2233149 w 6745475"/>
              <a:gd name="connsiteY580" fmla="*/ 1655728 h 3674557"/>
              <a:gd name="connsiteX581" fmla="*/ 2201784 w 6745475"/>
              <a:gd name="connsiteY581" fmla="*/ 1687083 h 3674557"/>
              <a:gd name="connsiteX582" fmla="*/ 2166753 w 6745475"/>
              <a:gd name="connsiteY582" fmla="*/ 1655728 h 3674557"/>
              <a:gd name="connsiteX583" fmla="*/ 2201784 w 6745475"/>
              <a:gd name="connsiteY583" fmla="*/ 1620687 h 3674557"/>
              <a:gd name="connsiteX584" fmla="*/ 2233149 w 6745475"/>
              <a:gd name="connsiteY584" fmla="*/ 1655728 h 3674557"/>
              <a:gd name="connsiteX585" fmla="*/ 2233156 w 6745475"/>
              <a:gd name="connsiteY585" fmla="*/ 1476603 h 3674557"/>
              <a:gd name="connsiteX586" fmla="*/ 2201794 w 6745475"/>
              <a:gd name="connsiteY586" fmla="*/ 1507957 h 3674557"/>
              <a:gd name="connsiteX587" fmla="*/ 2166758 w 6745475"/>
              <a:gd name="connsiteY587" fmla="*/ 1476603 h 3674557"/>
              <a:gd name="connsiteX588" fmla="*/ 2201794 w 6745475"/>
              <a:gd name="connsiteY588" fmla="*/ 1441562 h 3674557"/>
              <a:gd name="connsiteX589" fmla="*/ 2233156 w 6745475"/>
              <a:gd name="connsiteY589" fmla="*/ 1476603 h 3674557"/>
              <a:gd name="connsiteX590" fmla="*/ 2233156 w 6745475"/>
              <a:gd name="connsiteY590" fmla="*/ 1297473 h 3674557"/>
              <a:gd name="connsiteX591" fmla="*/ 2201794 w 6745475"/>
              <a:gd name="connsiteY591" fmla="*/ 1328828 h 3674557"/>
              <a:gd name="connsiteX592" fmla="*/ 2166763 w 6745475"/>
              <a:gd name="connsiteY592" fmla="*/ 1297473 h 3674557"/>
              <a:gd name="connsiteX593" fmla="*/ 2201794 w 6745475"/>
              <a:gd name="connsiteY593" fmla="*/ 1262431 h 3674557"/>
              <a:gd name="connsiteX594" fmla="*/ 2233156 w 6745475"/>
              <a:gd name="connsiteY594" fmla="*/ 1297473 h 3674557"/>
              <a:gd name="connsiteX595" fmla="*/ 2233164 w 6745475"/>
              <a:gd name="connsiteY595" fmla="*/ 1114656 h 3674557"/>
              <a:gd name="connsiteX596" fmla="*/ 2201812 w 6745475"/>
              <a:gd name="connsiteY596" fmla="*/ 1149700 h 3674557"/>
              <a:gd name="connsiteX597" fmla="*/ 2166763 w 6745475"/>
              <a:gd name="connsiteY597" fmla="*/ 1114656 h 3674557"/>
              <a:gd name="connsiteX598" fmla="*/ 2201812 w 6745475"/>
              <a:gd name="connsiteY598" fmla="*/ 1083304 h 3674557"/>
              <a:gd name="connsiteX599" fmla="*/ 2233164 w 6745475"/>
              <a:gd name="connsiteY599" fmla="*/ 1114656 h 3674557"/>
              <a:gd name="connsiteX600" fmla="*/ 2233174 w 6745475"/>
              <a:gd name="connsiteY600" fmla="*/ 935525 h 3674557"/>
              <a:gd name="connsiteX601" fmla="*/ 2201812 w 6745475"/>
              <a:gd name="connsiteY601" fmla="*/ 970570 h 3674557"/>
              <a:gd name="connsiteX602" fmla="*/ 2166771 w 6745475"/>
              <a:gd name="connsiteY602" fmla="*/ 935525 h 3674557"/>
              <a:gd name="connsiteX603" fmla="*/ 2201812 w 6745475"/>
              <a:gd name="connsiteY603" fmla="*/ 904174 h 3674557"/>
              <a:gd name="connsiteX604" fmla="*/ 2233174 w 6745475"/>
              <a:gd name="connsiteY604" fmla="*/ 935525 h 3674557"/>
              <a:gd name="connsiteX605" fmla="*/ 2412238 w 6745475"/>
              <a:gd name="connsiteY605" fmla="*/ 2197954 h 3674557"/>
              <a:gd name="connsiteX606" fmla="*/ 2380884 w 6745475"/>
              <a:gd name="connsiteY606" fmla="*/ 2232998 h 3674557"/>
              <a:gd name="connsiteX607" fmla="*/ 2345843 w 6745475"/>
              <a:gd name="connsiteY607" fmla="*/ 2197954 h 3674557"/>
              <a:gd name="connsiteX608" fmla="*/ 2380884 w 6745475"/>
              <a:gd name="connsiteY608" fmla="*/ 2166602 h 3674557"/>
              <a:gd name="connsiteX609" fmla="*/ 2412238 w 6745475"/>
              <a:gd name="connsiteY609" fmla="*/ 2197954 h 3674557"/>
              <a:gd name="connsiteX610" fmla="*/ 2412251 w 6745475"/>
              <a:gd name="connsiteY610" fmla="*/ 2015410 h 3674557"/>
              <a:gd name="connsiteX611" fmla="*/ 2380899 w 6745475"/>
              <a:gd name="connsiteY611" fmla="*/ 2053797 h 3674557"/>
              <a:gd name="connsiteX612" fmla="*/ 2345858 w 6745475"/>
              <a:gd name="connsiteY612" fmla="*/ 2015410 h 3674557"/>
              <a:gd name="connsiteX613" fmla="*/ 2380899 w 6745475"/>
              <a:gd name="connsiteY613" fmla="*/ 1978944 h 3674557"/>
              <a:gd name="connsiteX614" fmla="*/ 2412251 w 6745475"/>
              <a:gd name="connsiteY614" fmla="*/ 2015410 h 3674557"/>
              <a:gd name="connsiteX615" fmla="*/ 2412261 w 6745475"/>
              <a:gd name="connsiteY615" fmla="*/ 1837218 h 3674557"/>
              <a:gd name="connsiteX616" fmla="*/ 2380912 w 6745475"/>
              <a:gd name="connsiteY616" fmla="*/ 1874619 h 3674557"/>
              <a:gd name="connsiteX617" fmla="*/ 2345870 w 6745475"/>
              <a:gd name="connsiteY617" fmla="*/ 1837218 h 3674557"/>
              <a:gd name="connsiteX618" fmla="*/ 2380912 w 6745475"/>
              <a:gd name="connsiteY618" fmla="*/ 1799819 h 3674557"/>
              <a:gd name="connsiteX619" fmla="*/ 2412261 w 6745475"/>
              <a:gd name="connsiteY619" fmla="*/ 1837218 h 3674557"/>
              <a:gd name="connsiteX620" fmla="*/ 2412271 w 6745475"/>
              <a:gd name="connsiteY620" fmla="*/ 1655728 h 3674557"/>
              <a:gd name="connsiteX621" fmla="*/ 2380925 w 6745475"/>
              <a:gd name="connsiteY621" fmla="*/ 1687083 h 3674557"/>
              <a:gd name="connsiteX622" fmla="*/ 2345878 w 6745475"/>
              <a:gd name="connsiteY622" fmla="*/ 1655728 h 3674557"/>
              <a:gd name="connsiteX623" fmla="*/ 2380925 w 6745475"/>
              <a:gd name="connsiteY623" fmla="*/ 1620687 h 3674557"/>
              <a:gd name="connsiteX624" fmla="*/ 2412271 w 6745475"/>
              <a:gd name="connsiteY624" fmla="*/ 1655728 h 3674557"/>
              <a:gd name="connsiteX625" fmla="*/ 2412284 w 6745475"/>
              <a:gd name="connsiteY625" fmla="*/ 1476603 h 3674557"/>
              <a:gd name="connsiteX626" fmla="*/ 2380927 w 6745475"/>
              <a:gd name="connsiteY626" fmla="*/ 1507957 h 3674557"/>
              <a:gd name="connsiteX627" fmla="*/ 2345883 w 6745475"/>
              <a:gd name="connsiteY627" fmla="*/ 1476603 h 3674557"/>
              <a:gd name="connsiteX628" fmla="*/ 2380927 w 6745475"/>
              <a:gd name="connsiteY628" fmla="*/ 1441562 h 3674557"/>
              <a:gd name="connsiteX629" fmla="*/ 2412284 w 6745475"/>
              <a:gd name="connsiteY629" fmla="*/ 1476603 h 3674557"/>
              <a:gd name="connsiteX630" fmla="*/ 2412294 w 6745475"/>
              <a:gd name="connsiteY630" fmla="*/ 1297473 h 3674557"/>
              <a:gd name="connsiteX631" fmla="*/ 2380935 w 6745475"/>
              <a:gd name="connsiteY631" fmla="*/ 1328828 h 3674557"/>
              <a:gd name="connsiteX632" fmla="*/ 2345898 w 6745475"/>
              <a:gd name="connsiteY632" fmla="*/ 1297473 h 3674557"/>
              <a:gd name="connsiteX633" fmla="*/ 2380935 w 6745475"/>
              <a:gd name="connsiteY633" fmla="*/ 1262431 h 3674557"/>
              <a:gd name="connsiteX634" fmla="*/ 2412294 w 6745475"/>
              <a:gd name="connsiteY634" fmla="*/ 1297473 h 3674557"/>
              <a:gd name="connsiteX635" fmla="*/ 2412302 w 6745475"/>
              <a:gd name="connsiteY635" fmla="*/ 1114656 h 3674557"/>
              <a:gd name="connsiteX636" fmla="*/ 2380945 w 6745475"/>
              <a:gd name="connsiteY636" fmla="*/ 1149700 h 3674557"/>
              <a:gd name="connsiteX637" fmla="*/ 2345908 w 6745475"/>
              <a:gd name="connsiteY637" fmla="*/ 1114656 h 3674557"/>
              <a:gd name="connsiteX638" fmla="*/ 2380945 w 6745475"/>
              <a:gd name="connsiteY638" fmla="*/ 1083304 h 3674557"/>
              <a:gd name="connsiteX639" fmla="*/ 2412302 w 6745475"/>
              <a:gd name="connsiteY639" fmla="*/ 1114656 h 3674557"/>
              <a:gd name="connsiteX640" fmla="*/ 2412302 w 6745475"/>
              <a:gd name="connsiteY640" fmla="*/ 935525 h 3674557"/>
              <a:gd name="connsiteX641" fmla="*/ 2380945 w 6745475"/>
              <a:gd name="connsiteY641" fmla="*/ 970570 h 3674557"/>
              <a:gd name="connsiteX642" fmla="*/ 2345908 w 6745475"/>
              <a:gd name="connsiteY642" fmla="*/ 935525 h 3674557"/>
              <a:gd name="connsiteX643" fmla="*/ 2380945 w 6745475"/>
              <a:gd name="connsiteY643" fmla="*/ 904174 h 3674557"/>
              <a:gd name="connsiteX644" fmla="*/ 2412302 w 6745475"/>
              <a:gd name="connsiteY644" fmla="*/ 935525 h 3674557"/>
              <a:gd name="connsiteX645" fmla="*/ 2412314 w 6745475"/>
              <a:gd name="connsiteY645" fmla="*/ 747868 h 3674557"/>
              <a:gd name="connsiteX646" fmla="*/ 2380950 w 6745475"/>
              <a:gd name="connsiteY646" fmla="*/ 782912 h 3674557"/>
              <a:gd name="connsiteX647" fmla="*/ 2345911 w 6745475"/>
              <a:gd name="connsiteY647" fmla="*/ 747868 h 3674557"/>
              <a:gd name="connsiteX648" fmla="*/ 2380950 w 6745475"/>
              <a:gd name="connsiteY648" fmla="*/ 716516 h 3674557"/>
              <a:gd name="connsiteX649" fmla="*/ 2412314 w 6745475"/>
              <a:gd name="connsiteY649" fmla="*/ 747868 h 3674557"/>
              <a:gd name="connsiteX650" fmla="*/ 2591399 w 6745475"/>
              <a:gd name="connsiteY650" fmla="*/ 1655728 h 3674557"/>
              <a:gd name="connsiteX651" fmla="*/ 2561881 w 6745475"/>
              <a:gd name="connsiteY651" fmla="*/ 1687083 h 3674557"/>
              <a:gd name="connsiteX652" fmla="*/ 2525005 w 6745475"/>
              <a:gd name="connsiteY652" fmla="*/ 1655728 h 3674557"/>
              <a:gd name="connsiteX653" fmla="*/ 2561881 w 6745475"/>
              <a:gd name="connsiteY653" fmla="*/ 1620687 h 3674557"/>
              <a:gd name="connsiteX654" fmla="*/ 2591399 w 6745475"/>
              <a:gd name="connsiteY654" fmla="*/ 1655728 h 3674557"/>
              <a:gd name="connsiteX655" fmla="*/ 2591399 w 6745475"/>
              <a:gd name="connsiteY655" fmla="*/ 1476603 h 3674557"/>
              <a:gd name="connsiteX656" fmla="*/ 2561881 w 6745475"/>
              <a:gd name="connsiteY656" fmla="*/ 1507957 h 3674557"/>
              <a:gd name="connsiteX657" fmla="*/ 2525016 w 6745475"/>
              <a:gd name="connsiteY657" fmla="*/ 1476603 h 3674557"/>
              <a:gd name="connsiteX658" fmla="*/ 2561881 w 6745475"/>
              <a:gd name="connsiteY658" fmla="*/ 1441562 h 3674557"/>
              <a:gd name="connsiteX659" fmla="*/ 2591399 w 6745475"/>
              <a:gd name="connsiteY659" fmla="*/ 1476603 h 3674557"/>
              <a:gd name="connsiteX660" fmla="*/ 2591406 w 6745475"/>
              <a:gd name="connsiteY660" fmla="*/ 1297473 h 3674557"/>
              <a:gd name="connsiteX661" fmla="*/ 2561886 w 6745475"/>
              <a:gd name="connsiteY661" fmla="*/ 1328828 h 3674557"/>
              <a:gd name="connsiteX662" fmla="*/ 2525016 w 6745475"/>
              <a:gd name="connsiteY662" fmla="*/ 1297473 h 3674557"/>
              <a:gd name="connsiteX663" fmla="*/ 2561886 w 6745475"/>
              <a:gd name="connsiteY663" fmla="*/ 1262431 h 3674557"/>
              <a:gd name="connsiteX664" fmla="*/ 2591406 w 6745475"/>
              <a:gd name="connsiteY664" fmla="*/ 1297473 h 3674557"/>
              <a:gd name="connsiteX665" fmla="*/ 2591406 w 6745475"/>
              <a:gd name="connsiteY665" fmla="*/ 1114656 h 3674557"/>
              <a:gd name="connsiteX666" fmla="*/ 2561893 w 6745475"/>
              <a:gd name="connsiteY666" fmla="*/ 1149700 h 3674557"/>
              <a:gd name="connsiteX667" fmla="*/ 2525018 w 6745475"/>
              <a:gd name="connsiteY667" fmla="*/ 1114656 h 3674557"/>
              <a:gd name="connsiteX668" fmla="*/ 2561893 w 6745475"/>
              <a:gd name="connsiteY668" fmla="*/ 1083304 h 3674557"/>
              <a:gd name="connsiteX669" fmla="*/ 2591406 w 6745475"/>
              <a:gd name="connsiteY669" fmla="*/ 1114656 h 3674557"/>
              <a:gd name="connsiteX670" fmla="*/ 2591406 w 6745475"/>
              <a:gd name="connsiteY670" fmla="*/ 935525 h 3674557"/>
              <a:gd name="connsiteX671" fmla="*/ 2561893 w 6745475"/>
              <a:gd name="connsiteY671" fmla="*/ 970570 h 3674557"/>
              <a:gd name="connsiteX672" fmla="*/ 2525018 w 6745475"/>
              <a:gd name="connsiteY672" fmla="*/ 935525 h 3674557"/>
              <a:gd name="connsiteX673" fmla="*/ 2561893 w 6745475"/>
              <a:gd name="connsiteY673" fmla="*/ 904174 h 3674557"/>
              <a:gd name="connsiteX674" fmla="*/ 2591406 w 6745475"/>
              <a:gd name="connsiteY674" fmla="*/ 935525 h 3674557"/>
              <a:gd name="connsiteX675" fmla="*/ 2591421 w 6745475"/>
              <a:gd name="connsiteY675" fmla="*/ 747868 h 3674557"/>
              <a:gd name="connsiteX676" fmla="*/ 2561916 w 6745475"/>
              <a:gd name="connsiteY676" fmla="*/ 782912 h 3674557"/>
              <a:gd name="connsiteX677" fmla="*/ 2525038 w 6745475"/>
              <a:gd name="connsiteY677" fmla="*/ 747868 h 3674557"/>
              <a:gd name="connsiteX678" fmla="*/ 2561916 w 6745475"/>
              <a:gd name="connsiteY678" fmla="*/ 716516 h 3674557"/>
              <a:gd name="connsiteX679" fmla="*/ 2591421 w 6745475"/>
              <a:gd name="connsiteY679" fmla="*/ 747868 h 3674557"/>
              <a:gd name="connsiteX680" fmla="*/ 2599818 w 6745475"/>
              <a:gd name="connsiteY680" fmla="*/ 2195476 h 3674557"/>
              <a:gd name="connsiteX681" fmla="*/ 2563345 w 6745475"/>
              <a:gd name="connsiteY681" fmla="*/ 2232877 h 3674557"/>
              <a:gd name="connsiteX682" fmla="*/ 2524965 w 6745475"/>
              <a:gd name="connsiteY682" fmla="*/ 2195476 h 3674557"/>
              <a:gd name="connsiteX683" fmla="*/ 2563345 w 6745475"/>
              <a:gd name="connsiteY683" fmla="*/ 2158077 h 3674557"/>
              <a:gd name="connsiteX684" fmla="*/ 2599818 w 6745475"/>
              <a:gd name="connsiteY684" fmla="*/ 2195476 h 3674557"/>
              <a:gd name="connsiteX685" fmla="*/ 2599828 w 6745475"/>
              <a:gd name="connsiteY685" fmla="*/ 2015410 h 3674557"/>
              <a:gd name="connsiteX686" fmla="*/ 2563357 w 6745475"/>
              <a:gd name="connsiteY686" fmla="*/ 2053797 h 3674557"/>
              <a:gd name="connsiteX687" fmla="*/ 2524975 w 6745475"/>
              <a:gd name="connsiteY687" fmla="*/ 2015410 h 3674557"/>
              <a:gd name="connsiteX688" fmla="*/ 2563357 w 6745475"/>
              <a:gd name="connsiteY688" fmla="*/ 1978944 h 3674557"/>
              <a:gd name="connsiteX689" fmla="*/ 2599828 w 6745475"/>
              <a:gd name="connsiteY689" fmla="*/ 2015410 h 3674557"/>
              <a:gd name="connsiteX690" fmla="*/ 2599843 w 6745475"/>
              <a:gd name="connsiteY690" fmla="*/ 1837218 h 3674557"/>
              <a:gd name="connsiteX691" fmla="*/ 2563370 w 6745475"/>
              <a:gd name="connsiteY691" fmla="*/ 1874619 h 3674557"/>
              <a:gd name="connsiteX692" fmla="*/ 2524990 w 6745475"/>
              <a:gd name="connsiteY692" fmla="*/ 1837218 h 3674557"/>
              <a:gd name="connsiteX693" fmla="*/ 2563370 w 6745475"/>
              <a:gd name="connsiteY693" fmla="*/ 1799819 h 3674557"/>
              <a:gd name="connsiteX694" fmla="*/ 2599843 w 6745475"/>
              <a:gd name="connsiteY694" fmla="*/ 1837218 h 3674557"/>
              <a:gd name="connsiteX695" fmla="*/ 2778907 w 6745475"/>
              <a:gd name="connsiteY695" fmla="*/ 2015410 h 3674557"/>
              <a:gd name="connsiteX696" fmla="*/ 2741514 w 6745475"/>
              <a:gd name="connsiteY696" fmla="*/ 2053797 h 3674557"/>
              <a:gd name="connsiteX697" fmla="*/ 2704110 w 6745475"/>
              <a:gd name="connsiteY697" fmla="*/ 2015410 h 3674557"/>
              <a:gd name="connsiteX698" fmla="*/ 2741514 w 6745475"/>
              <a:gd name="connsiteY698" fmla="*/ 1978944 h 3674557"/>
              <a:gd name="connsiteX699" fmla="*/ 2778907 w 6745475"/>
              <a:gd name="connsiteY699" fmla="*/ 2015410 h 3674557"/>
              <a:gd name="connsiteX700" fmla="*/ 2778925 w 6745475"/>
              <a:gd name="connsiteY700" fmla="*/ 1837218 h 3674557"/>
              <a:gd name="connsiteX701" fmla="*/ 2741526 w 6745475"/>
              <a:gd name="connsiteY701" fmla="*/ 1874619 h 3674557"/>
              <a:gd name="connsiteX702" fmla="*/ 2704123 w 6745475"/>
              <a:gd name="connsiteY702" fmla="*/ 1837218 h 3674557"/>
              <a:gd name="connsiteX703" fmla="*/ 2741526 w 6745475"/>
              <a:gd name="connsiteY703" fmla="*/ 1799819 h 3674557"/>
              <a:gd name="connsiteX704" fmla="*/ 2778925 w 6745475"/>
              <a:gd name="connsiteY704" fmla="*/ 1837218 h 3674557"/>
              <a:gd name="connsiteX705" fmla="*/ 2778937 w 6745475"/>
              <a:gd name="connsiteY705" fmla="*/ 1655728 h 3674557"/>
              <a:gd name="connsiteX706" fmla="*/ 2741541 w 6745475"/>
              <a:gd name="connsiteY706" fmla="*/ 1687083 h 3674557"/>
              <a:gd name="connsiteX707" fmla="*/ 2704138 w 6745475"/>
              <a:gd name="connsiteY707" fmla="*/ 1655728 h 3674557"/>
              <a:gd name="connsiteX708" fmla="*/ 2741541 w 6745475"/>
              <a:gd name="connsiteY708" fmla="*/ 1620687 h 3674557"/>
              <a:gd name="connsiteX709" fmla="*/ 2778937 w 6745475"/>
              <a:gd name="connsiteY709" fmla="*/ 1655728 h 3674557"/>
              <a:gd name="connsiteX710" fmla="*/ 2778942 w 6745475"/>
              <a:gd name="connsiteY710" fmla="*/ 1476603 h 3674557"/>
              <a:gd name="connsiteX711" fmla="*/ 2741546 w 6745475"/>
              <a:gd name="connsiteY711" fmla="*/ 1507957 h 3674557"/>
              <a:gd name="connsiteX712" fmla="*/ 2704143 w 6745475"/>
              <a:gd name="connsiteY712" fmla="*/ 1476603 h 3674557"/>
              <a:gd name="connsiteX713" fmla="*/ 2741546 w 6745475"/>
              <a:gd name="connsiteY713" fmla="*/ 1441562 h 3674557"/>
              <a:gd name="connsiteX714" fmla="*/ 2778942 w 6745475"/>
              <a:gd name="connsiteY714" fmla="*/ 1476603 h 3674557"/>
              <a:gd name="connsiteX715" fmla="*/ 2778947 w 6745475"/>
              <a:gd name="connsiteY715" fmla="*/ 1297473 h 3674557"/>
              <a:gd name="connsiteX716" fmla="*/ 2741546 w 6745475"/>
              <a:gd name="connsiteY716" fmla="*/ 1328828 h 3674557"/>
              <a:gd name="connsiteX717" fmla="*/ 2704153 w 6745475"/>
              <a:gd name="connsiteY717" fmla="*/ 1297473 h 3674557"/>
              <a:gd name="connsiteX718" fmla="*/ 2741546 w 6745475"/>
              <a:gd name="connsiteY718" fmla="*/ 1262431 h 3674557"/>
              <a:gd name="connsiteX719" fmla="*/ 2778947 w 6745475"/>
              <a:gd name="connsiteY719" fmla="*/ 1297473 h 3674557"/>
              <a:gd name="connsiteX720" fmla="*/ 2778953 w 6745475"/>
              <a:gd name="connsiteY720" fmla="*/ 1114656 h 3674557"/>
              <a:gd name="connsiteX721" fmla="*/ 2741554 w 6745475"/>
              <a:gd name="connsiteY721" fmla="*/ 1149700 h 3674557"/>
              <a:gd name="connsiteX722" fmla="*/ 2704153 w 6745475"/>
              <a:gd name="connsiteY722" fmla="*/ 1114656 h 3674557"/>
              <a:gd name="connsiteX723" fmla="*/ 2741554 w 6745475"/>
              <a:gd name="connsiteY723" fmla="*/ 1083304 h 3674557"/>
              <a:gd name="connsiteX724" fmla="*/ 2778953 w 6745475"/>
              <a:gd name="connsiteY724" fmla="*/ 1114656 h 3674557"/>
              <a:gd name="connsiteX725" fmla="*/ 2778953 w 6745475"/>
              <a:gd name="connsiteY725" fmla="*/ 935525 h 3674557"/>
              <a:gd name="connsiteX726" fmla="*/ 2741562 w 6745475"/>
              <a:gd name="connsiteY726" fmla="*/ 970570 h 3674557"/>
              <a:gd name="connsiteX727" fmla="*/ 2704156 w 6745475"/>
              <a:gd name="connsiteY727" fmla="*/ 935525 h 3674557"/>
              <a:gd name="connsiteX728" fmla="*/ 2741562 w 6745475"/>
              <a:gd name="connsiteY728" fmla="*/ 904174 h 3674557"/>
              <a:gd name="connsiteX729" fmla="*/ 2778953 w 6745475"/>
              <a:gd name="connsiteY729" fmla="*/ 935525 h 3674557"/>
              <a:gd name="connsiteX730" fmla="*/ 2778960 w 6745475"/>
              <a:gd name="connsiteY730" fmla="*/ 747868 h 3674557"/>
              <a:gd name="connsiteX731" fmla="*/ 2741562 w 6745475"/>
              <a:gd name="connsiteY731" fmla="*/ 782912 h 3674557"/>
              <a:gd name="connsiteX732" fmla="*/ 2704166 w 6745475"/>
              <a:gd name="connsiteY732" fmla="*/ 747868 h 3674557"/>
              <a:gd name="connsiteX733" fmla="*/ 2741562 w 6745475"/>
              <a:gd name="connsiteY733" fmla="*/ 716516 h 3674557"/>
              <a:gd name="connsiteX734" fmla="*/ 2778960 w 6745475"/>
              <a:gd name="connsiteY734" fmla="*/ 747868 h 3674557"/>
              <a:gd name="connsiteX735" fmla="*/ 2778960 w 6745475"/>
              <a:gd name="connsiteY735" fmla="*/ 574787 h 3674557"/>
              <a:gd name="connsiteX736" fmla="*/ 2741572 w 6745475"/>
              <a:gd name="connsiteY736" fmla="*/ 612188 h 3674557"/>
              <a:gd name="connsiteX737" fmla="*/ 2704176 w 6745475"/>
              <a:gd name="connsiteY737" fmla="*/ 574787 h 3674557"/>
              <a:gd name="connsiteX738" fmla="*/ 2741572 w 6745475"/>
              <a:gd name="connsiteY738" fmla="*/ 537388 h 3674557"/>
              <a:gd name="connsiteX739" fmla="*/ 2778960 w 6745475"/>
              <a:gd name="connsiteY739" fmla="*/ 574787 h 3674557"/>
              <a:gd name="connsiteX740" fmla="*/ 2958040 w 6745475"/>
              <a:gd name="connsiteY740" fmla="*/ 2015410 h 3674557"/>
              <a:gd name="connsiteX741" fmla="*/ 2920639 w 6745475"/>
              <a:gd name="connsiteY741" fmla="*/ 2053797 h 3674557"/>
              <a:gd name="connsiteX742" fmla="*/ 2883238 w 6745475"/>
              <a:gd name="connsiteY742" fmla="*/ 2015410 h 3674557"/>
              <a:gd name="connsiteX743" fmla="*/ 2920639 w 6745475"/>
              <a:gd name="connsiteY743" fmla="*/ 1978944 h 3674557"/>
              <a:gd name="connsiteX744" fmla="*/ 2958040 w 6745475"/>
              <a:gd name="connsiteY744" fmla="*/ 2015410 h 3674557"/>
              <a:gd name="connsiteX745" fmla="*/ 2958052 w 6745475"/>
              <a:gd name="connsiteY745" fmla="*/ 1837218 h 3674557"/>
              <a:gd name="connsiteX746" fmla="*/ 2920651 w 6745475"/>
              <a:gd name="connsiteY746" fmla="*/ 1874619 h 3674557"/>
              <a:gd name="connsiteX747" fmla="*/ 2883253 w 6745475"/>
              <a:gd name="connsiteY747" fmla="*/ 1837218 h 3674557"/>
              <a:gd name="connsiteX748" fmla="*/ 2920651 w 6745475"/>
              <a:gd name="connsiteY748" fmla="*/ 1799819 h 3674557"/>
              <a:gd name="connsiteX749" fmla="*/ 2958052 w 6745475"/>
              <a:gd name="connsiteY749" fmla="*/ 1837218 h 3674557"/>
              <a:gd name="connsiteX750" fmla="*/ 2958060 w 6745475"/>
              <a:gd name="connsiteY750" fmla="*/ 1655728 h 3674557"/>
              <a:gd name="connsiteX751" fmla="*/ 2920662 w 6745475"/>
              <a:gd name="connsiteY751" fmla="*/ 1687083 h 3674557"/>
              <a:gd name="connsiteX752" fmla="*/ 2883258 w 6745475"/>
              <a:gd name="connsiteY752" fmla="*/ 1655728 h 3674557"/>
              <a:gd name="connsiteX753" fmla="*/ 2920662 w 6745475"/>
              <a:gd name="connsiteY753" fmla="*/ 1620687 h 3674557"/>
              <a:gd name="connsiteX754" fmla="*/ 2958060 w 6745475"/>
              <a:gd name="connsiteY754" fmla="*/ 1655728 h 3674557"/>
              <a:gd name="connsiteX755" fmla="*/ 2958067 w 6745475"/>
              <a:gd name="connsiteY755" fmla="*/ 1476603 h 3674557"/>
              <a:gd name="connsiteX756" fmla="*/ 2920664 w 6745475"/>
              <a:gd name="connsiteY756" fmla="*/ 1507957 h 3674557"/>
              <a:gd name="connsiteX757" fmla="*/ 2883263 w 6745475"/>
              <a:gd name="connsiteY757" fmla="*/ 1476603 h 3674557"/>
              <a:gd name="connsiteX758" fmla="*/ 2920664 w 6745475"/>
              <a:gd name="connsiteY758" fmla="*/ 1441562 h 3674557"/>
              <a:gd name="connsiteX759" fmla="*/ 2958067 w 6745475"/>
              <a:gd name="connsiteY759" fmla="*/ 1476603 h 3674557"/>
              <a:gd name="connsiteX760" fmla="*/ 2958067 w 6745475"/>
              <a:gd name="connsiteY760" fmla="*/ 1297473 h 3674557"/>
              <a:gd name="connsiteX761" fmla="*/ 2920669 w 6745475"/>
              <a:gd name="connsiteY761" fmla="*/ 1328828 h 3674557"/>
              <a:gd name="connsiteX762" fmla="*/ 2883275 w 6745475"/>
              <a:gd name="connsiteY762" fmla="*/ 1297473 h 3674557"/>
              <a:gd name="connsiteX763" fmla="*/ 2920669 w 6745475"/>
              <a:gd name="connsiteY763" fmla="*/ 1262431 h 3674557"/>
              <a:gd name="connsiteX764" fmla="*/ 2958067 w 6745475"/>
              <a:gd name="connsiteY764" fmla="*/ 1297473 h 3674557"/>
              <a:gd name="connsiteX765" fmla="*/ 2958085 w 6745475"/>
              <a:gd name="connsiteY765" fmla="*/ 1114656 h 3674557"/>
              <a:gd name="connsiteX766" fmla="*/ 2920682 w 6745475"/>
              <a:gd name="connsiteY766" fmla="*/ 1149700 h 3674557"/>
              <a:gd name="connsiteX767" fmla="*/ 2883278 w 6745475"/>
              <a:gd name="connsiteY767" fmla="*/ 1114656 h 3674557"/>
              <a:gd name="connsiteX768" fmla="*/ 2920682 w 6745475"/>
              <a:gd name="connsiteY768" fmla="*/ 1083304 h 3674557"/>
              <a:gd name="connsiteX769" fmla="*/ 2958085 w 6745475"/>
              <a:gd name="connsiteY769" fmla="*/ 1114656 h 3674557"/>
              <a:gd name="connsiteX770" fmla="*/ 2958085 w 6745475"/>
              <a:gd name="connsiteY770" fmla="*/ 935525 h 3674557"/>
              <a:gd name="connsiteX771" fmla="*/ 2920692 w 6745475"/>
              <a:gd name="connsiteY771" fmla="*/ 970570 h 3674557"/>
              <a:gd name="connsiteX772" fmla="*/ 2883278 w 6745475"/>
              <a:gd name="connsiteY772" fmla="*/ 935525 h 3674557"/>
              <a:gd name="connsiteX773" fmla="*/ 2920692 w 6745475"/>
              <a:gd name="connsiteY773" fmla="*/ 904174 h 3674557"/>
              <a:gd name="connsiteX774" fmla="*/ 2958085 w 6745475"/>
              <a:gd name="connsiteY774" fmla="*/ 935525 h 3674557"/>
              <a:gd name="connsiteX775" fmla="*/ 2958103 w 6745475"/>
              <a:gd name="connsiteY775" fmla="*/ 747868 h 3674557"/>
              <a:gd name="connsiteX776" fmla="*/ 2920692 w 6745475"/>
              <a:gd name="connsiteY776" fmla="*/ 782912 h 3674557"/>
              <a:gd name="connsiteX777" fmla="*/ 2883291 w 6745475"/>
              <a:gd name="connsiteY777" fmla="*/ 747868 h 3674557"/>
              <a:gd name="connsiteX778" fmla="*/ 2920692 w 6745475"/>
              <a:gd name="connsiteY778" fmla="*/ 716516 h 3674557"/>
              <a:gd name="connsiteX779" fmla="*/ 2958103 w 6745475"/>
              <a:gd name="connsiteY779" fmla="*/ 747868 h 3674557"/>
              <a:gd name="connsiteX780" fmla="*/ 2958103 w 6745475"/>
              <a:gd name="connsiteY780" fmla="*/ 574787 h 3674557"/>
              <a:gd name="connsiteX781" fmla="*/ 2920694 w 6745475"/>
              <a:gd name="connsiteY781" fmla="*/ 612188 h 3674557"/>
              <a:gd name="connsiteX782" fmla="*/ 2883301 w 6745475"/>
              <a:gd name="connsiteY782" fmla="*/ 574787 h 3674557"/>
              <a:gd name="connsiteX783" fmla="*/ 2920694 w 6745475"/>
              <a:gd name="connsiteY783" fmla="*/ 537388 h 3674557"/>
              <a:gd name="connsiteX784" fmla="*/ 2958103 w 6745475"/>
              <a:gd name="connsiteY784" fmla="*/ 574787 h 3674557"/>
              <a:gd name="connsiteX785" fmla="*/ 3137175 w 6745475"/>
              <a:gd name="connsiteY785" fmla="*/ 1297473 h 3674557"/>
              <a:gd name="connsiteX786" fmla="*/ 3099769 w 6745475"/>
              <a:gd name="connsiteY786" fmla="*/ 1328828 h 3674557"/>
              <a:gd name="connsiteX787" fmla="*/ 3062403 w 6745475"/>
              <a:gd name="connsiteY787" fmla="*/ 1297473 h 3674557"/>
              <a:gd name="connsiteX788" fmla="*/ 3099769 w 6745475"/>
              <a:gd name="connsiteY788" fmla="*/ 1262431 h 3674557"/>
              <a:gd name="connsiteX789" fmla="*/ 3137175 w 6745475"/>
              <a:gd name="connsiteY789" fmla="*/ 1297473 h 3674557"/>
              <a:gd name="connsiteX790" fmla="*/ 3137175 w 6745475"/>
              <a:gd name="connsiteY790" fmla="*/ 1114656 h 3674557"/>
              <a:gd name="connsiteX791" fmla="*/ 3099776 w 6745475"/>
              <a:gd name="connsiteY791" fmla="*/ 1149700 h 3674557"/>
              <a:gd name="connsiteX792" fmla="*/ 3062403 w 6745475"/>
              <a:gd name="connsiteY792" fmla="*/ 1114656 h 3674557"/>
              <a:gd name="connsiteX793" fmla="*/ 3099776 w 6745475"/>
              <a:gd name="connsiteY793" fmla="*/ 1083304 h 3674557"/>
              <a:gd name="connsiteX794" fmla="*/ 3137175 w 6745475"/>
              <a:gd name="connsiteY794" fmla="*/ 1114656 h 3674557"/>
              <a:gd name="connsiteX795" fmla="*/ 3137180 w 6745475"/>
              <a:gd name="connsiteY795" fmla="*/ 935525 h 3674557"/>
              <a:gd name="connsiteX796" fmla="*/ 3099776 w 6745475"/>
              <a:gd name="connsiteY796" fmla="*/ 970570 h 3674557"/>
              <a:gd name="connsiteX797" fmla="*/ 3062405 w 6745475"/>
              <a:gd name="connsiteY797" fmla="*/ 935525 h 3674557"/>
              <a:gd name="connsiteX798" fmla="*/ 3099776 w 6745475"/>
              <a:gd name="connsiteY798" fmla="*/ 904174 h 3674557"/>
              <a:gd name="connsiteX799" fmla="*/ 3137180 w 6745475"/>
              <a:gd name="connsiteY799" fmla="*/ 935525 h 3674557"/>
              <a:gd name="connsiteX800" fmla="*/ 3137180 w 6745475"/>
              <a:gd name="connsiteY800" fmla="*/ 753917 h 3674557"/>
              <a:gd name="connsiteX801" fmla="*/ 3099789 w 6745475"/>
              <a:gd name="connsiteY801" fmla="*/ 791318 h 3674557"/>
              <a:gd name="connsiteX802" fmla="*/ 3062418 w 6745475"/>
              <a:gd name="connsiteY802" fmla="*/ 753917 h 3674557"/>
              <a:gd name="connsiteX803" fmla="*/ 3099789 w 6745475"/>
              <a:gd name="connsiteY803" fmla="*/ 720454 h 3674557"/>
              <a:gd name="connsiteX804" fmla="*/ 3137180 w 6745475"/>
              <a:gd name="connsiteY804" fmla="*/ 753917 h 3674557"/>
              <a:gd name="connsiteX805" fmla="*/ 3137187 w 6745475"/>
              <a:gd name="connsiteY805" fmla="*/ 574787 h 3674557"/>
              <a:gd name="connsiteX806" fmla="*/ 3099789 w 6745475"/>
              <a:gd name="connsiteY806" fmla="*/ 612188 h 3674557"/>
              <a:gd name="connsiteX807" fmla="*/ 3062425 w 6745475"/>
              <a:gd name="connsiteY807" fmla="*/ 574787 h 3674557"/>
              <a:gd name="connsiteX808" fmla="*/ 3099789 w 6745475"/>
              <a:gd name="connsiteY808" fmla="*/ 537388 h 3674557"/>
              <a:gd name="connsiteX809" fmla="*/ 3137187 w 6745475"/>
              <a:gd name="connsiteY809" fmla="*/ 574787 h 3674557"/>
              <a:gd name="connsiteX810" fmla="*/ 3137271 w 6745475"/>
              <a:gd name="connsiteY810" fmla="*/ 2015410 h 3674557"/>
              <a:gd name="connsiteX811" fmla="*/ 3102227 w 6745475"/>
              <a:gd name="connsiteY811" fmla="*/ 2053797 h 3674557"/>
              <a:gd name="connsiteX812" fmla="*/ 3070895 w 6745475"/>
              <a:gd name="connsiteY812" fmla="*/ 2015410 h 3674557"/>
              <a:gd name="connsiteX813" fmla="*/ 3102227 w 6745475"/>
              <a:gd name="connsiteY813" fmla="*/ 1978944 h 3674557"/>
              <a:gd name="connsiteX814" fmla="*/ 3137271 w 6745475"/>
              <a:gd name="connsiteY814" fmla="*/ 2015410 h 3674557"/>
              <a:gd name="connsiteX815" fmla="*/ 3137286 w 6745475"/>
              <a:gd name="connsiteY815" fmla="*/ 1837218 h 3674557"/>
              <a:gd name="connsiteX816" fmla="*/ 3102242 w 6745475"/>
              <a:gd name="connsiteY816" fmla="*/ 1874619 h 3674557"/>
              <a:gd name="connsiteX817" fmla="*/ 3070908 w 6745475"/>
              <a:gd name="connsiteY817" fmla="*/ 1837218 h 3674557"/>
              <a:gd name="connsiteX818" fmla="*/ 3102242 w 6745475"/>
              <a:gd name="connsiteY818" fmla="*/ 1799819 h 3674557"/>
              <a:gd name="connsiteX819" fmla="*/ 3137286 w 6745475"/>
              <a:gd name="connsiteY819" fmla="*/ 1837218 h 3674557"/>
              <a:gd name="connsiteX820" fmla="*/ 3137291 w 6745475"/>
              <a:gd name="connsiteY820" fmla="*/ 1655728 h 3674557"/>
              <a:gd name="connsiteX821" fmla="*/ 3102247 w 6745475"/>
              <a:gd name="connsiteY821" fmla="*/ 1687083 h 3674557"/>
              <a:gd name="connsiteX822" fmla="*/ 3070916 w 6745475"/>
              <a:gd name="connsiteY822" fmla="*/ 1655728 h 3674557"/>
              <a:gd name="connsiteX823" fmla="*/ 3102247 w 6745475"/>
              <a:gd name="connsiteY823" fmla="*/ 1620687 h 3674557"/>
              <a:gd name="connsiteX824" fmla="*/ 3137291 w 6745475"/>
              <a:gd name="connsiteY824" fmla="*/ 1655728 h 3674557"/>
              <a:gd name="connsiteX825" fmla="*/ 3137291 w 6745475"/>
              <a:gd name="connsiteY825" fmla="*/ 1476603 h 3674557"/>
              <a:gd name="connsiteX826" fmla="*/ 3102247 w 6745475"/>
              <a:gd name="connsiteY826" fmla="*/ 1507957 h 3674557"/>
              <a:gd name="connsiteX827" fmla="*/ 3070928 w 6745475"/>
              <a:gd name="connsiteY827" fmla="*/ 1476603 h 3674557"/>
              <a:gd name="connsiteX828" fmla="*/ 3102247 w 6745475"/>
              <a:gd name="connsiteY828" fmla="*/ 1441562 h 3674557"/>
              <a:gd name="connsiteX829" fmla="*/ 3137291 w 6745475"/>
              <a:gd name="connsiteY829" fmla="*/ 1476603 h 3674557"/>
              <a:gd name="connsiteX830" fmla="*/ 3316416 w 6745475"/>
              <a:gd name="connsiteY830" fmla="*/ 1837218 h 3674557"/>
              <a:gd name="connsiteX831" fmla="*/ 3281372 w 6745475"/>
              <a:gd name="connsiteY831" fmla="*/ 1874619 h 3674557"/>
              <a:gd name="connsiteX832" fmla="*/ 3250023 w 6745475"/>
              <a:gd name="connsiteY832" fmla="*/ 1837218 h 3674557"/>
              <a:gd name="connsiteX833" fmla="*/ 3281372 w 6745475"/>
              <a:gd name="connsiteY833" fmla="*/ 1799819 h 3674557"/>
              <a:gd name="connsiteX834" fmla="*/ 3316416 w 6745475"/>
              <a:gd name="connsiteY834" fmla="*/ 1837218 h 3674557"/>
              <a:gd name="connsiteX835" fmla="*/ 3316424 w 6745475"/>
              <a:gd name="connsiteY835" fmla="*/ 1655728 h 3674557"/>
              <a:gd name="connsiteX836" fmla="*/ 3281380 w 6745475"/>
              <a:gd name="connsiteY836" fmla="*/ 1687083 h 3674557"/>
              <a:gd name="connsiteX837" fmla="*/ 3250030 w 6745475"/>
              <a:gd name="connsiteY837" fmla="*/ 1655728 h 3674557"/>
              <a:gd name="connsiteX838" fmla="*/ 3281380 w 6745475"/>
              <a:gd name="connsiteY838" fmla="*/ 1620687 h 3674557"/>
              <a:gd name="connsiteX839" fmla="*/ 3316424 w 6745475"/>
              <a:gd name="connsiteY839" fmla="*/ 1655728 h 3674557"/>
              <a:gd name="connsiteX840" fmla="*/ 3316424 w 6745475"/>
              <a:gd name="connsiteY840" fmla="*/ 1476603 h 3674557"/>
              <a:gd name="connsiteX841" fmla="*/ 3281387 w 6745475"/>
              <a:gd name="connsiteY841" fmla="*/ 1507957 h 3674557"/>
              <a:gd name="connsiteX842" fmla="*/ 3250030 w 6745475"/>
              <a:gd name="connsiteY842" fmla="*/ 1476603 h 3674557"/>
              <a:gd name="connsiteX843" fmla="*/ 3281387 w 6745475"/>
              <a:gd name="connsiteY843" fmla="*/ 1441562 h 3674557"/>
              <a:gd name="connsiteX844" fmla="*/ 3316424 w 6745475"/>
              <a:gd name="connsiteY844" fmla="*/ 1476603 h 3674557"/>
              <a:gd name="connsiteX845" fmla="*/ 3316424 w 6745475"/>
              <a:gd name="connsiteY845" fmla="*/ 1297473 h 3674557"/>
              <a:gd name="connsiteX846" fmla="*/ 3281387 w 6745475"/>
              <a:gd name="connsiteY846" fmla="*/ 1328828 h 3674557"/>
              <a:gd name="connsiteX847" fmla="*/ 3250035 w 6745475"/>
              <a:gd name="connsiteY847" fmla="*/ 1297473 h 3674557"/>
              <a:gd name="connsiteX848" fmla="*/ 3281387 w 6745475"/>
              <a:gd name="connsiteY848" fmla="*/ 1262431 h 3674557"/>
              <a:gd name="connsiteX849" fmla="*/ 3316424 w 6745475"/>
              <a:gd name="connsiteY849" fmla="*/ 1297473 h 3674557"/>
              <a:gd name="connsiteX850" fmla="*/ 3316431 w 6745475"/>
              <a:gd name="connsiteY850" fmla="*/ 1114656 h 3674557"/>
              <a:gd name="connsiteX851" fmla="*/ 3281387 w 6745475"/>
              <a:gd name="connsiteY851" fmla="*/ 1149700 h 3674557"/>
              <a:gd name="connsiteX852" fmla="*/ 3250035 w 6745475"/>
              <a:gd name="connsiteY852" fmla="*/ 1114656 h 3674557"/>
              <a:gd name="connsiteX853" fmla="*/ 3281387 w 6745475"/>
              <a:gd name="connsiteY853" fmla="*/ 1083304 h 3674557"/>
              <a:gd name="connsiteX854" fmla="*/ 3316431 w 6745475"/>
              <a:gd name="connsiteY854" fmla="*/ 1114656 h 3674557"/>
              <a:gd name="connsiteX855" fmla="*/ 3316436 w 6745475"/>
              <a:gd name="connsiteY855" fmla="*/ 935525 h 3674557"/>
              <a:gd name="connsiteX856" fmla="*/ 3281395 w 6745475"/>
              <a:gd name="connsiteY856" fmla="*/ 970570 h 3674557"/>
              <a:gd name="connsiteX857" fmla="*/ 3250043 w 6745475"/>
              <a:gd name="connsiteY857" fmla="*/ 935525 h 3674557"/>
              <a:gd name="connsiteX858" fmla="*/ 3281395 w 6745475"/>
              <a:gd name="connsiteY858" fmla="*/ 904174 h 3674557"/>
              <a:gd name="connsiteX859" fmla="*/ 3316436 w 6745475"/>
              <a:gd name="connsiteY859" fmla="*/ 935525 h 3674557"/>
              <a:gd name="connsiteX860" fmla="*/ 3316436 w 6745475"/>
              <a:gd name="connsiteY860" fmla="*/ 753917 h 3674557"/>
              <a:gd name="connsiteX861" fmla="*/ 3281395 w 6745475"/>
              <a:gd name="connsiteY861" fmla="*/ 791318 h 3674557"/>
              <a:gd name="connsiteX862" fmla="*/ 3250043 w 6745475"/>
              <a:gd name="connsiteY862" fmla="*/ 753917 h 3674557"/>
              <a:gd name="connsiteX863" fmla="*/ 3281395 w 6745475"/>
              <a:gd name="connsiteY863" fmla="*/ 716516 h 3674557"/>
              <a:gd name="connsiteX864" fmla="*/ 3316436 w 6745475"/>
              <a:gd name="connsiteY864" fmla="*/ 753917 h 3674557"/>
              <a:gd name="connsiteX865" fmla="*/ 3316436 w 6745475"/>
              <a:gd name="connsiteY865" fmla="*/ 574787 h 3674557"/>
              <a:gd name="connsiteX866" fmla="*/ 3281400 w 6745475"/>
              <a:gd name="connsiteY866" fmla="*/ 612188 h 3674557"/>
              <a:gd name="connsiteX867" fmla="*/ 3250043 w 6745475"/>
              <a:gd name="connsiteY867" fmla="*/ 574787 h 3674557"/>
              <a:gd name="connsiteX868" fmla="*/ 3281400 w 6745475"/>
              <a:gd name="connsiteY868" fmla="*/ 537388 h 3674557"/>
              <a:gd name="connsiteX869" fmla="*/ 3316436 w 6745475"/>
              <a:gd name="connsiteY869" fmla="*/ 574787 h 3674557"/>
              <a:gd name="connsiteX870" fmla="*/ 3316436 w 6745475"/>
              <a:gd name="connsiteY870" fmla="*/ 395659 h 3674557"/>
              <a:gd name="connsiteX871" fmla="*/ 3281400 w 6745475"/>
              <a:gd name="connsiteY871" fmla="*/ 433060 h 3674557"/>
              <a:gd name="connsiteX872" fmla="*/ 3250043 w 6745475"/>
              <a:gd name="connsiteY872" fmla="*/ 395659 h 3674557"/>
              <a:gd name="connsiteX873" fmla="*/ 3281400 w 6745475"/>
              <a:gd name="connsiteY873" fmla="*/ 358258 h 3674557"/>
              <a:gd name="connsiteX874" fmla="*/ 3316436 w 6745475"/>
              <a:gd name="connsiteY874" fmla="*/ 395659 h 3674557"/>
              <a:gd name="connsiteX875" fmla="*/ 3495528 w 6745475"/>
              <a:gd name="connsiteY875" fmla="*/ 1837218 h 3674557"/>
              <a:gd name="connsiteX876" fmla="*/ 3460497 w 6745475"/>
              <a:gd name="connsiteY876" fmla="*/ 1874619 h 3674557"/>
              <a:gd name="connsiteX877" fmla="*/ 3429140 w 6745475"/>
              <a:gd name="connsiteY877" fmla="*/ 1837218 h 3674557"/>
              <a:gd name="connsiteX878" fmla="*/ 3460497 w 6745475"/>
              <a:gd name="connsiteY878" fmla="*/ 1799819 h 3674557"/>
              <a:gd name="connsiteX879" fmla="*/ 3495528 w 6745475"/>
              <a:gd name="connsiteY879" fmla="*/ 1837218 h 3674557"/>
              <a:gd name="connsiteX880" fmla="*/ 3495539 w 6745475"/>
              <a:gd name="connsiteY880" fmla="*/ 1655728 h 3674557"/>
              <a:gd name="connsiteX881" fmla="*/ 3460500 w 6745475"/>
              <a:gd name="connsiteY881" fmla="*/ 1687083 h 3674557"/>
              <a:gd name="connsiteX882" fmla="*/ 3429151 w 6745475"/>
              <a:gd name="connsiteY882" fmla="*/ 1655728 h 3674557"/>
              <a:gd name="connsiteX883" fmla="*/ 3460500 w 6745475"/>
              <a:gd name="connsiteY883" fmla="*/ 1620687 h 3674557"/>
              <a:gd name="connsiteX884" fmla="*/ 3495539 w 6745475"/>
              <a:gd name="connsiteY884" fmla="*/ 1655728 h 3674557"/>
              <a:gd name="connsiteX885" fmla="*/ 3495539 w 6745475"/>
              <a:gd name="connsiteY885" fmla="*/ 1476603 h 3674557"/>
              <a:gd name="connsiteX886" fmla="*/ 3460505 w 6745475"/>
              <a:gd name="connsiteY886" fmla="*/ 1507957 h 3674557"/>
              <a:gd name="connsiteX887" fmla="*/ 3429156 w 6745475"/>
              <a:gd name="connsiteY887" fmla="*/ 1476603 h 3674557"/>
              <a:gd name="connsiteX888" fmla="*/ 3460505 w 6745475"/>
              <a:gd name="connsiteY888" fmla="*/ 1441562 h 3674557"/>
              <a:gd name="connsiteX889" fmla="*/ 3495539 w 6745475"/>
              <a:gd name="connsiteY889" fmla="*/ 1476603 h 3674557"/>
              <a:gd name="connsiteX890" fmla="*/ 3495544 w 6745475"/>
              <a:gd name="connsiteY890" fmla="*/ 1293783 h 3674557"/>
              <a:gd name="connsiteX891" fmla="*/ 3460505 w 6745475"/>
              <a:gd name="connsiteY891" fmla="*/ 1328828 h 3674557"/>
              <a:gd name="connsiteX892" fmla="*/ 3429163 w 6745475"/>
              <a:gd name="connsiteY892" fmla="*/ 1293783 h 3674557"/>
              <a:gd name="connsiteX893" fmla="*/ 3460505 w 6745475"/>
              <a:gd name="connsiteY893" fmla="*/ 1262431 h 3674557"/>
              <a:gd name="connsiteX894" fmla="*/ 3495544 w 6745475"/>
              <a:gd name="connsiteY894" fmla="*/ 1293783 h 3674557"/>
              <a:gd name="connsiteX895" fmla="*/ 3495544 w 6745475"/>
              <a:gd name="connsiteY895" fmla="*/ 1114656 h 3674557"/>
              <a:gd name="connsiteX896" fmla="*/ 3460512 w 6745475"/>
              <a:gd name="connsiteY896" fmla="*/ 1149700 h 3674557"/>
              <a:gd name="connsiteX897" fmla="*/ 3429163 w 6745475"/>
              <a:gd name="connsiteY897" fmla="*/ 1114656 h 3674557"/>
              <a:gd name="connsiteX898" fmla="*/ 3460512 w 6745475"/>
              <a:gd name="connsiteY898" fmla="*/ 1083304 h 3674557"/>
              <a:gd name="connsiteX899" fmla="*/ 3495544 w 6745475"/>
              <a:gd name="connsiteY899" fmla="*/ 1114656 h 3674557"/>
              <a:gd name="connsiteX900" fmla="*/ 3495551 w 6745475"/>
              <a:gd name="connsiteY900" fmla="*/ 935525 h 3674557"/>
              <a:gd name="connsiteX901" fmla="*/ 3460520 w 6745475"/>
              <a:gd name="connsiteY901" fmla="*/ 970570 h 3674557"/>
              <a:gd name="connsiteX902" fmla="*/ 3429165 w 6745475"/>
              <a:gd name="connsiteY902" fmla="*/ 935525 h 3674557"/>
              <a:gd name="connsiteX903" fmla="*/ 3460520 w 6745475"/>
              <a:gd name="connsiteY903" fmla="*/ 904174 h 3674557"/>
              <a:gd name="connsiteX904" fmla="*/ 3495551 w 6745475"/>
              <a:gd name="connsiteY904" fmla="*/ 935525 h 3674557"/>
              <a:gd name="connsiteX905" fmla="*/ 3495554 w 6745475"/>
              <a:gd name="connsiteY905" fmla="*/ 753917 h 3674557"/>
              <a:gd name="connsiteX906" fmla="*/ 3460520 w 6745475"/>
              <a:gd name="connsiteY906" fmla="*/ 791318 h 3674557"/>
              <a:gd name="connsiteX907" fmla="*/ 3429165 w 6745475"/>
              <a:gd name="connsiteY907" fmla="*/ 753917 h 3674557"/>
              <a:gd name="connsiteX908" fmla="*/ 3460520 w 6745475"/>
              <a:gd name="connsiteY908" fmla="*/ 716516 h 3674557"/>
              <a:gd name="connsiteX909" fmla="*/ 3495554 w 6745475"/>
              <a:gd name="connsiteY909" fmla="*/ 753917 h 3674557"/>
              <a:gd name="connsiteX910" fmla="*/ 3495561 w 6745475"/>
              <a:gd name="connsiteY910" fmla="*/ 574787 h 3674557"/>
              <a:gd name="connsiteX911" fmla="*/ 3460525 w 6745475"/>
              <a:gd name="connsiteY911" fmla="*/ 612188 h 3674557"/>
              <a:gd name="connsiteX912" fmla="*/ 3429168 w 6745475"/>
              <a:gd name="connsiteY912" fmla="*/ 574787 h 3674557"/>
              <a:gd name="connsiteX913" fmla="*/ 3460525 w 6745475"/>
              <a:gd name="connsiteY913" fmla="*/ 537388 h 3674557"/>
              <a:gd name="connsiteX914" fmla="*/ 3495561 w 6745475"/>
              <a:gd name="connsiteY914" fmla="*/ 574787 h 3674557"/>
              <a:gd name="connsiteX915" fmla="*/ 3495561 w 6745475"/>
              <a:gd name="connsiteY915" fmla="*/ 395659 h 3674557"/>
              <a:gd name="connsiteX916" fmla="*/ 3460525 w 6745475"/>
              <a:gd name="connsiteY916" fmla="*/ 433060 h 3674557"/>
              <a:gd name="connsiteX917" fmla="*/ 3429176 w 6745475"/>
              <a:gd name="connsiteY917" fmla="*/ 395659 h 3674557"/>
              <a:gd name="connsiteX918" fmla="*/ 3460525 w 6745475"/>
              <a:gd name="connsiteY918" fmla="*/ 358258 h 3674557"/>
              <a:gd name="connsiteX919" fmla="*/ 3495561 w 6745475"/>
              <a:gd name="connsiteY919" fmla="*/ 395659 h 3674557"/>
              <a:gd name="connsiteX920" fmla="*/ 3674648 w 6745475"/>
              <a:gd name="connsiteY920" fmla="*/ 1837218 h 3674557"/>
              <a:gd name="connsiteX921" fmla="*/ 3643297 w 6745475"/>
              <a:gd name="connsiteY921" fmla="*/ 1874619 h 3674557"/>
              <a:gd name="connsiteX922" fmla="*/ 3608258 w 6745475"/>
              <a:gd name="connsiteY922" fmla="*/ 1837218 h 3674557"/>
              <a:gd name="connsiteX923" fmla="*/ 3643297 w 6745475"/>
              <a:gd name="connsiteY923" fmla="*/ 1799819 h 3674557"/>
              <a:gd name="connsiteX924" fmla="*/ 3674648 w 6745475"/>
              <a:gd name="connsiteY924" fmla="*/ 1837218 h 3674557"/>
              <a:gd name="connsiteX925" fmla="*/ 3674648 w 6745475"/>
              <a:gd name="connsiteY925" fmla="*/ 1655728 h 3674557"/>
              <a:gd name="connsiteX926" fmla="*/ 3643304 w 6745475"/>
              <a:gd name="connsiteY926" fmla="*/ 1687083 h 3674557"/>
              <a:gd name="connsiteX927" fmla="*/ 3608263 w 6745475"/>
              <a:gd name="connsiteY927" fmla="*/ 1655728 h 3674557"/>
              <a:gd name="connsiteX928" fmla="*/ 3643304 w 6745475"/>
              <a:gd name="connsiteY928" fmla="*/ 1620687 h 3674557"/>
              <a:gd name="connsiteX929" fmla="*/ 3674648 w 6745475"/>
              <a:gd name="connsiteY929" fmla="*/ 1655728 h 3674557"/>
              <a:gd name="connsiteX930" fmla="*/ 3674656 w 6745475"/>
              <a:gd name="connsiteY930" fmla="*/ 1476603 h 3674557"/>
              <a:gd name="connsiteX931" fmla="*/ 3643304 w 6745475"/>
              <a:gd name="connsiteY931" fmla="*/ 1507957 h 3674557"/>
              <a:gd name="connsiteX932" fmla="*/ 3608273 w 6745475"/>
              <a:gd name="connsiteY932" fmla="*/ 1476603 h 3674557"/>
              <a:gd name="connsiteX933" fmla="*/ 3643304 w 6745475"/>
              <a:gd name="connsiteY933" fmla="*/ 1441562 h 3674557"/>
              <a:gd name="connsiteX934" fmla="*/ 3674656 w 6745475"/>
              <a:gd name="connsiteY934" fmla="*/ 1476603 h 3674557"/>
              <a:gd name="connsiteX935" fmla="*/ 3674663 w 6745475"/>
              <a:gd name="connsiteY935" fmla="*/ 1293783 h 3674557"/>
              <a:gd name="connsiteX936" fmla="*/ 3643304 w 6745475"/>
              <a:gd name="connsiteY936" fmla="*/ 1328828 h 3674557"/>
              <a:gd name="connsiteX937" fmla="*/ 3608273 w 6745475"/>
              <a:gd name="connsiteY937" fmla="*/ 1293783 h 3674557"/>
              <a:gd name="connsiteX938" fmla="*/ 3643304 w 6745475"/>
              <a:gd name="connsiteY938" fmla="*/ 1262431 h 3674557"/>
              <a:gd name="connsiteX939" fmla="*/ 3674663 w 6745475"/>
              <a:gd name="connsiteY939" fmla="*/ 1293783 h 3674557"/>
              <a:gd name="connsiteX940" fmla="*/ 3674663 w 6745475"/>
              <a:gd name="connsiteY940" fmla="*/ 1114656 h 3674557"/>
              <a:gd name="connsiteX941" fmla="*/ 3639632 w 6745475"/>
              <a:gd name="connsiteY941" fmla="*/ 1149700 h 3674557"/>
              <a:gd name="connsiteX942" fmla="*/ 3608273 w 6745475"/>
              <a:gd name="connsiteY942" fmla="*/ 1114656 h 3674557"/>
              <a:gd name="connsiteX943" fmla="*/ 3639632 w 6745475"/>
              <a:gd name="connsiteY943" fmla="*/ 1083304 h 3674557"/>
              <a:gd name="connsiteX944" fmla="*/ 3674663 w 6745475"/>
              <a:gd name="connsiteY944" fmla="*/ 1114656 h 3674557"/>
              <a:gd name="connsiteX945" fmla="*/ 3674663 w 6745475"/>
              <a:gd name="connsiteY945" fmla="*/ 935525 h 3674557"/>
              <a:gd name="connsiteX946" fmla="*/ 3639632 w 6745475"/>
              <a:gd name="connsiteY946" fmla="*/ 970570 h 3674557"/>
              <a:gd name="connsiteX947" fmla="*/ 3608280 w 6745475"/>
              <a:gd name="connsiteY947" fmla="*/ 935525 h 3674557"/>
              <a:gd name="connsiteX948" fmla="*/ 3639632 w 6745475"/>
              <a:gd name="connsiteY948" fmla="*/ 904174 h 3674557"/>
              <a:gd name="connsiteX949" fmla="*/ 3674663 w 6745475"/>
              <a:gd name="connsiteY949" fmla="*/ 935525 h 3674557"/>
              <a:gd name="connsiteX950" fmla="*/ 3674671 w 6745475"/>
              <a:gd name="connsiteY950" fmla="*/ 753917 h 3674557"/>
              <a:gd name="connsiteX951" fmla="*/ 3639637 w 6745475"/>
              <a:gd name="connsiteY951" fmla="*/ 791318 h 3674557"/>
              <a:gd name="connsiteX952" fmla="*/ 3608288 w 6745475"/>
              <a:gd name="connsiteY952" fmla="*/ 753917 h 3674557"/>
              <a:gd name="connsiteX953" fmla="*/ 3639637 w 6745475"/>
              <a:gd name="connsiteY953" fmla="*/ 716516 h 3674557"/>
              <a:gd name="connsiteX954" fmla="*/ 3674671 w 6745475"/>
              <a:gd name="connsiteY954" fmla="*/ 753917 h 3674557"/>
              <a:gd name="connsiteX955" fmla="*/ 3674671 w 6745475"/>
              <a:gd name="connsiteY955" fmla="*/ 574787 h 3674557"/>
              <a:gd name="connsiteX956" fmla="*/ 3639637 w 6745475"/>
              <a:gd name="connsiteY956" fmla="*/ 612188 h 3674557"/>
              <a:gd name="connsiteX957" fmla="*/ 3608288 w 6745475"/>
              <a:gd name="connsiteY957" fmla="*/ 574787 h 3674557"/>
              <a:gd name="connsiteX958" fmla="*/ 3639637 w 6745475"/>
              <a:gd name="connsiteY958" fmla="*/ 537388 h 3674557"/>
              <a:gd name="connsiteX959" fmla="*/ 3674671 w 6745475"/>
              <a:gd name="connsiteY959" fmla="*/ 574787 h 3674557"/>
              <a:gd name="connsiteX960" fmla="*/ 3674671 w 6745475"/>
              <a:gd name="connsiteY960" fmla="*/ 395659 h 3674557"/>
              <a:gd name="connsiteX961" fmla="*/ 3639637 w 6745475"/>
              <a:gd name="connsiteY961" fmla="*/ 433060 h 3674557"/>
              <a:gd name="connsiteX962" fmla="*/ 3608288 w 6745475"/>
              <a:gd name="connsiteY962" fmla="*/ 395659 h 3674557"/>
              <a:gd name="connsiteX963" fmla="*/ 3639637 w 6745475"/>
              <a:gd name="connsiteY963" fmla="*/ 358258 h 3674557"/>
              <a:gd name="connsiteX964" fmla="*/ 3674671 w 6745475"/>
              <a:gd name="connsiteY964" fmla="*/ 395659 h 3674557"/>
              <a:gd name="connsiteX965" fmla="*/ 3853806 w 6745475"/>
              <a:gd name="connsiteY965" fmla="*/ 1655728 h 3674557"/>
              <a:gd name="connsiteX966" fmla="*/ 3824296 w 6745475"/>
              <a:gd name="connsiteY966" fmla="*/ 1687083 h 3674557"/>
              <a:gd name="connsiteX967" fmla="*/ 3787408 w 6745475"/>
              <a:gd name="connsiteY967" fmla="*/ 1655728 h 3674557"/>
              <a:gd name="connsiteX968" fmla="*/ 3824296 w 6745475"/>
              <a:gd name="connsiteY968" fmla="*/ 1620687 h 3674557"/>
              <a:gd name="connsiteX969" fmla="*/ 3853806 w 6745475"/>
              <a:gd name="connsiteY969" fmla="*/ 1655728 h 3674557"/>
              <a:gd name="connsiteX970" fmla="*/ 3853806 w 6745475"/>
              <a:gd name="connsiteY970" fmla="*/ 1476603 h 3674557"/>
              <a:gd name="connsiteX971" fmla="*/ 3824296 w 6745475"/>
              <a:gd name="connsiteY971" fmla="*/ 1507957 h 3674557"/>
              <a:gd name="connsiteX972" fmla="*/ 3787415 w 6745475"/>
              <a:gd name="connsiteY972" fmla="*/ 1476603 h 3674557"/>
              <a:gd name="connsiteX973" fmla="*/ 3824296 w 6745475"/>
              <a:gd name="connsiteY973" fmla="*/ 1441562 h 3674557"/>
              <a:gd name="connsiteX974" fmla="*/ 3853806 w 6745475"/>
              <a:gd name="connsiteY974" fmla="*/ 1476603 h 3674557"/>
              <a:gd name="connsiteX975" fmla="*/ 3853814 w 6745475"/>
              <a:gd name="connsiteY975" fmla="*/ 1293783 h 3674557"/>
              <a:gd name="connsiteX976" fmla="*/ 3824301 w 6745475"/>
              <a:gd name="connsiteY976" fmla="*/ 1328828 h 3674557"/>
              <a:gd name="connsiteX977" fmla="*/ 3787415 w 6745475"/>
              <a:gd name="connsiteY977" fmla="*/ 1293783 h 3674557"/>
              <a:gd name="connsiteX978" fmla="*/ 3824301 w 6745475"/>
              <a:gd name="connsiteY978" fmla="*/ 1262431 h 3674557"/>
              <a:gd name="connsiteX979" fmla="*/ 3853814 w 6745475"/>
              <a:gd name="connsiteY979" fmla="*/ 1293783 h 3674557"/>
              <a:gd name="connsiteX980" fmla="*/ 3853814 w 6745475"/>
              <a:gd name="connsiteY980" fmla="*/ 1114656 h 3674557"/>
              <a:gd name="connsiteX981" fmla="*/ 3824308 w 6745475"/>
              <a:gd name="connsiteY981" fmla="*/ 1149700 h 3674557"/>
              <a:gd name="connsiteX982" fmla="*/ 3787423 w 6745475"/>
              <a:gd name="connsiteY982" fmla="*/ 1114656 h 3674557"/>
              <a:gd name="connsiteX983" fmla="*/ 3824308 w 6745475"/>
              <a:gd name="connsiteY983" fmla="*/ 1083304 h 3674557"/>
              <a:gd name="connsiteX984" fmla="*/ 3853814 w 6745475"/>
              <a:gd name="connsiteY984" fmla="*/ 1114656 h 3674557"/>
              <a:gd name="connsiteX985" fmla="*/ 3853816 w 6745475"/>
              <a:gd name="connsiteY985" fmla="*/ 935525 h 3674557"/>
              <a:gd name="connsiteX986" fmla="*/ 3824308 w 6745475"/>
              <a:gd name="connsiteY986" fmla="*/ 970570 h 3674557"/>
              <a:gd name="connsiteX987" fmla="*/ 3787428 w 6745475"/>
              <a:gd name="connsiteY987" fmla="*/ 935525 h 3674557"/>
              <a:gd name="connsiteX988" fmla="*/ 3824308 w 6745475"/>
              <a:gd name="connsiteY988" fmla="*/ 904174 h 3674557"/>
              <a:gd name="connsiteX989" fmla="*/ 3853816 w 6745475"/>
              <a:gd name="connsiteY989" fmla="*/ 935525 h 3674557"/>
              <a:gd name="connsiteX990" fmla="*/ 3853821 w 6745475"/>
              <a:gd name="connsiteY990" fmla="*/ 753917 h 3674557"/>
              <a:gd name="connsiteX991" fmla="*/ 3824316 w 6745475"/>
              <a:gd name="connsiteY991" fmla="*/ 791318 h 3674557"/>
              <a:gd name="connsiteX992" fmla="*/ 3787428 w 6745475"/>
              <a:gd name="connsiteY992" fmla="*/ 753917 h 3674557"/>
              <a:gd name="connsiteX993" fmla="*/ 3824316 w 6745475"/>
              <a:gd name="connsiteY993" fmla="*/ 716516 h 3674557"/>
              <a:gd name="connsiteX994" fmla="*/ 3853821 w 6745475"/>
              <a:gd name="connsiteY994" fmla="*/ 753917 h 3674557"/>
              <a:gd name="connsiteX995" fmla="*/ 3853826 w 6745475"/>
              <a:gd name="connsiteY995" fmla="*/ 574787 h 3674557"/>
              <a:gd name="connsiteX996" fmla="*/ 3824316 w 6745475"/>
              <a:gd name="connsiteY996" fmla="*/ 612188 h 3674557"/>
              <a:gd name="connsiteX997" fmla="*/ 3787428 w 6745475"/>
              <a:gd name="connsiteY997" fmla="*/ 574787 h 3674557"/>
              <a:gd name="connsiteX998" fmla="*/ 3824316 w 6745475"/>
              <a:gd name="connsiteY998" fmla="*/ 537388 h 3674557"/>
              <a:gd name="connsiteX999" fmla="*/ 3853826 w 6745475"/>
              <a:gd name="connsiteY999" fmla="*/ 574787 h 3674557"/>
              <a:gd name="connsiteX1000" fmla="*/ 3853826 w 6745475"/>
              <a:gd name="connsiteY1000" fmla="*/ 395659 h 3674557"/>
              <a:gd name="connsiteX1001" fmla="*/ 3824319 w 6745475"/>
              <a:gd name="connsiteY1001" fmla="*/ 433060 h 3674557"/>
              <a:gd name="connsiteX1002" fmla="*/ 3787428 w 6745475"/>
              <a:gd name="connsiteY1002" fmla="*/ 395659 h 3674557"/>
              <a:gd name="connsiteX1003" fmla="*/ 3824319 w 6745475"/>
              <a:gd name="connsiteY1003" fmla="*/ 358258 h 3674557"/>
              <a:gd name="connsiteX1004" fmla="*/ 3853826 w 6745475"/>
              <a:gd name="connsiteY1004" fmla="*/ 395659 h 3674557"/>
              <a:gd name="connsiteX1005" fmla="*/ 4032946 w 6745475"/>
              <a:gd name="connsiteY1005" fmla="*/ 1655728 h 3674557"/>
              <a:gd name="connsiteX1006" fmla="*/ 4001577 w 6745475"/>
              <a:gd name="connsiteY1006" fmla="*/ 1687083 h 3674557"/>
              <a:gd name="connsiteX1007" fmla="*/ 3966538 w 6745475"/>
              <a:gd name="connsiteY1007" fmla="*/ 1655728 h 3674557"/>
              <a:gd name="connsiteX1008" fmla="*/ 4001577 w 6745475"/>
              <a:gd name="connsiteY1008" fmla="*/ 1620687 h 3674557"/>
              <a:gd name="connsiteX1009" fmla="*/ 4032946 w 6745475"/>
              <a:gd name="connsiteY1009" fmla="*/ 1655728 h 3674557"/>
              <a:gd name="connsiteX1010" fmla="*/ 4032946 w 6745475"/>
              <a:gd name="connsiteY1010" fmla="*/ 1476603 h 3674557"/>
              <a:gd name="connsiteX1011" fmla="*/ 4001587 w 6745475"/>
              <a:gd name="connsiteY1011" fmla="*/ 1507957 h 3674557"/>
              <a:gd name="connsiteX1012" fmla="*/ 3966545 w 6745475"/>
              <a:gd name="connsiteY1012" fmla="*/ 1476603 h 3674557"/>
              <a:gd name="connsiteX1013" fmla="*/ 4001587 w 6745475"/>
              <a:gd name="connsiteY1013" fmla="*/ 1441562 h 3674557"/>
              <a:gd name="connsiteX1014" fmla="*/ 4032946 w 6745475"/>
              <a:gd name="connsiteY1014" fmla="*/ 1476603 h 3674557"/>
              <a:gd name="connsiteX1015" fmla="*/ 4032946 w 6745475"/>
              <a:gd name="connsiteY1015" fmla="*/ 1293783 h 3674557"/>
              <a:gd name="connsiteX1016" fmla="*/ 4001587 w 6745475"/>
              <a:gd name="connsiteY1016" fmla="*/ 1328828 h 3674557"/>
              <a:gd name="connsiteX1017" fmla="*/ 3966545 w 6745475"/>
              <a:gd name="connsiteY1017" fmla="*/ 1293783 h 3674557"/>
              <a:gd name="connsiteX1018" fmla="*/ 4001587 w 6745475"/>
              <a:gd name="connsiteY1018" fmla="*/ 1262431 h 3674557"/>
              <a:gd name="connsiteX1019" fmla="*/ 4032946 w 6745475"/>
              <a:gd name="connsiteY1019" fmla="*/ 1293783 h 3674557"/>
              <a:gd name="connsiteX1020" fmla="*/ 4032954 w 6745475"/>
              <a:gd name="connsiteY1020" fmla="*/ 1114656 h 3674557"/>
              <a:gd name="connsiteX1021" fmla="*/ 4001587 w 6745475"/>
              <a:gd name="connsiteY1021" fmla="*/ 1149700 h 3674557"/>
              <a:gd name="connsiteX1022" fmla="*/ 3966545 w 6745475"/>
              <a:gd name="connsiteY1022" fmla="*/ 1114656 h 3674557"/>
              <a:gd name="connsiteX1023" fmla="*/ 4001587 w 6745475"/>
              <a:gd name="connsiteY1023" fmla="*/ 1083304 h 3674557"/>
              <a:gd name="connsiteX1024" fmla="*/ 4032954 w 6745475"/>
              <a:gd name="connsiteY1024" fmla="*/ 1114656 h 3674557"/>
              <a:gd name="connsiteX1025" fmla="*/ 4032972 w 6745475"/>
              <a:gd name="connsiteY1025" fmla="*/ 935525 h 3674557"/>
              <a:gd name="connsiteX1026" fmla="*/ 4001592 w 6745475"/>
              <a:gd name="connsiteY1026" fmla="*/ 970570 h 3674557"/>
              <a:gd name="connsiteX1027" fmla="*/ 3966553 w 6745475"/>
              <a:gd name="connsiteY1027" fmla="*/ 935525 h 3674557"/>
              <a:gd name="connsiteX1028" fmla="*/ 4001592 w 6745475"/>
              <a:gd name="connsiteY1028" fmla="*/ 904174 h 3674557"/>
              <a:gd name="connsiteX1029" fmla="*/ 4032972 w 6745475"/>
              <a:gd name="connsiteY1029" fmla="*/ 935525 h 3674557"/>
              <a:gd name="connsiteX1030" fmla="*/ 4032972 w 6745475"/>
              <a:gd name="connsiteY1030" fmla="*/ 753917 h 3674557"/>
              <a:gd name="connsiteX1031" fmla="*/ 4001600 w 6745475"/>
              <a:gd name="connsiteY1031" fmla="*/ 791318 h 3674557"/>
              <a:gd name="connsiteX1032" fmla="*/ 3966553 w 6745475"/>
              <a:gd name="connsiteY1032" fmla="*/ 753917 h 3674557"/>
              <a:gd name="connsiteX1033" fmla="*/ 4001600 w 6745475"/>
              <a:gd name="connsiteY1033" fmla="*/ 716516 h 3674557"/>
              <a:gd name="connsiteX1034" fmla="*/ 4032972 w 6745475"/>
              <a:gd name="connsiteY1034" fmla="*/ 753917 h 3674557"/>
              <a:gd name="connsiteX1035" fmla="*/ 4032972 w 6745475"/>
              <a:gd name="connsiteY1035" fmla="*/ 574787 h 3674557"/>
              <a:gd name="connsiteX1036" fmla="*/ 4001600 w 6745475"/>
              <a:gd name="connsiteY1036" fmla="*/ 612188 h 3674557"/>
              <a:gd name="connsiteX1037" fmla="*/ 3966553 w 6745475"/>
              <a:gd name="connsiteY1037" fmla="*/ 574787 h 3674557"/>
              <a:gd name="connsiteX1038" fmla="*/ 4001600 w 6745475"/>
              <a:gd name="connsiteY1038" fmla="*/ 537388 h 3674557"/>
              <a:gd name="connsiteX1039" fmla="*/ 4032972 w 6745475"/>
              <a:gd name="connsiteY1039" fmla="*/ 574787 h 3674557"/>
              <a:gd name="connsiteX1040" fmla="*/ 4032972 w 6745475"/>
              <a:gd name="connsiteY1040" fmla="*/ 395659 h 3674557"/>
              <a:gd name="connsiteX1041" fmla="*/ 4001600 w 6745475"/>
              <a:gd name="connsiteY1041" fmla="*/ 433060 h 3674557"/>
              <a:gd name="connsiteX1042" fmla="*/ 3966561 w 6745475"/>
              <a:gd name="connsiteY1042" fmla="*/ 395659 h 3674557"/>
              <a:gd name="connsiteX1043" fmla="*/ 4001600 w 6745475"/>
              <a:gd name="connsiteY1043" fmla="*/ 358258 h 3674557"/>
              <a:gd name="connsiteX1044" fmla="*/ 4032972 w 6745475"/>
              <a:gd name="connsiteY1044" fmla="*/ 395659 h 3674557"/>
              <a:gd name="connsiteX1045" fmla="*/ 4032972 w 6745475"/>
              <a:gd name="connsiteY1045" fmla="*/ 214172 h 3674557"/>
              <a:gd name="connsiteX1046" fmla="*/ 4001600 w 6745475"/>
              <a:gd name="connsiteY1046" fmla="*/ 245526 h 3674557"/>
              <a:gd name="connsiteX1047" fmla="*/ 3966561 w 6745475"/>
              <a:gd name="connsiteY1047" fmla="*/ 214172 h 3674557"/>
              <a:gd name="connsiteX1048" fmla="*/ 4001600 w 6745475"/>
              <a:gd name="connsiteY1048" fmla="*/ 179131 h 3674557"/>
              <a:gd name="connsiteX1049" fmla="*/ 4032972 w 6745475"/>
              <a:gd name="connsiteY1049" fmla="*/ 214172 h 3674557"/>
              <a:gd name="connsiteX1050" fmla="*/ 4032972 w 6745475"/>
              <a:gd name="connsiteY1050" fmla="*/ 35042 h 3674557"/>
              <a:gd name="connsiteX1051" fmla="*/ 4001600 w 6745475"/>
              <a:gd name="connsiteY1051" fmla="*/ 66396 h 3674557"/>
              <a:gd name="connsiteX1052" fmla="*/ 3966561 w 6745475"/>
              <a:gd name="connsiteY1052" fmla="*/ 35042 h 3674557"/>
              <a:gd name="connsiteX1053" fmla="*/ 4001600 w 6745475"/>
              <a:gd name="connsiteY1053" fmla="*/ 0 h 3674557"/>
              <a:gd name="connsiteX1054" fmla="*/ 4032972 w 6745475"/>
              <a:gd name="connsiteY1054" fmla="*/ 35042 h 3674557"/>
              <a:gd name="connsiteX1055" fmla="*/ 4220604 w 6745475"/>
              <a:gd name="connsiteY1055" fmla="*/ 753917 h 3674557"/>
              <a:gd name="connsiteX1056" fmla="*/ 4189247 w 6745475"/>
              <a:gd name="connsiteY1056" fmla="*/ 791318 h 3674557"/>
              <a:gd name="connsiteX1057" fmla="*/ 4154226 w 6745475"/>
              <a:gd name="connsiteY1057" fmla="*/ 753917 h 3674557"/>
              <a:gd name="connsiteX1058" fmla="*/ 4189247 w 6745475"/>
              <a:gd name="connsiteY1058" fmla="*/ 716516 h 3674557"/>
              <a:gd name="connsiteX1059" fmla="*/ 4220604 w 6745475"/>
              <a:gd name="connsiteY1059" fmla="*/ 753917 h 3674557"/>
              <a:gd name="connsiteX1060" fmla="*/ 4220612 w 6745475"/>
              <a:gd name="connsiteY1060" fmla="*/ 574787 h 3674557"/>
              <a:gd name="connsiteX1061" fmla="*/ 4189247 w 6745475"/>
              <a:gd name="connsiteY1061" fmla="*/ 612188 h 3674557"/>
              <a:gd name="connsiteX1062" fmla="*/ 4154239 w 6745475"/>
              <a:gd name="connsiteY1062" fmla="*/ 574787 h 3674557"/>
              <a:gd name="connsiteX1063" fmla="*/ 4189247 w 6745475"/>
              <a:gd name="connsiteY1063" fmla="*/ 537388 h 3674557"/>
              <a:gd name="connsiteX1064" fmla="*/ 4220612 w 6745475"/>
              <a:gd name="connsiteY1064" fmla="*/ 574787 h 3674557"/>
              <a:gd name="connsiteX1065" fmla="*/ 4220612 w 6745475"/>
              <a:gd name="connsiteY1065" fmla="*/ 395659 h 3674557"/>
              <a:gd name="connsiteX1066" fmla="*/ 4189255 w 6745475"/>
              <a:gd name="connsiteY1066" fmla="*/ 433060 h 3674557"/>
              <a:gd name="connsiteX1067" fmla="*/ 4154239 w 6745475"/>
              <a:gd name="connsiteY1067" fmla="*/ 395659 h 3674557"/>
              <a:gd name="connsiteX1068" fmla="*/ 4189255 w 6745475"/>
              <a:gd name="connsiteY1068" fmla="*/ 358258 h 3674557"/>
              <a:gd name="connsiteX1069" fmla="*/ 4220612 w 6745475"/>
              <a:gd name="connsiteY1069" fmla="*/ 395659 h 3674557"/>
              <a:gd name="connsiteX1070" fmla="*/ 4220612 w 6745475"/>
              <a:gd name="connsiteY1070" fmla="*/ 214172 h 3674557"/>
              <a:gd name="connsiteX1071" fmla="*/ 4189255 w 6745475"/>
              <a:gd name="connsiteY1071" fmla="*/ 245526 h 3674557"/>
              <a:gd name="connsiteX1072" fmla="*/ 4154239 w 6745475"/>
              <a:gd name="connsiteY1072" fmla="*/ 214172 h 3674557"/>
              <a:gd name="connsiteX1073" fmla="*/ 4189255 w 6745475"/>
              <a:gd name="connsiteY1073" fmla="*/ 179131 h 3674557"/>
              <a:gd name="connsiteX1074" fmla="*/ 4220612 w 6745475"/>
              <a:gd name="connsiteY1074" fmla="*/ 214172 h 3674557"/>
              <a:gd name="connsiteX1075" fmla="*/ 4220612 w 6745475"/>
              <a:gd name="connsiteY1075" fmla="*/ 35042 h 3674557"/>
              <a:gd name="connsiteX1076" fmla="*/ 4189255 w 6745475"/>
              <a:gd name="connsiteY1076" fmla="*/ 66396 h 3674557"/>
              <a:gd name="connsiteX1077" fmla="*/ 4154239 w 6745475"/>
              <a:gd name="connsiteY1077" fmla="*/ 35042 h 3674557"/>
              <a:gd name="connsiteX1078" fmla="*/ 4189255 w 6745475"/>
              <a:gd name="connsiteY1078" fmla="*/ 0 h 3674557"/>
              <a:gd name="connsiteX1079" fmla="*/ 4220612 w 6745475"/>
              <a:gd name="connsiteY1079" fmla="*/ 35042 h 3674557"/>
              <a:gd name="connsiteX1080" fmla="*/ 4228995 w 6745475"/>
              <a:gd name="connsiteY1080" fmla="*/ 1655728 h 3674557"/>
              <a:gd name="connsiteX1081" fmla="*/ 4191587 w 6745475"/>
              <a:gd name="connsiteY1081" fmla="*/ 1687083 h 3674557"/>
              <a:gd name="connsiteX1082" fmla="*/ 4154211 w 6745475"/>
              <a:gd name="connsiteY1082" fmla="*/ 1655728 h 3674557"/>
              <a:gd name="connsiteX1083" fmla="*/ 4191587 w 6745475"/>
              <a:gd name="connsiteY1083" fmla="*/ 1620687 h 3674557"/>
              <a:gd name="connsiteX1084" fmla="*/ 4228995 w 6745475"/>
              <a:gd name="connsiteY1084" fmla="*/ 1655728 h 3674557"/>
              <a:gd name="connsiteX1085" fmla="*/ 4229002 w 6745475"/>
              <a:gd name="connsiteY1085" fmla="*/ 1476603 h 3674557"/>
              <a:gd name="connsiteX1086" fmla="*/ 4191594 w 6745475"/>
              <a:gd name="connsiteY1086" fmla="*/ 1507957 h 3674557"/>
              <a:gd name="connsiteX1087" fmla="*/ 4154218 w 6745475"/>
              <a:gd name="connsiteY1087" fmla="*/ 1476603 h 3674557"/>
              <a:gd name="connsiteX1088" fmla="*/ 4191594 w 6745475"/>
              <a:gd name="connsiteY1088" fmla="*/ 1441562 h 3674557"/>
              <a:gd name="connsiteX1089" fmla="*/ 4229002 w 6745475"/>
              <a:gd name="connsiteY1089" fmla="*/ 1476603 h 3674557"/>
              <a:gd name="connsiteX1090" fmla="*/ 4229002 w 6745475"/>
              <a:gd name="connsiteY1090" fmla="*/ 1293783 h 3674557"/>
              <a:gd name="connsiteX1091" fmla="*/ 4191594 w 6745475"/>
              <a:gd name="connsiteY1091" fmla="*/ 1328828 h 3674557"/>
              <a:gd name="connsiteX1092" fmla="*/ 4154218 w 6745475"/>
              <a:gd name="connsiteY1092" fmla="*/ 1293783 h 3674557"/>
              <a:gd name="connsiteX1093" fmla="*/ 4191594 w 6745475"/>
              <a:gd name="connsiteY1093" fmla="*/ 1262431 h 3674557"/>
              <a:gd name="connsiteX1094" fmla="*/ 4229002 w 6745475"/>
              <a:gd name="connsiteY1094" fmla="*/ 1293783 h 3674557"/>
              <a:gd name="connsiteX1095" fmla="*/ 4229002 w 6745475"/>
              <a:gd name="connsiteY1095" fmla="*/ 1114656 h 3674557"/>
              <a:gd name="connsiteX1096" fmla="*/ 4191594 w 6745475"/>
              <a:gd name="connsiteY1096" fmla="*/ 1149700 h 3674557"/>
              <a:gd name="connsiteX1097" fmla="*/ 4154218 w 6745475"/>
              <a:gd name="connsiteY1097" fmla="*/ 1114656 h 3674557"/>
              <a:gd name="connsiteX1098" fmla="*/ 4191594 w 6745475"/>
              <a:gd name="connsiteY1098" fmla="*/ 1083304 h 3674557"/>
              <a:gd name="connsiteX1099" fmla="*/ 4229002 w 6745475"/>
              <a:gd name="connsiteY1099" fmla="*/ 1114656 h 3674557"/>
              <a:gd name="connsiteX1100" fmla="*/ 4229008 w 6745475"/>
              <a:gd name="connsiteY1100" fmla="*/ 935525 h 3674557"/>
              <a:gd name="connsiteX1101" fmla="*/ 4191602 w 6745475"/>
              <a:gd name="connsiteY1101" fmla="*/ 970570 h 3674557"/>
              <a:gd name="connsiteX1102" fmla="*/ 4154226 w 6745475"/>
              <a:gd name="connsiteY1102" fmla="*/ 935525 h 3674557"/>
              <a:gd name="connsiteX1103" fmla="*/ 4191602 w 6745475"/>
              <a:gd name="connsiteY1103" fmla="*/ 904174 h 3674557"/>
              <a:gd name="connsiteX1104" fmla="*/ 4229008 w 6745475"/>
              <a:gd name="connsiteY1104" fmla="*/ 935525 h 3674557"/>
              <a:gd name="connsiteX1105" fmla="*/ 4408120 w 6745475"/>
              <a:gd name="connsiteY1105" fmla="*/ 1655728 h 3674557"/>
              <a:gd name="connsiteX1106" fmla="*/ 4370717 w 6745475"/>
              <a:gd name="connsiteY1106" fmla="*/ 1687083 h 3674557"/>
              <a:gd name="connsiteX1107" fmla="*/ 4333313 w 6745475"/>
              <a:gd name="connsiteY1107" fmla="*/ 1655728 h 3674557"/>
              <a:gd name="connsiteX1108" fmla="*/ 4370717 w 6745475"/>
              <a:gd name="connsiteY1108" fmla="*/ 1620687 h 3674557"/>
              <a:gd name="connsiteX1109" fmla="*/ 4408120 w 6745475"/>
              <a:gd name="connsiteY1109" fmla="*/ 1655728 h 3674557"/>
              <a:gd name="connsiteX1110" fmla="*/ 4408125 w 6745475"/>
              <a:gd name="connsiteY1110" fmla="*/ 1476603 h 3674557"/>
              <a:gd name="connsiteX1111" fmla="*/ 4370724 w 6745475"/>
              <a:gd name="connsiteY1111" fmla="*/ 1507957 h 3674557"/>
              <a:gd name="connsiteX1112" fmla="*/ 4333321 w 6745475"/>
              <a:gd name="connsiteY1112" fmla="*/ 1476603 h 3674557"/>
              <a:gd name="connsiteX1113" fmla="*/ 4370724 w 6745475"/>
              <a:gd name="connsiteY1113" fmla="*/ 1441562 h 3674557"/>
              <a:gd name="connsiteX1114" fmla="*/ 4408125 w 6745475"/>
              <a:gd name="connsiteY1114" fmla="*/ 1476603 h 3674557"/>
              <a:gd name="connsiteX1115" fmla="*/ 4408125 w 6745475"/>
              <a:gd name="connsiteY1115" fmla="*/ 1293783 h 3674557"/>
              <a:gd name="connsiteX1116" fmla="*/ 4370724 w 6745475"/>
              <a:gd name="connsiteY1116" fmla="*/ 1328828 h 3674557"/>
              <a:gd name="connsiteX1117" fmla="*/ 4333326 w 6745475"/>
              <a:gd name="connsiteY1117" fmla="*/ 1293783 h 3674557"/>
              <a:gd name="connsiteX1118" fmla="*/ 4370724 w 6745475"/>
              <a:gd name="connsiteY1118" fmla="*/ 1262431 h 3674557"/>
              <a:gd name="connsiteX1119" fmla="*/ 4408125 w 6745475"/>
              <a:gd name="connsiteY1119" fmla="*/ 1293783 h 3674557"/>
              <a:gd name="connsiteX1120" fmla="*/ 4408125 w 6745475"/>
              <a:gd name="connsiteY1120" fmla="*/ 1114656 h 3674557"/>
              <a:gd name="connsiteX1121" fmla="*/ 4370732 w 6745475"/>
              <a:gd name="connsiteY1121" fmla="*/ 1149700 h 3674557"/>
              <a:gd name="connsiteX1122" fmla="*/ 4333326 w 6745475"/>
              <a:gd name="connsiteY1122" fmla="*/ 1114656 h 3674557"/>
              <a:gd name="connsiteX1123" fmla="*/ 4370732 w 6745475"/>
              <a:gd name="connsiteY1123" fmla="*/ 1083304 h 3674557"/>
              <a:gd name="connsiteX1124" fmla="*/ 4408125 w 6745475"/>
              <a:gd name="connsiteY1124" fmla="*/ 1114656 h 3674557"/>
              <a:gd name="connsiteX1125" fmla="*/ 4408133 w 6745475"/>
              <a:gd name="connsiteY1125" fmla="*/ 935525 h 3674557"/>
              <a:gd name="connsiteX1126" fmla="*/ 4370737 w 6745475"/>
              <a:gd name="connsiteY1126" fmla="*/ 970570 h 3674557"/>
              <a:gd name="connsiteX1127" fmla="*/ 4333328 w 6745475"/>
              <a:gd name="connsiteY1127" fmla="*/ 935525 h 3674557"/>
              <a:gd name="connsiteX1128" fmla="*/ 4370737 w 6745475"/>
              <a:gd name="connsiteY1128" fmla="*/ 904174 h 3674557"/>
              <a:gd name="connsiteX1129" fmla="*/ 4408133 w 6745475"/>
              <a:gd name="connsiteY1129" fmla="*/ 935525 h 3674557"/>
              <a:gd name="connsiteX1130" fmla="*/ 4408141 w 6745475"/>
              <a:gd name="connsiteY1130" fmla="*/ 753917 h 3674557"/>
              <a:gd name="connsiteX1131" fmla="*/ 4370737 w 6745475"/>
              <a:gd name="connsiteY1131" fmla="*/ 791318 h 3674557"/>
              <a:gd name="connsiteX1132" fmla="*/ 4333333 w 6745475"/>
              <a:gd name="connsiteY1132" fmla="*/ 753917 h 3674557"/>
              <a:gd name="connsiteX1133" fmla="*/ 4370737 w 6745475"/>
              <a:gd name="connsiteY1133" fmla="*/ 716516 h 3674557"/>
              <a:gd name="connsiteX1134" fmla="*/ 4408141 w 6745475"/>
              <a:gd name="connsiteY1134" fmla="*/ 753917 h 3674557"/>
              <a:gd name="connsiteX1135" fmla="*/ 4408141 w 6745475"/>
              <a:gd name="connsiteY1135" fmla="*/ 574787 h 3674557"/>
              <a:gd name="connsiteX1136" fmla="*/ 4370737 w 6745475"/>
              <a:gd name="connsiteY1136" fmla="*/ 612188 h 3674557"/>
              <a:gd name="connsiteX1137" fmla="*/ 4333333 w 6745475"/>
              <a:gd name="connsiteY1137" fmla="*/ 574787 h 3674557"/>
              <a:gd name="connsiteX1138" fmla="*/ 4370737 w 6745475"/>
              <a:gd name="connsiteY1138" fmla="*/ 537388 h 3674557"/>
              <a:gd name="connsiteX1139" fmla="*/ 4408141 w 6745475"/>
              <a:gd name="connsiteY1139" fmla="*/ 574787 h 3674557"/>
              <a:gd name="connsiteX1140" fmla="*/ 4408141 w 6745475"/>
              <a:gd name="connsiteY1140" fmla="*/ 393300 h 3674557"/>
              <a:gd name="connsiteX1141" fmla="*/ 4370737 w 6745475"/>
              <a:gd name="connsiteY1141" fmla="*/ 424654 h 3674557"/>
              <a:gd name="connsiteX1142" fmla="*/ 4333339 w 6745475"/>
              <a:gd name="connsiteY1142" fmla="*/ 393300 h 3674557"/>
              <a:gd name="connsiteX1143" fmla="*/ 4370737 w 6745475"/>
              <a:gd name="connsiteY1143" fmla="*/ 358258 h 3674557"/>
              <a:gd name="connsiteX1144" fmla="*/ 4408141 w 6745475"/>
              <a:gd name="connsiteY1144" fmla="*/ 393300 h 3674557"/>
              <a:gd name="connsiteX1145" fmla="*/ 4408141 w 6745475"/>
              <a:gd name="connsiteY1145" fmla="*/ 214172 h 3674557"/>
              <a:gd name="connsiteX1146" fmla="*/ 4370737 w 6745475"/>
              <a:gd name="connsiteY1146" fmla="*/ 245526 h 3674557"/>
              <a:gd name="connsiteX1147" fmla="*/ 4333339 w 6745475"/>
              <a:gd name="connsiteY1147" fmla="*/ 214172 h 3674557"/>
              <a:gd name="connsiteX1148" fmla="*/ 4370737 w 6745475"/>
              <a:gd name="connsiteY1148" fmla="*/ 179131 h 3674557"/>
              <a:gd name="connsiteX1149" fmla="*/ 4408141 w 6745475"/>
              <a:gd name="connsiteY1149" fmla="*/ 214172 h 3674557"/>
              <a:gd name="connsiteX1150" fmla="*/ 4408141 w 6745475"/>
              <a:gd name="connsiteY1150" fmla="*/ 35042 h 3674557"/>
              <a:gd name="connsiteX1151" fmla="*/ 4370737 w 6745475"/>
              <a:gd name="connsiteY1151" fmla="*/ 66396 h 3674557"/>
              <a:gd name="connsiteX1152" fmla="*/ 4333339 w 6745475"/>
              <a:gd name="connsiteY1152" fmla="*/ 35042 h 3674557"/>
              <a:gd name="connsiteX1153" fmla="*/ 4370737 w 6745475"/>
              <a:gd name="connsiteY1153" fmla="*/ 0 h 3674557"/>
              <a:gd name="connsiteX1154" fmla="*/ 4408141 w 6745475"/>
              <a:gd name="connsiteY1154" fmla="*/ 35042 h 3674557"/>
              <a:gd name="connsiteX1155" fmla="*/ 4587240 w 6745475"/>
              <a:gd name="connsiteY1155" fmla="*/ 1476603 h 3674557"/>
              <a:gd name="connsiteX1156" fmla="*/ 4549839 w 6745475"/>
              <a:gd name="connsiteY1156" fmla="*/ 1507957 h 3674557"/>
              <a:gd name="connsiteX1157" fmla="*/ 4512443 w 6745475"/>
              <a:gd name="connsiteY1157" fmla="*/ 1476603 h 3674557"/>
              <a:gd name="connsiteX1158" fmla="*/ 4549839 w 6745475"/>
              <a:gd name="connsiteY1158" fmla="*/ 1441562 h 3674557"/>
              <a:gd name="connsiteX1159" fmla="*/ 4587240 w 6745475"/>
              <a:gd name="connsiteY1159" fmla="*/ 1476603 h 3674557"/>
              <a:gd name="connsiteX1160" fmla="*/ 4587240 w 6745475"/>
              <a:gd name="connsiteY1160" fmla="*/ 1293783 h 3674557"/>
              <a:gd name="connsiteX1161" fmla="*/ 4549847 w 6745475"/>
              <a:gd name="connsiteY1161" fmla="*/ 1328828 h 3674557"/>
              <a:gd name="connsiteX1162" fmla="*/ 4512443 w 6745475"/>
              <a:gd name="connsiteY1162" fmla="*/ 1293783 h 3674557"/>
              <a:gd name="connsiteX1163" fmla="*/ 4549847 w 6745475"/>
              <a:gd name="connsiteY1163" fmla="*/ 1262431 h 3674557"/>
              <a:gd name="connsiteX1164" fmla="*/ 4587240 w 6745475"/>
              <a:gd name="connsiteY1164" fmla="*/ 1293783 h 3674557"/>
              <a:gd name="connsiteX1165" fmla="*/ 4587245 w 6745475"/>
              <a:gd name="connsiteY1165" fmla="*/ 1114656 h 3674557"/>
              <a:gd name="connsiteX1166" fmla="*/ 4549847 w 6745475"/>
              <a:gd name="connsiteY1166" fmla="*/ 1149700 h 3674557"/>
              <a:gd name="connsiteX1167" fmla="*/ 4512451 w 6745475"/>
              <a:gd name="connsiteY1167" fmla="*/ 1114656 h 3674557"/>
              <a:gd name="connsiteX1168" fmla="*/ 4549847 w 6745475"/>
              <a:gd name="connsiteY1168" fmla="*/ 1083304 h 3674557"/>
              <a:gd name="connsiteX1169" fmla="*/ 4587245 w 6745475"/>
              <a:gd name="connsiteY1169" fmla="*/ 1114656 h 3674557"/>
              <a:gd name="connsiteX1170" fmla="*/ 4587245 w 6745475"/>
              <a:gd name="connsiteY1170" fmla="*/ 935525 h 3674557"/>
              <a:gd name="connsiteX1171" fmla="*/ 4549847 w 6745475"/>
              <a:gd name="connsiteY1171" fmla="*/ 970570 h 3674557"/>
              <a:gd name="connsiteX1172" fmla="*/ 4512456 w 6745475"/>
              <a:gd name="connsiteY1172" fmla="*/ 935525 h 3674557"/>
              <a:gd name="connsiteX1173" fmla="*/ 4549847 w 6745475"/>
              <a:gd name="connsiteY1173" fmla="*/ 904174 h 3674557"/>
              <a:gd name="connsiteX1174" fmla="*/ 4587245 w 6745475"/>
              <a:gd name="connsiteY1174" fmla="*/ 935525 h 3674557"/>
              <a:gd name="connsiteX1175" fmla="*/ 4587253 w 6745475"/>
              <a:gd name="connsiteY1175" fmla="*/ 753917 h 3674557"/>
              <a:gd name="connsiteX1176" fmla="*/ 4549847 w 6745475"/>
              <a:gd name="connsiteY1176" fmla="*/ 791318 h 3674557"/>
              <a:gd name="connsiteX1177" fmla="*/ 4512456 w 6745475"/>
              <a:gd name="connsiteY1177" fmla="*/ 753917 h 3674557"/>
              <a:gd name="connsiteX1178" fmla="*/ 4549847 w 6745475"/>
              <a:gd name="connsiteY1178" fmla="*/ 716516 h 3674557"/>
              <a:gd name="connsiteX1179" fmla="*/ 4587253 w 6745475"/>
              <a:gd name="connsiteY1179" fmla="*/ 753917 h 3674557"/>
              <a:gd name="connsiteX1180" fmla="*/ 4587260 w 6745475"/>
              <a:gd name="connsiteY1180" fmla="*/ 574787 h 3674557"/>
              <a:gd name="connsiteX1181" fmla="*/ 4549852 w 6745475"/>
              <a:gd name="connsiteY1181" fmla="*/ 612188 h 3674557"/>
              <a:gd name="connsiteX1182" fmla="*/ 4512463 w 6745475"/>
              <a:gd name="connsiteY1182" fmla="*/ 574787 h 3674557"/>
              <a:gd name="connsiteX1183" fmla="*/ 4549852 w 6745475"/>
              <a:gd name="connsiteY1183" fmla="*/ 537388 h 3674557"/>
              <a:gd name="connsiteX1184" fmla="*/ 4587260 w 6745475"/>
              <a:gd name="connsiteY1184" fmla="*/ 574787 h 3674557"/>
              <a:gd name="connsiteX1185" fmla="*/ 4587260 w 6745475"/>
              <a:gd name="connsiteY1185" fmla="*/ 393300 h 3674557"/>
              <a:gd name="connsiteX1186" fmla="*/ 4549852 w 6745475"/>
              <a:gd name="connsiteY1186" fmla="*/ 424654 h 3674557"/>
              <a:gd name="connsiteX1187" fmla="*/ 4512463 w 6745475"/>
              <a:gd name="connsiteY1187" fmla="*/ 393300 h 3674557"/>
              <a:gd name="connsiteX1188" fmla="*/ 4549852 w 6745475"/>
              <a:gd name="connsiteY1188" fmla="*/ 358258 h 3674557"/>
              <a:gd name="connsiteX1189" fmla="*/ 4587260 w 6745475"/>
              <a:gd name="connsiteY1189" fmla="*/ 393300 h 3674557"/>
              <a:gd name="connsiteX1190" fmla="*/ 4587260 w 6745475"/>
              <a:gd name="connsiteY1190" fmla="*/ 214172 h 3674557"/>
              <a:gd name="connsiteX1191" fmla="*/ 4549852 w 6745475"/>
              <a:gd name="connsiteY1191" fmla="*/ 245526 h 3674557"/>
              <a:gd name="connsiteX1192" fmla="*/ 4512463 w 6745475"/>
              <a:gd name="connsiteY1192" fmla="*/ 214172 h 3674557"/>
              <a:gd name="connsiteX1193" fmla="*/ 4549852 w 6745475"/>
              <a:gd name="connsiteY1193" fmla="*/ 179131 h 3674557"/>
              <a:gd name="connsiteX1194" fmla="*/ 4587260 w 6745475"/>
              <a:gd name="connsiteY1194" fmla="*/ 214172 h 3674557"/>
              <a:gd name="connsiteX1195" fmla="*/ 4587260 w 6745475"/>
              <a:gd name="connsiteY1195" fmla="*/ 35042 h 3674557"/>
              <a:gd name="connsiteX1196" fmla="*/ 4549852 w 6745475"/>
              <a:gd name="connsiteY1196" fmla="*/ 66396 h 3674557"/>
              <a:gd name="connsiteX1197" fmla="*/ 4512463 w 6745475"/>
              <a:gd name="connsiteY1197" fmla="*/ 35042 h 3674557"/>
              <a:gd name="connsiteX1198" fmla="*/ 4549852 w 6745475"/>
              <a:gd name="connsiteY1198" fmla="*/ 0 h 3674557"/>
              <a:gd name="connsiteX1199" fmla="*/ 4587260 w 6745475"/>
              <a:gd name="connsiteY1199" fmla="*/ 35042 h 3674557"/>
              <a:gd name="connsiteX1200" fmla="*/ 4757974 w 6745475"/>
              <a:gd name="connsiteY1200" fmla="*/ 1476603 h 3674557"/>
              <a:gd name="connsiteX1201" fmla="*/ 4722922 w 6745475"/>
              <a:gd name="connsiteY1201" fmla="*/ 1507957 h 3674557"/>
              <a:gd name="connsiteX1202" fmla="*/ 4691568 w 6745475"/>
              <a:gd name="connsiteY1202" fmla="*/ 1476603 h 3674557"/>
              <a:gd name="connsiteX1203" fmla="*/ 4722922 w 6745475"/>
              <a:gd name="connsiteY1203" fmla="*/ 1441562 h 3674557"/>
              <a:gd name="connsiteX1204" fmla="*/ 4757974 w 6745475"/>
              <a:gd name="connsiteY1204" fmla="*/ 1476603 h 3674557"/>
              <a:gd name="connsiteX1205" fmla="*/ 4757979 w 6745475"/>
              <a:gd name="connsiteY1205" fmla="*/ 1293783 h 3674557"/>
              <a:gd name="connsiteX1206" fmla="*/ 4722930 w 6745475"/>
              <a:gd name="connsiteY1206" fmla="*/ 1328828 h 3674557"/>
              <a:gd name="connsiteX1207" fmla="*/ 4691573 w 6745475"/>
              <a:gd name="connsiteY1207" fmla="*/ 1293783 h 3674557"/>
              <a:gd name="connsiteX1208" fmla="*/ 4722930 w 6745475"/>
              <a:gd name="connsiteY1208" fmla="*/ 1262431 h 3674557"/>
              <a:gd name="connsiteX1209" fmla="*/ 4757979 w 6745475"/>
              <a:gd name="connsiteY1209" fmla="*/ 1293783 h 3674557"/>
              <a:gd name="connsiteX1210" fmla="*/ 4757979 w 6745475"/>
              <a:gd name="connsiteY1210" fmla="*/ 1114656 h 3674557"/>
              <a:gd name="connsiteX1211" fmla="*/ 4722930 w 6745475"/>
              <a:gd name="connsiteY1211" fmla="*/ 1149700 h 3674557"/>
              <a:gd name="connsiteX1212" fmla="*/ 4691573 w 6745475"/>
              <a:gd name="connsiteY1212" fmla="*/ 1114656 h 3674557"/>
              <a:gd name="connsiteX1213" fmla="*/ 4722930 w 6745475"/>
              <a:gd name="connsiteY1213" fmla="*/ 1083304 h 3674557"/>
              <a:gd name="connsiteX1214" fmla="*/ 4757979 w 6745475"/>
              <a:gd name="connsiteY1214" fmla="*/ 1114656 h 3674557"/>
              <a:gd name="connsiteX1215" fmla="*/ 4757979 w 6745475"/>
              <a:gd name="connsiteY1215" fmla="*/ 934028 h 3674557"/>
              <a:gd name="connsiteX1216" fmla="*/ 4722935 w 6745475"/>
              <a:gd name="connsiteY1216" fmla="*/ 970494 h 3674557"/>
              <a:gd name="connsiteX1217" fmla="*/ 4691581 w 6745475"/>
              <a:gd name="connsiteY1217" fmla="*/ 934028 h 3674557"/>
              <a:gd name="connsiteX1218" fmla="*/ 4722935 w 6745475"/>
              <a:gd name="connsiteY1218" fmla="*/ 895646 h 3674557"/>
              <a:gd name="connsiteX1219" fmla="*/ 4757979 w 6745475"/>
              <a:gd name="connsiteY1219" fmla="*/ 934028 h 3674557"/>
              <a:gd name="connsiteX1220" fmla="*/ 4757979 w 6745475"/>
              <a:gd name="connsiteY1220" fmla="*/ 753917 h 3674557"/>
              <a:gd name="connsiteX1221" fmla="*/ 4722935 w 6745475"/>
              <a:gd name="connsiteY1221" fmla="*/ 791318 h 3674557"/>
              <a:gd name="connsiteX1222" fmla="*/ 4691581 w 6745475"/>
              <a:gd name="connsiteY1222" fmla="*/ 753917 h 3674557"/>
              <a:gd name="connsiteX1223" fmla="*/ 4722935 w 6745475"/>
              <a:gd name="connsiteY1223" fmla="*/ 716516 h 3674557"/>
              <a:gd name="connsiteX1224" fmla="*/ 4757979 w 6745475"/>
              <a:gd name="connsiteY1224" fmla="*/ 753917 h 3674557"/>
              <a:gd name="connsiteX1225" fmla="*/ 4757986 w 6745475"/>
              <a:gd name="connsiteY1225" fmla="*/ 574787 h 3674557"/>
              <a:gd name="connsiteX1226" fmla="*/ 4722943 w 6745475"/>
              <a:gd name="connsiteY1226" fmla="*/ 612188 h 3674557"/>
              <a:gd name="connsiteX1227" fmla="*/ 4691581 w 6745475"/>
              <a:gd name="connsiteY1227" fmla="*/ 574787 h 3674557"/>
              <a:gd name="connsiteX1228" fmla="*/ 4722943 w 6745475"/>
              <a:gd name="connsiteY1228" fmla="*/ 537388 h 3674557"/>
              <a:gd name="connsiteX1229" fmla="*/ 4757986 w 6745475"/>
              <a:gd name="connsiteY1229" fmla="*/ 574787 h 3674557"/>
              <a:gd name="connsiteX1230" fmla="*/ 4766395 w 6745475"/>
              <a:gd name="connsiteY1230" fmla="*/ 393300 h 3674557"/>
              <a:gd name="connsiteX1231" fmla="*/ 4728992 w 6745475"/>
              <a:gd name="connsiteY1231" fmla="*/ 424654 h 3674557"/>
              <a:gd name="connsiteX1232" fmla="*/ 4691586 w 6745475"/>
              <a:gd name="connsiteY1232" fmla="*/ 393300 h 3674557"/>
              <a:gd name="connsiteX1233" fmla="*/ 4728992 w 6745475"/>
              <a:gd name="connsiteY1233" fmla="*/ 358258 h 3674557"/>
              <a:gd name="connsiteX1234" fmla="*/ 4766395 w 6745475"/>
              <a:gd name="connsiteY1234" fmla="*/ 393300 h 3674557"/>
              <a:gd name="connsiteX1235" fmla="*/ 4766395 w 6745475"/>
              <a:gd name="connsiteY1235" fmla="*/ 214172 h 3674557"/>
              <a:gd name="connsiteX1236" fmla="*/ 4728992 w 6745475"/>
              <a:gd name="connsiteY1236" fmla="*/ 245526 h 3674557"/>
              <a:gd name="connsiteX1237" fmla="*/ 4691586 w 6745475"/>
              <a:gd name="connsiteY1237" fmla="*/ 214172 h 3674557"/>
              <a:gd name="connsiteX1238" fmla="*/ 4728992 w 6745475"/>
              <a:gd name="connsiteY1238" fmla="*/ 179131 h 3674557"/>
              <a:gd name="connsiteX1239" fmla="*/ 4766395 w 6745475"/>
              <a:gd name="connsiteY1239" fmla="*/ 214172 h 3674557"/>
              <a:gd name="connsiteX1240" fmla="*/ 4766395 w 6745475"/>
              <a:gd name="connsiteY1240" fmla="*/ 35042 h 3674557"/>
              <a:gd name="connsiteX1241" fmla="*/ 4728992 w 6745475"/>
              <a:gd name="connsiteY1241" fmla="*/ 66396 h 3674557"/>
              <a:gd name="connsiteX1242" fmla="*/ 4691586 w 6745475"/>
              <a:gd name="connsiteY1242" fmla="*/ 35042 h 3674557"/>
              <a:gd name="connsiteX1243" fmla="*/ 4728992 w 6745475"/>
              <a:gd name="connsiteY1243" fmla="*/ 0 h 3674557"/>
              <a:gd name="connsiteX1244" fmla="*/ 4766395 w 6745475"/>
              <a:gd name="connsiteY1244" fmla="*/ 35042 h 3674557"/>
              <a:gd name="connsiteX1245" fmla="*/ 4937112 w 6745475"/>
              <a:gd name="connsiteY1245" fmla="*/ 1476603 h 3674557"/>
              <a:gd name="connsiteX1246" fmla="*/ 4902067 w 6745475"/>
              <a:gd name="connsiteY1246" fmla="*/ 1507957 h 3674557"/>
              <a:gd name="connsiteX1247" fmla="*/ 4870716 w 6745475"/>
              <a:gd name="connsiteY1247" fmla="*/ 1476603 h 3674557"/>
              <a:gd name="connsiteX1248" fmla="*/ 4902067 w 6745475"/>
              <a:gd name="connsiteY1248" fmla="*/ 1441562 h 3674557"/>
              <a:gd name="connsiteX1249" fmla="*/ 4937112 w 6745475"/>
              <a:gd name="connsiteY1249" fmla="*/ 1476603 h 3674557"/>
              <a:gd name="connsiteX1250" fmla="*/ 4937112 w 6745475"/>
              <a:gd name="connsiteY1250" fmla="*/ 1293783 h 3674557"/>
              <a:gd name="connsiteX1251" fmla="*/ 4902075 w 6745475"/>
              <a:gd name="connsiteY1251" fmla="*/ 1328828 h 3674557"/>
              <a:gd name="connsiteX1252" fmla="*/ 4870724 w 6745475"/>
              <a:gd name="connsiteY1252" fmla="*/ 1293783 h 3674557"/>
              <a:gd name="connsiteX1253" fmla="*/ 4902075 w 6745475"/>
              <a:gd name="connsiteY1253" fmla="*/ 1262431 h 3674557"/>
              <a:gd name="connsiteX1254" fmla="*/ 4937112 w 6745475"/>
              <a:gd name="connsiteY1254" fmla="*/ 1293783 h 3674557"/>
              <a:gd name="connsiteX1255" fmla="*/ 4937112 w 6745475"/>
              <a:gd name="connsiteY1255" fmla="*/ 1114656 h 3674557"/>
              <a:gd name="connsiteX1256" fmla="*/ 4902075 w 6745475"/>
              <a:gd name="connsiteY1256" fmla="*/ 1149700 h 3674557"/>
              <a:gd name="connsiteX1257" fmla="*/ 4870724 w 6745475"/>
              <a:gd name="connsiteY1257" fmla="*/ 1114656 h 3674557"/>
              <a:gd name="connsiteX1258" fmla="*/ 4902075 w 6745475"/>
              <a:gd name="connsiteY1258" fmla="*/ 1083304 h 3674557"/>
              <a:gd name="connsiteX1259" fmla="*/ 4937112 w 6745475"/>
              <a:gd name="connsiteY1259" fmla="*/ 1114656 h 3674557"/>
              <a:gd name="connsiteX1260" fmla="*/ 4937126 w 6745475"/>
              <a:gd name="connsiteY1260" fmla="*/ 934028 h 3674557"/>
              <a:gd name="connsiteX1261" fmla="*/ 4902075 w 6745475"/>
              <a:gd name="connsiteY1261" fmla="*/ 970494 h 3674557"/>
              <a:gd name="connsiteX1262" fmla="*/ 4870731 w 6745475"/>
              <a:gd name="connsiteY1262" fmla="*/ 934028 h 3674557"/>
              <a:gd name="connsiteX1263" fmla="*/ 4902075 w 6745475"/>
              <a:gd name="connsiteY1263" fmla="*/ 895646 h 3674557"/>
              <a:gd name="connsiteX1264" fmla="*/ 4937126 w 6745475"/>
              <a:gd name="connsiteY1264" fmla="*/ 934028 h 3674557"/>
              <a:gd name="connsiteX1265" fmla="*/ 4937126 w 6745475"/>
              <a:gd name="connsiteY1265" fmla="*/ 753917 h 3674557"/>
              <a:gd name="connsiteX1266" fmla="*/ 4902075 w 6745475"/>
              <a:gd name="connsiteY1266" fmla="*/ 791318 h 3674557"/>
              <a:gd name="connsiteX1267" fmla="*/ 4870731 w 6745475"/>
              <a:gd name="connsiteY1267" fmla="*/ 753917 h 3674557"/>
              <a:gd name="connsiteX1268" fmla="*/ 4902075 w 6745475"/>
              <a:gd name="connsiteY1268" fmla="*/ 716516 h 3674557"/>
              <a:gd name="connsiteX1269" fmla="*/ 4937126 w 6745475"/>
              <a:gd name="connsiteY1269" fmla="*/ 753917 h 3674557"/>
              <a:gd name="connsiteX1270" fmla="*/ 4937126 w 6745475"/>
              <a:gd name="connsiteY1270" fmla="*/ 574787 h 3674557"/>
              <a:gd name="connsiteX1271" fmla="*/ 4902075 w 6745475"/>
              <a:gd name="connsiteY1271" fmla="*/ 612188 h 3674557"/>
              <a:gd name="connsiteX1272" fmla="*/ 4870738 w 6745475"/>
              <a:gd name="connsiteY1272" fmla="*/ 574787 h 3674557"/>
              <a:gd name="connsiteX1273" fmla="*/ 4902075 w 6745475"/>
              <a:gd name="connsiteY1273" fmla="*/ 537388 h 3674557"/>
              <a:gd name="connsiteX1274" fmla="*/ 4937126 w 6745475"/>
              <a:gd name="connsiteY1274" fmla="*/ 574787 h 3674557"/>
              <a:gd name="connsiteX1275" fmla="*/ 4937126 w 6745475"/>
              <a:gd name="connsiteY1275" fmla="*/ 393300 h 3674557"/>
              <a:gd name="connsiteX1276" fmla="*/ 4902083 w 6745475"/>
              <a:gd name="connsiteY1276" fmla="*/ 424654 h 3674557"/>
              <a:gd name="connsiteX1277" fmla="*/ 4870738 w 6745475"/>
              <a:gd name="connsiteY1277" fmla="*/ 393300 h 3674557"/>
              <a:gd name="connsiteX1278" fmla="*/ 4902083 w 6745475"/>
              <a:gd name="connsiteY1278" fmla="*/ 358258 h 3674557"/>
              <a:gd name="connsiteX1279" fmla="*/ 4937126 w 6745475"/>
              <a:gd name="connsiteY1279" fmla="*/ 393300 h 3674557"/>
              <a:gd name="connsiteX1280" fmla="*/ 4937126 w 6745475"/>
              <a:gd name="connsiteY1280" fmla="*/ 214172 h 3674557"/>
              <a:gd name="connsiteX1281" fmla="*/ 4902083 w 6745475"/>
              <a:gd name="connsiteY1281" fmla="*/ 245526 h 3674557"/>
              <a:gd name="connsiteX1282" fmla="*/ 4870738 w 6745475"/>
              <a:gd name="connsiteY1282" fmla="*/ 214172 h 3674557"/>
              <a:gd name="connsiteX1283" fmla="*/ 4902083 w 6745475"/>
              <a:gd name="connsiteY1283" fmla="*/ 179131 h 3674557"/>
              <a:gd name="connsiteX1284" fmla="*/ 4937126 w 6745475"/>
              <a:gd name="connsiteY1284" fmla="*/ 214172 h 3674557"/>
              <a:gd name="connsiteX1285" fmla="*/ 4937126 w 6745475"/>
              <a:gd name="connsiteY1285" fmla="*/ 35042 h 3674557"/>
              <a:gd name="connsiteX1286" fmla="*/ 4902083 w 6745475"/>
              <a:gd name="connsiteY1286" fmla="*/ 66396 h 3674557"/>
              <a:gd name="connsiteX1287" fmla="*/ 4870738 w 6745475"/>
              <a:gd name="connsiteY1287" fmla="*/ 35042 h 3674557"/>
              <a:gd name="connsiteX1288" fmla="*/ 4902083 w 6745475"/>
              <a:gd name="connsiteY1288" fmla="*/ 0 h 3674557"/>
              <a:gd name="connsiteX1289" fmla="*/ 4937126 w 6745475"/>
              <a:gd name="connsiteY1289" fmla="*/ 35042 h 3674557"/>
              <a:gd name="connsiteX1290" fmla="*/ 5124762 w 6745475"/>
              <a:gd name="connsiteY1290" fmla="*/ 1472913 h 3674557"/>
              <a:gd name="connsiteX1291" fmla="*/ 5087876 w 6745475"/>
              <a:gd name="connsiteY1291" fmla="*/ 1507957 h 3674557"/>
              <a:gd name="connsiteX1292" fmla="*/ 5058369 w 6745475"/>
              <a:gd name="connsiteY1292" fmla="*/ 1472913 h 3674557"/>
              <a:gd name="connsiteX1293" fmla="*/ 5087876 w 6745475"/>
              <a:gd name="connsiteY1293" fmla="*/ 1441562 h 3674557"/>
              <a:gd name="connsiteX1294" fmla="*/ 5124762 w 6745475"/>
              <a:gd name="connsiteY1294" fmla="*/ 1472913 h 3674557"/>
              <a:gd name="connsiteX1295" fmla="*/ 5124762 w 6745475"/>
              <a:gd name="connsiteY1295" fmla="*/ 1293783 h 3674557"/>
              <a:gd name="connsiteX1296" fmla="*/ 5087876 w 6745475"/>
              <a:gd name="connsiteY1296" fmla="*/ 1328828 h 3674557"/>
              <a:gd name="connsiteX1297" fmla="*/ 5058374 w 6745475"/>
              <a:gd name="connsiteY1297" fmla="*/ 1293783 h 3674557"/>
              <a:gd name="connsiteX1298" fmla="*/ 5087876 w 6745475"/>
              <a:gd name="connsiteY1298" fmla="*/ 1262431 h 3674557"/>
              <a:gd name="connsiteX1299" fmla="*/ 5124762 w 6745475"/>
              <a:gd name="connsiteY1299" fmla="*/ 1293783 h 3674557"/>
              <a:gd name="connsiteX1300" fmla="*/ 5124767 w 6745475"/>
              <a:gd name="connsiteY1300" fmla="*/ 1114656 h 3674557"/>
              <a:gd name="connsiteX1301" fmla="*/ 5087879 w 6745475"/>
              <a:gd name="connsiteY1301" fmla="*/ 1149700 h 3674557"/>
              <a:gd name="connsiteX1302" fmla="*/ 5058374 w 6745475"/>
              <a:gd name="connsiteY1302" fmla="*/ 1114656 h 3674557"/>
              <a:gd name="connsiteX1303" fmla="*/ 5087879 w 6745475"/>
              <a:gd name="connsiteY1303" fmla="*/ 1083304 h 3674557"/>
              <a:gd name="connsiteX1304" fmla="*/ 5124767 w 6745475"/>
              <a:gd name="connsiteY1304" fmla="*/ 1114656 h 3674557"/>
              <a:gd name="connsiteX1305" fmla="*/ 5124774 w 6745475"/>
              <a:gd name="connsiteY1305" fmla="*/ 934028 h 3674557"/>
              <a:gd name="connsiteX1306" fmla="*/ 5087887 w 6745475"/>
              <a:gd name="connsiteY1306" fmla="*/ 970494 h 3674557"/>
              <a:gd name="connsiteX1307" fmla="*/ 5058376 w 6745475"/>
              <a:gd name="connsiteY1307" fmla="*/ 934028 h 3674557"/>
              <a:gd name="connsiteX1308" fmla="*/ 5087887 w 6745475"/>
              <a:gd name="connsiteY1308" fmla="*/ 895646 h 3674557"/>
              <a:gd name="connsiteX1309" fmla="*/ 5124774 w 6745475"/>
              <a:gd name="connsiteY1309" fmla="*/ 934028 h 3674557"/>
              <a:gd name="connsiteX1310" fmla="*/ 5124774 w 6745475"/>
              <a:gd name="connsiteY1310" fmla="*/ 753917 h 3674557"/>
              <a:gd name="connsiteX1311" fmla="*/ 5087887 w 6745475"/>
              <a:gd name="connsiteY1311" fmla="*/ 791318 h 3674557"/>
              <a:gd name="connsiteX1312" fmla="*/ 5058381 w 6745475"/>
              <a:gd name="connsiteY1312" fmla="*/ 753917 h 3674557"/>
              <a:gd name="connsiteX1313" fmla="*/ 5087887 w 6745475"/>
              <a:gd name="connsiteY1313" fmla="*/ 716516 h 3674557"/>
              <a:gd name="connsiteX1314" fmla="*/ 5124774 w 6745475"/>
              <a:gd name="connsiteY1314" fmla="*/ 753917 h 3674557"/>
              <a:gd name="connsiteX1315" fmla="*/ 5124774 w 6745475"/>
              <a:gd name="connsiteY1315" fmla="*/ 574787 h 3674557"/>
              <a:gd name="connsiteX1316" fmla="*/ 5087887 w 6745475"/>
              <a:gd name="connsiteY1316" fmla="*/ 612188 h 3674557"/>
              <a:gd name="connsiteX1317" fmla="*/ 5058381 w 6745475"/>
              <a:gd name="connsiteY1317" fmla="*/ 574787 h 3674557"/>
              <a:gd name="connsiteX1318" fmla="*/ 5087887 w 6745475"/>
              <a:gd name="connsiteY1318" fmla="*/ 537388 h 3674557"/>
              <a:gd name="connsiteX1319" fmla="*/ 5124774 w 6745475"/>
              <a:gd name="connsiteY1319" fmla="*/ 574787 h 3674557"/>
              <a:gd name="connsiteX1320" fmla="*/ 5124774 w 6745475"/>
              <a:gd name="connsiteY1320" fmla="*/ 393300 h 3674557"/>
              <a:gd name="connsiteX1321" fmla="*/ 5087887 w 6745475"/>
              <a:gd name="connsiteY1321" fmla="*/ 424654 h 3674557"/>
              <a:gd name="connsiteX1322" fmla="*/ 5058381 w 6745475"/>
              <a:gd name="connsiteY1322" fmla="*/ 393300 h 3674557"/>
              <a:gd name="connsiteX1323" fmla="*/ 5087887 w 6745475"/>
              <a:gd name="connsiteY1323" fmla="*/ 358258 h 3674557"/>
              <a:gd name="connsiteX1324" fmla="*/ 5124774 w 6745475"/>
              <a:gd name="connsiteY1324" fmla="*/ 393300 h 3674557"/>
              <a:gd name="connsiteX1325" fmla="*/ 5124774 w 6745475"/>
              <a:gd name="connsiteY1325" fmla="*/ 214172 h 3674557"/>
              <a:gd name="connsiteX1326" fmla="*/ 5087887 w 6745475"/>
              <a:gd name="connsiteY1326" fmla="*/ 245526 h 3674557"/>
              <a:gd name="connsiteX1327" fmla="*/ 5058381 w 6745475"/>
              <a:gd name="connsiteY1327" fmla="*/ 214172 h 3674557"/>
              <a:gd name="connsiteX1328" fmla="*/ 5087887 w 6745475"/>
              <a:gd name="connsiteY1328" fmla="*/ 179131 h 3674557"/>
              <a:gd name="connsiteX1329" fmla="*/ 5124774 w 6745475"/>
              <a:gd name="connsiteY1329" fmla="*/ 214172 h 3674557"/>
              <a:gd name="connsiteX1330" fmla="*/ 5124774 w 6745475"/>
              <a:gd name="connsiteY1330" fmla="*/ 35042 h 3674557"/>
              <a:gd name="connsiteX1331" fmla="*/ 5087887 w 6745475"/>
              <a:gd name="connsiteY1331" fmla="*/ 66396 h 3674557"/>
              <a:gd name="connsiteX1332" fmla="*/ 5058381 w 6745475"/>
              <a:gd name="connsiteY1332" fmla="*/ 35042 h 3674557"/>
              <a:gd name="connsiteX1333" fmla="*/ 5087887 w 6745475"/>
              <a:gd name="connsiteY1333" fmla="*/ 0 h 3674557"/>
              <a:gd name="connsiteX1334" fmla="*/ 5124774 w 6745475"/>
              <a:gd name="connsiteY1334" fmla="*/ 35042 h 3674557"/>
              <a:gd name="connsiteX1335" fmla="*/ 5303890 w 6745475"/>
              <a:gd name="connsiteY1335" fmla="*/ 1472913 h 3674557"/>
              <a:gd name="connsiteX1336" fmla="*/ 5272530 w 6745475"/>
              <a:gd name="connsiteY1336" fmla="*/ 1507957 h 3674557"/>
              <a:gd name="connsiteX1337" fmla="*/ 5237486 w 6745475"/>
              <a:gd name="connsiteY1337" fmla="*/ 1472913 h 3674557"/>
              <a:gd name="connsiteX1338" fmla="*/ 5272530 w 6745475"/>
              <a:gd name="connsiteY1338" fmla="*/ 1441562 h 3674557"/>
              <a:gd name="connsiteX1339" fmla="*/ 5303890 w 6745475"/>
              <a:gd name="connsiteY1339" fmla="*/ 1472913 h 3674557"/>
              <a:gd name="connsiteX1340" fmla="*/ 5303890 w 6745475"/>
              <a:gd name="connsiteY1340" fmla="*/ 1293783 h 3674557"/>
              <a:gd name="connsiteX1341" fmla="*/ 5272530 w 6745475"/>
              <a:gd name="connsiteY1341" fmla="*/ 1328828 h 3674557"/>
              <a:gd name="connsiteX1342" fmla="*/ 5237491 w 6745475"/>
              <a:gd name="connsiteY1342" fmla="*/ 1293783 h 3674557"/>
              <a:gd name="connsiteX1343" fmla="*/ 5272530 w 6745475"/>
              <a:gd name="connsiteY1343" fmla="*/ 1262431 h 3674557"/>
              <a:gd name="connsiteX1344" fmla="*/ 5303890 w 6745475"/>
              <a:gd name="connsiteY1344" fmla="*/ 1293783 h 3674557"/>
              <a:gd name="connsiteX1345" fmla="*/ 5303890 w 6745475"/>
              <a:gd name="connsiteY1345" fmla="*/ 1114656 h 3674557"/>
              <a:gd name="connsiteX1346" fmla="*/ 5272530 w 6745475"/>
              <a:gd name="connsiteY1346" fmla="*/ 1149700 h 3674557"/>
              <a:gd name="connsiteX1347" fmla="*/ 5237491 w 6745475"/>
              <a:gd name="connsiteY1347" fmla="*/ 1114656 h 3674557"/>
              <a:gd name="connsiteX1348" fmla="*/ 5272530 w 6745475"/>
              <a:gd name="connsiteY1348" fmla="*/ 1083304 h 3674557"/>
              <a:gd name="connsiteX1349" fmla="*/ 5303890 w 6745475"/>
              <a:gd name="connsiteY1349" fmla="*/ 1114656 h 3674557"/>
              <a:gd name="connsiteX1350" fmla="*/ 5303894 w 6745475"/>
              <a:gd name="connsiteY1350" fmla="*/ 934028 h 3674557"/>
              <a:gd name="connsiteX1351" fmla="*/ 5272538 w 6745475"/>
              <a:gd name="connsiteY1351" fmla="*/ 970494 h 3674557"/>
              <a:gd name="connsiteX1352" fmla="*/ 5237499 w 6745475"/>
              <a:gd name="connsiteY1352" fmla="*/ 934028 h 3674557"/>
              <a:gd name="connsiteX1353" fmla="*/ 5272538 w 6745475"/>
              <a:gd name="connsiteY1353" fmla="*/ 895646 h 3674557"/>
              <a:gd name="connsiteX1354" fmla="*/ 5303894 w 6745475"/>
              <a:gd name="connsiteY1354" fmla="*/ 934028 h 3674557"/>
              <a:gd name="connsiteX1355" fmla="*/ 5303894 w 6745475"/>
              <a:gd name="connsiteY1355" fmla="*/ 753917 h 3674557"/>
              <a:gd name="connsiteX1356" fmla="*/ 5272538 w 6745475"/>
              <a:gd name="connsiteY1356" fmla="*/ 791318 h 3674557"/>
              <a:gd name="connsiteX1357" fmla="*/ 5237499 w 6745475"/>
              <a:gd name="connsiteY1357" fmla="*/ 753917 h 3674557"/>
              <a:gd name="connsiteX1358" fmla="*/ 5272538 w 6745475"/>
              <a:gd name="connsiteY1358" fmla="*/ 716516 h 3674557"/>
              <a:gd name="connsiteX1359" fmla="*/ 5303894 w 6745475"/>
              <a:gd name="connsiteY1359" fmla="*/ 753917 h 3674557"/>
              <a:gd name="connsiteX1360" fmla="*/ 5303897 w 6745475"/>
              <a:gd name="connsiteY1360" fmla="*/ 574787 h 3674557"/>
              <a:gd name="connsiteX1361" fmla="*/ 5272543 w 6745475"/>
              <a:gd name="connsiteY1361" fmla="*/ 612188 h 3674557"/>
              <a:gd name="connsiteX1362" fmla="*/ 5237501 w 6745475"/>
              <a:gd name="connsiteY1362" fmla="*/ 574787 h 3674557"/>
              <a:gd name="connsiteX1363" fmla="*/ 5272543 w 6745475"/>
              <a:gd name="connsiteY1363" fmla="*/ 537388 h 3674557"/>
              <a:gd name="connsiteX1364" fmla="*/ 5303897 w 6745475"/>
              <a:gd name="connsiteY1364" fmla="*/ 574787 h 3674557"/>
              <a:gd name="connsiteX1365" fmla="*/ 5303897 w 6745475"/>
              <a:gd name="connsiteY1365" fmla="*/ 393300 h 3674557"/>
              <a:gd name="connsiteX1366" fmla="*/ 5272543 w 6745475"/>
              <a:gd name="connsiteY1366" fmla="*/ 424654 h 3674557"/>
              <a:gd name="connsiteX1367" fmla="*/ 5237501 w 6745475"/>
              <a:gd name="connsiteY1367" fmla="*/ 393300 h 3674557"/>
              <a:gd name="connsiteX1368" fmla="*/ 5272543 w 6745475"/>
              <a:gd name="connsiteY1368" fmla="*/ 358258 h 3674557"/>
              <a:gd name="connsiteX1369" fmla="*/ 5303897 w 6745475"/>
              <a:gd name="connsiteY1369" fmla="*/ 393300 h 3674557"/>
              <a:gd name="connsiteX1370" fmla="*/ 5303897 w 6745475"/>
              <a:gd name="connsiteY1370" fmla="*/ 214172 h 3674557"/>
              <a:gd name="connsiteX1371" fmla="*/ 5268856 w 6745475"/>
              <a:gd name="connsiteY1371" fmla="*/ 245526 h 3674557"/>
              <a:gd name="connsiteX1372" fmla="*/ 5237501 w 6745475"/>
              <a:gd name="connsiteY1372" fmla="*/ 214172 h 3674557"/>
              <a:gd name="connsiteX1373" fmla="*/ 5268856 w 6745475"/>
              <a:gd name="connsiteY1373" fmla="*/ 179131 h 3674557"/>
              <a:gd name="connsiteX1374" fmla="*/ 5303897 w 6745475"/>
              <a:gd name="connsiteY1374" fmla="*/ 214172 h 3674557"/>
              <a:gd name="connsiteX1375" fmla="*/ 5303897 w 6745475"/>
              <a:gd name="connsiteY1375" fmla="*/ 35042 h 3674557"/>
              <a:gd name="connsiteX1376" fmla="*/ 5268856 w 6745475"/>
              <a:gd name="connsiteY1376" fmla="*/ 66396 h 3674557"/>
              <a:gd name="connsiteX1377" fmla="*/ 5237501 w 6745475"/>
              <a:gd name="connsiteY1377" fmla="*/ 35042 h 3674557"/>
              <a:gd name="connsiteX1378" fmla="*/ 5268856 w 6745475"/>
              <a:gd name="connsiteY1378" fmla="*/ 0 h 3674557"/>
              <a:gd name="connsiteX1379" fmla="*/ 5303897 w 6745475"/>
              <a:gd name="connsiteY1379" fmla="*/ 35042 h 3674557"/>
              <a:gd name="connsiteX1380" fmla="*/ 5483025 w 6745475"/>
              <a:gd name="connsiteY1380" fmla="*/ 1472913 h 3674557"/>
              <a:gd name="connsiteX1381" fmla="*/ 5451667 w 6745475"/>
              <a:gd name="connsiteY1381" fmla="*/ 1507957 h 3674557"/>
              <a:gd name="connsiteX1382" fmla="*/ 5416624 w 6745475"/>
              <a:gd name="connsiteY1382" fmla="*/ 1472913 h 3674557"/>
              <a:gd name="connsiteX1383" fmla="*/ 5451667 w 6745475"/>
              <a:gd name="connsiteY1383" fmla="*/ 1441562 h 3674557"/>
              <a:gd name="connsiteX1384" fmla="*/ 5483025 w 6745475"/>
              <a:gd name="connsiteY1384" fmla="*/ 1472913 h 3674557"/>
              <a:gd name="connsiteX1385" fmla="*/ 5483025 w 6745475"/>
              <a:gd name="connsiteY1385" fmla="*/ 1293783 h 3674557"/>
              <a:gd name="connsiteX1386" fmla="*/ 5451667 w 6745475"/>
              <a:gd name="connsiteY1386" fmla="*/ 1328828 h 3674557"/>
              <a:gd name="connsiteX1387" fmla="*/ 5416624 w 6745475"/>
              <a:gd name="connsiteY1387" fmla="*/ 1293783 h 3674557"/>
              <a:gd name="connsiteX1388" fmla="*/ 5451667 w 6745475"/>
              <a:gd name="connsiteY1388" fmla="*/ 1262431 h 3674557"/>
              <a:gd name="connsiteX1389" fmla="*/ 5483025 w 6745475"/>
              <a:gd name="connsiteY1389" fmla="*/ 1293783 h 3674557"/>
              <a:gd name="connsiteX1390" fmla="*/ 5483025 w 6745475"/>
              <a:gd name="connsiteY1390" fmla="*/ 1114656 h 3674557"/>
              <a:gd name="connsiteX1391" fmla="*/ 5451673 w 6745475"/>
              <a:gd name="connsiteY1391" fmla="*/ 1149700 h 3674557"/>
              <a:gd name="connsiteX1392" fmla="*/ 5416629 w 6745475"/>
              <a:gd name="connsiteY1392" fmla="*/ 1114656 h 3674557"/>
              <a:gd name="connsiteX1393" fmla="*/ 5451673 w 6745475"/>
              <a:gd name="connsiteY1393" fmla="*/ 1083304 h 3674557"/>
              <a:gd name="connsiteX1394" fmla="*/ 5483025 w 6745475"/>
              <a:gd name="connsiteY1394" fmla="*/ 1114656 h 3674557"/>
              <a:gd name="connsiteX1395" fmla="*/ 5483029 w 6745475"/>
              <a:gd name="connsiteY1395" fmla="*/ 934028 h 3674557"/>
              <a:gd name="connsiteX1396" fmla="*/ 5451675 w 6745475"/>
              <a:gd name="connsiteY1396" fmla="*/ 970494 h 3674557"/>
              <a:gd name="connsiteX1397" fmla="*/ 5416634 w 6745475"/>
              <a:gd name="connsiteY1397" fmla="*/ 934028 h 3674557"/>
              <a:gd name="connsiteX1398" fmla="*/ 5451675 w 6745475"/>
              <a:gd name="connsiteY1398" fmla="*/ 895646 h 3674557"/>
              <a:gd name="connsiteX1399" fmla="*/ 5483029 w 6745475"/>
              <a:gd name="connsiteY1399" fmla="*/ 934028 h 3674557"/>
              <a:gd name="connsiteX1400" fmla="*/ 5483029 w 6745475"/>
              <a:gd name="connsiteY1400" fmla="*/ 753917 h 3674557"/>
              <a:gd name="connsiteX1401" fmla="*/ 5451675 w 6745475"/>
              <a:gd name="connsiteY1401" fmla="*/ 791318 h 3674557"/>
              <a:gd name="connsiteX1402" fmla="*/ 5416634 w 6745475"/>
              <a:gd name="connsiteY1402" fmla="*/ 753917 h 3674557"/>
              <a:gd name="connsiteX1403" fmla="*/ 5451675 w 6745475"/>
              <a:gd name="connsiteY1403" fmla="*/ 716516 h 3674557"/>
              <a:gd name="connsiteX1404" fmla="*/ 5483029 w 6745475"/>
              <a:gd name="connsiteY1404" fmla="*/ 753917 h 3674557"/>
              <a:gd name="connsiteX1405" fmla="*/ 5483029 w 6745475"/>
              <a:gd name="connsiteY1405" fmla="*/ 574787 h 3674557"/>
              <a:gd name="connsiteX1406" fmla="*/ 5451675 w 6745475"/>
              <a:gd name="connsiteY1406" fmla="*/ 612188 h 3674557"/>
              <a:gd name="connsiteX1407" fmla="*/ 5416634 w 6745475"/>
              <a:gd name="connsiteY1407" fmla="*/ 574787 h 3674557"/>
              <a:gd name="connsiteX1408" fmla="*/ 5451675 w 6745475"/>
              <a:gd name="connsiteY1408" fmla="*/ 537388 h 3674557"/>
              <a:gd name="connsiteX1409" fmla="*/ 5483029 w 6745475"/>
              <a:gd name="connsiteY1409" fmla="*/ 574787 h 3674557"/>
              <a:gd name="connsiteX1410" fmla="*/ 5483037 w 6745475"/>
              <a:gd name="connsiteY1410" fmla="*/ 393300 h 3674557"/>
              <a:gd name="connsiteX1411" fmla="*/ 5451675 w 6745475"/>
              <a:gd name="connsiteY1411" fmla="*/ 424654 h 3674557"/>
              <a:gd name="connsiteX1412" fmla="*/ 5416634 w 6745475"/>
              <a:gd name="connsiteY1412" fmla="*/ 393300 h 3674557"/>
              <a:gd name="connsiteX1413" fmla="*/ 5451675 w 6745475"/>
              <a:gd name="connsiteY1413" fmla="*/ 358258 h 3674557"/>
              <a:gd name="connsiteX1414" fmla="*/ 5483037 w 6745475"/>
              <a:gd name="connsiteY1414" fmla="*/ 393300 h 3674557"/>
              <a:gd name="connsiteX1415" fmla="*/ 5483037 w 6745475"/>
              <a:gd name="connsiteY1415" fmla="*/ 214172 h 3674557"/>
              <a:gd name="connsiteX1416" fmla="*/ 5451675 w 6745475"/>
              <a:gd name="connsiteY1416" fmla="*/ 245526 h 3674557"/>
              <a:gd name="connsiteX1417" fmla="*/ 5416634 w 6745475"/>
              <a:gd name="connsiteY1417" fmla="*/ 214172 h 3674557"/>
              <a:gd name="connsiteX1418" fmla="*/ 5451675 w 6745475"/>
              <a:gd name="connsiteY1418" fmla="*/ 179131 h 3674557"/>
              <a:gd name="connsiteX1419" fmla="*/ 5483037 w 6745475"/>
              <a:gd name="connsiteY1419" fmla="*/ 214172 h 3674557"/>
              <a:gd name="connsiteX1420" fmla="*/ 5483037 w 6745475"/>
              <a:gd name="connsiteY1420" fmla="*/ 35042 h 3674557"/>
              <a:gd name="connsiteX1421" fmla="*/ 5451675 w 6745475"/>
              <a:gd name="connsiteY1421" fmla="*/ 66396 h 3674557"/>
              <a:gd name="connsiteX1422" fmla="*/ 5416634 w 6745475"/>
              <a:gd name="connsiteY1422" fmla="*/ 35042 h 3674557"/>
              <a:gd name="connsiteX1423" fmla="*/ 5451675 w 6745475"/>
              <a:gd name="connsiteY1423" fmla="*/ 0 h 3674557"/>
              <a:gd name="connsiteX1424" fmla="*/ 5483037 w 6745475"/>
              <a:gd name="connsiteY1424" fmla="*/ 35042 h 3674557"/>
              <a:gd name="connsiteX1425" fmla="*/ 5662157 w 6745475"/>
              <a:gd name="connsiteY1425" fmla="*/ 1472913 h 3674557"/>
              <a:gd name="connsiteX1426" fmla="*/ 5630800 w 6745475"/>
              <a:gd name="connsiteY1426" fmla="*/ 1507957 h 3674557"/>
              <a:gd name="connsiteX1427" fmla="*/ 5595756 w 6745475"/>
              <a:gd name="connsiteY1427" fmla="*/ 1472913 h 3674557"/>
              <a:gd name="connsiteX1428" fmla="*/ 5630800 w 6745475"/>
              <a:gd name="connsiteY1428" fmla="*/ 1441562 h 3674557"/>
              <a:gd name="connsiteX1429" fmla="*/ 5662157 w 6745475"/>
              <a:gd name="connsiteY1429" fmla="*/ 1472913 h 3674557"/>
              <a:gd name="connsiteX1430" fmla="*/ 5662164 w 6745475"/>
              <a:gd name="connsiteY1430" fmla="*/ 1293783 h 3674557"/>
              <a:gd name="connsiteX1431" fmla="*/ 5630805 w 6745475"/>
              <a:gd name="connsiteY1431" fmla="*/ 1328828 h 3674557"/>
              <a:gd name="connsiteX1432" fmla="*/ 5595756 w 6745475"/>
              <a:gd name="connsiteY1432" fmla="*/ 1293783 h 3674557"/>
              <a:gd name="connsiteX1433" fmla="*/ 5630805 w 6745475"/>
              <a:gd name="connsiteY1433" fmla="*/ 1262431 h 3674557"/>
              <a:gd name="connsiteX1434" fmla="*/ 5662164 w 6745475"/>
              <a:gd name="connsiteY1434" fmla="*/ 1293783 h 3674557"/>
              <a:gd name="connsiteX1435" fmla="*/ 5662164 w 6745475"/>
              <a:gd name="connsiteY1435" fmla="*/ 1114656 h 3674557"/>
              <a:gd name="connsiteX1436" fmla="*/ 5630805 w 6745475"/>
              <a:gd name="connsiteY1436" fmla="*/ 1149700 h 3674557"/>
              <a:gd name="connsiteX1437" fmla="*/ 5595759 w 6745475"/>
              <a:gd name="connsiteY1437" fmla="*/ 1114656 h 3674557"/>
              <a:gd name="connsiteX1438" fmla="*/ 5630805 w 6745475"/>
              <a:gd name="connsiteY1438" fmla="*/ 1083304 h 3674557"/>
              <a:gd name="connsiteX1439" fmla="*/ 5662164 w 6745475"/>
              <a:gd name="connsiteY1439" fmla="*/ 1114656 h 3674557"/>
              <a:gd name="connsiteX1440" fmla="*/ 5662164 w 6745475"/>
              <a:gd name="connsiteY1440" fmla="*/ 934028 h 3674557"/>
              <a:gd name="connsiteX1441" fmla="*/ 5630813 w 6745475"/>
              <a:gd name="connsiteY1441" fmla="*/ 970494 h 3674557"/>
              <a:gd name="connsiteX1442" fmla="*/ 5595764 w 6745475"/>
              <a:gd name="connsiteY1442" fmla="*/ 934028 h 3674557"/>
              <a:gd name="connsiteX1443" fmla="*/ 5630813 w 6745475"/>
              <a:gd name="connsiteY1443" fmla="*/ 895646 h 3674557"/>
              <a:gd name="connsiteX1444" fmla="*/ 5662164 w 6745475"/>
              <a:gd name="connsiteY1444" fmla="*/ 934028 h 3674557"/>
              <a:gd name="connsiteX1445" fmla="*/ 5662164 w 6745475"/>
              <a:gd name="connsiteY1445" fmla="*/ 753917 h 3674557"/>
              <a:gd name="connsiteX1446" fmla="*/ 5630813 w 6745475"/>
              <a:gd name="connsiteY1446" fmla="*/ 791318 h 3674557"/>
              <a:gd name="connsiteX1447" fmla="*/ 5595764 w 6745475"/>
              <a:gd name="connsiteY1447" fmla="*/ 753917 h 3674557"/>
              <a:gd name="connsiteX1448" fmla="*/ 5630813 w 6745475"/>
              <a:gd name="connsiteY1448" fmla="*/ 716516 h 3674557"/>
              <a:gd name="connsiteX1449" fmla="*/ 5662164 w 6745475"/>
              <a:gd name="connsiteY1449" fmla="*/ 753917 h 3674557"/>
              <a:gd name="connsiteX1450" fmla="*/ 5662169 w 6745475"/>
              <a:gd name="connsiteY1450" fmla="*/ 574787 h 3674557"/>
              <a:gd name="connsiteX1451" fmla="*/ 5630813 w 6745475"/>
              <a:gd name="connsiteY1451" fmla="*/ 612188 h 3674557"/>
              <a:gd name="connsiteX1452" fmla="*/ 5595766 w 6745475"/>
              <a:gd name="connsiteY1452" fmla="*/ 574787 h 3674557"/>
              <a:gd name="connsiteX1453" fmla="*/ 5630813 w 6745475"/>
              <a:gd name="connsiteY1453" fmla="*/ 537388 h 3674557"/>
              <a:gd name="connsiteX1454" fmla="*/ 5662169 w 6745475"/>
              <a:gd name="connsiteY1454" fmla="*/ 574787 h 3674557"/>
              <a:gd name="connsiteX1455" fmla="*/ 5662169 w 6745475"/>
              <a:gd name="connsiteY1455" fmla="*/ 393300 h 3674557"/>
              <a:gd name="connsiteX1456" fmla="*/ 5630813 w 6745475"/>
              <a:gd name="connsiteY1456" fmla="*/ 424654 h 3674557"/>
              <a:gd name="connsiteX1457" fmla="*/ 5595766 w 6745475"/>
              <a:gd name="connsiteY1457" fmla="*/ 393300 h 3674557"/>
              <a:gd name="connsiteX1458" fmla="*/ 5630813 w 6745475"/>
              <a:gd name="connsiteY1458" fmla="*/ 358258 h 3674557"/>
              <a:gd name="connsiteX1459" fmla="*/ 5662169 w 6745475"/>
              <a:gd name="connsiteY1459" fmla="*/ 393300 h 3674557"/>
              <a:gd name="connsiteX1460" fmla="*/ 5662169 w 6745475"/>
              <a:gd name="connsiteY1460" fmla="*/ 214172 h 3674557"/>
              <a:gd name="connsiteX1461" fmla="*/ 5630813 w 6745475"/>
              <a:gd name="connsiteY1461" fmla="*/ 245526 h 3674557"/>
              <a:gd name="connsiteX1462" fmla="*/ 5595766 w 6745475"/>
              <a:gd name="connsiteY1462" fmla="*/ 214172 h 3674557"/>
              <a:gd name="connsiteX1463" fmla="*/ 5630813 w 6745475"/>
              <a:gd name="connsiteY1463" fmla="*/ 179131 h 3674557"/>
              <a:gd name="connsiteX1464" fmla="*/ 5662169 w 6745475"/>
              <a:gd name="connsiteY1464" fmla="*/ 214172 h 3674557"/>
              <a:gd name="connsiteX1465" fmla="*/ 5662169 w 6745475"/>
              <a:gd name="connsiteY1465" fmla="*/ 35042 h 3674557"/>
              <a:gd name="connsiteX1466" fmla="*/ 5630813 w 6745475"/>
              <a:gd name="connsiteY1466" fmla="*/ 66396 h 3674557"/>
              <a:gd name="connsiteX1467" fmla="*/ 5595766 w 6745475"/>
              <a:gd name="connsiteY1467" fmla="*/ 35042 h 3674557"/>
              <a:gd name="connsiteX1468" fmla="*/ 5630813 w 6745475"/>
              <a:gd name="connsiteY1468" fmla="*/ 0 h 3674557"/>
              <a:gd name="connsiteX1469" fmla="*/ 5662169 w 6745475"/>
              <a:gd name="connsiteY1469" fmla="*/ 35042 h 3674557"/>
              <a:gd name="connsiteX1470" fmla="*/ 5849689 w 6745475"/>
              <a:gd name="connsiteY1470" fmla="*/ 1472913 h 3674557"/>
              <a:gd name="connsiteX1471" fmla="*/ 5812287 w 6745475"/>
              <a:gd name="connsiteY1471" fmla="*/ 1507957 h 3674557"/>
              <a:gd name="connsiteX1472" fmla="*/ 5774889 w 6745475"/>
              <a:gd name="connsiteY1472" fmla="*/ 1472913 h 3674557"/>
              <a:gd name="connsiteX1473" fmla="*/ 5812287 w 6745475"/>
              <a:gd name="connsiteY1473" fmla="*/ 1441562 h 3674557"/>
              <a:gd name="connsiteX1474" fmla="*/ 5849689 w 6745475"/>
              <a:gd name="connsiteY1474" fmla="*/ 1472913 h 3674557"/>
              <a:gd name="connsiteX1475" fmla="*/ 5849694 w 6745475"/>
              <a:gd name="connsiteY1475" fmla="*/ 1293783 h 3674557"/>
              <a:gd name="connsiteX1476" fmla="*/ 5812295 w 6745475"/>
              <a:gd name="connsiteY1476" fmla="*/ 1328828 h 3674557"/>
              <a:gd name="connsiteX1477" fmla="*/ 5774891 w 6745475"/>
              <a:gd name="connsiteY1477" fmla="*/ 1293783 h 3674557"/>
              <a:gd name="connsiteX1478" fmla="*/ 5812295 w 6745475"/>
              <a:gd name="connsiteY1478" fmla="*/ 1262431 h 3674557"/>
              <a:gd name="connsiteX1479" fmla="*/ 5849694 w 6745475"/>
              <a:gd name="connsiteY1479" fmla="*/ 1293783 h 3674557"/>
              <a:gd name="connsiteX1480" fmla="*/ 5849694 w 6745475"/>
              <a:gd name="connsiteY1480" fmla="*/ 1114656 h 3674557"/>
              <a:gd name="connsiteX1481" fmla="*/ 5812295 w 6745475"/>
              <a:gd name="connsiteY1481" fmla="*/ 1149700 h 3674557"/>
              <a:gd name="connsiteX1482" fmla="*/ 5774897 w 6745475"/>
              <a:gd name="connsiteY1482" fmla="*/ 1114656 h 3674557"/>
              <a:gd name="connsiteX1483" fmla="*/ 5812295 w 6745475"/>
              <a:gd name="connsiteY1483" fmla="*/ 1083304 h 3674557"/>
              <a:gd name="connsiteX1484" fmla="*/ 5849694 w 6745475"/>
              <a:gd name="connsiteY1484" fmla="*/ 1114656 h 3674557"/>
              <a:gd name="connsiteX1485" fmla="*/ 5849699 w 6745475"/>
              <a:gd name="connsiteY1485" fmla="*/ 934028 h 3674557"/>
              <a:gd name="connsiteX1486" fmla="*/ 5812300 w 6745475"/>
              <a:gd name="connsiteY1486" fmla="*/ 970494 h 3674557"/>
              <a:gd name="connsiteX1487" fmla="*/ 5774897 w 6745475"/>
              <a:gd name="connsiteY1487" fmla="*/ 934028 h 3674557"/>
              <a:gd name="connsiteX1488" fmla="*/ 5812300 w 6745475"/>
              <a:gd name="connsiteY1488" fmla="*/ 895646 h 3674557"/>
              <a:gd name="connsiteX1489" fmla="*/ 5849699 w 6745475"/>
              <a:gd name="connsiteY1489" fmla="*/ 934028 h 3674557"/>
              <a:gd name="connsiteX1490" fmla="*/ 5849699 w 6745475"/>
              <a:gd name="connsiteY1490" fmla="*/ 753917 h 3674557"/>
              <a:gd name="connsiteX1491" fmla="*/ 5812300 w 6745475"/>
              <a:gd name="connsiteY1491" fmla="*/ 791318 h 3674557"/>
              <a:gd name="connsiteX1492" fmla="*/ 5774897 w 6745475"/>
              <a:gd name="connsiteY1492" fmla="*/ 753917 h 3674557"/>
              <a:gd name="connsiteX1493" fmla="*/ 5812300 w 6745475"/>
              <a:gd name="connsiteY1493" fmla="*/ 716516 h 3674557"/>
              <a:gd name="connsiteX1494" fmla="*/ 5849699 w 6745475"/>
              <a:gd name="connsiteY1494" fmla="*/ 753917 h 3674557"/>
              <a:gd name="connsiteX1495" fmla="*/ 5849704 w 6745475"/>
              <a:gd name="connsiteY1495" fmla="*/ 574787 h 3674557"/>
              <a:gd name="connsiteX1496" fmla="*/ 5812308 w 6745475"/>
              <a:gd name="connsiteY1496" fmla="*/ 612188 h 3674557"/>
              <a:gd name="connsiteX1497" fmla="*/ 5774904 w 6745475"/>
              <a:gd name="connsiteY1497" fmla="*/ 574787 h 3674557"/>
              <a:gd name="connsiteX1498" fmla="*/ 5812308 w 6745475"/>
              <a:gd name="connsiteY1498" fmla="*/ 537388 h 3674557"/>
              <a:gd name="connsiteX1499" fmla="*/ 5849704 w 6745475"/>
              <a:gd name="connsiteY1499" fmla="*/ 574787 h 3674557"/>
              <a:gd name="connsiteX1500" fmla="*/ 5849704 w 6745475"/>
              <a:gd name="connsiteY1500" fmla="*/ 393300 h 3674557"/>
              <a:gd name="connsiteX1501" fmla="*/ 5812308 w 6745475"/>
              <a:gd name="connsiteY1501" fmla="*/ 424654 h 3674557"/>
              <a:gd name="connsiteX1502" fmla="*/ 5774904 w 6745475"/>
              <a:gd name="connsiteY1502" fmla="*/ 393300 h 3674557"/>
              <a:gd name="connsiteX1503" fmla="*/ 5812308 w 6745475"/>
              <a:gd name="connsiteY1503" fmla="*/ 358258 h 3674557"/>
              <a:gd name="connsiteX1504" fmla="*/ 5849704 w 6745475"/>
              <a:gd name="connsiteY1504" fmla="*/ 393300 h 3674557"/>
              <a:gd name="connsiteX1505" fmla="*/ 5849704 w 6745475"/>
              <a:gd name="connsiteY1505" fmla="*/ 214172 h 3674557"/>
              <a:gd name="connsiteX1506" fmla="*/ 5812308 w 6745475"/>
              <a:gd name="connsiteY1506" fmla="*/ 245526 h 3674557"/>
              <a:gd name="connsiteX1507" fmla="*/ 5774904 w 6745475"/>
              <a:gd name="connsiteY1507" fmla="*/ 214172 h 3674557"/>
              <a:gd name="connsiteX1508" fmla="*/ 5812308 w 6745475"/>
              <a:gd name="connsiteY1508" fmla="*/ 179131 h 3674557"/>
              <a:gd name="connsiteX1509" fmla="*/ 5849704 w 6745475"/>
              <a:gd name="connsiteY1509" fmla="*/ 214172 h 3674557"/>
              <a:gd name="connsiteX1510" fmla="*/ 5849704 w 6745475"/>
              <a:gd name="connsiteY1510" fmla="*/ 31352 h 3674557"/>
              <a:gd name="connsiteX1511" fmla="*/ 5812308 w 6745475"/>
              <a:gd name="connsiteY1511" fmla="*/ 66396 h 3674557"/>
              <a:gd name="connsiteX1512" fmla="*/ 5774904 w 6745475"/>
              <a:gd name="connsiteY1512" fmla="*/ 31352 h 3674557"/>
              <a:gd name="connsiteX1513" fmla="*/ 5812308 w 6745475"/>
              <a:gd name="connsiteY1513" fmla="*/ 0 h 3674557"/>
              <a:gd name="connsiteX1514" fmla="*/ 5849704 w 6745475"/>
              <a:gd name="connsiteY1514" fmla="*/ 31352 h 3674557"/>
              <a:gd name="connsiteX1515" fmla="*/ 6028821 w 6745475"/>
              <a:gd name="connsiteY1515" fmla="*/ 1472913 h 3674557"/>
              <a:gd name="connsiteX1516" fmla="*/ 5991422 w 6745475"/>
              <a:gd name="connsiteY1516" fmla="*/ 1507957 h 3674557"/>
              <a:gd name="connsiteX1517" fmla="*/ 5954021 w 6745475"/>
              <a:gd name="connsiteY1517" fmla="*/ 1472913 h 3674557"/>
              <a:gd name="connsiteX1518" fmla="*/ 5991422 w 6745475"/>
              <a:gd name="connsiteY1518" fmla="*/ 1441562 h 3674557"/>
              <a:gd name="connsiteX1519" fmla="*/ 6028821 w 6745475"/>
              <a:gd name="connsiteY1519" fmla="*/ 1472913 h 3674557"/>
              <a:gd name="connsiteX1520" fmla="*/ 6028826 w 6745475"/>
              <a:gd name="connsiteY1520" fmla="*/ 1293783 h 3674557"/>
              <a:gd name="connsiteX1521" fmla="*/ 5991422 w 6745475"/>
              <a:gd name="connsiteY1521" fmla="*/ 1328828 h 3674557"/>
              <a:gd name="connsiteX1522" fmla="*/ 5954021 w 6745475"/>
              <a:gd name="connsiteY1522" fmla="*/ 1293783 h 3674557"/>
              <a:gd name="connsiteX1523" fmla="*/ 5991422 w 6745475"/>
              <a:gd name="connsiteY1523" fmla="*/ 1262431 h 3674557"/>
              <a:gd name="connsiteX1524" fmla="*/ 6028826 w 6745475"/>
              <a:gd name="connsiteY1524" fmla="*/ 1293783 h 3674557"/>
              <a:gd name="connsiteX1525" fmla="*/ 6028826 w 6745475"/>
              <a:gd name="connsiteY1525" fmla="*/ 1114656 h 3674557"/>
              <a:gd name="connsiteX1526" fmla="*/ 5991427 w 6745475"/>
              <a:gd name="connsiteY1526" fmla="*/ 1149700 h 3674557"/>
              <a:gd name="connsiteX1527" fmla="*/ 5954021 w 6745475"/>
              <a:gd name="connsiteY1527" fmla="*/ 1114656 h 3674557"/>
              <a:gd name="connsiteX1528" fmla="*/ 5991427 w 6745475"/>
              <a:gd name="connsiteY1528" fmla="*/ 1083304 h 3674557"/>
              <a:gd name="connsiteX1529" fmla="*/ 6028826 w 6745475"/>
              <a:gd name="connsiteY1529" fmla="*/ 1114656 h 3674557"/>
              <a:gd name="connsiteX1530" fmla="*/ 6028829 w 6745475"/>
              <a:gd name="connsiteY1530" fmla="*/ 934028 h 3674557"/>
              <a:gd name="connsiteX1531" fmla="*/ 5991427 w 6745475"/>
              <a:gd name="connsiteY1531" fmla="*/ 970494 h 3674557"/>
              <a:gd name="connsiteX1532" fmla="*/ 5954021 w 6745475"/>
              <a:gd name="connsiteY1532" fmla="*/ 934028 h 3674557"/>
              <a:gd name="connsiteX1533" fmla="*/ 5991427 w 6745475"/>
              <a:gd name="connsiteY1533" fmla="*/ 895646 h 3674557"/>
              <a:gd name="connsiteX1534" fmla="*/ 6028829 w 6745475"/>
              <a:gd name="connsiteY1534" fmla="*/ 934028 h 3674557"/>
              <a:gd name="connsiteX1535" fmla="*/ 6028829 w 6745475"/>
              <a:gd name="connsiteY1535" fmla="*/ 753917 h 3674557"/>
              <a:gd name="connsiteX1536" fmla="*/ 5991427 w 6745475"/>
              <a:gd name="connsiteY1536" fmla="*/ 791318 h 3674557"/>
              <a:gd name="connsiteX1537" fmla="*/ 5954021 w 6745475"/>
              <a:gd name="connsiteY1537" fmla="*/ 753917 h 3674557"/>
              <a:gd name="connsiteX1538" fmla="*/ 5991427 w 6745475"/>
              <a:gd name="connsiteY1538" fmla="*/ 716516 h 3674557"/>
              <a:gd name="connsiteX1539" fmla="*/ 6028829 w 6745475"/>
              <a:gd name="connsiteY1539" fmla="*/ 753917 h 3674557"/>
              <a:gd name="connsiteX1540" fmla="*/ 6028831 w 6745475"/>
              <a:gd name="connsiteY1540" fmla="*/ 572430 h 3674557"/>
              <a:gd name="connsiteX1541" fmla="*/ 5991427 w 6745475"/>
              <a:gd name="connsiteY1541" fmla="*/ 603784 h 3674557"/>
              <a:gd name="connsiteX1542" fmla="*/ 5954032 w 6745475"/>
              <a:gd name="connsiteY1542" fmla="*/ 572430 h 3674557"/>
              <a:gd name="connsiteX1543" fmla="*/ 5991427 w 6745475"/>
              <a:gd name="connsiteY1543" fmla="*/ 537388 h 3674557"/>
              <a:gd name="connsiteX1544" fmla="*/ 6028831 w 6745475"/>
              <a:gd name="connsiteY1544" fmla="*/ 572430 h 3674557"/>
              <a:gd name="connsiteX1545" fmla="*/ 6028831 w 6745475"/>
              <a:gd name="connsiteY1545" fmla="*/ 393300 h 3674557"/>
              <a:gd name="connsiteX1546" fmla="*/ 5991437 w 6745475"/>
              <a:gd name="connsiteY1546" fmla="*/ 424654 h 3674557"/>
              <a:gd name="connsiteX1547" fmla="*/ 5954032 w 6745475"/>
              <a:gd name="connsiteY1547" fmla="*/ 393300 h 3674557"/>
              <a:gd name="connsiteX1548" fmla="*/ 5991437 w 6745475"/>
              <a:gd name="connsiteY1548" fmla="*/ 358258 h 3674557"/>
              <a:gd name="connsiteX1549" fmla="*/ 6028831 w 6745475"/>
              <a:gd name="connsiteY1549" fmla="*/ 393300 h 3674557"/>
              <a:gd name="connsiteX1550" fmla="*/ 6028831 w 6745475"/>
              <a:gd name="connsiteY1550" fmla="*/ 214172 h 3674557"/>
              <a:gd name="connsiteX1551" fmla="*/ 5991437 w 6745475"/>
              <a:gd name="connsiteY1551" fmla="*/ 245526 h 3674557"/>
              <a:gd name="connsiteX1552" fmla="*/ 5954032 w 6745475"/>
              <a:gd name="connsiteY1552" fmla="*/ 214172 h 3674557"/>
              <a:gd name="connsiteX1553" fmla="*/ 5991437 w 6745475"/>
              <a:gd name="connsiteY1553" fmla="*/ 179131 h 3674557"/>
              <a:gd name="connsiteX1554" fmla="*/ 6028831 w 6745475"/>
              <a:gd name="connsiteY1554" fmla="*/ 214172 h 3674557"/>
              <a:gd name="connsiteX1555" fmla="*/ 6028831 w 6745475"/>
              <a:gd name="connsiteY1555" fmla="*/ 31352 h 3674557"/>
              <a:gd name="connsiteX1556" fmla="*/ 5991437 w 6745475"/>
              <a:gd name="connsiteY1556" fmla="*/ 66396 h 3674557"/>
              <a:gd name="connsiteX1557" fmla="*/ 5954032 w 6745475"/>
              <a:gd name="connsiteY1557" fmla="*/ 31352 h 3674557"/>
              <a:gd name="connsiteX1558" fmla="*/ 5991437 w 6745475"/>
              <a:gd name="connsiteY1558" fmla="*/ 0 h 3674557"/>
              <a:gd name="connsiteX1559" fmla="*/ 6028831 w 6745475"/>
              <a:gd name="connsiteY1559" fmla="*/ 31352 h 3674557"/>
              <a:gd name="connsiteX1560" fmla="*/ 6207956 w 6745475"/>
              <a:gd name="connsiteY1560" fmla="*/ 1114656 h 3674557"/>
              <a:gd name="connsiteX1561" fmla="*/ 6170565 w 6745475"/>
              <a:gd name="connsiteY1561" fmla="*/ 1149700 h 3674557"/>
              <a:gd name="connsiteX1562" fmla="*/ 6133167 w 6745475"/>
              <a:gd name="connsiteY1562" fmla="*/ 1114656 h 3674557"/>
              <a:gd name="connsiteX1563" fmla="*/ 6170565 w 6745475"/>
              <a:gd name="connsiteY1563" fmla="*/ 1083304 h 3674557"/>
              <a:gd name="connsiteX1564" fmla="*/ 6207956 w 6745475"/>
              <a:gd name="connsiteY1564" fmla="*/ 1114656 h 3674557"/>
              <a:gd name="connsiteX1565" fmla="*/ 6207964 w 6745475"/>
              <a:gd name="connsiteY1565" fmla="*/ 934028 h 3674557"/>
              <a:gd name="connsiteX1566" fmla="*/ 6170570 w 6745475"/>
              <a:gd name="connsiteY1566" fmla="*/ 970494 h 3674557"/>
              <a:gd name="connsiteX1567" fmla="*/ 6133167 w 6745475"/>
              <a:gd name="connsiteY1567" fmla="*/ 934028 h 3674557"/>
              <a:gd name="connsiteX1568" fmla="*/ 6170570 w 6745475"/>
              <a:gd name="connsiteY1568" fmla="*/ 895646 h 3674557"/>
              <a:gd name="connsiteX1569" fmla="*/ 6207964 w 6745475"/>
              <a:gd name="connsiteY1569" fmla="*/ 934028 h 3674557"/>
              <a:gd name="connsiteX1570" fmla="*/ 6207964 w 6745475"/>
              <a:gd name="connsiteY1570" fmla="*/ 753917 h 3674557"/>
              <a:gd name="connsiteX1571" fmla="*/ 6170570 w 6745475"/>
              <a:gd name="connsiteY1571" fmla="*/ 791318 h 3674557"/>
              <a:gd name="connsiteX1572" fmla="*/ 6133167 w 6745475"/>
              <a:gd name="connsiteY1572" fmla="*/ 753917 h 3674557"/>
              <a:gd name="connsiteX1573" fmla="*/ 6170570 w 6745475"/>
              <a:gd name="connsiteY1573" fmla="*/ 716516 h 3674557"/>
              <a:gd name="connsiteX1574" fmla="*/ 6207964 w 6745475"/>
              <a:gd name="connsiteY1574" fmla="*/ 753917 h 3674557"/>
              <a:gd name="connsiteX1575" fmla="*/ 6207964 w 6745475"/>
              <a:gd name="connsiteY1575" fmla="*/ 572430 h 3674557"/>
              <a:gd name="connsiteX1576" fmla="*/ 6170570 w 6745475"/>
              <a:gd name="connsiteY1576" fmla="*/ 603784 h 3674557"/>
              <a:gd name="connsiteX1577" fmla="*/ 6133167 w 6745475"/>
              <a:gd name="connsiteY1577" fmla="*/ 572430 h 3674557"/>
              <a:gd name="connsiteX1578" fmla="*/ 6170570 w 6745475"/>
              <a:gd name="connsiteY1578" fmla="*/ 537388 h 3674557"/>
              <a:gd name="connsiteX1579" fmla="*/ 6207964 w 6745475"/>
              <a:gd name="connsiteY1579" fmla="*/ 572430 h 3674557"/>
              <a:gd name="connsiteX1580" fmla="*/ 6207969 w 6745475"/>
              <a:gd name="connsiteY1580" fmla="*/ 393300 h 3674557"/>
              <a:gd name="connsiteX1581" fmla="*/ 6170570 w 6745475"/>
              <a:gd name="connsiteY1581" fmla="*/ 424654 h 3674557"/>
              <a:gd name="connsiteX1582" fmla="*/ 6133174 w 6745475"/>
              <a:gd name="connsiteY1582" fmla="*/ 393300 h 3674557"/>
              <a:gd name="connsiteX1583" fmla="*/ 6170570 w 6745475"/>
              <a:gd name="connsiteY1583" fmla="*/ 358258 h 3674557"/>
              <a:gd name="connsiteX1584" fmla="*/ 6207969 w 6745475"/>
              <a:gd name="connsiteY1584" fmla="*/ 393300 h 3674557"/>
              <a:gd name="connsiteX1585" fmla="*/ 6207976 w 6745475"/>
              <a:gd name="connsiteY1585" fmla="*/ 214172 h 3674557"/>
              <a:gd name="connsiteX1586" fmla="*/ 6170570 w 6745475"/>
              <a:gd name="connsiteY1586" fmla="*/ 245526 h 3674557"/>
              <a:gd name="connsiteX1587" fmla="*/ 6133174 w 6745475"/>
              <a:gd name="connsiteY1587" fmla="*/ 214172 h 3674557"/>
              <a:gd name="connsiteX1588" fmla="*/ 6170570 w 6745475"/>
              <a:gd name="connsiteY1588" fmla="*/ 179131 h 3674557"/>
              <a:gd name="connsiteX1589" fmla="*/ 6207976 w 6745475"/>
              <a:gd name="connsiteY1589" fmla="*/ 214172 h 3674557"/>
              <a:gd name="connsiteX1590" fmla="*/ 6207976 w 6745475"/>
              <a:gd name="connsiteY1590" fmla="*/ 31352 h 3674557"/>
              <a:gd name="connsiteX1591" fmla="*/ 6170570 w 6745475"/>
              <a:gd name="connsiteY1591" fmla="*/ 66396 h 3674557"/>
              <a:gd name="connsiteX1592" fmla="*/ 6133174 w 6745475"/>
              <a:gd name="connsiteY1592" fmla="*/ 31352 h 3674557"/>
              <a:gd name="connsiteX1593" fmla="*/ 6170570 w 6745475"/>
              <a:gd name="connsiteY1593" fmla="*/ 0 h 3674557"/>
              <a:gd name="connsiteX1594" fmla="*/ 6207976 w 6745475"/>
              <a:gd name="connsiteY1594" fmla="*/ 31352 h 3674557"/>
              <a:gd name="connsiteX1595" fmla="*/ 6208080 w 6745475"/>
              <a:gd name="connsiteY1595" fmla="*/ 1472913 h 3674557"/>
              <a:gd name="connsiteX1596" fmla="*/ 6173036 w 6745475"/>
              <a:gd name="connsiteY1596" fmla="*/ 1507957 h 3674557"/>
              <a:gd name="connsiteX1597" fmla="*/ 6141687 w 6745475"/>
              <a:gd name="connsiteY1597" fmla="*/ 1472913 h 3674557"/>
              <a:gd name="connsiteX1598" fmla="*/ 6173036 w 6745475"/>
              <a:gd name="connsiteY1598" fmla="*/ 1441562 h 3674557"/>
              <a:gd name="connsiteX1599" fmla="*/ 6208080 w 6745475"/>
              <a:gd name="connsiteY1599" fmla="*/ 1472913 h 3674557"/>
              <a:gd name="connsiteX1600" fmla="*/ 6208087 w 6745475"/>
              <a:gd name="connsiteY1600" fmla="*/ 1293783 h 3674557"/>
              <a:gd name="connsiteX1601" fmla="*/ 6173044 w 6745475"/>
              <a:gd name="connsiteY1601" fmla="*/ 1328828 h 3674557"/>
              <a:gd name="connsiteX1602" fmla="*/ 6141692 w 6745475"/>
              <a:gd name="connsiteY1602" fmla="*/ 1293783 h 3674557"/>
              <a:gd name="connsiteX1603" fmla="*/ 6173044 w 6745475"/>
              <a:gd name="connsiteY1603" fmla="*/ 1262431 h 3674557"/>
              <a:gd name="connsiteX1604" fmla="*/ 6208087 w 6745475"/>
              <a:gd name="connsiteY1604" fmla="*/ 1293783 h 3674557"/>
              <a:gd name="connsiteX1605" fmla="*/ 6387212 w 6745475"/>
              <a:gd name="connsiteY1605" fmla="*/ 1472913 h 3674557"/>
              <a:gd name="connsiteX1606" fmla="*/ 6350330 w 6745475"/>
              <a:gd name="connsiteY1606" fmla="*/ 1507957 h 3674557"/>
              <a:gd name="connsiteX1607" fmla="*/ 6320822 w 6745475"/>
              <a:gd name="connsiteY1607" fmla="*/ 1472913 h 3674557"/>
              <a:gd name="connsiteX1608" fmla="*/ 6350330 w 6745475"/>
              <a:gd name="connsiteY1608" fmla="*/ 1441562 h 3674557"/>
              <a:gd name="connsiteX1609" fmla="*/ 6387212 w 6745475"/>
              <a:gd name="connsiteY1609" fmla="*/ 1472913 h 3674557"/>
              <a:gd name="connsiteX1610" fmla="*/ 6387212 w 6745475"/>
              <a:gd name="connsiteY1610" fmla="*/ 1293783 h 3674557"/>
              <a:gd name="connsiteX1611" fmla="*/ 6350330 w 6745475"/>
              <a:gd name="connsiteY1611" fmla="*/ 1328828 h 3674557"/>
              <a:gd name="connsiteX1612" fmla="*/ 6320829 w 6745475"/>
              <a:gd name="connsiteY1612" fmla="*/ 1293783 h 3674557"/>
              <a:gd name="connsiteX1613" fmla="*/ 6350330 w 6745475"/>
              <a:gd name="connsiteY1613" fmla="*/ 1262431 h 3674557"/>
              <a:gd name="connsiteX1614" fmla="*/ 6387212 w 6745475"/>
              <a:gd name="connsiteY1614" fmla="*/ 1293783 h 3674557"/>
              <a:gd name="connsiteX1615" fmla="*/ 6387212 w 6745475"/>
              <a:gd name="connsiteY1615" fmla="*/ 1112172 h 3674557"/>
              <a:gd name="connsiteX1616" fmla="*/ 6350330 w 6745475"/>
              <a:gd name="connsiteY1616" fmla="*/ 1149573 h 3674557"/>
              <a:gd name="connsiteX1617" fmla="*/ 6320829 w 6745475"/>
              <a:gd name="connsiteY1617" fmla="*/ 1112172 h 3674557"/>
              <a:gd name="connsiteX1618" fmla="*/ 6350330 w 6745475"/>
              <a:gd name="connsiteY1618" fmla="*/ 1074771 h 3674557"/>
              <a:gd name="connsiteX1619" fmla="*/ 6387212 w 6745475"/>
              <a:gd name="connsiteY1619" fmla="*/ 1112172 h 3674557"/>
              <a:gd name="connsiteX1620" fmla="*/ 6387220 w 6745475"/>
              <a:gd name="connsiteY1620" fmla="*/ 934028 h 3674557"/>
              <a:gd name="connsiteX1621" fmla="*/ 6350338 w 6745475"/>
              <a:gd name="connsiteY1621" fmla="*/ 970494 h 3674557"/>
              <a:gd name="connsiteX1622" fmla="*/ 6320829 w 6745475"/>
              <a:gd name="connsiteY1622" fmla="*/ 934028 h 3674557"/>
              <a:gd name="connsiteX1623" fmla="*/ 6350338 w 6745475"/>
              <a:gd name="connsiteY1623" fmla="*/ 895646 h 3674557"/>
              <a:gd name="connsiteX1624" fmla="*/ 6387220 w 6745475"/>
              <a:gd name="connsiteY1624" fmla="*/ 934028 h 3674557"/>
              <a:gd name="connsiteX1625" fmla="*/ 6387220 w 6745475"/>
              <a:gd name="connsiteY1625" fmla="*/ 753917 h 3674557"/>
              <a:gd name="connsiteX1626" fmla="*/ 6350338 w 6745475"/>
              <a:gd name="connsiteY1626" fmla="*/ 791318 h 3674557"/>
              <a:gd name="connsiteX1627" fmla="*/ 6320829 w 6745475"/>
              <a:gd name="connsiteY1627" fmla="*/ 753917 h 3674557"/>
              <a:gd name="connsiteX1628" fmla="*/ 6350338 w 6745475"/>
              <a:gd name="connsiteY1628" fmla="*/ 716516 h 3674557"/>
              <a:gd name="connsiteX1629" fmla="*/ 6387220 w 6745475"/>
              <a:gd name="connsiteY1629" fmla="*/ 753917 h 3674557"/>
              <a:gd name="connsiteX1630" fmla="*/ 6387227 w 6745475"/>
              <a:gd name="connsiteY1630" fmla="*/ 572430 h 3674557"/>
              <a:gd name="connsiteX1631" fmla="*/ 6350338 w 6745475"/>
              <a:gd name="connsiteY1631" fmla="*/ 603784 h 3674557"/>
              <a:gd name="connsiteX1632" fmla="*/ 6320837 w 6745475"/>
              <a:gd name="connsiteY1632" fmla="*/ 572430 h 3674557"/>
              <a:gd name="connsiteX1633" fmla="*/ 6350338 w 6745475"/>
              <a:gd name="connsiteY1633" fmla="*/ 537388 h 3674557"/>
              <a:gd name="connsiteX1634" fmla="*/ 6387227 w 6745475"/>
              <a:gd name="connsiteY1634" fmla="*/ 572430 h 3674557"/>
              <a:gd name="connsiteX1635" fmla="*/ 6387227 w 6745475"/>
              <a:gd name="connsiteY1635" fmla="*/ 393300 h 3674557"/>
              <a:gd name="connsiteX1636" fmla="*/ 6350350 w 6745475"/>
              <a:gd name="connsiteY1636" fmla="*/ 424654 h 3674557"/>
              <a:gd name="connsiteX1637" fmla="*/ 6320837 w 6745475"/>
              <a:gd name="connsiteY1637" fmla="*/ 393300 h 3674557"/>
              <a:gd name="connsiteX1638" fmla="*/ 6350350 w 6745475"/>
              <a:gd name="connsiteY1638" fmla="*/ 358258 h 3674557"/>
              <a:gd name="connsiteX1639" fmla="*/ 6387227 w 6745475"/>
              <a:gd name="connsiteY1639" fmla="*/ 393300 h 3674557"/>
              <a:gd name="connsiteX1640" fmla="*/ 6387227 w 6745475"/>
              <a:gd name="connsiteY1640" fmla="*/ 214172 h 3674557"/>
              <a:gd name="connsiteX1641" fmla="*/ 6350350 w 6745475"/>
              <a:gd name="connsiteY1641" fmla="*/ 245526 h 3674557"/>
              <a:gd name="connsiteX1642" fmla="*/ 6320837 w 6745475"/>
              <a:gd name="connsiteY1642" fmla="*/ 214172 h 3674557"/>
              <a:gd name="connsiteX1643" fmla="*/ 6350350 w 6745475"/>
              <a:gd name="connsiteY1643" fmla="*/ 179131 h 3674557"/>
              <a:gd name="connsiteX1644" fmla="*/ 6387227 w 6745475"/>
              <a:gd name="connsiteY1644" fmla="*/ 214172 h 3674557"/>
              <a:gd name="connsiteX1645" fmla="*/ 6387227 w 6745475"/>
              <a:gd name="connsiteY1645" fmla="*/ 31352 h 3674557"/>
              <a:gd name="connsiteX1646" fmla="*/ 6350350 w 6745475"/>
              <a:gd name="connsiteY1646" fmla="*/ 66396 h 3674557"/>
              <a:gd name="connsiteX1647" fmla="*/ 6320837 w 6745475"/>
              <a:gd name="connsiteY1647" fmla="*/ 31352 h 3674557"/>
              <a:gd name="connsiteX1648" fmla="*/ 6350350 w 6745475"/>
              <a:gd name="connsiteY1648" fmla="*/ 0 h 3674557"/>
              <a:gd name="connsiteX1649" fmla="*/ 6387227 w 6745475"/>
              <a:gd name="connsiteY1649" fmla="*/ 31352 h 3674557"/>
              <a:gd name="connsiteX1650" fmla="*/ 6566319 w 6745475"/>
              <a:gd name="connsiteY1650" fmla="*/ 1655728 h 3674557"/>
              <a:gd name="connsiteX1651" fmla="*/ 6531281 w 6745475"/>
              <a:gd name="connsiteY1651" fmla="*/ 1687083 h 3674557"/>
              <a:gd name="connsiteX1652" fmla="*/ 6499931 w 6745475"/>
              <a:gd name="connsiteY1652" fmla="*/ 1655728 h 3674557"/>
              <a:gd name="connsiteX1653" fmla="*/ 6531281 w 6745475"/>
              <a:gd name="connsiteY1653" fmla="*/ 1620687 h 3674557"/>
              <a:gd name="connsiteX1654" fmla="*/ 6566319 w 6745475"/>
              <a:gd name="connsiteY1654" fmla="*/ 1655728 h 3674557"/>
              <a:gd name="connsiteX1655" fmla="*/ 6566328 w 6745475"/>
              <a:gd name="connsiteY1655" fmla="*/ 1472913 h 3674557"/>
              <a:gd name="connsiteX1656" fmla="*/ 6531288 w 6745475"/>
              <a:gd name="connsiteY1656" fmla="*/ 1507957 h 3674557"/>
              <a:gd name="connsiteX1657" fmla="*/ 6499939 w 6745475"/>
              <a:gd name="connsiteY1657" fmla="*/ 1472913 h 3674557"/>
              <a:gd name="connsiteX1658" fmla="*/ 6531288 w 6745475"/>
              <a:gd name="connsiteY1658" fmla="*/ 1441562 h 3674557"/>
              <a:gd name="connsiteX1659" fmla="*/ 6566328 w 6745475"/>
              <a:gd name="connsiteY1659" fmla="*/ 1472913 h 3674557"/>
              <a:gd name="connsiteX1660" fmla="*/ 6566328 w 6745475"/>
              <a:gd name="connsiteY1660" fmla="*/ 1293783 h 3674557"/>
              <a:gd name="connsiteX1661" fmla="*/ 6531288 w 6745475"/>
              <a:gd name="connsiteY1661" fmla="*/ 1328828 h 3674557"/>
              <a:gd name="connsiteX1662" fmla="*/ 6499939 w 6745475"/>
              <a:gd name="connsiteY1662" fmla="*/ 1293783 h 3674557"/>
              <a:gd name="connsiteX1663" fmla="*/ 6531288 w 6745475"/>
              <a:gd name="connsiteY1663" fmla="*/ 1262431 h 3674557"/>
              <a:gd name="connsiteX1664" fmla="*/ 6566328 w 6745475"/>
              <a:gd name="connsiteY1664" fmla="*/ 1293783 h 3674557"/>
              <a:gd name="connsiteX1665" fmla="*/ 6566333 w 6745475"/>
              <a:gd name="connsiteY1665" fmla="*/ 1112172 h 3674557"/>
              <a:gd name="connsiteX1666" fmla="*/ 6531288 w 6745475"/>
              <a:gd name="connsiteY1666" fmla="*/ 1149573 h 3674557"/>
              <a:gd name="connsiteX1667" fmla="*/ 6499939 w 6745475"/>
              <a:gd name="connsiteY1667" fmla="*/ 1112172 h 3674557"/>
              <a:gd name="connsiteX1668" fmla="*/ 6531288 w 6745475"/>
              <a:gd name="connsiteY1668" fmla="*/ 1074771 h 3674557"/>
              <a:gd name="connsiteX1669" fmla="*/ 6566333 w 6745475"/>
              <a:gd name="connsiteY1669" fmla="*/ 1112172 h 3674557"/>
              <a:gd name="connsiteX1670" fmla="*/ 6566338 w 6745475"/>
              <a:gd name="connsiteY1670" fmla="*/ 934028 h 3674557"/>
              <a:gd name="connsiteX1671" fmla="*/ 6531296 w 6745475"/>
              <a:gd name="connsiteY1671" fmla="*/ 970494 h 3674557"/>
              <a:gd name="connsiteX1672" fmla="*/ 6499939 w 6745475"/>
              <a:gd name="connsiteY1672" fmla="*/ 934028 h 3674557"/>
              <a:gd name="connsiteX1673" fmla="*/ 6531296 w 6745475"/>
              <a:gd name="connsiteY1673" fmla="*/ 895646 h 3674557"/>
              <a:gd name="connsiteX1674" fmla="*/ 6566338 w 6745475"/>
              <a:gd name="connsiteY1674" fmla="*/ 934028 h 3674557"/>
              <a:gd name="connsiteX1675" fmla="*/ 6566338 w 6745475"/>
              <a:gd name="connsiteY1675" fmla="*/ 753917 h 3674557"/>
              <a:gd name="connsiteX1676" fmla="*/ 6531296 w 6745475"/>
              <a:gd name="connsiteY1676" fmla="*/ 791318 h 3674557"/>
              <a:gd name="connsiteX1677" fmla="*/ 6499952 w 6745475"/>
              <a:gd name="connsiteY1677" fmla="*/ 753917 h 3674557"/>
              <a:gd name="connsiteX1678" fmla="*/ 6531296 w 6745475"/>
              <a:gd name="connsiteY1678" fmla="*/ 716516 h 3674557"/>
              <a:gd name="connsiteX1679" fmla="*/ 6566338 w 6745475"/>
              <a:gd name="connsiteY1679" fmla="*/ 753917 h 3674557"/>
              <a:gd name="connsiteX1680" fmla="*/ 6566338 w 6745475"/>
              <a:gd name="connsiteY1680" fmla="*/ 572430 h 3674557"/>
              <a:gd name="connsiteX1681" fmla="*/ 6531303 w 6745475"/>
              <a:gd name="connsiteY1681" fmla="*/ 603784 h 3674557"/>
              <a:gd name="connsiteX1682" fmla="*/ 6499952 w 6745475"/>
              <a:gd name="connsiteY1682" fmla="*/ 572430 h 3674557"/>
              <a:gd name="connsiteX1683" fmla="*/ 6531303 w 6745475"/>
              <a:gd name="connsiteY1683" fmla="*/ 537388 h 3674557"/>
              <a:gd name="connsiteX1684" fmla="*/ 6566338 w 6745475"/>
              <a:gd name="connsiteY1684" fmla="*/ 572430 h 3674557"/>
              <a:gd name="connsiteX1685" fmla="*/ 6566345 w 6745475"/>
              <a:gd name="connsiteY1685" fmla="*/ 393300 h 3674557"/>
              <a:gd name="connsiteX1686" fmla="*/ 6531303 w 6745475"/>
              <a:gd name="connsiteY1686" fmla="*/ 424654 h 3674557"/>
              <a:gd name="connsiteX1687" fmla="*/ 6499952 w 6745475"/>
              <a:gd name="connsiteY1687" fmla="*/ 393300 h 3674557"/>
              <a:gd name="connsiteX1688" fmla="*/ 6531303 w 6745475"/>
              <a:gd name="connsiteY1688" fmla="*/ 358258 h 3674557"/>
              <a:gd name="connsiteX1689" fmla="*/ 6566345 w 6745475"/>
              <a:gd name="connsiteY1689" fmla="*/ 393300 h 3674557"/>
              <a:gd name="connsiteX1690" fmla="*/ 6566345 w 6745475"/>
              <a:gd name="connsiteY1690" fmla="*/ 214172 h 3674557"/>
              <a:gd name="connsiteX1691" fmla="*/ 6531303 w 6745475"/>
              <a:gd name="connsiteY1691" fmla="*/ 245526 h 3674557"/>
              <a:gd name="connsiteX1692" fmla="*/ 6499952 w 6745475"/>
              <a:gd name="connsiteY1692" fmla="*/ 214172 h 3674557"/>
              <a:gd name="connsiteX1693" fmla="*/ 6531303 w 6745475"/>
              <a:gd name="connsiteY1693" fmla="*/ 179131 h 3674557"/>
              <a:gd name="connsiteX1694" fmla="*/ 6566345 w 6745475"/>
              <a:gd name="connsiteY1694" fmla="*/ 214172 h 3674557"/>
              <a:gd name="connsiteX1695" fmla="*/ 6566345 w 6745475"/>
              <a:gd name="connsiteY1695" fmla="*/ 31352 h 3674557"/>
              <a:gd name="connsiteX1696" fmla="*/ 6531303 w 6745475"/>
              <a:gd name="connsiteY1696" fmla="*/ 66396 h 3674557"/>
              <a:gd name="connsiteX1697" fmla="*/ 6499952 w 6745475"/>
              <a:gd name="connsiteY1697" fmla="*/ 31352 h 3674557"/>
              <a:gd name="connsiteX1698" fmla="*/ 6531303 w 6745475"/>
              <a:gd name="connsiteY1698" fmla="*/ 0 h 3674557"/>
              <a:gd name="connsiteX1699" fmla="*/ 6566345 w 6745475"/>
              <a:gd name="connsiteY1699" fmla="*/ 31352 h 3674557"/>
              <a:gd name="connsiteX1700" fmla="*/ 6745458 w 6745475"/>
              <a:gd name="connsiteY1700" fmla="*/ 1652038 h 3674557"/>
              <a:gd name="connsiteX1701" fmla="*/ 6714101 w 6745475"/>
              <a:gd name="connsiteY1701" fmla="*/ 1687083 h 3674557"/>
              <a:gd name="connsiteX1702" fmla="*/ 6679064 w 6745475"/>
              <a:gd name="connsiteY1702" fmla="*/ 1652038 h 3674557"/>
              <a:gd name="connsiteX1703" fmla="*/ 6714101 w 6745475"/>
              <a:gd name="connsiteY1703" fmla="*/ 1620687 h 3674557"/>
              <a:gd name="connsiteX1704" fmla="*/ 6745458 w 6745475"/>
              <a:gd name="connsiteY1704" fmla="*/ 1652038 h 3674557"/>
              <a:gd name="connsiteX1705" fmla="*/ 6745458 w 6745475"/>
              <a:gd name="connsiteY1705" fmla="*/ 1472913 h 3674557"/>
              <a:gd name="connsiteX1706" fmla="*/ 6714101 w 6745475"/>
              <a:gd name="connsiteY1706" fmla="*/ 1507957 h 3674557"/>
              <a:gd name="connsiteX1707" fmla="*/ 6679064 w 6745475"/>
              <a:gd name="connsiteY1707" fmla="*/ 1472913 h 3674557"/>
              <a:gd name="connsiteX1708" fmla="*/ 6714101 w 6745475"/>
              <a:gd name="connsiteY1708" fmla="*/ 1441562 h 3674557"/>
              <a:gd name="connsiteX1709" fmla="*/ 6745458 w 6745475"/>
              <a:gd name="connsiteY1709" fmla="*/ 1472913 h 3674557"/>
              <a:gd name="connsiteX1710" fmla="*/ 6745458 w 6745475"/>
              <a:gd name="connsiteY1710" fmla="*/ 1293783 h 3674557"/>
              <a:gd name="connsiteX1711" fmla="*/ 6714108 w 6745475"/>
              <a:gd name="connsiteY1711" fmla="*/ 1328828 h 3674557"/>
              <a:gd name="connsiteX1712" fmla="*/ 6679064 w 6745475"/>
              <a:gd name="connsiteY1712" fmla="*/ 1293783 h 3674557"/>
              <a:gd name="connsiteX1713" fmla="*/ 6714108 w 6745475"/>
              <a:gd name="connsiteY1713" fmla="*/ 1262431 h 3674557"/>
              <a:gd name="connsiteX1714" fmla="*/ 6745458 w 6745475"/>
              <a:gd name="connsiteY1714" fmla="*/ 1293783 h 3674557"/>
              <a:gd name="connsiteX1715" fmla="*/ 6745468 w 6745475"/>
              <a:gd name="connsiteY1715" fmla="*/ 1112172 h 3674557"/>
              <a:gd name="connsiteX1716" fmla="*/ 6714108 w 6745475"/>
              <a:gd name="connsiteY1716" fmla="*/ 1149573 h 3674557"/>
              <a:gd name="connsiteX1717" fmla="*/ 6679077 w 6745475"/>
              <a:gd name="connsiteY1717" fmla="*/ 1112172 h 3674557"/>
              <a:gd name="connsiteX1718" fmla="*/ 6714108 w 6745475"/>
              <a:gd name="connsiteY1718" fmla="*/ 1074771 h 3674557"/>
              <a:gd name="connsiteX1719" fmla="*/ 6745468 w 6745475"/>
              <a:gd name="connsiteY1719" fmla="*/ 1112172 h 3674557"/>
              <a:gd name="connsiteX1720" fmla="*/ 6745468 w 6745475"/>
              <a:gd name="connsiteY1720" fmla="*/ 934028 h 3674557"/>
              <a:gd name="connsiteX1721" fmla="*/ 6710428 w 6745475"/>
              <a:gd name="connsiteY1721" fmla="*/ 970494 h 3674557"/>
              <a:gd name="connsiteX1722" fmla="*/ 6679085 w 6745475"/>
              <a:gd name="connsiteY1722" fmla="*/ 934028 h 3674557"/>
              <a:gd name="connsiteX1723" fmla="*/ 6710428 w 6745475"/>
              <a:gd name="connsiteY1723" fmla="*/ 895646 h 3674557"/>
              <a:gd name="connsiteX1724" fmla="*/ 6745468 w 6745475"/>
              <a:gd name="connsiteY1724" fmla="*/ 934028 h 3674557"/>
              <a:gd name="connsiteX1725" fmla="*/ 6745468 w 6745475"/>
              <a:gd name="connsiteY1725" fmla="*/ 753917 h 3674557"/>
              <a:gd name="connsiteX1726" fmla="*/ 6710428 w 6745475"/>
              <a:gd name="connsiteY1726" fmla="*/ 791318 h 3674557"/>
              <a:gd name="connsiteX1727" fmla="*/ 6679085 w 6745475"/>
              <a:gd name="connsiteY1727" fmla="*/ 753917 h 3674557"/>
              <a:gd name="connsiteX1728" fmla="*/ 6710428 w 6745475"/>
              <a:gd name="connsiteY1728" fmla="*/ 716516 h 3674557"/>
              <a:gd name="connsiteX1729" fmla="*/ 6745468 w 6745475"/>
              <a:gd name="connsiteY1729" fmla="*/ 753917 h 3674557"/>
              <a:gd name="connsiteX1730" fmla="*/ 6745475 w 6745475"/>
              <a:gd name="connsiteY1730" fmla="*/ 572430 h 3674557"/>
              <a:gd name="connsiteX1731" fmla="*/ 6710441 w 6745475"/>
              <a:gd name="connsiteY1731" fmla="*/ 603784 h 3674557"/>
              <a:gd name="connsiteX1732" fmla="*/ 6679085 w 6745475"/>
              <a:gd name="connsiteY1732" fmla="*/ 572430 h 3674557"/>
              <a:gd name="connsiteX1733" fmla="*/ 6710441 w 6745475"/>
              <a:gd name="connsiteY1733" fmla="*/ 537388 h 3674557"/>
              <a:gd name="connsiteX1734" fmla="*/ 6745475 w 6745475"/>
              <a:gd name="connsiteY1734" fmla="*/ 572430 h 3674557"/>
              <a:gd name="connsiteX1735" fmla="*/ 6745475 w 6745475"/>
              <a:gd name="connsiteY1735" fmla="*/ 393300 h 3674557"/>
              <a:gd name="connsiteX1736" fmla="*/ 6710441 w 6745475"/>
              <a:gd name="connsiteY1736" fmla="*/ 424654 h 3674557"/>
              <a:gd name="connsiteX1737" fmla="*/ 6679085 w 6745475"/>
              <a:gd name="connsiteY1737" fmla="*/ 393300 h 3674557"/>
              <a:gd name="connsiteX1738" fmla="*/ 6710441 w 6745475"/>
              <a:gd name="connsiteY1738" fmla="*/ 358258 h 3674557"/>
              <a:gd name="connsiteX1739" fmla="*/ 6745475 w 6745475"/>
              <a:gd name="connsiteY1739" fmla="*/ 393300 h 3674557"/>
              <a:gd name="connsiteX1740" fmla="*/ 6745475 w 6745475"/>
              <a:gd name="connsiteY1740" fmla="*/ 214172 h 3674557"/>
              <a:gd name="connsiteX1741" fmla="*/ 6710441 w 6745475"/>
              <a:gd name="connsiteY1741" fmla="*/ 245526 h 3674557"/>
              <a:gd name="connsiteX1742" fmla="*/ 6679085 w 6745475"/>
              <a:gd name="connsiteY1742" fmla="*/ 214172 h 3674557"/>
              <a:gd name="connsiteX1743" fmla="*/ 6710441 w 6745475"/>
              <a:gd name="connsiteY1743" fmla="*/ 179131 h 3674557"/>
              <a:gd name="connsiteX1744" fmla="*/ 6745475 w 6745475"/>
              <a:gd name="connsiteY1744" fmla="*/ 214172 h 3674557"/>
              <a:gd name="connsiteX1745" fmla="*/ 6745475 w 6745475"/>
              <a:gd name="connsiteY1745" fmla="*/ 31352 h 3674557"/>
              <a:gd name="connsiteX1746" fmla="*/ 6710441 w 6745475"/>
              <a:gd name="connsiteY1746" fmla="*/ 66396 h 3674557"/>
              <a:gd name="connsiteX1747" fmla="*/ 6679085 w 6745475"/>
              <a:gd name="connsiteY1747" fmla="*/ 31352 h 3674557"/>
              <a:gd name="connsiteX1748" fmla="*/ 6710441 w 6745475"/>
              <a:gd name="connsiteY1748" fmla="*/ 0 h 3674557"/>
              <a:gd name="connsiteX1749" fmla="*/ 6745475 w 6745475"/>
              <a:gd name="connsiteY1749" fmla="*/ 31352 h 3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</a:cxnLst>
            <a:rect l="l" t="t" r="r" b="b"/>
            <a:pathLst>
              <a:path w="6745475" h="3674557">
                <a:moveTo>
                  <a:pt x="66345" y="3639516"/>
                </a:moveTo>
                <a:cubicBezTo>
                  <a:pt x="66345" y="3657960"/>
                  <a:pt x="51179" y="3674557"/>
                  <a:pt x="30330" y="3674557"/>
                </a:cubicBezTo>
                <a:cubicBezTo>
                  <a:pt x="15164" y="3674557"/>
                  <a:pt x="0" y="3657960"/>
                  <a:pt x="0" y="3639516"/>
                </a:cubicBezTo>
                <a:cubicBezTo>
                  <a:pt x="0" y="3622918"/>
                  <a:pt x="15164" y="3608164"/>
                  <a:pt x="30330" y="3608164"/>
                </a:cubicBezTo>
                <a:cubicBezTo>
                  <a:pt x="51179" y="3608164"/>
                  <a:pt x="66345" y="3622918"/>
                  <a:pt x="66345" y="3639516"/>
                </a:cubicBezTo>
                <a:close/>
                <a:moveTo>
                  <a:pt x="66348" y="3460386"/>
                </a:moveTo>
                <a:cubicBezTo>
                  <a:pt x="66348" y="3478829"/>
                  <a:pt x="51184" y="3495427"/>
                  <a:pt x="30333" y="3495427"/>
                </a:cubicBezTo>
                <a:cubicBezTo>
                  <a:pt x="15169" y="3495427"/>
                  <a:pt x="5" y="3478829"/>
                  <a:pt x="5" y="3460386"/>
                </a:cubicBezTo>
                <a:cubicBezTo>
                  <a:pt x="5" y="3440098"/>
                  <a:pt x="15169" y="3429034"/>
                  <a:pt x="30333" y="3429034"/>
                </a:cubicBezTo>
                <a:cubicBezTo>
                  <a:pt x="51184" y="3429034"/>
                  <a:pt x="66348" y="3440098"/>
                  <a:pt x="66348" y="3460386"/>
                </a:cubicBezTo>
                <a:close/>
                <a:moveTo>
                  <a:pt x="66358" y="3279761"/>
                </a:moveTo>
                <a:cubicBezTo>
                  <a:pt x="66358" y="3298956"/>
                  <a:pt x="51194" y="3316229"/>
                  <a:pt x="30343" y="3316229"/>
                </a:cubicBezTo>
                <a:cubicBezTo>
                  <a:pt x="15179" y="3316229"/>
                  <a:pt x="13" y="3298956"/>
                  <a:pt x="13" y="3279761"/>
                </a:cubicBezTo>
                <a:cubicBezTo>
                  <a:pt x="13" y="3258649"/>
                  <a:pt x="11388" y="3241376"/>
                  <a:pt x="30343" y="3241376"/>
                </a:cubicBezTo>
                <a:cubicBezTo>
                  <a:pt x="51194" y="3241376"/>
                  <a:pt x="66358" y="3258649"/>
                  <a:pt x="66358" y="3279761"/>
                </a:cubicBezTo>
                <a:close/>
                <a:moveTo>
                  <a:pt x="66371" y="3099647"/>
                </a:moveTo>
                <a:cubicBezTo>
                  <a:pt x="66371" y="3121300"/>
                  <a:pt x="51207" y="3137046"/>
                  <a:pt x="30356" y="3137046"/>
                </a:cubicBezTo>
                <a:cubicBezTo>
                  <a:pt x="11401" y="3137046"/>
                  <a:pt x="26" y="3121300"/>
                  <a:pt x="26" y="3099647"/>
                </a:cubicBezTo>
                <a:cubicBezTo>
                  <a:pt x="26" y="3079964"/>
                  <a:pt x="11401" y="3062248"/>
                  <a:pt x="30356" y="3062248"/>
                </a:cubicBezTo>
                <a:cubicBezTo>
                  <a:pt x="51207" y="3062248"/>
                  <a:pt x="66371" y="3079964"/>
                  <a:pt x="66371" y="3099647"/>
                </a:cubicBezTo>
                <a:close/>
                <a:moveTo>
                  <a:pt x="66383" y="2918160"/>
                </a:moveTo>
                <a:cubicBezTo>
                  <a:pt x="66383" y="2938447"/>
                  <a:pt x="51220" y="2949514"/>
                  <a:pt x="30368" y="2949514"/>
                </a:cubicBezTo>
                <a:cubicBezTo>
                  <a:pt x="11414" y="2949514"/>
                  <a:pt x="41" y="2938447"/>
                  <a:pt x="41" y="2918160"/>
                </a:cubicBezTo>
                <a:cubicBezTo>
                  <a:pt x="41" y="2899716"/>
                  <a:pt x="11414" y="2883118"/>
                  <a:pt x="30368" y="2883118"/>
                </a:cubicBezTo>
                <a:cubicBezTo>
                  <a:pt x="51220" y="2883118"/>
                  <a:pt x="66383" y="2899716"/>
                  <a:pt x="66383" y="2918160"/>
                </a:cubicBezTo>
                <a:close/>
                <a:moveTo>
                  <a:pt x="66399" y="2739035"/>
                </a:moveTo>
                <a:cubicBezTo>
                  <a:pt x="66399" y="2759322"/>
                  <a:pt x="51232" y="2770389"/>
                  <a:pt x="30383" y="2770389"/>
                </a:cubicBezTo>
                <a:cubicBezTo>
                  <a:pt x="11426" y="2770389"/>
                  <a:pt x="53" y="2759322"/>
                  <a:pt x="53" y="2739035"/>
                </a:cubicBezTo>
                <a:cubicBezTo>
                  <a:pt x="53" y="2720591"/>
                  <a:pt x="11426" y="2703993"/>
                  <a:pt x="30383" y="2703993"/>
                </a:cubicBezTo>
                <a:cubicBezTo>
                  <a:pt x="51232" y="2703993"/>
                  <a:pt x="66399" y="2720591"/>
                  <a:pt x="66399" y="2739035"/>
                </a:cubicBezTo>
                <a:close/>
                <a:moveTo>
                  <a:pt x="66411" y="2559902"/>
                </a:moveTo>
                <a:cubicBezTo>
                  <a:pt x="66411" y="2574656"/>
                  <a:pt x="51247" y="2591256"/>
                  <a:pt x="30396" y="2591256"/>
                </a:cubicBezTo>
                <a:cubicBezTo>
                  <a:pt x="11441" y="2591256"/>
                  <a:pt x="69" y="2574656"/>
                  <a:pt x="69" y="2559902"/>
                </a:cubicBezTo>
                <a:cubicBezTo>
                  <a:pt x="69" y="2539614"/>
                  <a:pt x="11441" y="2524860"/>
                  <a:pt x="30396" y="2524860"/>
                </a:cubicBezTo>
                <a:cubicBezTo>
                  <a:pt x="51247" y="2524860"/>
                  <a:pt x="66411" y="2539614"/>
                  <a:pt x="66411" y="2559902"/>
                </a:cubicBezTo>
                <a:close/>
                <a:moveTo>
                  <a:pt x="66426" y="2377087"/>
                </a:moveTo>
                <a:cubicBezTo>
                  <a:pt x="66426" y="2395531"/>
                  <a:pt x="51263" y="2412131"/>
                  <a:pt x="30411" y="2412131"/>
                </a:cubicBezTo>
                <a:cubicBezTo>
                  <a:pt x="11457" y="2412131"/>
                  <a:pt x="84" y="2395531"/>
                  <a:pt x="84" y="2377087"/>
                </a:cubicBezTo>
                <a:cubicBezTo>
                  <a:pt x="84" y="2360489"/>
                  <a:pt x="11457" y="2345735"/>
                  <a:pt x="30411" y="2345735"/>
                </a:cubicBezTo>
                <a:cubicBezTo>
                  <a:pt x="51263" y="2345735"/>
                  <a:pt x="66426" y="2360489"/>
                  <a:pt x="66426" y="2377087"/>
                </a:cubicBezTo>
                <a:close/>
                <a:moveTo>
                  <a:pt x="66444" y="2197954"/>
                </a:moveTo>
                <a:cubicBezTo>
                  <a:pt x="66444" y="2216398"/>
                  <a:pt x="51278" y="2232998"/>
                  <a:pt x="30429" y="2232998"/>
                </a:cubicBezTo>
                <a:cubicBezTo>
                  <a:pt x="11472" y="2232998"/>
                  <a:pt x="99" y="2216398"/>
                  <a:pt x="99" y="2197954"/>
                </a:cubicBezTo>
                <a:cubicBezTo>
                  <a:pt x="99" y="2181356"/>
                  <a:pt x="11472" y="2166602"/>
                  <a:pt x="30429" y="2166602"/>
                </a:cubicBezTo>
                <a:cubicBezTo>
                  <a:pt x="51278" y="2166602"/>
                  <a:pt x="66444" y="2181356"/>
                  <a:pt x="66444" y="2197954"/>
                </a:cubicBezTo>
                <a:close/>
                <a:moveTo>
                  <a:pt x="66454" y="2016986"/>
                </a:moveTo>
                <a:cubicBezTo>
                  <a:pt x="66454" y="2037273"/>
                  <a:pt x="51290" y="2053873"/>
                  <a:pt x="30439" y="2053873"/>
                </a:cubicBezTo>
                <a:cubicBezTo>
                  <a:pt x="11484" y="2053873"/>
                  <a:pt x="112" y="2037273"/>
                  <a:pt x="112" y="2016986"/>
                </a:cubicBezTo>
                <a:cubicBezTo>
                  <a:pt x="112" y="1998542"/>
                  <a:pt x="11484" y="1987477"/>
                  <a:pt x="30439" y="1987477"/>
                </a:cubicBezTo>
                <a:cubicBezTo>
                  <a:pt x="51290" y="1987477"/>
                  <a:pt x="66454" y="1998542"/>
                  <a:pt x="66454" y="2016986"/>
                </a:cubicBezTo>
                <a:close/>
                <a:moveTo>
                  <a:pt x="245526" y="3639516"/>
                </a:moveTo>
                <a:cubicBezTo>
                  <a:pt x="245526" y="3657960"/>
                  <a:pt x="228926" y="3674557"/>
                  <a:pt x="210485" y="3674557"/>
                </a:cubicBezTo>
                <a:cubicBezTo>
                  <a:pt x="193884" y="3674557"/>
                  <a:pt x="179130" y="3657960"/>
                  <a:pt x="179130" y="3639516"/>
                </a:cubicBezTo>
                <a:cubicBezTo>
                  <a:pt x="179130" y="3622918"/>
                  <a:pt x="193884" y="3608164"/>
                  <a:pt x="210485" y="3608164"/>
                </a:cubicBezTo>
                <a:cubicBezTo>
                  <a:pt x="228926" y="3608164"/>
                  <a:pt x="245526" y="3619228"/>
                  <a:pt x="245526" y="3639516"/>
                </a:cubicBezTo>
                <a:close/>
                <a:moveTo>
                  <a:pt x="245529" y="3460386"/>
                </a:moveTo>
                <a:cubicBezTo>
                  <a:pt x="245529" y="3478829"/>
                  <a:pt x="228931" y="3495427"/>
                  <a:pt x="210487" y="3495427"/>
                </a:cubicBezTo>
                <a:cubicBezTo>
                  <a:pt x="193889" y="3495427"/>
                  <a:pt x="179133" y="3478829"/>
                  <a:pt x="179133" y="3460386"/>
                </a:cubicBezTo>
                <a:cubicBezTo>
                  <a:pt x="179133" y="3440098"/>
                  <a:pt x="193889" y="3429034"/>
                  <a:pt x="210487" y="3429034"/>
                </a:cubicBezTo>
                <a:cubicBezTo>
                  <a:pt x="228931" y="3429034"/>
                  <a:pt x="245529" y="3440098"/>
                  <a:pt x="245529" y="3460386"/>
                </a:cubicBezTo>
                <a:close/>
                <a:moveTo>
                  <a:pt x="245539" y="3279761"/>
                </a:moveTo>
                <a:cubicBezTo>
                  <a:pt x="245539" y="3298956"/>
                  <a:pt x="228939" y="3316229"/>
                  <a:pt x="210497" y="3316229"/>
                </a:cubicBezTo>
                <a:cubicBezTo>
                  <a:pt x="193897" y="3316229"/>
                  <a:pt x="179143" y="3298956"/>
                  <a:pt x="179143" y="3279761"/>
                </a:cubicBezTo>
                <a:cubicBezTo>
                  <a:pt x="179143" y="3258649"/>
                  <a:pt x="193897" y="3241376"/>
                  <a:pt x="210497" y="3241376"/>
                </a:cubicBezTo>
                <a:cubicBezTo>
                  <a:pt x="228939" y="3241376"/>
                  <a:pt x="245539" y="3258649"/>
                  <a:pt x="245539" y="3279761"/>
                </a:cubicBezTo>
                <a:close/>
                <a:moveTo>
                  <a:pt x="245551" y="3099647"/>
                </a:moveTo>
                <a:cubicBezTo>
                  <a:pt x="245551" y="3121300"/>
                  <a:pt x="228951" y="3137046"/>
                  <a:pt x="210510" y="3137046"/>
                </a:cubicBezTo>
                <a:cubicBezTo>
                  <a:pt x="193910" y="3137046"/>
                  <a:pt x="179156" y="3121300"/>
                  <a:pt x="179156" y="3099647"/>
                </a:cubicBezTo>
                <a:cubicBezTo>
                  <a:pt x="179156" y="3079964"/>
                  <a:pt x="193910" y="3062248"/>
                  <a:pt x="210510" y="3062248"/>
                </a:cubicBezTo>
                <a:cubicBezTo>
                  <a:pt x="228951" y="3062248"/>
                  <a:pt x="245551" y="3079964"/>
                  <a:pt x="245551" y="3099647"/>
                </a:cubicBezTo>
                <a:close/>
                <a:moveTo>
                  <a:pt x="245564" y="2918160"/>
                </a:moveTo>
                <a:cubicBezTo>
                  <a:pt x="245564" y="2938447"/>
                  <a:pt x="228964" y="2949514"/>
                  <a:pt x="210523" y="2949514"/>
                </a:cubicBezTo>
                <a:cubicBezTo>
                  <a:pt x="193922" y="2949514"/>
                  <a:pt x="179168" y="2938447"/>
                  <a:pt x="179168" y="2918160"/>
                </a:cubicBezTo>
                <a:cubicBezTo>
                  <a:pt x="179168" y="2899716"/>
                  <a:pt x="193922" y="2883118"/>
                  <a:pt x="210523" y="2883118"/>
                </a:cubicBezTo>
                <a:cubicBezTo>
                  <a:pt x="228964" y="2883118"/>
                  <a:pt x="245564" y="2899716"/>
                  <a:pt x="245564" y="2918160"/>
                </a:cubicBezTo>
                <a:close/>
                <a:moveTo>
                  <a:pt x="245577" y="2739035"/>
                </a:moveTo>
                <a:cubicBezTo>
                  <a:pt x="245577" y="2755632"/>
                  <a:pt x="228979" y="2770389"/>
                  <a:pt x="210535" y="2770389"/>
                </a:cubicBezTo>
                <a:cubicBezTo>
                  <a:pt x="193937" y="2770389"/>
                  <a:pt x="179183" y="2755632"/>
                  <a:pt x="179183" y="2739035"/>
                </a:cubicBezTo>
                <a:cubicBezTo>
                  <a:pt x="179183" y="2720591"/>
                  <a:pt x="193937" y="2703993"/>
                  <a:pt x="210535" y="2703993"/>
                </a:cubicBezTo>
                <a:cubicBezTo>
                  <a:pt x="228979" y="2703993"/>
                  <a:pt x="245577" y="2720591"/>
                  <a:pt x="245577" y="2739035"/>
                </a:cubicBezTo>
                <a:close/>
                <a:moveTo>
                  <a:pt x="245592" y="2559902"/>
                </a:moveTo>
                <a:cubicBezTo>
                  <a:pt x="245592" y="2574656"/>
                  <a:pt x="228994" y="2591256"/>
                  <a:pt x="210550" y="2591256"/>
                </a:cubicBezTo>
                <a:cubicBezTo>
                  <a:pt x="193953" y="2591256"/>
                  <a:pt x="179199" y="2574656"/>
                  <a:pt x="179199" y="2559902"/>
                </a:cubicBezTo>
                <a:cubicBezTo>
                  <a:pt x="179199" y="2539614"/>
                  <a:pt x="193953" y="2524860"/>
                  <a:pt x="210550" y="2524860"/>
                </a:cubicBezTo>
                <a:cubicBezTo>
                  <a:pt x="228994" y="2524860"/>
                  <a:pt x="245592" y="2539614"/>
                  <a:pt x="245592" y="2559902"/>
                </a:cubicBezTo>
                <a:close/>
                <a:moveTo>
                  <a:pt x="245607" y="2377087"/>
                </a:moveTo>
                <a:cubicBezTo>
                  <a:pt x="245607" y="2395531"/>
                  <a:pt x="229009" y="2412131"/>
                  <a:pt x="210566" y="2412131"/>
                </a:cubicBezTo>
                <a:cubicBezTo>
                  <a:pt x="193968" y="2412131"/>
                  <a:pt x="179214" y="2395531"/>
                  <a:pt x="179214" y="2377087"/>
                </a:cubicBezTo>
                <a:cubicBezTo>
                  <a:pt x="179214" y="2360489"/>
                  <a:pt x="193968" y="2345735"/>
                  <a:pt x="210566" y="2345735"/>
                </a:cubicBezTo>
                <a:cubicBezTo>
                  <a:pt x="229009" y="2345735"/>
                  <a:pt x="245607" y="2360489"/>
                  <a:pt x="245607" y="2377087"/>
                </a:cubicBezTo>
                <a:close/>
                <a:moveTo>
                  <a:pt x="245622" y="2197954"/>
                </a:moveTo>
                <a:cubicBezTo>
                  <a:pt x="245622" y="2216398"/>
                  <a:pt x="229025" y="2232998"/>
                  <a:pt x="210581" y="2232998"/>
                </a:cubicBezTo>
                <a:cubicBezTo>
                  <a:pt x="193983" y="2232998"/>
                  <a:pt x="179229" y="2216398"/>
                  <a:pt x="179229" y="2197954"/>
                </a:cubicBezTo>
                <a:cubicBezTo>
                  <a:pt x="179229" y="2181356"/>
                  <a:pt x="193983" y="2166602"/>
                  <a:pt x="210581" y="2166602"/>
                </a:cubicBezTo>
                <a:cubicBezTo>
                  <a:pt x="229025" y="2166602"/>
                  <a:pt x="245622" y="2181356"/>
                  <a:pt x="245622" y="2197954"/>
                </a:cubicBezTo>
                <a:close/>
                <a:moveTo>
                  <a:pt x="245635" y="2016986"/>
                </a:moveTo>
                <a:cubicBezTo>
                  <a:pt x="245635" y="2037273"/>
                  <a:pt x="229035" y="2053873"/>
                  <a:pt x="210593" y="2053873"/>
                </a:cubicBezTo>
                <a:cubicBezTo>
                  <a:pt x="193993" y="2053873"/>
                  <a:pt x="179239" y="2037273"/>
                  <a:pt x="179239" y="2016986"/>
                </a:cubicBezTo>
                <a:cubicBezTo>
                  <a:pt x="179239" y="1998542"/>
                  <a:pt x="193993" y="1987477"/>
                  <a:pt x="210593" y="1987477"/>
                </a:cubicBezTo>
                <a:cubicBezTo>
                  <a:pt x="229035" y="1987477"/>
                  <a:pt x="245635" y="1998542"/>
                  <a:pt x="245635" y="2016986"/>
                </a:cubicBezTo>
                <a:close/>
                <a:moveTo>
                  <a:pt x="424656" y="3460386"/>
                </a:moveTo>
                <a:cubicBezTo>
                  <a:pt x="424656" y="3478829"/>
                  <a:pt x="408056" y="3495427"/>
                  <a:pt x="393302" y="3495427"/>
                </a:cubicBezTo>
                <a:cubicBezTo>
                  <a:pt x="373014" y="3495427"/>
                  <a:pt x="358260" y="3478829"/>
                  <a:pt x="358260" y="3460386"/>
                </a:cubicBezTo>
                <a:cubicBezTo>
                  <a:pt x="358260" y="3440098"/>
                  <a:pt x="373014" y="3429034"/>
                  <a:pt x="393302" y="3429034"/>
                </a:cubicBezTo>
                <a:cubicBezTo>
                  <a:pt x="408056" y="3429034"/>
                  <a:pt x="424656" y="3440098"/>
                  <a:pt x="424656" y="3460386"/>
                </a:cubicBezTo>
                <a:close/>
                <a:moveTo>
                  <a:pt x="424664" y="3279761"/>
                </a:moveTo>
                <a:cubicBezTo>
                  <a:pt x="424664" y="3298956"/>
                  <a:pt x="408066" y="3316229"/>
                  <a:pt x="393312" y="3316229"/>
                </a:cubicBezTo>
                <a:cubicBezTo>
                  <a:pt x="373025" y="3316229"/>
                  <a:pt x="358270" y="3298956"/>
                  <a:pt x="358270" y="3279761"/>
                </a:cubicBezTo>
                <a:cubicBezTo>
                  <a:pt x="358270" y="3258649"/>
                  <a:pt x="373025" y="3241376"/>
                  <a:pt x="393312" y="3241376"/>
                </a:cubicBezTo>
                <a:cubicBezTo>
                  <a:pt x="408066" y="3241376"/>
                  <a:pt x="424664" y="3258649"/>
                  <a:pt x="424664" y="3279761"/>
                </a:cubicBezTo>
                <a:close/>
                <a:moveTo>
                  <a:pt x="424676" y="3099647"/>
                </a:moveTo>
                <a:cubicBezTo>
                  <a:pt x="424676" y="3121300"/>
                  <a:pt x="408079" y="3137046"/>
                  <a:pt x="393325" y="3137046"/>
                </a:cubicBezTo>
                <a:cubicBezTo>
                  <a:pt x="373037" y="3137046"/>
                  <a:pt x="358283" y="3121300"/>
                  <a:pt x="358283" y="3099647"/>
                </a:cubicBezTo>
                <a:cubicBezTo>
                  <a:pt x="358283" y="3079964"/>
                  <a:pt x="373037" y="3062248"/>
                  <a:pt x="393325" y="3062248"/>
                </a:cubicBezTo>
                <a:cubicBezTo>
                  <a:pt x="408079" y="3062248"/>
                  <a:pt x="424676" y="3079964"/>
                  <a:pt x="424676" y="3099647"/>
                </a:cubicBezTo>
                <a:close/>
                <a:moveTo>
                  <a:pt x="424692" y="2918160"/>
                </a:moveTo>
                <a:cubicBezTo>
                  <a:pt x="424692" y="2938447"/>
                  <a:pt x="408091" y="2949514"/>
                  <a:pt x="393337" y="2949514"/>
                </a:cubicBezTo>
                <a:cubicBezTo>
                  <a:pt x="373050" y="2949514"/>
                  <a:pt x="358296" y="2938447"/>
                  <a:pt x="358296" y="2918160"/>
                </a:cubicBezTo>
                <a:cubicBezTo>
                  <a:pt x="358296" y="2899716"/>
                  <a:pt x="373050" y="2883118"/>
                  <a:pt x="393337" y="2883118"/>
                </a:cubicBezTo>
                <a:cubicBezTo>
                  <a:pt x="408091" y="2883118"/>
                  <a:pt x="424692" y="2899716"/>
                  <a:pt x="424692" y="2918160"/>
                </a:cubicBezTo>
                <a:close/>
                <a:moveTo>
                  <a:pt x="424704" y="2739035"/>
                </a:moveTo>
                <a:cubicBezTo>
                  <a:pt x="424704" y="2755632"/>
                  <a:pt x="408107" y="2770389"/>
                  <a:pt x="389663" y="2770389"/>
                </a:cubicBezTo>
                <a:cubicBezTo>
                  <a:pt x="373065" y="2770389"/>
                  <a:pt x="358311" y="2755632"/>
                  <a:pt x="358311" y="2739035"/>
                </a:cubicBezTo>
                <a:cubicBezTo>
                  <a:pt x="358311" y="2720591"/>
                  <a:pt x="373065" y="2703993"/>
                  <a:pt x="389663" y="2703993"/>
                </a:cubicBezTo>
                <a:cubicBezTo>
                  <a:pt x="408107" y="2703993"/>
                  <a:pt x="424704" y="2720591"/>
                  <a:pt x="424704" y="2739035"/>
                </a:cubicBezTo>
                <a:close/>
                <a:moveTo>
                  <a:pt x="424719" y="2559902"/>
                </a:moveTo>
                <a:cubicBezTo>
                  <a:pt x="424719" y="2574656"/>
                  <a:pt x="408119" y="2591256"/>
                  <a:pt x="389678" y="2591256"/>
                </a:cubicBezTo>
                <a:cubicBezTo>
                  <a:pt x="373078" y="2591256"/>
                  <a:pt x="358324" y="2574656"/>
                  <a:pt x="358324" y="2559902"/>
                </a:cubicBezTo>
                <a:cubicBezTo>
                  <a:pt x="358324" y="2539614"/>
                  <a:pt x="373078" y="2524860"/>
                  <a:pt x="389678" y="2524860"/>
                </a:cubicBezTo>
                <a:cubicBezTo>
                  <a:pt x="408119" y="2524860"/>
                  <a:pt x="424719" y="2539614"/>
                  <a:pt x="424719" y="2559902"/>
                </a:cubicBezTo>
                <a:close/>
                <a:moveTo>
                  <a:pt x="424735" y="2377087"/>
                </a:moveTo>
                <a:cubicBezTo>
                  <a:pt x="424735" y="2395531"/>
                  <a:pt x="408134" y="2412131"/>
                  <a:pt x="389693" y="2412131"/>
                </a:cubicBezTo>
                <a:cubicBezTo>
                  <a:pt x="373093" y="2412131"/>
                  <a:pt x="358339" y="2395531"/>
                  <a:pt x="358339" y="2377087"/>
                </a:cubicBezTo>
                <a:cubicBezTo>
                  <a:pt x="358339" y="2360489"/>
                  <a:pt x="373093" y="2345735"/>
                  <a:pt x="389693" y="2345735"/>
                </a:cubicBezTo>
                <a:cubicBezTo>
                  <a:pt x="408134" y="2345735"/>
                  <a:pt x="424735" y="2360489"/>
                  <a:pt x="424735" y="2377087"/>
                </a:cubicBezTo>
                <a:close/>
                <a:moveTo>
                  <a:pt x="424750" y="2197954"/>
                </a:moveTo>
                <a:cubicBezTo>
                  <a:pt x="424750" y="2216398"/>
                  <a:pt x="408150" y="2232998"/>
                  <a:pt x="389708" y="2232998"/>
                </a:cubicBezTo>
                <a:cubicBezTo>
                  <a:pt x="373108" y="2232998"/>
                  <a:pt x="358354" y="2216398"/>
                  <a:pt x="358354" y="2197954"/>
                </a:cubicBezTo>
                <a:cubicBezTo>
                  <a:pt x="358354" y="2181356"/>
                  <a:pt x="373108" y="2166602"/>
                  <a:pt x="389708" y="2166602"/>
                </a:cubicBezTo>
                <a:cubicBezTo>
                  <a:pt x="408150" y="2166602"/>
                  <a:pt x="424750" y="2181356"/>
                  <a:pt x="424750" y="2197954"/>
                </a:cubicBezTo>
                <a:close/>
                <a:moveTo>
                  <a:pt x="424760" y="2016986"/>
                </a:moveTo>
                <a:cubicBezTo>
                  <a:pt x="424760" y="2037273"/>
                  <a:pt x="408162" y="2053873"/>
                  <a:pt x="389718" y="2053873"/>
                </a:cubicBezTo>
                <a:cubicBezTo>
                  <a:pt x="373121" y="2053873"/>
                  <a:pt x="358367" y="2037273"/>
                  <a:pt x="358367" y="2016986"/>
                </a:cubicBezTo>
                <a:cubicBezTo>
                  <a:pt x="358367" y="1998542"/>
                  <a:pt x="373121" y="1987477"/>
                  <a:pt x="389718" y="1987477"/>
                </a:cubicBezTo>
                <a:cubicBezTo>
                  <a:pt x="408162" y="1987477"/>
                  <a:pt x="424760" y="1998542"/>
                  <a:pt x="424760" y="2016986"/>
                </a:cubicBezTo>
                <a:close/>
                <a:moveTo>
                  <a:pt x="424772" y="1837218"/>
                </a:moveTo>
                <a:cubicBezTo>
                  <a:pt x="424772" y="1858871"/>
                  <a:pt x="408172" y="1874619"/>
                  <a:pt x="389731" y="1874619"/>
                </a:cubicBezTo>
                <a:cubicBezTo>
                  <a:pt x="373131" y="1874619"/>
                  <a:pt x="358377" y="1858871"/>
                  <a:pt x="358377" y="1837218"/>
                </a:cubicBezTo>
                <a:cubicBezTo>
                  <a:pt x="358377" y="1817535"/>
                  <a:pt x="373131" y="1799819"/>
                  <a:pt x="389731" y="1799819"/>
                </a:cubicBezTo>
                <a:cubicBezTo>
                  <a:pt x="408172" y="1799819"/>
                  <a:pt x="424772" y="1817535"/>
                  <a:pt x="424772" y="1837218"/>
                </a:cubicBezTo>
                <a:close/>
                <a:moveTo>
                  <a:pt x="603801" y="3279761"/>
                </a:moveTo>
                <a:cubicBezTo>
                  <a:pt x="603801" y="3298956"/>
                  <a:pt x="587201" y="3316229"/>
                  <a:pt x="572447" y="3316229"/>
                </a:cubicBezTo>
                <a:cubicBezTo>
                  <a:pt x="552160" y="3316229"/>
                  <a:pt x="537406" y="3298956"/>
                  <a:pt x="537406" y="3279761"/>
                </a:cubicBezTo>
                <a:cubicBezTo>
                  <a:pt x="537406" y="3258649"/>
                  <a:pt x="552160" y="3241376"/>
                  <a:pt x="572447" y="3241376"/>
                </a:cubicBezTo>
                <a:cubicBezTo>
                  <a:pt x="587201" y="3241376"/>
                  <a:pt x="603801" y="3258649"/>
                  <a:pt x="603801" y="3279761"/>
                </a:cubicBezTo>
                <a:close/>
                <a:moveTo>
                  <a:pt x="603817" y="3099647"/>
                </a:moveTo>
                <a:cubicBezTo>
                  <a:pt x="603817" y="3121300"/>
                  <a:pt x="587216" y="3137046"/>
                  <a:pt x="572462" y="3137046"/>
                </a:cubicBezTo>
                <a:cubicBezTo>
                  <a:pt x="552172" y="3137046"/>
                  <a:pt x="537418" y="3121300"/>
                  <a:pt x="537418" y="3099647"/>
                </a:cubicBezTo>
                <a:cubicBezTo>
                  <a:pt x="537418" y="3079964"/>
                  <a:pt x="552172" y="3062248"/>
                  <a:pt x="572462" y="3062248"/>
                </a:cubicBezTo>
                <a:cubicBezTo>
                  <a:pt x="587216" y="3062248"/>
                  <a:pt x="603817" y="3079964"/>
                  <a:pt x="603817" y="3099647"/>
                </a:cubicBezTo>
                <a:close/>
                <a:moveTo>
                  <a:pt x="603829" y="2918160"/>
                </a:moveTo>
                <a:cubicBezTo>
                  <a:pt x="603829" y="2938447"/>
                  <a:pt x="587232" y="2949514"/>
                  <a:pt x="572475" y="2949514"/>
                </a:cubicBezTo>
                <a:cubicBezTo>
                  <a:pt x="552187" y="2949514"/>
                  <a:pt x="537433" y="2938447"/>
                  <a:pt x="537433" y="2918160"/>
                </a:cubicBezTo>
                <a:cubicBezTo>
                  <a:pt x="537433" y="2899716"/>
                  <a:pt x="552187" y="2883118"/>
                  <a:pt x="572475" y="2883118"/>
                </a:cubicBezTo>
                <a:cubicBezTo>
                  <a:pt x="587232" y="2883118"/>
                  <a:pt x="603829" y="2899716"/>
                  <a:pt x="603829" y="2918160"/>
                </a:cubicBezTo>
                <a:close/>
                <a:moveTo>
                  <a:pt x="603847" y="2739035"/>
                </a:moveTo>
                <a:cubicBezTo>
                  <a:pt x="603847" y="2755632"/>
                  <a:pt x="587247" y="2770389"/>
                  <a:pt x="572490" y="2770389"/>
                </a:cubicBezTo>
                <a:cubicBezTo>
                  <a:pt x="552203" y="2770389"/>
                  <a:pt x="537449" y="2755632"/>
                  <a:pt x="537449" y="2739035"/>
                </a:cubicBezTo>
                <a:cubicBezTo>
                  <a:pt x="537449" y="2720591"/>
                  <a:pt x="552203" y="2703993"/>
                  <a:pt x="572490" y="2703993"/>
                </a:cubicBezTo>
                <a:cubicBezTo>
                  <a:pt x="587247" y="2703993"/>
                  <a:pt x="603847" y="2720591"/>
                  <a:pt x="603847" y="2739035"/>
                </a:cubicBezTo>
                <a:close/>
                <a:moveTo>
                  <a:pt x="603865" y="2559902"/>
                </a:moveTo>
                <a:cubicBezTo>
                  <a:pt x="603865" y="2574656"/>
                  <a:pt x="587264" y="2591256"/>
                  <a:pt x="572508" y="2591256"/>
                </a:cubicBezTo>
                <a:cubicBezTo>
                  <a:pt x="552220" y="2591256"/>
                  <a:pt x="537466" y="2574656"/>
                  <a:pt x="537466" y="2559902"/>
                </a:cubicBezTo>
                <a:cubicBezTo>
                  <a:pt x="537466" y="2539614"/>
                  <a:pt x="552220" y="2524860"/>
                  <a:pt x="572508" y="2524860"/>
                </a:cubicBezTo>
                <a:cubicBezTo>
                  <a:pt x="587264" y="2524860"/>
                  <a:pt x="603865" y="2539614"/>
                  <a:pt x="603865" y="2559902"/>
                </a:cubicBezTo>
                <a:close/>
                <a:moveTo>
                  <a:pt x="603880" y="2377087"/>
                </a:moveTo>
                <a:cubicBezTo>
                  <a:pt x="603880" y="2395531"/>
                  <a:pt x="587280" y="2412131"/>
                  <a:pt x="572526" y="2412131"/>
                </a:cubicBezTo>
                <a:cubicBezTo>
                  <a:pt x="552236" y="2412131"/>
                  <a:pt x="537484" y="2395531"/>
                  <a:pt x="537484" y="2377087"/>
                </a:cubicBezTo>
                <a:cubicBezTo>
                  <a:pt x="537484" y="2360489"/>
                  <a:pt x="552236" y="2345735"/>
                  <a:pt x="572526" y="2345735"/>
                </a:cubicBezTo>
                <a:cubicBezTo>
                  <a:pt x="587280" y="2345735"/>
                  <a:pt x="603880" y="2360489"/>
                  <a:pt x="603880" y="2377087"/>
                </a:cubicBezTo>
                <a:close/>
                <a:moveTo>
                  <a:pt x="603897" y="2197954"/>
                </a:moveTo>
                <a:cubicBezTo>
                  <a:pt x="603897" y="2216398"/>
                  <a:pt x="587300" y="2232998"/>
                  <a:pt x="572543" y="2232998"/>
                </a:cubicBezTo>
                <a:cubicBezTo>
                  <a:pt x="552253" y="2232998"/>
                  <a:pt x="537502" y="2216398"/>
                  <a:pt x="537502" y="2197954"/>
                </a:cubicBezTo>
                <a:cubicBezTo>
                  <a:pt x="537502" y="2181356"/>
                  <a:pt x="552253" y="2166602"/>
                  <a:pt x="572543" y="2166602"/>
                </a:cubicBezTo>
                <a:cubicBezTo>
                  <a:pt x="587300" y="2166602"/>
                  <a:pt x="603897" y="2181356"/>
                  <a:pt x="603897" y="2197954"/>
                </a:cubicBezTo>
                <a:close/>
                <a:moveTo>
                  <a:pt x="603913" y="2016986"/>
                </a:moveTo>
                <a:cubicBezTo>
                  <a:pt x="603913" y="2037273"/>
                  <a:pt x="587312" y="2053873"/>
                  <a:pt x="572556" y="2053873"/>
                </a:cubicBezTo>
                <a:cubicBezTo>
                  <a:pt x="552266" y="2053873"/>
                  <a:pt x="537514" y="2037273"/>
                  <a:pt x="537514" y="2016986"/>
                </a:cubicBezTo>
                <a:cubicBezTo>
                  <a:pt x="537514" y="1998542"/>
                  <a:pt x="552266" y="1987477"/>
                  <a:pt x="572556" y="1987477"/>
                </a:cubicBezTo>
                <a:cubicBezTo>
                  <a:pt x="587312" y="1987477"/>
                  <a:pt x="603913" y="1998542"/>
                  <a:pt x="603913" y="2016986"/>
                </a:cubicBezTo>
                <a:close/>
                <a:moveTo>
                  <a:pt x="603923" y="1837218"/>
                </a:moveTo>
                <a:cubicBezTo>
                  <a:pt x="603923" y="1858871"/>
                  <a:pt x="587325" y="1874619"/>
                  <a:pt x="572569" y="1874619"/>
                </a:cubicBezTo>
                <a:cubicBezTo>
                  <a:pt x="552281" y="1874619"/>
                  <a:pt x="537530" y="1858871"/>
                  <a:pt x="537530" y="1837218"/>
                </a:cubicBezTo>
                <a:cubicBezTo>
                  <a:pt x="537530" y="1817535"/>
                  <a:pt x="552281" y="1799819"/>
                  <a:pt x="572569" y="1799819"/>
                </a:cubicBezTo>
                <a:cubicBezTo>
                  <a:pt x="587325" y="1799819"/>
                  <a:pt x="603923" y="1817535"/>
                  <a:pt x="603923" y="1837218"/>
                </a:cubicBezTo>
                <a:close/>
                <a:moveTo>
                  <a:pt x="782937" y="3099647"/>
                </a:moveTo>
                <a:cubicBezTo>
                  <a:pt x="782937" y="3121300"/>
                  <a:pt x="771872" y="3137046"/>
                  <a:pt x="751585" y="3137046"/>
                </a:cubicBezTo>
                <a:cubicBezTo>
                  <a:pt x="733143" y="3137046"/>
                  <a:pt x="716546" y="3121300"/>
                  <a:pt x="716546" y="3099647"/>
                </a:cubicBezTo>
                <a:cubicBezTo>
                  <a:pt x="716546" y="3079964"/>
                  <a:pt x="733143" y="3062248"/>
                  <a:pt x="751585" y="3062248"/>
                </a:cubicBezTo>
                <a:cubicBezTo>
                  <a:pt x="771872" y="3062248"/>
                  <a:pt x="782937" y="3079964"/>
                  <a:pt x="782937" y="3099647"/>
                </a:cubicBezTo>
                <a:close/>
                <a:moveTo>
                  <a:pt x="782952" y="2918160"/>
                </a:moveTo>
                <a:cubicBezTo>
                  <a:pt x="782952" y="2938447"/>
                  <a:pt x="771887" y="2949514"/>
                  <a:pt x="751597" y="2949514"/>
                </a:cubicBezTo>
                <a:cubicBezTo>
                  <a:pt x="733156" y="2949514"/>
                  <a:pt x="716558" y="2938447"/>
                  <a:pt x="716558" y="2918160"/>
                </a:cubicBezTo>
                <a:cubicBezTo>
                  <a:pt x="716558" y="2899716"/>
                  <a:pt x="733156" y="2883118"/>
                  <a:pt x="751597" y="2883118"/>
                </a:cubicBezTo>
                <a:cubicBezTo>
                  <a:pt x="771887" y="2883118"/>
                  <a:pt x="782952" y="2899716"/>
                  <a:pt x="782952" y="2918160"/>
                </a:cubicBezTo>
                <a:close/>
                <a:moveTo>
                  <a:pt x="782969" y="2739035"/>
                </a:moveTo>
                <a:cubicBezTo>
                  <a:pt x="782969" y="2755632"/>
                  <a:pt x="771903" y="2770389"/>
                  <a:pt x="751615" y="2770389"/>
                </a:cubicBezTo>
                <a:cubicBezTo>
                  <a:pt x="733174" y="2770389"/>
                  <a:pt x="716576" y="2755632"/>
                  <a:pt x="716576" y="2739035"/>
                </a:cubicBezTo>
                <a:cubicBezTo>
                  <a:pt x="716576" y="2720591"/>
                  <a:pt x="733174" y="2703993"/>
                  <a:pt x="751615" y="2703993"/>
                </a:cubicBezTo>
                <a:cubicBezTo>
                  <a:pt x="771903" y="2703993"/>
                  <a:pt x="782969" y="2720591"/>
                  <a:pt x="782969" y="2739035"/>
                </a:cubicBezTo>
                <a:close/>
                <a:moveTo>
                  <a:pt x="782987" y="2559902"/>
                </a:moveTo>
                <a:cubicBezTo>
                  <a:pt x="782987" y="2574656"/>
                  <a:pt x="768230" y="2591256"/>
                  <a:pt x="751633" y="2591256"/>
                </a:cubicBezTo>
                <a:cubicBezTo>
                  <a:pt x="733192" y="2591256"/>
                  <a:pt x="716591" y="2574656"/>
                  <a:pt x="716591" y="2559902"/>
                </a:cubicBezTo>
                <a:cubicBezTo>
                  <a:pt x="716591" y="2539614"/>
                  <a:pt x="733192" y="2524860"/>
                  <a:pt x="751633" y="2524860"/>
                </a:cubicBezTo>
                <a:cubicBezTo>
                  <a:pt x="768230" y="2524860"/>
                  <a:pt x="782987" y="2539614"/>
                  <a:pt x="782987" y="2559902"/>
                </a:cubicBezTo>
                <a:close/>
                <a:moveTo>
                  <a:pt x="783002" y="2377087"/>
                </a:moveTo>
                <a:cubicBezTo>
                  <a:pt x="783002" y="2395531"/>
                  <a:pt x="768246" y="2412131"/>
                  <a:pt x="751648" y="2412131"/>
                </a:cubicBezTo>
                <a:cubicBezTo>
                  <a:pt x="733207" y="2412131"/>
                  <a:pt x="716609" y="2395531"/>
                  <a:pt x="716609" y="2377087"/>
                </a:cubicBezTo>
                <a:cubicBezTo>
                  <a:pt x="716609" y="2360489"/>
                  <a:pt x="733207" y="2345735"/>
                  <a:pt x="751648" y="2345735"/>
                </a:cubicBezTo>
                <a:cubicBezTo>
                  <a:pt x="768246" y="2345735"/>
                  <a:pt x="783002" y="2360489"/>
                  <a:pt x="783002" y="2377087"/>
                </a:cubicBezTo>
                <a:close/>
                <a:moveTo>
                  <a:pt x="783017" y="2197954"/>
                </a:moveTo>
                <a:cubicBezTo>
                  <a:pt x="783017" y="2216398"/>
                  <a:pt x="768266" y="2232998"/>
                  <a:pt x="751668" y="2232998"/>
                </a:cubicBezTo>
                <a:cubicBezTo>
                  <a:pt x="733224" y="2232998"/>
                  <a:pt x="716627" y="2216398"/>
                  <a:pt x="716627" y="2197954"/>
                </a:cubicBezTo>
                <a:cubicBezTo>
                  <a:pt x="716627" y="2181356"/>
                  <a:pt x="733224" y="2166602"/>
                  <a:pt x="751668" y="2166602"/>
                </a:cubicBezTo>
                <a:cubicBezTo>
                  <a:pt x="768266" y="2166602"/>
                  <a:pt x="783017" y="2177667"/>
                  <a:pt x="783017" y="2197954"/>
                </a:cubicBezTo>
                <a:close/>
                <a:moveTo>
                  <a:pt x="783033" y="2016986"/>
                </a:moveTo>
                <a:cubicBezTo>
                  <a:pt x="783033" y="2037273"/>
                  <a:pt x="768281" y="2053873"/>
                  <a:pt x="751678" y="2053873"/>
                </a:cubicBezTo>
                <a:cubicBezTo>
                  <a:pt x="733234" y="2053873"/>
                  <a:pt x="716639" y="2037273"/>
                  <a:pt x="716639" y="2016986"/>
                </a:cubicBezTo>
                <a:cubicBezTo>
                  <a:pt x="716639" y="1998542"/>
                  <a:pt x="733234" y="1987477"/>
                  <a:pt x="751678" y="1987477"/>
                </a:cubicBezTo>
                <a:cubicBezTo>
                  <a:pt x="768281" y="1987477"/>
                  <a:pt x="783033" y="1998542"/>
                  <a:pt x="783033" y="2016986"/>
                </a:cubicBezTo>
                <a:close/>
                <a:moveTo>
                  <a:pt x="783048" y="1837218"/>
                </a:moveTo>
                <a:cubicBezTo>
                  <a:pt x="783048" y="1858871"/>
                  <a:pt x="768291" y="1874619"/>
                  <a:pt x="751694" y="1874619"/>
                </a:cubicBezTo>
                <a:cubicBezTo>
                  <a:pt x="733250" y="1874619"/>
                  <a:pt x="716652" y="1858871"/>
                  <a:pt x="716652" y="1837218"/>
                </a:cubicBezTo>
                <a:cubicBezTo>
                  <a:pt x="716652" y="1817535"/>
                  <a:pt x="733250" y="1799819"/>
                  <a:pt x="751694" y="1799819"/>
                </a:cubicBezTo>
                <a:cubicBezTo>
                  <a:pt x="768291" y="1799819"/>
                  <a:pt x="783048" y="1817535"/>
                  <a:pt x="783048" y="1837218"/>
                </a:cubicBezTo>
                <a:close/>
                <a:moveTo>
                  <a:pt x="783050" y="1658088"/>
                </a:moveTo>
                <a:cubicBezTo>
                  <a:pt x="783050" y="1679741"/>
                  <a:pt x="768299" y="1695489"/>
                  <a:pt x="751701" y="1695489"/>
                </a:cubicBezTo>
                <a:cubicBezTo>
                  <a:pt x="733262" y="1695489"/>
                  <a:pt x="716660" y="1679741"/>
                  <a:pt x="716660" y="1658088"/>
                </a:cubicBezTo>
                <a:cubicBezTo>
                  <a:pt x="716660" y="1638402"/>
                  <a:pt x="733262" y="1620687"/>
                  <a:pt x="751701" y="1620687"/>
                </a:cubicBezTo>
                <a:cubicBezTo>
                  <a:pt x="768299" y="1620687"/>
                  <a:pt x="783050" y="1638402"/>
                  <a:pt x="783050" y="1658088"/>
                </a:cubicBezTo>
                <a:close/>
                <a:moveTo>
                  <a:pt x="962120" y="2559902"/>
                </a:moveTo>
                <a:cubicBezTo>
                  <a:pt x="962120" y="2574656"/>
                  <a:pt x="951050" y="2591256"/>
                  <a:pt x="930765" y="2591256"/>
                </a:cubicBezTo>
                <a:cubicBezTo>
                  <a:pt x="912322" y="2591256"/>
                  <a:pt x="895721" y="2574656"/>
                  <a:pt x="895721" y="2559902"/>
                </a:cubicBezTo>
                <a:cubicBezTo>
                  <a:pt x="895721" y="2539614"/>
                  <a:pt x="912322" y="2524860"/>
                  <a:pt x="930765" y="2524860"/>
                </a:cubicBezTo>
                <a:cubicBezTo>
                  <a:pt x="951050" y="2524860"/>
                  <a:pt x="962120" y="2539614"/>
                  <a:pt x="962120" y="2559902"/>
                </a:cubicBezTo>
                <a:close/>
                <a:moveTo>
                  <a:pt x="962135" y="2377087"/>
                </a:moveTo>
                <a:cubicBezTo>
                  <a:pt x="962135" y="2395531"/>
                  <a:pt x="951068" y="2412131"/>
                  <a:pt x="930781" y="2412131"/>
                </a:cubicBezTo>
                <a:cubicBezTo>
                  <a:pt x="912339" y="2412131"/>
                  <a:pt x="895742" y="2395531"/>
                  <a:pt x="895742" y="2377087"/>
                </a:cubicBezTo>
                <a:cubicBezTo>
                  <a:pt x="895742" y="2360489"/>
                  <a:pt x="912339" y="2345735"/>
                  <a:pt x="930781" y="2345735"/>
                </a:cubicBezTo>
                <a:cubicBezTo>
                  <a:pt x="951068" y="2345735"/>
                  <a:pt x="962135" y="2360489"/>
                  <a:pt x="962135" y="2377087"/>
                </a:cubicBezTo>
                <a:close/>
                <a:moveTo>
                  <a:pt x="962153" y="2197954"/>
                </a:moveTo>
                <a:cubicBezTo>
                  <a:pt x="962153" y="2216398"/>
                  <a:pt x="951088" y="2232998"/>
                  <a:pt x="930798" y="2232998"/>
                </a:cubicBezTo>
                <a:cubicBezTo>
                  <a:pt x="912357" y="2232998"/>
                  <a:pt x="895759" y="2216398"/>
                  <a:pt x="895759" y="2197954"/>
                </a:cubicBezTo>
                <a:cubicBezTo>
                  <a:pt x="895759" y="2177667"/>
                  <a:pt x="912357" y="2166602"/>
                  <a:pt x="930798" y="2166602"/>
                </a:cubicBezTo>
                <a:cubicBezTo>
                  <a:pt x="951088" y="2166602"/>
                  <a:pt x="962153" y="2177667"/>
                  <a:pt x="962153" y="2197954"/>
                </a:cubicBezTo>
                <a:close/>
                <a:moveTo>
                  <a:pt x="962165" y="2016986"/>
                </a:moveTo>
                <a:cubicBezTo>
                  <a:pt x="962165" y="2037273"/>
                  <a:pt x="951101" y="2053873"/>
                  <a:pt x="930813" y="2053873"/>
                </a:cubicBezTo>
                <a:cubicBezTo>
                  <a:pt x="912370" y="2053873"/>
                  <a:pt x="895772" y="2037273"/>
                  <a:pt x="895772" y="2016986"/>
                </a:cubicBezTo>
                <a:cubicBezTo>
                  <a:pt x="895772" y="1998542"/>
                  <a:pt x="912370" y="1987477"/>
                  <a:pt x="930813" y="1987477"/>
                </a:cubicBezTo>
                <a:cubicBezTo>
                  <a:pt x="951101" y="1987477"/>
                  <a:pt x="962165" y="1998542"/>
                  <a:pt x="962165" y="2016986"/>
                </a:cubicBezTo>
                <a:close/>
                <a:moveTo>
                  <a:pt x="962180" y="1837218"/>
                </a:moveTo>
                <a:cubicBezTo>
                  <a:pt x="962180" y="1858871"/>
                  <a:pt x="951111" y="1874619"/>
                  <a:pt x="930826" y="1874619"/>
                </a:cubicBezTo>
                <a:cubicBezTo>
                  <a:pt x="912385" y="1874619"/>
                  <a:pt x="895782" y="1858871"/>
                  <a:pt x="895782" y="1837218"/>
                </a:cubicBezTo>
                <a:cubicBezTo>
                  <a:pt x="895782" y="1817535"/>
                  <a:pt x="912385" y="1799819"/>
                  <a:pt x="930826" y="1799819"/>
                </a:cubicBezTo>
                <a:cubicBezTo>
                  <a:pt x="951111" y="1799819"/>
                  <a:pt x="962180" y="1817535"/>
                  <a:pt x="962180" y="1837218"/>
                </a:cubicBezTo>
                <a:close/>
                <a:moveTo>
                  <a:pt x="962188" y="1658088"/>
                </a:moveTo>
                <a:cubicBezTo>
                  <a:pt x="962188" y="1679741"/>
                  <a:pt x="951119" y="1695489"/>
                  <a:pt x="930841" y="1695489"/>
                </a:cubicBezTo>
                <a:cubicBezTo>
                  <a:pt x="912397" y="1695489"/>
                  <a:pt x="895792" y="1679741"/>
                  <a:pt x="895792" y="1658088"/>
                </a:cubicBezTo>
                <a:cubicBezTo>
                  <a:pt x="895792" y="1638402"/>
                  <a:pt x="912397" y="1620687"/>
                  <a:pt x="930841" y="1620687"/>
                </a:cubicBezTo>
                <a:cubicBezTo>
                  <a:pt x="951119" y="1620687"/>
                  <a:pt x="962188" y="1638402"/>
                  <a:pt x="962188" y="1658088"/>
                </a:cubicBezTo>
                <a:close/>
                <a:moveTo>
                  <a:pt x="962193" y="1476603"/>
                </a:moveTo>
                <a:cubicBezTo>
                  <a:pt x="962193" y="1496890"/>
                  <a:pt x="951121" y="1507957"/>
                  <a:pt x="930846" y="1507957"/>
                </a:cubicBezTo>
                <a:cubicBezTo>
                  <a:pt x="912400" y="1507957"/>
                  <a:pt x="895792" y="1496890"/>
                  <a:pt x="895792" y="1476603"/>
                </a:cubicBezTo>
                <a:cubicBezTo>
                  <a:pt x="895792" y="1456316"/>
                  <a:pt x="912400" y="1441562"/>
                  <a:pt x="930846" y="1441562"/>
                </a:cubicBezTo>
                <a:cubicBezTo>
                  <a:pt x="951121" y="1441562"/>
                  <a:pt x="962193" y="1456316"/>
                  <a:pt x="962193" y="1476603"/>
                </a:cubicBezTo>
                <a:close/>
                <a:moveTo>
                  <a:pt x="970475" y="3099647"/>
                </a:moveTo>
                <a:cubicBezTo>
                  <a:pt x="970475" y="3121300"/>
                  <a:pt x="954727" y="3137046"/>
                  <a:pt x="933074" y="3137046"/>
                </a:cubicBezTo>
                <a:cubicBezTo>
                  <a:pt x="913391" y="3137046"/>
                  <a:pt x="895676" y="3121300"/>
                  <a:pt x="895676" y="3099647"/>
                </a:cubicBezTo>
                <a:cubicBezTo>
                  <a:pt x="895676" y="3079964"/>
                  <a:pt x="913391" y="3062248"/>
                  <a:pt x="933074" y="3062248"/>
                </a:cubicBezTo>
                <a:cubicBezTo>
                  <a:pt x="954727" y="3062248"/>
                  <a:pt x="970475" y="3079964"/>
                  <a:pt x="970475" y="3099647"/>
                </a:cubicBezTo>
                <a:close/>
                <a:moveTo>
                  <a:pt x="970488" y="2918160"/>
                </a:moveTo>
                <a:cubicBezTo>
                  <a:pt x="970488" y="2938447"/>
                  <a:pt x="954743" y="2949514"/>
                  <a:pt x="933092" y="2949514"/>
                </a:cubicBezTo>
                <a:cubicBezTo>
                  <a:pt x="913406" y="2949514"/>
                  <a:pt x="895694" y="2938447"/>
                  <a:pt x="895694" y="2918160"/>
                </a:cubicBezTo>
                <a:cubicBezTo>
                  <a:pt x="895694" y="2899716"/>
                  <a:pt x="913406" y="2883118"/>
                  <a:pt x="933092" y="2883118"/>
                </a:cubicBezTo>
                <a:cubicBezTo>
                  <a:pt x="954743" y="2883118"/>
                  <a:pt x="970488" y="2899716"/>
                  <a:pt x="970488" y="2918160"/>
                </a:cubicBezTo>
                <a:close/>
                <a:moveTo>
                  <a:pt x="970506" y="2739035"/>
                </a:moveTo>
                <a:cubicBezTo>
                  <a:pt x="970506" y="2755632"/>
                  <a:pt x="954758" y="2770389"/>
                  <a:pt x="933105" y="2770389"/>
                </a:cubicBezTo>
                <a:cubicBezTo>
                  <a:pt x="913422" y="2770389"/>
                  <a:pt x="895706" y="2755632"/>
                  <a:pt x="895706" y="2739035"/>
                </a:cubicBezTo>
                <a:cubicBezTo>
                  <a:pt x="895706" y="2720591"/>
                  <a:pt x="913422" y="2703993"/>
                  <a:pt x="933105" y="2703993"/>
                </a:cubicBezTo>
                <a:cubicBezTo>
                  <a:pt x="954758" y="2703993"/>
                  <a:pt x="970506" y="2720591"/>
                  <a:pt x="970506" y="2739035"/>
                </a:cubicBezTo>
                <a:close/>
                <a:moveTo>
                  <a:pt x="1149621" y="2918160"/>
                </a:moveTo>
                <a:cubicBezTo>
                  <a:pt x="1149621" y="2938447"/>
                  <a:pt x="1133870" y="2949514"/>
                  <a:pt x="1112217" y="2949514"/>
                </a:cubicBezTo>
                <a:cubicBezTo>
                  <a:pt x="1092534" y="2949514"/>
                  <a:pt x="1074819" y="2938447"/>
                  <a:pt x="1074819" y="2918160"/>
                </a:cubicBezTo>
                <a:cubicBezTo>
                  <a:pt x="1074819" y="2899716"/>
                  <a:pt x="1092534" y="2883118"/>
                  <a:pt x="1112217" y="2883118"/>
                </a:cubicBezTo>
                <a:cubicBezTo>
                  <a:pt x="1133870" y="2883118"/>
                  <a:pt x="1149621" y="2899716"/>
                  <a:pt x="1149621" y="2918160"/>
                </a:cubicBezTo>
                <a:close/>
                <a:moveTo>
                  <a:pt x="1149636" y="2739035"/>
                </a:moveTo>
                <a:cubicBezTo>
                  <a:pt x="1149636" y="2755632"/>
                  <a:pt x="1133888" y="2770389"/>
                  <a:pt x="1112232" y="2770389"/>
                </a:cubicBezTo>
                <a:cubicBezTo>
                  <a:pt x="1092549" y="2770389"/>
                  <a:pt x="1074834" y="2755632"/>
                  <a:pt x="1074834" y="2739035"/>
                </a:cubicBezTo>
                <a:cubicBezTo>
                  <a:pt x="1074834" y="2720591"/>
                  <a:pt x="1092549" y="2703993"/>
                  <a:pt x="1112232" y="2703993"/>
                </a:cubicBezTo>
                <a:cubicBezTo>
                  <a:pt x="1133888" y="2703993"/>
                  <a:pt x="1149636" y="2720591"/>
                  <a:pt x="1149636" y="2739035"/>
                </a:cubicBezTo>
                <a:close/>
                <a:moveTo>
                  <a:pt x="1149654" y="2556212"/>
                </a:moveTo>
                <a:cubicBezTo>
                  <a:pt x="1149654" y="2574656"/>
                  <a:pt x="1133906" y="2591256"/>
                  <a:pt x="1112250" y="2591256"/>
                </a:cubicBezTo>
                <a:cubicBezTo>
                  <a:pt x="1092567" y="2591256"/>
                  <a:pt x="1074851" y="2574656"/>
                  <a:pt x="1074851" y="2556212"/>
                </a:cubicBezTo>
                <a:cubicBezTo>
                  <a:pt x="1074851" y="2539614"/>
                  <a:pt x="1092567" y="2524860"/>
                  <a:pt x="1112250" y="2524860"/>
                </a:cubicBezTo>
                <a:cubicBezTo>
                  <a:pt x="1133906" y="2524860"/>
                  <a:pt x="1149654" y="2539614"/>
                  <a:pt x="1149654" y="2556212"/>
                </a:cubicBezTo>
                <a:close/>
                <a:moveTo>
                  <a:pt x="1149671" y="2377087"/>
                </a:moveTo>
                <a:cubicBezTo>
                  <a:pt x="1149671" y="2395531"/>
                  <a:pt x="1133923" y="2412131"/>
                  <a:pt x="1112268" y="2412131"/>
                </a:cubicBezTo>
                <a:cubicBezTo>
                  <a:pt x="1092585" y="2412131"/>
                  <a:pt x="1074869" y="2395531"/>
                  <a:pt x="1074869" y="2377087"/>
                </a:cubicBezTo>
                <a:cubicBezTo>
                  <a:pt x="1074869" y="2360489"/>
                  <a:pt x="1092585" y="2345735"/>
                  <a:pt x="1112268" y="2345735"/>
                </a:cubicBezTo>
                <a:cubicBezTo>
                  <a:pt x="1133923" y="2345735"/>
                  <a:pt x="1149671" y="2360489"/>
                  <a:pt x="1149671" y="2377087"/>
                </a:cubicBezTo>
                <a:close/>
                <a:moveTo>
                  <a:pt x="1149689" y="2197954"/>
                </a:moveTo>
                <a:cubicBezTo>
                  <a:pt x="1149689" y="2216398"/>
                  <a:pt x="1133941" y="2232998"/>
                  <a:pt x="1112285" y="2232998"/>
                </a:cubicBezTo>
                <a:cubicBezTo>
                  <a:pt x="1092600" y="2232998"/>
                  <a:pt x="1074887" y="2216398"/>
                  <a:pt x="1074887" y="2197954"/>
                </a:cubicBezTo>
                <a:cubicBezTo>
                  <a:pt x="1074887" y="2177667"/>
                  <a:pt x="1092600" y="2166602"/>
                  <a:pt x="1112285" y="2166602"/>
                </a:cubicBezTo>
                <a:cubicBezTo>
                  <a:pt x="1133941" y="2166602"/>
                  <a:pt x="1149689" y="2177667"/>
                  <a:pt x="1149689" y="2197954"/>
                </a:cubicBezTo>
                <a:close/>
                <a:moveTo>
                  <a:pt x="1149702" y="2015410"/>
                </a:moveTo>
                <a:cubicBezTo>
                  <a:pt x="1149702" y="2036524"/>
                  <a:pt x="1133954" y="2053797"/>
                  <a:pt x="1112298" y="2053797"/>
                </a:cubicBezTo>
                <a:cubicBezTo>
                  <a:pt x="1092615" y="2053797"/>
                  <a:pt x="1074899" y="2036524"/>
                  <a:pt x="1074899" y="2015410"/>
                </a:cubicBezTo>
                <a:cubicBezTo>
                  <a:pt x="1074899" y="1996217"/>
                  <a:pt x="1092615" y="1978944"/>
                  <a:pt x="1112298" y="1978944"/>
                </a:cubicBezTo>
                <a:cubicBezTo>
                  <a:pt x="1133954" y="1978944"/>
                  <a:pt x="1149702" y="1996217"/>
                  <a:pt x="1149702" y="2015410"/>
                </a:cubicBezTo>
                <a:close/>
                <a:moveTo>
                  <a:pt x="1149714" y="1837218"/>
                </a:moveTo>
                <a:cubicBezTo>
                  <a:pt x="1149714" y="1858871"/>
                  <a:pt x="1133966" y="1874619"/>
                  <a:pt x="1112311" y="1874619"/>
                </a:cubicBezTo>
                <a:cubicBezTo>
                  <a:pt x="1092628" y="1874619"/>
                  <a:pt x="1074912" y="1858871"/>
                  <a:pt x="1074912" y="1837218"/>
                </a:cubicBezTo>
                <a:cubicBezTo>
                  <a:pt x="1074912" y="1817535"/>
                  <a:pt x="1092628" y="1799819"/>
                  <a:pt x="1112311" y="1799819"/>
                </a:cubicBezTo>
                <a:cubicBezTo>
                  <a:pt x="1133966" y="1799819"/>
                  <a:pt x="1149714" y="1817535"/>
                  <a:pt x="1149714" y="1837218"/>
                </a:cubicBezTo>
                <a:close/>
                <a:moveTo>
                  <a:pt x="1149729" y="1658088"/>
                </a:moveTo>
                <a:cubicBezTo>
                  <a:pt x="1149729" y="1679741"/>
                  <a:pt x="1133971" y="1695489"/>
                  <a:pt x="1112326" y="1695489"/>
                </a:cubicBezTo>
                <a:cubicBezTo>
                  <a:pt x="1092643" y="1695489"/>
                  <a:pt x="1074927" y="1679741"/>
                  <a:pt x="1074927" y="1658088"/>
                </a:cubicBezTo>
                <a:cubicBezTo>
                  <a:pt x="1074927" y="1638402"/>
                  <a:pt x="1092643" y="1620687"/>
                  <a:pt x="1112326" y="1620687"/>
                </a:cubicBezTo>
                <a:cubicBezTo>
                  <a:pt x="1133971" y="1620687"/>
                  <a:pt x="1149729" y="1638402"/>
                  <a:pt x="1149729" y="1658088"/>
                </a:cubicBezTo>
                <a:close/>
                <a:moveTo>
                  <a:pt x="1149732" y="1476603"/>
                </a:moveTo>
                <a:cubicBezTo>
                  <a:pt x="1149732" y="1496890"/>
                  <a:pt x="1133979" y="1507957"/>
                  <a:pt x="1112328" y="1507957"/>
                </a:cubicBezTo>
                <a:cubicBezTo>
                  <a:pt x="1092643" y="1507957"/>
                  <a:pt x="1074927" y="1496890"/>
                  <a:pt x="1074927" y="1476603"/>
                </a:cubicBezTo>
                <a:cubicBezTo>
                  <a:pt x="1074927" y="1456316"/>
                  <a:pt x="1092643" y="1441562"/>
                  <a:pt x="1112328" y="1441562"/>
                </a:cubicBezTo>
                <a:cubicBezTo>
                  <a:pt x="1133979" y="1441562"/>
                  <a:pt x="1149732" y="1456316"/>
                  <a:pt x="1149732" y="1476603"/>
                </a:cubicBezTo>
                <a:close/>
                <a:moveTo>
                  <a:pt x="1337342" y="2739035"/>
                </a:moveTo>
                <a:cubicBezTo>
                  <a:pt x="1337342" y="2755632"/>
                  <a:pt x="1320069" y="2770389"/>
                  <a:pt x="1298954" y="2770389"/>
                </a:cubicBezTo>
                <a:cubicBezTo>
                  <a:pt x="1279764" y="2770389"/>
                  <a:pt x="1262489" y="2755632"/>
                  <a:pt x="1262489" y="2739035"/>
                </a:cubicBezTo>
                <a:cubicBezTo>
                  <a:pt x="1262489" y="2720591"/>
                  <a:pt x="1279764" y="2703993"/>
                  <a:pt x="1298954" y="2703993"/>
                </a:cubicBezTo>
                <a:cubicBezTo>
                  <a:pt x="1320069" y="2703993"/>
                  <a:pt x="1337342" y="2720591"/>
                  <a:pt x="1337342" y="2739035"/>
                </a:cubicBezTo>
                <a:close/>
                <a:moveTo>
                  <a:pt x="1337357" y="2556212"/>
                </a:moveTo>
                <a:cubicBezTo>
                  <a:pt x="1337357" y="2574656"/>
                  <a:pt x="1320084" y="2591256"/>
                  <a:pt x="1298975" y="2591256"/>
                </a:cubicBezTo>
                <a:cubicBezTo>
                  <a:pt x="1279780" y="2591256"/>
                  <a:pt x="1262507" y="2574656"/>
                  <a:pt x="1262507" y="2556212"/>
                </a:cubicBezTo>
                <a:cubicBezTo>
                  <a:pt x="1262507" y="2539614"/>
                  <a:pt x="1279780" y="2524860"/>
                  <a:pt x="1298975" y="2524860"/>
                </a:cubicBezTo>
                <a:cubicBezTo>
                  <a:pt x="1320084" y="2524860"/>
                  <a:pt x="1337357" y="2539614"/>
                  <a:pt x="1337357" y="2556212"/>
                </a:cubicBezTo>
                <a:close/>
                <a:moveTo>
                  <a:pt x="1337375" y="2377087"/>
                </a:moveTo>
                <a:cubicBezTo>
                  <a:pt x="1337375" y="2395531"/>
                  <a:pt x="1320102" y="2412131"/>
                  <a:pt x="1298990" y="2412131"/>
                </a:cubicBezTo>
                <a:cubicBezTo>
                  <a:pt x="1279797" y="2412131"/>
                  <a:pt x="1262524" y="2395531"/>
                  <a:pt x="1262524" y="2377087"/>
                </a:cubicBezTo>
                <a:cubicBezTo>
                  <a:pt x="1262524" y="2360489"/>
                  <a:pt x="1279797" y="2345735"/>
                  <a:pt x="1298990" y="2345735"/>
                </a:cubicBezTo>
                <a:cubicBezTo>
                  <a:pt x="1320102" y="2345735"/>
                  <a:pt x="1337375" y="2360489"/>
                  <a:pt x="1337375" y="2377087"/>
                </a:cubicBezTo>
                <a:close/>
                <a:moveTo>
                  <a:pt x="1337390" y="2197954"/>
                </a:moveTo>
                <a:cubicBezTo>
                  <a:pt x="1337390" y="2216398"/>
                  <a:pt x="1320122" y="2232998"/>
                  <a:pt x="1299007" y="2232998"/>
                </a:cubicBezTo>
                <a:cubicBezTo>
                  <a:pt x="1279815" y="2232998"/>
                  <a:pt x="1262542" y="2216398"/>
                  <a:pt x="1262542" y="2197954"/>
                </a:cubicBezTo>
                <a:cubicBezTo>
                  <a:pt x="1262542" y="2177667"/>
                  <a:pt x="1279815" y="2166602"/>
                  <a:pt x="1299007" y="2166602"/>
                </a:cubicBezTo>
                <a:cubicBezTo>
                  <a:pt x="1320122" y="2166602"/>
                  <a:pt x="1337390" y="2177667"/>
                  <a:pt x="1337390" y="2197954"/>
                </a:cubicBezTo>
                <a:close/>
                <a:moveTo>
                  <a:pt x="1337402" y="2015410"/>
                </a:moveTo>
                <a:cubicBezTo>
                  <a:pt x="1337402" y="2036524"/>
                  <a:pt x="1320134" y="2053797"/>
                  <a:pt x="1299020" y="2053797"/>
                </a:cubicBezTo>
                <a:cubicBezTo>
                  <a:pt x="1279828" y="2053797"/>
                  <a:pt x="1262555" y="2036524"/>
                  <a:pt x="1262555" y="2015410"/>
                </a:cubicBezTo>
                <a:cubicBezTo>
                  <a:pt x="1262555" y="1996217"/>
                  <a:pt x="1279828" y="1978944"/>
                  <a:pt x="1299020" y="1978944"/>
                </a:cubicBezTo>
                <a:cubicBezTo>
                  <a:pt x="1320134" y="1978944"/>
                  <a:pt x="1337402" y="1996217"/>
                  <a:pt x="1337402" y="2015410"/>
                </a:cubicBezTo>
                <a:close/>
                <a:moveTo>
                  <a:pt x="1337418" y="1837218"/>
                </a:moveTo>
                <a:cubicBezTo>
                  <a:pt x="1337418" y="1858871"/>
                  <a:pt x="1320147" y="1874619"/>
                  <a:pt x="1299035" y="1874619"/>
                </a:cubicBezTo>
                <a:cubicBezTo>
                  <a:pt x="1279843" y="1874619"/>
                  <a:pt x="1262570" y="1858871"/>
                  <a:pt x="1262570" y="1837218"/>
                </a:cubicBezTo>
                <a:cubicBezTo>
                  <a:pt x="1262570" y="1817535"/>
                  <a:pt x="1279843" y="1799819"/>
                  <a:pt x="1299035" y="1799819"/>
                </a:cubicBezTo>
                <a:cubicBezTo>
                  <a:pt x="1320147" y="1799819"/>
                  <a:pt x="1337418" y="1817535"/>
                  <a:pt x="1337418" y="1837218"/>
                </a:cubicBezTo>
                <a:close/>
                <a:moveTo>
                  <a:pt x="1337433" y="1658088"/>
                </a:moveTo>
                <a:cubicBezTo>
                  <a:pt x="1337433" y="1679741"/>
                  <a:pt x="1320152" y="1695489"/>
                  <a:pt x="1299043" y="1695489"/>
                </a:cubicBezTo>
                <a:cubicBezTo>
                  <a:pt x="1279855" y="1695489"/>
                  <a:pt x="1262583" y="1679741"/>
                  <a:pt x="1262583" y="1658088"/>
                </a:cubicBezTo>
                <a:cubicBezTo>
                  <a:pt x="1262583" y="1638402"/>
                  <a:pt x="1279855" y="1620687"/>
                  <a:pt x="1299043" y="1620687"/>
                </a:cubicBezTo>
                <a:cubicBezTo>
                  <a:pt x="1320152" y="1620687"/>
                  <a:pt x="1337433" y="1638402"/>
                  <a:pt x="1337433" y="1658088"/>
                </a:cubicBezTo>
                <a:close/>
                <a:moveTo>
                  <a:pt x="1337440" y="1476603"/>
                </a:moveTo>
                <a:cubicBezTo>
                  <a:pt x="1337440" y="1496890"/>
                  <a:pt x="1320165" y="1507957"/>
                  <a:pt x="1299055" y="1507957"/>
                </a:cubicBezTo>
                <a:cubicBezTo>
                  <a:pt x="1279855" y="1507957"/>
                  <a:pt x="1262588" y="1496890"/>
                  <a:pt x="1262588" y="1476603"/>
                </a:cubicBezTo>
                <a:cubicBezTo>
                  <a:pt x="1262588" y="1456316"/>
                  <a:pt x="1279855" y="1441562"/>
                  <a:pt x="1299055" y="1441562"/>
                </a:cubicBezTo>
                <a:cubicBezTo>
                  <a:pt x="1320165" y="1441562"/>
                  <a:pt x="1337440" y="1456316"/>
                  <a:pt x="1337440" y="1476603"/>
                </a:cubicBezTo>
                <a:close/>
                <a:moveTo>
                  <a:pt x="1337440" y="1297473"/>
                </a:moveTo>
                <a:cubicBezTo>
                  <a:pt x="1337440" y="1312227"/>
                  <a:pt x="1320177" y="1328828"/>
                  <a:pt x="1299061" y="1328828"/>
                </a:cubicBezTo>
                <a:cubicBezTo>
                  <a:pt x="1279855" y="1328828"/>
                  <a:pt x="1262588" y="1312227"/>
                  <a:pt x="1262588" y="1297473"/>
                </a:cubicBezTo>
                <a:cubicBezTo>
                  <a:pt x="1262588" y="1277186"/>
                  <a:pt x="1279855" y="1262431"/>
                  <a:pt x="1299061" y="1262431"/>
                </a:cubicBezTo>
                <a:cubicBezTo>
                  <a:pt x="1320177" y="1262431"/>
                  <a:pt x="1337440" y="1277186"/>
                  <a:pt x="1337440" y="1297473"/>
                </a:cubicBezTo>
                <a:close/>
                <a:moveTo>
                  <a:pt x="1508017" y="2739035"/>
                </a:moveTo>
                <a:cubicBezTo>
                  <a:pt x="1508017" y="2755632"/>
                  <a:pt x="1491420" y="2770389"/>
                  <a:pt x="1472976" y="2770389"/>
                </a:cubicBezTo>
                <a:cubicBezTo>
                  <a:pt x="1452686" y="2770389"/>
                  <a:pt x="1441622" y="2755632"/>
                  <a:pt x="1441622" y="2739035"/>
                </a:cubicBezTo>
                <a:cubicBezTo>
                  <a:pt x="1441622" y="2720591"/>
                  <a:pt x="1452686" y="2703993"/>
                  <a:pt x="1472976" y="2703993"/>
                </a:cubicBezTo>
                <a:cubicBezTo>
                  <a:pt x="1491420" y="2703993"/>
                  <a:pt x="1508017" y="2720591"/>
                  <a:pt x="1508017" y="2739035"/>
                </a:cubicBezTo>
                <a:close/>
                <a:moveTo>
                  <a:pt x="1508032" y="2556212"/>
                </a:moveTo>
                <a:cubicBezTo>
                  <a:pt x="1508032" y="2574656"/>
                  <a:pt x="1491435" y="2591256"/>
                  <a:pt x="1472994" y="2591256"/>
                </a:cubicBezTo>
                <a:cubicBezTo>
                  <a:pt x="1452704" y="2591256"/>
                  <a:pt x="1441637" y="2574656"/>
                  <a:pt x="1441637" y="2556212"/>
                </a:cubicBezTo>
                <a:cubicBezTo>
                  <a:pt x="1441637" y="2539614"/>
                  <a:pt x="1452704" y="2524860"/>
                  <a:pt x="1472994" y="2524860"/>
                </a:cubicBezTo>
                <a:cubicBezTo>
                  <a:pt x="1491435" y="2524860"/>
                  <a:pt x="1508032" y="2539614"/>
                  <a:pt x="1508032" y="2556212"/>
                </a:cubicBezTo>
                <a:close/>
                <a:moveTo>
                  <a:pt x="1508053" y="2377087"/>
                </a:moveTo>
                <a:cubicBezTo>
                  <a:pt x="1508053" y="2395531"/>
                  <a:pt x="1491453" y="2412131"/>
                  <a:pt x="1473011" y="2412131"/>
                </a:cubicBezTo>
                <a:cubicBezTo>
                  <a:pt x="1452721" y="2412131"/>
                  <a:pt x="1441654" y="2395531"/>
                  <a:pt x="1441654" y="2377087"/>
                </a:cubicBezTo>
                <a:cubicBezTo>
                  <a:pt x="1441654" y="2360489"/>
                  <a:pt x="1452721" y="2345735"/>
                  <a:pt x="1473011" y="2345735"/>
                </a:cubicBezTo>
                <a:cubicBezTo>
                  <a:pt x="1491453" y="2345735"/>
                  <a:pt x="1508053" y="2360489"/>
                  <a:pt x="1508053" y="2377087"/>
                </a:cubicBezTo>
                <a:close/>
                <a:moveTo>
                  <a:pt x="1516472" y="2197954"/>
                </a:moveTo>
                <a:cubicBezTo>
                  <a:pt x="1516472" y="2216398"/>
                  <a:pt x="1498756" y="2232998"/>
                  <a:pt x="1479076" y="2232998"/>
                </a:cubicBezTo>
                <a:cubicBezTo>
                  <a:pt x="1457420" y="2232998"/>
                  <a:pt x="1441672" y="2216398"/>
                  <a:pt x="1441672" y="2197954"/>
                </a:cubicBezTo>
                <a:cubicBezTo>
                  <a:pt x="1441672" y="2177667"/>
                  <a:pt x="1457420" y="2166602"/>
                  <a:pt x="1479076" y="2166602"/>
                </a:cubicBezTo>
                <a:cubicBezTo>
                  <a:pt x="1498756" y="2166602"/>
                  <a:pt x="1516472" y="2177667"/>
                  <a:pt x="1516472" y="2197954"/>
                </a:cubicBezTo>
                <a:close/>
                <a:moveTo>
                  <a:pt x="1516484" y="2015410"/>
                </a:moveTo>
                <a:cubicBezTo>
                  <a:pt x="1516484" y="2036524"/>
                  <a:pt x="1498771" y="2053797"/>
                  <a:pt x="1479086" y="2053797"/>
                </a:cubicBezTo>
                <a:cubicBezTo>
                  <a:pt x="1457433" y="2053797"/>
                  <a:pt x="1441685" y="2036524"/>
                  <a:pt x="1441685" y="2015410"/>
                </a:cubicBezTo>
                <a:cubicBezTo>
                  <a:pt x="1441685" y="1996217"/>
                  <a:pt x="1457433" y="1978944"/>
                  <a:pt x="1479086" y="1978944"/>
                </a:cubicBezTo>
                <a:cubicBezTo>
                  <a:pt x="1498771" y="1978944"/>
                  <a:pt x="1516484" y="1996217"/>
                  <a:pt x="1516484" y="2015410"/>
                </a:cubicBezTo>
                <a:close/>
                <a:moveTo>
                  <a:pt x="1516497" y="1837218"/>
                </a:moveTo>
                <a:cubicBezTo>
                  <a:pt x="1516497" y="1858871"/>
                  <a:pt x="1498784" y="1874619"/>
                  <a:pt x="1479101" y="1874619"/>
                </a:cubicBezTo>
                <a:cubicBezTo>
                  <a:pt x="1457448" y="1874619"/>
                  <a:pt x="1441697" y="1858871"/>
                  <a:pt x="1441697" y="1837218"/>
                </a:cubicBezTo>
                <a:cubicBezTo>
                  <a:pt x="1441697" y="1817535"/>
                  <a:pt x="1457448" y="1799819"/>
                  <a:pt x="1479101" y="1799819"/>
                </a:cubicBezTo>
                <a:cubicBezTo>
                  <a:pt x="1498784" y="1799819"/>
                  <a:pt x="1516497" y="1817535"/>
                  <a:pt x="1516497" y="1837218"/>
                </a:cubicBezTo>
                <a:close/>
                <a:moveTo>
                  <a:pt x="1516505" y="1658088"/>
                </a:moveTo>
                <a:cubicBezTo>
                  <a:pt x="1516505" y="1679741"/>
                  <a:pt x="1498789" y="1695489"/>
                  <a:pt x="1479109" y="1695489"/>
                </a:cubicBezTo>
                <a:cubicBezTo>
                  <a:pt x="1457461" y="1695489"/>
                  <a:pt x="1441708" y="1679741"/>
                  <a:pt x="1441708" y="1658088"/>
                </a:cubicBezTo>
                <a:cubicBezTo>
                  <a:pt x="1441708" y="1638402"/>
                  <a:pt x="1457461" y="1620687"/>
                  <a:pt x="1479109" y="1620687"/>
                </a:cubicBezTo>
                <a:cubicBezTo>
                  <a:pt x="1498789" y="1620687"/>
                  <a:pt x="1516505" y="1638402"/>
                  <a:pt x="1516505" y="1658088"/>
                </a:cubicBezTo>
                <a:close/>
                <a:moveTo>
                  <a:pt x="1516512" y="1476603"/>
                </a:moveTo>
                <a:cubicBezTo>
                  <a:pt x="1516512" y="1496890"/>
                  <a:pt x="1498794" y="1507957"/>
                  <a:pt x="1479111" y="1507957"/>
                </a:cubicBezTo>
                <a:cubicBezTo>
                  <a:pt x="1457468" y="1507957"/>
                  <a:pt x="1441710" y="1496890"/>
                  <a:pt x="1441710" y="1476603"/>
                </a:cubicBezTo>
                <a:cubicBezTo>
                  <a:pt x="1441710" y="1456316"/>
                  <a:pt x="1457468" y="1441562"/>
                  <a:pt x="1479111" y="1441562"/>
                </a:cubicBezTo>
                <a:cubicBezTo>
                  <a:pt x="1498794" y="1441562"/>
                  <a:pt x="1516512" y="1456316"/>
                  <a:pt x="1516512" y="1476603"/>
                </a:cubicBezTo>
                <a:close/>
                <a:moveTo>
                  <a:pt x="1516512" y="1297473"/>
                </a:moveTo>
                <a:cubicBezTo>
                  <a:pt x="1516512" y="1312227"/>
                  <a:pt x="1498804" y="1328828"/>
                  <a:pt x="1479121" y="1328828"/>
                </a:cubicBezTo>
                <a:cubicBezTo>
                  <a:pt x="1457473" y="1328828"/>
                  <a:pt x="1441710" y="1312227"/>
                  <a:pt x="1441710" y="1297473"/>
                </a:cubicBezTo>
                <a:cubicBezTo>
                  <a:pt x="1441710" y="1277186"/>
                  <a:pt x="1457473" y="1262431"/>
                  <a:pt x="1479121" y="1262431"/>
                </a:cubicBezTo>
                <a:cubicBezTo>
                  <a:pt x="1498804" y="1262431"/>
                  <a:pt x="1516512" y="1277186"/>
                  <a:pt x="1516512" y="1297473"/>
                </a:cubicBezTo>
                <a:close/>
                <a:moveTo>
                  <a:pt x="1687155" y="2556212"/>
                </a:moveTo>
                <a:cubicBezTo>
                  <a:pt x="1687155" y="2574656"/>
                  <a:pt x="1670560" y="2591256"/>
                  <a:pt x="1652116" y="2591256"/>
                </a:cubicBezTo>
                <a:cubicBezTo>
                  <a:pt x="1635518" y="2591256"/>
                  <a:pt x="1620764" y="2574656"/>
                  <a:pt x="1620764" y="2556212"/>
                </a:cubicBezTo>
                <a:cubicBezTo>
                  <a:pt x="1620764" y="2539614"/>
                  <a:pt x="1635518" y="2524860"/>
                  <a:pt x="1652116" y="2524860"/>
                </a:cubicBezTo>
                <a:cubicBezTo>
                  <a:pt x="1670560" y="2524860"/>
                  <a:pt x="1687155" y="2539614"/>
                  <a:pt x="1687155" y="2556212"/>
                </a:cubicBezTo>
                <a:close/>
                <a:moveTo>
                  <a:pt x="1687175" y="2377087"/>
                </a:moveTo>
                <a:cubicBezTo>
                  <a:pt x="1687175" y="2395531"/>
                  <a:pt x="1670575" y="2412131"/>
                  <a:pt x="1652134" y="2412131"/>
                </a:cubicBezTo>
                <a:cubicBezTo>
                  <a:pt x="1635536" y="2412131"/>
                  <a:pt x="1620782" y="2395531"/>
                  <a:pt x="1620782" y="2377087"/>
                </a:cubicBezTo>
                <a:cubicBezTo>
                  <a:pt x="1620782" y="2360489"/>
                  <a:pt x="1631846" y="2345735"/>
                  <a:pt x="1652134" y="2345735"/>
                </a:cubicBezTo>
                <a:cubicBezTo>
                  <a:pt x="1670575" y="2345735"/>
                  <a:pt x="1687175" y="2360489"/>
                  <a:pt x="1687175" y="2377087"/>
                </a:cubicBezTo>
                <a:close/>
                <a:moveTo>
                  <a:pt x="1687193" y="2197954"/>
                </a:moveTo>
                <a:cubicBezTo>
                  <a:pt x="1687193" y="2216398"/>
                  <a:pt x="1670593" y="2232998"/>
                  <a:pt x="1652151" y="2232998"/>
                </a:cubicBezTo>
                <a:cubicBezTo>
                  <a:pt x="1631864" y="2232998"/>
                  <a:pt x="1620800" y="2216398"/>
                  <a:pt x="1620800" y="2197954"/>
                </a:cubicBezTo>
                <a:cubicBezTo>
                  <a:pt x="1620800" y="2177667"/>
                  <a:pt x="1631864" y="2166602"/>
                  <a:pt x="1652151" y="2166602"/>
                </a:cubicBezTo>
                <a:cubicBezTo>
                  <a:pt x="1670593" y="2166602"/>
                  <a:pt x="1687193" y="2177667"/>
                  <a:pt x="1687193" y="2197954"/>
                </a:cubicBezTo>
                <a:close/>
                <a:moveTo>
                  <a:pt x="1687206" y="2015410"/>
                </a:moveTo>
                <a:cubicBezTo>
                  <a:pt x="1687206" y="2036524"/>
                  <a:pt x="1670608" y="2053797"/>
                  <a:pt x="1652164" y="2053797"/>
                </a:cubicBezTo>
                <a:cubicBezTo>
                  <a:pt x="1631877" y="2053797"/>
                  <a:pt x="1620812" y="2036524"/>
                  <a:pt x="1620812" y="2015410"/>
                </a:cubicBezTo>
                <a:cubicBezTo>
                  <a:pt x="1620812" y="1996217"/>
                  <a:pt x="1631877" y="1978944"/>
                  <a:pt x="1652164" y="1978944"/>
                </a:cubicBezTo>
                <a:cubicBezTo>
                  <a:pt x="1670608" y="1978944"/>
                  <a:pt x="1687206" y="1996217"/>
                  <a:pt x="1687206" y="2015410"/>
                </a:cubicBezTo>
                <a:close/>
                <a:moveTo>
                  <a:pt x="1687218" y="1837218"/>
                </a:moveTo>
                <a:cubicBezTo>
                  <a:pt x="1687218" y="1858871"/>
                  <a:pt x="1670618" y="1874619"/>
                  <a:pt x="1652177" y="1874619"/>
                </a:cubicBezTo>
                <a:cubicBezTo>
                  <a:pt x="1631892" y="1874619"/>
                  <a:pt x="1620825" y="1858871"/>
                  <a:pt x="1620825" y="1837218"/>
                </a:cubicBezTo>
                <a:cubicBezTo>
                  <a:pt x="1620825" y="1817535"/>
                  <a:pt x="1631892" y="1799819"/>
                  <a:pt x="1652177" y="1799819"/>
                </a:cubicBezTo>
                <a:cubicBezTo>
                  <a:pt x="1670618" y="1799819"/>
                  <a:pt x="1687218" y="1817535"/>
                  <a:pt x="1687218" y="1837218"/>
                </a:cubicBezTo>
                <a:close/>
                <a:moveTo>
                  <a:pt x="1687233" y="1658088"/>
                </a:moveTo>
                <a:cubicBezTo>
                  <a:pt x="1687233" y="1679741"/>
                  <a:pt x="1670628" y="1695489"/>
                  <a:pt x="1652184" y="1695489"/>
                </a:cubicBezTo>
                <a:cubicBezTo>
                  <a:pt x="1631907" y="1695489"/>
                  <a:pt x="1620840" y="1679741"/>
                  <a:pt x="1620840" y="1658088"/>
                </a:cubicBezTo>
                <a:cubicBezTo>
                  <a:pt x="1620840" y="1638402"/>
                  <a:pt x="1631907" y="1620687"/>
                  <a:pt x="1652184" y="1620687"/>
                </a:cubicBezTo>
                <a:cubicBezTo>
                  <a:pt x="1670628" y="1620687"/>
                  <a:pt x="1687233" y="1638402"/>
                  <a:pt x="1687233" y="1658088"/>
                </a:cubicBezTo>
                <a:close/>
                <a:moveTo>
                  <a:pt x="1687236" y="1476603"/>
                </a:moveTo>
                <a:cubicBezTo>
                  <a:pt x="1687236" y="1496890"/>
                  <a:pt x="1670638" y="1507957"/>
                  <a:pt x="1652197" y="1507957"/>
                </a:cubicBezTo>
                <a:cubicBezTo>
                  <a:pt x="1631914" y="1507957"/>
                  <a:pt x="1620848" y="1496890"/>
                  <a:pt x="1620848" y="1476603"/>
                </a:cubicBezTo>
                <a:cubicBezTo>
                  <a:pt x="1620848" y="1456316"/>
                  <a:pt x="1631914" y="1441562"/>
                  <a:pt x="1652197" y="1441562"/>
                </a:cubicBezTo>
                <a:cubicBezTo>
                  <a:pt x="1670638" y="1441562"/>
                  <a:pt x="1687236" y="1456316"/>
                  <a:pt x="1687236" y="1476603"/>
                </a:cubicBezTo>
                <a:close/>
                <a:moveTo>
                  <a:pt x="1687243" y="1297473"/>
                </a:moveTo>
                <a:cubicBezTo>
                  <a:pt x="1687243" y="1312227"/>
                  <a:pt x="1670638" y="1328828"/>
                  <a:pt x="1652197" y="1328828"/>
                </a:cubicBezTo>
                <a:cubicBezTo>
                  <a:pt x="1631917" y="1328828"/>
                  <a:pt x="1620848" y="1312227"/>
                  <a:pt x="1620848" y="1297473"/>
                </a:cubicBezTo>
                <a:cubicBezTo>
                  <a:pt x="1620848" y="1277186"/>
                  <a:pt x="1631917" y="1262431"/>
                  <a:pt x="1652197" y="1262431"/>
                </a:cubicBezTo>
                <a:cubicBezTo>
                  <a:pt x="1670638" y="1262431"/>
                  <a:pt x="1687243" y="1277186"/>
                  <a:pt x="1687243" y="1297473"/>
                </a:cubicBezTo>
                <a:close/>
                <a:moveTo>
                  <a:pt x="1687246" y="1118345"/>
                </a:moveTo>
                <a:cubicBezTo>
                  <a:pt x="1687246" y="1133100"/>
                  <a:pt x="1670653" y="1149700"/>
                  <a:pt x="1652212" y="1149700"/>
                </a:cubicBezTo>
                <a:cubicBezTo>
                  <a:pt x="1631920" y="1149700"/>
                  <a:pt x="1620853" y="1133100"/>
                  <a:pt x="1620853" y="1118345"/>
                </a:cubicBezTo>
                <a:cubicBezTo>
                  <a:pt x="1620853" y="1098058"/>
                  <a:pt x="1631920" y="1083304"/>
                  <a:pt x="1652212" y="1083304"/>
                </a:cubicBezTo>
                <a:cubicBezTo>
                  <a:pt x="1670653" y="1083304"/>
                  <a:pt x="1687246" y="1098058"/>
                  <a:pt x="1687246" y="1118345"/>
                </a:cubicBezTo>
                <a:close/>
                <a:moveTo>
                  <a:pt x="1866290" y="2556212"/>
                </a:moveTo>
                <a:cubicBezTo>
                  <a:pt x="1866290" y="2574656"/>
                  <a:pt x="1849690" y="2591256"/>
                  <a:pt x="1831246" y="2591256"/>
                </a:cubicBezTo>
                <a:cubicBezTo>
                  <a:pt x="1814646" y="2591256"/>
                  <a:pt x="1799892" y="2574656"/>
                  <a:pt x="1799892" y="2556212"/>
                </a:cubicBezTo>
                <a:cubicBezTo>
                  <a:pt x="1799892" y="2539614"/>
                  <a:pt x="1814646" y="2524860"/>
                  <a:pt x="1831246" y="2524860"/>
                </a:cubicBezTo>
                <a:cubicBezTo>
                  <a:pt x="1849690" y="2524860"/>
                  <a:pt x="1866290" y="2539614"/>
                  <a:pt x="1866290" y="2556212"/>
                </a:cubicBezTo>
                <a:close/>
                <a:moveTo>
                  <a:pt x="1866305" y="2377087"/>
                </a:moveTo>
                <a:cubicBezTo>
                  <a:pt x="1866305" y="2395531"/>
                  <a:pt x="1849708" y="2412131"/>
                  <a:pt x="1831264" y="2412131"/>
                </a:cubicBezTo>
                <a:cubicBezTo>
                  <a:pt x="1814664" y="2412131"/>
                  <a:pt x="1799909" y="2395531"/>
                  <a:pt x="1799909" y="2377087"/>
                </a:cubicBezTo>
                <a:cubicBezTo>
                  <a:pt x="1799909" y="2360489"/>
                  <a:pt x="1814664" y="2345735"/>
                  <a:pt x="1831264" y="2345735"/>
                </a:cubicBezTo>
                <a:cubicBezTo>
                  <a:pt x="1849708" y="2345735"/>
                  <a:pt x="1866305" y="2360489"/>
                  <a:pt x="1866305" y="2377087"/>
                </a:cubicBezTo>
                <a:close/>
                <a:moveTo>
                  <a:pt x="1866325" y="2197954"/>
                </a:moveTo>
                <a:cubicBezTo>
                  <a:pt x="1866325" y="2216398"/>
                  <a:pt x="1849723" y="2232998"/>
                  <a:pt x="1831281" y="2232998"/>
                </a:cubicBezTo>
                <a:cubicBezTo>
                  <a:pt x="1814681" y="2232998"/>
                  <a:pt x="1799927" y="2216398"/>
                  <a:pt x="1799927" y="2197954"/>
                </a:cubicBezTo>
                <a:cubicBezTo>
                  <a:pt x="1799927" y="2177667"/>
                  <a:pt x="1814681" y="2166602"/>
                  <a:pt x="1831281" y="2166602"/>
                </a:cubicBezTo>
                <a:cubicBezTo>
                  <a:pt x="1849723" y="2166602"/>
                  <a:pt x="1866325" y="2177667"/>
                  <a:pt x="1866325" y="2197954"/>
                </a:cubicBezTo>
                <a:close/>
                <a:moveTo>
                  <a:pt x="1866338" y="2015410"/>
                </a:moveTo>
                <a:cubicBezTo>
                  <a:pt x="1866338" y="2036524"/>
                  <a:pt x="1849738" y="2053797"/>
                  <a:pt x="1831292" y="2053797"/>
                </a:cubicBezTo>
                <a:cubicBezTo>
                  <a:pt x="1814691" y="2053797"/>
                  <a:pt x="1799940" y="2036524"/>
                  <a:pt x="1799940" y="2015410"/>
                </a:cubicBezTo>
                <a:cubicBezTo>
                  <a:pt x="1799940" y="1996217"/>
                  <a:pt x="1814691" y="1978944"/>
                  <a:pt x="1831292" y="1978944"/>
                </a:cubicBezTo>
                <a:cubicBezTo>
                  <a:pt x="1849738" y="1978944"/>
                  <a:pt x="1866338" y="1996217"/>
                  <a:pt x="1866338" y="2015410"/>
                </a:cubicBezTo>
                <a:close/>
                <a:moveTo>
                  <a:pt x="1866351" y="1837218"/>
                </a:moveTo>
                <a:cubicBezTo>
                  <a:pt x="1866351" y="1858871"/>
                  <a:pt x="1849751" y="1874619"/>
                  <a:pt x="1831307" y="1874619"/>
                </a:cubicBezTo>
                <a:cubicBezTo>
                  <a:pt x="1814707" y="1874619"/>
                  <a:pt x="1799955" y="1858871"/>
                  <a:pt x="1799955" y="1837218"/>
                </a:cubicBezTo>
                <a:cubicBezTo>
                  <a:pt x="1799955" y="1817535"/>
                  <a:pt x="1814707" y="1799819"/>
                  <a:pt x="1831307" y="1799819"/>
                </a:cubicBezTo>
                <a:cubicBezTo>
                  <a:pt x="1849751" y="1799819"/>
                  <a:pt x="1866351" y="1817535"/>
                  <a:pt x="1866351" y="1837218"/>
                </a:cubicBezTo>
                <a:close/>
                <a:moveTo>
                  <a:pt x="1866358" y="1658088"/>
                </a:moveTo>
                <a:cubicBezTo>
                  <a:pt x="1866358" y="1679741"/>
                  <a:pt x="1849766" y="1695489"/>
                  <a:pt x="1831319" y="1695489"/>
                </a:cubicBezTo>
                <a:cubicBezTo>
                  <a:pt x="1814712" y="1695489"/>
                  <a:pt x="1799963" y="1679741"/>
                  <a:pt x="1799963" y="1658088"/>
                </a:cubicBezTo>
                <a:cubicBezTo>
                  <a:pt x="1799963" y="1638402"/>
                  <a:pt x="1814712" y="1620687"/>
                  <a:pt x="1831319" y="1620687"/>
                </a:cubicBezTo>
                <a:cubicBezTo>
                  <a:pt x="1849766" y="1620687"/>
                  <a:pt x="1866358" y="1638402"/>
                  <a:pt x="1866358" y="1658088"/>
                </a:cubicBezTo>
                <a:close/>
                <a:moveTo>
                  <a:pt x="1866363" y="1476603"/>
                </a:moveTo>
                <a:cubicBezTo>
                  <a:pt x="1866363" y="1496890"/>
                  <a:pt x="1849768" y="1507957"/>
                  <a:pt x="1831322" y="1507957"/>
                </a:cubicBezTo>
                <a:cubicBezTo>
                  <a:pt x="1814722" y="1507957"/>
                  <a:pt x="1799968" y="1496890"/>
                  <a:pt x="1799968" y="1476603"/>
                </a:cubicBezTo>
                <a:cubicBezTo>
                  <a:pt x="1799968" y="1456316"/>
                  <a:pt x="1814722" y="1441562"/>
                  <a:pt x="1831322" y="1441562"/>
                </a:cubicBezTo>
                <a:cubicBezTo>
                  <a:pt x="1849768" y="1441562"/>
                  <a:pt x="1866363" y="1456316"/>
                  <a:pt x="1866363" y="1476603"/>
                </a:cubicBezTo>
                <a:close/>
                <a:moveTo>
                  <a:pt x="1866363" y="1297473"/>
                </a:moveTo>
                <a:cubicBezTo>
                  <a:pt x="1866363" y="1312227"/>
                  <a:pt x="1849768" y="1328828"/>
                  <a:pt x="1831322" y="1328828"/>
                </a:cubicBezTo>
                <a:cubicBezTo>
                  <a:pt x="1814729" y="1328828"/>
                  <a:pt x="1799985" y="1312227"/>
                  <a:pt x="1799985" y="1297473"/>
                </a:cubicBezTo>
                <a:cubicBezTo>
                  <a:pt x="1799985" y="1277186"/>
                  <a:pt x="1814729" y="1262431"/>
                  <a:pt x="1831322" y="1262431"/>
                </a:cubicBezTo>
                <a:cubicBezTo>
                  <a:pt x="1849768" y="1262431"/>
                  <a:pt x="1866363" y="1277186"/>
                  <a:pt x="1866363" y="1297473"/>
                </a:cubicBezTo>
                <a:close/>
                <a:moveTo>
                  <a:pt x="1866391" y="1118345"/>
                </a:moveTo>
                <a:cubicBezTo>
                  <a:pt x="1866391" y="1133100"/>
                  <a:pt x="1849781" y="1149700"/>
                  <a:pt x="1831329" y="1149700"/>
                </a:cubicBezTo>
                <a:cubicBezTo>
                  <a:pt x="1814739" y="1149700"/>
                  <a:pt x="1799993" y="1133100"/>
                  <a:pt x="1799993" y="1118345"/>
                </a:cubicBezTo>
                <a:cubicBezTo>
                  <a:pt x="1799993" y="1098058"/>
                  <a:pt x="1814739" y="1083304"/>
                  <a:pt x="1831329" y="1083304"/>
                </a:cubicBezTo>
                <a:cubicBezTo>
                  <a:pt x="1849781" y="1083304"/>
                  <a:pt x="1866391" y="1098058"/>
                  <a:pt x="1866391" y="1118345"/>
                </a:cubicBezTo>
                <a:close/>
                <a:moveTo>
                  <a:pt x="2053963" y="2377087"/>
                </a:moveTo>
                <a:cubicBezTo>
                  <a:pt x="2053963" y="2395531"/>
                  <a:pt x="2039209" y="2412131"/>
                  <a:pt x="2022609" y="2412131"/>
                </a:cubicBezTo>
                <a:cubicBezTo>
                  <a:pt x="2004167" y="2412131"/>
                  <a:pt x="1987567" y="2395531"/>
                  <a:pt x="1987567" y="2377087"/>
                </a:cubicBezTo>
                <a:cubicBezTo>
                  <a:pt x="1987567" y="2360489"/>
                  <a:pt x="2004167" y="2345735"/>
                  <a:pt x="2022609" y="2345735"/>
                </a:cubicBezTo>
                <a:cubicBezTo>
                  <a:pt x="2039209" y="2345735"/>
                  <a:pt x="2053963" y="2360489"/>
                  <a:pt x="2053963" y="2377087"/>
                </a:cubicBezTo>
                <a:close/>
                <a:moveTo>
                  <a:pt x="2053981" y="2197954"/>
                </a:moveTo>
                <a:cubicBezTo>
                  <a:pt x="2053981" y="2216398"/>
                  <a:pt x="2039227" y="2232998"/>
                  <a:pt x="2022626" y="2232998"/>
                </a:cubicBezTo>
                <a:cubicBezTo>
                  <a:pt x="2004183" y="2232998"/>
                  <a:pt x="1987585" y="2216398"/>
                  <a:pt x="1987585" y="2197954"/>
                </a:cubicBezTo>
                <a:cubicBezTo>
                  <a:pt x="1987585" y="2177667"/>
                  <a:pt x="2004183" y="2166602"/>
                  <a:pt x="2022626" y="2166602"/>
                </a:cubicBezTo>
                <a:cubicBezTo>
                  <a:pt x="2039227" y="2166602"/>
                  <a:pt x="2053981" y="2177667"/>
                  <a:pt x="2053981" y="2197954"/>
                </a:cubicBezTo>
                <a:close/>
                <a:moveTo>
                  <a:pt x="2053993" y="2015410"/>
                </a:moveTo>
                <a:cubicBezTo>
                  <a:pt x="2053993" y="2036524"/>
                  <a:pt x="2039239" y="2053797"/>
                  <a:pt x="2022637" y="2053797"/>
                </a:cubicBezTo>
                <a:cubicBezTo>
                  <a:pt x="2004195" y="2053797"/>
                  <a:pt x="1987598" y="2036524"/>
                  <a:pt x="1987598" y="2015410"/>
                </a:cubicBezTo>
                <a:cubicBezTo>
                  <a:pt x="1987598" y="1996217"/>
                  <a:pt x="2004195" y="1978944"/>
                  <a:pt x="2022637" y="1978944"/>
                </a:cubicBezTo>
                <a:cubicBezTo>
                  <a:pt x="2039239" y="1978944"/>
                  <a:pt x="2053993" y="1996217"/>
                  <a:pt x="2053993" y="2015410"/>
                </a:cubicBezTo>
                <a:close/>
                <a:moveTo>
                  <a:pt x="2054009" y="1837218"/>
                </a:moveTo>
                <a:cubicBezTo>
                  <a:pt x="2054009" y="1858871"/>
                  <a:pt x="2039252" y="1874619"/>
                  <a:pt x="2018962" y="1874619"/>
                </a:cubicBezTo>
                <a:cubicBezTo>
                  <a:pt x="2004208" y="1874619"/>
                  <a:pt x="1987610" y="1858871"/>
                  <a:pt x="1987610" y="1837218"/>
                </a:cubicBezTo>
                <a:cubicBezTo>
                  <a:pt x="1987610" y="1817535"/>
                  <a:pt x="2004208" y="1799819"/>
                  <a:pt x="2018962" y="1799819"/>
                </a:cubicBezTo>
                <a:cubicBezTo>
                  <a:pt x="2039252" y="1799819"/>
                  <a:pt x="2054009" y="1817535"/>
                  <a:pt x="2054009" y="1837218"/>
                </a:cubicBezTo>
                <a:close/>
                <a:moveTo>
                  <a:pt x="2054014" y="1658088"/>
                </a:moveTo>
                <a:cubicBezTo>
                  <a:pt x="2054014" y="1679741"/>
                  <a:pt x="2039262" y="1695489"/>
                  <a:pt x="2018977" y="1695489"/>
                </a:cubicBezTo>
                <a:cubicBezTo>
                  <a:pt x="2004223" y="1695489"/>
                  <a:pt x="1987618" y="1679741"/>
                  <a:pt x="1987618" y="1658088"/>
                </a:cubicBezTo>
                <a:cubicBezTo>
                  <a:pt x="1987618" y="1638402"/>
                  <a:pt x="2004223" y="1620687"/>
                  <a:pt x="2018977" y="1620687"/>
                </a:cubicBezTo>
                <a:cubicBezTo>
                  <a:pt x="2039262" y="1620687"/>
                  <a:pt x="2054014" y="1638402"/>
                  <a:pt x="2054014" y="1658088"/>
                </a:cubicBezTo>
                <a:close/>
                <a:moveTo>
                  <a:pt x="2054019" y="1476603"/>
                </a:moveTo>
                <a:cubicBezTo>
                  <a:pt x="2054019" y="1496890"/>
                  <a:pt x="2039267" y="1507957"/>
                  <a:pt x="2018985" y="1507957"/>
                </a:cubicBezTo>
                <a:cubicBezTo>
                  <a:pt x="2004226" y="1507957"/>
                  <a:pt x="1987628" y="1496890"/>
                  <a:pt x="1987628" y="1476603"/>
                </a:cubicBezTo>
                <a:cubicBezTo>
                  <a:pt x="1987628" y="1456316"/>
                  <a:pt x="2004226" y="1441562"/>
                  <a:pt x="2018985" y="1441562"/>
                </a:cubicBezTo>
                <a:cubicBezTo>
                  <a:pt x="2039267" y="1441562"/>
                  <a:pt x="2054019" y="1456316"/>
                  <a:pt x="2054019" y="1476603"/>
                </a:cubicBezTo>
                <a:close/>
                <a:moveTo>
                  <a:pt x="2054026" y="1297473"/>
                </a:moveTo>
                <a:cubicBezTo>
                  <a:pt x="2054026" y="1312227"/>
                  <a:pt x="2039272" y="1328828"/>
                  <a:pt x="2018985" y="1328828"/>
                </a:cubicBezTo>
                <a:cubicBezTo>
                  <a:pt x="2004236" y="1328828"/>
                  <a:pt x="1987628" y="1312227"/>
                  <a:pt x="1987628" y="1297473"/>
                </a:cubicBezTo>
                <a:cubicBezTo>
                  <a:pt x="1987628" y="1277186"/>
                  <a:pt x="2004236" y="1262431"/>
                  <a:pt x="2018985" y="1262431"/>
                </a:cubicBezTo>
                <a:cubicBezTo>
                  <a:pt x="2039272" y="1262431"/>
                  <a:pt x="2054026" y="1277186"/>
                  <a:pt x="2054026" y="1297473"/>
                </a:cubicBezTo>
                <a:close/>
                <a:moveTo>
                  <a:pt x="2054026" y="1114656"/>
                </a:moveTo>
                <a:cubicBezTo>
                  <a:pt x="2054026" y="1133100"/>
                  <a:pt x="2039292" y="1149700"/>
                  <a:pt x="2018995" y="1149700"/>
                </a:cubicBezTo>
                <a:cubicBezTo>
                  <a:pt x="2004241" y="1149700"/>
                  <a:pt x="1987643" y="1133100"/>
                  <a:pt x="1987643" y="1114656"/>
                </a:cubicBezTo>
                <a:cubicBezTo>
                  <a:pt x="1987643" y="1098058"/>
                  <a:pt x="2004241" y="1083304"/>
                  <a:pt x="2018995" y="1083304"/>
                </a:cubicBezTo>
                <a:cubicBezTo>
                  <a:pt x="2039292" y="1083304"/>
                  <a:pt x="2054026" y="1098058"/>
                  <a:pt x="2054026" y="1114656"/>
                </a:cubicBezTo>
                <a:close/>
                <a:moveTo>
                  <a:pt x="2054044" y="935525"/>
                </a:moveTo>
                <a:cubicBezTo>
                  <a:pt x="2054044" y="953969"/>
                  <a:pt x="2039292" y="970570"/>
                  <a:pt x="2019000" y="970570"/>
                </a:cubicBezTo>
                <a:cubicBezTo>
                  <a:pt x="2004241" y="970570"/>
                  <a:pt x="1987643" y="953969"/>
                  <a:pt x="1987643" y="935525"/>
                </a:cubicBezTo>
                <a:cubicBezTo>
                  <a:pt x="1987643" y="918928"/>
                  <a:pt x="2004241" y="904174"/>
                  <a:pt x="2019000" y="904174"/>
                </a:cubicBezTo>
                <a:cubicBezTo>
                  <a:pt x="2039292" y="904174"/>
                  <a:pt x="2054044" y="918928"/>
                  <a:pt x="2054044" y="935525"/>
                </a:cubicBezTo>
                <a:close/>
                <a:moveTo>
                  <a:pt x="2233091" y="2377087"/>
                </a:moveTo>
                <a:cubicBezTo>
                  <a:pt x="2233091" y="2395531"/>
                  <a:pt x="2218337" y="2412131"/>
                  <a:pt x="2201736" y="2412131"/>
                </a:cubicBezTo>
                <a:cubicBezTo>
                  <a:pt x="2183292" y="2412131"/>
                  <a:pt x="2166695" y="2395531"/>
                  <a:pt x="2166695" y="2377087"/>
                </a:cubicBezTo>
                <a:cubicBezTo>
                  <a:pt x="2166695" y="2360489"/>
                  <a:pt x="2183292" y="2345735"/>
                  <a:pt x="2201736" y="2345735"/>
                </a:cubicBezTo>
                <a:cubicBezTo>
                  <a:pt x="2218337" y="2345735"/>
                  <a:pt x="2233091" y="2360489"/>
                  <a:pt x="2233091" y="2377087"/>
                </a:cubicBezTo>
                <a:close/>
                <a:moveTo>
                  <a:pt x="2233108" y="2197954"/>
                </a:moveTo>
                <a:cubicBezTo>
                  <a:pt x="2233108" y="2216398"/>
                  <a:pt x="2218354" y="2232998"/>
                  <a:pt x="2201754" y="2232998"/>
                </a:cubicBezTo>
                <a:cubicBezTo>
                  <a:pt x="2183313" y="2232998"/>
                  <a:pt x="2166712" y="2216398"/>
                  <a:pt x="2166712" y="2197954"/>
                </a:cubicBezTo>
                <a:cubicBezTo>
                  <a:pt x="2166712" y="2177667"/>
                  <a:pt x="2183313" y="2166602"/>
                  <a:pt x="2201754" y="2166602"/>
                </a:cubicBezTo>
                <a:cubicBezTo>
                  <a:pt x="2218354" y="2166602"/>
                  <a:pt x="2233108" y="2177667"/>
                  <a:pt x="2233108" y="2197954"/>
                </a:cubicBezTo>
                <a:close/>
                <a:moveTo>
                  <a:pt x="2233121" y="2015410"/>
                </a:moveTo>
                <a:cubicBezTo>
                  <a:pt x="2233121" y="2036524"/>
                  <a:pt x="2218367" y="2053797"/>
                  <a:pt x="2201767" y="2053797"/>
                </a:cubicBezTo>
                <a:cubicBezTo>
                  <a:pt x="2183323" y="2053797"/>
                  <a:pt x="2166725" y="2036524"/>
                  <a:pt x="2166725" y="2015410"/>
                </a:cubicBezTo>
                <a:cubicBezTo>
                  <a:pt x="2166725" y="1996217"/>
                  <a:pt x="2183323" y="1978944"/>
                  <a:pt x="2201767" y="1978944"/>
                </a:cubicBezTo>
                <a:cubicBezTo>
                  <a:pt x="2218367" y="1978944"/>
                  <a:pt x="2233121" y="1996217"/>
                  <a:pt x="2233121" y="2015410"/>
                </a:cubicBezTo>
                <a:close/>
                <a:moveTo>
                  <a:pt x="2233134" y="1837218"/>
                </a:moveTo>
                <a:cubicBezTo>
                  <a:pt x="2233134" y="1858871"/>
                  <a:pt x="2218377" y="1874619"/>
                  <a:pt x="2201779" y="1874619"/>
                </a:cubicBezTo>
                <a:cubicBezTo>
                  <a:pt x="2183335" y="1874619"/>
                  <a:pt x="2166738" y="1858871"/>
                  <a:pt x="2166738" y="1837218"/>
                </a:cubicBezTo>
                <a:cubicBezTo>
                  <a:pt x="2166738" y="1817535"/>
                  <a:pt x="2183335" y="1799819"/>
                  <a:pt x="2201779" y="1799819"/>
                </a:cubicBezTo>
                <a:cubicBezTo>
                  <a:pt x="2218377" y="1799819"/>
                  <a:pt x="2233134" y="1817535"/>
                  <a:pt x="2233134" y="1837218"/>
                </a:cubicBezTo>
                <a:close/>
                <a:moveTo>
                  <a:pt x="2233149" y="1655728"/>
                </a:moveTo>
                <a:cubicBezTo>
                  <a:pt x="2233149" y="1676016"/>
                  <a:pt x="2218395" y="1687083"/>
                  <a:pt x="2201784" y="1687083"/>
                </a:cubicBezTo>
                <a:cubicBezTo>
                  <a:pt x="2183348" y="1687083"/>
                  <a:pt x="2166753" y="1676016"/>
                  <a:pt x="2166753" y="1655728"/>
                </a:cubicBezTo>
                <a:cubicBezTo>
                  <a:pt x="2166753" y="1637284"/>
                  <a:pt x="2183348" y="1620687"/>
                  <a:pt x="2201784" y="1620687"/>
                </a:cubicBezTo>
                <a:cubicBezTo>
                  <a:pt x="2218395" y="1620687"/>
                  <a:pt x="2233149" y="1637284"/>
                  <a:pt x="2233149" y="1655728"/>
                </a:cubicBezTo>
                <a:close/>
                <a:moveTo>
                  <a:pt x="2233156" y="1476603"/>
                </a:moveTo>
                <a:cubicBezTo>
                  <a:pt x="2233156" y="1493201"/>
                  <a:pt x="2218400" y="1507957"/>
                  <a:pt x="2201794" y="1507957"/>
                </a:cubicBezTo>
                <a:cubicBezTo>
                  <a:pt x="2183351" y="1507957"/>
                  <a:pt x="2166758" y="1496890"/>
                  <a:pt x="2166758" y="1476603"/>
                </a:cubicBezTo>
                <a:cubicBezTo>
                  <a:pt x="2166758" y="1456316"/>
                  <a:pt x="2183351" y="1441562"/>
                  <a:pt x="2201794" y="1441562"/>
                </a:cubicBezTo>
                <a:cubicBezTo>
                  <a:pt x="2218400" y="1441562"/>
                  <a:pt x="2233156" y="1456316"/>
                  <a:pt x="2233156" y="1476603"/>
                </a:cubicBezTo>
                <a:close/>
                <a:moveTo>
                  <a:pt x="2233156" y="1297473"/>
                </a:moveTo>
                <a:cubicBezTo>
                  <a:pt x="2233156" y="1312227"/>
                  <a:pt x="2218400" y="1328828"/>
                  <a:pt x="2201794" y="1328828"/>
                </a:cubicBezTo>
                <a:cubicBezTo>
                  <a:pt x="2183368" y="1328828"/>
                  <a:pt x="2166763" y="1312227"/>
                  <a:pt x="2166763" y="1297473"/>
                </a:cubicBezTo>
                <a:cubicBezTo>
                  <a:pt x="2166763" y="1277186"/>
                  <a:pt x="2183368" y="1262431"/>
                  <a:pt x="2201794" y="1262431"/>
                </a:cubicBezTo>
                <a:cubicBezTo>
                  <a:pt x="2218400" y="1262431"/>
                  <a:pt x="2233156" y="1277186"/>
                  <a:pt x="2233156" y="1297473"/>
                </a:cubicBezTo>
                <a:close/>
                <a:moveTo>
                  <a:pt x="2233164" y="1114656"/>
                </a:moveTo>
                <a:cubicBezTo>
                  <a:pt x="2233164" y="1133100"/>
                  <a:pt x="2218405" y="1149700"/>
                  <a:pt x="2201812" y="1149700"/>
                </a:cubicBezTo>
                <a:cubicBezTo>
                  <a:pt x="2183371" y="1149700"/>
                  <a:pt x="2166763" y="1133100"/>
                  <a:pt x="2166763" y="1114656"/>
                </a:cubicBezTo>
                <a:cubicBezTo>
                  <a:pt x="2166763" y="1098058"/>
                  <a:pt x="2183371" y="1083304"/>
                  <a:pt x="2201812" y="1083304"/>
                </a:cubicBezTo>
                <a:cubicBezTo>
                  <a:pt x="2218405" y="1083304"/>
                  <a:pt x="2233164" y="1098058"/>
                  <a:pt x="2233164" y="1114656"/>
                </a:cubicBezTo>
                <a:close/>
                <a:moveTo>
                  <a:pt x="2233174" y="935525"/>
                </a:moveTo>
                <a:cubicBezTo>
                  <a:pt x="2233174" y="953969"/>
                  <a:pt x="2218405" y="970570"/>
                  <a:pt x="2201812" y="970570"/>
                </a:cubicBezTo>
                <a:cubicBezTo>
                  <a:pt x="2183378" y="970570"/>
                  <a:pt x="2166771" y="953969"/>
                  <a:pt x="2166771" y="935525"/>
                </a:cubicBezTo>
                <a:cubicBezTo>
                  <a:pt x="2166771" y="918928"/>
                  <a:pt x="2183378" y="904174"/>
                  <a:pt x="2201812" y="904174"/>
                </a:cubicBezTo>
                <a:cubicBezTo>
                  <a:pt x="2218405" y="904174"/>
                  <a:pt x="2233174" y="918928"/>
                  <a:pt x="2233174" y="935525"/>
                </a:cubicBezTo>
                <a:close/>
                <a:moveTo>
                  <a:pt x="2412238" y="2197954"/>
                </a:moveTo>
                <a:cubicBezTo>
                  <a:pt x="2412238" y="2216398"/>
                  <a:pt x="2401172" y="2232998"/>
                  <a:pt x="2380884" y="2232998"/>
                </a:cubicBezTo>
                <a:cubicBezTo>
                  <a:pt x="2362443" y="2232998"/>
                  <a:pt x="2345843" y="2216398"/>
                  <a:pt x="2345843" y="2197954"/>
                </a:cubicBezTo>
                <a:cubicBezTo>
                  <a:pt x="2345843" y="2177667"/>
                  <a:pt x="2362443" y="2166602"/>
                  <a:pt x="2380884" y="2166602"/>
                </a:cubicBezTo>
                <a:cubicBezTo>
                  <a:pt x="2401172" y="2166602"/>
                  <a:pt x="2412238" y="2177667"/>
                  <a:pt x="2412238" y="2197954"/>
                </a:cubicBezTo>
                <a:close/>
                <a:moveTo>
                  <a:pt x="2412251" y="2015410"/>
                </a:moveTo>
                <a:cubicBezTo>
                  <a:pt x="2412251" y="2036524"/>
                  <a:pt x="2401184" y="2053797"/>
                  <a:pt x="2380899" y="2053797"/>
                </a:cubicBezTo>
                <a:cubicBezTo>
                  <a:pt x="2362458" y="2053797"/>
                  <a:pt x="2345858" y="2036524"/>
                  <a:pt x="2345858" y="2015410"/>
                </a:cubicBezTo>
                <a:cubicBezTo>
                  <a:pt x="2345858" y="1996217"/>
                  <a:pt x="2362458" y="1978944"/>
                  <a:pt x="2380899" y="1978944"/>
                </a:cubicBezTo>
                <a:cubicBezTo>
                  <a:pt x="2401184" y="1978944"/>
                  <a:pt x="2412251" y="1996217"/>
                  <a:pt x="2412251" y="2015410"/>
                </a:cubicBezTo>
                <a:close/>
                <a:moveTo>
                  <a:pt x="2412261" y="1837218"/>
                </a:moveTo>
                <a:cubicBezTo>
                  <a:pt x="2412261" y="1858871"/>
                  <a:pt x="2401199" y="1874619"/>
                  <a:pt x="2380912" y="1874619"/>
                </a:cubicBezTo>
                <a:cubicBezTo>
                  <a:pt x="2362468" y="1874619"/>
                  <a:pt x="2345870" y="1858871"/>
                  <a:pt x="2345870" y="1837218"/>
                </a:cubicBezTo>
                <a:cubicBezTo>
                  <a:pt x="2345870" y="1817535"/>
                  <a:pt x="2362468" y="1799819"/>
                  <a:pt x="2380912" y="1799819"/>
                </a:cubicBezTo>
                <a:cubicBezTo>
                  <a:pt x="2401199" y="1799819"/>
                  <a:pt x="2412261" y="1817535"/>
                  <a:pt x="2412261" y="1837218"/>
                </a:cubicBezTo>
                <a:close/>
                <a:moveTo>
                  <a:pt x="2412271" y="1655728"/>
                </a:moveTo>
                <a:cubicBezTo>
                  <a:pt x="2412271" y="1676016"/>
                  <a:pt x="2397517" y="1687083"/>
                  <a:pt x="2380925" y="1687083"/>
                </a:cubicBezTo>
                <a:cubicBezTo>
                  <a:pt x="2362486" y="1687083"/>
                  <a:pt x="2345878" y="1676016"/>
                  <a:pt x="2345878" y="1655728"/>
                </a:cubicBezTo>
                <a:cubicBezTo>
                  <a:pt x="2345878" y="1637284"/>
                  <a:pt x="2362486" y="1620687"/>
                  <a:pt x="2380925" y="1620687"/>
                </a:cubicBezTo>
                <a:cubicBezTo>
                  <a:pt x="2397517" y="1620687"/>
                  <a:pt x="2412271" y="1637284"/>
                  <a:pt x="2412271" y="1655728"/>
                </a:cubicBezTo>
                <a:close/>
                <a:moveTo>
                  <a:pt x="2412284" y="1476603"/>
                </a:moveTo>
                <a:cubicBezTo>
                  <a:pt x="2412284" y="1493201"/>
                  <a:pt x="2397520" y="1507957"/>
                  <a:pt x="2380927" y="1507957"/>
                </a:cubicBezTo>
                <a:cubicBezTo>
                  <a:pt x="2362486" y="1507957"/>
                  <a:pt x="2345883" y="1493201"/>
                  <a:pt x="2345883" y="1476603"/>
                </a:cubicBezTo>
                <a:cubicBezTo>
                  <a:pt x="2345883" y="1456316"/>
                  <a:pt x="2362486" y="1441562"/>
                  <a:pt x="2380927" y="1441562"/>
                </a:cubicBezTo>
                <a:cubicBezTo>
                  <a:pt x="2397520" y="1441562"/>
                  <a:pt x="2412284" y="1456316"/>
                  <a:pt x="2412284" y="1476603"/>
                </a:cubicBezTo>
                <a:close/>
                <a:moveTo>
                  <a:pt x="2412294" y="1297473"/>
                </a:moveTo>
                <a:cubicBezTo>
                  <a:pt x="2412294" y="1312227"/>
                  <a:pt x="2397537" y="1328828"/>
                  <a:pt x="2380935" y="1328828"/>
                </a:cubicBezTo>
                <a:cubicBezTo>
                  <a:pt x="2362488" y="1328828"/>
                  <a:pt x="2345898" y="1312227"/>
                  <a:pt x="2345898" y="1297473"/>
                </a:cubicBezTo>
                <a:cubicBezTo>
                  <a:pt x="2345898" y="1277186"/>
                  <a:pt x="2362488" y="1262431"/>
                  <a:pt x="2380935" y="1262431"/>
                </a:cubicBezTo>
                <a:cubicBezTo>
                  <a:pt x="2397537" y="1262431"/>
                  <a:pt x="2412294" y="1277186"/>
                  <a:pt x="2412294" y="1297473"/>
                </a:cubicBezTo>
                <a:close/>
                <a:moveTo>
                  <a:pt x="2412302" y="1114656"/>
                </a:moveTo>
                <a:cubicBezTo>
                  <a:pt x="2412302" y="1133100"/>
                  <a:pt x="2397548" y="1149700"/>
                  <a:pt x="2380945" y="1149700"/>
                </a:cubicBezTo>
                <a:cubicBezTo>
                  <a:pt x="2362491" y="1149700"/>
                  <a:pt x="2345908" y="1133100"/>
                  <a:pt x="2345908" y="1114656"/>
                </a:cubicBezTo>
                <a:cubicBezTo>
                  <a:pt x="2345908" y="1098058"/>
                  <a:pt x="2362491" y="1083304"/>
                  <a:pt x="2380945" y="1083304"/>
                </a:cubicBezTo>
                <a:cubicBezTo>
                  <a:pt x="2397548" y="1083304"/>
                  <a:pt x="2412302" y="1098058"/>
                  <a:pt x="2412302" y="1114656"/>
                </a:cubicBezTo>
                <a:close/>
                <a:moveTo>
                  <a:pt x="2412302" y="935525"/>
                </a:moveTo>
                <a:cubicBezTo>
                  <a:pt x="2412302" y="953969"/>
                  <a:pt x="2397548" y="970570"/>
                  <a:pt x="2380945" y="970570"/>
                </a:cubicBezTo>
                <a:cubicBezTo>
                  <a:pt x="2362503" y="970570"/>
                  <a:pt x="2345908" y="953969"/>
                  <a:pt x="2345908" y="935525"/>
                </a:cubicBezTo>
                <a:cubicBezTo>
                  <a:pt x="2345908" y="918928"/>
                  <a:pt x="2362503" y="904174"/>
                  <a:pt x="2380945" y="904174"/>
                </a:cubicBezTo>
                <a:cubicBezTo>
                  <a:pt x="2397548" y="904174"/>
                  <a:pt x="2412302" y="918928"/>
                  <a:pt x="2412302" y="935525"/>
                </a:cubicBezTo>
                <a:close/>
                <a:moveTo>
                  <a:pt x="2412314" y="747868"/>
                </a:moveTo>
                <a:cubicBezTo>
                  <a:pt x="2412314" y="768155"/>
                  <a:pt x="2397553" y="782912"/>
                  <a:pt x="2380950" y="782912"/>
                </a:cubicBezTo>
                <a:cubicBezTo>
                  <a:pt x="2362503" y="782912"/>
                  <a:pt x="2345911" y="768155"/>
                  <a:pt x="2345911" y="747868"/>
                </a:cubicBezTo>
                <a:cubicBezTo>
                  <a:pt x="2345911" y="729426"/>
                  <a:pt x="2362503" y="716516"/>
                  <a:pt x="2380950" y="716516"/>
                </a:cubicBezTo>
                <a:cubicBezTo>
                  <a:pt x="2397553" y="716516"/>
                  <a:pt x="2412314" y="729426"/>
                  <a:pt x="2412314" y="747868"/>
                </a:cubicBezTo>
                <a:close/>
                <a:moveTo>
                  <a:pt x="2591399" y="1655728"/>
                </a:moveTo>
                <a:cubicBezTo>
                  <a:pt x="2591399" y="1676016"/>
                  <a:pt x="2580332" y="1687083"/>
                  <a:pt x="2561881" y="1687083"/>
                </a:cubicBezTo>
                <a:cubicBezTo>
                  <a:pt x="2541596" y="1687083"/>
                  <a:pt x="2525005" y="1676016"/>
                  <a:pt x="2525005" y="1655728"/>
                </a:cubicBezTo>
                <a:cubicBezTo>
                  <a:pt x="2525005" y="1637284"/>
                  <a:pt x="2541596" y="1620687"/>
                  <a:pt x="2561881" y="1620687"/>
                </a:cubicBezTo>
                <a:cubicBezTo>
                  <a:pt x="2580332" y="1620687"/>
                  <a:pt x="2591399" y="1637284"/>
                  <a:pt x="2591399" y="1655728"/>
                </a:cubicBezTo>
                <a:close/>
                <a:moveTo>
                  <a:pt x="2591399" y="1476603"/>
                </a:moveTo>
                <a:cubicBezTo>
                  <a:pt x="2591399" y="1493201"/>
                  <a:pt x="2580332" y="1507957"/>
                  <a:pt x="2561881" y="1507957"/>
                </a:cubicBezTo>
                <a:cubicBezTo>
                  <a:pt x="2541601" y="1507957"/>
                  <a:pt x="2525016" y="1493201"/>
                  <a:pt x="2525016" y="1476603"/>
                </a:cubicBezTo>
                <a:cubicBezTo>
                  <a:pt x="2525016" y="1456316"/>
                  <a:pt x="2541601" y="1441562"/>
                  <a:pt x="2561881" y="1441562"/>
                </a:cubicBezTo>
                <a:cubicBezTo>
                  <a:pt x="2580332" y="1441562"/>
                  <a:pt x="2591399" y="1456316"/>
                  <a:pt x="2591399" y="1476603"/>
                </a:cubicBezTo>
                <a:close/>
                <a:moveTo>
                  <a:pt x="2591406" y="1297473"/>
                </a:moveTo>
                <a:cubicBezTo>
                  <a:pt x="2591406" y="1312227"/>
                  <a:pt x="2580342" y="1328828"/>
                  <a:pt x="2561886" y="1328828"/>
                </a:cubicBezTo>
                <a:cubicBezTo>
                  <a:pt x="2541618" y="1328828"/>
                  <a:pt x="2525016" y="1312227"/>
                  <a:pt x="2525016" y="1297473"/>
                </a:cubicBezTo>
                <a:cubicBezTo>
                  <a:pt x="2525016" y="1277186"/>
                  <a:pt x="2541618" y="1262431"/>
                  <a:pt x="2561886" y="1262431"/>
                </a:cubicBezTo>
                <a:cubicBezTo>
                  <a:pt x="2580342" y="1262431"/>
                  <a:pt x="2591406" y="1277186"/>
                  <a:pt x="2591406" y="1297473"/>
                </a:cubicBezTo>
                <a:close/>
                <a:moveTo>
                  <a:pt x="2591406" y="1114656"/>
                </a:moveTo>
                <a:cubicBezTo>
                  <a:pt x="2591406" y="1133100"/>
                  <a:pt x="2580347" y="1149700"/>
                  <a:pt x="2561893" y="1149700"/>
                </a:cubicBezTo>
                <a:cubicBezTo>
                  <a:pt x="2541618" y="1149700"/>
                  <a:pt x="2525018" y="1133100"/>
                  <a:pt x="2525018" y="1114656"/>
                </a:cubicBezTo>
                <a:cubicBezTo>
                  <a:pt x="2525018" y="1098058"/>
                  <a:pt x="2541618" y="1083304"/>
                  <a:pt x="2561893" y="1083304"/>
                </a:cubicBezTo>
                <a:cubicBezTo>
                  <a:pt x="2580347" y="1083304"/>
                  <a:pt x="2591406" y="1098058"/>
                  <a:pt x="2591406" y="1114656"/>
                </a:cubicBezTo>
                <a:close/>
                <a:moveTo>
                  <a:pt x="2591406" y="935525"/>
                </a:moveTo>
                <a:cubicBezTo>
                  <a:pt x="2591406" y="953969"/>
                  <a:pt x="2580347" y="970570"/>
                  <a:pt x="2561893" y="970570"/>
                </a:cubicBezTo>
                <a:cubicBezTo>
                  <a:pt x="2541631" y="970570"/>
                  <a:pt x="2525018" y="953969"/>
                  <a:pt x="2525018" y="935525"/>
                </a:cubicBezTo>
                <a:cubicBezTo>
                  <a:pt x="2525018" y="918928"/>
                  <a:pt x="2541631" y="904174"/>
                  <a:pt x="2561893" y="904174"/>
                </a:cubicBezTo>
                <a:cubicBezTo>
                  <a:pt x="2580347" y="904174"/>
                  <a:pt x="2591406" y="918928"/>
                  <a:pt x="2591406" y="935525"/>
                </a:cubicBezTo>
                <a:close/>
                <a:moveTo>
                  <a:pt x="2591421" y="747868"/>
                </a:moveTo>
                <a:cubicBezTo>
                  <a:pt x="2591421" y="768155"/>
                  <a:pt x="2580352" y="782912"/>
                  <a:pt x="2561916" y="782912"/>
                </a:cubicBezTo>
                <a:cubicBezTo>
                  <a:pt x="2541631" y="782912"/>
                  <a:pt x="2525038" y="768155"/>
                  <a:pt x="2525038" y="747868"/>
                </a:cubicBezTo>
                <a:cubicBezTo>
                  <a:pt x="2525038" y="729426"/>
                  <a:pt x="2541631" y="716516"/>
                  <a:pt x="2561916" y="716516"/>
                </a:cubicBezTo>
                <a:cubicBezTo>
                  <a:pt x="2580352" y="716516"/>
                  <a:pt x="2591421" y="729426"/>
                  <a:pt x="2591421" y="747868"/>
                </a:cubicBezTo>
                <a:close/>
                <a:moveTo>
                  <a:pt x="2599818" y="2195476"/>
                </a:moveTo>
                <a:cubicBezTo>
                  <a:pt x="2599818" y="2215162"/>
                  <a:pt x="2582545" y="2232877"/>
                  <a:pt x="2563345" y="2232877"/>
                </a:cubicBezTo>
                <a:cubicBezTo>
                  <a:pt x="2542238" y="2232877"/>
                  <a:pt x="2524965" y="2215162"/>
                  <a:pt x="2524965" y="2195476"/>
                </a:cubicBezTo>
                <a:cubicBezTo>
                  <a:pt x="2524965" y="2173825"/>
                  <a:pt x="2542238" y="2158077"/>
                  <a:pt x="2563345" y="2158077"/>
                </a:cubicBezTo>
                <a:cubicBezTo>
                  <a:pt x="2582545" y="2158077"/>
                  <a:pt x="2599818" y="2173825"/>
                  <a:pt x="2599818" y="2195476"/>
                </a:cubicBezTo>
                <a:close/>
                <a:moveTo>
                  <a:pt x="2599828" y="2015410"/>
                </a:moveTo>
                <a:cubicBezTo>
                  <a:pt x="2599828" y="2036524"/>
                  <a:pt x="2582557" y="2053797"/>
                  <a:pt x="2563357" y="2053797"/>
                </a:cubicBezTo>
                <a:cubicBezTo>
                  <a:pt x="2542253" y="2053797"/>
                  <a:pt x="2524975" y="2036524"/>
                  <a:pt x="2524975" y="2015410"/>
                </a:cubicBezTo>
                <a:cubicBezTo>
                  <a:pt x="2524975" y="1996217"/>
                  <a:pt x="2542253" y="1978944"/>
                  <a:pt x="2563357" y="1978944"/>
                </a:cubicBezTo>
                <a:cubicBezTo>
                  <a:pt x="2582557" y="1978944"/>
                  <a:pt x="2599828" y="1996217"/>
                  <a:pt x="2599828" y="2015410"/>
                </a:cubicBezTo>
                <a:close/>
                <a:moveTo>
                  <a:pt x="2599843" y="1837218"/>
                </a:moveTo>
                <a:cubicBezTo>
                  <a:pt x="2599843" y="1858871"/>
                  <a:pt x="2582568" y="1874619"/>
                  <a:pt x="2563370" y="1874619"/>
                </a:cubicBezTo>
                <a:cubicBezTo>
                  <a:pt x="2542266" y="1874619"/>
                  <a:pt x="2524990" y="1858871"/>
                  <a:pt x="2524990" y="1837218"/>
                </a:cubicBezTo>
                <a:cubicBezTo>
                  <a:pt x="2524990" y="1817535"/>
                  <a:pt x="2542266" y="1799819"/>
                  <a:pt x="2563370" y="1799819"/>
                </a:cubicBezTo>
                <a:cubicBezTo>
                  <a:pt x="2582568" y="1799819"/>
                  <a:pt x="2599843" y="1817535"/>
                  <a:pt x="2599843" y="1837218"/>
                </a:cubicBezTo>
                <a:close/>
                <a:moveTo>
                  <a:pt x="2778907" y="2015410"/>
                </a:moveTo>
                <a:cubicBezTo>
                  <a:pt x="2778907" y="2036524"/>
                  <a:pt x="2761194" y="2053797"/>
                  <a:pt x="2741514" y="2053797"/>
                </a:cubicBezTo>
                <a:cubicBezTo>
                  <a:pt x="2719860" y="2053797"/>
                  <a:pt x="2704110" y="2036524"/>
                  <a:pt x="2704110" y="2015410"/>
                </a:cubicBezTo>
                <a:cubicBezTo>
                  <a:pt x="2704110" y="1996217"/>
                  <a:pt x="2719860" y="1978944"/>
                  <a:pt x="2741514" y="1978944"/>
                </a:cubicBezTo>
                <a:cubicBezTo>
                  <a:pt x="2761194" y="1978944"/>
                  <a:pt x="2778907" y="1996217"/>
                  <a:pt x="2778907" y="2015410"/>
                </a:cubicBezTo>
                <a:close/>
                <a:moveTo>
                  <a:pt x="2778925" y="1837218"/>
                </a:moveTo>
                <a:cubicBezTo>
                  <a:pt x="2778925" y="1858871"/>
                  <a:pt x="2761207" y="1874619"/>
                  <a:pt x="2741526" y="1874619"/>
                </a:cubicBezTo>
                <a:cubicBezTo>
                  <a:pt x="2719873" y="1874619"/>
                  <a:pt x="2704123" y="1858871"/>
                  <a:pt x="2704123" y="1837218"/>
                </a:cubicBezTo>
                <a:cubicBezTo>
                  <a:pt x="2704123" y="1817535"/>
                  <a:pt x="2719873" y="1799819"/>
                  <a:pt x="2741526" y="1799819"/>
                </a:cubicBezTo>
                <a:cubicBezTo>
                  <a:pt x="2761207" y="1799819"/>
                  <a:pt x="2778925" y="1817535"/>
                  <a:pt x="2778925" y="1837218"/>
                </a:cubicBezTo>
                <a:close/>
                <a:moveTo>
                  <a:pt x="2778937" y="1655728"/>
                </a:moveTo>
                <a:cubicBezTo>
                  <a:pt x="2778937" y="1676016"/>
                  <a:pt x="2761224" y="1687083"/>
                  <a:pt x="2741541" y="1687083"/>
                </a:cubicBezTo>
                <a:cubicBezTo>
                  <a:pt x="2719881" y="1687083"/>
                  <a:pt x="2704138" y="1676016"/>
                  <a:pt x="2704138" y="1655728"/>
                </a:cubicBezTo>
                <a:cubicBezTo>
                  <a:pt x="2704138" y="1637284"/>
                  <a:pt x="2719881" y="1620687"/>
                  <a:pt x="2741541" y="1620687"/>
                </a:cubicBezTo>
                <a:cubicBezTo>
                  <a:pt x="2761224" y="1620687"/>
                  <a:pt x="2778937" y="1637284"/>
                  <a:pt x="2778937" y="1655728"/>
                </a:cubicBezTo>
                <a:close/>
                <a:moveTo>
                  <a:pt x="2778942" y="1476603"/>
                </a:moveTo>
                <a:cubicBezTo>
                  <a:pt x="2778942" y="1493201"/>
                  <a:pt x="2761229" y="1507957"/>
                  <a:pt x="2741546" y="1507957"/>
                </a:cubicBezTo>
                <a:cubicBezTo>
                  <a:pt x="2719883" y="1507957"/>
                  <a:pt x="2704143" y="1493201"/>
                  <a:pt x="2704143" y="1476603"/>
                </a:cubicBezTo>
                <a:cubicBezTo>
                  <a:pt x="2704143" y="1456316"/>
                  <a:pt x="2719883" y="1441562"/>
                  <a:pt x="2741546" y="1441562"/>
                </a:cubicBezTo>
                <a:cubicBezTo>
                  <a:pt x="2761229" y="1441562"/>
                  <a:pt x="2778942" y="1456316"/>
                  <a:pt x="2778942" y="1476603"/>
                </a:cubicBezTo>
                <a:close/>
                <a:moveTo>
                  <a:pt x="2778947" y="1297473"/>
                </a:moveTo>
                <a:cubicBezTo>
                  <a:pt x="2778947" y="1312227"/>
                  <a:pt x="2761229" y="1328828"/>
                  <a:pt x="2741546" y="1328828"/>
                </a:cubicBezTo>
                <a:cubicBezTo>
                  <a:pt x="2719896" y="1328828"/>
                  <a:pt x="2704153" y="1312227"/>
                  <a:pt x="2704153" y="1297473"/>
                </a:cubicBezTo>
                <a:cubicBezTo>
                  <a:pt x="2704153" y="1277186"/>
                  <a:pt x="2719896" y="1262431"/>
                  <a:pt x="2741546" y="1262431"/>
                </a:cubicBezTo>
                <a:cubicBezTo>
                  <a:pt x="2761229" y="1262431"/>
                  <a:pt x="2778947" y="1277186"/>
                  <a:pt x="2778947" y="1297473"/>
                </a:cubicBezTo>
                <a:close/>
                <a:moveTo>
                  <a:pt x="2778953" y="1114656"/>
                </a:moveTo>
                <a:cubicBezTo>
                  <a:pt x="2778953" y="1133100"/>
                  <a:pt x="2761239" y="1149700"/>
                  <a:pt x="2741554" y="1149700"/>
                </a:cubicBezTo>
                <a:cubicBezTo>
                  <a:pt x="2719896" y="1149700"/>
                  <a:pt x="2704153" y="1133100"/>
                  <a:pt x="2704153" y="1114656"/>
                </a:cubicBezTo>
                <a:cubicBezTo>
                  <a:pt x="2704153" y="1098058"/>
                  <a:pt x="2719896" y="1083304"/>
                  <a:pt x="2741554" y="1083304"/>
                </a:cubicBezTo>
                <a:cubicBezTo>
                  <a:pt x="2761239" y="1083304"/>
                  <a:pt x="2778953" y="1098058"/>
                  <a:pt x="2778953" y="1114656"/>
                </a:cubicBezTo>
                <a:close/>
                <a:moveTo>
                  <a:pt x="2778953" y="935525"/>
                </a:moveTo>
                <a:cubicBezTo>
                  <a:pt x="2778953" y="953969"/>
                  <a:pt x="2761245" y="970570"/>
                  <a:pt x="2741562" y="970570"/>
                </a:cubicBezTo>
                <a:cubicBezTo>
                  <a:pt x="2719896" y="970570"/>
                  <a:pt x="2704156" y="953969"/>
                  <a:pt x="2704156" y="935525"/>
                </a:cubicBezTo>
                <a:cubicBezTo>
                  <a:pt x="2704156" y="918928"/>
                  <a:pt x="2719896" y="904174"/>
                  <a:pt x="2741562" y="904174"/>
                </a:cubicBezTo>
                <a:cubicBezTo>
                  <a:pt x="2761245" y="904174"/>
                  <a:pt x="2778953" y="918928"/>
                  <a:pt x="2778953" y="935525"/>
                </a:cubicBezTo>
                <a:close/>
                <a:moveTo>
                  <a:pt x="2778960" y="747868"/>
                </a:moveTo>
                <a:cubicBezTo>
                  <a:pt x="2778960" y="768155"/>
                  <a:pt x="2761245" y="782912"/>
                  <a:pt x="2741562" y="782912"/>
                </a:cubicBezTo>
                <a:cubicBezTo>
                  <a:pt x="2719923" y="782912"/>
                  <a:pt x="2704166" y="768155"/>
                  <a:pt x="2704166" y="747868"/>
                </a:cubicBezTo>
                <a:cubicBezTo>
                  <a:pt x="2704166" y="729426"/>
                  <a:pt x="2719923" y="716516"/>
                  <a:pt x="2741562" y="716516"/>
                </a:cubicBezTo>
                <a:cubicBezTo>
                  <a:pt x="2761245" y="716516"/>
                  <a:pt x="2778960" y="729426"/>
                  <a:pt x="2778960" y="747868"/>
                </a:cubicBezTo>
                <a:close/>
                <a:moveTo>
                  <a:pt x="2778960" y="574787"/>
                </a:moveTo>
                <a:cubicBezTo>
                  <a:pt x="2778960" y="596440"/>
                  <a:pt x="2761245" y="612188"/>
                  <a:pt x="2741572" y="612188"/>
                </a:cubicBezTo>
                <a:cubicBezTo>
                  <a:pt x="2719923" y="612188"/>
                  <a:pt x="2704176" y="596440"/>
                  <a:pt x="2704176" y="574787"/>
                </a:cubicBezTo>
                <a:cubicBezTo>
                  <a:pt x="2704176" y="555104"/>
                  <a:pt x="2719923" y="537388"/>
                  <a:pt x="2741572" y="537388"/>
                </a:cubicBezTo>
                <a:cubicBezTo>
                  <a:pt x="2761245" y="537388"/>
                  <a:pt x="2778960" y="555104"/>
                  <a:pt x="2778960" y="574787"/>
                </a:cubicBezTo>
                <a:close/>
                <a:moveTo>
                  <a:pt x="2958040" y="2015410"/>
                </a:moveTo>
                <a:cubicBezTo>
                  <a:pt x="2958040" y="2036524"/>
                  <a:pt x="2940322" y="2053797"/>
                  <a:pt x="2920639" y="2053797"/>
                </a:cubicBezTo>
                <a:cubicBezTo>
                  <a:pt x="2898985" y="2053797"/>
                  <a:pt x="2883238" y="2036524"/>
                  <a:pt x="2883238" y="2015410"/>
                </a:cubicBezTo>
                <a:cubicBezTo>
                  <a:pt x="2883238" y="1996217"/>
                  <a:pt x="2898985" y="1978944"/>
                  <a:pt x="2920639" y="1978944"/>
                </a:cubicBezTo>
                <a:cubicBezTo>
                  <a:pt x="2940322" y="1978944"/>
                  <a:pt x="2958040" y="1996217"/>
                  <a:pt x="2958040" y="2015410"/>
                </a:cubicBezTo>
                <a:close/>
                <a:moveTo>
                  <a:pt x="2958052" y="1837218"/>
                </a:moveTo>
                <a:cubicBezTo>
                  <a:pt x="2958052" y="1858871"/>
                  <a:pt x="2940334" y="1874619"/>
                  <a:pt x="2920651" y="1874619"/>
                </a:cubicBezTo>
                <a:cubicBezTo>
                  <a:pt x="2898998" y="1874619"/>
                  <a:pt x="2883253" y="1858871"/>
                  <a:pt x="2883253" y="1837218"/>
                </a:cubicBezTo>
                <a:cubicBezTo>
                  <a:pt x="2883253" y="1817535"/>
                  <a:pt x="2898998" y="1799819"/>
                  <a:pt x="2920651" y="1799819"/>
                </a:cubicBezTo>
                <a:cubicBezTo>
                  <a:pt x="2940334" y="1799819"/>
                  <a:pt x="2958052" y="1817535"/>
                  <a:pt x="2958052" y="1837218"/>
                </a:cubicBezTo>
                <a:close/>
                <a:moveTo>
                  <a:pt x="2958060" y="1655728"/>
                </a:moveTo>
                <a:cubicBezTo>
                  <a:pt x="2958060" y="1676016"/>
                  <a:pt x="2940342" y="1687083"/>
                  <a:pt x="2920662" y="1687083"/>
                </a:cubicBezTo>
                <a:cubicBezTo>
                  <a:pt x="2899013" y="1687083"/>
                  <a:pt x="2883258" y="1676016"/>
                  <a:pt x="2883258" y="1655728"/>
                </a:cubicBezTo>
                <a:cubicBezTo>
                  <a:pt x="2883258" y="1637284"/>
                  <a:pt x="2899013" y="1620687"/>
                  <a:pt x="2920662" y="1620687"/>
                </a:cubicBezTo>
                <a:cubicBezTo>
                  <a:pt x="2940342" y="1620687"/>
                  <a:pt x="2958060" y="1637284"/>
                  <a:pt x="2958060" y="1655728"/>
                </a:cubicBezTo>
                <a:close/>
                <a:moveTo>
                  <a:pt x="2958067" y="1476603"/>
                </a:moveTo>
                <a:cubicBezTo>
                  <a:pt x="2958067" y="1493201"/>
                  <a:pt x="2940347" y="1507957"/>
                  <a:pt x="2920664" y="1507957"/>
                </a:cubicBezTo>
                <a:cubicBezTo>
                  <a:pt x="2899016" y="1507957"/>
                  <a:pt x="2883263" y="1493201"/>
                  <a:pt x="2883263" y="1476603"/>
                </a:cubicBezTo>
                <a:cubicBezTo>
                  <a:pt x="2883263" y="1456316"/>
                  <a:pt x="2899016" y="1441562"/>
                  <a:pt x="2920664" y="1441562"/>
                </a:cubicBezTo>
                <a:cubicBezTo>
                  <a:pt x="2940347" y="1441562"/>
                  <a:pt x="2958067" y="1456316"/>
                  <a:pt x="2958067" y="1476603"/>
                </a:cubicBezTo>
                <a:close/>
                <a:moveTo>
                  <a:pt x="2958067" y="1297473"/>
                </a:moveTo>
                <a:cubicBezTo>
                  <a:pt x="2958067" y="1312227"/>
                  <a:pt x="2940354" y="1328828"/>
                  <a:pt x="2920669" y="1328828"/>
                </a:cubicBezTo>
                <a:cubicBezTo>
                  <a:pt x="2899026" y="1328828"/>
                  <a:pt x="2883275" y="1312227"/>
                  <a:pt x="2883275" y="1297473"/>
                </a:cubicBezTo>
                <a:cubicBezTo>
                  <a:pt x="2883275" y="1277186"/>
                  <a:pt x="2899026" y="1262431"/>
                  <a:pt x="2920669" y="1262431"/>
                </a:cubicBezTo>
                <a:cubicBezTo>
                  <a:pt x="2940354" y="1262431"/>
                  <a:pt x="2958067" y="1277186"/>
                  <a:pt x="2958067" y="1297473"/>
                </a:cubicBezTo>
                <a:close/>
                <a:moveTo>
                  <a:pt x="2958085" y="1114656"/>
                </a:moveTo>
                <a:cubicBezTo>
                  <a:pt x="2958085" y="1133100"/>
                  <a:pt x="2940374" y="1149700"/>
                  <a:pt x="2920682" y="1149700"/>
                </a:cubicBezTo>
                <a:cubicBezTo>
                  <a:pt x="2899026" y="1149700"/>
                  <a:pt x="2883278" y="1133100"/>
                  <a:pt x="2883278" y="1114656"/>
                </a:cubicBezTo>
                <a:cubicBezTo>
                  <a:pt x="2883278" y="1098058"/>
                  <a:pt x="2899026" y="1083304"/>
                  <a:pt x="2920682" y="1083304"/>
                </a:cubicBezTo>
                <a:cubicBezTo>
                  <a:pt x="2940374" y="1083304"/>
                  <a:pt x="2958085" y="1098058"/>
                  <a:pt x="2958085" y="1114656"/>
                </a:cubicBezTo>
                <a:close/>
                <a:moveTo>
                  <a:pt x="2958085" y="935525"/>
                </a:moveTo>
                <a:cubicBezTo>
                  <a:pt x="2958085" y="953969"/>
                  <a:pt x="2940374" y="970570"/>
                  <a:pt x="2920692" y="970570"/>
                </a:cubicBezTo>
                <a:cubicBezTo>
                  <a:pt x="2899031" y="970570"/>
                  <a:pt x="2883278" y="953969"/>
                  <a:pt x="2883278" y="935525"/>
                </a:cubicBezTo>
                <a:cubicBezTo>
                  <a:pt x="2883278" y="918928"/>
                  <a:pt x="2899031" y="904174"/>
                  <a:pt x="2920692" y="904174"/>
                </a:cubicBezTo>
                <a:cubicBezTo>
                  <a:pt x="2940374" y="904174"/>
                  <a:pt x="2958085" y="918928"/>
                  <a:pt x="2958085" y="935525"/>
                </a:cubicBezTo>
                <a:close/>
                <a:moveTo>
                  <a:pt x="2958103" y="747868"/>
                </a:moveTo>
                <a:cubicBezTo>
                  <a:pt x="2958103" y="768155"/>
                  <a:pt x="2940377" y="782912"/>
                  <a:pt x="2920692" y="782912"/>
                </a:cubicBezTo>
                <a:cubicBezTo>
                  <a:pt x="2899041" y="782912"/>
                  <a:pt x="2883291" y="768155"/>
                  <a:pt x="2883291" y="747868"/>
                </a:cubicBezTo>
                <a:cubicBezTo>
                  <a:pt x="2883291" y="729426"/>
                  <a:pt x="2899041" y="716516"/>
                  <a:pt x="2920692" y="716516"/>
                </a:cubicBezTo>
                <a:cubicBezTo>
                  <a:pt x="2940377" y="716516"/>
                  <a:pt x="2958103" y="729426"/>
                  <a:pt x="2958103" y="747868"/>
                </a:cubicBezTo>
                <a:close/>
                <a:moveTo>
                  <a:pt x="2958103" y="574787"/>
                </a:moveTo>
                <a:cubicBezTo>
                  <a:pt x="2958103" y="596440"/>
                  <a:pt x="2940377" y="612188"/>
                  <a:pt x="2920694" y="612188"/>
                </a:cubicBezTo>
                <a:cubicBezTo>
                  <a:pt x="2899041" y="612188"/>
                  <a:pt x="2883301" y="596440"/>
                  <a:pt x="2883301" y="574787"/>
                </a:cubicBezTo>
                <a:cubicBezTo>
                  <a:pt x="2883301" y="555104"/>
                  <a:pt x="2899041" y="537388"/>
                  <a:pt x="2920694" y="537388"/>
                </a:cubicBezTo>
                <a:cubicBezTo>
                  <a:pt x="2940377" y="537388"/>
                  <a:pt x="2958103" y="555104"/>
                  <a:pt x="2958103" y="574787"/>
                </a:cubicBezTo>
                <a:close/>
                <a:moveTo>
                  <a:pt x="3137175" y="1297473"/>
                </a:moveTo>
                <a:cubicBezTo>
                  <a:pt x="3137175" y="1312227"/>
                  <a:pt x="3119454" y="1328828"/>
                  <a:pt x="3099769" y="1328828"/>
                </a:cubicBezTo>
                <a:cubicBezTo>
                  <a:pt x="3078161" y="1328828"/>
                  <a:pt x="3062403" y="1312227"/>
                  <a:pt x="3062403" y="1297473"/>
                </a:cubicBezTo>
                <a:cubicBezTo>
                  <a:pt x="3062403" y="1277186"/>
                  <a:pt x="3078161" y="1262431"/>
                  <a:pt x="3099769" y="1262431"/>
                </a:cubicBezTo>
                <a:cubicBezTo>
                  <a:pt x="3119454" y="1262431"/>
                  <a:pt x="3137175" y="1277186"/>
                  <a:pt x="3137175" y="1297473"/>
                </a:cubicBezTo>
                <a:close/>
                <a:moveTo>
                  <a:pt x="3137175" y="1114656"/>
                </a:moveTo>
                <a:cubicBezTo>
                  <a:pt x="3137175" y="1133100"/>
                  <a:pt x="3119462" y="1149700"/>
                  <a:pt x="3099776" y="1149700"/>
                </a:cubicBezTo>
                <a:cubicBezTo>
                  <a:pt x="3078161" y="1149700"/>
                  <a:pt x="3062403" y="1133100"/>
                  <a:pt x="3062403" y="1114656"/>
                </a:cubicBezTo>
                <a:cubicBezTo>
                  <a:pt x="3062403" y="1098058"/>
                  <a:pt x="3078161" y="1083304"/>
                  <a:pt x="3099776" y="1083304"/>
                </a:cubicBezTo>
                <a:cubicBezTo>
                  <a:pt x="3119462" y="1083304"/>
                  <a:pt x="3137175" y="1098058"/>
                  <a:pt x="3137175" y="1114656"/>
                </a:cubicBezTo>
                <a:close/>
                <a:moveTo>
                  <a:pt x="3137180" y="935525"/>
                </a:moveTo>
                <a:cubicBezTo>
                  <a:pt x="3137180" y="953969"/>
                  <a:pt x="3119462" y="970570"/>
                  <a:pt x="3099776" y="970570"/>
                </a:cubicBezTo>
                <a:cubicBezTo>
                  <a:pt x="3078161" y="970570"/>
                  <a:pt x="3062405" y="953969"/>
                  <a:pt x="3062405" y="935525"/>
                </a:cubicBezTo>
                <a:cubicBezTo>
                  <a:pt x="3062405" y="918928"/>
                  <a:pt x="3078161" y="904174"/>
                  <a:pt x="3099776" y="904174"/>
                </a:cubicBezTo>
                <a:cubicBezTo>
                  <a:pt x="3119462" y="904174"/>
                  <a:pt x="3137180" y="918928"/>
                  <a:pt x="3137180" y="935525"/>
                </a:cubicBezTo>
                <a:close/>
                <a:moveTo>
                  <a:pt x="3137180" y="753917"/>
                </a:moveTo>
                <a:cubicBezTo>
                  <a:pt x="3137180" y="775570"/>
                  <a:pt x="3119467" y="791318"/>
                  <a:pt x="3099789" y="791318"/>
                </a:cubicBezTo>
                <a:cubicBezTo>
                  <a:pt x="3078169" y="791318"/>
                  <a:pt x="3062418" y="775570"/>
                  <a:pt x="3062418" y="753917"/>
                </a:cubicBezTo>
                <a:cubicBezTo>
                  <a:pt x="3062418" y="734231"/>
                  <a:pt x="3078169" y="720454"/>
                  <a:pt x="3099789" y="720454"/>
                </a:cubicBezTo>
                <a:cubicBezTo>
                  <a:pt x="3119467" y="716516"/>
                  <a:pt x="3137180" y="734231"/>
                  <a:pt x="3137180" y="753917"/>
                </a:cubicBezTo>
                <a:close/>
                <a:moveTo>
                  <a:pt x="3137187" y="574787"/>
                </a:moveTo>
                <a:cubicBezTo>
                  <a:pt x="3137187" y="596440"/>
                  <a:pt x="3119467" y="612188"/>
                  <a:pt x="3099789" y="612188"/>
                </a:cubicBezTo>
                <a:cubicBezTo>
                  <a:pt x="3078169" y="612188"/>
                  <a:pt x="3062425" y="596440"/>
                  <a:pt x="3062425" y="574787"/>
                </a:cubicBezTo>
                <a:cubicBezTo>
                  <a:pt x="3062425" y="555104"/>
                  <a:pt x="3078169" y="537388"/>
                  <a:pt x="3099789" y="537388"/>
                </a:cubicBezTo>
                <a:cubicBezTo>
                  <a:pt x="3119467" y="537388"/>
                  <a:pt x="3137187" y="555104"/>
                  <a:pt x="3137187" y="574787"/>
                </a:cubicBezTo>
                <a:close/>
                <a:moveTo>
                  <a:pt x="3137271" y="2015410"/>
                </a:moveTo>
                <a:cubicBezTo>
                  <a:pt x="3137271" y="2036524"/>
                  <a:pt x="3120668" y="2053797"/>
                  <a:pt x="3102227" y="2053797"/>
                </a:cubicBezTo>
                <a:cubicBezTo>
                  <a:pt x="3081960" y="2053797"/>
                  <a:pt x="3070895" y="2036524"/>
                  <a:pt x="3070895" y="2015410"/>
                </a:cubicBezTo>
                <a:cubicBezTo>
                  <a:pt x="3070895" y="1996217"/>
                  <a:pt x="3081960" y="1978944"/>
                  <a:pt x="3102227" y="1978944"/>
                </a:cubicBezTo>
                <a:cubicBezTo>
                  <a:pt x="3120668" y="1978944"/>
                  <a:pt x="3137271" y="1996217"/>
                  <a:pt x="3137271" y="2015410"/>
                </a:cubicBezTo>
                <a:close/>
                <a:moveTo>
                  <a:pt x="3137286" y="1837218"/>
                </a:moveTo>
                <a:cubicBezTo>
                  <a:pt x="3137286" y="1858871"/>
                  <a:pt x="3120683" y="1874619"/>
                  <a:pt x="3102242" y="1874619"/>
                </a:cubicBezTo>
                <a:cubicBezTo>
                  <a:pt x="3081972" y="1874619"/>
                  <a:pt x="3070908" y="1858871"/>
                  <a:pt x="3070908" y="1837218"/>
                </a:cubicBezTo>
                <a:cubicBezTo>
                  <a:pt x="3070908" y="1817535"/>
                  <a:pt x="3081972" y="1799819"/>
                  <a:pt x="3102242" y="1799819"/>
                </a:cubicBezTo>
                <a:cubicBezTo>
                  <a:pt x="3120683" y="1799819"/>
                  <a:pt x="3137286" y="1817535"/>
                  <a:pt x="3137286" y="1837218"/>
                </a:cubicBezTo>
                <a:close/>
                <a:moveTo>
                  <a:pt x="3137291" y="1655728"/>
                </a:moveTo>
                <a:cubicBezTo>
                  <a:pt x="3137291" y="1676016"/>
                  <a:pt x="3120691" y="1687083"/>
                  <a:pt x="3102247" y="1687083"/>
                </a:cubicBezTo>
                <a:cubicBezTo>
                  <a:pt x="3081982" y="1687083"/>
                  <a:pt x="3070916" y="1676016"/>
                  <a:pt x="3070916" y="1655728"/>
                </a:cubicBezTo>
                <a:cubicBezTo>
                  <a:pt x="3070916" y="1637284"/>
                  <a:pt x="3081982" y="1620687"/>
                  <a:pt x="3102247" y="1620687"/>
                </a:cubicBezTo>
                <a:cubicBezTo>
                  <a:pt x="3120691" y="1620687"/>
                  <a:pt x="3137291" y="1637284"/>
                  <a:pt x="3137291" y="1655728"/>
                </a:cubicBezTo>
                <a:close/>
                <a:moveTo>
                  <a:pt x="3137291" y="1476603"/>
                </a:moveTo>
                <a:cubicBezTo>
                  <a:pt x="3137291" y="1493201"/>
                  <a:pt x="3120691" y="1507957"/>
                  <a:pt x="3102247" y="1507957"/>
                </a:cubicBezTo>
                <a:cubicBezTo>
                  <a:pt x="3081992" y="1507957"/>
                  <a:pt x="3070928" y="1493201"/>
                  <a:pt x="3070928" y="1476603"/>
                </a:cubicBezTo>
                <a:cubicBezTo>
                  <a:pt x="3070928" y="1456316"/>
                  <a:pt x="3081992" y="1441562"/>
                  <a:pt x="3102247" y="1441562"/>
                </a:cubicBezTo>
                <a:cubicBezTo>
                  <a:pt x="3120691" y="1441562"/>
                  <a:pt x="3137291" y="1456316"/>
                  <a:pt x="3137291" y="1476603"/>
                </a:cubicBezTo>
                <a:close/>
                <a:moveTo>
                  <a:pt x="3316416" y="1837218"/>
                </a:moveTo>
                <a:cubicBezTo>
                  <a:pt x="3316416" y="1858871"/>
                  <a:pt x="3301662" y="1874619"/>
                  <a:pt x="3281372" y="1874619"/>
                </a:cubicBezTo>
                <a:cubicBezTo>
                  <a:pt x="3266618" y="1874619"/>
                  <a:pt x="3250023" y="1858871"/>
                  <a:pt x="3250023" y="1837218"/>
                </a:cubicBezTo>
                <a:cubicBezTo>
                  <a:pt x="3250023" y="1817535"/>
                  <a:pt x="3266618" y="1799819"/>
                  <a:pt x="3281372" y="1799819"/>
                </a:cubicBezTo>
                <a:cubicBezTo>
                  <a:pt x="3301662" y="1799819"/>
                  <a:pt x="3316416" y="1817535"/>
                  <a:pt x="3316416" y="1837218"/>
                </a:cubicBezTo>
                <a:close/>
                <a:moveTo>
                  <a:pt x="3316424" y="1655728"/>
                </a:moveTo>
                <a:cubicBezTo>
                  <a:pt x="3316424" y="1676016"/>
                  <a:pt x="3301670" y="1687083"/>
                  <a:pt x="3281380" y="1687083"/>
                </a:cubicBezTo>
                <a:cubicBezTo>
                  <a:pt x="3266625" y="1687083"/>
                  <a:pt x="3250030" y="1676016"/>
                  <a:pt x="3250030" y="1655728"/>
                </a:cubicBezTo>
                <a:cubicBezTo>
                  <a:pt x="3250030" y="1637284"/>
                  <a:pt x="3266625" y="1620687"/>
                  <a:pt x="3281380" y="1620687"/>
                </a:cubicBezTo>
                <a:cubicBezTo>
                  <a:pt x="3301670" y="1620687"/>
                  <a:pt x="3316424" y="1637284"/>
                  <a:pt x="3316424" y="1655728"/>
                </a:cubicBezTo>
                <a:close/>
                <a:moveTo>
                  <a:pt x="3316424" y="1476603"/>
                </a:moveTo>
                <a:cubicBezTo>
                  <a:pt x="3316424" y="1493201"/>
                  <a:pt x="3301670" y="1507957"/>
                  <a:pt x="3281387" y="1507957"/>
                </a:cubicBezTo>
                <a:cubicBezTo>
                  <a:pt x="3266631" y="1507957"/>
                  <a:pt x="3250030" y="1493201"/>
                  <a:pt x="3250030" y="1476603"/>
                </a:cubicBezTo>
                <a:cubicBezTo>
                  <a:pt x="3250030" y="1456316"/>
                  <a:pt x="3261097" y="1441562"/>
                  <a:pt x="3281387" y="1441562"/>
                </a:cubicBezTo>
                <a:cubicBezTo>
                  <a:pt x="3301670" y="1441562"/>
                  <a:pt x="3316424" y="1456316"/>
                  <a:pt x="3316424" y="1476603"/>
                </a:cubicBezTo>
                <a:close/>
                <a:moveTo>
                  <a:pt x="3316424" y="1297473"/>
                </a:moveTo>
                <a:cubicBezTo>
                  <a:pt x="3316424" y="1312227"/>
                  <a:pt x="3301677" y="1328828"/>
                  <a:pt x="3281387" y="1328828"/>
                </a:cubicBezTo>
                <a:cubicBezTo>
                  <a:pt x="3261097" y="1328828"/>
                  <a:pt x="3250035" y="1312227"/>
                  <a:pt x="3250035" y="1297473"/>
                </a:cubicBezTo>
                <a:cubicBezTo>
                  <a:pt x="3250035" y="1277186"/>
                  <a:pt x="3261097" y="1262431"/>
                  <a:pt x="3281387" y="1262431"/>
                </a:cubicBezTo>
                <a:cubicBezTo>
                  <a:pt x="3301677" y="1262431"/>
                  <a:pt x="3316424" y="1277186"/>
                  <a:pt x="3316424" y="1297473"/>
                </a:cubicBezTo>
                <a:close/>
                <a:moveTo>
                  <a:pt x="3316431" y="1114656"/>
                </a:moveTo>
                <a:cubicBezTo>
                  <a:pt x="3316431" y="1133100"/>
                  <a:pt x="3301677" y="1149700"/>
                  <a:pt x="3281387" y="1149700"/>
                </a:cubicBezTo>
                <a:cubicBezTo>
                  <a:pt x="3261105" y="1149700"/>
                  <a:pt x="3250035" y="1133100"/>
                  <a:pt x="3250035" y="1114656"/>
                </a:cubicBezTo>
                <a:cubicBezTo>
                  <a:pt x="3250035" y="1098058"/>
                  <a:pt x="3261105" y="1083304"/>
                  <a:pt x="3281387" y="1083304"/>
                </a:cubicBezTo>
                <a:cubicBezTo>
                  <a:pt x="3301677" y="1083304"/>
                  <a:pt x="3316431" y="1098058"/>
                  <a:pt x="3316431" y="1114656"/>
                </a:cubicBezTo>
                <a:close/>
                <a:moveTo>
                  <a:pt x="3316436" y="935525"/>
                </a:moveTo>
                <a:cubicBezTo>
                  <a:pt x="3316436" y="953969"/>
                  <a:pt x="3301682" y="970570"/>
                  <a:pt x="3281395" y="970570"/>
                </a:cubicBezTo>
                <a:cubicBezTo>
                  <a:pt x="3261105" y="970570"/>
                  <a:pt x="3250043" y="953969"/>
                  <a:pt x="3250043" y="935525"/>
                </a:cubicBezTo>
                <a:cubicBezTo>
                  <a:pt x="3250043" y="915238"/>
                  <a:pt x="3261105" y="904174"/>
                  <a:pt x="3281395" y="904174"/>
                </a:cubicBezTo>
                <a:cubicBezTo>
                  <a:pt x="3301682" y="904174"/>
                  <a:pt x="3316436" y="915238"/>
                  <a:pt x="3316436" y="935525"/>
                </a:cubicBezTo>
                <a:close/>
                <a:moveTo>
                  <a:pt x="3316436" y="753917"/>
                </a:moveTo>
                <a:cubicBezTo>
                  <a:pt x="3316436" y="775570"/>
                  <a:pt x="3301682" y="791318"/>
                  <a:pt x="3281395" y="791318"/>
                </a:cubicBezTo>
                <a:cubicBezTo>
                  <a:pt x="3261113" y="791318"/>
                  <a:pt x="3250043" y="775570"/>
                  <a:pt x="3250043" y="753917"/>
                </a:cubicBezTo>
                <a:cubicBezTo>
                  <a:pt x="3250043" y="734231"/>
                  <a:pt x="3261113" y="716516"/>
                  <a:pt x="3281395" y="716516"/>
                </a:cubicBezTo>
                <a:cubicBezTo>
                  <a:pt x="3301682" y="716516"/>
                  <a:pt x="3316436" y="734231"/>
                  <a:pt x="3316436" y="753917"/>
                </a:cubicBezTo>
                <a:close/>
                <a:moveTo>
                  <a:pt x="3316436" y="574787"/>
                </a:moveTo>
                <a:cubicBezTo>
                  <a:pt x="3316436" y="596440"/>
                  <a:pt x="3301682" y="612188"/>
                  <a:pt x="3281400" y="612188"/>
                </a:cubicBezTo>
                <a:cubicBezTo>
                  <a:pt x="3261113" y="612188"/>
                  <a:pt x="3250043" y="596440"/>
                  <a:pt x="3250043" y="574787"/>
                </a:cubicBezTo>
                <a:cubicBezTo>
                  <a:pt x="3250043" y="555104"/>
                  <a:pt x="3261113" y="537388"/>
                  <a:pt x="3281400" y="537388"/>
                </a:cubicBezTo>
                <a:cubicBezTo>
                  <a:pt x="3301682" y="537388"/>
                  <a:pt x="3316436" y="555104"/>
                  <a:pt x="3316436" y="574787"/>
                </a:cubicBezTo>
                <a:close/>
                <a:moveTo>
                  <a:pt x="3316436" y="395659"/>
                </a:moveTo>
                <a:cubicBezTo>
                  <a:pt x="3316436" y="417312"/>
                  <a:pt x="3301682" y="433060"/>
                  <a:pt x="3281400" y="433060"/>
                </a:cubicBezTo>
                <a:cubicBezTo>
                  <a:pt x="3261113" y="433060"/>
                  <a:pt x="3250043" y="417312"/>
                  <a:pt x="3250043" y="395659"/>
                </a:cubicBezTo>
                <a:cubicBezTo>
                  <a:pt x="3250043" y="375973"/>
                  <a:pt x="3261113" y="358258"/>
                  <a:pt x="3281400" y="358258"/>
                </a:cubicBezTo>
                <a:cubicBezTo>
                  <a:pt x="3301682" y="358258"/>
                  <a:pt x="3316436" y="375973"/>
                  <a:pt x="3316436" y="395659"/>
                </a:cubicBezTo>
                <a:close/>
                <a:moveTo>
                  <a:pt x="3495528" y="1837218"/>
                </a:moveTo>
                <a:cubicBezTo>
                  <a:pt x="3495528" y="1858871"/>
                  <a:pt x="3480774" y="1874619"/>
                  <a:pt x="3460497" y="1874619"/>
                </a:cubicBezTo>
                <a:cubicBezTo>
                  <a:pt x="3445738" y="1874619"/>
                  <a:pt x="3429140" y="1858871"/>
                  <a:pt x="3429140" y="1837218"/>
                </a:cubicBezTo>
                <a:cubicBezTo>
                  <a:pt x="3429140" y="1817535"/>
                  <a:pt x="3445738" y="1799819"/>
                  <a:pt x="3460497" y="1799819"/>
                </a:cubicBezTo>
                <a:cubicBezTo>
                  <a:pt x="3480774" y="1799819"/>
                  <a:pt x="3495528" y="1817535"/>
                  <a:pt x="3495528" y="1837218"/>
                </a:cubicBezTo>
                <a:close/>
                <a:moveTo>
                  <a:pt x="3495539" y="1655728"/>
                </a:moveTo>
                <a:cubicBezTo>
                  <a:pt x="3495539" y="1676016"/>
                  <a:pt x="3480792" y="1687083"/>
                  <a:pt x="3460500" y="1687083"/>
                </a:cubicBezTo>
                <a:cubicBezTo>
                  <a:pt x="3445745" y="1687083"/>
                  <a:pt x="3429151" y="1676016"/>
                  <a:pt x="3429151" y="1655728"/>
                </a:cubicBezTo>
                <a:cubicBezTo>
                  <a:pt x="3429151" y="1637284"/>
                  <a:pt x="3445745" y="1620687"/>
                  <a:pt x="3460500" y="1620687"/>
                </a:cubicBezTo>
                <a:cubicBezTo>
                  <a:pt x="3480792" y="1620687"/>
                  <a:pt x="3495539" y="1637284"/>
                  <a:pt x="3495539" y="1655728"/>
                </a:cubicBezTo>
                <a:close/>
                <a:moveTo>
                  <a:pt x="3495539" y="1476603"/>
                </a:moveTo>
                <a:cubicBezTo>
                  <a:pt x="3495539" y="1493201"/>
                  <a:pt x="3480792" y="1507957"/>
                  <a:pt x="3460505" y="1507957"/>
                </a:cubicBezTo>
                <a:cubicBezTo>
                  <a:pt x="3445753" y="1507957"/>
                  <a:pt x="3429156" y="1493201"/>
                  <a:pt x="3429156" y="1476603"/>
                </a:cubicBezTo>
                <a:cubicBezTo>
                  <a:pt x="3429156" y="1456316"/>
                  <a:pt x="3445753" y="1441562"/>
                  <a:pt x="3460505" y="1441562"/>
                </a:cubicBezTo>
                <a:cubicBezTo>
                  <a:pt x="3480792" y="1441562"/>
                  <a:pt x="3495539" y="1456316"/>
                  <a:pt x="3495539" y="1476603"/>
                </a:cubicBezTo>
                <a:close/>
                <a:moveTo>
                  <a:pt x="3495544" y="1293783"/>
                </a:moveTo>
                <a:cubicBezTo>
                  <a:pt x="3495544" y="1312227"/>
                  <a:pt x="3480792" y="1328828"/>
                  <a:pt x="3460505" y="1328828"/>
                </a:cubicBezTo>
                <a:cubicBezTo>
                  <a:pt x="3445753" y="1328828"/>
                  <a:pt x="3429163" y="1312227"/>
                  <a:pt x="3429163" y="1293783"/>
                </a:cubicBezTo>
                <a:cubicBezTo>
                  <a:pt x="3429163" y="1277186"/>
                  <a:pt x="3445753" y="1262431"/>
                  <a:pt x="3460505" y="1262431"/>
                </a:cubicBezTo>
                <a:cubicBezTo>
                  <a:pt x="3480792" y="1262431"/>
                  <a:pt x="3495544" y="1277186"/>
                  <a:pt x="3495544" y="1293783"/>
                </a:cubicBezTo>
                <a:close/>
                <a:moveTo>
                  <a:pt x="3495544" y="1114656"/>
                </a:moveTo>
                <a:cubicBezTo>
                  <a:pt x="3495544" y="1133100"/>
                  <a:pt x="3480797" y="1149700"/>
                  <a:pt x="3460512" y="1149700"/>
                </a:cubicBezTo>
                <a:cubicBezTo>
                  <a:pt x="3445753" y="1149700"/>
                  <a:pt x="3429163" y="1133100"/>
                  <a:pt x="3429163" y="1114656"/>
                </a:cubicBezTo>
                <a:cubicBezTo>
                  <a:pt x="3429163" y="1098058"/>
                  <a:pt x="3445753" y="1083304"/>
                  <a:pt x="3460512" y="1083304"/>
                </a:cubicBezTo>
                <a:cubicBezTo>
                  <a:pt x="3480797" y="1083304"/>
                  <a:pt x="3495544" y="1098058"/>
                  <a:pt x="3495544" y="1114656"/>
                </a:cubicBezTo>
                <a:close/>
                <a:moveTo>
                  <a:pt x="3495551" y="935525"/>
                </a:moveTo>
                <a:cubicBezTo>
                  <a:pt x="3495551" y="953969"/>
                  <a:pt x="3480805" y="970570"/>
                  <a:pt x="3460520" y="970570"/>
                </a:cubicBezTo>
                <a:cubicBezTo>
                  <a:pt x="3445753" y="970570"/>
                  <a:pt x="3429165" y="953969"/>
                  <a:pt x="3429165" y="935525"/>
                </a:cubicBezTo>
                <a:cubicBezTo>
                  <a:pt x="3429165" y="915238"/>
                  <a:pt x="3445753" y="904174"/>
                  <a:pt x="3460520" y="904174"/>
                </a:cubicBezTo>
                <a:cubicBezTo>
                  <a:pt x="3480805" y="904174"/>
                  <a:pt x="3495551" y="915238"/>
                  <a:pt x="3495551" y="935525"/>
                </a:cubicBezTo>
                <a:close/>
                <a:moveTo>
                  <a:pt x="3495554" y="753917"/>
                </a:moveTo>
                <a:cubicBezTo>
                  <a:pt x="3495554" y="775570"/>
                  <a:pt x="3480805" y="791318"/>
                  <a:pt x="3460520" y="791318"/>
                </a:cubicBezTo>
                <a:cubicBezTo>
                  <a:pt x="3445766" y="791318"/>
                  <a:pt x="3429165" y="775570"/>
                  <a:pt x="3429165" y="753917"/>
                </a:cubicBezTo>
                <a:cubicBezTo>
                  <a:pt x="3429165" y="734231"/>
                  <a:pt x="3445766" y="716516"/>
                  <a:pt x="3460520" y="716516"/>
                </a:cubicBezTo>
                <a:cubicBezTo>
                  <a:pt x="3480805" y="716516"/>
                  <a:pt x="3495554" y="734231"/>
                  <a:pt x="3495554" y="753917"/>
                </a:cubicBezTo>
                <a:close/>
                <a:moveTo>
                  <a:pt x="3495561" y="574787"/>
                </a:moveTo>
                <a:cubicBezTo>
                  <a:pt x="3495561" y="596440"/>
                  <a:pt x="3480805" y="612188"/>
                  <a:pt x="3460525" y="612188"/>
                </a:cubicBezTo>
                <a:cubicBezTo>
                  <a:pt x="3445766" y="612188"/>
                  <a:pt x="3429168" y="596440"/>
                  <a:pt x="3429168" y="574787"/>
                </a:cubicBezTo>
                <a:cubicBezTo>
                  <a:pt x="3429168" y="555104"/>
                  <a:pt x="3445766" y="537388"/>
                  <a:pt x="3460525" y="537388"/>
                </a:cubicBezTo>
                <a:cubicBezTo>
                  <a:pt x="3480805" y="537388"/>
                  <a:pt x="3495561" y="555104"/>
                  <a:pt x="3495561" y="574787"/>
                </a:cubicBezTo>
                <a:close/>
                <a:moveTo>
                  <a:pt x="3495561" y="395659"/>
                </a:moveTo>
                <a:cubicBezTo>
                  <a:pt x="3495561" y="417312"/>
                  <a:pt x="3480805" y="433060"/>
                  <a:pt x="3460525" y="433060"/>
                </a:cubicBezTo>
                <a:cubicBezTo>
                  <a:pt x="3445773" y="433060"/>
                  <a:pt x="3429176" y="417312"/>
                  <a:pt x="3429176" y="395659"/>
                </a:cubicBezTo>
                <a:cubicBezTo>
                  <a:pt x="3429176" y="375973"/>
                  <a:pt x="3445773" y="358258"/>
                  <a:pt x="3460525" y="358258"/>
                </a:cubicBezTo>
                <a:cubicBezTo>
                  <a:pt x="3480805" y="358258"/>
                  <a:pt x="3495561" y="375973"/>
                  <a:pt x="3495561" y="395659"/>
                </a:cubicBezTo>
                <a:close/>
                <a:moveTo>
                  <a:pt x="3674648" y="1837218"/>
                </a:moveTo>
                <a:cubicBezTo>
                  <a:pt x="3674648" y="1858871"/>
                  <a:pt x="3659892" y="1874619"/>
                  <a:pt x="3643297" y="1874619"/>
                </a:cubicBezTo>
                <a:cubicBezTo>
                  <a:pt x="3624855" y="1874619"/>
                  <a:pt x="3608258" y="1858871"/>
                  <a:pt x="3608258" y="1837218"/>
                </a:cubicBezTo>
                <a:cubicBezTo>
                  <a:pt x="3608258" y="1817535"/>
                  <a:pt x="3624855" y="1799819"/>
                  <a:pt x="3643297" y="1799819"/>
                </a:cubicBezTo>
                <a:cubicBezTo>
                  <a:pt x="3659892" y="1799819"/>
                  <a:pt x="3674648" y="1817535"/>
                  <a:pt x="3674648" y="1837218"/>
                </a:cubicBezTo>
                <a:close/>
                <a:moveTo>
                  <a:pt x="3674648" y="1655728"/>
                </a:moveTo>
                <a:cubicBezTo>
                  <a:pt x="3674648" y="1676016"/>
                  <a:pt x="3659892" y="1687083"/>
                  <a:pt x="3643304" y="1687083"/>
                </a:cubicBezTo>
                <a:cubicBezTo>
                  <a:pt x="3624863" y="1687083"/>
                  <a:pt x="3608263" y="1676016"/>
                  <a:pt x="3608263" y="1655728"/>
                </a:cubicBezTo>
                <a:cubicBezTo>
                  <a:pt x="3608263" y="1637284"/>
                  <a:pt x="3624863" y="1620687"/>
                  <a:pt x="3643304" y="1620687"/>
                </a:cubicBezTo>
                <a:cubicBezTo>
                  <a:pt x="3659892" y="1620687"/>
                  <a:pt x="3674648" y="1637284"/>
                  <a:pt x="3674648" y="1655728"/>
                </a:cubicBezTo>
                <a:close/>
                <a:moveTo>
                  <a:pt x="3674656" y="1476603"/>
                </a:moveTo>
                <a:cubicBezTo>
                  <a:pt x="3674656" y="1493201"/>
                  <a:pt x="3659907" y="1507957"/>
                  <a:pt x="3643304" y="1507957"/>
                </a:cubicBezTo>
                <a:cubicBezTo>
                  <a:pt x="3624868" y="1507957"/>
                  <a:pt x="3608273" y="1493201"/>
                  <a:pt x="3608273" y="1476603"/>
                </a:cubicBezTo>
                <a:cubicBezTo>
                  <a:pt x="3608273" y="1456316"/>
                  <a:pt x="3624868" y="1441562"/>
                  <a:pt x="3643304" y="1441562"/>
                </a:cubicBezTo>
                <a:cubicBezTo>
                  <a:pt x="3659907" y="1441562"/>
                  <a:pt x="3674656" y="1456316"/>
                  <a:pt x="3674656" y="1476603"/>
                </a:cubicBezTo>
                <a:close/>
                <a:moveTo>
                  <a:pt x="3674663" y="1293783"/>
                </a:moveTo>
                <a:cubicBezTo>
                  <a:pt x="3674663" y="1312227"/>
                  <a:pt x="3659907" y="1328828"/>
                  <a:pt x="3643304" y="1328828"/>
                </a:cubicBezTo>
                <a:cubicBezTo>
                  <a:pt x="3624868" y="1328828"/>
                  <a:pt x="3608273" y="1312227"/>
                  <a:pt x="3608273" y="1293783"/>
                </a:cubicBezTo>
                <a:cubicBezTo>
                  <a:pt x="3608273" y="1277186"/>
                  <a:pt x="3624868" y="1262431"/>
                  <a:pt x="3643304" y="1262431"/>
                </a:cubicBezTo>
                <a:cubicBezTo>
                  <a:pt x="3659907" y="1262431"/>
                  <a:pt x="3674663" y="1277186"/>
                  <a:pt x="3674663" y="1293783"/>
                </a:cubicBezTo>
                <a:close/>
                <a:moveTo>
                  <a:pt x="3674663" y="1114656"/>
                </a:moveTo>
                <a:cubicBezTo>
                  <a:pt x="3674663" y="1133100"/>
                  <a:pt x="3659907" y="1149700"/>
                  <a:pt x="3639632" y="1149700"/>
                </a:cubicBezTo>
                <a:cubicBezTo>
                  <a:pt x="3624876" y="1149700"/>
                  <a:pt x="3608273" y="1133100"/>
                  <a:pt x="3608273" y="1114656"/>
                </a:cubicBezTo>
                <a:cubicBezTo>
                  <a:pt x="3608273" y="1098058"/>
                  <a:pt x="3624876" y="1083304"/>
                  <a:pt x="3639632" y="1083304"/>
                </a:cubicBezTo>
                <a:cubicBezTo>
                  <a:pt x="3659907" y="1083304"/>
                  <a:pt x="3674663" y="1098058"/>
                  <a:pt x="3674663" y="1114656"/>
                </a:cubicBezTo>
                <a:close/>
                <a:moveTo>
                  <a:pt x="3674663" y="935525"/>
                </a:moveTo>
                <a:cubicBezTo>
                  <a:pt x="3674663" y="953969"/>
                  <a:pt x="3659907" y="970570"/>
                  <a:pt x="3639632" y="970570"/>
                </a:cubicBezTo>
                <a:cubicBezTo>
                  <a:pt x="3624876" y="970570"/>
                  <a:pt x="3608280" y="953969"/>
                  <a:pt x="3608280" y="935525"/>
                </a:cubicBezTo>
                <a:cubicBezTo>
                  <a:pt x="3608280" y="915238"/>
                  <a:pt x="3624876" y="904174"/>
                  <a:pt x="3639632" y="904174"/>
                </a:cubicBezTo>
                <a:cubicBezTo>
                  <a:pt x="3659907" y="904174"/>
                  <a:pt x="3674663" y="915238"/>
                  <a:pt x="3674663" y="935525"/>
                </a:cubicBezTo>
                <a:close/>
                <a:moveTo>
                  <a:pt x="3674671" y="753917"/>
                </a:moveTo>
                <a:cubicBezTo>
                  <a:pt x="3674671" y="775570"/>
                  <a:pt x="3659915" y="791318"/>
                  <a:pt x="3639637" y="791318"/>
                </a:cubicBezTo>
                <a:cubicBezTo>
                  <a:pt x="3624876" y="791318"/>
                  <a:pt x="3608288" y="775570"/>
                  <a:pt x="3608288" y="753917"/>
                </a:cubicBezTo>
                <a:cubicBezTo>
                  <a:pt x="3608288" y="734231"/>
                  <a:pt x="3624876" y="716516"/>
                  <a:pt x="3639637" y="716516"/>
                </a:cubicBezTo>
                <a:cubicBezTo>
                  <a:pt x="3659915" y="716516"/>
                  <a:pt x="3674671" y="734231"/>
                  <a:pt x="3674671" y="753917"/>
                </a:cubicBezTo>
                <a:close/>
                <a:moveTo>
                  <a:pt x="3674671" y="574787"/>
                </a:moveTo>
                <a:cubicBezTo>
                  <a:pt x="3674671" y="596440"/>
                  <a:pt x="3659915" y="612188"/>
                  <a:pt x="3639637" y="612188"/>
                </a:cubicBezTo>
                <a:cubicBezTo>
                  <a:pt x="3624883" y="612188"/>
                  <a:pt x="3608288" y="596440"/>
                  <a:pt x="3608288" y="574787"/>
                </a:cubicBezTo>
                <a:cubicBezTo>
                  <a:pt x="3608288" y="555104"/>
                  <a:pt x="3624883" y="537388"/>
                  <a:pt x="3639637" y="537388"/>
                </a:cubicBezTo>
                <a:cubicBezTo>
                  <a:pt x="3659915" y="537388"/>
                  <a:pt x="3674671" y="555104"/>
                  <a:pt x="3674671" y="574787"/>
                </a:cubicBezTo>
                <a:close/>
                <a:moveTo>
                  <a:pt x="3674671" y="395659"/>
                </a:moveTo>
                <a:cubicBezTo>
                  <a:pt x="3674671" y="417312"/>
                  <a:pt x="3659915" y="433060"/>
                  <a:pt x="3639637" y="433060"/>
                </a:cubicBezTo>
                <a:cubicBezTo>
                  <a:pt x="3624883" y="433060"/>
                  <a:pt x="3608288" y="417312"/>
                  <a:pt x="3608288" y="395659"/>
                </a:cubicBezTo>
                <a:cubicBezTo>
                  <a:pt x="3608288" y="375973"/>
                  <a:pt x="3624883" y="358258"/>
                  <a:pt x="3639637" y="358258"/>
                </a:cubicBezTo>
                <a:cubicBezTo>
                  <a:pt x="3659915" y="358258"/>
                  <a:pt x="3674671" y="375973"/>
                  <a:pt x="3674671" y="395659"/>
                </a:cubicBezTo>
                <a:close/>
                <a:moveTo>
                  <a:pt x="3853806" y="1655728"/>
                </a:moveTo>
                <a:cubicBezTo>
                  <a:pt x="3853806" y="1672326"/>
                  <a:pt x="3839052" y="1687083"/>
                  <a:pt x="3824296" y="1687083"/>
                </a:cubicBezTo>
                <a:cubicBezTo>
                  <a:pt x="3804011" y="1687083"/>
                  <a:pt x="3787408" y="1676016"/>
                  <a:pt x="3787408" y="1655728"/>
                </a:cubicBezTo>
                <a:cubicBezTo>
                  <a:pt x="3787408" y="1637284"/>
                  <a:pt x="3804011" y="1620687"/>
                  <a:pt x="3824296" y="1620687"/>
                </a:cubicBezTo>
                <a:cubicBezTo>
                  <a:pt x="3839052" y="1620687"/>
                  <a:pt x="3853806" y="1637284"/>
                  <a:pt x="3853806" y="1655728"/>
                </a:cubicBezTo>
                <a:close/>
                <a:moveTo>
                  <a:pt x="3853806" y="1476603"/>
                </a:moveTo>
                <a:cubicBezTo>
                  <a:pt x="3853806" y="1493201"/>
                  <a:pt x="3839052" y="1507957"/>
                  <a:pt x="3824296" y="1507957"/>
                </a:cubicBezTo>
                <a:cubicBezTo>
                  <a:pt x="3804011" y="1507957"/>
                  <a:pt x="3787415" y="1493201"/>
                  <a:pt x="3787415" y="1476603"/>
                </a:cubicBezTo>
                <a:cubicBezTo>
                  <a:pt x="3787415" y="1456316"/>
                  <a:pt x="3804011" y="1441562"/>
                  <a:pt x="3824296" y="1441562"/>
                </a:cubicBezTo>
                <a:cubicBezTo>
                  <a:pt x="3839052" y="1441562"/>
                  <a:pt x="3853806" y="1456316"/>
                  <a:pt x="3853806" y="1476603"/>
                </a:cubicBezTo>
                <a:close/>
                <a:moveTo>
                  <a:pt x="3853814" y="1293783"/>
                </a:moveTo>
                <a:cubicBezTo>
                  <a:pt x="3853814" y="1312227"/>
                  <a:pt x="3839052" y="1328828"/>
                  <a:pt x="3824301" y="1328828"/>
                </a:cubicBezTo>
                <a:cubicBezTo>
                  <a:pt x="3804011" y="1328828"/>
                  <a:pt x="3787415" y="1312227"/>
                  <a:pt x="3787415" y="1293783"/>
                </a:cubicBezTo>
                <a:cubicBezTo>
                  <a:pt x="3787415" y="1277186"/>
                  <a:pt x="3804011" y="1262431"/>
                  <a:pt x="3824301" y="1262431"/>
                </a:cubicBezTo>
                <a:cubicBezTo>
                  <a:pt x="3839052" y="1262431"/>
                  <a:pt x="3853814" y="1277186"/>
                  <a:pt x="3853814" y="1293783"/>
                </a:cubicBezTo>
                <a:close/>
                <a:moveTo>
                  <a:pt x="3853814" y="1114656"/>
                </a:moveTo>
                <a:cubicBezTo>
                  <a:pt x="3853814" y="1133100"/>
                  <a:pt x="3839057" y="1149700"/>
                  <a:pt x="3824308" y="1149700"/>
                </a:cubicBezTo>
                <a:cubicBezTo>
                  <a:pt x="3804016" y="1149700"/>
                  <a:pt x="3787423" y="1133100"/>
                  <a:pt x="3787423" y="1114656"/>
                </a:cubicBezTo>
                <a:cubicBezTo>
                  <a:pt x="3787423" y="1098058"/>
                  <a:pt x="3804016" y="1083304"/>
                  <a:pt x="3824308" y="1083304"/>
                </a:cubicBezTo>
                <a:cubicBezTo>
                  <a:pt x="3839057" y="1083304"/>
                  <a:pt x="3853814" y="1098058"/>
                  <a:pt x="3853814" y="1114656"/>
                </a:cubicBezTo>
                <a:close/>
                <a:moveTo>
                  <a:pt x="3853816" y="935525"/>
                </a:moveTo>
                <a:cubicBezTo>
                  <a:pt x="3853816" y="953969"/>
                  <a:pt x="3839065" y="970570"/>
                  <a:pt x="3824308" y="970570"/>
                </a:cubicBezTo>
                <a:cubicBezTo>
                  <a:pt x="3804016" y="970570"/>
                  <a:pt x="3787428" y="953969"/>
                  <a:pt x="3787428" y="935525"/>
                </a:cubicBezTo>
                <a:cubicBezTo>
                  <a:pt x="3787428" y="915238"/>
                  <a:pt x="3804016" y="904174"/>
                  <a:pt x="3824308" y="904174"/>
                </a:cubicBezTo>
                <a:cubicBezTo>
                  <a:pt x="3839065" y="904174"/>
                  <a:pt x="3853816" y="915238"/>
                  <a:pt x="3853816" y="935525"/>
                </a:cubicBezTo>
                <a:close/>
                <a:moveTo>
                  <a:pt x="3853821" y="753917"/>
                </a:moveTo>
                <a:cubicBezTo>
                  <a:pt x="3853821" y="775570"/>
                  <a:pt x="3839070" y="791318"/>
                  <a:pt x="3824316" y="791318"/>
                </a:cubicBezTo>
                <a:cubicBezTo>
                  <a:pt x="3804024" y="791318"/>
                  <a:pt x="3787428" y="775570"/>
                  <a:pt x="3787428" y="753917"/>
                </a:cubicBezTo>
                <a:cubicBezTo>
                  <a:pt x="3787428" y="734231"/>
                  <a:pt x="3804024" y="716516"/>
                  <a:pt x="3824316" y="716516"/>
                </a:cubicBezTo>
                <a:cubicBezTo>
                  <a:pt x="3839070" y="716516"/>
                  <a:pt x="3853821" y="734231"/>
                  <a:pt x="3853821" y="753917"/>
                </a:cubicBezTo>
                <a:close/>
                <a:moveTo>
                  <a:pt x="3853826" y="574787"/>
                </a:moveTo>
                <a:cubicBezTo>
                  <a:pt x="3853826" y="596440"/>
                  <a:pt x="3839077" y="612188"/>
                  <a:pt x="3824316" y="612188"/>
                </a:cubicBezTo>
                <a:cubicBezTo>
                  <a:pt x="3804024" y="612188"/>
                  <a:pt x="3787428" y="596440"/>
                  <a:pt x="3787428" y="574787"/>
                </a:cubicBezTo>
                <a:cubicBezTo>
                  <a:pt x="3787428" y="555104"/>
                  <a:pt x="3804024" y="537388"/>
                  <a:pt x="3824316" y="537388"/>
                </a:cubicBezTo>
                <a:cubicBezTo>
                  <a:pt x="3839077" y="537388"/>
                  <a:pt x="3853826" y="555104"/>
                  <a:pt x="3853826" y="574787"/>
                </a:cubicBezTo>
                <a:close/>
                <a:moveTo>
                  <a:pt x="3853826" y="395659"/>
                </a:moveTo>
                <a:cubicBezTo>
                  <a:pt x="3853826" y="417312"/>
                  <a:pt x="3839077" y="433060"/>
                  <a:pt x="3824319" y="433060"/>
                </a:cubicBezTo>
                <a:cubicBezTo>
                  <a:pt x="3804024" y="433060"/>
                  <a:pt x="3787428" y="417312"/>
                  <a:pt x="3787428" y="395659"/>
                </a:cubicBezTo>
                <a:cubicBezTo>
                  <a:pt x="3787428" y="375973"/>
                  <a:pt x="3804024" y="358258"/>
                  <a:pt x="3824319" y="358258"/>
                </a:cubicBezTo>
                <a:cubicBezTo>
                  <a:pt x="3839077" y="358258"/>
                  <a:pt x="3853826" y="375973"/>
                  <a:pt x="3853826" y="395659"/>
                </a:cubicBezTo>
                <a:close/>
                <a:moveTo>
                  <a:pt x="4032946" y="1655728"/>
                </a:moveTo>
                <a:cubicBezTo>
                  <a:pt x="4032946" y="1672326"/>
                  <a:pt x="4020023" y="1687083"/>
                  <a:pt x="4001577" y="1687083"/>
                </a:cubicBezTo>
                <a:cubicBezTo>
                  <a:pt x="3981289" y="1687083"/>
                  <a:pt x="3966538" y="1672326"/>
                  <a:pt x="3966538" y="1655728"/>
                </a:cubicBezTo>
                <a:cubicBezTo>
                  <a:pt x="3966538" y="1637284"/>
                  <a:pt x="3981289" y="1620687"/>
                  <a:pt x="4001577" y="1620687"/>
                </a:cubicBezTo>
                <a:cubicBezTo>
                  <a:pt x="4020023" y="1620687"/>
                  <a:pt x="4032946" y="1637284"/>
                  <a:pt x="4032946" y="1655728"/>
                </a:cubicBezTo>
                <a:close/>
                <a:moveTo>
                  <a:pt x="4032946" y="1476603"/>
                </a:moveTo>
                <a:cubicBezTo>
                  <a:pt x="4032946" y="1493201"/>
                  <a:pt x="4020031" y="1507957"/>
                  <a:pt x="4001587" y="1507957"/>
                </a:cubicBezTo>
                <a:cubicBezTo>
                  <a:pt x="3981297" y="1507957"/>
                  <a:pt x="3966545" y="1493201"/>
                  <a:pt x="3966545" y="1476603"/>
                </a:cubicBezTo>
                <a:cubicBezTo>
                  <a:pt x="3966545" y="1456316"/>
                  <a:pt x="3981297" y="1441562"/>
                  <a:pt x="4001587" y="1441562"/>
                </a:cubicBezTo>
                <a:cubicBezTo>
                  <a:pt x="4020031" y="1441562"/>
                  <a:pt x="4032946" y="1456316"/>
                  <a:pt x="4032946" y="1476603"/>
                </a:cubicBezTo>
                <a:close/>
                <a:moveTo>
                  <a:pt x="4032946" y="1293783"/>
                </a:moveTo>
                <a:cubicBezTo>
                  <a:pt x="4032946" y="1312227"/>
                  <a:pt x="4020038" y="1328828"/>
                  <a:pt x="4001587" y="1328828"/>
                </a:cubicBezTo>
                <a:cubicBezTo>
                  <a:pt x="3981297" y="1328828"/>
                  <a:pt x="3966545" y="1312227"/>
                  <a:pt x="3966545" y="1293783"/>
                </a:cubicBezTo>
                <a:cubicBezTo>
                  <a:pt x="3966545" y="1277186"/>
                  <a:pt x="3981297" y="1262431"/>
                  <a:pt x="4001587" y="1262431"/>
                </a:cubicBezTo>
                <a:cubicBezTo>
                  <a:pt x="4020038" y="1262431"/>
                  <a:pt x="4032946" y="1277186"/>
                  <a:pt x="4032946" y="1293783"/>
                </a:cubicBezTo>
                <a:close/>
                <a:moveTo>
                  <a:pt x="4032954" y="1114656"/>
                </a:moveTo>
                <a:cubicBezTo>
                  <a:pt x="4032954" y="1133100"/>
                  <a:pt x="4020038" y="1149700"/>
                  <a:pt x="4001587" y="1149700"/>
                </a:cubicBezTo>
                <a:cubicBezTo>
                  <a:pt x="3981305" y="1149700"/>
                  <a:pt x="3966545" y="1133100"/>
                  <a:pt x="3966545" y="1114656"/>
                </a:cubicBezTo>
                <a:cubicBezTo>
                  <a:pt x="3966545" y="1098058"/>
                  <a:pt x="3981305" y="1083304"/>
                  <a:pt x="4001587" y="1083304"/>
                </a:cubicBezTo>
                <a:cubicBezTo>
                  <a:pt x="4020038" y="1083304"/>
                  <a:pt x="4032954" y="1098058"/>
                  <a:pt x="4032954" y="1114656"/>
                </a:cubicBezTo>
                <a:close/>
                <a:moveTo>
                  <a:pt x="4032972" y="935525"/>
                </a:moveTo>
                <a:cubicBezTo>
                  <a:pt x="4032972" y="953969"/>
                  <a:pt x="4020046" y="970570"/>
                  <a:pt x="4001592" y="970570"/>
                </a:cubicBezTo>
                <a:cubicBezTo>
                  <a:pt x="3981305" y="970570"/>
                  <a:pt x="3966553" y="953969"/>
                  <a:pt x="3966553" y="935525"/>
                </a:cubicBezTo>
                <a:cubicBezTo>
                  <a:pt x="3966553" y="915238"/>
                  <a:pt x="3981305" y="904174"/>
                  <a:pt x="4001592" y="904174"/>
                </a:cubicBezTo>
                <a:cubicBezTo>
                  <a:pt x="4020046" y="904174"/>
                  <a:pt x="4032972" y="915238"/>
                  <a:pt x="4032972" y="935525"/>
                </a:cubicBezTo>
                <a:close/>
                <a:moveTo>
                  <a:pt x="4032972" y="753917"/>
                </a:moveTo>
                <a:cubicBezTo>
                  <a:pt x="4032972" y="775570"/>
                  <a:pt x="4016349" y="791318"/>
                  <a:pt x="4001600" y="791318"/>
                </a:cubicBezTo>
                <a:cubicBezTo>
                  <a:pt x="3981312" y="791318"/>
                  <a:pt x="3966553" y="775570"/>
                  <a:pt x="3966553" y="753917"/>
                </a:cubicBezTo>
                <a:cubicBezTo>
                  <a:pt x="3966553" y="734231"/>
                  <a:pt x="3981312" y="716516"/>
                  <a:pt x="4001600" y="716516"/>
                </a:cubicBezTo>
                <a:cubicBezTo>
                  <a:pt x="4016349" y="716516"/>
                  <a:pt x="4032972" y="734231"/>
                  <a:pt x="4032972" y="753917"/>
                </a:cubicBezTo>
                <a:close/>
                <a:moveTo>
                  <a:pt x="4032972" y="574787"/>
                </a:moveTo>
                <a:cubicBezTo>
                  <a:pt x="4032972" y="596440"/>
                  <a:pt x="4016356" y="612188"/>
                  <a:pt x="4001600" y="612188"/>
                </a:cubicBezTo>
                <a:cubicBezTo>
                  <a:pt x="3981312" y="612188"/>
                  <a:pt x="3966553" y="596440"/>
                  <a:pt x="3966553" y="574787"/>
                </a:cubicBezTo>
                <a:cubicBezTo>
                  <a:pt x="3966553" y="555104"/>
                  <a:pt x="3981312" y="537388"/>
                  <a:pt x="4001600" y="537388"/>
                </a:cubicBezTo>
                <a:cubicBezTo>
                  <a:pt x="4016356" y="537388"/>
                  <a:pt x="4032972" y="555104"/>
                  <a:pt x="4032972" y="574787"/>
                </a:cubicBezTo>
                <a:close/>
                <a:moveTo>
                  <a:pt x="4032972" y="395659"/>
                </a:moveTo>
                <a:cubicBezTo>
                  <a:pt x="4032972" y="417312"/>
                  <a:pt x="4016356" y="433060"/>
                  <a:pt x="4001600" y="433060"/>
                </a:cubicBezTo>
                <a:cubicBezTo>
                  <a:pt x="3981312" y="433060"/>
                  <a:pt x="3966561" y="417312"/>
                  <a:pt x="3966561" y="395659"/>
                </a:cubicBezTo>
                <a:cubicBezTo>
                  <a:pt x="3966561" y="375973"/>
                  <a:pt x="3981312" y="358258"/>
                  <a:pt x="4001600" y="358258"/>
                </a:cubicBezTo>
                <a:cubicBezTo>
                  <a:pt x="4016356" y="358258"/>
                  <a:pt x="4032972" y="375973"/>
                  <a:pt x="4032972" y="395659"/>
                </a:cubicBezTo>
                <a:close/>
                <a:moveTo>
                  <a:pt x="4032972" y="214172"/>
                </a:moveTo>
                <a:cubicBezTo>
                  <a:pt x="4032972" y="234459"/>
                  <a:pt x="4016356" y="245526"/>
                  <a:pt x="4001600" y="245526"/>
                </a:cubicBezTo>
                <a:cubicBezTo>
                  <a:pt x="3981312" y="245526"/>
                  <a:pt x="3966561" y="234459"/>
                  <a:pt x="3966561" y="214172"/>
                </a:cubicBezTo>
                <a:cubicBezTo>
                  <a:pt x="3966561" y="193884"/>
                  <a:pt x="3981312" y="179131"/>
                  <a:pt x="4001600" y="179131"/>
                </a:cubicBezTo>
                <a:cubicBezTo>
                  <a:pt x="4016356" y="179131"/>
                  <a:pt x="4032972" y="193884"/>
                  <a:pt x="4032972" y="214172"/>
                </a:cubicBezTo>
                <a:close/>
                <a:moveTo>
                  <a:pt x="4032972" y="35042"/>
                </a:moveTo>
                <a:cubicBezTo>
                  <a:pt x="4032972" y="49796"/>
                  <a:pt x="4016356" y="66396"/>
                  <a:pt x="4001600" y="66396"/>
                </a:cubicBezTo>
                <a:cubicBezTo>
                  <a:pt x="3981312" y="66396"/>
                  <a:pt x="3966561" y="49796"/>
                  <a:pt x="3966561" y="35042"/>
                </a:cubicBezTo>
                <a:cubicBezTo>
                  <a:pt x="3966561" y="14754"/>
                  <a:pt x="3981312" y="0"/>
                  <a:pt x="4001600" y="0"/>
                </a:cubicBezTo>
                <a:cubicBezTo>
                  <a:pt x="4016356" y="0"/>
                  <a:pt x="4032972" y="14754"/>
                  <a:pt x="4032972" y="35042"/>
                </a:cubicBezTo>
                <a:close/>
                <a:moveTo>
                  <a:pt x="4220604" y="753917"/>
                </a:moveTo>
                <a:cubicBezTo>
                  <a:pt x="4220604" y="775570"/>
                  <a:pt x="4207694" y="791318"/>
                  <a:pt x="4189247" y="791318"/>
                </a:cubicBezTo>
                <a:cubicBezTo>
                  <a:pt x="4168973" y="791318"/>
                  <a:pt x="4154226" y="775570"/>
                  <a:pt x="4154226" y="753917"/>
                </a:cubicBezTo>
                <a:cubicBezTo>
                  <a:pt x="4154226" y="734231"/>
                  <a:pt x="4168973" y="716516"/>
                  <a:pt x="4189247" y="716516"/>
                </a:cubicBezTo>
                <a:cubicBezTo>
                  <a:pt x="4207694" y="716516"/>
                  <a:pt x="4220604" y="734231"/>
                  <a:pt x="4220604" y="753917"/>
                </a:cubicBezTo>
                <a:close/>
                <a:moveTo>
                  <a:pt x="4220612" y="574787"/>
                </a:moveTo>
                <a:cubicBezTo>
                  <a:pt x="4220612" y="596440"/>
                  <a:pt x="4207694" y="612188"/>
                  <a:pt x="4189247" y="612188"/>
                </a:cubicBezTo>
                <a:cubicBezTo>
                  <a:pt x="4168973" y="612188"/>
                  <a:pt x="4154239" y="596440"/>
                  <a:pt x="4154239" y="574787"/>
                </a:cubicBezTo>
                <a:cubicBezTo>
                  <a:pt x="4154239" y="555104"/>
                  <a:pt x="4168973" y="537388"/>
                  <a:pt x="4189247" y="537388"/>
                </a:cubicBezTo>
                <a:cubicBezTo>
                  <a:pt x="4207694" y="537388"/>
                  <a:pt x="4220612" y="555104"/>
                  <a:pt x="4220612" y="574787"/>
                </a:cubicBezTo>
                <a:close/>
                <a:moveTo>
                  <a:pt x="4220612" y="395659"/>
                </a:moveTo>
                <a:cubicBezTo>
                  <a:pt x="4220612" y="417312"/>
                  <a:pt x="4207694" y="433060"/>
                  <a:pt x="4189255" y="433060"/>
                </a:cubicBezTo>
                <a:cubicBezTo>
                  <a:pt x="4168973" y="433060"/>
                  <a:pt x="4154239" y="417312"/>
                  <a:pt x="4154239" y="395659"/>
                </a:cubicBezTo>
                <a:cubicBezTo>
                  <a:pt x="4154239" y="375973"/>
                  <a:pt x="4168973" y="358258"/>
                  <a:pt x="4189255" y="358258"/>
                </a:cubicBezTo>
                <a:cubicBezTo>
                  <a:pt x="4207694" y="358258"/>
                  <a:pt x="4220612" y="375973"/>
                  <a:pt x="4220612" y="395659"/>
                </a:cubicBezTo>
                <a:close/>
                <a:moveTo>
                  <a:pt x="4220612" y="214172"/>
                </a:moveTo>
                <a:cubicBezTo>
                  <a:pt x="4220612" y="234459"/>
                  <a:pt x="4207694" y="245526"/>
                  <a:pt x="4189255" y="245526"/>
                </a:cubicBezTo>
                <a:cubicBezTo>
                  <a:pt x="4168973" y="245526"/>
                  <a:pt x="4154239" y="234459"/>
                  <a:pt x="4154239" y="214172"/>
                </a:cubicBezTo>
                <a:cubicBezTo>
                  <a:pt x="4154239" y="193884"/>
                  <a:pt x="4168973" y="179131"/>
                  <a:pt x="4189255" y="179131"/>
                </a:cubicBezTo>
                <a:cubicBezTo>
                  <a:pt x="4207694" y="179131"/>
                  <a:pt x="4220612" y="193884"/>
                  <a:pt x="4220612" y="214172"/>
                </a:cubicBezTo>
                <a:close/>
                <a:moveTo>
                  <a:pt x="4220612" y="35042"/>
                </a:moveTo>
                <a:cubicBezTo>
                  <a:pt x="4220612" y="49796"/>
                  <a:pt x="4207694" y="66396"/>
                  <a:pt x="4189255" y="66396"/>
                </a:cubicBezTo>
                <a:cubicBezTo>
                  <a:pt x="4168973" y="66396"/>
                  <a:pt x="4154239" y="49796"/>
                  <a:pt x="4154239" y="35042"/>
                </a:cubicBezTo>
                <a:cubicBezTo>
                  <a:pt x="4154239" y="14754"/>
                  <a:pt x="4168973" y="0"/>
                  <a:pt x="4189255" y="0"/>
                </a:cubicBezTo>
                <a:cubicBezTo>
                  <a:pt x="4207694" y="0"/>
                  <a:pt x="4220612" y="14754"/>
                  <a:pt x="4220612" y="35042"/>
                </a:cubicBezTo>
                <a:close/>
                <a:moveTo>
                  <a:pt x="4228995" y="1655728"/>
                </a:moveTo>
                <a:cubicBezTo>
                  <a:pt x="4228995" y="1672326"/>
                  <a:pt x="4211275" y="1687083"/>
                  <a:pt x="4191587" y="1687083"/>
                </a:cubicBezTo>
                <a:cubicBezTo>
                  <a:pt x="4169949" y="1687083"/>
                  <a:pt x="4154211" y="1672326"/>
                  <a:pt x="4154211" y="1655728"/>
                </a:cubicBezTo>
                <a:cubicBezTo>
                  <a:pt x="4154211" y="1637284"/>
                  <a:pt x="4169949" y="1620687"/>
                  <a:pt x="4191587" y="1620687"/>
                </a:cubicBezTo>
                <a:cubicBezTo>
                  <a:pt x="4211275" y="1620687"/>
                  <a:pt x="4228995" y="1637284"/>
                  <a:pt x="4228995" y="1655728"/>
                </a:cubicBezTo>
                <a:close/>
                <a:moveTo>
                  <a:pt x="4229002" y="1476603"/>
                </a:moveTo>
                <a:cubicBezTo>
                  <a:pt x="4229002" y="1493201"/>
                  <a:pt x="4211280" y="1507957"/>
                  <a:pt x="4191594" y="1507957"/>
                </a:cubicBezTo>
                <a:cubicBezTo>
                  <a:pt x="4169949" y="1507957"/>
                  <a:pt x="4154218" y="1493201"/>
                  <a:pt x="4154218" y="1476603"/>
                </a:cubicBezTo>
                <a:cubicBezTo>
                  <a:pt x="4154218" y="1456316"/>
                  <a:pt x="4169949" y="1441562"/>
                  <a:pt x="4191594" y="1441562"/>
                </a:cubicBezTo>
                <a:cubicBezTo>
                  <a:pt x="4211280" y="1441562"/>
                  <a:pt x="4229002" y="1456316"/>
                  <a:pt x="4229002" y="1476603"/>
                </a:cubicBezTo>
                <a:close/>
                <a:moveTo>
                  <a:pt x="4229002" y="1293783"/>
                </a:moveTo>
                <a:cubicBezTo>
                  <a:pt x="4229002" y="1312227"/>
                  <a:pt x="4211280" y="1328828"/>
                  <a:pt x="4191594" y="1328828"/>
                </a:cubicBezTo>
                <a:cubicBezTo>
                  <a:pt x="4169949" y="1328828"/>
                  <a:pt x="4154218" y="1312227"/>
                  <a:pt x="4154218" y="1293783"/>
                </a:cubicBezTo>
                <a:cubicBezTo>
                  <a:pt x="4154218" y="1277186"/>
                  <a:pt x="4169949" y="1262431"/>
                  <a:pt x="4191594" y="1262431"/>
                </a:cubicBezTo>
                <a:cubicBezTo>
                  <a:pt x="4211280" y="1262431"/>
                  <a:pt x="4229002" y="1277186"/>
                  <a:pt x="4229002" y="1293783"/>
                </a:cubicBezTo>
                <a:close/>
                <a:moveTo>
                  <a:pt x="4229002" y="1114656"/>
                </a:moveTo>
                <a:cubicBezTo>
                  <a:pt x="4229002" y="1133100"/>
                  <a:pt x="4211284" y="1149700"/>
                  <a:pt x="4191594" y="1149700"/>
                </a:cubicBezTo>
                <a:cubicBezTo>
                  <a:pt x="4169956" y="1149700"/>
                  <a:pt x="4154218" y="1133100"/>
                  <a:pt x="4154218" y="1114656"/>
                </a:cubicBezTo>
                <a:cubicBezTo>
                  <a:pt x="4154218" y="1098058"/>
                  <a:pt x="4169956" y="1083304"/>
                  <a:pt x="4191594" y="1083304"/>
                </a:cubicBezTo>
                <a:cubicBezTo>
                  <a:pt x="4211284" y="1083304"/>
                  <a:pt x="4229002" y="1098058"/>
                  <a:pt x="4229002" y="1114656"/>
                </a:cubicBezTo>
                <a:close/>
                <a:moveTo>
                  <a:pt x="4229008" y="935525"/>
                </a:moveTo>
                <a:cubicBezTo>
                  <a:pt x="4229008" y="953969"/>
                  <a:pt x="4211293" y="970570"/>
                  <a:pt x="4191602" y="970570"/>
                </a:cubicBezTo>
                <a:cubicBezTo>
                  <a:pt x="4169956" y="970570"/>
                  <a:pt x="4154226" y="953969"/>
                  <a:pt x="4154226" y="935525"/>
                </a:cubicBezTo>
                <a:cubicBezTo>
                  <a:pt x="4154226" y="915238"/>
                  <a:pt x="4169956" y="904174"/>
                  <a:pt x="4191602" y="904174"/>
                </a:cubicBezTo>
                <a:cubicBezTo>
                  <a:pt x="4211293" y="904174"/>
                  <a:pt x="4229008" y="915238"/>
                  <a:pt x="4229008" y="935525"/>
                </a:cubicBezTo>
                <a:close/>
                <a:moveTo>
                  <a:pt x="4408120" y="1655728"/>
                </a:moveTo>
                <a:cubicBezTo>
                  <a:pt x="4408120" y="1672326"/>
                  <a:pt x="4392380" y="1687083"/>
                  <a:pt x="4370717" y="1687083"/>
                </a:cubicBezTo>
                <a:cubicBezTo>
                  <a:pt x="4349061" y="1687083"/>
                  <a:pt x="4333313" y="1672326"/>
                  <a:pt x="4333313" y="1655728"/>
                </a:cubicBezTo>
                <a:cubicBezTo>
                  <a:pt x="4333313" y="1637284"/>
                  <a:pt x="4349061" y="1620687"/>
                  <a:pt x="4370717" y="1620687"/>
                </a:cubicBezTo>
                <a:cubicBezTo>
                  <a:pt x="4392380" y="1620687"/>
                  <a:pt x="4408120" y="1637284"/>
                  <a:pt x="4408120" y="1655728"/>
                </a:cubicBezTo>
                <a:close/>
                <a:moveTo>
                  <a:pt x="4408125" y="1476603"/>
                </a:moveTo>
                <a:cubicBezTo>
                  <a:pt x="4408125" y="1493201"/>
                  <a:pt x="4392380" y="1507957"/>
                  <a:pt x="4370724" y="1507957"/>
                </a:cubicBezTo>
                <a:cubicBezTo>
                  <a:pt x="4349069" y="1507957"/>
                  <a:pt x="4333321" y="1493201"/>
                  <a:pt x="4333321" y="1476603"/>
                </a:cubicBezTo>
                <a:cubicBezTo>
                  <a:pt x="4333321" y="1456316"/>
                  <a:pt x="4349069" y="1441562"/>
                  <a:pt x="4370724" y="1441562"/>
                </a:cubicBezTo>
                <a:cubicBezTo>
                  <a:pt x="4392380" y="1441562"/>
                  <a:pt x="4408125" y="1456316"/>
                  <a:pt x="4408125" y="1476603"/>
                </a:cubicBezTo>
                <a:close/>
                <a:moveTo>
                  <a:pt x="4408125" y="1293783"/>
                </a:moveTo>
                <a:cubicBezTo>
                  <a:pt x="4408125" y="1312227"/>
                  <a:pt x="4392385" y="1328828"/>
                  <a:pt x="4370724" y="1328828"/>
                </a:cubicBezTo>
                <a:cubicBezTo>
                  <a:pt x="4349069" y="1328828"/>
                  <a:pt x="4333326" y="1312227"/>
                  <a:pt x="4333326" y="1293783"/>
                </a:cubicBezTo>
                <a:cubicBezTo>
                  <a:pt x="4333326" y="1277186"/>
                  <a:pt x="4349069" y="1262431"/>
                  <a:pt x="4370724" y="1262431"/>
                </a:cubicBezTo>
                <a:cubicBezTo>
                  <a:pt x="4392385" y="1262431"/>
                  <a:pt x="4408125" y="1277186"/>
                  <a:pt x="4408125" y="1293783"/>
                </a:cubicBezTo>
                <a:close/>
                <a:moveTo>
                  <a:pt x="4408125" y="1114656"/>
                </a:moveTo>
                <a:cubicBezTo>
                  <a:pt x="4408125" y="1133100"/>
                  <a:pt x="4392385" y="1149700"/>
                  <a:pt x="4370732" y="1149700"/>
                </a:cubicBezTo>
                <a:cubicBezTo>
                  <a:pt x="4349069" y="1149700"/>
                  <a:pt x="4333326" y="1133100"/>
                  <a:pt x="4333326" y="1114656"/>
                </a:cubicBezTo>
                <a:cubicBezTo>
                  <a:pt x="4333326" y="1098058"/>
                  <a:pt x="4349069" y="1083304"/>
                  <a:pt x="4370732" y="1083304"/>
                </a:cubicBezTo>
                <a:cubicBezTo>
                  <a:pt x="4392385" y="1083304"/>
                  <a:pt x="4408125" y="1098058"/>
                  <a:pt x="4408125" y="1114656"/>
                </a:cubicBezTo>
                <a:close/>
                <a:moveTo>
                  <a:pt x="4408133" y="935525"/>
                </a:moveTo>
                <a:cubicBezTo>
                  <a:pt x="4408133" y="953969"/>
                  <a:pt x="4392393" y="970570"/>
                  <a:pt x="4370737" y="970570"/>
                </a:cubicBezTo>
                <a:cubicBezTo>
                  <a:pt x="4349076" y="970570"/>
                  <a:pt x="4333328" y="953969"/>
                  <a:pt x="4333328" y="935525"/>
                </a:cubicBezTo>
                <a:cubicBezTo>
                  <a:pt x="4333328" y="915238"/>
                  <a:pt x="4349076" y="904174"/>
                  <a:pt x="4370737" y="904174"/>
                </a:cubicBezTo>
                <a:cubicBezTo>
                  <a:pt x="4392393" y="904174"/>
                  <a:pt x="4408133" y="915238"/>
                  <a:pt x="4408133" y="935525"/>
                </a:cubicBezTo>
                <a:close/>
                <a:moveTo>
                  <a:pt x="4408141" y="753917"/>
                </a:moveTo>
                <a:cubicBezTo>
                  <a:pt x="4408141" y="775570"/>
                  <a:pt x="4392393" y="791318"/>
                  <a:pt x="4370737" y="791318"/>
                </a:cubicBezTo>
                <a:cubicBezTo>
                  <a:pt x="4349076" y="791318"/>
                  <a:pt x="4333333" y="775570"/>
                  <a:pt x="4333333" y="753917"/>
                </a:cubicBezTo>
                <a:cubicBezTo>
                  <a:pt x="4333333" y="734231"/>
                  <a:pt x="4349076" y="716516"/>
                  <a:pt x="4370737" y="716516"/>
                </a:cubicBezTo>
                <a:cubicBezTo>
                  <a:pt x="4392393" y="716516"/>
                  <a:pt x="4408141" y="734231"/>
                  <a:pt x="4408141" y="753917"/>
                </a:cubicBezTo>
                <a:close/>
                <a:moveTo>
                  <a:pt x="4408141" y="574787"/>
                </a:moveTo>
                <a:cubicBezTo>
                  <a:pt x="4408141" y="596440"/>
                  <a:pt x="4392400" y="612188"/>
                  <a:pt x="4370737" y="612188"/>
                </a:cubicBezTo>
                <a:cubicBezTo>
                  <a:pt x="4349084" y="612188"/>
                  <a:pt x="4333333" y="596440"/>
                  <a:pt x="4333333" y="574787"/>
                </a:cubicBezTo>
                <a:cubicBezTo>
                  <a:pt x="4333333" y="555104"/>
                  <a:pt x="4349084" y="537388"/>
                  <a:pt x="4370737" y="537388"/>
                </a:cubicBezTo>
                <a:cubicBezTo>
                  <a:pt x="4392400" y="537388"/>
                  <a:pt x="4408141" y="555104"/>
                  <a:pt x="4408141" y="574787"/>
                </a:cubicBezTo>
                <a:close/>
                <a:moveTo>
                  <a:pt x="4408141" y="393300"/>
                </a:moveTo>
                <a:cubicBezTo>
                  <a:pt x="4408141" y="413587"/>
                  <a:pt x="4392400" y="424654"/>
                  <a:pt x="4370737" y="424654"/>
                </a:cubicBezTo>
                <a:cubicBezTo>
                  <a:pt x="4349084" y="424654"/>
                  <a:pt x="4333339" y="413587"/>
                  <a:pt x="4333339" y="393300"/>
                </a:cubicBezTo>
                <a:cubicBezTo>
                  <a:pt x="4333339" y="374856"/>
                  <a:pt x="4349084" y="358258"/>
                  <a:pt x="4370737" y="358258"/>
                </a:cubicBezTo>
                <a:cubicBezTo>
                  <a:pt x="4392400" y="358258"/>
                  <a:pt x="4408141" y="374856"/>
                  <a:pt x="4408141" y="393300"/>
                </a:cubicBezTo>
                <a:close/>
                <a:moveTo>
                  <a:pt x="4408141" y="214172"/>
                </a:moveTo>
                <a:cubicBezTo>
                  <a:pt x="4408141" y="234459"/>
                  <a:pt x="4392400" y="245526"/>
                  <a:pt x="4370737" y="245526"/>
                </a:cubicBezTo>
                <a:cubicBezTo>
                  <a:pt x="4349084" y="245526"/>
                  <a:pt x="4333339" y="234459"/>
                  <a:pt x="4333339" y="214172"/>
                </a:cubicBezTo>
                <a:cubicBezTo>
                  <a:pt x="4333339" y="193884"/>
                  <a:pt x="4349084" y="179131"/>
                  <a:pt x="4370737" y="179131"/>
                </a:cubicBezTo>
                <a:cubicBezTo>
                  <a:pt x="4392400" y="179131"/>
                  <a:pt x="4408141" y="193884"/>
                  <a:pt x="4408141" y="214172"/>
                </a:cubicBezTo>
                <a:close/>
                <a:moveTo>
                  <a:pt x="4408141" y="35042"/>
                </a:moveTo>
                <a:cubicBezTo>
                  <a:pt x="4408141" y="49796"/>
                  <a:pt x="4392400" y="66396"/>
                  <a:pt x="4370737" y="66396"/>
                </a:cubicBezTo>
                <a:cubicBezTo>
                  <a:pt x="4349084" y="66396"/>
                  <a:pt x="4333339" y="49796"/>
                  <a:pt x="4333339" y="35042"/>
                </a:cubicBezTo>
                <a:cubicBezTo>
                  <a:pt x="4333339" y="14754"/>
                  <a:pt x="4349084" y="0"/>
                  <a:pt x="4370737" y="0"/>
                </a:cubicBezTo>
                <a:cubicBezTo>
                  <a:pt x="4392400" y="0"/>
                  <a:pt x="4408141" y="14754"/>
                  <a:pt x="4408141" y="35042"/>
                </a:cubicBezTo>
                <a:close/>
                <a:moveTo>
                  <a:pt x="4587240" y="1476603"/>
                </a:moveTo>
                <a:cubicBezTo>
                  <a:pt x="4587240" y="1493201"/>
                  <a:pt x="4571490" y="1507957"/>
                  <a:pt x="4549839" y="1507957"/>
                </a:cubicBezTo>
                <a:cubicBezTo>
                  <a:pt x="4528189" y="1507957"/>
                  <a:pt x="4512443" y="1493201"/>
                  <a:pt x="4512443" y="1476603"/>
                </a:cubicBezTo>
                <a:cubicBezTo>
                  <a:pt x="4512443" y="1456316"/>
                  <a:pt x="4528189" y="1441562"/>
                  <a:pt x="4549839" y="1441562"/>
                </a:cubicBezTo>
                <a:cubicBezTo>
                  <a:pt x="4571490" y="1441562"/>
                  <a:pt x="4587240" y="1456316"/>
                  <a:pt x="4587240" y="1476603"/>
                </a:cubicBezTo>
                <a:close/>
                <a:moveTo>
                  <a:pt x="4587240" y="1293783"/>
                </a:moveTo>
                <a:cubicBezTo>
                  <a:pt x="4587240" y="1312227"/>
                  <a:pt x="4571492" y="1328828"/>
                  <a:pt x="4549847" y="1328828"/>
                </a:cubicBezTo>
                <a:cubicBezTo>
                  <a:pt x="4528189" y="1328828"/>
                  <a:pt x="4512443" y="1312227"/>
                  <a:pt x="4512443" y="1293783"/>
                </a:cubicBezTo>
                <a:cubicBezTo>
                  <a:pt x="4512443" y="1277186"/>
                  <a:pt x="4528189" y="1262431"/>
                  <a:pt x="4549847" y="1262431"/>
                </a:cubicBezTo>
                <a:cubicBezTo>
                  <a:pt x="4571492" y="1262431"/>
                  <a:pt x="4587240" y="1277186"/>
                  <a:pt x="4587240" y="1293783"/>
                </a:cubicBezTo>
                <a:close/>
                <a:moveTo>
                  <a:pt x="4587245" y="1114656"/>
                </a:moveTo>
                <a:cubicBezTo>
                  <a:pt x="4587245" y="1133100"/>
                  <a:pt x="4571492" y="1149700"/>
                  <a:pt x="4549847" y="1149700"/>
                </a:cubicBezTo>
                <a:cubicBezTo>
                  <a:pt x="4528189" y="1149700"/>
                  <a:pt x="4512451" y="1133100"/>
                  <a:pt x="4512451" y="1114656"/>
                </a:cubicBezTo>
                <a:cubicBezTo>
                  <a:pt x="4512451" y="1098058"/>
                  <a:pt x="4528189" y="1083304"/>
                  <a:pt x="4549847" y="1083304"/>
                </a:cubicBezTo>
                <a:cubicBezTo>
                  <a:pt x="4571492" y="1083304"/>
                  <a:pt x="4587245" y="1098058"/>
                  <a:pt x="4587245" y="1114656"/>
                </a:cubicBezTo>
                <a:close/>
                <a:moveTo>
                  <a:pt x="4587245" y="935525"/>
                </a:moveTo>
                <a:cubicBezTo>
                  <a:pt x="4587245" y="953969"/>
                  <a:pt x="4571499" y="970570"/>
                  <a:pt x="4549847" y="970570"/>
                </a:cubicBezTo>
                <a:cubicBezTo>
                  <a:pt x="4528199" y="970570"/>
                  <a:pt x="4512456" y="953969"/>
                  <a:pt x="4512456" y="935525"/>
                </a:cubicBezTo>
                <a:cubicBezTo>
                  <a:pt x="4512456" y="915238"/>
                  <a:pt x="4528199" y="904174"/>
                  <a:pt x="4549847" y="904174"/>
                </a:cubicBezTo>
                <a:cubicBezTo>
                  <a:pt x="4571499" y="904174"/>
                  <a:pt x="4587245" y="915238"/>
                  <a:pt x="4587245" y="935525"/>
                </a:cubicBezTo>
                <a:close/>
                <a:moveTo>
                  <a:pt x="4587253" y="753917"/>
                </a:moveTo>
                <a:cubicBezTo>
                  <a:pt x="4587253" y="775570"/>
                  <a:pt x="4571499" y="791318"/>
                  <a:pt x="4549847" y="791318"/>
                </a:cubicBezTo>
                <a:cubicBezTo>
                  <a:pt x="4528199" y="791318"/>
                  <a:pt x="4512456" y="775570"/>
                  <a:pt x="4512456" y="753917"/>
                </a:cubicBezTo>
                <a:cubicBezTo>
                  <a:pt x="4512456" y="734231"/>
                  <a:pt x="4528199" y="716516"/>
                  <a:pt x="4549847" y="716516"/>
                </a:cubicBezTo>
                <a:cubicBezTo>
                  <a:pt x="4571499" y="716516"/>
                  <a:pt x="4587253" y="734231"/>
                  <a:pt x="4587253" y="753917"/>
                </a:cubicBezTo>
                <a:close/>
                <a:moveTo>
                  <a:pt x="4587260" y="574787"/>
                </a:moveTo>
                <a:cubicBezTo>
                  <a:pt x="4587260" y="596440"/>
                  <a:pt x="4571505" y="612188"/>
                  <a:pt x="4549852" y="612188"/>
                </a:cubicBezTo>
                <a:cubicBezTo>
                  <a:pt x="4528204" y="612188"/>
                  <a:pt x="4512463" y="596440"/>
                  <a:pt x="4512463" y="574787"/>
                </a:cubicBezTo>
                <a:cubicBezTo>
                  <a:pt x="4512463" y="555104"/>
                  <a:pt x="4528204" y="537388"/>
                  <a:pt x="4549852" y="537388"/>
                </a:cubicBezTo>
                <a:cubicBezTo>
                  <a:pt x="4571505" y="537388"/>
                  <a:pt x="4587260" y="555104"/>
                  <a:pt x="4587260" y="574787"/>
                </a:cubicBezTo>
                <a:close/>
                <a:moveTo>
                  <a:pt x="4587260" y="393300"/>
                </a:moveTo>
                <a:cubicBezTo>
                  <a:pt x="4587260" y="413587"/>
                  <a:pt x="4571505" y="424654"/>
                  <a:pt x="4549852" y="424654"/>
                </a:cubicBezTo>
                <a:cubicBezTo>
                  <a:pt x="4528204" y="424654"/>
                  <a:pt x="4512463" y="413587"/>
                  <a:pt x="4512463" y="393300"/>
                </a:cubicBezTo>
                <a:cubicBezTo>
                  <a:pt x="4512463" y="374856"/>
                  <a:pt x="4528204" y="358258"/>
                  <a:pt x="4549852" y="358258"/>
                </a:cubicBezTo>
                <a:cubicBezTo>
                  <a:pt x="4571505" y="358258"/>
                  <a:pt x="4587260" y="374856"/>
                  <a:pt x="4587260" y="393300"/>
                </a:cubicBezTo>
                <a:close/>
                <a:moveTo>
                  <a:pt x="4587260" y="214172"/>
                </a:moveTo>
                <a:cubicBezTo>
                  <a:pt x="4587260" y="228926"/>
                  <a:pt x="4571505" y="245526"/>
                  <a:pt x="4549852" y="245526"/>
                </a:cubicBezTo>
                <a:cubicBezTo>
                  <a:pt x="4528204" y="245526"/>
                  <a:pt x="4512463" y="234459"/>
                  <a:pt x="4512463" y="214172"/>
                </a:cubicBezTo>
                <a:cubicBezTo>
                  <a:pt x="4512463" y="193884"/>
                  <a:pt x="4528204" y="179131"/>
                  <a:pt x="4549852" y="179131"/>
                </a:cubicBezTo>
                <a:cubicBezTo>
                  <a:pt x="4571505" y="179131"/>
                  <a:pt x="4587260" y="193884"/>
                  <a:pt x="4587260" y="214172"/>
                </a:cubicBezTo>
                <a:close/>
                <a:moveTo>
                  <a:pt x="4587260" y="35042"/>
                </a:moveTo>
                <a:cubicBezTo>
                  <a:pt x="4587260" y="49796"/>
                  <a:pt x="4571505" y="66396"/>
                  <a:pt x="4549852" y="66396"/>
                </a:cubicBezTo>
                <a:cubicBezTo>
                  <a:pt x="4528204" y="66396"/>
                  <a:pt x="4512463" y="49796"/>
                  <a:pt x="4512463" y="35042"/>
                </a:cubicBezTo>
                <a:cubicBezTo>
                  <a:pt x="4512463" y="14754"/>
                  <a:pt x="4528204" y="0"/>
                  <a:pt x="4549852" y="0"/>
                </a:cubicBezTo>
                <a:cubicBezTo>
                  <a:pt x="4571505" y="0"/>
                  <a:pt x="4587260" y="14754"/>
                  <a:pt x="4587260" y="35042"/>
                </a:cubicBezTo>
                <a:close/>
                <a:moveTo>
                  <a:pt x="4757974" y="1476603"/>
                </a:moveTo>
                <a:cubicBezTo>
                  <a:pt x="4757974" y="1493201"/>
                  <a:pt x="4743212" y="1507957"/>
                  <a:pt x="4722922" y="1507957"/>
                </a:cubicBezTo>
                <a:cubicBezTo>
                  <a:pt x="4704478" y="1507957"/>
                  <a:pt x="4691568" y="1493201"/>
                  <a:pt x="4691568" y="1476603"/>
                </a:cubicBezTo>
                <a:cubicBezTo>
                  <a:pt x="4691568" y="1456316"/>
                  <a:pt x="4704478" y="1441562"/>
                  <a:pt x="4722922" y="1441562"/>
                </a:cubicBezTo>
                <a:cubicBezTo>
                  <a:pt x="4743212" y="1441562"/>
                  <a:pt x="4757974" y="1456316"/>
                  <a:pt x="4757974" y="1476603"/>
                </a:cubicBezTo>
                <a:close/>
                <a:moveTo>
                  <a:pt x="4757979" y="1293783"/>
                </a:moveTo>
                <a:cubicBezTo>
                  <a:pt x="4757979" y="1312227"/>
                  <a:pt x="4743217" y="1328828"/>
                  <a:pt x="4722930" y="1328828"/>
                </a:cubicBezTo>
                <a:cubicBezTo>
                  <a:pt x="4704486" y="1328828"/>
                  <a:pt x="4691573" y="1312227"/>
                  <a:pt x="4691573" y="1293783"/>
                </a:cubicBezTo>
                <a:cubicBezTo>
                  <a:pt x="4691573" y="1277186"/>
                  <a:pt x="4704486" y="1262431"/>
                  <a:pt x="4722930" y="1262431"/>
                </a:cubicBezTo>
                <a:cubicBezTo>
                  <a:pt x="4743217" y="1262431"/>
                  <a:pt x="4757979" y="1277186"/>
                  <a:pt x="4757979" y="1293783"/>
                </a:cubicBezTo>
                <a:close/>
                <a:moveTo>
                  <a:pt x="4757979" y="1114656"/>
                </a:moveTo>
                <a:cubicBezTo>
                  <a:pt x="4757979" y="1133100"/>
                  <a:pt x="4743217" y="1149700"/>
                  <a:pt x="4722930" y="1149700"/>
                </a:cubicBezTo>
                <a:cubicBezTo>
                  <a:pt x="4704486" y="1149700"/>
                  <a:pt x="4691573" y="1133100"/>
                  <a:pt x="4691573" y="1114656"/>
                </a:cubicBezTo>
                <a:cubicBezTo>
                  <a:pt x="4691573" y="1094368"/>
                  <a:pt x="4704486" y="1083304"/>
                  <a:pt x="4722930" y="1083304"/>
                </a:cubicBezTo>
                <a:cubicBezTo>
                  <a:pt x="4743217" y="1083304"/>
                  <a:pt x="4757979" y="1094368"/>
                  <a:pt x="4757979" y="1114656"/>
                </a:cubicBezTo>
                <a:close/>
                <a:moveTo>
                  <a:pt x="4757979" y="934028"/>
                </a:moveTo>
                <a:cubicBezTo>
                  <a:pt x="4757979" y="953221"/>
                  <a:pt x="4743225" y="970494"/>
                  <a:pt x="4722935" y="970494"/>
                </a:cubicBezTo>
                <a:cubicBezTo>
                  <a:pt x="4704494" y="970494"/>
                  <a:pt x="4691581" y="953221"/>
                  <a:pt x="4691581" y="934028"/>
                </a:cubicBezTo>
                <a:cubicBezTo>
                  <a:pt x="4691581" y="912919"/>
                  <a:pt x="4704494" y="895646"/>
                  <a:pt x="4722935" y="895646"/>
                </a:cubicBezTo>
                <a:cubicBezTo>
                  <a:pt x="4743225" y="895646"/>
                  <a:pt x="4757979" y="912919"/>
                  <a:pt x="4757979" y="934028"/>
                </a:cubicBezTo>
                <a:close/>
                <a:moveTo>
                  <a:pt x="4757979" y="753917"/>
                </a:moveTo>
                <a:cubicBezTo>
                  <a:pt x="4757979" y="775570"/>
                  <a:pt x="4743225" y="791318"/>
                  <a:pt x="4722935" y="791318"/>
                </a:cubicBezTo>
                <a:cubicBezTo>
                  <a:pt x="4704494" y="791318"/>
                  <a:pt x="4691581" y="775570"/>
                  <a:pt x="4691581" y="753917"/>
                </a:cubicBezTo>
                <a:cubicBezTo>
                  <a:pt x="4691581" y="734231"/>
                  <a:pt x="4704494" y="716516"/>
                  <a:pt x="4722935" y="716516"/>
                </a:cubicBezTo>
                <a:cubicBezTo>
                  <a:pt x="4743225" y="716516"/>
                  <a:pt x="4757979" y="734231"/>
                  <a:pt x="4757979" y="753917"/>
                </a:cubicBezTo>
                <a:close/>
                <a:moveTo>
                  <a:pt x="4757986" y="574787"/>
                </a:moveTo>
                <a:cubicBezTo>
                  <a:pt x="4757986" y="596440"/>
                  <a:pt x="4743225" y="612188"/>
                  <a:pt x="4722943" y="612188"/>
                </a:cubicBezTo>
                <a:cubicBezTo>
                  <a:pt x="4704501" y="612188"/>
                  <a:pt x="4691581" y="596440"/>
                  <a:pt x="4691581" y="574787"/>
                </a:cubicBezTo>
                <a:cubicBezTo>
                  <a:pt x="4691581" y="555104"/>
                  <a:pt x="4704501" y="537388"/>
                  <a:pt x="4722943" y="537388"/>
                </a:cubicBezTo>
                <a:cubicBezTo>
                  <a:pt x="4743225" y="537388"/>
                  <a:pt x="4757986" y="555104"/>
                  <a:pt x="4757986" y="574787"/>
                </a:cubicBezTo>
                <a:close/>
                <a:moveTo>
                  <a:pt x="4766395" y="393300"/>
                </a:moveTo>
                <a:cubicBezTo>
                  <a:pt x="4766395" y="413587"/>
                  <a:pt x="4750643" y="424654"/>
                  <a:pt x="4728992" y="424654"/>
                </a:cubicBezTo>
                <a:cubicBezTo>
                  <a:pt x="4709306" y="424654"/>
                  <a:pt x="4691586" y="413587"/>
                  <a:pt x="4691586" y="393300"/>
                </a:cubicBezTo>
                <a:cubicBezTo>
                  <a:pt x="4691586" y="374856"/>
                  <a:pt x="4709306" y="358258"/>
                  <a:pt x="4728992" y="358258"/>
                </a:cubicBezTo>
                <a:cubicBezTo>
                  <a:pt x="4750643" y="358258"/>
                  <a:pt x="4766395" y="374856"/>
                  <a:pt x="4766395" y="393300"/>
                </a:cubicBezTo>
                <a:close/>
                <a:moveTo>
                  <a:pt x="4766395" y="214172"/>
                </a:moveTo>
                <a:cubicBezTo>
                  <a:pt x="4766395" y="228926"/>
                  <a:pt x="4750643" y="245526"/>
                  <a:pt x="4728992" y="245526"/>
                </a:cubicBezTo>
                <a:cubicBezTo>
                  <a:pt x="4709306" y="245526"/>
                  <a:pt x="4691586" y="228926"/>
                  <a:pt x="4691586" y="214172"/>
                </a:cubicBezTo>
                <a:cubicBezTo>
                  <a:pt x="4691586" y="193884"/>
                  <a:pt x="4709306" y="179131"/>
                  <a:pt x="4728992" y="179131"/>
                </a:cubicBezTo>
                <a:cubicBezTo>
                  <a:pt x="4750643" y="179131"/>
                  <a:pt x="4766395" y="193884"/>
                  <a:pt x="4766395" y="214172"/>
                </a:cubicBezTo>
                <a:close/>
                <a:moveTo>
                  <a:pt x="4766395" y="35042"/>
                </a:moveTo>
                <a:cubicBezTo>
                  <a:pt x="4766395" y="49796"/>
                  <a:pt x="4750643" y="66396"/>
                  <a:pt x="4728992" y="66396"/>
                </a:cubicBezTo>
                <a:cubicBezTo>
                  <a:pt x="4709306" y="66396"/>
                  <a:pt x="4691586" y="49796"/>
                  <a:pt x="4691586" y="35042"/>
                </a:cubicBezTo>
                <a:cubicBezTo>
                  <a:pt x="4691586" y="14754"/>
                  <a:pt x="4709306" y="0"/>
                  <a:pt x="4728992" y="0"/>
                </a:cubicBezTo>
                <a:cubicBezTo>
                  <a:pt x="4750643" y="0"/>
                  <a:pt x="4766395" y="14754"/>
                  <a:pt x="4766395" y="35042"/>
                </a:cubicBezTo>
                <a:close/>
                <a:moveTo>
                  <a:pt x="4937112" y="1476603"/>
                </a:moveTo>
                <a:cubicBezTo>
                  <a:pt x="4937112" y="1493201"/>
                  <a:pt x="4922350" y="1507957"/>
                  <a:pt x="4902067" y="1507957"/>
                </a:cubicBezTo>
                <a:cubicBezTo>
                  <a:pt x="4887314" y="1507957"/>
                  <a:pt x="4870716" y="1493201"/>
                  <a:pt x="4870716" y="1476603"/>
                </a:cubicBezTo>
                <a:cubicBezTo>
                  <a:pt x="4870716" y="1456316"/>
                  <a:pt x="4887314" y="1441562"/>
                  <a:pt x="4902067" y="1441562"/>
                </a:cubicBezTo>
                <a:cubicBezTo>
                  <a:pt x="4922350" y="1441562"/>
                  <a:pt x="4937112" y="1456316"/>
                  <a:pt x="4937112" y="1476603"/>
                </a:cubicBezTo>
                <a:close/>
                <a:moveTo>
                  <a:pt x="4937112" y="1293783"/>
                </a:moveTo>
                <a:cubicBezTo>
                  <a:pt x="4937112" y="1312227"/>
                  <a:pt x="4922357" y="1328828"/>
                  <a:pt x="4902075" y="1328828"/>
                </a:cubicBezTo>
                <a:cubicBezTo>
                  <a:pt x="4887314" y="1328828"/>
                  <a:pt x="4870724" y="1312227"/>
                  <a:pt x="4870724" y="1293783"/>
                </a:cubicBezTo>
                <a:cubicBezTo>
                  <a:pt x="4870724" y="1277186"/>
                  <a:pt x="4887314" y="1262431"/>
                  <a:pt x="4902075" y="1262431"/>
                </a:cubicBezTo>
                <a:cubicBezTo>
                  <a:pt x="4922357" y="1262431"/>
                  <a:pt x="4937112" y="1277186"/>
                  <a:pt x="4937112" y="1293783"/>
                </a:cubicBezTo>
                <a:close/>
                <a:moveTo>
                  <a:pt x="4937112" y="1114656"/>
                </a:moveTo>
                <a:cubicBezTo>
                  <a:pt x="4937112" y="1133100"/>
                  <a:pt x="4922357" y="1149700"/>
                  <a:pt x="4902075" y="1149700"/>
                </a:cubicBezTo>
                <a:cubicBezTo>
                  <a:pt x="4887314" y="1149700"/>
                  <a:pt x="4870724" y="1133100"/>
                  <a:pt x="4870724" y="1114656"/>
                </a:cubicBezTo>
                <a:cubicBezTo>
                  <a:pt x="4870724" y="1094368"/>
                  <a:pt x="4887314" y="1083304"/>
                  <a:pt x="4902075" y="1083304"/>
                </a:cubicBezTo>
                <a:cubicBezTo>
                  <a:pt x="4922357" y="1083304"/>
                  <a:pt x="4937112" y="1094368"/>
                  <a:pt x="4937112" y="1114656"/>
                </a:cubicBezTo>
                <a:close/>
                <a:moveTo>
                  <a:pt x="4937126" y="934028"/>
                </a:moveTo>
                <a:cubicBezTo>
                  <a:pt x="4937126" y="953221"/>
                  <a:pt x="4922365" y="970494"/>
                  <a:pt x="4902075" y="970494"/>
                </a:cubicBezTo>
                <a:cubicBezTo>
                  <a:pt x="4887321" y="970494"/>
                  <a:pt x="4870731" y="953221"/>
                  <a:pt x="4870731" y="934028"/>
                </a:cubicBezTo>
                <a:cubicBezTo>
                  <a:pt x="4870731" y="912919"/>
                  <a:pt x="4887321" y="895646"/>
                  <a:pt x="4902075" y="895646"/>
                </a:cubicBezTo>
                <a:cubicBezTo>
                  <a:pt x="4922365" y="895646"/>
                  <a:pt x="4937126" y="912919"/>
                  <a:pt x="4937126" y="934028"/>
                </a:cubicBezTo>
                <a:close/>
                <a:moveTo>
                  <a:pt x="4937126" y="753917"/>
                </a:moveTo>
                <a:cubicBezTo>
                  <a:pt x="4937126" y="775570"/>
                  <a:pt x="4922365" y="791318"/>
                  <a:pt x="4902075" y="791318"/>
                </a:cubicBezTo>
                <a:cubicBezTo>
                  <a:pt x="4887329" y="791318"/>
                  <a:pt x="4870731" y="775570"/>
                  <a:pt x="4870731" y="753917"/>
                </a:cubicBezTo>
                <a:cubicBezTo>
                  <a:pt x="4870731" y="734231"/>
                  <a:pt x="4887329" y="716516"/>
                  <a:pt x="4902075" y="716516"/>
                </a:cubicBezTo>
                <a:cubicBezTo>
                  <a:pt x="4922365" y="716516"/>
                  <a:pt x="4937126" y="734231"/>
                  <a:pt x="4937126" y="753917"/>
                </a:cubicBezTo>
                <a:close/>
                <a:moveTo>
                  <a:pt x="4937126" y="574787"/>
                </a:moveTo>
                <a:cubicBezTo>
                  <a:pt x="4937126" y="596440"/>
                  <a:pt x="4922373" y="612188"/>
                  <a:pt x="4902075" y="612188"/>
                </a:cubicBezTo>
                <a:cubicBezTo>
                  <a:pt x="4887329" y="612188"/>
                  <a:pt x="4870738" y="596440"/>
                  <a:pt x="4870738" y="574787"/>
                </a:cubicBezTo>
                <a:cubicBezTo>
                  <a:pt x="4870738" y="555104"/>
                  <a:pt x="4883639" y="537388"/>
                  <a:pt x="4902075" y="537388"/>
                </a:cubicBezTo>
                <a:cubicBezTo>
                  <a:pt x="4922373" y="537388"/>
                  <a:pt x="4937126" y="555104"/>
                  <a:pt x="4937126" y="574787"/>
                </a:cubicBezTo>
                <a:close/>
                <a:moveTo>
                  <a:pt x="4937126" y="393300"/>
                </a:moveTo>
                <a:cubicBezTo>
                  <a:pt x="4937126" y="413587"/>
                  <a:pt x="4922373" y="424654"/>
                  <a:pt x="4902083" y="424654"/>
                </a:cubicBezTo>
                <a:cubicBezTo>
                  <a:pt x="4883639" y="424654"/>
                  <a:pt x="4870738" y="413587"/>
                  <a:pt x="4870738" y="393300"/>
                </a:cubicBezTo>
                <a:cubicBezTo>
                  <a:pt x="4870738" y="374856"/>
                  <a:pt x="4883639" y="358258"/>
                  <a:pt x="4902083" y="358258"/>
                </a:cubicBezTo>
                <a:cubicBezTo>
                  <a:pt x="4922373" y="358258"/>
                  <a:pt x="4937126" y="374856"/>
                  <a:pt x="4937126" y="393300"/>
                </a:cubicBezTo>
                <a:close/>
                <a:moveTo>
                  <a:pt x="4937126" y="214172"/>
                </a:moveTo>
                <a:cubicBezTo>
                  <a:pt x="4937126" y="228926"/>
                  <a:pt x="4922373" y="245526"/>
                  <a:pt x="4902083" y="245526"/>
                </a:cubicBezTo>
                <a:cubicBezTo>
                  <a:pt x="4883639" y="245526"/>
                  <a:pt x="4870738" y="228926"/>
                  <a:pt x="4870738" y="214172"/>
                </a:cubicBezTo>
                <a:cubicBezTo>
                  <a:pt x="4870738" y="193884"/>
                  <a:pt x="4883639" y="179131"/>
                  <a:pt x="4902083" y="179131"/>
                </a:cubicBezTo>
                <a:cubicBezTo>
                  <a:pt x="4922373" y="179131"/>
                  <a:pt x="4937126" y="193884"/>
                  <a:pt x="4937126" y="214172"/>
                </a:cubicBezTo>
                <a:close/>
                <a:moveTo>
                  <a:pt x="4937126" y="35042"/>
                </a:moveTo>
                <a:cubicBezTo>
                  <a:pt x="4937126" y="49796"/>
                  <a:pt x="4922373" y="66396"/>
                  <a:pt x="4902083" y="66396"/>
                </a:cubicBezTo>
                <a:cubicBezTo>
                  <a:pt x="4883639" y="66396"/>
                  <a:pt x="4870738" y="49796"/>
                  <a:pt x="4870738" y="35042"/>
                </a:cubicBezTo>
                <a:cubicBezTo>
                  <a:pt x="4870738" y="14754"/>
                  <a:pt x="4883639" y="0"/>
                  <a:pt x="4902083" y="0"/>
                </a:cubicBezTo>
                <a:cubicBezTo>
                  <a:pt x="4922373" y="0"/>
                  <a:pt x="4937126" y="14754"/>
                  <a:pt x="4937126" y="35042"/>
                </a:cubicBezTo>
                <a:close/>
                <a:moveTo>
                  <a:pt x="5124762" y="1472913"/>
                </a:moveTo>
                <a:cubicBezTo>
                  <a:pt x="5124762" y="1493201"/>
                  <a:pt x="5108166" y="1507957"/>
                  <a:pt x="5087876" y="1507957"/>
                </a:cubicBezTo>
                <a:cubicBezTo>
                  <a:pt x="5073123" y="1507957"/>
                  <a:pt x="5058369" y="1493201"/>
                  <a:pt x="5058369" y="1472913"/>
                </a:cubicBezTo>
                <a:cubicBezTo>
                  <a:pt x="5058369" y="1456316"/>
                  <a:pt x="5073123" y="1441562"/>
                  <a:pt x="5087876" y="1441562"/>
                </a:cubicBezTo>
                <a:cubicBezTo>
                  <a:pt x="5108166" y="1441562"/>
                  <a:pt x="5124762" y="1456316"/>
                  <a:pt x="5124762" y="1472913"/>
                </a:cubicBezTo>
                <a:close/>
                <a:moveTo>
                  <a:pt x="5124762" y="1293783"/>
                </a:moveTo>
                <a:cubicBezTo>
                  <a:pt x="5124762" y="1312227"/>
                  <a:pt x="5108169" y="1328828"/>
                  <a:pt x="5087876" y="1328828"/>
                </a:cubicBezTo>
                <a:cubicBezTo>
                  <a:pt x="5073125" y="1328828"/>
                  <a:pt x="5058374" y="1312227"/>
                  <a:pt x="5058374" y="1293783"/>
                </a:cubicBezTo>
                <a:cubicBezTo>
                  <a:pt x="5058374" y="1277186"/>
                  <a:pt x="5073125" y="1262431"/>
                  <a:pt x="5087876" y="1262431"/>
                </a:cubicBezTo>
                <a:cubicBezTo>
                  <a:pt x="5108169" y="1262431"/>
                  <a:pt x="5124762" y="1277186"/>
                  <a:pt x="5124762" y="1293783"/>
                </a:cubicBezTo>
                <a:close/>
                <a:moveTo>
                  <a:pt x="5124767" y="1114656"/>
                </a:moveTo>
                <a:cubicBezTo>
                  <a:pt x="5124767" y="1133100"/>
                  <a:pt x="5108169" y="1149700"/>
                  <a:pt x="5087879" y="1149700"/>
                </a:cubicBezTo>
                <a:cubicBezTo>
                  <a:pt x="5073128" y="1149700"/>
                  <a:pt x="5058374" y="1133100"/>
                  <a:pt x="5058374" y="1114656"/>
                </a:cubicBezTo>
                <a:cubicBezTo>
                  <a:pt x="5058374" y="1094368"/>
                  <a:pt x="5073128" y="1083304"/>
                  <a:pt x="5087879" y="1083304"/>
                </a:cubicBezTo>
                <a:cubicBezTo>
                  <a:pt x="5108169" y="1083304"/>
                  <a:pt x="5124767" y="1094368"/>
                  <a:pt x="5124767" y="1114656"/>
                </a:cubicBezTo>
                <a:close/>
                <a:moveTo>
                  <a:pt x="5124774" y="934028"/>
                </a:moveTo>
                <a:cubicBezTo>
                  <a:pt x="5124774" y="953221"/>
                  <a:pt x="5108169" y="970494"/>
                  <a:pt x="5087887" y="970494"/>
                </a:cubicBezTo>
                <a:cubicBezTo>
                  <a:pt x="5073130" y="970494"/>
                  <a:pt x="5058376" y="953221"/>
                  <a:pt x="5058376" y="934028"/>
                </a:cubicBezTo>
                <a:cubicBezTo>
                  <a:pt x="5058376" y="912919"/>
                  <a:pt x="5073130" y="895646"/>
                  <a:pt x="5087887" y="895646"/>
                </a:cubicBezTo>
                <a:cubicBezTo>
                  <a:pt x="5108169" y="895646"/>
                  <a:pt x="5124774" y="912919"/>
                  <a:pt x="5124774" y="934028"/>
                </a:cubicBezTo>
                <a:close/>
                <a:moveTo>
                  <a:pt x="5124774" y="753917"/>
                </a:moveTo>
                <a:cubicBezTo>
                  <a:pt x="5124774" y="775570"/>
                  <a:pt x="5108169" y="791318"/>
                  <a:pt x="5087887" y="791318"/>
                </a:cubicBezTo>
                <a:cubicBezTo>
                  <a:pt x="5073135" y="791318"/>
                  <a:pt x="5058381" y="775570"/>
                  <a:pt x="5058381" y="753917"/>
                </a:cubicBezTo>
                <a:cubicBezTo>
                  <a:pt x="5058381" y="734231"/>
                  <a:pt x="5073135" y="716516"/>
                  <a:pt x="5087887" y="716516"/>
                </a:cubicBezTo>
                <a:cubicBezTo>
                  <a:pt x="5108169" y="716516"/>
                  <a:pt x="5124774" y="734231"/>
                  <a:pt x="5124774" y="753917"/>
                </a:cubicBezTo>
                <a:close/>
                <a:moveTo>
                  <a:pt x="5124774" y="574787"/>
                </a:moveTo>
                <a:cubicBezTo>
                  <a:pt x="5124774" y="596440"/>
                  <a:pt x="5108169" y="612188"/>
                  <a:pt x="5087887" y="612188"/>
                </a:cubicBezTo>
                <a:cubicBezTo>
                  <a:pt x="5073138" y="612188"/>
                  <a:pt x="5058381" y="596440"/>
                  <a:pt x="5058381" y="574787"/>
                </a:cubicBezTo>
                <a:cubicBezTo>
                  <a:pt x="5058381" y="555104"/>
                  <a:pt x="5073138" y="537388"/>
                  <a:pt x="5087887" y="537388"/>
                </a:cubicBezTo>
                <a:cubicBezTo>
                  <a:pt x="5108169" y="537388"/>
                  <a:pt x="5124774" y="555104"/>
                  <a:pt x="5124774" y="574787"/>
                </a:cubicBezTo>
                <a:close/>
                <a:moveTo>
                  <a:pt x="5124774" y="393300"/>
                </a:moveTo>
                <a:cubicBezTo>
                  <a:pt x="5124774" y="413587"/>
                  <a:pt x="5108169" y="424654"/>
                  <a:pt x="5087887" y="424654"/>
                </a:cubicBezTo>
                <a:cubicBezTo>
                  <a:pt x="5073138" y="424654"/>
                  <a:pt x="5058381" y="413587"/>
                  <a:pt x="5058381" y="393300"/>
                </a:cubicBezTo>
                <a:cubicBezTo>
                  <a:pt x="5058381" y="374856"/>
                  <a:pt x="5073138" y="358258"/>
                  <a:pt x="5087887" y="358258"/>
                </a:cubicBezTo>
                <a:cubicBezTo>
                  <a:pt x="5108169" y="358258"/>
                  <a:pt x="5124774" y="374856"/>
                  <a:pt x="5124774" y="393300"/>
                </a:cubicBezTo>
                <a:close/>
                <a:moveTo>
                  <a:pt x="5124774" y="214172"/>
                </a:moveTo>
                <a:cubicBezTo>
                  <a:pt x="5124774" y="228926"/>
                  <a:pt x="5108169" y="245526"/>
                  <a:pt x="5087887" y="245526"/>
                </a:cubicBezTo>
                <a:cubicBezTo>
                  <a:pt x="5073138" y="245526"/>
                  <a:pt x="5058381" y="228926"/>
                  <a:pt x="5058381" y="214172"/>
                </a:cubicBezTo>
                <a:cubicBezTo>
                  <a:pt x="5058381" y="193884"/>
                  <a:pt x="5073138" y="179131"/>
                  <a:pt x="5087887" y="179131"/>
                </a:cubicBezTo>
                <a:cubicBezTo>
                  <a:pt x="5108169" y="179131"/>
                  <a:pt x="5124774" y="193884"/>
                  <a:pt x="5124774" y="214172"/>
                </a:cubicBezTo>
                <a:close/>
                <a:moveTo>
                  <a:pt x="5124774" y="35042"/>
                </a:moveTo>
                <a:cubicBezTo>
                  <a:pt x="5124774" y="49796"/>
                  <a:pt x="5108169" y="66396"/>
                  <a:pt x="5087887" y="66396"/>
                </a:cubicBezTo>
                <a:cubicBezTo>
                  <a:pt x="5073138" y="66396"/>
                  <a:pt x="5058381" y="49796"/>
                  <a:pt x="5058381" y="35042"/>
                </a:cubicBezTo>
                <a:cubicBezTo>
                  <a:pt x="5058381" y="14754"/>
                  <a:pt x="5073138" y="0"/>
                  <a:pt x="5087887" y="0"/>
                </a:cubicBezTo>
                <a:cubicBezTo>
                  <a:pt x="5108169" y="0"/>
                  <a:pt x="5124774" y="14754"/>
                  <a:pt x="5124774" y="35042"/>
                </a:cubicBezTo>
                <a:close/>
                <a:moveTo>
                  <a:pt x="5303890" y="1472913"/>
                </a:moveTo>
                <a:cubicBezTo>
                  <a:pt x="5303890" y="1493201"/>
                  <a:pt x="5287284" y="1507957"/>
                  <a:pt x="5272530" y="1507957"/>
                </a:cubicBezTo>
                <a:cubicBezTo>
                  <a:pt x="5252242" y="1507957"/>
                  <a:pt x="5237486" y="1493201"/>
                  <a:pt x="5237486" y="1472913"/>
                </a:cubicBezTo>
                <a:cubicBezTo>
                  <a:pt x="5237486" y="1456316"/>
                  <a:pt x="5252242" y="1441562"/>
                  <a:pt x="5272530" y="1441562"/>
                </a:cubicBezTo>
                <a:cubicBezTo>
                  <a:pt x="5287284" y="1441562"/>
                  <a:pt x="5303890" y="1456316"/>
                  <a:pt x="5303890" y="1472913"/>
                </a:cubicBezTo>
                <a:close/>
                <a:moveTo>
                  <a:pt x="5303890" y="1293783"/>
                </a:moveTo>
                <a:cubicBezTo>
                  <a:pt x="5303890" y="1312227"/>
                  <a:pt x="5287284" y="1328828"/>
                  <a:pt x="5272530" y="1328828"/>
                </a:cubicBezTo>
                <a:cubicBezTo>
                  <a:pt x="5252242" y="1328828"/>
                  <a:pt x="5237491" y="1312227"/>
                  <a:pt x="5237491" y="1293783"/>
                </a:cubicBezTo>
                <a:cubicBezTo>
                  <a:pt x="5237491" y="1277186"/>
                  <a:pt x="5252242" y="1262431"/>
                  <a:pt x="5272530" y="1262431"/>
                </a:cubicBezTo>
                <a:cubicBezTo>
                  <a:pt x="5287284" y="1262431"/>
                  <a:pt x="5303890" y="1277186"/>
                  <a:pt x="5303890" y="1293783"/>
                </a:cubicBezTo>
                <a:close/>
                <a:moveTo>
                  <a:pt x="5303890" y="1114656"/>
                </a:moveTo>
                <a:cubicBezTo>
                  <a:pt x="5303890" y="1133100"/>
                  <a:pt x="5287289" y="1149700"/>
                  <a:pt x="5272530" y="1149700"/>
                </a:cubicBezTo>
                <a:cubicBezTo>
                  <a:pt x="5252250" y="1149700"/>
                  <a:pt x="5237491" y="1133100"/>
                  <a:pt x="5237491" y="1114656"/>
                </a:cubicBezTo>
                <a:cubicBezTo>
                  <a:pt x="5237491" y="1094368"/>
                  <a:pt x="5252250" y="1083304"/>
                  <a:pt x="5272530" y="1083304"/>
                </a:cubicBezTo>
                <a:cubicBezTo>
                  <a:pt x="5287289" y="1083304"/>
                  <a:pt x="5303890" y="1094368"/>
                  <a:pt x="5303890" y="1114656"/>
                </a:cubicBezTo>
                <a:close/>
                <a:moveTo>
                  <a:pt x="5303894" y="934028"/>
                </a:moveTo>
                <a:cubicBezTo>
                  <a:pt x="5303894" y="953221"/>
                  <a:pt x="5287291" y="970494"/>
                  <a:pt x="5272538" y="970494"/>
                </a:cubicBezTo>
                <a:cubicBezTo>
                  <a:pt x="5252253" y="970494"/>
                  <a:pt x="5237499" y="953221"/>
                  <a:pt x="5237499" y="934028"/>
                </a:cubicBezTo>
                <a:cubicBezTo>
                  <a:pt x="5237499" y="912919"/>
                  <a:pt x="5252253" y="895646"/>
                  <a:pt x="5272538" y="895646"/>
                </a:cubicBezTo>
                <a:cubicBezTo>
                  <a:pt x="5287291" y="895646"/>
                  <a:pt x="5303894" y="912919"/>
                  <a:pt x="5303894" y="934028"/>
                </a:cubicBezTo>
                <a:close/>
                <a:moveTo>
                  <a:pt x="5303894" y="753917"/>
                </a:moveTo>
                <a:cubicBezTo>
                  <a:pt x="5303894" y="775570"/>
                  <a:pt x="5287296" y="791318"/>
                  <a:pt x="5272538" y="791318"/>
                </a:cubicBezTo>
                <a:cubicBezTo>
                  <a:pt x="5252253" y="791318"/>
                  <a:pt x="5237499" y="775570"/>
                  <a:pt x="5237499" y="753917"/>
                </a:cubicBezTo>
                <a:cubicBezTo>
                  <a:pt x="5237499" y="734231"/>
                  <a:pt x="5252253" y="716516"/>
                  <a:pt x="5272538" y="716516"/>
                </a:cubicBezTo>
                <a:cubicBezTo>
                  <a:pt x="5287296" y="716516"/>
                  <a:pt x="5303894" y="734231"/>
                  <a:pt x="5303894" y="753917"/>
                </a:cubicBezTo>
                <a:close/>
                <a:moveTo>
                  <a:pt x="5303897" y="574787"/>
                </a:moveTo>
                <a:cubicBezTo>
                  <a:pt x="5303897" y="596440"/>
                  <a:pt x="5287299" y="612188"/>
                  <a:pt x="5272543" y="612188"/>
                </a:cubicBezTo>
                <a:cubicBezTo>
                  <a:pt x="5252255" y="612188"/>
                  <a:pt x="5237501" y="596440"/>
                  <a:pt x="5237501" y="574787"/>
                </a:cubicBezTo>
                <a:cubicBezTo>
                  <a:pt x="5237501" y="555104"/>
                  <a:pt x="5252255" y="537388"/>
                  <a:pt x="5272543" y="537388"/>
                </a:cubicBezTo>
                <a:cubicBezTo>
                  <a:pt x="5287299" y="537388"/>
                  <a:pt x="5303897" y="555104"/>
                  <a:pt x="5303897" y="574787"/>
                </a:cubicBezTo>
                <a:close/>
                <a:moveTo>
                  <a:pt x="5303897" y="393300"/>
                </a:moveTo>
                <a:cubicBezTo>
                  <a:pt x="5303897" y="413587"/>
                  <a:pt x="5287299" y="424654"/>
                  <a:pt x="5272543" y="424654"/>
                </a:cubicBezTo>
                <a:cubicBezTo>
                  <a:pt x="5252255" y="424654"/>
                  <a:pt x="5237501" y="413587"/>
                  <a:pt x="5237501" y="393300"/>
                </a:cubicBezTo>
                <a:cubicBezTo>
                  <a:pt x="5237501" y="374856"/>
                  <a:pt x="5252255" y="358258"/>
                  <a:pt x="5272543" y="358258"/>
                </a:cubicBezTo>
                <a:cubicBezTo>
                  <a:pt x="5287299" y="358258"/>
                  <a:pt x="5303897" y="374856"/>
                  <a:pt x="5303897" y="393300"/>
                </a:cubicBezTo>
                <a:close/>
                <a:moveTo>
                  <a:pt x="5303897" y="214172"/>
                </a:moveTo>
                <a:cubicBezTo>
                  <a:pt x="5303897" y="228926"/>
                  <a:pt x="5287299" y="245526"/>
                  <a:pt x="5268856" y="245526"/>
                </a:cubicBezTo>
                <a:cubicBezTo>
                  <a:pt x="5252255" y="245526"/>
                  <a:pt x="5237501" y="228926"/>
                  <a:pt x="5237501" y="214172"/>
                </a:cubicBezTo>
                <a:cubicBezTo>
                  <a:pt x="5237501" y="193884"/>
                  <a:pt x="5252255" y="179131"/>
                  <a:pt x="5268856" y="179131"/>
                </a:cubicBezTo>
                <a:cubicBezTo>
                  <a:pt x="5287299" y="179131"/>
                  <a:pt x="5303897" y="193884"/>
                  <a:pt x="5303897" y="214172"/>
                </a:cubicBezTo>
                <a:close/>
                <a:moveTo>
                  <a:pt x="5303897" y="35042"/>
                </a:moveTo>
                <a:cubicBezTo>
                  <a:pt x="5303897" y="49796"/>
                  <a:pt x="5287299" y="66396"/>
                  <a:pt x="5268856" y="66396"/>
                </a:cubicBezTo>
                <a:cubicBezTo>
                  <a:pt x="5252255" y="66396"/>
                  <a:pt x="5237501" y="49796"/>
                  <a:pt x="5237501" y="35042"/>
                </a:cubicBezTo>
                <a:cubicBezTo>
                  <a:pt x="5237501" y="14754"/>
                  <a:pt x="5252255" y="0"/>
                  <a:pt x="5268856" y="0"/>
                </a:cubicBezTo>
                <a:cubicBezTo>
                  <a:pt x="5287299" y="0"/>
                  <a:pt x="5303897" y="14754"/>
                  <a:pt x="5303897" y="35042"/>
                </a:cubicBezTo>
                <a:close/>
                <a:moveTo>
                  <a:pt x="5483025" y="1472913"/>
                </a:moveTo>
                <a:cubicBezTo>
                  <a:pt x="5483025" y="1493201"/>
                  <a:pt x="5466422" y="1507957"/>
                  <a:pt x="5451667" y="1507957"/>
                </a:cubicBezTo>
                <a:cubicBezTo>
                  <a:pt x="5431380" y="1507957"/>
                  <a:pt x="5416624" y="1493201"/>
                  <a:pt x="5416624" y="1472913"/>
                </a:cubicBezTo>
                <a:cubicBezTo>
                  <a:pt x="5416624" y="1456316"/>
                  <a:pt x="5431380" y="1441562"/>
                  <a:pt x="5451667" y="1441562"/>
                </a:cubicBezTo>
                <a:cubicBezTo>
                  <a:pt x="5466422" y="1441562"/>
                  <a:pt x="5483025" y="1456316"/>
                  <a:pt x="5483025" y="1472913"/>
                </a:cubicBezTo>
                <a:close/>
                <a:moveTo>
                  <a:pt x="5483025" y="1293783"/>
                </a:moveTo>
                <a:cubicBezTo>
                  <a:pt x="5483025" y="1312227"/>
                  <a:pt x="5466422" y="1328828"/>
                  <a:pt x="5451667" y="1328828"/>
                </a:cubicBezTo>
                <a:cubicBezTo>
                  <a:pt x="5431380" y="1328828"/>
                  <a:pt x="5416624" y="1312227"/>
                  <a:pt x="5416624" y="1293783"/>
                </a:cubicBezTo>
                <a:cubicBezTo>
                  <a:pt x="5416624" y="1277186"/>
                  <a:pt x="5431380" y="1262431"/>
                  <a:pt x="5451667" y="1262431"/>
                </a:cubicBezTo>
                <a:cubicBezTo>
                  <a:pt x="5466422" y="1262431"/>
                  <a:pt x="5483025" y="1277186"/>
                  <a:pt x="5483025" y="1293783"/>
                </a:cubicBezTo>
                <a:close/>
                <a:moveTo>
                  <a:pt x="5483025" y="1114656"/>
                </a:moveTo>
                <a:cubicBezTo>
                  <a:pt x="5483025" y="1133100"/>
                  <a:pt x="5466429" y="1149700"/>
                  <a:pt x="5451673" y="1149700"/>
                </a:cubicBezTo>
                <a:cubicBezTo>
                  <a:pt x="5431380" y="1149700"/>
                  <a:pt x="5416629" y="1133100"/>
                  <a:pt x="5416629" y="1114656"/>
                </a:cubicBezTo>
                <a:cubicBezTo>
                  <a:pt x="5416629" y="1094368"/>
                  <a:pt x="5431380" y="1083304"/>
                  <a:pt x="5451673" y="1083304"/>
                </a:cubicBezTo>
                <a:cubicBezTo>
                  <a:pt x="5466429" y="1083304"/>
                  <a:pt x="5483025" y="1094368"/>
                  <a:pt x="5483025" y="1114656"/>
                </a:cubicBezTo>
                <a:close/>
                <a:moveTo>
                  <a:pt x="5483029" y="934028"/>
                </a:moveTo>
                <a:cubicBezTo>
                  <a:pt x="5483029" y="953221"/>
                  <a:pt x="5466435" y="970494"/>
                  <a:pt x="5451675" y="970494"/>
                </a:cubicBezTo>
                <a:cubicBezTo>
                  <a:pt x="5431393" y="970494"/>
                  <a:pt x="5416634" y="953221"/>
                  <a:pt x="5416634" y="934028"/>
                </a:cubicBezTo>
                <a:cubicBezTo>
                  <a:pt x="5416634" y="912919"/>
                  <a:pt x="5431393" y="895646"/>
                  <a:pt x="5451675" y="895646"/>
                </a:cubicBezTo>
                <a:cubicBezTo>
                  <a:pt x="5466435" y="895646"/>
                  <a:pt x="5483029" y="912919"/>
                  <a:pt x="5483029" y="934028"/>
                </a:cubicBezTo>
                <a:close/>
                <a:moveTo>
                  <a:pt x="5483029" y="753917"/>
                </a:moveTo>
                <a:cubicBezTo>
                  <a:pt x="5483029" y="775570"/>
                  <a:pt x="5466435" y="791318"/>
                  <a:pt x="5451675" y="791318"/>
                </a:cubicBezTo>
                <a:cubicBezTo>
                  <a:pt x="5431393" y="791318"/>
                  <a:pt x="5416634" y="775570"/>
                  <a:pt x="5416634" y="753917"/>
                </a:cubicBezTo>
                <a:cubicBezTo>
                  <a:pt x="5416634" y="734231"/>
                  <a:pt x="5431393" y="716516"/>
                  <a:pt x="5451675" y="716516"/>
                </a:cubicBezTo>
                <a:cubicBezTo>
                  <a:pt x="5466435" y="716516"/>
                  <a:pt x="5483029" y="734231"/>
                  <a:pt x="5483029" y="753917"/>
                </a:cubicBezTo>
                <a:close/>
                <a:moveTo>
                  <a:pt x="5483029" y="574787"/>
                </a:moveTo>
                <a:cubicBezTo>
                  <a:pt x="5483029" y="596440"/>
                  <a:pt x="5466435" y="612188"/>
                  <a:pt x="5451675" y="612188"/>
                </a:cubicBezTo>
                <a:cubicBezTo>
                  <a:pt x="5431393" y="612188"/>
                  <a:pt x="5416634" y="596440"/>
                  <a:pt x="5416634" y="574787"/>
                </a:cubicBezTo>
                <a:cubicBezTo>
                  <a:pt x="5416634" y="555104"/>
                  <a:pt x="5431393" y="537388"/>
                  <a:pt x="5451675" y="537388"/>
                </a:cubicBezTo>
                <a:cubicBezTo>
                  <a:pt x="5466435" y="537388"/>
                  <a:pt x="5483029" y="555104"/>
                  <a:pt x="5483029" y="574787"/>
                </a:cubicBezTo>
                <a:close/>
                <a:moveTo>
                  <a:pt x="5483037" y="393300"/>
                </a:moveTo>
                <a:cubicBezTo>
                  <a:pt x="5483037" y="413587"/>
                  <a:pt x="5466437" y="424654"/>
                  <a:pt x="5451675" y="424654"/>
                </a:cubicBezTo>
                <a:cubicBezTo>
                  <a:pt x="5431393" y="424654"/>
                  <a:pt x="5416634" y="413587"/>
                  <a:pt x="5416634" y="393300"/>
                </a:cubicBezTo>
                <a:cubicBezTo>
                  <a:pt x="5416634" y="374856"/>
                  <a:pt x="5431393" y="358258"/>
                  <a:pt x="5451675" y="358258"/>
                </a:cubicBezTo>
                <a:cubicBezTo>
                  <a:pt x="5466437" y="358258"/>
                  <a:pt x="5483037" y="374856"/>
                  <a:pt x="5483037" y="393300"/>
                </a:cubicBezTo>
                <a:close/>
                <a:moveTo>
                  <a:pt x="5483037" y="214172"/>
                </a:moveTo>
                <a:cubicBezTo>
                  <a:pt x="5483037" y="228926"/>
                  <a:pt x="5466437" y="245526"/>
                  <a:pt x="5451675" y="245526"/>
                </a:cubicBezTo>
                <a:cubicBezTo>
                  <a:pt x="5431393" y="245526"/>
                  <a:pt x="5416634" y="228926"/>
                  <a:pt x="5416634" y="214172"/>
                </a:cubicBezTo>
                <a:cubicBezTo>
                  <a:pt x="5416634" y="193884"/>
                  <a:pt x="5431393" y="179131"/>
                  <a:pt x="5451675" y="179131"/>
                </a:cubicBezTo>
                <a:cubicBezTo>
                  <a:pt x="5466437" y="179131"/>
                  <a:pt x="5483037" y="193884"/>
                  <a:pt x="5483037" y="214172"/>
                </a:cubicBezTo>
                <a:close/>
                <a:moveTo>
                  <a:pt x="5483037" y="35042"/>
                </a:moveTo>
                <a:cubicBezTo>
                  <a:pt x="5483037" y="49796"/>
                  <a:pt x="5466437" y="66396"/>
                  <a:pt x="5451675" y="66396"/>
                </a:cubicBezTo>
                <a:cubicBezTo>
                  <a:pt x="5431393" y="66396"/>
                  <a:pt x="5416634" y="49796"/>
                  <a:pt x="5416634" y="35042"/>
                </a:cubicBezTo>
                <a:cubicBezTo>
                  <a:pt x="5416634" y="14754"/>
                  <a:pt x="5431393" y="0"/>
                  <a:pt x="5451675" y="0"/>
                </a:cubicBezTo>
                <a:cubicBezTo>
                  <a:pt x="5466437" y="0"/>
                  <a:pt x="5483037" y="14754"/>
                  <a:pt x="5483037" y="35042"/>
                </a:cubicBezTo>
                <a:close/>
                <a:moveTo>
                  <a:pt x="5662157" y="1472913"/>
                </a:moveTo>
                <a:cubicBezTo>
                  <a:pt x="5662157" y="1493201"/>
                  <a:pt x="5651087" y="1507957"/>
                  <a:pt x="5630800" y="1507957"/>
                </a:cubicBezTo>
                <a:cubicBezTo>
                  <a:pt x="5610512" y="1507957"/>
                  <a:pt x="5595756" y="1493201"/>
                  <a:pt x="5595756" y="1472913"/>
                </a:cubicBezTo>
                <a:cubicBezTo>
                  <a:pt x="5595756" y="1456316"/>
                  <a:pt x="5610512" y="1441562"/>
                  <a:pt x="5630800" y="1441562"/>
                </a:cubicBezTo>
                <a:cubicBezTo>
                  <a:pt x="5651087" y="1441562"/>
                  <a:pt x="5662157" y="1456316"/>
                  <a:pt x="5662157" y="1472913"/>
                </a:cubicBezTo>
                <a:close/>
                <a:moveTo>
                  <a:pt x="5662164" y="1293783"/>
                </a:moveTo>
                <a:cubicBezTo>
                  <a:pt x="5662164" y="1312227"/>
                  <a:pt x="5651087" y="1328828"/>
                  <a:pt x="5630805" y="1328828"/>
                </a:cubicBezTo>
                <a:cubicBezTo>
                  <a:pt x="5610518" y="1328828"/>
                  <a:pt x="5595756" y="1312227"/>
                  <a:pt x="5595756" y="1293783"/>
                </a:cubicBezTo>
                <a:cubicBezTo>
                  <a:pt x="5595756" y="1277186"/>
                  <a:pt x="5610518" y="1262431"/>
                  <a:pt x="5630805" y="1262431"/>
                </a:cubicBezTo>
                <a:cubicBezTo>
                  <a:pt x="5651087" y="1262431"/>
                  <a:pt x="5662164" y="1277186"/>
                  <a:pt x="5662164" y="1293783"/>
                </a:cubicBezTo>
                <a:close/>
                <a:moveTo>
                  <a:pt x="5662164" y="1114656"/>
                </a:moveTo>
                <a:cubicBezTo>
                  <a:pt x="5662164" y="1133100"/>
                  <a:pt x="5651095" y="1149700"/>
                  <a:pt x="5630805" y="1149700"/>
                </a:cubicBezTo>
                <a:cubicBezTo>
                  <a:pt x="5610518" y="1149700"/>
                  <a:pt x="5595759" y="1133100"/>
                  <a:pt x="5595759" y="1114656"/>
                </a:cubicBezTo>
                <a:cubicBezTo>
                  <a:pt x="5595759" y="1094368"/>
                  <a:pt x="5610518" y="1083304"/>
                  <a:pt x="5630805" y="1083304"/>
                </a:cubicBezTo>
                <a:cubicBezTo>
                  <a:pt x="5651095" y="1083304"/>
                  <a:pt x="5662164" y="1094368"/>
                  <a:pt x="5662164" y="1114656"/>
                </a:cubicBezTo>
                <a:close/>
                <a:moveTo>
                  <a:pt x="5662164" y="934028"/>
                </a:moveTo>
                <a:cubicBezTo>
                  <a:pt x="5662164" y="953221"/>
                  <a:pt x="5651098" y="970494"/>
                  <a:pt x="5630813" y="970494"/>
                </a:cubicBezTo>
                <a:cubicBezTo>
                  <a:pt x="5610526" y="970494"/>
                  <a:pt x="5595764" y="953221"/>
                  <a:pt x="5595764" y="934028"/>
                </a:cubicBezTo>
                <a:cubicBezTo>
                  <a:pt x="5595764" y="912919"/>
                  <a:pt x="5610526" y="895646"/>
                  <a:pt x="5630813" y="895646"/>
                </a:cubicBezTo>
                <a:cubicBezTo>
                  <a:pt x="5651098" y="895646"/>
                  <a:pt x="5662164" y="912919"/>
                  <a:pt x="5662164" y="934028"/>
                </a:cubicBezTo>
                <a:close/>
                <a:moveTo>
                  <a:pt x="5662164" y="753917"/>
                </a:moveTo>
                <a:cubicBezTo>
                  <a:pt x="5662164" y="775570"/>
                  <a:pt x="5651098" y="791318"/>
                  <a:pt x="5630813" y="791318"/>
                </a:cubicBezTo>
                <a:cubicBezTo>
                  <a:pt x="5610526" y="791318"/>
                  <a:pt x="5595764" y="775570"/>
                  <a:pt x="5595764" y="753917"/>
                </a:cubicBezTo>
                <a:cubicBezTo>
                  <a:pt x="5595764" y="734231"/>
                  <a:pt x="5610526" y="716516"/>
                  <a:pt x="5630813" y="716516"/>
                </a:cubicBezTo>
                <a:cubicBezTo>
                  <a:pt x="5651098" y="716516"/>
                  <a:pt x="5662164" y="734231"/>
                  <a:pt x="5662164" y="753917"/>
                </a:cubicBezTo>
                <a:close/>
                <a:moveTo>
                  <a:pt x="5662169" y="574787"/>
                </a:moveTo>
                <a:cubicBezTo>
                  <a:pt x="5662169" y="596440"/>
                  <a:pt x="5651103" y="612188"/>
                  <a:pt x="5630813" y="612188"/>
                </a:cubicBezTo>
                <a:cubicBezTo>
                  <a:pt x="5610526" y="612188"/>
                  <a:pt x="5595766" y="596440"/>
                  <a:pt x="5595766" y="574787"/>
                </a:cubicBezTo>
                <a:cubicBezTo>
                  <a:pt x="5595766" y="555104"/>
                  <a:pt x="5610526" y="537388"/>
                  <a:pt x="5630813" y="537388"/>
                </a:cubicBezTo>
                <a:cubicBezTo>
                  <a:pt x="5651103" y="537388"/>
                  <a:pt x="5662169" y="555104"/>
                  <a:pt x="5662169" y="574787"/>
                </a:cubicBezTo>
                <a:close/>
                <a:moveTo>
                  <a:pt x="5662169" y="393300"/>
                </a:moveTo>
                <a:cubicBezTo>
                  <a:pt x="5662169" y="413587"/>
                  <a:pt x="5651108" y="424654"/>
                  <a:pt x="5630813" y="424654"/>
                </a:cubicBezTo>
                <a:cubicBezTo>
                  <a:pt x="5610526" y="424654"/>
                  <a:pt x="5595766" y="413587"/>
                  <a:pt x="5595766" y="393300"/>
                </a:cubicBezTo>
                <a:cubicBezTo>
                  <a:pt x="5595766" y="374856"/>
                  <a:pt x="5610526" y="358258"/>
                  <a:pt x="5630813" y="358258"/>
                </a:cubicBezTo>
                <a:cubicBezTo>
                  <a:pt x="5651108" y="358258"/>
                  <a:pt x="5662169" y="374856"/>
                  <a:pt x="5662169" y="393300"/>
                </a:cubicBezTo>
                <a:close/>
                <a:moveTo>
                  <a:pt x="5662169" y="214172"/>
                </a:moveTo>
                <a:cubicBezTo>
                  <a:pt x="5662169" y="228926"/>
                  <a:pt x="5651108" y="245526"/>
                  <a:pt x="5630813" y="245526"/>
                </a:cubicBezTo>
                <a:cubicBezTo>
                  <a:pt x="5610526" y="245526"/>
                  <a:pt x="5595766" y="228926"/>
                  <a:pt x="5595766" y="214172"/>
                </a:cubicBezTo>
                <a:cubicBezTo>
                  <a:pt x="5595766" y="193884"/>
                  <a:pt x="5610526" y="179131"/>
                  <a:pt x="5630813" y="179131"/>
                </a:cubicBezTo>
                <a:cubicBezTo>
                  <a:pt x="5651108" y="179131"/>
                  <a:pt x="5662169" y="193884"/>
                  <a:pt x="5662169" y="214172"/>
                </a:cubicBezTo>
                <a:close/>
                <a:moveTo>
                  <a:pt x="5662169" y="35042"/>
                </a:moveTo>
                <a:cubicBezTo>
                  <a:pt x="5662169" y="49796"/>
                  <a:pt x="5651108" y="66396"/>
                  <a:pt x="5630813" y="66396"/>
                </a:cubicBezTo>
                <a:cubicBezTo>
                  <a:pt x="5610526" y="66396"/>
                  <a:pt x="5595766" y="49796"/>
                  <a:pt x="5595766" y="35042"/>
                </a:cubicBezTo>
                <a:cubicBezTo>
                  <a:pt x="5595766" y="14754"/>
                  <a:pt x="5610526" y="0"/>
                  <a:pt x="5630813" y="0"/>
                </a:cubicBezTo>
                <a:cubicBezTo>
                  <a:pt x="5651108" y="0"/>
                  <a:pt x="5662169" y="14754"/>
                  <a:pt x="5662169" y="35042"/>
                </a:cubicBezTo>
                <a:close/>
                <a:moveTo>
                  <a:pt x="5849689" y="1472913"/>
                </a:moveTo>
                <a:cubicBezTo>
                  <a:pt x="5849689" y="1493201"/>
                  <a:pt x="5833945" y="1507957"/>
                  <a:pt x="5812287" y="1507957"/>
                </a:cubicBezTo>
                <a:cubicBezTo>
                  <a:pt x="5792609" y="1507957"/>
                  <a:pt x="5774889" y="1493201"/>
                  <a:pt x="5774889" y="1472913"/>
                </a:cubicBezTo>
                <a:cubicBezTo>
                  <a:pt x="5774889" y="1456316"/>
                  <a:pt x="5792609" y="1441562"/>
                  <a:pt x="5812287" y="1441562"/>
                </a:cubicBezTo>
                <a:cubicBezTo>
                  <a:pt x="5833945" y="1441562"/>
                  <a:pt x="5849689" y="1456316"/>
                  <a:pt x="5849689" y="1472913"/>
                </a:cubicBezTo>
                <a:close/>
                <a:moveTo>
                  <a:pt x="5849694" y="1293783"/>
                </a:moveTo>
                <a:cubicBezTo>
                  <a:pt x="5849694" y="1312227"/>
                  <a:pt x="5833945" y="1328828"/>
                  <a:pt x="5812295" y="1328828"/>
                </a:cubicBezTo>
                <a:cubicBezTo>
                  <a:pt x="5792609" y="1328828"/>
                  <a:pt x="5774891" y="1312227"/>
                  <a:pt x="5774891" y="1293783"/>
                </a:cubicBezTo>
                <a:cubicBezTo>
                  <a:pt x="5774891" y="1277186"/>
                  <a:pt x="5792609" y="1262431"/>
                  <a:pt x="5812295" y="1262431"/>
                </a:cubicBezTo>
                <a:cubicBezTo>
                  <a:pt x="5833945" y="1262431"/>
                  <a:pt x="5849694" y="1277186"/>
                  <a:pt x="5849694" y="1293783"/>
                </a:cubicBezTo>
                <a:close/>
                <a:moveTo>
                  <a:pt x="5849694" y="1114656"/>
                </a:moveTo>
                <a:cubicBezTo>
                  <a:pt x="5849694" y="1133100"/>
                  <a:pt x="5833953" y="1149700"/>
                  <a:pt x="5812295" y="1149700"/>
                </a:cubicBezTo>
                <a:cubicBezTo>
                  <a:pt x="5792609" y="1149700"/>
                  <a:pt x="5774897" y="1133100"/>
                  <a:pt x="5774897" y="1114656"/>
                </a:cubicBezTo>
                <a:cubicBezTo>
                  <a:pt x="5774897" y="1094368"/>
                  <a:pt x="5792609" y="1083304"/>
                  <a:pt x="5812295" y="1083304"/>
                </a:cubicBezTo>
                <a:cubicBezTo>
                  <a:pt x="5833953" y="1083304"/>
                  <a:pt x="5849694" y="1094368"/>
                  <a:pt x="5849694" y="1114656"/>
                </a:cubicBezTo>
                <a:close/>
                <a:moveTo>
                  <a:pt x="5849699" y="934028"/>
                </a:moveTo>
                <a:cubicBezTo>
                  <a:pt x="5849699" y="953221"/>
                  <a:pt x="5833953" y="970494"/>
                  <a:pt x="5812300" y="970494"/>
                </a:cubicBezTo>
                <a:cubicBezTo>
                  <a:pt x="5792617" y="970494"/>
                  <a:pt x="5774897" y="953221"/>
                  <a:pt x="5774897" y="934028"/>
                </a:cubicBezTo>
                <a:cubicBezTo>
                  <a:pt x="5774897" y="912919"/>
                  <a:pt x="5792617" y="895646"/>
                  <a:pt x="5812300" y="895646"/>
                </a:cubicBezTo>
                <a:cubicBezTo>
                  <a:pt x="5833953" y="895646"/>
                  <a:pt x="5849699" y="912919"/>
                  <a:pt x="5849699" y="934028"/>
                </a:cubicBezTo>
                <a:close/>
                <a:moveTo>
                  <a:pt x="5849699" y="753917"/>
                </a:moveTo>
                <a:cubicBezTo>
                  <a:pt x="5849699" y="775570"/>
                  <a:pt x="5833953" y="791318"/>
                  <a:pt x="5812300" y="791318"/>
                </a:cubicBezTo>
                <a:cubicBezTo>
                  <a:pt x="5792617" y="791318"/>
                  <a:pt x="5774897" y="775570"/>
                  <a:pt x="5774897" y="753917"/>
                </a:cubicBezTo>
                <a:cubicBezTo>
                  <a:pt x="5774897" y="734231"/>
                  <a:pt x="5792617" y="716516"/>
                  <a:pt x="5812300" y="716516"/>
                </a:cubicBezTo>
                <a:cubicBezTo>
                  <a:pt x="5833953" y="716516"/>
                  <a:pt x="5849699" y="734231"/>
                  <a:pt x="5849699" y="753917"/>
                </a:cubicBezTo>
                <a:close/>
                <a:moveTo>
                  <a:pt x="5849704" y="574787"/>
                </a:moveTo>
                <a:cubicBezTo>
                  <a:pt x="5849704" y="596440"/>
                  <a:pt x="5833953" y="612188"/>
                  <a:pt x="5812308" y="612188"/>
                </a:cubicBezTo>
                <a:cubicBezTo>
                  <a:pt x="5792617" y="612188"/>
                  <a:pt x="5774904" y="596440"/>
                  <a:pt x="5774904" y="574787"/>
                </a:cubicBezTo>
                <a:cubicBezTo>
                  <a:pt x="5774904" y="555104"/>
                  <a:pt x="5792617" y="537388"/>
                  <a:pt x="5812308" y="537388"/>
                </a:cubicBezTo>
                <a:cubicBezTo>
                  <a:pt x="5833953" y="537388"/>
                  <a:pt x="5849704" y="555104"/>
                  <a:pt x="5849704" y="574787"/>
                </a:cubicBezTo>
                <a:close/>
                <a:moveTo>
                  <a:pt x="5849704" y="393300"/>
                </a:moveTo>
                <a:cubicBezTo>
                  <a:pt x="5849704" y="413587"/>
                  <a:pt x="5833953" y="424654"/>
                  <a:pt x="5812308" y="424654"/>
                </a:cubicBezTo>
                <a:cubicBezTo>
                  <a:pt x="5792617" y="424654"/>
                  <a:pt x="5774904" y="413587"/>
                  <a:pt x="5774904" y="393300"/>
                </a:cubicBezTo>
                <a:cubicBezTo>
                  <a:pt x="5774904" y="374856"/>
                  <a:pt x="5792617" y="358258"/>
                  <a:pt x="5812308" y="358258"/>
                </a:cubicBezTo>
                <a:cubicBezTo>
                  <a:pt x="5833953" y="358258"/>
                  <a:pt x="5849704" y="374856"/>
                  <a:pt x="5849704" y="393300"/>
                </a:cubicBezTo>
                <a:close/>
                <a:moveTo>
                  <a:pt x="5849704" y="214172"/>
                </a:moveTo>
                <a:cubicBezTo>
                  <a:pt x="5849704" y="228926"/>
                  <a:pt x="5833953" y="245526"/>
                  <a:pt x="5812308" y="245526"/>
                </a:cubicBezTo>
                <a:cubicBezTo>
                  <a:pt x="5792617" y="245526"/>
                  <a:pt x="5774904" y="228926"/>
                  <a:pt x="5774904" y="214172"/>
                </a:cubicBezTo>
                <a:cubicBezTo>
                  <a:pt x="5774904" y="193884"/>
                  <a:pt x="5792617" y="179131"/>
                  <a:pt x="5812308" y="179131"/>
                </a:cubicBezTo>
                <a:cubicBezTo>
                  <a:pt x="5833953" y="179131"/>
                  <a:pt x="5849704" y="193884"/>
                  <a:pt x="5849704" y="214172"/>
                </a:cubicBezTo>
                <a:close/>
                <a:moveTo>
                  <a:pt x="5849704" y="31352"/>
                </a:moveTo>
                <a:cubicBezTo>
                  <a:pt x="5849704" y="49796"/>
                  <a:pt x="5833953" y="66396"/>
                  <a:pt x="5812308" y="66396"/>
                </a:cubicBezTo>
                <a:cubicBezTo>
                  <a:pt x="5792617" y="66396"/>
                  <a:pt x="5774904" y="49796"/>
                  <a:pt x="5774904" y="31352"/>
                </a:cubicBezTo>
                <a:cubicBezTo>
                  <a:pt x="5774904" y="14754"/>
                  <a:pt x="5792617" y="0"/>
                  <a:pt x="5812308" y="0"/>
                </a:cubicBezTo>
                <a:cubicBezTo>
                  <a:pt x="5833953" y="0"/>
                  <a:pt x="5849704" y="14754"/>
                  <a:pt x="5849704" y="31352"/>
                </a:cubicBezTo>
                <a:close/>
                <a:moveTo>
                  <a:pt x="6028821" y="1472913"/>
                </a:moveTo>
                <a:cubicBezTo>
                  <a:pt x="6028821" y="1493201"/>
                  <a:pt x="6013073" y="1507957"/>
                  <a:pt x="5991422" y="1507957"/>
                </a:cubicBezTo>
                <a:cubicBezTo>
                  <a:pt x="5971737" y="1507957"/>
                  <a:pt x="5954021" y="1493201"/>
                  <a:pt x="5954021" y="1472913"/>
                </a:cubicBezTo>
                <a:cubicBezTo>
                  <a:pt x="5954021" y="1456316"/>
                  <a:pt x="5971737" y="1441562"/>
                  <a:pt x="5991422" y="1441562"/>
                </a:cubicBezTo>
                <a:cubicBezTo>
                  <a:pt x="6013073" y="1441562"/>
                  <a:pt x="6028821" y="1456316"/>
                  <a:pt x="6028821" y="1472913"/>
                </a:cubicBezTo>
                <a:close/>
                <a:moveTo>
                  <a:pt x="6028826" y="1293783"/>
                </a:moveTo>
                <a:cubicBezTo>
                  <a:pt x="6028826" y="1312227"/>
                  <a:pt x="6013080" y="1328828"/>
                  <a:pt x="5991422" y="1328828"/>
                </a:cubicBezTo>
                <a:cubicBezTo>
                  <a:pt x="5971745" y="1328828"/>
                  <a:pt x="5954021" y="1312227"/>
                  <a:pt x="5954021" y="1293783"/>
                </a:cubicBezTo>
                <a:cubicBezTo>
                  <a:pt x="5954021" y="1277186"/>
                  <a:pt x="5971745" y="1262431"/>
                  <a:pt x="5991422" y="1262431"/>
                </a:cubicBezTo>
                <a:cubicBezTo>
                  <a:pt x="6013080" y="1262431"/>
                  <a:pt x="6028826" y="1277186"/>
                  <a:pt x="6028826" y="1293783"/>
                </a:cubicBezTo>
                <a:close/>
                <a:moveTo>
                  <a:pt x="6028826" y="1114656"/>
                </a:moveTo>
                <a:cubicBezTo>
                  <a:pt x="6028826" y="1133100"/>
                  <a:pt x="6013080" y="1149700"/>
                  <a:pt x="5991427" y="1149700"/>
                </a:cubicBezTo>
                <a:cubicBezTo>
                  <a:pt x="5971745" y="1149700"/>
                  <a:pt x="5954021" y="1133100"/>
                  <a:pt x="5954021" y="1114656"/>
                </a:cubicBezTo>
                <a:cubicBezTo>
                  <a:pt x="5954021" y="1094368"/>
                  <a:pt x="5971745" y="1083304"/>
                  <a:pt x="5991427" y="1083304"/>
                </a:cubicBezTo>
                <a:cubicBezTo>
                  <a:pt x="6013080" y="1083304"/>
                  <a:pt x="6028826" y="1094368"/>
                  <a:pt x="6028826" y="1114656"/>
                </a:cubicBezTo>
                <a:close/>
                <a:moveTo>
                  <a:pt x="6028829" y="934028"/>
                </a:moveTo>
                <a:cubicBezTo>
                  <a:pt x="6028829" y="953221"/>
                  <a:pt x="6013080" y="970494"/>
                  <a:pt x="5991427" y="970494"/>
                </a:cubicBezTo>
                <a:cubicBezTo>
                  <a:pt x="5971745" y="970494"/>
                  <a:pt x="5954021" y="953221"/>
                  <a:pt x="5954021" y="934028"/>
                </a:cubicBezTo>
                <a:cubicBezTo>
                  <a:pt x="5954021" y="912919"/>
                  <a:pt x="5971745" y="895646"/>
                  <a:pt x="5991427" y="895646"/>
                </a:cubicBezTo>
                <a:cubicBezTo>
                  <a:pt x="6013080" y="895646"/>
                  <a:pt x="6028829" y="912919"/>
                  <a:pt x="6028829" y="934028"/>
                </a:cubicBezTo>
                <a:close/>
                <a:moveTo>
                  <a:pt x="6028829" y="753917"/>
                </a:moveTo>
                <a:cubicBezTo>
                  <a:pt x="6028829" y="775570"/>
                  <a:pt x="6013080" y="791318"/>
                  <a:pt x="5991427" y="791318"/>
                </a:cubicBezTo>
                <a:cubicBezTo>
                  <a:pt x="5971745" y="791318"/>
                  <a:pt x="5954021" y="775570"/>
                  <a:pt x="5954021" y="753917"/>
                </a:cubicBezTo>
                <a:cubicBezTo>
                  <a:pt x="5954021" y="734231"/>
                  <a:pt x="5971745" y="716516"/>
                  <a:pt x="5991427" y="716516"/>
                </a:cubicBezTo>
                <a:cubicBezTo>
                  <a:pt x="6013080" y="716516"/>
                  <a:pt x="6028829" y="734231"/>
                  <a:pt x="6028829" y="753917"/>
                </a:cubicBezTo>
                <a:close/>
                <a:moveTo>
                  <a:pt x="6028831" y="572430"/>
                </a:moveTo>
                <a:cubicBezTo>
                  <a:pt x="6028831" y="592717"/>
                  <a:pt x="6013080" y="603784"/>
                  <a:pt x="5991427" y="603784"/>
                </a:cubicBezTo>
                <a:cubicBezTo>
                  <a:pt x="5971750" y="603784"/>
                  <a:pt x="5954032" y="592717"/>
                  <a:pt x="5954032" y="572430"/>
                </a:cubicBezTo>
                <a:cubicBezTo>
                  <a:pt x="5954032" y="553986"/>
                  <a:pt x="5971750" y="537388"/>
                  <a:pt x="5991427" y="537388"/>
                </a:cubicBezTo>
                <a:cubicBezTo>
                  <a:pt x="6013080" y="537388"/>
                  <a:pt x="6028831" y="553986"/>
                  <a:pt x="6028831" y="572430"/>
                </a:cubicBezTo>
                <a:close/>
                <a:moveTo>
                  <a:pt x="6028831" y="393300"/>
                </a:moveTo>
                <a:cubicBezTo>
                  <a:pt x="6028831" y="409897"/>
                  <a:pt x="6013085" y="424654"/>
                  <a:pt x="5991437" y="424654"/>
                </a:cubicBezTo>
                <a:cubicBezTo>
                  <a:pt x="5971755" y="424654"/>
                  <a:pt x="5954032" y="413587"/>
                  <a:pt x="5954032" y="393300"/>
                </a:cubicBezTo>
                <a:cubicBezTo>
                  <a:pt x="5954032" y="374856"/>
                  <a:pt x="5971755" y="358258"/>
                  <a:pt x="5991437" y="358258"/>
                </a:cubicBezTo>
                <a:cubicBezTo>
                  <a:pt x="6013085" y="358258"/>
                  <a:pt x="6028831" y="374856"/>
                  <a:pt x="6028831" y="393300"/>
                </a:cubicBezTo>
                <a:close/>
                <a:moveTo>
                  <a:pt x="6028831" y="214172"/>
                </a:moveTo>
                <a:cubicBezTo>
                  <a:pt x="6028831" y="228926"/>
                  <a:pt x="6013085" y="245526"/>
                  <a:pt x="5991437" y="245526"/>
                </a:cubicBezTo>
                <a:cubicBezTo>
                  <a:pt x="5971755" y="245526"/>
                  <a:pt x="5954032" y="228926"/>
                  <a:pt x="5954032" y="214172"/>
                </a:cubicBezTo>
                <a:cubicBezTo>
                  <a:pt x="5954032" y="193884"/>
                  <a:pt x="5971755" y="179131"/>
                  <a:pt x="5991437" y="179131"/>
                </a:cubicBezTo>
                <a:cubicBezTo>
                  <a:pt x="6013085" y="179131"/>
                  <a:pt x="6028831" y="193884"/>
                  <a:pt x="6028831" y="214172"/>
                </a:cubicBezTo>
                <a:close/>
                <a:moveTo>
                  <a:pt x="6028831" y="31352"/>
                </a:moveTo>
                <a:cubicBezTo>
                  <a:pt x="6028831" y="49796"/>
                  <a:pt x="6013085" y="66396"/>
                  <a:pt x="5991437" y="66396"/>
                </a:cubicBezTo>
                <a:cubicBezTo>
                  <a:pt x="5971755" y="66396"/>
                  <a:pt x="5954032" y="49796"/>
                  <a:pt x="5954032" y="31352"/>
                </a:cubicBezTo>
                <a:cubicBezTo>
                  <a:pt x="5954032" y="14754"/>
                  <a:pt x="5971755" y="0"/>
                  <a:pt x="5991437" y="0"/>
                </a:cubicBezTo>
                <a:cubicBezTo>
                  <a:pt x="6013085" y="0"/>
                  <a:pt x="6028831" y="14754"/>
                  <a:pt x="6028831" y="31352"/>
                </a:cubicBezTo>
                <a:close/>
                <a:moveTo>
                  <a:pt x="6207956" y="1114656"/>
                </a:moveTo>
                <a:cubicBezTo>
                  <a:pt x="6207956" y="1133100"/>
                  <a:pt x="6192208" y="1149700"/>
                  <a:pt x="6170565" y="1149700"/>
                </a:cubicBezTo>
                <a:cubicBezTo>
                  <a:pt x="6150877" y="1149700"/>
                  <a:pt x="6133167" y="1133100"/>
                  <a:pt x="6133167" y="1114656"/>
                </a:cubicBezTo>
                <a:cubicBezTo>
                  <a:pt x="6133167" y="1094368"/>
                  <a:pt x="6150877" y="1083304"/>
                  <a:pt x="6170565" y="1083304"/>
                </a:cubicBezTo>
                <a:cubicBezTo>
                  <a:pt x="6192208" y="1083304"/>
                  <a:pt x="6207956" y="1094368"/>
                  <a:pt x="6207956" y="1114656"/>
                </a:cubicBezTo>
                <a:close/>
                <a:moveTo>
                  <a:pt x="6207964" y="934028"/>
                </a:moveTo>
                <a:cubicBezTo>
                  <a:pt x="6207964" y="953221"/>
                  <a:pt x="6192215" y="970494"/>
                  <a:pt x="6170570" y="970494"/>
                </a:cubicBezTo>
                <a:cubicBezTo>
                  <a:pt x="6150880" y="970494"/>
                  <a:pt x="6133167" y="953221"/>
                  <a:pt x="6133167" y="934028"/>
                </a:cubicBezTo>
                <a:cubicBezTo>
                  <a:pt x="6133167" y="912919"/>
                  <a:pt x="6150880" y="895646"/>
                  <a:pt x="6170570" y="895646"/>
                </a:cubicBezTo>
                <a:cubicBezTo>
                  <a:pt x="6192215" y="895646"/>
                  <a:pt x="6207964" y="912919"/>
                  <a:pt x="6207964" y="934028"/>
                </a:cubicBezTo>
                <a:close/>
                <a:moveTo>
                  <a:pt x="6207964" y="753917"/>
                </a:moveTo>
                <a:cubicBezTo>
                  <a:pt x="6207964" y="775570"/>
                  <a:pt x="6192215" y="791318"/>
                  <a:pt x="6170570" y="791318"/>
                </a:cubicBezTo>
                <a:cubicBezTo>
                  <a:pt x="6150880" y="791318"/>
                  <a:pt x="6133167" y="775570"/>
                  <a:pt x="6133167" y="753917"/>
                </a:cubicBezTo>
                <a:cubicBezTo>
                  <a:pt x="6133167" y="734231"/>
                  <a:pt x="6150880" y="716516"/>
                  <a:pt x="6170570" y="716516"/>
                </a:cubicBezTo>
                <a:cubicBezTo>
                  <a:pt x="6192215" y="716516"/>
                  <a:pt x="6207964" y="734231"/>
                  <a:pt x="6207964" y="753917"/>
                </a:cubicBezTo>
                <a:close/>
                <a:moveTo>
                  <a:pt x="6207964" y="572430"/>
                </a:moveTo>
                <a:cubicBezTo>
                  <a:pt x="6207964" y="592717"/>
                  <a:pt x="6192215" y="603784"/>
                  <a:pt x="6170570" y="603784"/>
                </a:cubicBezTo>
                <a:cubicBezTo>
                  <a:pt x="6150887" y="603784"/>
                  <a:pt x="6133167" y="592717"/>
                  <a:pt x="6133167" y="572430"/>
                </a:cubicBezTo>
                <a:cubicBezTo>
                  <a:pt x="6133167" y="553986"/>
                  <a:pt x="6150887" y="537388"/>
                  <a:pt x="6170570" y="537388"/>
                </a:cubicBezTo>
                <a:cubicBezTo>
                  <a:pt x="6192215" y="537388"/>
                  <a:pt x="6207964" y="553986"/>
                  <a:pt x="6207964" y="572430"/>
                </a:cubicBezTo>
                <a:close/>
                <a:moveTo>
                  <a:pt x="6207969" y="393300"/>
                </a:moveTo>
                <a:cubicBezTo>
                  <a:pt x="6207969" y="409897"/>
                  <a:pt x="6192215" y="424654"/>
                  <a:pt x="6170570" y="424654"/>
                </a:cubicBezTo>
                <a:cubicBezTo>
                  <a:pt x="6150892" y="424654"/>
                  <a:pt x="6133174" y="409897"/>
                  <a:pt x="6133174" y="393300"/>
                </a:cubicBezTo>
                <a:cubicBezTo>
                  <a:pt x="6133174" y="374856"/>
                  <a:pt x="6150892" y="358258"/>
                  <a:pt x="6170570" y="358258"/>
                </a:cubicBezTo>
                <a:cubicBezTo>
                  <a:pt x="6192215" y="358258"/>
                  <a:pt x="6207969" y="374856"/>
                  <a:pt x="6207969" y="393300"/>
                </a:cubicBezTo>
                <a:close/>
                <a:moveTo>
                  <a:pt x="6207976" y="214172"/>
                </a:moveTo>
                <a:cubicBezTo>
                  <a:pt x="6207976" y="228926"/>
                  <a:pt x="6192215" y="245526"/>
                  <a:pt x="6170570" y="245526"/>
                </a:cubicBezTo>
                <a:cubicBezTo>
                  <a:pt x="6150892" y="245526"/>
                  <a:pt x="6133174" y="228926"/>
                  <a:pt x="6133174" y="214172"/>
                </a:cubicBezTo>
                <a:cubicBezTo>
                  <a:pt x="6133174" y="193884"/>
                  <a:pt x="6150892" y="179131"/>
                  <a:pt x="6170570" y="179131"/>
                </a:cubicBezTo>
                <a:cubicBezTo>
                  <a:pt x="6192215" y="179131"/>
                  <a:pt x="6207976" y="193884"/>
                  <a:pt x="6207976" y="214172"/>
                </a:cubicBezTo>
                <a:close/>
                <a:moveTo>
                  <a:pt x="6207976" y="31352"/>
                </a:moveTo>
                <a:cubicBezTo>
                  <a:pt x="6207976" y="49796"/>
                  <a:pt x="6192215" y="66396"/>
                  <a:pt x="6170570" y="66396"/>
                </a:cubicBezTo>
                <a:cubicBezTo>
                  <a:pt x="6150892" y="66396"/>
                  <a:pt x="6133174" y="49796"/>
                  <a:pt x="6133174" y="31352"/>
                </a:cubicBezTo>
                <a:cubicBezTo>
                  <a:pt x="6133174" y="14754"/>
                  <a:pt x="6150892" y="0"/>
                  <a:pt x="6170570" y="0"/>
                </a:cubicBezTo>
                <a:cubicBezTo>
                  <a:pt x="6192215" y="0"/>
                  <a:pt x="6207976" y="14754"/>
                  <a:pt x="6207976" y="31352"/>
                </a:cubicBezTo>
                <a:close/>
                <a:moveTo>
                  <a:pt x="6208080" y="1472913"/>
                </a:moveTo>
                <a:cubicBezTo>
                  <a:pt x="6208080" y="1493201"/>
                  <a:pt x="6193323" y="1507957"/>
                  <a:pt x="6173036" y="1507957"/>
                </a:cubicBezTo>
                <a:cubicBezTo>
                  <a:pt x="6154602" y="1507957"/>
                  <a:pt x="6141687" y="1493201"/>
                  <a:pt x="6141687" y="1472913"/>
                </a:cubicBezTo>
                <a:cubicBezTo>
                  <a:pt x="6141687" y="1456316"/>
                  <a:pt x="6154602" y="1441562"/>
                  <a:pt x="6173036" y="1441562"/>
                </a:cubicBezTo>
                <a:cubicBezTo>
                  <a:pt x="6193323" y="1441562"/>
                  <a:pt x="6208080" y="1456316"/>
                  <a:pt x="6208080" y="1472913"/>
                </a:cubicBezTo>
                <a:close/>
                <a:moveTo>
                  <a:pt x="6208087" y="1293783"/>
                </a:moveTo>
                <a:cubicBezTo>
                  <a:pt x="6208087" y="1312227"/>
                  <a:pt x="6193326" y="1328828"/>
                  <a:pt x="6173044" y="1328828"/>
                </a:cubicBezTo>
                <a:cubicBezTo>
                  <a:pt x="6154602" y="1328828"/>
                  <a:pt x="6141692" y="1312227"/>
                  <a:pt x="6141692" y="1293783"/>
                </a:cubicBezTo>
                <a:cubicBezTo>
                  <a:pt x="6141692" y="1277186"/>
                  <a:pt x="6154602" y="1262431"/>
                  <a:pt x="6173044" y="1262431"/>
                </a:cubicBezTo>
                <a:cubicBezTo>
                  <a:pt x="6193326" y="1262431"/>
                  <a:pt x="6208087" y="1277186"/>
                  <a:pt x="6208087" y="1293783"/>
                </a:cubicBezTo>
                <a:close/>
                <a:moveTo>
                  <a:pt x="6387212" y="1472913"/>
                </a:moveTo>
                <a:cubicBezTo>
                  <a:pt x="6387212" y="1493201"/>
                  <a:pt x="6370615" y="1507957"/>
                  <a:pt x="6350330" y="1507957"/>
                </a:cubicBezTo>
                <a:cubicBezTo>
                  <a:pt x="6335579" y="1507957"/>
                  <a:pt x="6320822" y="1493201"/>
                  <a:pt x="6320822" y="1472913"/>
                </a:cubicBezTo>
                <a:cubicBezTo>
                  <a:pt x="6320822" y="1456316"/>
                  <a:pt x="6335579" y="1441562"/>
                  <a:pt x="6350330" y="1441562"/>
                </a:cubicBezTo>
                <a:cubicBezTo>
                  <a:pt x="6370615" y="1441562"/>
                  <a:pt x="6387212" y="1456316"/>
                  <a:pt x="6387212" y="1472913"/>
                </a:cubicBezTo>
                <a:close/>
                <a:moveTo>
                  <a:pt x="6387212" y="1293783"/>
                </a:moveTo>
                <a:cubicBezTo>
                  <a:pt x="6387212" y="1312227"/>
                  <a:pt x="6370615" y="1328828"/>
                  <a:pt x="6350330" y="1328828"/>
                </a:cubicBezTo>
                <a:cubicBezTo>
                  <a:pt x="6335581" y="1328828"/>
                  <a:pt x="6320829" y="1312227"/>
                  <a:pt x="6320829" y="1293783"/>
                </a:cubicBezTo>
                <a:cubicBezTo>
                  <a:pt x="6320829" y="1273496"/>
                  <a:pt x="6331891" y="1262431"/>
                  <a:pt x="6350330" y="1262431"/>
                </a:cubicBezTo>
                <a:cubicBezTo>
                  <a:pt x="6370615" y="1262431"/>
                  <a:pt x="6387212" y="1273496"/>
                  <a:pt x="6387212" y="1293783"/>
                </a:cubicBezTo>
                <a:close/>
                <a:moveTo>
                  <a:pt x="6387212" y="1112172"/>
                </a:moveTo>
                <a:cubicBezTo>
                  <a:pt x="6387212" y="1131858"/>
                  <a:pt x="6370615" y="1149573"/>
                  <a:pt x="6350330" y="1149573"/>
                </a:cubicBezTo>
                <a:cubicBezTo>
                  <a:pt x="6331891" y="1149573"/>
                  <a:pt x="6320829" y="1131858"/>
                  <a:pt x="6320829" y="1112172"/>
                </a:cubicBezTo>
                <a:cubicBezTo>
                  <a:pt x="6320829" y="1090519"/>
                  <a:pt x="6331891" y="1074771"/>
                  <a:pt x="6350330" y="1074771"/>
                </a:cubicBezTo>
                <a:cubicBezTo>
                  <a:pt x="6370615" y="1074771"/>
                  <a:pt x="6387212" y="1090519"/>
                  <a:pt x="6387212" y="1112172"/>
                </a:cubicBezTo>
                <a:close/>
                <a:moveTo>
                  <a:pt x="6387220" y="934028"/>
                </a:moveTo>
                <a:cubicBezTo>
                  <a:pt x="6387220" y="953221"/>
                  <a:pt x="6370622" y="970494"/>
                  <a:pt x="6350338" y="970494"/>
                </a:cubicBezTo>
                <a:cubicBezTo>
                  <a:pt x="6331896" y="970494"/>
                  <a:pt x="6320829" y="953221"/>
                  <a:pt x="6320829" y="934028"/>
                </a:cubicBezTo>
                <a:cubicBezTo>
                  <a:pt x="6320829" y="912919"/>
                  <a:pt x="6331896" y="895646"/>
                  <a:pt x="6350338" y="895646"/>
                </a:cubicBezTo>
                <a:cubicBezTo>
                  <a:pt x="6370622" y="895646"/>
                  <a:pt x="6387220" y="912919"/>
                  <a:pt x="6387220" y="934028"/>
                </a:cubicBezTo>
                <a:close/>
                <a:moveTo>
                  <a:pt x="6387220" y="753917"/>
                </a:moveTo>
                <a:cubicBezTo>
                  <a:pt x="6387220" y="775570"/>
                  <a:pt x="6370622" y="791318"/>
                  <a:pt x="6350338" y="791318"/>
                </a:cubicBezTo>
                <a:cubicBezTo>
                  <a:pt x="6331904" y="791318"/>
                  <a:pt x="6320829" y="775570"/>
                  <a:pt x="6320829" y="753917"/>
                </a:cubicBezTo>
                <a:cubicBezTo>
                  <a:pt x="6320829" y="734231"/>
                  <a:pt x="6331904" y="716516"/>
                  <a:pt x="6350338" y="716516"/>
                </a:cubicBezTo>
                <a:cubicBezTo>
                  <a:pt x="6370622" y="716516"/>
                  <a:pt x="6387220" y="734231"/>
                  <a:pt x="6387220" y="753917"/>
                </a:cubicBezTo>
                <a:close/>
                <a:moveTo>
                  <a:pt x="6387227" y="572430"/>
                </a:moveTo>
                <a:cubicBezTo>
                  <a:pt x="6387227" y="592717"/>
                  <a:pt x="6370628" y="603784"/>
                  <a:pt x="6350338" y="603784"/>
                </a:cubicBezTo>
                <a:cubicBezTo>
                  <a:pt x="6331904" y="603784"/>
                  <a:pt x="6320837" y="592717"/>
                  <a:pt x="6320837" y="572430"/>
                </a:cubicBezTo>
                <a:cubicBezTo>
                  <a:pt x="6320837" y="553986"/>
                  <a:pt x="6331904" y="537388"/>
                  <a:pt x="6350338" y="537388"/>
                </a:cubicBezTo>
                <a:cubicBezTo>
                  <a:pt x="6370628" y="537388"/>
                  <a:pt x="6387227" y="553986"/>
                  <a:pt x="6387227" y="572430"/>
                </a:cubicBezTo>
                <a:close/>
                <a:moveTo>
                  <a:pt x="6387227" y="393300"/>
                </a:moveTo>
                <a:cubicBezTo>
                  <a:pt x="6387227" y="409897"/>
                  <a:pt x="6370628" y="424654"/>
                  <a:pt x="6350350" y="424654"/>
                </a:cubicBezTo>
                <a:cubicBezTo>
                  <a:pt x="6331912" y="424654"/>
                  <a:pt x="6320837" y="409897"/>
                  <a:pt x="6320837" y="393300"/>
                </a:cubicBezTo>
                <a:cubicBezTo>
                  <a:pt x="6320837" y="374856"/>
                  <a:pt x="6331912" y="358258"/>
                  <a:pt x="6350350" y="358258"/>
                </a:cubicBezTo>
                <a:cubicBezTo>
                  <a:pt x="6370628" y="358258"/>
                  <a:pt x="6387227" y="374856"/>
                  <a:pt x="6387227" y="393300"/>
                </a:cubicBezTo>
                <a:close/>
                <a:moveTo>
                  <a:pt x="6387227" y="214172"/>
                </a:moveTo>
                <a:cubicBezTo>
                  <a:pt x="6387227" y="228926"/>
                  <a:pt x="6370628" y="245526"/>
                  <a:pt x="6350350" y="245526"/>
                </a:cubicBezTo>
                <a:cubicBezTo>
                  <a:pt x="6331912" y="245526"/>
                  <a:pt x="6320837" y="228926"/>
                  <a:pt x="6320837" y="214172"/>
                </a:cubicBezTo>
                <a:cubicBezTo>
                  <a:pt x="6320837" y="193884"/>
                  <a:pt x="6331912" y="179131"/>
                  <a:pt x="6350350" y="179131"/>
                </a:cubicBezTo>
                <a:cubicBezTo>
                  <a:pt x="6370628" y="179131"/>
                  <a:pt x="6387227" y="193884"/>
                  <a:pt x="6387227" y="214172"/>
                </a:cubicBezTo>
                <a:close/>
                <a:moveTo>
                  <a:pt x="6387227" y="31352"/>
                </a:moveTo>
                <a:cubicBezTo>
                  <a:pt x="6387227" y="49796"/>
                  <a:pt x="6370628" y="66396"/>
                  <a:pt x="6350350" y="66396"/>
                </a:cubicBezTo>
                <a:cubicBezTo>
                  <a:pt x="6331912" y="66396"/>
                  <a:pt x="6320837" y="49796"/>
                  <a:pt x="6320837" y="31352"/>
                </a:cubicBezTo>
                <a:cubicBezTo>
                  <a:pt x="6320837" y="14754"/>
                  <a:pt x="6331912" y="0"/>
                  <a:pt x="6350350" y="0"/>
                </a:cubicBezTo>
                <a:cubicBezTo>
                  <a:pt x="6370628" y="0"/>
                  <a:pt x="6387227" y="14754"/>
                  <a:pt x="6387227" y="31352"/>
                </a:cubicBezTo>
                <a:close/>
                <a:moveTo>
                  <a:pt x="6566319" y="1655728"/>
                </a:moveTo>
                <a:cubicBezTo>
                  <a:pt x="6566319" y="1672326"/>
                  <a:pt x="6549725" y="1687083"/>
                  <a:pt x="6531281" y="1687083"/>
                </a:cubicBezTo>
                <a:cubicBezTo>
                  <a:pt x="6514688" y="1687083"/>
                  <a:pt x="6499931" y="1672326"/>
                  <a:pt x="6499931" y="1655728"/>
                </a:cubicBezTo>
                <a:cubicBezTo>
                  <a:pt x="6499931" y="1637284"/>
                  <a:pt x="6514688" y="1620687"/>
                  <a:pt x="6531281" y="1620687"/>
                </a:cubicBezTo>
                <a:cubicBezTo>
                  <a:pt x="6549725" y="1620687"/>
                  <a:pt x="6566319" y="1637284"/>
                  <a:pt x="6566319" y="1655728"/>
                </a:cubicBezTo>
                <a:close/>
                <a:moveTo>
                  <a:pt x="6566328" y="1472913"/>
                </a:moveTo>
                <a:cubicBezTo>
                  <a:pt x="6566328" y="1493201"/>
                  <a:pt x="6549732" y="1507957"/>
                  <a:pt x="6531288" y="1507957"/>
                </a:cubicBezTo>
                <a:cubicBezTo>
                  <a:pt x="6514693" y="1507957"/>
                  <a:pt x="6499939" y="1493201"/>
                  <a:pt x="6499939" y="1472913"/>
                </a:cubicBezTo>
                <a:cubicBezTo>
                  <a:pt x="6499939" y="1456316"/>
                  <a:pt x="6514693" y="1441562"/>
                  <a:pt x="6531288" y="1441562"/>
                </a:cubicBezTo>
                <a:cubicBezTo>
                  <a:pt x="6549732" y="1441562"/>
                  <a:pt x="6566328" y="1456316"/>
                  <a:pt x="6566328" y="1472913"/>
                </a:cubicBezTo>
                <a:close/>
                <a:moveTo>
                  <a:pt x="6566328" y="1293783"/>
                </a:moveTo>
                <a:cubicBezTo>
                  <a:pt x="6566328" y="1312227"/>
                  <a:pt x="6549732" y="1328828"/>
                  <a:pt x="6531288" y="1328828"/>
                </a:cubicBezTo>
                <a:cubicBezTo>
                  <a:pt x="6514693" y="1328828"/>
                  <a:pt x="6499939" y="1312227"/>
                  <a:pt x="6499939" y="1293783"/>
                </a:cubicBezTo>
                <a:cubicBezTo>
                  <a:pt x="6499939" y="1273496"/>
                  <a:pt x="6514693" y="1262431"/>
                  <a:pt x="6531288" y="1262431"/>
                </a:cubicBezTo>
                <a:cubicBezTo>
                  <a:pt x="6549732" y="1262431"/>
                  <a:pt x="6566328" y="1273496"/>
                  <a:pt x="6566328" y="1293783"/>
                </a:cubicBezTo>
                <a:close/>
                <a:moveTo>
                  <a:pt x="6566333" y="1112172"/>
                </a:moveTo>
                <a:cubicBezTo>
                  <a:pt x="6566333" y="1131858"/>
                  <a:pt x="6549737" y="1149573"/>
                  <a:pt x="6531288" y="1149573"/>
                </a:cubicBezTo>
                <a:cubicBezTo>
                  <a:pt x="6514695" y="1149573"/>
                  <a:pt x="6499939" y="1131858"/>
                  <a:pt x="6499939" y="1112172"/>
                </a:cubicBezTo>
                <a:cubicBezTo>
                  <a:pt x="6499939" y="1090519"/>
                  <a:pt x="6514695" y="1074771"/>
                  <a:pt x="6531288" y="1074771"/>
                </a:cubicBezTo>
                <a:cubicBezTo>
                  <a:pt x="6549737" y="1074771"/>
                  <a:pt x="6566333" y="1090519"/>
                  <a:pt x="6566333" y="1112172"/>
                </a:cubicBezTo>
                <a:close/>
                <a:moveTo>
                  <a:pt x="6566338" y="934028"/>
                </a:moveTo>
                <a:cubicBezTo>
                  <a:pt x="6566338" y="953221"/>
                  <a:pt x="6549737" y="970494"/>
                  <a:pt x="6531296" y="970494"/>
                </a:cubicBezTo>
                <a:cubicBezTo>
                  <a:pt x="6514695" y="970494"/>
                  <a:pt x="6499939" y="953221"/>
                  <a:pt x="6499939" y="934028"/>
                </a:cubicBezTo>
                <a:cubicBezTo>
                  <a:pt x="6499939" y="912919"/>
                  <a:pt x="6514695" y="895646"/>
                  <a:pt x="6531296" y="895646"/>
                </a:cubicBezTo>
                <a:cubicBezTo>
                  <a:pt x="6549737" y="895646"/>
                  <a:pt x="6566338" y="912919"/>
                  <a:pt x="6566338" y="934028"/>
                </a:cubicBezTo>
                <a:close/>
                <a:moveTo>
                  <a:pt x="6566338" y="753917"/>
                </a:moveTo>
                <a:cubicBezTo>
                  <a:pt x="6566338" y="775570"/>
                  <a:pt x="6549737" y="791318"/>
                  <a:pt x="6531296" y="791318"/>
                </a:cubicBezTo>
                <a:cubicBezTo>
                  <a:pt x="6514695" y="791318"/>
                  <a:pt x="6499952" y="775570"/>
                  <a:pt x="6499952" y="753917"/>
                </a:cubicBezTo>
                <a:cubicBezTo>
                  <a:pt x="6499952" y="734231"/>
                  <a:pt x="6514695" y="716516"/>
                  <a:pt x="6531296" y="716516"/>
                </a:cubicBezTo>
                <a:cubicBezTo>
                  <a:pt x="6549737" y="716516"/>
                  <a:pt x="6566338" y="734231"/>
                  <a:pt x="6566338" y="753917"/>
                </a:cubicBezTo>
                <a:close/>
                <a:moveTo>
                  <a:pt x="6566338" y="572430"/>
                </a:moveTo>
                <a:cubicBezTo>
                  <a:pt x="6566338" y="592717"/>
                  <a:pt x="6549745" y="603784"/>
                  <a:pt x="6531303" y="603784"/>
                </a:cubicBezTo>
                <a:cubicBezTo>
                  <a:pt x="6514709" y="603784"/>
                  <a:pt x="6499952" y="592717"/>
                  <a:pt x="6499952" y="572430"/>
                </a:cubicBezTo>
                <a:cubicBezTo>
                  <a:pt x="6499952" y="553986"/>
                  <a:pt x="6514709" y="537388"/>
                  <a:pt x="6531303" y="537388"/>
                </a:cubicBezTo>
                <a:cubicBezTo>
                  <a:pt x="6549745" y="537388"/>
                  <a:pt x="6566338" y="553986"/>
                  <a:pt x="6566338" y="572430"/>
                </a:cubicBezTo>
                <a:close/>
                <a:moveTo>
                  <a:pt x="6566345" y="393300"/>
                </a:moveTo>
                <a:cubicBezTo>
                  <a:pt x="6566345" y="409897"/>
                  <a:pt x="6549745" y="424654"/>
                  <a:pt x="6531303" y="424654"/>
                </a:cubicBezTo>
                <a:cubicBezTo>
                  <a:pt x="6514709" y="424654"/>
                  <a:pt x="6499952" y="409897"/>
                  <a:pt x="6499952" y="393300"/>
                </a:cubicBezTo>
                <a:cubicBezTo>
                  <a:pt x="6499952" y="374856"/>
                  <a:pt x="6514709" y="358258"/>
                  <a:pt x="6531303" y="358258"/>
                </a:cubicBezTo>
                <a:cubicBezTo>
                  <a:pt x="6549745" y="358258"/>
                  <a:pt x="6566345" y="374856"/>
                  <a:pt x="6566345" y="393300"/>
                </a:cubicBezTo>
                <a:close/>
                <a:moveTo>
                  <a:pt x="6566345" y="214172"/>
                </a:moveTo>
                <a:cubicBezTo>
                  <a:pt x="6566345" y="228926"/>
                  <a:pt x="6549745" y="245526"/>
                  <a:pt x="6531303" y="245526"/>
                </a:cubicBezTo>
                <a:cubicBezTo>
                  <a:pt x="6514709" y="245526"/>
                  <a:pt x="6499952" y="228926"/>
                  <a:pt x="6499952" y="214172"/>
                </a:cubicBezTo>
                <a:cubicBezTo>
                  <a:pt x="6499952" y="193884"/>
                  <a:pt x="6514709" y="179131"/>
                  <a:pt x="6531303" y="179131"/>
                </a:cubicBezTo>
                <a:cubicBezTo>
                  <a:pt x="6549745" y="179131"/>
                  <a:pt x="6566345" y="193884"/>
                  <a:pt x="6566345" y="214172"/>
                </a:cubicBezTo>
                <a:close/>
                <a:moveTo>
                  <a:pt x="6566345" y="31352"/>
                </a:moveTo>
                <a:cubicBezTo>
                  <a:pt x="6566345" y="49796"/>
                  <a:pt x="6549745" y="66396"/>
                  <a:pt x="6531303" y="66396"/>
                </a:cubicBezTo>
                <a:cubicBezTo>
                  <a:pt x="6514709" y="66396"/>
                  <a:pt x="6499952" y="49796"/>
                  <a:pt x="6499952" y="31352"/>
                </a:cubicBezTo>
                <a:cubicBezTo>
                  <a:pt x="6499952" y="14754"/>
                  <a:pt x="6514709" y="0"/>
                  <a:pt x="6531303" y="0"/>
                </a:cubicBezTo>
                <a:cubicBezTo>
                  <a:pt x="6549745" y="0"/>
                  <a:pt x="6566345" y="14754"/>
                  <a:pt x="6566345" y="31352"/>
                </a:cubicBezTo>
                <a:close/>
                <a:moveTo>
                  <a:pt x="6745458" y="1652038"/>
                </a:moveTo>
                <a:cubicBezTo>
                  <a:pt x="6745458" y="1672326"/>
                  <a:pt x="6728865" y="1687083"/>
                  <a:pt x="6714101" y="1687083"/>
                </a:cubicBezTo>
                <a:cubicBezTo>
                  <a:pt x="6693818" y="1687083"/>
                  <a:pt x="6679064" y="1672326"/>
                  <a:pt x="6679064" y="1652038"/>
                </a:cubicBezTo>
                <a:cubicBezTo>
                  <a:pt x="6679064" y="1637284"/>
                  <a:pt x="6693818" y="1620687"/>
                  <a:pt x="6714101" y="1620687"/>
                </a:cubicBezTo>
                <a:cubicBezTo>
                  <a:pt x="6728865" y="1620687"/>
                  <a:pt x="6745458" y="1637284"/>
                  <a:pt x="6745458" y="1652038"/>
                </a:cubicBezTo>
                <a:close/>
                <a:moveTo>
                  <a:pt x="6745458" y="1472913"/>
                </a:moveTo>
                <a:cubicBezTo>
                  <a:pt x="6745458" y="1493201"/>
                  <a:pt x="6728865" y="1507957"/>
                  <a:pt x="6714101" y="1507957"/>
                </a:cubicBezTo>
                <a:cubicBezTo>
                  <a:pt x="6693818" y="1507957"/>
                  <a:pt x="6679064" y="1493201"/>
                  <a:pt x="6679064" y="1472913"/>
                </a:cubicBezTo>
                <a:cubicBezTo>
                  <a:pt x="6679064" y="1456316"/>
                  <a:pt x="6693818" y="1441562"/>
                  <a:pt x="6714101" y="1441562"/>
                </a:cubicBezTo>
                <a:cubicBezTo>
                  <a:pt x="6728865" y="1441562"/>
                  <a:pt x="6745458" y="1456316"/>
                  <a:pt x="6745458" y="1472913"/>
                </a:cubicBezTo>
                <a:close/>
                <a:moveTo>
                  <a:pt x="6745458" y="1293783"/>
                </a:moveTo>
                <a:cubicBezTo>
                  <a:pt x="6745458" y="1312227"/>
                  <a:pt x="6728865" y="1328828"/>
                  <a:pt x="6714108" y="1328828"/>
                </a:cubicBezTo>
                <a:cubicBezTo>
                  <a:pt x="6693818" y="1328828"/>
                  <a:pt x="6679064" y="1312227"/>
                  <a:pt x="6679064" y="1293783"/>
                </a:cubicBezTo>
                <a:cubicBezTo>
                  <a:pt x="6679064" y="1273496"/>
                  <a:pt x="6693818" y="1262431"/>
                  <a:pt x="6714108" y="1262431"/>
                </a:cubicBezTo>
                <a:cubicBezTo>
                  <a:pt x="6728865" y="1262431"/>
                  <a:pt x="6745458" y="1273496"/>
                  <a:pt x="6745458" y="1293783"/>
                </a:cubicBezTo>
                <a:close/>
                <a:moveTo>
                  <a:pt x="6745468" y="1112172"/>
                </a:moveTo>
                <a:cubicBezTo>
                  <a:pt x="6745468" y="1131858"/>
                  <a:pt x="6728865" y="1149573"/>
                  <a:pt x="6714108" y="1149573"/>
                </a:cubicBezTo>
                <a:cubicBezTo>
                  <a:pt x="6693825" y="1149573"/>
                  <a:pt x="6679077" y="1131858"/>
                  <a:pt x="6679077" y="1112172"/>
                </a:cubicBezTo>
                <a:cubicBezTo>
                  <a:pt x="6679077" y="1090519"/>
                  <a:pt x="6693825" y="1074771"/>
                  <a:pt x="6714108" y="1074771"/>
                </a:cubicBezTo>
                <a:cubicBezTo>
                  <a:pt x="6728865" y="1074771"/>
                  <a:pt x="6745468" y="1090519"/>
                  <a:pt x="6745468" y="1112172"/>
                </a:cubicBezTo>
                <a:close/>
                <a:moveTo>
                  <a:pt x="6745468" y="934028"/>
                </a:moveTo>
                <a:cubicBezTo>
                  <a:pt x="6745468" y="953221"/>
                  <a:pt x="6728865" y="970494"/>
                  <a:pt x="6710428" y="970494"/>
                </a:cubicBezTo>
                <a:cubicBezTo>
                  <a:pt x="6693844" y="970494"/>
                  <a:pt x="6679085" y="953221"/>
                  <a:pt x="6679085" y="934028"/>
                </a:cubicBezTo>
                <a:cubicBezTo>
                  <a:pt x="6679085" y="912919"/>
                  <a:pt x="6693844" y="895646"/>
                  <a:pt x="6710428" y="895646"/>
                </a:cubicBezTo>
                <a:cubicBezTo>
                  <a:pt x="6728865" y="895646"/>
                  <a:pt x="6745468" y="912919"/>
                  <a:pt x="6745468" y="934028"/>
                </a:cubicBezTo>
                <a:close/>
                <a:moveTo>
                  <a:pt x="6745468" y="753917"/>
                </a:moveTo>
                <a:cubicBezTo>
                  <a:pt x="6745468" y="775570"/>
                  <a:pt x="6728865" y="791318"/>
                  <a:pt x="6710428" y="791318"/>
                </a:cubicBezTo>
                <a:cubicBezTo>
                  <a:pt x="6693844" y="791318"/>
                  <a:pt x="6679085" y="775570"/>
                  <a:pt x="6679085" y="753917"/>
                </a:cubicBezTo>
                <a:cubicBezTo>
                  <a:pt x="6679085" y="734231"/>
                  <a:pt x="6693844" y="716516"/>
                  <a:pt x="6710428" y="716516"/>
                </a:cubicBezTo>
                <a:cubicBezTo>
                  <a:pt x="6728865" y="716516"/>
                  <a:pt x="6745468" y="734231"/>
                  <a:pt x="6745468" y="753917"/>
                </a:cubicBezTo>
                <a:close/>
                <a:moveTo>
                  <a:pt x="6745475" y="572430"/>
                </a:moveTo>
                <a:cubicBezTo>
                  <a:pt x="6745475" y="592717"/>
                  <a:pt x="6728880" y="603784"/>
                  <a:pt x="6710441" y="603784"/>
                </a:cubicBezTo>
                <a:cubicBezTo>
                  <a:pt x="6693844" y="603784"/>
                  <a:pt x="6679085" y="592717"/>
                  <a:pt x="6679085" y="572430"/>
                </a:cubicBezTo>
                <a:cubicBezTo>
                  <a:pt x="6679085" y="553986"/>
                  <a:pt x="6693844" y="537388"/>
                  <a:pt x="6710441" y="537388"/>
                </a:cubicBezTo>
                <a:cubicBezTo>
                  <a:pt x="6728880" y="537388"/>
                  <a:pt x="6745475" y="553986"/>
                  <a:pt x="6745475" y="572430"/>
                </a:cubicBezTo>
                <a:close/>
                <a:moveTo>
                  <a:pt x="6745475" y="393300"/>
                </a:moveTo>
                <a:cubicBezTo>
                  <a:pt x="6745475" y="409897"/>
                  <a:pt x="6728880" y="424654"/>
                  <a:pt x="6710441" y="424654"/>
                </a:cubicBezTo>
                <a:cubicBezTo>
                  <a:pt x="6693844" y="424654"/>
                  <a:pt x="6679085" y="409897"/>
                  <a:pt x="6679085" y="393300"/>
                </a:cubicBezTo>
                <a:cubicBezTo>
                  <a:pt x="6679085" y="374856"/>
                  <a:pt x="6693844" y="358258"/>
                  <a:pt x="6710441" y="358258"/>
                </a:cubicBezTo>
                <a:cubicBezTo>
                  <a:pt x="6728880" y="358258"/>
                  <a:pt x="6745475" y="374856"/>
                  <a:pt x="6745475" y="393300"/>
                </a:cubicBezTo>
                <a:close/>
                <a:moveTo>
                  <a:pt x="6745475" y="214172"/>
                </a:moveTo>
                <a:cubicBezTo>
                  <a:pt x="6745475" y="228926"/>
                  <a:pt x="6728880" y="245526"/>
                  <a:pt x="6710441" y="245526"/>
                </a:cubicBezTo>
                <a:cubicBezTo>
                  <a:pt x="6693844" y="245526"/>
                  <a:pt x="6679085" y="228926"/>
                  <a:pt x="6679085" y="214172"/>
                </a:cubicBezTo>
                <a:cubicBezTo>
                  <a:pt x="6679085" y="193884"/>
                  <a:pt x="6693844" y="179131"/>
                  <a:pt x="6710441" y="179131"/>
                </a:cubicBezTo>
                <a:cubicBezTo>
                  <a:pt x="6728880" y="179131"/>
                  <a:pt x="6745475" y="193884"/>
                  <a:pt x="6745475" y="214172"/>
                </a:cubicBezTo>
                <a:close/>
                <a:moveTo>
                  <a:pt x="6745475" y="31352"/>
                </a:moveTo>
                <a:cubicBezTo>
                  <a:pt x="6745475" y="49796"/>
                  <a:pt x="6728880" y="66396"/>
                  <a:pt x="6710441" y="66396"/>
                </a:cubicBezTo>
                <a:cubicBezTo>
                  <a:pt x="6693844" y="66396"/>
                  <a:pt x="6679085" y="49796"/>
                  <a:pt x="6679085" y="31352"/>
                </a:cubicBezTo>
                <a:cubicBezTo>
                  <a:pt x="6679085" y="14754"/>
                  <a:pt x="6693844" y="0"/>
                  <a:pt x="6710441" y="0"/>
                </a:cubicBezTo>
                <a:cubicBezTo>
                  <a:pt x="6728880" y="0"/>
                  <a:pt x="6745475" y="14754"/>
                  <a:pt x="6745475" y="31352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8" name="Freeform 24">
            <a:extLst>
              <a:ext uri="{FF2B5EF4-FFF2-40B4-BE49-F238E27FC236}">
                <a16:creationId xmlns:a16="http://schemas.microsoft.com/office/drawing/2014/main" id="{6C1C0316-3B44-62EA-A0B7-7FDB648EFF3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387816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9" name="TextBox 20">
            <a:extLst>
              <a:ext uri="{FF2B5EF4-FFF2-40B4-BE49-F238E27FC236}">
                <a16:creationId xmlns:a16="http://schemas.microsoft.com/office/drawing/2014/main" id="{BB3E37BF-ED13-C3DE-F959-B1B546DFDE48}"/>
              </a:ext>
            </a:extLst>
          </p:cNvPr>
          <p:cNvSpPr txBox="1"/>
          <p:nvPr/>
        </p:nvSpPr>
        <p:spPr>
          <a:xfrm>
            <a:off x="523875" y="2388778"/>
            <a:ext cx="11268075" cy="3136821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</a:bodyPr>
          <a:lstStyle/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DEFINIÇÃO DE SLOT:</a:t>
            </a:r>
          </a:p>
          <a:p>
            <a:pPr marL="742950" lvl="1" indent="-285750" algn="just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z="2000" b="0" i="1" dirty="0">
                <a:solidFill>
                  <a:schemeClr val="bg1"/>
                </a:solidFill>
                <a:effectLst/>
                <a:latin typeface="Times" panose="02020603050405020304" pitchFamily="18" charset="0"/>
              </a:rPr>
              <a:t>As Diretrizes Mundiais de Slots Aeroportuários (WASG) definem um slot aeroportuário como uma permissão concedida por um coordenador para uma operação planejada utilizar toda a infraestrutura necessária do aeroporto para chegar ou partir de um aeroporto de Nível 3 em uma data e hora específicas.</a:t>
            </a:r>
            <a:r>
              <a:rPr lang="pt-BR" sz="2000" b="0" i="0" dirty="0">
                <a:solidFill>
                  <a:schemeClr val="bg1"/>
                </a:solidFill>
                <a:effectLst/>
                <a:latin typeface="Times" panose="02020603050405020304" pitchFamily="18" charset="0"/>
              </a:rPr>
              <a:t> </a:t>
            </a:r>
            <a:r>
              <a:rPr lang="pt-BR" sz="2400" b="0" i="0" dirty="0">
                <a:solidFill>
                  <a:schemeClr val="bg1"/>
                </a:solidFill>
                <a:effectLst/>
                <a:latin typeface="Times" panose="02020603050405020304" pitchFamily="18" charset="0"/>
              </a:rPr>
              <a:t>(WASG)</a:t>
            </a:r>
            <a:endParaRPr lang="en-US" sz="2400" b="1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9447428"/>
      </p:ext>
    </p:extLst>
  </p:cSld>
  <p:clrMapOvr>
    <a:masterClrMapping/>
  </p:clrMapOvr>
  <p:transition spd="slow">
    <p:push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638472" y="963842"/>
            <a:ext cx="7427033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CONTEXTO HISTÓRICO</a:t>
            </a:r>
          </a:p>
        </p:txBody>
      </p:sp>
      <p:cxnSp>
        <p:nvCxnSpPr>
          <p:cNvPr id="23" name="Straight Connector 15">
            <a:extLst>
              <a:ext uri="{FF2B5EF4-FFF2-40B4-BE49-F238E27FC236}">
                <a16:creationId xmlns:a16="http://schemas.microsoft.com/office/drawing/2014/main" id="{15AAC672-3CAD-5A42-5E0C-01E1BECC201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orma Livre: Forma 26">
            <a:extLst>
              <a:ext uri="{FF2B5EF4-FFF2-40B4-BE49-F238E27FC236}">
                <a16:creationId xmlns:a16="http://schemas.microsoft.com/office/drawing/2014/main" id="{4D38C252-2AA4-999D-53B2-8DCCA670356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4024915" y="1619053"/>
            <a:ext cx="6745475" cy="3674557"/>
          </a:xfrm>
          <a:custGeom>
            <a:avLst/>
            <a:gdLst>
              <a:gd name="connsiteX0" fmla="*/ 66345 w 6745475"/>
              <a:gd name="connsiteY0" fmla="*/ 3639516 h 3674557"/>
              <a:gd name="connsiteX1" fmla="*/ 30330 w 6745475"/>
              <a:gd name="connsiteY1" fmla="*/ 3674557 h 3674557"/>
              <a:gd name="connsiteX2" fmla="*/ 0 w 6745475"/>
              <a:gd name="connsiteY2" fmla="*/ 3639516 h 3674557"/>
              <a:gd name="connsiteX3" fmla="*/ 30330 w 6745475"/>
              <a:gd name="connsiteY3" fmla="*/ 3608164 h 3674557"/>
              <a:gd name="connsiteX4" fmla="*/ 66345 w 6745475"/>
              <a:gd name="connsiteY4" fmla="*/ 3639516 h 3674557"/>
              <a:gd name="connsiteX5" fmla="*/ 66348 w 6745475"/>
              <a:gd name="connsiteY5" fmla="*/ 3460386 h 3674557"/>
              <a:gd name="connsiteX6" fmla="*/ 30333 w 6745475"/>
              <a:gd name="connsiteY6" fmla="*/ 3495427 h 3674557"/>
              <a:gd name="connsiteX7" fmla="*/ 5 w 6745475"/>
              <a:gd name="connsiteY7" fmla="*/ 3460386 h 3674557"/>
              <a:gd name="connsiteX8" fmla="*/ 30333 w 6745475"/>
              <a:gd name="connsiteY8" fmla="*/ 3429034 h 3674557"/>
              <a:gd name="connsiteX9" fmla="*/ 66348 w 6745475"/>
              <a:gd name="connsiteY9" fmla="*/ 3460386 h 3674557"/>
              <a:gd name="connsiteX10" fmla="*/ 66358 w 6745475"/>
              <a:gd name="connsiteY10" fmla="*/ 3279761 h 3674557"/>
              <a:gd name="connsiteX11" fmla="*/ 30343 w 6745475"/>
              <a:gd name="connsiteY11" fmla="*/ 3316229 h 3674557"/>
              <a:gd name="connsiteX12" fmla="*/ 13 w 6745475"/>
              <a:gd name="connsiteY12" fmla="*/ 3279761 h 3674557"/>
              <a:gd name="connsiteX13" fmla="*/ 30343 w 6745475"/>
              <a:gd name="connsiteY13" fmla="*/ 3241376 h 3674557"/>
              <a:gd name="connsiteX14" fmla="*/ 66358 w 6745475"/>
              <a:gd name="connsiteY14" fmla="*/ 3279761 h 3674557"/>
              <a:gd name="connsiteX15" fmla="*/ 66371 w 6745475"/>
              <a:gd name="connsiteY15" fmla="*/ 3099647 h 3674557"/>
              <a:gd name="connsiteX16" fmla="*/ 30356 w 6745475"/>
              <a:gd name="connsiteY16" fmla="*/ 3137046 h 3674557"/>
              <a:gd name="connsiteX17" fmla="*/ 26 w 6745475"/>
              <a:gd name="connsiteY17" fmla="*/ 3099647 h 3674557"/>
              <a:gd name="connsiteX18" fmla="*/ 30356 w 6745475"/>
              <a:gd name="connsiteY18" fmla="*/ 3062248 h 3674557"/>
              <a:gd name="connsiteX19" fmla="*/ 66371 w 6745475"/>
              <a:gd name="connsiteY19" fmla="*/ 3099647 h 3674557"/>
              <a:gd name="connsiteX20" fmla="*/ 66383 w 6745475"/>
              <a:gd name="connsiteY20" fmla="*/ 2918160 h 3674557"/>
              <a:gd name="connsiteX21" fmla="*/ 30368 w 6745475"/>
              <a:gd name="connsiteY21" fmla="*/ 2949514 h 3674557"/>
              <a:gd name="connsiteX22" fmla="*/ 41 w 6745475"/>
              <a:gd name="connsiteY22" fmla="*/ 2918160 h 3674557"/>
              <a:gd name="connsiteX23" fmla="*/ 30368 w 6745475"/>
              <a:gd name="connsiteY23" fmla="*/ 2883118 h 3674557"/>
              <a:gd name="connsiteX24" fmla="*/ 66383 w 6745475"/>
              <a:gd name="connsiteY24" fmla="*/ 2918160 h 3674557"/>
              <a:gd name="connsiteX25" fmla="*/ 66399 w 6745475"/>
              <a:gd name="connsiteY25" fmla="*/ 2739035 h 3674557"/>
              <a:gd name="connsiteX26" fmla="*/ 30383 w 6745475"/>
              <a:gd name="connsiteY26" fmla="*/ 2770389 h 3674557"/>
              <a:gd name="connsiteX27" fmla="*/ 53 w 6745475"/>
              <a:gd name="connsiteY27" fmla="*/ 2739035 h 3674557"/>
              <a:gd name="connsiteX28" fmla="*/ 30383 w 6745475"/>
              <a:gd name="connsiteY28" fmla="*/ 2703993 h 3674557"/>
              <a:gd name="connsiteX29" fmla="*/ 66399 w 6745475"/>
              <a:gd name="connsiteY29" fmla="*/ 2739035 h 3674557"/>
              <a:gd name="connsiteX30" fmla="*/ 66411 w 6745475"/>
              <a:gd name="connsiteY30" fmla="*/ 2559902 h 3674557"/>
              <a:gd name="connsiteX31" fmla="*/ 30396 w 6745475"/>
              <a:gd name="connsiteY31" fmla="*/ 2591256 h 3674557"/>
              <a:gd name="connsiteX32" fmla="*/ 69 w 6745475"/>
              <a:gd name="connsiteY32" fmla="*/ 2559902 h 3674557"/>
              <a:gd name="connsiteX33" fmla="*/ 30396 w 6745475"/>
              <a:gd name="connsiteY33" fmla="*/ 2524860 h 3674557"/>
              <a:gd name="connsiteX34" fmla="*/ 66411 w 6745475"/>
              <a:gd name="connsiteY34" fmla="*/ 2559902 h 3674557"/>
              <a:gd name="connsiteX35" fmla="*/ 66426 w 6745475"/>
              <a:gd name="connsiteY35" fmla="*/ 2377087 h 3674557"/>
              <a:gd name="connsiteX36" fmla="*/ 30411 w 6745475"/>
              <a:gd name="connsiteY36" fmla="*/ 2412131 h 3674557"/>
              <a:gd name="connsiteX37" fmla="*/ 84 w 6745475"/>
              <a:gd name="connsiteY37" fmla="*/ 2377087 h 3674557"/>
              <a:gd name="connsiteX38" fmla="*/ 30411 w 6745475"/>
              <a:gd name="connsiteY38" fmla="*/ 2345735 h 3674557"/>
              <a:gd name="connsiteX39" fmla="*/ 66426 w 6745475"/>
              <a:gd name="connsiteY39" fmla="*/ 2377087 h 3674557"/>
              <a:gd name="connsiteX40" fmla="*/ 66444 w 6745475"/>
              <a:gd name="connsiteY40" fmla="*/ 2197954 h 3674557"/>
              <a:gd name="connsiteX41" fmla="*/ 30429 w 6745475"/>
              <a:gd name="connsiteY41" fmla="*/ 2232998 h 3674557"/>
              <a:gd name="connsiteX42" fmla="*/ 99 w 6745475"/>
              <a:gd name="connsiteY42" fmla="*/ 2197954 h 3674557"/>
              <a:gd name="connsiteX43" fmla="*/ 30429 w 6745475"/>
              <a:gd name="connsiteY43" fmla="*/ 2166602 h 3674557"/>
              <a:gd name="connsiteX44" fmla="*/ 66444 w 6745475"/>
              <a:gd name="connsiteY44" fmla="*/ 2197954 h 3674557"/>
              <a:gd name="connsiteX45" fmla="*/ 66454 w 6745475"/>
              <a:gd name="connsiteY45" fmla="*/ 2016986 h 3674557"/>
              <a:gd name="connsiteX46" fmla="*/ 30439 w 6745475"/>
              <a:gd name="connsiteY46" fmla="*/ 2053873 h 3674557"/>
              <a:gd name="connsiteX47" fmla="*/ 112 w 6745475"/>
              <a:gd name="connsiteY47" fmla="*/ 2016986 h 3674557"/>
              <a:gd name="connsiteX48" fmla="*/ 30439 w 6745475"/>
              <a:gd name="connsiteY48" fmla="*/ 1987477 h 3674557"/>
              <a:gd name="connsiteX49" fmla="*/ 66454 w 6745475"/>
              <a:gd name="connsiteY49" fmla="*/ 2016986 h 3674557"/>
              <a:gd name="connsiteX50" fmla="*/ 245526 w 6745475"/>
              <a:gd name="connsiteY50" fmla="*/ 3639516 h 3674557"/>
              <a:gd name="connsiteX51" fmla="*/ 210485 w 6745475"/>
              <a:gd name="connsiteY51" fmla="*/ 3674557 h 3674557"/>
              <a:gd name="connsiteX52" fmla="*/ 179130 w 6745475"/>
              <a:gd name="connsiteY52" fmla="*/ 3639516 h 3674557"/>
              <a:gd name="connsiteX53" fmla="*/ 210485 w 6745475"/>
              <a:gd name="connsiteY53" fmla="*/ 3608164 h 3674557"/>
              <a:gd name="connsiteX54" fmla="*/ 245526 w 6745475"/>
              <a:gd name="connsiteY54" fmla="*/ 3639516 h 3674557"/>
              <a:gd name="connsiteX55" fmla="*/ 245529 w 6745475"/>
              <a:gd name="connsiteY55" fmla="*/ 3460386 h 3674557"/>
              <a:gd name="connsiteX56" fmla="*/ 210487 w 6745475"/>
              <a:gd name="connsiteY56" fmla="*/ 3495427 h 3674557"/>
              <a:gd name="connsiteX57" fmla="*/ 179133 w 6745475"/>
              <a:gd name="connsiteY57" fmla="*/ 3460386 h 3674557"/>
              <a:gd name="connsiteX58" fmla="*/ 210487 w 6745475"/>
              <a:gd name="connsiteY58" fmla="*/ 3429034 h 3674557"/>
              <a:gd name="connsiteX59" fmla="*/ 245529 w 6745475"/>
              <a:gd name="connsiteY59" fmla="*/ 3460386 h 3674557"/>
              <a:gd name="connsiteX60" fmla="*/ 245539 w 6745475"/>
              <a:gd name="connsiteY60" fmla="*/ 3279761 h 3674557"/>
              <a:gd name="connsiteX61" fmla="*/ 210497 w 6745475"/>
              <a:gd name="connsiteY61" fmla="*/ 3316229 h 3674557"/>
              <a:gd name="connsiteX62" fmla="*/ 179143 w 6745475"/>
              <a:gd name="connsiteY62" fmla="*/ 3279761 h 3674557"/>
              <a:gd name="connsiteX63" fmla="*/ 210497 w 6745475"/>
              <a:gd name="connsiteY63" fmla="*/ 3241376 h 3674557"/>
              <a:gd name="connsiteX64" fmla="*/ 245539 w 6745475"/>
              <a:gd name="connsiteY64" fmla="*/ 3279761 h 3674557"/>
              <a:gd name="connsiteX65" fmla="*/ 245551 w 6745475"/>
              <a:gd name="connsiteY65" fmla="*/ 3099647 h 3674557"/>
              <a:gd name="connsiteX66" fmla="*/ 210510 w 6745475"/>
              <a:gd name="connsiteY66" fmla="*/ 3137046 h 3674557"/>
              <a:gd name="connsiteX67" fmla="*/ 179156 w 6745475"/>
              <a:gd name="connsiteY67" fmla="*/ 3099647 h 3674557"/>
              <a:gd name="connsiteX68" fmla="*/ 210510 w 6745475"/>
              <a:gd name="connsiteY68" fmla="*/ 3062248 h 3674557"/>
              <a:gd name="connsiteX69" fmla="*/ 245551 w 6745475"/>
              <a:gd name="connsiteY69" fmla="*/ 3099647 h 3674557"/>
              <a:gd name="connsiteX70" fmla="*/ 245564 w 6745475"/>
              <a:gd name="connsiteY70" fmla="*/ 2918160 h 3674557"/>
              <a:gd name="connsiteX71" fmla="*/ 210523 w 6745475"/>
              <a:gd name="connsiteY71" fmla="*/ 2949514 h 3674557"/>
              <a:gd name="connsiteX72" fmla="*/ 179168 w 6745475"/>
              <a:gd name="connsiteY72" fmla="*/ 2918160 h 3674557"/>
              <a:gd name="connsiteX73" fmla="*/ 210523 w 6745475"/>
              <a:gd name="connsiteY73" fmla="*/ 2883118 h 3674557"/>
              <a:gd name="connsiteX74" fmla="*/ 245564 w 6745475"/>
              <a:gd name="connsiteY74" fmla="*/ 2918160 h 3674557"/>
              <a:gd name="connsiteX75" fmla="*/ 245577 w 6745475"/>
              <a:gd name="connsiteY75" fmla="*/ 2739035 h 3674557"/>
              <a:gd name="connsiteX76" fmla="*/ 210535 w 6745475"/>
              <a:gd name="connsiteY76" fmla="*/ 2770389 h 3674557"/>
              <a:gd name="connsiteX77" fmla="*/ 179183 w 6745475"/>
              <a:gd name="connsiteY77" fmla="*/ 2739035 h 3674557"/>
              <a:gd name="connsiteX78" fmla="*/ 210535 w 6745475"/>
              <a:gd name="connsiteY78" fmla="*/ 2703993 h 3674557"/>
              <a:gd name="connsiteX79" fmla="*/ 245577 w 6745475"/>
              <a:gd name="connsiteY79" fmla="*/ 2739035 h 3674557"/>
              <a:gd name="connsiteX80" fmla="*/ 245592 w 6745475"/>
              <a:gd name="connsiteY80" fmla="*/ 2559902 h 3674557"/>
              <a:gd name="connsiteX81" fmla="*/ 210550 w 6745475"/>
              <a:gd name="connsiteY81" fmla="*/ 2591256 h 3674557"/>
              <a:gd name="connsiteX82" fmla="*/ 179199 w 6745475"/>
              <a:gd name="connsiteY82" fmla="*/ 2559902 h 3674557"/>
              <a:gd name="connsiteX83" fmla="*/ 210550 w 6745475"/>
              <a:gd name="connsiteY83" fmla="*/ 2524860 h 3674557"/>
              <a:gd name="connsiteX84" fmla="*/ 245592 w 6745475"/>
              <a:gd name="connsiteY84" fmla="*/ 2559902 h 3674557"/>
              <a:gd name="connsiteX85" fmla="*/ 245607 w 6745475"/>
              <a:gd name="connsiteY85" fmla="*/ 2377087 h 3674557"/>
              <a:gd name="connsiteX86" fmla="*/ 210566 w 6745475"/>
              <a:gd name="connsiteY86" fmla="*/ 2412131 h 3674557"/>
              <a:gd name="connsiteX87" fmla="*/ 179214 w 6745475"/>
              <a:gd name="connsiteY87" fmla="*/ 2377087 h 3674557"/>
              <a:gd name="connsiteX88" fmla="*/ 210566 w 6745475"/>
              <a:gd name="connsiteY88" fmla="*/ 2345735 h 3674557"/>
              <a:gd name="connsiteX89" fmla="*/ 245607 w 6745475"/>
              <a:gd name="connsiteY89" fmla="*/ 2377087 h 3674557"/>
              <a:gd name="connsiteX90" fmla="*/ 245622 w 6745475"/>
              <a:gd name="connsiteY90" fmla="*/ 2197954 h 3674557"/>
              <a:gd name="connsiteX91" fmla="*/ 210581 w 6745475"/>
              <a:gd name="connsiteY91" fmla="*/ 2232998 h 3674557"/>
              <a:gd name="connsiteX92" fmla="*/ 179229 w 6745475"/>
              <a:gd name="connsiteY92" fmla="*/ 2197954 h 3674557"/>
              <a:gd name="connsiteX93" fmla="*/ 210581 w 6745475"/>
              <a:gd name="connsiteY93" fmla="*/ 2166602 h 3674557"/>
              <a:gd name="connsiteX94" fmla="*/ 245622 w 6745475"/>
              <a:gd name="connsiteY94" fmla="*/ 2197954 h 3674557"/>
              <a:gd name="connsiteX95" fmla="*/ 245635 w 6745475"/>
              <a:gd name="connsiteY95" fmla="*/ 2016986 h 3674557"/>
              <a:gd name="connsiteX96" fmla="*/ 210593 w 6745475"/>
              <a:gd name="connsiteY96" fmla="*/ 2053873 h 3674557"/>
              <a:gd name="connsiteX97" fmla="*/ 179239 w 6745475"/>
              <a:gd name="connsiteY97" fmla="*/ 2016986 h 3674557"/>
              <a:gd name="connsiteX98" fmla="*/ 210593 w 6745475"/>
              <a:gd name="connsiteY98" fmla="*/ 1987477 h 3674557"/>
              <a:gd name="connsiteX99" fmla="*/ 245635 w 6745475"/>
              <a:gd name="connsiteY99" fmla="*/ 2016986 h 3674557"/>
              <a:gd name="connsiteX100" fmla="*/ 424656 w 6745475"/>
              <a:gd name="connsiteY100" fmla="*/ 3460386 h 3674557"/>
              <a:gd name="connsiteX101" fmla="*/ 393302 w 6745475"/>
              <a:gd name="connsiteY101" fmla="*/ 3495427 h 3674557"/>
              <a:gd name="connsiteX102" fmla="*/ 358260 w 6745475"/>
              <a:gd name="connsiteY102" fmla="*/ 3460386 h 3674557"/>
              <a:gd name="connsiteX103" fmla="*/ 393302 w 6745475"/>
              <a:gd name="connsiteY103" fmla="*/ 3429034 h 3674557"/>
              <a:gd name="connsiteX104" fmla="*/ 424656 w 6745475"/>
              <a:gd name="connsiteY104" fmla="*/ 3460386 h 3674557"/>
              <a:gd name="connsiteX105" fmla="*/ 424664 w 6745475"/>
              <a:gd name="connsiteY105" fmla="*/ 3279761 h 3674557"/>
              <a:gd name="connsiteX106" fmla="*/ 393312 w 6745475"/>
              <a:gd name="connsiteY106" fmla="*/ 3316229 h 3674557"/>
              <a:gd name="connsiteX107" fmla="*/ 358270 w 6745475"/>
              <a:gd name="connsiteY107" fmla="*/ 3279761 h 3674557"/>
              <a:gd name="connsiteX108" fmla="*/ 393312 w 6745475"/>
              <a:gd name="connsiteY108" fmla="*/ 3241376 h 3674557"/>
              <a:gd name="connsiteX109" fmla="*/ 424664 w 6745475"/>
              <a:gd name="connsiteY109" fmla="*/ 3279761 h 3674557"/>
              <a:gd name="connsiteX110" fmla="*/ 424676 w 6745475"/>
              <a:gd name="connsiteY110" fmla="*/ 3099647 h 3674557"/>
              <a:gd name="connsiteX111" fmla="*/ 393325 w 6745475"/>
              <a:gd name="connsiteY111" fmla="*/ 3137046 h 3674557"/>
              <a:gd name="connsiteX112" fmla="*/ 358283 w 6745475"/>
              <a:gd name="connsiteY112" fmla="*/ 3099647 h 3674557"/>
              <a:gd name="connsiteX113" fmla="*/ 393325 w 6745475"/>
              <a:gd name="connsiteY113" fmla="*/ 3062248 h 3674557"/>
              <a:gd name="connsiteX114" fmla="*/ 424676 w 6745475"/>
              <a:gd name="connsiteY114" fmla="*/ 3099647 h 3674557"/>
              <a:gd name="connsiteX115" fmla="*/ 424692 w 6745475"/>
              <a:gd name="connsiteY115" fmla="*/ 2918160 h 3674557"/>
              <a:gd name="connsiteX116" fmla="*/ 393337 w 6745475"/>
              <a:gd name="connsiteY116" fmla="*/ 2949514 h 3674557"/>
              <a:gd name="connsiteX117" fmla="*/ 358296 w 6745475"/>
              <a:gd name="connsiteY117" fmla="*/ 2918160 h 3674557"/>
              <a:gd name="connsiteX118" fmla="*/ 393337 w 6745475"/>
              <a:gd name="connsiteY118" fmla="*/ 2883118 h 3674557"/>
              <a:gd name="connsiteX119" fmla="*/ 424692 w 6745475"/>
              <a:gd name="connsiteY119" fmla="*/ 2918160 h 3674557"/>
              <a:gd name="connsiteX120" fmla="*/ 424704 w 6745475"/>
              <a:gd name="connsiteY120" fmla="*/ 2739035 h 3674557"/>
              <a:gd name="connsiteX121" fmla="*/ 389663 w 6745475"/>
              <a:gd name="connsiteY121" fmla="*/ 2770389 h 3674557"/>
              <a:gd name="connsiteX122" fmla="*/ 358311 w 6745475"/>
              <a:gd name="connsiteY122" fmla="*/ 2739035 h 3674557"/>
              <a:gd name="connsiteX123" fmla="*/ 389663 w 6745475"/>
              <a:gd name="connsiteY123" fmla="*/ 2703993 h 3674557"/>
              <a:gd name="connsiteX124" fmla="*/ 424704 w 6745475"/>
              <a:gd name="connsiteY124" fmla="*/ 2739035 h 3674557"/>
              <a:gd name="connsiteX125" fmla="*/ 424719 w 6745475"/>
              <a:gd name="connsiteY125" fmla="*/ 2559902 h 3674557"/>
              <a:gd name="connsiteX126" fmla="*/ 389678 w 6745475"/>
              <a:gd name="connsiteY126" fmla="*/ 2591256 h 3674557"/>
              <a:gd name="connsiteX127" fmla="*/ 358324 w 6745475"/>
              <a:gd name="connsiteY127" fmla="*/ 2559902 h 3674557"/>
              <a:gd name="connsiteX128" fmla="*/ 389678 w 6745475"/>
              <a:gd name="connsiteY128" fmla="*/ 2524860 h 3674557"/>
              <a:gd name="connsiteX129" fmla="*/ 424719 w 6745475"/>
              <a:gd name="connsiteY129" fmla="*/ 2559902 h 3674557"/>
              <a:gd name="connsiteX130" fmla="*/ 424735 w 6745475"/>
              <a:gd name="connsiteY130" fmla="*/ 2377087 h 3674557"/>
              <a:gd name="connsiteX131" fmla="*/ 389693 w 6745475"/>
              <a:gd name="connsiteY131" fmla="*/ 2412131 h 3674557"/>
              <a:gd name="connsiteX132" fmla="*/ 358339 w 6745475"/>
              <a:gd name="connsiteY132" fmla="*/ 2377087 h 3674557"/>
              <a:gd name="connsiteX133" fmla="*/ 389693 w 6745475"/>
              <a:gd name="connsiteY133" fmla="*/ 2345735 h 3674557"/>
              <a:gd name="connsiteX134" fmla="*/ 424735 w 6745475"/>
              <a:gd name="connsiteY134" fmla="*/ 2377087 h 3674557"/>
              <a:gd name="connsiteX135" fmla="*/ 424750 w 6745475"/>
              <a:gd name="connsiteY135" fmla="*/ 2197954 h 3674557"/>
              <a:gd name="connsiteX136" fmla="*/ 389708 w 6745475"/>
              <a:gd name="connsiteY136" fmla="*/ 2232998 h 3674557"/>
              <a:gd name="connsiteX137" fmla="*/ 358354 w 6745475"/>
              <a:gd name="connsiteY137" fmla="*/ 2197954 h 3674557"/>
              <a:gd name="connsiteX138" fmla="*/ 389708 w 6745475"/>
              <a:gd name="connsiteY138" fmla="*/ 2166602 h 3674557"/>
              <a:gd name="connsiteX139" fmla="*/ 424750 w 6745475"/>
              <a:gd name="connsiteY139" fmla="*/ 2197954 h 3674557"/>
              <a:gd name="connsiteX140" fmla="*/ 424760 w 6745475"/>
              <a:gd name="connsiteY140" fmla="*/ 2016986 h 3674557"/>
              <a:gd name="connsiteX141" fmla="*/ 389718 w 6745475"/>
              <a:gd name="connsiteY141" fmla="*/ 2053873 h 3674557"/>
              <a:gd name="connsiteX142" fmla="*/ 358367 w 6745475"/>
              <a:gd name="connsiteY142" fmla="*/ 2016986 h 3674557"/>
              <a:gd name="connsiteX143" fmla="*/ 389718 w 6745475"/>
              <a:gd name="connsiteY143" fmla="*/ 1987477 h 3674557"/>
              <a:gd name="connsiteX144" fmla="*/ 424760 w 6745475"/>
              <a:gd name="connsiteY144" fmla="*/ 2016986 h 3674557"/>
              <a:gd name="connsiteX145" fmla="*/ 424772 w 6745475"/>
              <a:gd name="connsiteY145" fmla="*/ 1837218 h 3674557"/>
              <a:gd name="connsiteX146" fmla="*/ 389731 w 6745475"/>
              <a:gd name="connsiteY146" fmla="*/ 1874619 h 3674557"/>
              <a:gd name="connsiteX147" fmla="*/ 358377 w 6745475"/>
              <a:gd name="connsiteY147" fmla="*/ 1837218 h 3674557"/>
              <a:gd name="connsiteX148" fmla="*/ 389731 w 6745475"/>
              <a:gd name="connsiteY148" fmla="*/ 1799819 h 3674557"/>
              <a:gd name="connsiteX149" fmla="*/ 424772 w 6745475"/>
              <a:gd name="connsiteY149" fmla="*/ 1837218 h 3674557"/>
              <a:gd name="connsiteX150" fmla="*/ 603801 w 6745475"/>
              <a:gd name="connsiteY150" fmla="*/ 3279761 h 3674557"/>
              <a:gd name="connsiteX151" fmla="*/ 572447 w 6745475"/>
              <a:gd name="connsiteY151" fmla="*/ 3316229 h 3674557"/>
              <a:gd name="connsiteX152" fmla="*/ 537406 w 6745475"/>
              <a:gd name="connsiteY152" fmla="*/ 3279761 h 3674557"/>
              <a:gd name="connsiteX153" fmla="*/ 572447 w 6745475"/>
              <a:gd name="connsiteY153" fmla="*/ 3241376 h 3674557"/>
              <a:gd name="connsiteX154" fmla="*/ 603801 w 6745475"/>
              <a:gd name="connsiteY154" fmla="*/ 3279761 h 3674557"/>
              <a:gd name="connsiteX155" fmla="*/ 603817 w 6745475"/>
              <a:gd name="connsiteY155" fmla="*/ 3099647 h 3674557"/>
              <a:gd name="connsiteX156" fmla="*/ 572462 w 6745475"/>
              <a:gd name="connsiteY156" fmla="*/ 3137046 h 3674557"/>
              <a:gd name="connsiteX157" fmla="*/ 537418 w 6745475"/>
              <a:gd name="connsiteY157" fmla="*/ 3099647 h 3674557"/>
              <a:gd name="connsiteX158" fmla="*/ 572462 w 6745475"/>
              <a:gd name="connsiteY158" fmla="*/ 3062248 h 3674557"/>
              <a:gd name="connsiteX159" fmla="*/ 603817 w 6745475"/>
              <a:gd name="connsiteY159" fmla="*/ 3099647 h 3674557"/>
              <a:gd name="connsiteX160" fmla="*/ 603829 w 6745475"/>
              <a:gd name="connsiteY160" fmla="*/ 2918160 h 3674557"/>
              <a:gd name="connsiteX161" fmla="*/ 572475 w 6745475"/>
              <a:gd name="connsiteY161" fmla="*/ 2949514 h 3674557"/>
              <a:gd name="connsiteX162" fmla="*/ 537433 w 6745475"/>
              <a:gd name="connsiteY162" fmla="*/ 2918160 h 3674557"/>
              <a:gd name="connsiteX163" fmla="*/ 572475 w 6745475"/>
              <a:gd name="connsiteY163" fmla="*/ 2883118 h 3674557"/>
              <a:gd name="connsiteX164" fmla="*/ 603829 w 6745475"/>
              <a:gd name="connsiteY164" fmla="*/ 2918160 h 3674557"/>
              <a:gd name="connsiteX165" fmla="*/ 603847 w 6745475"/>
              <a:gd name="connsiteY165" fmla="*/ 2739035 h 3674557"/>
              <a:gd name="connsiteX166" fmla="*/ 572490 w 6745475"/>
              <a:gd name="connsiteY166" fmla="*/ 2770389 h 3674557"/>
              <a:gd name="connsiteX167" fmla="*/ 537449 w 6745475"/>
              <a:gd name="connsiteY167" fmla="*/ 2739035 h 3674557"/>
              <a:gd name="connsiteX168" fmla="*/ 572490 w 6745475"/>
              <a:gd name="connsiteY168" fmla="*/ 2703993 h 3674557"/>
              <a:gd name="connsiteX169" fmla="*/ 603847 w 6745475"/>
              <a:gd name="connsiteY169" fmla="*/ 2739035 h 3674557"/>
              <a:gd name="connsiteX170" fmla="*/ 603865 w 6745475"/>
              <a:gd name="connsiteY170" fmla="*/ 2559902 h 3674557"/>
              <a:gd name="connsiteX171" fmla="*/ 572508 w 6745475"/>
              <a:gd name="connsiteY171" fmla="*/ 2591256 h 3674557"/>
              <a:gd name="connsiteX172" fmla="*/ 537466 w 6745475"/>
              <a:gd name="connsiteY172" fmla="*/ 2559902 h 3674557"/>
              <a:gd name="connsiteX173" fmla="*/ 572508 w 6745475"/>
              <a:gd name="connsiteY173" fmla="*/ 2524860 h 3674557"/>
              <a:gd name="connsiteX174" fmla="*/ 603865 w 6745475"/>
              <a:gd name="connsiteY174" fmla="*/ 2559902 h 3674557"/>
              <a:gd name="connsiteX175" fmla="*/ 603880 w 6745475"/>
              <a:gd name="connsiteY175" fmla="*/ 2377087 h 3674557"/>
              <a:gd name="connsiteX176" fmla="*/ 572526 w 6745475"/>
              <a:gd name="connsiteY176" fmla="*/ 2412131 h 3674557"/>
              <a:gd name="connsiteX177" fmla="*/ 537484 w 6745475"/>
              <a:gd name="connsiteY177" fmla="*/ 2377087 h 3674557"/>
              <a:gd name="connsiteX178" fmla="*/ 572526 w 6745475"/>
              <a:gd name="connsiteY178" fmla="*/ 2345735 h 3674557"/>
              <a:gd name="connsiteX179" fmla="*/ 603880 w 6745475"/>
              <a:gd name="connsiteY179" fmla="*/ 2377087 h 3674557"/>
              <a:gd name="connsiteX180" fmla="*/ 603897 w 6745475"/>
              <a:gd name="connsiteY180" fmla="*/ 2197954 h 3674557"/>
              <a:gd name="connsiteX181" fmla="*/ 572543 w 6745475"/>
              <a:gd name="connsiteY181" fmla="*/ 2232998 h 3674557"/>
              <a:gd name="connsiteX182" fmla="*/ 537502 w 6745475"/>
              <a:gd name="connsiteY182" fmla="*/ 2197954 h 3674557"/>
              <a:gd name="connsiteX183" fmla="*/ 572543 w 6745475"/>
              <a:gd name="connsiteY183" fmla="*/ 2166602 h 3674557"/>
              <a:gd name="connsiteX184" fmla="*/ 603897 w 6745475"/>
              <a:gd name="connsiteY184" fmla="*/ 2197954 h 3674557"/>
              <a:gd name="connsiteX185" fmla="*/ 603913 w 6745475"/>
              <a:gd name="connsiteY185" fmla="*/ 2016986 h 3674557"/>
              <a:gd name="connsiteX186" fmla="*/ 572556 w 6745475"/>
              <a:gd name="connsiteY186" fmla="*/ 2053873 h 3674557"/>
              <a:gd name="connsiteX187" fmla="*/ 537514 w 6745475"/>
              <a:gd name="connsiteY187" fmla="*/ 2016986 h 3674557"/>
              <a:gd name="connsiteX188" fmla="*/ 572556 w 6745475"/>
              <a:gd name="connsiteY188" fmla="*/ 1987477 h 3674557"/>
              <a:gd name="connsiteX189" fmla="*/ 603913 w 6745475"/>
              <a:gd name="connsiteY189" fmla="*/ 2016986 h 3674557"/>
              <a:gd name="connsiteX190" fmla="*/ 603923 w 6745475"/>
              <a:gd name="connsiteY190" fmla="*/ 1837218 h 3674557"/>
              <a:gd name="connsiteX191" fmla="*/ 572569 w 6745475"/>
              <a:gd name="connsiteY191" fmla="*/ 1874619 h 3674557"/>
              <a:gd name="connsiteX192" fmla="*/ 537530 w 6745475"/>
              <a:gd name="connsiteY192" fmla="*/ 1837218 h 3674557"/>
              <a:gd name="connsiteX193" fmla="*/ 572569 w 6745475"/>
              <a:gd name="connsiteY193" fmla="*/ 1799819 h 3674557"/>
              <a:gd name="connsiteX194" fmla="*/ 603923 w 6745475"/>
              <a:gd name="connsiteY194" fmla="*/ 1837218 h 3674557"/>
              <a:gd name="connsiteX195" fmla="*/ 782937 w 6745475"/>
              <a:gd name="connsiteY195" fmla="*/ 3099647 h 3674557"/>
              <a:gd name="connsiteX196" fmla="*/ 751585 w 6745475"/>
              <a:gd name="connsiteY196" fmla="*/ 3137046 h 3674557"/>
              <a:gd name="connsiteX197" fmla="*/ 716546 w 6745475"/>
              <a:gd name="connsiteY197" fmla="*/ 3099647 h 3674557"/>
              <a:gd name="connsiteX198" fmla="*/ 751585 w 6745475"/>
              <a:gd name="connsiteY198" fmla="*/ 3062248 h 3674557"/>
              <a:gd name="connsiteX199" fmla="*/ 782937 w 6745475"/>
              <a:gd name="connsiteY199" fmla="*/ 3099647 h 3674557"/>
              <a:gd name="connsiteX200" fmla="*/ 782952 w 6745475"/>
              <a:gd name="connsiteY200" fmla="*/ 2918160 h 3674557"/>
              <a:gd name="connsiteX201" fmla="*/ 751597 w 6745475"/>
              <a:gd name="connsiteY201" fmla="*/ 2949514 h 3674557"/>
              <a:gd name="connsiteX202" fmla="*/ 716558 w 6745475"/>
              <a:gd name="connsiteY202" fmla="*/ 2918160 h 3674557"/>
              <a:gd name="connsiteX203" fmla="*/ 751597 w 6745475"/>
              <a:gd name="connsiteY203" fmla="*/ 2883118 h 3674557"/>
              <a:gd name="connsiteX204" fmla="*/ 782952 w 6745475"/>
              <a:gd name="connsiteY204" fmla="*/ 2918160 h 3674557"/>
              <a:gd name="connsiteX205" fmla="*/ 782969 w 6745475"/>
              <a:gd name="connsiteY205" fmla="*/ 2739035 h 3674557"/>
              <a:gd name="connsiteX206" fmla="*/ 751615 w 6745475"/>
              <a:gd name="connsiteY206" fmla="*/ 2770389 h 3674557"/>
              <a:gd name="connsiteX207" fmla="*/ 716576 w 6745475"/>
              <a:gd name="connsiteY207" fmla="*/ 2739035 h 3674557"/>
              <a:gd name="connsiteX208" fmla="*/ 751615 w 6745475"/>
              <a:gd name="connsiteY208" fmla="*/ 2703993 h 3674557"/>
              <a:gd name="connsiteX209" fmla="*/ 782969 w 6745475"/>
              <a:gd name="connsiteY209" fmla="*/ 2739035 h 3674557"/>
              <a:gd name="connsiteX210" fmla="*/ 782987 w 6745475"/>
              <a:gd name="connsiteY210" fmla="*/ 2559902 h 3674557"/>
              <a:gd name="connsiteX211" fmla="*/ 751633 w 6745475"/>
              <a:gd name="connsiteY211" fmla="*/ 2591256 h 3674557"/>
              <a:gd name="connsiteX212" fmla="*/ 716591 w 6745475"/>
              <a:gd name="connsiteY212" fmla="*/ 2559902 h 3674557"/>
              <a:gd name="connsiteX213" fmla="*/ 751633 w 6745475"/>
              <a:gd name="connsiteY213" fmla="*/ 2524860 h 3674557"/>
              <a:gd name="connsiteX214" fmla="*/ 782987 w 6745475"/>
              <a:gd name="connsiteY214" fmla="*/ 2559902 h 3674557"/>
              <a:gd name="connsiteX215" fmla="*/ 783002 w 6745475"/>
              <a:gd name="connsiteY215" fmla="*/ 2377087 h 3674557"/>
              <a:gd name="connsiteX216" fmla="*/ 751648 w 6745475"/>
              <a:gd name="connsiteY216" fmla="*/ 2412131 h 3674557"/>
              <a:gd name="connsiteX217" fmla="*/ 716609 w 6745475"/>
              <a:gd name="connsiteY217" fmla="*/ 2377087 h 3674557"/>
              <a:gd name="connsiteX218" fmla="*/ 751648 w 6745475"/>
              <a:gd name="connsiteY218" fmla="*/ 2345735 h 3674557"/>
              <a:gd name="connsiteX219" fmla="*/ 783002 w 6745475"/>
              <a:gd name="connsiteY219" fmla="*/ 2377087 h 3674557"/>
              <a:gd name="connsiteX220" fmla="*/ 783017 w 6745475"/>
              <a:gd name="connsiteY220" fmla="*/ 2197954 h 3674557"/>
              <a:gd name="connsiteX221" fmla="*/ 751668 w 6745475"/>
              <a:gd name="connsiteY221" fmla="*/ 2232998 h 3674557"/>
              <a:gd name="connsiteX222" fmla="*/ 716627 w 6745475"/>
              <a:gd name="connsiteY222" fmla="*/ 2197954 h 3674557"/>
              <a:gd name="connsiteX223" fmla="*/ 751668 w 6745475"/>
              <a:gd name="connsiteY223" fmla="*/ 2166602 h 3674557"/>
              <a:gd name="connsiteX224" fmla="*/ 783017 w 6745475"/>
              <a:gd name="connsiteY224" fmla="*/ 2197954 h 3674557"/>
              <a:gd name="connsiteX225" fmla="*/ 783033 w 6745475"/>
              <a:gd name="connsiteY225" fmla="*/ 2016986 h 3674557"/>
              <a:gd name="connsiteX226" fmla="*/ 751678 w 6745475"/>
              <a:gd name="connsiteY226" fmla="*/ 2053873 h 3674557"/>
              <a:gd name="connsiteX227" fmla="*/ 716639 w 6745475"/>
              <a:gd name="connsiteY227" fmla="*/ 2016986 h 3674557"/>
              <a:gd name="connsiteX228" fmla="*/ 751678 w 6745475"/>
              <a:gd name="connsiteY228" fmla="*/ 1987477 h 3674557"/>
              <a:gd name="connsiteX229" fmla="*/ 783033 w 6745475"/>
              <a:gd name="connsiteY229" fmla="*/ 2016986 h 3674557"/>
              <a:gd name="connsiteX230" fmla="*/ 783048 w 6745475"/>
              <a:gd name="connsiteY230" fmla="*/ 1837218 h 3674557"/>
              <a:gd name="connsiteX231" fmla="*/ 751694 w 6745475"/>
              <a:gd name="connsiteY231" fmla="*/ 1874619 h 3674557"/>
              <a:gd name="connsiteX232" fmla="*/ 716652 w 6745475"/>
              <a:gd name="connsiteY232" fmla="*/ 1837218 h 3674557"/>
              <a:gd name="connsiteX233" fmla="*/ 751694 w 6745475"/>
              <a:gd name="connsiteY233" fmla="*/ 1799819 h 3674557"/>
              <a:gd name="connsiteX234" fmla="*/ 783048 w 6745475"/>
              <a:gd name="connsiteY234" fmla="*/ 1837218 h 3674557"/>
              <a:gd name="connsiteX235" fmla="*/ 783050 w 6745475"/>
              <a:gd name="connsiteY235" fmla="*/ 1658088 h 3674557"/>
              <a:gd name="connsiteX236" fmla="*/ 751701 w 6745475"/>
              <a:gd name="connsiteY236" fmla="*/ 1695489 h 3674557"/>
              <a:gd name="connsiteX237" fmla="*/ 716660 w 6745475"/>
              <a:gd name="connsiteY237" fmla="*/ 1658088 h 3674557"/>
              <a:gd name="connsiteX238" fmla="*/ 751701 w 6745475"/>
              <a:gd name="connsiteY238" fmla="*/ 1620687 h 3674557"/>
              <a:gd name="connsiteX239" fmla="*/ 783050 w 6745475"/>
              <a:gd name="connsiteY239" fmla="*/ 1658088 h 3674557"/>
              <a:gd name="connsiteX240" fmla="*/ 962120 w 6745475"/>
              <a:gd name="connsiteY240" fmla="*/ 2559902 h 3674557"/>
              <a:gd name="connsiteX241" fmla="*/ 930765 w 6745475"/>
              <a:gd name="connsiteY241" fmla="*/ 2591256 h 3674557"/>
              <a:gd name="connsiteX242" fmla="*/ 895721 w 6745475"/>
              <a:gd name="connsiteY242" fmla="*/ 2559902 h 3674557"/>
              <a:gd name="connsiteX243" fmla="*/ 930765 w 6745475"/>
              <a:gd name="connsiteY243" fmla="*/ 2524860 h 3674557"/>
              <a:gd name="connsiteX244" fmla="*/ 962120 w 6745475"/>
              <a:gd name="connsiteY244" fmla="*/ 2559902 h 3674557"/>
              <a:gd name="connsiteX245" fmla="*/ 962135 w 6745475"/>
              <a:gd name="connsiteY245" fmla="*/ 2377087 h 3674557"/>
              <a:gd name="connsiteX246" fmla="*/ 930781 w 6745475"/>
              <a:gd name="connsiteY246" fmla="*/ 2412131 h 3674557"/>
              <a:gd name="connsiteX247" fmla="*/ 895742 w 6745475"/>
              <a:gd name="connsiteY247" fmla="*/ 2377087 h 3674557"/>
              <a:gd name="connsiteX248" fmla="*/ 930781 w 6745475"/>
              <a:gd name="connsiteY248" fmla="*/ 2345735 h 3674557"/>
              <a:gd name="connsiteX249" fmla="*/ 962135 w 6745475"/>
              <a:gd name="connsiteY249" fmla="*/ 2377087 h 3674557"/>
              <a:gd name="connsiteX250" fmla="*/ 962153 w 6745475"/>
              <a:gd name="connsiteY250" fmla="*/ 2197954 h 3674557"/>
              <a:gd name="connsiteX251" fmla="*/ 930798 w 6745475"/>
              <a:gd name="connsiteY251" fmla="*/ 2232998 h 3674557"/>
              <a:gd name="connsiteX252" fmla="*/ 895759 w 6745475"/>
              <a:gd name="connsiteY252" fmla="*/ 2197954 h 3674557"/>
              <a:gd name="connsiteX253" fmla="*/ 930798 w 6745475"/>
              <a:gd name="connsiteY253" fmla="*/ 2166602 h 3674557"/>
              <a:gd name="connsiteX254" fmla="*/ 962153 w 6745475"/>
              <a:gd name="connsiteY254" fmla="*/ 2197954 h 3674557"/>
              <a:gd name="connsiteX255" fmla="*/ 962165 w 6745475"/>
              <a:gd name="connsiteY255" fmla="*/ 2016986 h 3674557"/>
              <a:gd name="connsiteX256" fmla="*/ 930813 w 6745475"/>
              <a:gd name="connsiteY256" fmla="*/ 2053873 h 3674557"/>
              <a:gd name="connsiteX257" fmla="*/ 895772 w 6745475"/>
              <a:gd name="connsiteY257" fmla="*/ 2016986 h 3674557"/>
              <a:gd name="connsiteX258" fmla="*/ 930813 w 6745475"/>
              <a:gd name="connsiteY258" fmla="*/ 1987477 h 3674557"/>
              <a:gd name="connsiteX259" fmla="*/ 962165 w 6745475"/>
              <a:gd name="connsiteY259" fmla="*/ 2016986 h 3674557"/>
              <a:gd name="connsiteX260" fmla="*/ 962180 w 6745475"/>
              <a:gd name="connsiteY260" fmla="*/ 1837218 h 3674557"/>
              <a:gd name="connsiteX261" fmla="*/ 930826 w 6745475"/>
              <a:gd name="connsiteY261" fmla="*/ 1874619 h 3674557"/>
              <a:gd name="connsiteX262" fmla="*/ 895782 w 6745475"/>
              <a:gd name="connsiteY262" fmla="*/ 1837218 h 3674557"/>
              <a:gd name="connsiteX263" fmla="*/ 930826 w 6745475"/>
              <a:gd name="connsiteY263" fmla="*/ 1799819 h 3674557"/>
              <a:gd name="connsiteX264" fmla="*/ 962180 w 6745475"/>
              <a:gd name="connsiteY264" fmla="*/ 1837218 h 3674557"/>
              <a:gd name="connsiteX265" fmla="*/ 962188 w 6745475"/>
              <a:gd name="connsiteY265" fmla="*/ 1658088 h 3674557"/>
              <a:gd name="connsiteX266" fmla="*/ 930841 w 6745475"/>
              <a:gd name="connsiteY266" fmla="*/ 1695489 h 3674557"/>
              <a:gd name="connsiteX267" fmla="*/ 895792 w 6745475"/>
              <a:gd name="connsiteY267" fmla="*/ 1658088 h 3674557"/>
              <a:gd name="connsiteX268" fmla="*/ 930841 w 6745475"/>
              <a:gd name="connsiteY268" fmla="*/ 1620687 h 3674557"/>
              <a:gd name="connsiteX269" fmla="*/ 962188 w 6745475"/>
              <a:gd name="connsiteY269" fmla="*/ 1658088 h 3674557"/>
              <a:gd name="connsiteX270" fmla="*/ 962193 w 6745475"/>
              <a:gd name="connsiteY270" fmla="*/ 1476603 h 3674557"/>
              <a:gd name="connsiteX271" fmla="*/ 930846 w 6745475"/>
              <a:gd name="connsiteY271" fmla="*/ 1507957 h 3674557"/>
              <a:gd name="connsiteX272" fmla="*/ 895792 w 6745475"/>
              <a:gd name="connsiteY272" fmla="*/ 1476603 h 3674557"/>
              <a:gd name="connsiteX273" fmla="*/ 930846 w 6745475"/>
              <a:gd name="connsiteY273" fmla="*/ 1441562 h 3674557"/>
              <a:gd name="connsiteX274" fmla="*/ 962193 w 6745475"/>
              <a:gd name="connsiteY274" fmla="*/ 1476603 h 3674557"/>
              <a:gd name="connsiteX275" fmla="*/ 970475 w 6745475"/>
              <a:gd name="connsiteY275" fmla="*/ 3099647 h 3674557"/>
              <a:gd name="connsiteX276" fmla="*/ 933074 w 6745475"/>
              <a:gd name="connsiteY276" fmla="*/ 3137046 h 3674557"/>
              <a:gd name="connsiteX277" fmla="*/ 895676 w 6745475"/>
              <a:gd name="connsiteY277" fmla="*/ 3099647 h 3674557"/>
              <a:gd name="connsiteX278" fmla="*/ 933074 w 6745475"/>
              <a:gd name="connsiteY278" fmla="*/ 3062248 h 3674557"/>
              <a:gd name="connsiteX279" fmla="*/ 970475 w 6745475"/>
              <a:gd name="connsiteY279" fmla="*/ 3099647 h 3674557"/>
              <a:gd name="connsiteX280" fmla="*/ 970488 w 6745475"/>
              <a:gd name="connsiteY280" fmla="*/ 2918160 h 3674557"/>
              <a:gd name="connsiteX281" fmla="*/ 933092 w 6745475"/>
              <a:gd name="connsiteY281" fmla="*/ 2949514 h 3674557"/>
              <a:gd name="connsiteX282" fmla="*/ 895694 w 6745475"/>
              <a:gd name="connsiteY282" fmla="*/ 2918160 h 3674557"/>
              <a:gd name="connsiteX283" fmla="*/ 933092 w 6745475"/>
              <a:gd name="connsiteY283" fmla="*/ 2883118 h 3674557"/>
              <a:gd name="connsiteX284" fmla="*/ 970488 w 6745475"/>
              <a:gd name="connsiteY284" fmla="*/ 2918160 h 3674557"/>
              <a:gd name="connsiteX285" fmla="*/ 970506 w 6745475"/>
              <a:gd name="connsiteY285" fmla="*/ 2739035 h 3674557"/>
              <a:gd name="connsiteX286" fmla="*/ 933105 w 6745475"/>
              <a:gd name="connsiteY286" fmla="*/ 2770389 h 3674557"/>
              <a:gd name="connsiteX287" fmla="*/ 895706 w 6745475"/>
              <a:gd name="connsiteY287" fmla="*/ 2739035 h 3674557"/>
              <a:gd name="connsiteX288" fmla="*/ 933105 w 6745475"/>
              <a:gd name="connsiteY288" fmla="*/ 2703993 h 3674557"/>
              <a:gd name="connsiteX289" fmla="*/ 970506 w 6745475"/>
              <a:gd name="connsiteY289" fmla="*/ 2739035 h 3674557"/>
              <a:gd name="connsiteX290" fmla="*/ 1149621 w 6745475"/>
              <a:gd name="connsiteY290" fmla="*/ 2918160 h 3674557"/>
              <a:gd name="connsiteX291" fmla="*/ 1112217 w 6745475"/>
              <a:gd name="connsiteY291" fmla="*/ 2949514 h 3674557"/>
              <a:gd name="connsiteX292" fmla="*/ 1074819 w 6745475"/>
              <a:gd name="connsiteY292" fmla="*/ 2918160 h 3674557"/>
              <a:gd name="connsiteX293" fmla="*/ 1112217 w 6745475"/>
              <a:gd name="connsiteY293" fmla="*/ 2883118 h 3674557"/>
              <a:gd name="connsiteX294" fmla="*/ 1149621 w 6745475"/>
              <a:gd name="connsiteY294" fmla="*/ 2918160 h 3674557"/>
              <a:gd name="connsiteX295" fmla="*/ 1149636 w 6745475"/>
              <a:gd name="connsiteY295" fmla="*/ 2739035 h 3674557"/>
              <a:gd name="connsiteX296" fmla="*/ 1112232 w 6745475"/>
              <a:gd name="connsiteY296" fmla="*/ 2770389 h 3674557"/>
              <a:gd name="connsiteX297" fmla="*/ 1074834 w 6745475"/>
              <a:gd name="connsiteY297" fmla="*/ 2739035 h 3674557"/>
              <a:gd name="connsiteX298" fmla="*/ 1112232 w 6745475"/>
              <a:gd name="connsiteY298" fmla="*/ 2703993 h 3674557"/>
              <a:gd name="connsiteX299" fmla="*/ 1149636 w 6745475"/>
              <a:gd name="connsiteY299" fmla="*/ 2739035 h 3674557"/>
              <a:gd name="connsiteX300" fmla="*/ 1149654 w 6745475"/>
              <a:gd name="connsiteY300" fmla="*/ 2556212 h 3674557"/>
              <a:gd name="connsiteX301" fmla="*/ 1112250 w 6745475"/>
              <a:gd name="connsiteY301" fmla="*/ 2591256 h 3674557"/>
              <a:gd name="connsiteX302" fmla="*/ 1074851 w 6745475"/>
              <a:gd name="connsiteY302" fmla="*/ 2556212 h 3674557"/>
              <a:gd name="connsiteX303" fmla="*/ 1112250 w 6745475"/>
              <a:gd name="connsiteY303" fmla="*/ 2524860 h 3674557"/>
              <a:gd name="connsiteX304" fmla="*/ 1149654 w 6745475"/>
              <a:gd name="connsiteY304" fmla="*/ 2556212 h 3674557"/>
              <a:gd name="connsiteX305" fmla="*/ 1149671 w 6745475"/>
              <a:gd name="connsiteY305" fmla="*/ 2377087 h 3674557"/>
              <a:gd name="connsiteX306" fmla="*/ 1112268 w 6745475"/>
              <a:gd name="connsiteY306" fmla="*/ 2412131 h 3674557"/>
              <a:gd name="connsiteX307" fmla="*/ 1074869 w 6745475"/>
              <a:gd name="connsiteY307" fmla="*/ 2377087 h 3674557"/>
              <a:gd name="connsiteX308" fmla="*/ 1112268 w 6745475"/>
              <a:gd name="connsiteY308" fmla="*/ 2345735 h 3674557"/>
              <a:gd name="connsiteX309" fmla="*/ 1149671 w 6745475"/>
              <a:gd name="connsiteY309" fmla="*/ 2377087 h 3674557"/>
              <a:gd name="connsiteX310" fmla="*/ 1149689 w 6745475"/>
              <a:gd name="connsiteY310" fmla="*/ 2197954 h 3674557"/>
              <a:gd name="connsiteX311" fmla="*/ 1112285 w 6745475"/>
              <a:gd name="connsiteY311" fmla="*/ 2232998 h 3674557"/>
              <a:gd name="connsiteX312" fmla="*/ 1074887 w 6745475"/>
              <a:gd name="connsiteY312" fmla="*/ 2197954 h 3674557"/>
              <a:gd name="connsiteX313" fmla="*/ 1112285 w 6745475"/>
              <a:gd name="connsiteY313" fmla="*/ 2166602 h 3674557"/>
              <a:gd name="connsiteX314" fmla="*/ 1149689 w 6745475"/>
              <a:gd name="connsiteY314" fmla="*/ 2197954 h 3674557"/>
              <a:gd name="connsiteX315" fmla="*/ 1149702 w 6745475"/>
              <a:gd name="connsiteY315" fmla="*/ 2015410 h 3674557"/>
              <a:gd name="connsiteX316" fmla="*/ 1112298 w 6745475"/>
              <a:gd name="connsiteY316" fmla="*/ 2053797 h 3674557"/>
              <a:gd name="connsiteX317" fmla="*/ 1074899 w 6745475"/>
              <a:gd name="connsiteY317" fmla="*/ 2015410 h 3674557"/>
              <a:gd name="connsiteX318" fmla="*/ 1112298 w 6745475"/>
              <a:gd name="connsiteY318" fmla="*/ 1978944 h 3674557"/>
              <a:gd name="connsiteX319" fmla="*/ 1149702 w 6745475"/>
              <a:gd name="connsiteY319" fmla="*/ 2015410 h 3674557"/>
              <a:gd name="connsiteX320" fmla="*/ 1149714 w 6745475"/>
              <a:gd name="connsiteY320" fmla="*/ 1837218 h 3674557"/>
              <a:gd name="connsiteX321" fmla="*/ 1112311 w 6745475"/>
              <a:gd name="connsiteY321" fmla="*/ 1874619 h 3674557"/>
              <a:gd name="connsiteX322" fmla="*/ 1074912 w 6745475"/>
              <a:gd name="connsiteY322" fmla="*/ 1837218 h 3674557"/>
              <a:gd name="connsiteX323" fmla="*/ 1112311 w 6745475"/>
              <a:gd name="connsiteY323" fmla="*/ 1799819 h 3674557"/>
              <a:gd name="connsiteX324" fmla="*/ 1149714 w 6745475"/>
              <a:gd name="connsiteY324" fmla="*/ 1837218 h 3674557"/>
              <a:gd name="connsiteX325" fmla="*/ 1149729 w 6745475"/>
              <a:gd name="connsiteY325" fmla="*/ 1658088 h 3674557"/>
              <a:gd name="connsiteX326" fmla="*/ 1112326 w 6745475"/>
              <a:gd name="connsiteY326" fmla="*/ 1695489 h 3674557"/>
              <a:gd name="connsiteX327" fmla="*/ 1074927 w 6745475"/>
              <a:gd name="connsiteY327" fmla="*/ 1658088 h 3674557"/>
              <a:gd name="connsiteX328" fmla="*/ 1112326 w 6745475"/>
              <a:gd name="connsiteY328" fmla="*/ 1620687 h 3674557"/>
              <a:gd name="connsiteX329" fmla="*/ 1149729 w 6745475"/>
              <a:gd name="connsiteY329" fmla="*/ 1658088 h 3674557"/>
              <a:gd name="connsiteX330" fmla="*/ 1149732 w 6745475"/>
              <a:gd name="connsiteY330" fmla="*/ 1476603 h 3674557"/>
              <a:gd name="connsiteX331" fmla="*/ 1112328 w 6745475"/>
              <a:gd name="connsiteY331" fmla="*/ 1507957 h 3674557"/>
              <a:gd name="connsiteX332" fmla="*/ 1074927 w 6745475"/>
              <a:gd name="connsiteY332" fmla="*/ 1476603 h 3674557"/>
              <a:gd name="connsiteX333" fmla="*/ 1112328 w 6745475"/>
              <a:gd name="connsiteY333" fmla="*/ 1441562 h 3674557"/>
              <a:gd name="connsiteX334" fmla="*/ 1149732 w 6745475"/>
              <a:gd name="connsiteY334" fmla="*/ 1476603 h 3674557"/>
              <a:gd name="connsiteX335" fmla="*/ 1337342 w 6745475"/>
              <a:gd name="connsiteY335" fmla="*/ 2739035 h 3674557"/>
              <a:gd name="connsiteX336" fmla="*/ 1298954 w 6745475"/>
              <a:gd name="connsiteY336" fmla="*/ 2770389 h 3674557"/>
              <a:gd name="connsiteX337" fmla="*/ 1262489 w 6745475"/>
              <a:gd name="connsiteY337" fmla="*/ 2739035 h 3674557"/>
              <a:gd name="connsiteX338" fmla="*/ 1298954 w 6745475"/>
              <a:gd name="connsiteY338" fmla="*/ 2703993 h 3674557"/>
              <a:gd name="connsiteX339" fmla="*/ 1337342 w 6745475"/>
              <a:gd name="connsiteY339" fmla="*/ 2739035 h 3674557"/>
              <a:gd name="connsiteX340" fmla="*/ 1337357 w 6745475"/>
              <a:gd name="connsiteY340" fmla="*/ 2556212 h 3674557"/>
              <a:gd name="connsiteX341" fmla="*/ 1298975 w 6745475"/>
              <a:gd name="connsiteY341" fmla="*/ 2591256 h 3674557"/>
              <a:gd name="connsiteX342" fmla="*/ 1262507 w 6745475"/>
              <a:gd name="connsiteY342" fmla="*/ 2556212 h 3674557"/>
              <a:gd name="connsiteX343" fmla="*/ 1298975 w 6745475"/>
              <a:gd name="connsiteY343" fmla="*/ 2524860 h 3674557"/>
              <a:gd name="connsiteX344" fmla="*/ 1337357 w 6745475"/>
              <a:gd name="connsiteY344" fmla="*/ 2556212 h 3674557"/>
              <a:gd name="connsiteX345" fmla="*/ 1337375 w 6745475"/>
              <a:gd name="connsiteY345" fmla="*/ 2377087 h 3674557"/>
              <a:gd name="connsiteX346" fmla="*/ 1298990 w 6745475"/>
              <a:gd name="connsiteY346" fmla="*/ 2412131 h 3674557"/>
              <a:gd name="connsiteX347" fmla="*/ 1262524 w 6745475"/>
              <a:gd name="connsiteY347" fmla="*/ 2377087 h 3674557"/>
              <a:gd name="connsiteX348" fmla="*/ 1298990 w 6745475"/>
              <a:gd name="connsiteY348" fmla="*/ 2345735 h 3674557"/>
              <a:gd name="connsiteX349" fmla="*/ 1337375 w 6745475"/>
              <a:gd name="connsiteY349" fmla="*/ 2377087 h 3674557"/>
              <a:gd name="connsiteX350" fmla="*/ 1337390 w 6745475"/>
              <a:gd name="connsiteY350" fmla="*/ 2197954 h 3674557"/>
              <a:gd name="connsiteX351" fmla="*/ 1299007 w 6745475"/>
              <a:gd name="connsiteY351" fmla="*/ 2232998 h 3674557"/>
              <a:gd name="connsiteX352" fmla="*/ 1262542 w 6745475"/>
              <a:gd name="connsiteY352" fmla="*/ 2197954 h 3674557"/>
              <a:gd name="connsiteX353" fmla="*/ 1299007 w 6745475"/>
              <a:gd name="connsiteY353" fmla="*/ 2166602 h 3674557"/>
              <a:gd name="connsiteX354" fmla="*/ 1337390 w 6745475"/>
              <a:gd name="connsiteY354" fmla="*/ 2197954 h 3674557"/>
              <a:gd name="connsiteX355" fmla="*/ 1337402 w 6745475"/>
              <a:gd name="connsiteY355" fmla="*/ 2015410 h 3674557"/>
              <a:gd name="connsiteX356" fmla="*/ 1299020 w 6745475"/>
              <a:gd name="connsiteY356" fmla="*/ 2053797 h 3674557"/>
              <a:gd name="connsiteX357" fmla="*/ 1262555 w 6745475"/>
              <a:gd name="connsiteY357" fmla="*/ 2015410 h 3674557"/>
              <a:gd name="connsiteX358" fmla="*/ 1299020 w 6745475"/>
              <a:gd name="connsiteY358" fmla="*/ 1978944 h 3674557"/>
              <a:gd name="connsiteX359" fmla="*/ 1337402 w 6745475"/>
              <a:gd name="connsiteY359" fmla="*/ 2015410 h 3674557"/>
              <a:gd name="connsiteX360" fmla="*/ 1337418 w 6745475"/>
              <a:gd name="connsiteY360" fmla="*/ 1837218 h 3674557"/>
              <a:gd name="connsiteX361" fmla="*/ 1299035 w 6745475"/>
              <a:gd name="connsiteY361" fmla="*/ 1874619 h 3674557"/>
              <a:gd name="connsiteX362" fmla="*/ 1262570 w 6745475"/>
              <a:gd name="connsiteY362" fmla="*/ 1837218 h 3674557"/>
              <a:gd name="connsiteX363" fmla="*/ 1299035 w 6745475"/>
              <a:gd name="connsiteY363" fmla="*/ 1799819 h 3674557"/>
              <a:gd name="connsiteX364" fmla="*/ 1337418 w 6745475"/>
              <a:gd name="connsiteY364" fmla="*/ 1837218 h 3674557"/>
              <a:gd name="connsiteX365" fmla="*/ 1337433 w 6745475"/>
              <a:gd name="connsiteY365" fmla="*/ 1658088 h 3674557"/>
              <a:gd name="connsiteX366" fmla="*/ 1299043 w 6745475"/>
              <a:gd name="connsiteY366" fmla="*/ 1695489 h 3674557"/>
              <a:gd name="connsiteX367" fmla="*/ 1262583 w 6745475"/>
              <a:gd name="connsiteY367" fmla="*/ 1658088 h 3674557"/>
              <a:gd name="connsiteX368" fmla="*/ 1299043 w 6745475"/>
              <a:gd name="connsiteY368" fmla="*/ 1620687 h 3674557"/>
              <a:gd name="connsiteX369" fmla="*/ 1337433 w 6745475"/>
              <a:gd name="connsiteY369" fmla="*/ 1658088 h 3674557"/>
              <a:gd name="connsiteX370" fmla="*/ 1337440 w 6745475"/>
              <a:gd name="connsiteY370" fmla="*/ 1476603 h 3674557"/>
              <a:gd name="connsiteX371" fmla="*/ 1299055 w 6745475"/>
              <a:gd name="connsiteY371" fmla="*/ 1507957 h 3674557"/>
              <a:gd name="connsiteX372" fmla="*/ 1262588 w 6745475"/>
              <a:gd name="connsiteY372" fmla="*/ 1476603 h 3674557"/>
              <a:gd name="connsiteX373" fmla="*/ 1299055 w 6745475"/>
              <a:gd name="connsiteY373" fmla="*/ 1441562 h 3674557"/>
              <a:gd name="connsiteX374" fmla="*/ 1337440 w 6745475"/>
              <a:gd name="connsiteY374" fmla="*/ 1476603 h 3674557"/>
              <a:gd name="connsiteX375" fmla="*/ 1337440 w 6745475"/>
              <a:gd name="connsiteY375" fmla="*/ 1297473 h 3674557"/>
              <a:gd name="connsiteX376" fmla="*/ 1299061 w 6745475"/>
              <a:gd name="connsiteY376" fmla="*/ 1328828 h 3674557"/>
              <a:gd name="connsiteX377" fmla="*/ 1262588 w 6745475"/>
              <a:gd name="connsiteY377" fmla="*/ 1297473 h 3674557"/>
              <a:gd name="connsiteX378" fmla="*/ 1299061 w 6745475"/>
              <a:gd name="connsiteY378" fmla="*/ 1262431 h 3674557"/>
              <a:gd name="connsiteX379" fmla="*/ 1337440 w 6745475"/>
              <a:gd name="connsiteY379" fmla="*/ 1297473 h 3674557"/>
              <a:gd name="connsiteX380" fmla="*/ 1508017 w 6745475"/>
              <a:gd name="connsiteY380" fmla="*/ 2739035 h 3674557"/>
              <a:gd name="connsiteX381" fmla="*/ 1472976 w 6745475"/>
              <a:gd name="connsiteY381" fmla="*/ 2770389 h 3674557"/>
              <a:gd name="connsiteX382" fmla="*/ 1441622 w 6745475"/>
              <a:gd name="connsiteY382" fmla="*/ 2739035 h 3674557"/>
              <a:gd name="connsiteX383" fmla="*/ 1472976 w 6745475"/>
              <a:gd name="connsiteY383" fmla="*/ 2703993 h 3674557"/>
              <a:gd name="connsiteX384" fmla="*/ 1508017 w 6745475"/>
              <a:gd name="connsiteY384" fmla="*/ 2739035 h 3674557"/>
              <a:gd name="connsiteX385" fmla="*/ 1508032 w 6745475"/>
              <a:gd name="connsiteY385" fmla="*/ 2556212 h 3674557"/>
              <a:gd name="connsiteX386" fmla="*/ 1472994 w 6745475"/>
              <a:gd name="connsiteY386" fmla="*/ 2591256 h 3674557"/>
              <a:gd name="connsiteX387" fmla="*/ 1441637 w 6745475"/>
              <a:gd name="connsiteY387" fmla="*/ 2556212 h 3674557"/>
              <a:gd name="connsiteX388" fmla="*/ 1472994 w 6745475"/>
              <a:gd name="connsiteY388" fmla="*/ 2524860 h 3674557"/>
              <a:gd name="connsiteX389" fmla="*/ 1508032 w 6745475"/>
              <a:gd name="connsiteY389" fmla="*/ 2556212 h 3674557"/>
              <a:gd name="connsiteX390" fmla="*/ 1508053 w 6745475"/>
              <a:gd name="connsiteY390" fmla="*/ 2377087 h 3674557"/>
              <a:gd name="connsiteX391" fmla="*/ 1473011 w 6745475"/>
              <a:gd name="connsiteY391" fmla="*/ 2412131 h 3674557"/>
              <a:gd name="connsiteX392" fmla="*/ 1441654 w 6745475"/>
              <a:gd name="connsiteY392" fmla="*/ 2377087 h 3674557"/>
              <a:gd name="connsiteX393" fmla="*/ 1473011 w 6745475"/>
              <a:gd name="connsiteY393" fmla="*/ 2345735 h 3674557"/>
              <a:gd name="connsiteX394" fmla="*/ 1508053 w 6745475"/>
              <a:gd name="connsiteY394" fmla="*/ 2377087 h 3674557"/>
              <a:gd name="connsiteX395" fmla="*/ 1516472 w 6745475"/>
              <a:gd name="connsiteY395" fmla="*/ 2197954 h 3674557"/>
              <a:gd name="connsiteX396" fmla="*/ 1479076 w 6745475"/>
              <a:gd name="connsiteY396" fmla="*/ 2232998 h 3674557"/>
              <a:gd name="connsiteX397" fmla="*/ 1441672 w 6745475"/>
              <a:gd name="connsiteY397" fmla="*/ 2197954 h 3674557"/>
              <a:gd name="connsiteX398" fmla="*/ 1479076 w 6745475"/>
              <a:gd name="connsiteY398" fmla="*/ 2166602 h 3674557"/>
              <a:gd name="connsiteX399" fmla="*/ 1516472 w 6745475"/>
              <a:gd name="connsiteY399" fmla="*/ 2197954 h 3674557"/>
              <a:gd name="connsiteX400" fmla="*/ 1516484 w 6745475"/>
              <a:gd name="connsiteY400" fmla="*/ 2015410 h 3674557"/>
              <a:gd name="connsiteX401" fmla="*/ 1479086 w 6745475"/>
              <a:gd name="connsiteY401" fmla="*/ 2053797 h 3674557"/>
              <a:gd name="connsiteX402" fmla="*/ 1441685 w 6745475"/>
              <a:gd name="connsiteY402" fmla="*/ 2015410 h 3674557"/>
              <a:gd name="connsiteX403" fmla="*/ 1479086 w 6745475"/>
              <a:gd name="connsiteY403" fmla="*/ 1978944 h 3674557"/>
              <a:gd name="connsiteX404" fmla="*/ 1516484 w 6745475"/>
              <a:gd name="connsiteY404" fmla="*/ 2015410 h 3674557"/>
              <a:gd name="connsiteX405" fmla="*/ 1516497 w 6745475"/>
              <a:gd name="connsiteY405" fmla="*/ 1837218 h 3674557"/>
              <a:gd name="connsiteX406" fmla="*/ 1479101 w 6745475"/>
              <a:gd name="connsiteY406" fmla="*/ 1874619 h 3674557"/>
              <a:gd name="connsiteX407" fmla="*/ 1441697 w 6745475"/>
              <a:gd name="connsiteY407" fmla="*/ 1837218 h 3674557"/>
              <a:gd name="connsiteX408" fmla="*/ 1479101 w 6745475"/>
              <a:gd name="connsiteY408" fmla="*/ 1799819 h 3674557"/>
              <a:gd name="connsiteX409" fmla="*/ 1516497 w 6745475"/>
              <a:gd name="connsiteY409" fmla="*/ 1837218 h 3674557"/>
              <a:gd name="connsiteX410" fmla="*/ 1516505 w 6745475"/>
              <a:gd name="connsiteY410" fmla="*/ 1658088 h 3674557"/>
              <a:gd name="connsiteX411" fmla="*/ 1479109 w 6745475"/>
              <a:gd name="connsiteY411" fmla="*/ 1695489 h 3674557"/>
              <a:gd name="connsiteX412" fmla="*/ 1441708 w 6745475"/>
              <a:gd name="connsiteY412" fmla="*/ 1658088 h 3674557"/>
              <a:gd name="connsiteX413" fmla="*/ 1479109 w 6745475"/>
              <a:gd name="connsiteY413" fmla="*/ 1620687 h 3674557"/>
              <a:gd name="connsiteX414" fmla="*/ 1516505 w 6745475"/>
              <a:gd name="connsiteY414" fmla="*/ 1658088 h 3674557"/>
              <a:gd name="connsiteX415" fmla="*/ 1516512 w 6745475"/>
              <a:gd name="connsiteY415" fmla="*/ 1476603 h 3674557"/>
              <a:gd name="connsiteX416" fmla="*/ 1479111 w 6745475"/>
              <a:gd name="connsiteY416" fmla="*/ 1507957 h 3674557"/>
              <a:gd name="connsiteX417" fmla="*/ 1441710 w 6745475"/>
              <a:gd name="connsiteY417" fmla="*/ 1476603 h 3674557"/>
              <a:gd name="connsiteX418" fmla="*/ 1479111 w 6745475"/>
              <a:gd name="connsiteY418" fmla="*/ 1441562 h 3674557"/>
              <a:gd name="connsiteX419" fmla="*/ 1516512 w 6745475"/>
              <a:gd name="connsiteY419" fmla="*/ 1476603 h 3674557"/>
              <a:gd name="connsiteX420" fmla="*/ 1516512 w 6745475"/>
              <a:gd name="connsiteY420" fmla="*/ 1297473 h 3674557"/>
              <a:gd name="connsiteX421" fmla="*/ 1479121 w 6745475"/>
              <a:gd name="connsiteY421" fmla="*/ 1328828 h 3674557"/>
              <a:gd name="connsiteX422" fmla="*/ 1441710 w 6745475"/>
              <a:gd name="connsiteY422" fmla="*/ 1297473 h 3674557"/>
              <a:gd name="connsiteX423" fmla="*/ 1479121 w 6745475"/>
              <a:gd name="connsiteY423" fmla="*/ 1262431 h 3674557"/>
              <a:gd name="connsiteX424" fmla="*/ 1516512 w 6745475"/>
              <a:gd name="connsiteY424" fmla="*/ 1297473 h 3674557"/>
              <a:gd name="connsiteX425" fmla="*/ 1687155 w 6745475"/>
              <a:gd name="connsiteY425" fmla="*/ 2556212 h 3674557"/>
              <a:gd name="connsiteX426" fmla="*/ 1652116 w 6745475"/>
              <a:gd name="connsiteY426" fmla="*/ 2591256 h 3674557"/>
              <a:gd name="connsiteX427" fmla="*/ 1620764 w 6745475"/>
              <a:gd name="connsiteY427" fmla="*/ 2556212 h 3674557"/>
              <a:gd name="connsiteX428" fmla="*/ 1652116 w 6745475"/>
              <a:gd name="connsiteY428" fmla="*/ 2524860 h 3674557"/>
              <a:gd name="connsiteX429" fmla="*/ 1687155 w 6745475"/>
              <a:gd name="connsiteY429" fmla="*/ 2556212 h 3674557"/>
              <a:gd name="connsiteX430" fmla="*/ 1687175 w 6745475"/>
              <a:gd name="connsiteY430" fmla="*/ 2377087 h 3674557"/>
              <a:gd name="connsiteX431" fmla="*/ 1652134 w 6745475"/>
              <a:gd name="connsiteY431" fmla="*/ 2412131 h 3674557"/>
              <a:gd name="connsiteX432" fmla="*/ 1620782 w 6745475"/>
              <a:gd name="connsiteY432" fmla="*/ 2377087 h 3674557"/>
              <a:gd name="connsiteX433" fmla="*/ 1652134 w 6745475"/>
              <a:gd name="connsiteY433" fmla="*/ 2345735 h 3674557"/>
              <a:gd name="connsiteX434" fmla="*/ 1687175 w 6745475"/>
              <a:gd name="connsiteY434" fmla="*/ 2377087 h 3674557"/>
              <a:gd name="connsiteX435" fmla="*/ 1687193 w 6745475"/>
              <a:gd name="connsiteY435" fmla="*/ 2197954 h 3674557"/>
              <a:gd name="connsiteX436" fmla="*/ 1652151 w 6745475"/>
              <a:gd name="connsiteY436" fmla="*/ 2232998 h 3674557"/>
              <a:gd name="connsiteX437" fmla="*/ 1620800 w 6745475"/>
              <a:gd name="connsiteY437" fmla="*/ 2197954 h 3674557"/>
              <a:gd name="connsiteX438" fmla="*/ 1652151 w 6745475"/>
              <a:gd name="connsiteY438" fmla="*/ 2166602 h 3674557"/>
              <a:gd name="connsiteX439" fmla="*/ 1687193 w 6745475"/>
              <a:gd name="connsiteY439" fmla="*/ 2197954 h 3674557"/>
              <a:gd name="connsiteX440" fmla="*/ 1687206 w 6745475"/>
              <a:gd name="connsiteY440" fmla="*/ 2015410 h 3674557"/>
              <a:gd name="connsiteX441" fmla="*/ 1652164 w 6745475"/>
              <a:gd name="connsiteY441" fmla="*/ 2053797 h 3674557"/>
              <a:gd name="connsiteX442" fmla="*/ 1620812 w 6745475"/>
              <a:gd name="connsiteY442" fmla="*/ 2015410 h 3674557"/>
              <a:gd name="connsiteX443" fmla="*/ 1652164 w 6745475"/>
              <a:gd name="connsiteY443" fmla="*/ 1978944 h 3674557"/>
              <a:gd name="connsiteX444" fmla="*/ 1687206 w 6745475"/>
              <a:gd name="connsiteY444" fmla="*/ 2015410 h 3674557"/>
              <a:gd name="connsiteX445" fmla="*/ 1687218 w 6745475"/>
              <a:gd name="connsiteY445" fmla="*/ 1837218 h 3674557"/>
              <a:gd name="connsiteX446" fmla="*/ 1652177 w 6745475"/>
              <a:gd name="connsiteY446" fmla="*/ 1874619 h 3674557"/>
              <a:gd name="connsiteX447" fmla="*/ 1620825 w 6745475"/>
              <a:gd name="connsiteY447" fmla="*/ 1837218 h 3674557"/>
              <a:gd name="connsiteX448" fmla="*/ 1652177 w 6745475"/>
              <a:gd name="connsiteY448" fmla="*/ 1799819 h 3674557"/>
              <a:gd name="connsiteX449" fmla="*/ 1687218 w 6745475"/>
              <a:gd name="connsiteY449" fmla="*/ 1837218 h 3674557"/>
              <a:gd name="connsiteX450" fmla="*/ 1687233 w 6745475"/>
              <a:gd name="connsiteY450" fmla="*/ 1658088 h 3674557"/>
              <a:gd name="connsiteX451" fmla="*/ 1652184 w 6745475"/>
              <a:gd name="connsiteY451" fmla="*/ 1695489 h 3674557"/>
              <a:gd name="connsiteX452" fmla="*/ 1620840 w 6745475"/>
              <a:gd name="connsiteY452" fmla="*/ 1658088 h 3674557"/>
              <a:gd name="connsiteX453" fmla="*/ 1652184 w 6745475"/>
              <a:gd name="connsiteY453" fmla="*/ 1620687 h 3674557"/>
              <a:gd name="connsiteX454" fmla="*/ 1687233 w 6745475"/>
              <a:gd name="connsiteY454" fmla="*/ 1658088 h 3674557"/>
              <a:gd name="connsiteX455" fmla="*/ 1687236 w 6745475"/>
              <a:gd name="connsiteY455" fmla="*/ 1476603 h 3674557"/>
              <a:gd name="connsiteX456" fmla="*/ 1652197 w 6745475"/>
              <a:gd name="connsiteY456" fmla="*/ 1507957 h 3674557"/>
              <a:gd name="connsiteX457" fmla="*/ 1620848 w 6745475"/>
              <a:gd name="connsiteY457" fmla="*/ 1476603 h 3674557"/>
              <a:gd name="connsiteX458" fmla="*/ 1652197 w 6745475"/>
              <a:gd name="connsiteY458" fmla="*/ 1441562 h 3674557"/>
              <a:gd name="connsiteX459" fmla="*/ 1687236 w 6745475"/>
              <a:gd name="connsiteY459" fmla="*/ 1476603 h 3674557"/>
              <a:gd name="connsiteX460" fmla="*/ 1687243 w 6745475"/>
              <a:gd name="connsiteY460" fmla="*/ 1297473 h 3674557"/>
              <a:gd name="connsiteX461" fmla="*/ 1652197 w 6745475"/>
              <a:gd name="connsiteY461" fmla="*/ 1328828 h 3674557"/>
              <a:gd name="connsiteX462" fmla="*/ 1620848 w 6745475"/>
              <a:gd name="connsiteY462" fmla="*/ 1297473 h 3674557"/>
              <a:gd name="connsiteX463" fmla="*/ 1652197 w 6745475"/>
              <a:gd name="connsiteY463" fmla="*/ 1262431 h 3674557"/>
              <a:gd name="connsiteX464" fmla="*/ 1687243 w 6745475"/>
              <a:gd name="connsiteY464" fmla="*/ 1297473 h 3674557"/>
              <a:gd name="connsiteX465" fmla="*/ 1687246 w 6745475"/>
              <a:gd name="connsiteY465" fmla="*/ 1118345 h 3674557"/>
              <a:gd name="connsiteX466" fmla="*/ 1652212 w 6745475"/>
              <a:gd name="connsiteY466" fmla="*/ 1149700 h 3674557"/>
              <a:gd name="connsiteX467" fmla="*/ 1620853 w 6745475"/>
              <a:gd name="connsiteY467" fmla="*/ 1118345 h 3674557"/>
              <a:gd name="connsiteX468" fmla="*/ 1652212 w 6745475"/>
              <a:gd name="connsiteY468" fmla="*/ 1083304 h 3674557"/>
              <a:gd name="connsiteX469" fmla="*/ 1687246 w 6745475"/>
              <a:gd name="connsiteY469" fmla="*/ 1118345 h 3674557"/>
              <a:gd name="connsiteX470" fmla="*/ 1866290 w 6745475"/>
              <a:gd name="connsiteY470" fmla="*/ 2556212 h 3674557"/>
              <a:gd name="connsiteX471" fmla="*/ 1831246 w 6745475"/>
              <a:gd name="connsiteY471" fmla="*/ 2591256 h 3674557"/>
              <a:gd name="connsiteX472" fmla="*/ 1799892 w 6745475"/>
              <a:gd name="connsiteY472" fmla="*/ 2556212 h 3674557"/>
              <a:gd name="connsiteX473" fmla="*/ 1831246 w 6745475"/>
              <a:gd name="connsiteY473" fmla="*/ 2524860 h 3674557"/>
              <a:gd name="connsiteX474" fmla="*/ 1866290 w 6745475"/>
              <a:gd name="connsiteY474" fmla="*/ 2556212 h 3674557"/>
              <a:gd name="connsiteX475" fmla="*/ 1866305 w 6745475"/>
              <a:gd name="connsiteY475" fmla="*/ 2377087 h 3674557"/>
              <a:gd name="connsiteX476" fmla="*/ 1831264 w 6745475"/>
              <a:gd name="connsiteY476" fmla="*/ 2412131 h 3674557"/>
              <a:gd name="connsiteX477" fmla="*/ 1799909 w 6745475"/>
              <a:gd name="connsiteY477" fmla="*/ 2377087 h 3674557"/>
              <a:gd name="connsiteX478" fmla="*/ 1831264 w 6745475"/>
              <a:gd name="connsiteY478" fmla="*/ 2345735 h 3674557"/>
              <a:gd name="connsiteX479" fmla="*/ 1866305 w 6745475"/>
              <a:gd name="connsiteY479" fmla="*/ 2377087 h 3674557"/>
              <a:gd name="connsiteX480" fmla="*/ 1866325 w 6745475"/>
              <a:gd name="connsiteY480" fmla="*/ 2197954 h 3674557"/>
              <a:gd name="connsiteX481" fmla="*/ 1831281 w 6745475"/>
              <a:gd name="connsiteY481" fmla="*/ 2232998 h 3674557"/>
              <a:gd name="connsiteX482" fmla="*/ 1799927 w 6745475"/>
              <a:gd name="connsiteY482" fmla="*/ 2197954 h 3674557"/>
              <a:gd name="connsiteX483" fmla="*/ 1831281 w 6745475"/>
              <a:gd name="connsiteY483" fmla="*/ 2166602 h 3674557"/>
              <a:gd name="connsiteX484" fmla="*/ 1866325 w 6745475"/>
              <a:gd name="connsiteY484" fmla="*/ 2197954 h 3674557"/>
              <a:gd name="connsiteX485" fmla="*/ 1866338 w 6745475"/>
              <a:gd name="connsiteY485" fmla="*/ 2015410 h 3674557"/>
              <a:gd name="connsiteX486" fmla="*/ 1831292 w 6745475"/>
              <a:gd name="connsiteY486" fmla="*/ 2053797 h 3674557"/>
              <a:gd name="connsiteX487" fmla="*/ 1799940 w 6745475"/>
              <a:gd name="connsiteY487" fmla="*/ 2015410 h 3674557"/>
              <a:gd name="connsiteX488" fmla="*/ 1831292 w 6745475"/>
              <a:gd name="connsiteY488" fmla="*/ 1978944 h 3674557"/>
              <a:gd name="connsiteX489" fmla="*/ 1866338 w 6745475"/>
              <a:gd name="connsiteY489" fmla="*/ 2015410 h 3674557"/>
              <a:gd name="connsiteX490" fmla="*/ 1866351 w 6745475"/>
              <a:gd name="connsiteY490" fmla="*/ 1837218 h 3674557"/>
              <a:gd name="connsiteX491" fmla="*/ 1831307 w 6745475"/>
              <a:gd name="connsiteY491" fmla="*/ 1874619 h 3674557"/>
              <a:gd name="connsiteX492" fmla="*/ 1799955 w 6745475"/>
              <a:gd name="connsiteY492" fmla="*/ 1837218 h 3674557"/>
              <a:gd name="connsiteX493" fmla="*/ 1831307 w 6745475"/>
              <a:gd name="connsiteY493" fmla="*/ 1799819 h 3674557"/>
              <a:gd name="connsiteX494" fmla="*/ 1866351 w 6745475"/>
              <a:gd name="connsiteY494" fmla="*/ 1837218 h 3674557"/>
              <a:gd name="connsiteX495" fmla="*/ 1866358 w 6745475"/>
              <a:gd name="connsiteY495" fmla="*/ 1658088 h 3674557"/>
              <a:gd name="connsiteX496" fmla="*/ 1831319 w 6745475"/>
              <a:gd name="connsiteY496" fmla="*/ 1695489 h 3674557"/>
              <a:gd name="connsiteX497" fmla="*/ 1799963 w 6745475"/>
              <a:gd name="connsiteY497" fmla="*/ 1658088 h 3674557"/>
              <a:gd name="connsiteX498" fmla="*/ 1831319 w 6745475"/>
              <a:gd name="connsiteY498" fmla="*/ 1620687 h 3674557"/>
              <a:gd name="connsiteX499" fmla="*/ 1866358 w 6745475"/>
              <a:gd name="connsiteY499" fmla="*/ 1658088 h 3674557"/>
              <a:gd name="connsiteX500" fmla="*/ 1866363 w 6745475"/>
              <a:gd name="connsiteY500" fmla="*/ 1476603 h 3674557"/>
              <a:gd name="connsiteX501" fmla="*/ 1831322 w 6745475"/>
              <a:gd name="connsiteY501" fmla="*/ 1507957 h 3674557"/>
              <a:gd name="connsiteX502" fmla="*/ 1799968 w 6745475"/>
              <a:gd name="connsiteY502" fmla="*/ 1476603 h 3674557"/>
              <a:gd name="connsiteX503" fmla="*/ 1831322 w 6745475"/>
              <a:gd name="connsiteY503" fmla="*/ 1441562 h 3674557"/>
              <a:gd name="connsiteX504" fmla="*/ 1866363 w 6745475"/>
              <a:gd name="connsiteY504" fmla="*/ 1476603 h 3674557"/>
              <a:gd name="connsiteX505" fmla="*/ 1866363 w 6745475"/>
              <a:gd name="connsiteY505" fmla="*/ 1297473 h 3674557"/>
              <a:gd name="connsiteX506" fmla="*/ 1831322 w 6745475"/>
              <a:gd name="connsiteY506" fmla="*/ 1328828 h 3674557"/>
              <a:gd name="connsiteX507" fmla="*/ 1799985 w 6745475"/>
              <a:gd name="connsiteY507" fmla="*/ 1297473 h 3674557"/>
              <a:gd name="connsiteX508" fmla="*/ 1831322 w 6745475"/>
              <a:gd name="connsiteY508" fmla="*/ 1262431 h 3674557"/>
              <a:gd name="connsiteX509" fmla="*/ 1866363 w 6745475"/>
              <a:gd name="connsiteY509" fmla="*/ 1297473 h 3674557"/>
              <a:gd name="connsiteX510" fmla="*/ 1866391 w 6745475"/>
              <a:gd name="connsiteY510" fmla="*/ 1118345 h 3674557"/>
              <a:gd name="connsiteX511" fmla="*/ 1831329 w 6745475"/>
              <a:gd name="connsiteY511" fmla="*/ 1149700 h 3674557"/>
              <a:gd name="connsiteX512" fmla="*/ 1799993 w 6745475"/>
              <a:gd name="connsiteY512" fmla="*/ 1118345 h 3674557"/>
              <a:gd name="connsiteX513" fmla="*/ 1831329 w 6745475"/>
              <a:gd name="connsiteY513" fmla="*/ 1083304 h 3674557"/>
              <a:gd name="connsiteX514" fmla="*/ 1866391 w 6745475"/>
              <a:gd name="connsiteY514" fmla="*/ 1118345 h 3674557"/>
              <a:gd name="connsiteX515" fmla="*/ 2053963 w 6745475"/>
              <a:gd name="connsiteY515" fmla="*/ 2377087 h 3674557"/>
              <a:gd name="connsiteX516" fmla="*/ 2022609 w 6745475"/>
              <a:gd name="connsiteY516" fmla="*/ 2412131 h 3674557"/>
              <a:gd name="connsiteX517" fmla="*/ 1987567 w 6745475"/>
              <a:gd name="connsiteY517" fmla="*/ 2377087 h 3674557"/>
              <a:gd name="connsiteX518" fmla="*/ 2022609 w 6745475"/>
              <a:gd name="connsiteY518" fmla="*/ 2345735 h 3674557"/>
              <a:gd name="connsiteX519" fmla="*/ 2053963 w 6745475"/>
              <a:gd name="connsiteY519" fmla="*/ 2377087 h 3674557"/>
              <a:gd name="connsiteX520" fmla="*/ 2053981 w 6745475"/>
              <a:gd name="connsiteY520" fmla="*/ 2197954 h 3674557"/>
              <a:gd name="connsiteX521" fmla="*/ 2022626 w 6745475"/>
              <a:gd name="connsiteY521" fmla="*/ 2232998 h 3674557"/>
              <a:gd name="connsiteX522" fmla="*/ 1987585 w 6745475"/>
              <a:gd name="connsiteY522" fmla="*/ 2197954 h 3674557"/>
              <a:gd name="connsiteX523" fmla="*/ 2022626 w 6745475"/>
              <a:gd name="connsiteY523" fmla="*/ 2166602 h 3674557"/>
              <a:gd name="connsiteX524" fmla="*/ 2053981 w 6745475"/>
              <a:gd name="connsiteY524" fmla="*/ 2197954 h 3674557"/>
              <a:gd name="connsiteX525" fmla="*/ 2053993 w 6745475"/>
              <a:gd name="connsiteY525" fmla="*/ 2015410 h 3674557"/>
              <a:gd name="connsiteX526" fmla="*/ 2022637 w 6745475"/>
              <a:gd name="connsiteY526" fmla="*/ 2053797 h 3674557"/>
              <a:gd name="connsiteX527" fmla="*/ 1987598 w 6745475"/>
              <a:gd name="connsiteY527" fmla="*/ 2015410 h 3674557"/>
              <a:gd name="connsiteX528" fmla="*/ 2022637 w 6745475"/>
              <a:gd name="connsiteY528" fmla="*/ 1978944 h 3674557"/>
              <a:gd name="connsiteX529" fmla="*/ 2053993 w 6745475"/>
              <a:gd name="connsiteY529" fmla="*/ 2015410 h 3674557"/>
              <a:gd name="connsiteX530" fmla="*/ 2054009 w 6745475"/>
              <a:gd name="connsiteY530" fmla="*/ 1837218 h 3674557"/>
              <a:gd name="connsiteX531" fmla="*/ 2018962 w 6745475"/>
              <a:gd name="connsiteY531" fmla="*/ 1874619 h 3674557"/>
              <a:gd name="connsiteX532" fmla="*/ 1987610 w 6745475"/>
              <a:gd name="connsiteY532" fmla="*/ 1837218 h 3674557"/>
              <a:gd name="connsiteX533" fmla="*/ 2018962 w 6745475"/>
              <a:gd name="connsiteY533" fmla="*/ 1799819 h 3674557"/>
              <a:gd name="connsiteX534" fmla="*/ 2054009 w 6745475"/>
              <a:gd name="connsiteY534" fmla="*/ 1837218 h 3674557"/>
              <a:gd name="connsiteX535" fmla="*/ 2054014 w 6745475"/>
              <a:gd name="connsiteY535" fmla="*/ 1658088 h 3674557"/>
              <a:gd name="connsiteX536" fmla="*/ 2018977 w 6745475"/>
              <a:gd name="connsiteY536" fmla="*/ 1695489 h 3674557"/>
              <a:gd name="connsiteX537" fmla="*/ 1987618 w 6745475"/>
              <a:gd name="connsiteY537" fmla="*/ 1658088 h 3674557"/>
              <a:gd name="connsiteX538" fmla="*/ 2018977 w 6745475"/>
              <a:gd name="connsiteY538" fmla="*/ 1620687 h 3674557"/>
              <a:gd name="connsiteX539" fmla="*/ 2054014 w 6745475"/>
              <a:gd name="connsiteY539" fmla="*/ 1658088 h 3674557"/>
              <a:gd name="connsiteX540" fmla="*/ 2054019 w 6745475"/>
              <a:gd name="connsiteY540" fmla="*/ 1476603 h 3674557"/>
              <a:gd name="connsiteX541" fmla="*/ 2018985 w 6745475"/>
              <a:gd name="connsiteY541" fmla="*/ 1507957 h 3674557"/>
              <a:gd name="connsiteX542" fmla="*/ 1987628 w 6745475"/>
              <a:gd name="connsiteY542" fmla="*/ 1476603 h 3674557"/>
              <a:gd name="connsiteX543" fmla="*/ 2018985 w 6745475"/>
              <a:gd name="connsiteY543" fmla="*/ 1441562 h 3674557"/>
              <a:gd name="connsiteX544" fmla="*/ 2054019 w 6745475"/>
              <a:gd name="connsiteY544" fmla="*/ 1476603 h 3674557"/>
              <a:gd name="connsiteX545" fmla="*/ 2054026 w 6745475"/>
              <a:gd name="connsiteY545" fmla="*/ 1297473 h 3674557"/>
              <a:gd name="connsiteX546" fmla="*/ 2018985 w 6745475"/>
              <a:gd name="connsiteY546" fmla="*/ 1328828 h 3674557"/>
              <a:gd name="connsiteX547" fmla="*/ 1987628 w 6745475"/>
              <a:gd name="connsiteY547" fmla="*/ 1297473 h 3674557"/>
              <a:gd name="connsiteX548" fmla="*/ 2018985 w 6745475"/>
              <a:gd name="connsiteY548" fmla="*/ 1262431 h 3674557"/>
              <a:gd name="connsiteX549" fmla="*/ 2054026 w 6745475"/>
              <a:gd name="connsiteY549" fmla="*/ 1297473 h 3674557"/>
              <a:gd name="connsiteX550" fmla="*/ 2054026 w 6745475"/>
              <a:gd name="connsiteY550" fmla="*/ 1114656 h 3674557"/>
              <a:gd name="connsiteX551" fmla="*/ 2018995 w 6745475"/>
              <a:gd name="connsiteY551" fmla="*/ 1149700 h 3674557"/>
              <a:gd name="connsiteX552" fmla="*/ 1987643 w 6745475"/>
              <a:gd name="connsiteY552" fmla="*/ 1114656 h 3674557"/>
              <a:gd name="connsiteX553" fmla="*/ 2018995 w 6745475"/>
              <a:gd name="connsiteY553" fmla="*/ 1083304 h 3674557"/>
              <a:gd name="connsiteX554" fmla="*/ 2054026 w 6745475"/>
              <a:gd name="connsiteY554" fmla="*/ 1114656 h 3674557"/>
              <a:gd name="connsiteX555" fmla="*/ 2054044 w 6745475"/>
              <a:gd name="connsiteY555" fmla="*/ 935525 h 3674557"/>
              <a:gd name="connsiteX556" fmla="*/ 2019000 w 6745475"/>
              <a:gd name="connsiteY556" fmla="*/ 970570 h 3674557"/>
              <a:gd name="connsiteX557" fmla="*/ 1987643 w 6745475"/>
              <a:gd name="connsiteY557" fmla="*/ 935525 h 3674557"/>
              <a:gd name="connsiteX558" fmla="*/ 2019000 w 6745475"/>
              <a:gd name="connsiteY558" fmla="*/ 904174 h 3674557"/>
              <a:gd name="connsiteX559" fmla="*/ 2054044 w 6745475"/>
              <a:gd name="connsiteY559" fmla="*/ 935525 h 3674557"/>
              <a:gd name="connsiteX560" fmla="*/ 2233091 w 6745475"/>
              <a:gd name="connsiteY560" fmla="*/ 2377087 h 3674557"/>
              <a:gd name="connsiteX561" fmla="*/ 2201736 w 6745475"/>
              <a:gd name="connsiteY561" fmla="*/ 2412131 h 3674557"/>
              <a:gd name="connsiteX562" fmla="*/ 2166695 w 6745475"/>
              <a:gd name="connsiteY562" fmla="*/ 2377087 h 3674557"/>
              <a:gd name="connsiteX563" fmla="*/ 2201736 w 6745475"/>
              <a:gd name="connsiteY563" fmla="*/ 2345735 h 3674557"/>
              <a:gd name="connsiteX564" fmla="*/ 2233091 w 6745475"/>
              <a:gd name="connsiteY564" fmla="*/ 2377087 h 3674557"/>
              <a:gd name="connsiteX565" fmla="*/ 2233108 w 6745475"/>
              <a:gd name="connsiteY565" fmla="*/ 2197954 h 3674557"/>
              <a:gd name="connsiteX566" fmla="*/ 2201754 w 6745475"/>
              <a:gd name="connsiteY566" fmla="*/ 2232998 h 3674557"/>
              <a:gd name="connsiteX567" fmla="*/ 2166712 w 6745475"/>
              <a:gd name="connsiteY567" fmla="*/ 2197954 h 3674557"/>
              <a:gd name="connsiteX568" fmla="*/ 2201754 w 6745475"/>
              <a:gd name="connsiteY568" fmla="*/ 2166602 h 3674557"/>
              <a:gd name="connsiteX569" fmla="*/ 2233108 w 6745475"/>
              <a:gd name="connsiteY569" fmla="*/ 2197954 h 3674557"/>
              <a:gd name="connsiteX570" fmla="*/ 2233121 w 6745475"/>
              <a:gd name="connsiteY570" fmla="*/ 2015410 h 3674557"/>
              <a:gd name="connsiteX571" fmla="*/ 2201767 w 6745475"/>
              <a:gd name="connsiteY571" fmla="*/ 2053797 h 3674557"/>
              <a:gd name="connsiteX572" fmla="*/ 2166725 w 6745475"/>
              <a:gd name="connsiteY572" fmla="*/ 2015410 h 3674557"/>
              <a:gd name="connsiteX573" fmla="*/ 2201767 w 6745475"/>
              <a:gd name="connsiteY573" fmla="*/ 1978944 h 3674557"/>
              <a:gd name="connsiteX574" fmla="*/ 2233121 w 6745475"/>
              <a:gd name="connsiteY574" fmla="*/ 2015410 h 3674557"/>
              <a:gd name="connsiteX575" fmla="*/ 2233134 w 6745475"/>
              <a:gd name="connsiteY575" fmla="*/ 1837218 h 3674557"/>
              <a:gd name="connsiteX576" fmla="*/ 2201779 w 6745475"/>
              <a:gd name="connsiteY576" fmla="*/ 1874619 h 3674557"/>
              <a:gd name="connsiteX577" fmla="*/ 2166738 w 6745475"/>
              <a:gd name="connsiteY577" fmla="*/ 1837218 h 3674557"/>
              <a:gd name="connsiteX578" fmla="*/ 2201779 w 6745475"/>
              <a:gd name="connsiteY578" fmla="*/ 1799819 h 3674557"/>
              <a:gd name="connsiteX579" fmla="*/ 2233134 w 6745475"/>
              <a:gd name="connsiteY579" fmla="*/ 1837218 h 3674557"/>
              <a:gd name="connsiteX580" fmla="*/ 2233149 w 6745475"/>
              <a:gd name="connsiteY580" fmla="*/ 1655728 h 3674557"/>
              <a:gd name="connsiteX581" fmla="*/ 2201784 w 6745475"/>
              <a:gd name="connsiteY581" fmla="*/ 1687083 h 3674557"/>
              <a:gd name="connsiteX582" fmla="*/ 2166753 w 6745475"/>
              <a:gd name="connsiteY582" fmla="*/ 1655728 h 3674557"/>
              <a:gd name="connsiteX583" fmla="*/ 2201784 w 6745475"/>
              <a:gd name="connsiteY583" fmla="*/ 1620687 h 3674557"/>
              <a:gd name="connsiteX584" fmla="*/ 2233149 w 6745475"/>
              <a:gd name="connsiteY584" fmla="*/ 1655728 h 3674557"/>
              <a:gd name="connsiteX585" fmla="*/ 2233156 w 6745475"/>
              <a:gd name="connsiteY585" fmla="*/ 1476603 h 3674557"/>
              <a:gd name="connsiteX586" fmla="*/ 2201794 w 6745475"/>
              <a:gd name="connsiteY586" fmla="*/ 1507957 h 3674557"/>
              <a:gd name="connsiteX587" fmla="*/ 2166758 w 6745475"/>
              <a:gd name="connsiteY587" fmla="*/ 1476603 h 3674557"/>
              <a:gd name="connsiteX588" fmla="*/ 2201794 w 6745475"/>
              <a:gd name="connsiteY588" fmla="*/ 1441562 h 3674557"/>
              <a:gd name="connsiteX589" fmla="*/ 2233156 w 6745475"/>
              <a:gd name="connsiteY589" fmla="*/ 1476603 h 3674557"/>
              <a:gd name="connsiteX590" fmla="*/ 2233156 w 6745475"/>
              <a:gd name="connsiteY590" fmla="*/ 1297473 h 3674557"/>
              <a:gd name="connsiteX591" fmla="*/ 2201794 w 6745475"/>
              <a:gd name="connsiteY591" fmla="*/ 1328828 h 3674557"/>
              <a:gd name="connsiteX592" fmla="*/ 2166763 w 6745475"/>
              <a:gd name="connsiteY592" fmla="*/ 1297473 h 3674557"/>
              <a:gd name="connsiteX593" fmla="*/ 2201794 w 6745475"/>
              <a:gd name="connsiteY593" fmla="*/ 1262431 h 3674557"/>
              <a:gd name="connsiteX594" fmla="*/ 2233156 w 6745475"/>
              <a:gd name="connsiteY594" fmla="*/ 1297473 h 3674557"/>
              <a:gd name="connsiteX595" fmla="*/ 2233164 w 6745475"/>
              <a:gd name="connsiteY595" fmla="*/ 1114656 h 3674557"/>
              <a:gd name="connsiteX596" fmla="*/ 2201812 w 6745475"/>
              <a:gd name="connsiteY596" fmla="*/ 1149700 h 3674557"/>
              <a:gd name="connsiteX597" fmla="*/ 2166763 w 6745475"/>
              <a:gd name="connsiteY597" fmla="*/ 1114656 h 3674557"/>
              <a:gd name="connsiteX598" fmla="*/ 2201812 w 6745475"/>
              <a:gd name="connsiteY598" fmla="*/ 1083304 h 3674557"/>
              <a:gd name="connsiteX599" fmla="*/ 2233164 w 6745475"/>
              <a:gd name="connsiteY599" fmla="*/ 1114656 h 3674557"/>
              <a:gd name="connsiteX600" fmla="*/ 2233174 w 6745475"/>
              <a:gd name="connsiteY600" fmla="*/ 935525 h 3674557"/>
              <a:gd name="connsiteX601" fmla="*/ 2201812 w 6745475"/>
              <a:gd name="connsiteY601" fmla="*/ 970570 h 3674557"/>
              <a:gd name="connsiteX602" fmla="*/ 2166771 w 6745475"/>
              <a:gd name="connsiteY602" fmla="*/ 935525 h 3674557"/>
              <a:gd name="connsiteX603" fmla="*/ 2201812 w 6745475"/>
              <a:gd name="connsiteY603" fmla="*/ 904174 h 3674557"/>
              <a:gd name="connsiteX604" fmla="*/ 2233174 w 6745475"/>
              <a:gd name="connsiteY604" fmla="*/ 935525 h 3674557"/>
              <a:gd name="connsiteX605" fmla="*/ 2412238 w 6745475"/>
              <a:gd name="connsiteY605" fmla="*/ 2197954 h 3674557"/>
              <a:gd name="connsiteX606" fmla="*/ 2380884 w 6745475"/>
              <a:gd name="connsiteY606" fmla="*/ 2232998 h 3674557"/>
              <a:gd name="connsiteX607" fmla="*/ 2345843 w 6745475"/>
              <a:gd name="connsiteY607" fmla="*/ 2197954 h 3674557"/>
              <a:gd name="connsiteX608" fmla="*/ 2380884 w 6745475"/>
              <a:gd name="connsiteY608" fmla="*/ 2166602 h 3674557"/>
              <a:gd name="connsiteX609" fmla="*/ 2412238 w 6745475"/>
              <a:gd name="connsiteY609" fmla="*/ 2197954 h 3674557"/>
              <a:gd name="connsiteX610" fmla="*/ 2412251 w 6745475"/>
              <a:gd name="connsiteY610" fmla="*/ 2015410 h 3674557"/>
              <a:gd name="connsiteX611" fmla="*/ 2380899 w 6745475"/>
              <a:gd name="connsiteY611" fmla="*/ 2053797 h 3674557"/>
              <a:gd name="connsiteX612" fmla="*/ 2345858 w 6745475"/>
              <a:gd name="connsiteY612" fmla="*/ 2015410 h 3674557"/>
              <a:gd name="connsiteX613" fmla="*/ 2380899 w 6745475"/>
              <a:gd name="connsiteY613" fmla="*/ 1978944 h 3674557"/>
              <a:gd name="connsiteX614" fmla="*/ 2412251 w 6745475"/>
              <a:gd name="connsiteY614" fmla="*/ 2015410 h 3674557"/>
              <a:gd name="connsiteX615" fmla="*/ 2412261 w 6745475"/>
              <a:gd name="connsiteY615" fmla="*/ 1837218 h 3674557"/>
              <a:gd name="connsiteX616" fmla="*/ 2380912 w 6745475"/>
              <a:gd name="connsiteY616" fmla="*/ 1874619 h 3674557"/>
              <a:gd name="connsiteX617" fmla="*/ 2345870 w 6745475"/>
              <a:gd name="connsiteY617" fmla="*/ 1837218 h 3674557"/>
              <a:gd name="connsiteX618" fmla="*/ 2380912 w 6745475"/>
              <a:gd name="connsiteY618" fmla="*/ 1799819 h 3674557"/>
              <a:gd name="connsiteX619" fmla="*/ 2412261 w 6745475"/>
              <a:gd name="connsiteY619" fmla="*/ 1837218 h 3674557"/>
              <a:gd name="connsiteX620" fmla="*/ 2412271 w 6745475"/>
              <a:gd name="connsiteY620" fmla="*/ 1655728 h 3674557"/>
              <a:gd name="connsiteX621" fmla="*/ 2380925 w 6745475"/>
              <a:gd name="connsiteY621" fmla="*/ 1687083 h 3674557"/>
              <a:gd name="connsiteX622" fmla="*/ 2345878 w 6745475"/>
              <a:gd name="connsiteY622" fmla="*/ 1655728 h 3674557"/>
              <a:gd name="connsiteX623" fmla="*/ 2380925 w 6745475"/>
              <a:gd name="connsiteY623" fmla="*/ 1620687 h 3674557"/>
              <a:gd name="connsiteX624" fmla="*/ 2412271 w 6745475"/>
              <a:gd name="connsiteY624" fmla="*/ 1655728 h 3674557"/>
              <a:gd name="connsiteX625" fmla="*/ 2412284 w 6745475"/>
              <a:gd name="connsiteY625" fmla="*/ 1476603 h 3674557"/>
              <a:gd name="connsiteX626" fmla="*/ 2380927 w 6745475"/>
              <a:gd name="connsiteY626" fmla="*/ 1507957 h 3674557"/>
              <a:gd name="connsiteX627" fmla="*/ 2345883 w 6745475"/>
              <a:gd name="connsiteY627" fmla="*/ 1476603 h 3674557"/>
              <a:gd name="connsiteX628" fmla="*/ 2380927 w 6745475"/>
              <a:gd name="connsiteY628" fmla="*/ 1441562 h 3674557"/>
              <a:gd name="connsiteX629" fmla="*/ 2412284 w 6745475"/>
              <a:gd name="connsiteY629" fmla="*/ 1476603 h 3674557"/>
              <a:gd name="connsiteX630" fmla="*/ 2412294 w 6745475"/>
              <a:gd name="connsiteY630" fmla="*/ 1297473 h 3674557"/>
              <a:gd name="connsiteX631" fmla="*/ 2380935 w 6745475"/>
              <a:gd name="connsiteY631" fmla="*/ 1328828 h 3674557"/>
              <a:gd name="connsiteX632" fmla="*/ 2345898 w 6745475"/>
              <a:gd name="connsiteY632" fmla="*/ 1297473 h 3674557"/>
              <a:gd name="connsiteX633" fmla="*/ 2380935 w 6745475"/>
              <a:gd name="connsiteY633" fmla="*/ 1262431 h 3674557"/>
              <a:gd name="connsiteX634" fmla="*/ 2412294 w 6745475"/>
              <a:gd name="connsiteY634" fmla="*/ 1297473 h 3674557"/>
              <a:gd name="connsiteX635" fmla="*/ 2412302 w 6745475"/>
              <a:gd name="connsiteY635" fmla="*/ 1114656 h 3674557"/>
              <a:gd name="connsiteX636" fmla="*/ 2380945 w 6745475"/>
              <a:gd name="connsiteY636" fmla="*/ 1149700 h 3674557"/>
              <a:gd name="connsiteX637" fmla="*/ 2345908 w 6745475"/>
              <a:gd name="connsiteY637" fmla="*/ 1114656 h 3674557"/>
              <a:gd name="connsiteX638" fmla="*/ 2380945 w 6745475"/>
              <a:gd name="connsiteY638" fmla="*/ 1083304 h 3674557"/>
              <a:gd name="connsiteX639" fmla="*/ 2412302 w 6745475"/>
              <a:gd name="connsiteY639" fmla="*/ 1114656 h 3674557"/>
              <a:gd name="connsiteX640" fmla="*/ 2412302 w 6745475"/>
              <a:gd name="connsiteY640" fmla="*/ 935525 h 3674557"/>
              <a:gd name="connsiteX641" fmla="*/ 2380945 w 6745475"/>
              <a:gd name="connsiteY641" fmla="*/ 970570 h 3674557"/>
              <a:gd name="connsiteX642" fmla="*/ 2345908 w 6745475"/>
              <a:gd name="connsiteY642" fmla="*/ 935525 h 3674557"/>
              <a:gd name="connsiteX643" fmla="*/ 2380945 w 6745475"/>
              <a:gd name="connsiteY643" fmla="*/ 904174 h 3674557"/>
              <a:gd name="connsiteX644" fmla="*/ 2412302 w 6745475"/>
              <a:gd name="connsiteY644" fmla="*/ 935525 h 3674557"/>
              <a:gd name="connsiteX645" fmla="*/ 2412314 w 6745475"/>
              <a:gd name="connsiteY645" fmla="*/ 747868 h 3674557"/>
              <a:gd name="connsiteX646" fmla="*/ 2380950 w 6745475"/>
              <a:gd name="connsiteY646" fmla="*/ 782912 h 3674557"/>
              <a:gd name="connsiteX647" fmla="*/ 2345911 w 6745475"/>
              <a:gd name="connsiteY647" fmla="*/ 747868 h 3674557"/>
              <a:gd name="connsiteX648" fmla="*/ 2380950 w 6745475"/>
              <a:gd name="connsiteY648" fmla="*/ 716516 h 3674557"/>
              <a:gd name="connsiteX649" fmla="*/ 2412314 w 6745475"/>
              <a:gd name="connsiteY649" fmla="*/ 747868 h 3674557"/>
              <a:gd name="connsiteX650" fmla="*/ 2591399 w 6745475"/>
              <a:gd name="connsiteY650" fmla="*/ 1655728 h 3674557"/>
              <a:gd name="connsiteX651" fmla="*/ 2561881 w 6745475"/>
              <a:gd name="connsiteY651" fmla="*/ 1687083 h 3674557"/>
              <a:gd name="connsiteX652" fmla="*/ 2525005 w 6745475"/>
              <a:gd name="connsiteY652" fmla="*/ 1655728 h 3674557"/>
              <a:gd name="connsiteX653" fmla="*/ 2561881 w 6745475"/>
              <a:gd name="connsiteY653" fmla="*/ 1620687 h 3674557"/>
              <a:gd name="connsiteX654" fmla="*/ 2591399 w 6745475"/>
              <a:gd name="connsiteY654" fmla="*/ 1655728 h 3674557"/>
              <a:gd name="connsiteX655" fmla="*/ 2591399 w 6745475"/>
              <a:gd name="connsiteY655" fmla="*/ 1476603 h 3674557"/>
              <a:gd name="connsiteX656" fmla="*/ 2561881 w 6745475"/>
              <a:gd name="connsiteY656" fmla="*/ 1507957 h 3674557"/>
              <a:gd name="connsiteX657" fmla="*/ 2525016 w 6745475"/>
              <a:gd name="connsiteY657" fmla="*/ 1476603 h 3674557"/>
              <a:gd name="connsiteX658" fmla="*/ 2561881 w 6745475"/>
              <a:gd name="connsiteY658" fmla="*/ 1441562 h 3674557"/>
              <a:gd name="connsiteX659" fmla="*/ 2591399 w 6745475"/>
              <a:gd name="connsiteY659" fmla="*/ 1476603 h 3674557"/>
              <a:gd name="connsiteX660" fmla="*/ 2591406 w 6745475"/>
              <a:gd name="connsiteY660" fmla="*/ 1297473 h 3674557"/>
              <a:gd name="connsiteX661" fmla="*/ 2561886 w 6745475"/>
              <a:gd name="connsiteY661" fmla="*/ 1328828 h 3674557"/>
              <a:gd name="connsiteX662" fmla="*/ 2525016 w 6745475"/>
              <a:gd name="connsiteY662" fmla="*/ 1297473 h 3674557"/>
              <a:gd name="connsiteX663" fmla="*/ 2561886 w 6745475"/>
              <a:gd name="connsiteY663" fmla="*/ 1262431 h 3674557"/>
              <a:gd name="connsiteX664" fmla="*/ 2591406 w 6745475"/>
              <a:gd name="connsiteY664" fmla="*/ 1297473 h 3674557"/>
              <a:gd name="connsiteX665" fmla="*/ 2591406 w 6745475"/>
              <a:gd name="connsiteY665" fmla="*/ 1114656 h 3674557"/>
              <a:gd name="connsiteX666" fmla="*/ 2561893 w 6745475"/>
              <a:gd name="connsiteY666" fmla="*/ 1149700 h 3674557"/>
              <a:gd name="connsiteX667" fmla="*/ 2525018 w 6745475"/>
              <a:gd name="connsiteY667" fmla="*/ 1114656 h 3674557"/>
              <a:gd name="connsiteX668" fmla="*/ 2561893 w 6745475"/>
              <a:gd name="connsiteY668" fmla="*/ 1083304 h 3674557"/>
              <a:gd name="connsiteX669" fmla="*/ 2591406 w 6745475"/>
              <a:gd name="connsiteY669" fmla="*/ 1114656 h 3674557"/>
              <a:gd name="connsiteX670" fmla="*/ 2591406 w 6745475"/>
              <a:gd name="connsiteY670" fmla="*/ 935525 h 3674557"/>
              <a:gd name="connsiteX671" fmla="*/ 2561893 w 6745475"/>
              <a:gd name="connsiteY671" fmla="*/ 970570 h 3674557"/>
              <a:gd name="connsiteX672" fmla="*/ 2525018 w 6745475"/>
              <a:gd name="connsiteY672" fmla="*/ 935525 h 3674557"/>
              <a:gd name="connsiteX673" fmla="*/ 2561893 w 6745475"/>
              <a:gd name="connsiteY673" fmla="*/ 904174 h 3674557"/>
              <a:gd name="connsiteX674" fmla="*/ 2591406 w 6745475"/>
              <a:gd name="connsiteY674" fmla="*/ 935525 h 3674557"/>
              <a:gd name="connsiteX675" fmla="*/ 2591421 w 6745475"/>
              <a:gd name="connsiteY675" fmla="*/ 747868 h 3674557"/>
              <a:gd name="connsiteX676" fmla="*/ 2561916 w 6745475"/>
              <a:gd name="connsiteY676" fmla="*/ 782912 h 3674557"/>
              <a:gd name="connsiteX677" fmla="*/ 2525038 w 6745475"/>
              <a:gd name="connsiteY677" fmla="*/ 747868 h 3674557"/>
              <a:gd name="connsiteX678" fmla="*/ 2561916 w 6745475"/>
              <a:gd name="connsiteY678" fmla="*/ 716516 h 3674557"/>
              <a:gd name="connsiteX679" fmla="*/ 2591421 w 6745475"/>
              <a:gd name="connsiteY679" fmla="*/ 747868 h 3674557"/>
              <a:gd name="connsiteX680" fmla="*/ 2599818 w 6745475"/>
              <a:gd name="connsiteY680" fmla="*/ 2195476 h 3674557"/>
              <a:gd name="connsiteX681" fmla="*/ 2563345 w 6745475"/>
              <a:gd name="connsiteY681" fmla="*/ 2232877 h 3674557"/>
              <a:gd name="connsiteX682" fmla="*/ 2524965 w 6745475"/>
              <a:gd name="connsiteY682" fmla="*/ 2195476 h 3674557"/>
              <a:gd name="connsiteX683" fmla="*/ 2563345 w 6745475"/>
              <a:gd name="connsiteY683" fmla="*/ 2158077 h 3674557"/>
              <a:gd name="connsiteX684" fmla="*/ 2599818 w 6745475"/>
              <a:gd name="connsiteY684" fmla="*/ 2195476 h 3674557"/>
              <a:gd name="connsiteX685" fmla="*/ 2599828 w 6745475"/>
              <a:gd name="connsiteY685" fmla="*/ 2015410 h 3674557"/>
              <a:gd name="connsiteX686" fmla="*/ 2563357 w 6745475"/>
              <a:gd name="connsiteY686" fmla="*/ 2053797 h 3674557"/>
              <a:gd name="connsiteX687" fmla="*/ 2524975 w 6745475"/>
              <a:gd name="connsiteY687" fmla="*/ 2015410 h 3674557"/>
              <a:gd name="connsiteX688" fmla="*/ 2563357 w 6745475"/>
              <a:gd name="connsiteY688" fmla="*/ 1978944 h 3674557"/>
              <a:gd name="connsiteX689" fmla="*/ 2599828 w 6745475"/>
              <a:gd name="connsiteY689" fmla="*/ 2015410 h 3674557"/>
              <a:gd name="connsiteX690" fmla="*/ 2599843 w 6745475"/>
              <a:gd name="connsiteY690" fmla="*/ 1837218 h 3674557"/>
              <a:gd name="connsiteX691" fmla="*/ 2563370 w 6745475"/>
              <a:gd name="connsiteY691" fmla="*/ 1874619 h 3674557"/>
              <a:gd name="connsiteX692" fmla="*/ 2524990 w 6745475"/>
              <a:gd name="connsiteY692" fmla="*/ 1837218 h 3674557"/>
              <a:gd name="connsiteX693" fmla="*/ 2563370 w 6745475"/>
              <a:gd name="connsiteY693" fmla="*/ 1799819 h 3674557"/>
              <a:gd name="connsiteX694" fmla="*/ 2599843 w 6745475"/>
              <a:gd name="connsiteY694" fmla="*/ 1837218 h 3674557"/>
              <a:gd name="connsiteX695" fmla="*/ 2778907 w 6745475"/>
              <a:gd name="connsiteY695" fmla="*/ 2015410 h 3674557"/>
              <a:gd name="connsiteX696" fmla="*/ 2741514 w 6745475"/>
              <a:gd name="connsiteY696" fmla="*/ 2053797 h 3674557"/>
              <a:gd name="connsiteX697" fmla="*/ 2704110 w 6745475"/>
              <a:gd name="connsiteY697" fmla="*/ 2015410 h 3674557"/>
              <a:gd name="connsiteX698" fmla="*/ 2741514 w 6745475"/>
              <a:gd name="connsiteY698" fmla="*/ 1978944 h 3674557"/>
              <a:gd name="connsiteX699" fmla="*/ 2778907 w 6745475"/>
              <a:gd name="connsiteY699" fmla="*/ 2015410 h 3674557"/>
              <a:gd name="connsiteX700" fmla="*/ 2778925 w 6745475"/>
              <a:gd name="connsiteY700" fmla="*/ 1837218 h 3674557"/>
              <a:gd name="connsiteX701" fmla="*/ 2741526 w 6745475"/>
              <a:gd name="connsiteY701" fmla="*/ 1874619 h 3674557"/>
              <a:gd name="connsiteX702" fmla="*/ 2704123 w 6745475"/>
              <a:gd name="connsiteY702" fmla="*/ 1837218 h 3674557"/>
              <a:gd name="connsiteX703" fmla="*/ 2741526 w 6745475"/>
              <a:gd name="connsiteY703" fmla="*/ 1799819 h 3674557"/>
              <a:gd name="connsiteX704" fmla="*/ 2778925 w 6745475"/>
              <a:gd name="connsiteY704" fmla="*/ 1837218 h 3674557"/>
              <a:gd name="connsiteX705" fmla="*/ 2778937 w 6745475"/>
              <a:gd name="connsiteY705" fmla="*/ 1655728 h 3674557"/>
              <a:gd name="connsiteX706" fmla="*/ 2741541 w 6745475"/>
              <a:gd name="connsiteY706" fmla="*/ 1687083 h 3674557"/>
              <a:gd name="connsiteX707" fmla="*/ 2704138 w 6745475"/>
              <a:gd name="connsiteY707" fmla="*/ 1655728 h 3674557"/>
              <a:gd name="connsiteX708" fmla="*/ 2741541 w 6745475"/>
              <a:gd name="connsiteY708" fmla="*/ 1620687 h 3674557"/>
              <a:gd name="connsiteX709" fmla="*/ 2778937 w 6745475"/>
              <a:gd name="connsiteY709" fmla="*/ 1655728 h 3674557"/>
              <a:gd name="connsiteX710" fmla="*/ 2778942 w 6745475"/>
              <a:gd name="connsiteY710" fmla="*/ 1476603 h 3674557"/>
              <a:gd name="connsiteX711" fmla="*/ 2741546 w 6745475"/>
              <a:gd name="connsiteY711" fmla="*/ 1507957 h 3674557"/>
              <a:gd name="connsiteX712" fmla="*/ 2704143 w 6745475"/>
              <a:gd name="connsiteY712" fmla="*/ 1476603 h 3674557"/>
              <a:gd name="connsiteX713" fmla="*/ 2741546 w 6745475"/>
              <a:gd name="connsiteY713" fmla="*/ 1441562 h 3674557"/>
              <a:gd name="connsiteX714" fmla="*/ 2778942 w 6745475"/>
              <a:gd name="connsiteY714" fmla="*/ 1476603 h 3674557"/>
              <a:gd name="connsiteX715" fmla="*/ 2778947 w 6745475"/>
              <a:gd name="connsiteY715" fmla="*/ 1297473 h 3674557"/>
              <a:gd name="connsiteX716" fmla="*/ 2741546 w 6745475"/>
              <a:gd name="connsiteY716" fmla="*/ 1328828 h 3674557"/>
              <a:gd name="connsiteX717" fmla="*/ 2704153 w 6745475"/>
              <a:gd name="connsiteY717" fmla="*/ 1297473 h 3674557"/>
              <a:gd name="connsiteX718" fmla="*/ 2741546 w 6745475"/>
              <a:gd name="connsiteY718" fmla="*/ 1262431 h 3674557"/>
              <a:gd name="connsiteX719" fmla="*/ 2778947 w 6745475"/>
              <a:gd name="connsiteY719" fmla="*/ 1297473 h 3674557"/>
              <a:gd name="connsiteX720" fmla="*/ 2778953 w 6745475"/>
              <a:gd name="connsiteY720" fmla="*/ 1114656 h 3674557"/>
              <a:gd name="connsiteX721" fmla="*/ 2741554 w 6745475"/>
              <a:gd name="connsiteY721" fmla="*/ 1149700 h 3674557"/>
              <a:gd name="connsiteX722" fmla="*/ 2704153 w 6745475"/>
              <a:gd name="connsiteY722" fmla="*/ 1114656 h 3674557"/>
              <a:gd name="connsiteX723" fmla="*/ 2741554 w 6745475"/>
              <a:gd name="connsiteY723" fmla="*/ 1083304 h 3674557"/>
              <a:gd name="connsiteX724" fmla="*/ 2778953 w 6745475"/>
              <a:gd name="connsiteY724" fmla="*/ 1114656 h 3674557"/>
              <a:gd name="connsiteX725" fmla="*/ 2778953 w 6745475"/>
              <a:gd name="connsiteY725" fmla="*/ 935525 h 3674557"/>
              <a:gd name="connsiteX726" fmla="*/ 2741562 w 6745475"/>
              <a:gd name="connsiteY726" fmla="*/ 970570 h 3674557"/>
              <a:gd name="connsiteX727" fmla="*/ 2704156 w 6745475"/>
              <a:gd name="connsiteY727" fmla="*/ 935525 h 3674557"/>
              <a:gd name="connsiteX728" fmla="*/ 2741562 w 6745475"/>
              <a:gd name="connsiteY728" fmla="*/ 904174 h 3674557"/>
              <a:gd name="connsiteX729" fmla="*/ 2778953 w 6745475"/>
              <a:gd name="connsiteY729" fmla="*/ 935525 h 3674557"/>
              <a:gd name="connsiteX730" fmla="*/ 2778960 w 6745475"/>
              <a:gd name="connsiteY730" fmla="*/ 747868 h 3674557"/>
              <a:gd name="connsiteX731" fmla="*/ 2741562 w 6745475"/>
              <a:gd name="connsiteY731" fmla="*/ 782912 h 3674557"/>
              <a:gd name="connsiteX732" fmla="*/ 2704166 w 6745475"/>
              <a:gd name="connsiteY732" fmla="*/ 747868 h 3674557"/>
              <a:gd name="connsiteX733" fmla="*/ 2741562 w 6745475"/>
              <a:gd name="connsiteY733" fmla="*/ 716516 h 3674557"/>
              <a:gd name="connsiteX734" fmla="*/ 2778960 w 6745475"/>
              <a:gd name="connsiteY734" fmla="*/ 747868 h 3674557"/>
              <a:gd name="connsiteX735" fmla="*/ 2778960 w 6745475"/>
              <a:gd name="connsiteY735" fmla="*/ 574787 h 3674557"/>
              <a:gd name="connsiteX736" fmla="*/ 2741572 w 6745475"/>
              <a:gd name="connsiteY736" fmla="*/ 612188 h 3674557"/>
              <a:gd name="connsiteX737" fmla="*/ 2704176 w 6745475"/>
              <a:gd name="connsiteY737" fmla="*/ 574787 h 3674557"/>
              <a:gd name="connsiteX738" fmla="*/ 2741572 w 6745475"/>
              <a:gd name="connsiteY738" fmla="*/ 537388 h 3674557"/>
              <a:gd name="connsiteX739" fmla="*/ 2778960 w 6745475"/>
              <a:gd name="connsiteY739" fmla="*/ 574787 h 3674557"/>
              <a:gd name="connsiteX740" fmla="*/ 2958040 w 6745475"/>
              <a:gd name="connsiteY740" fmla="*/ 2015410 h 3674557"/>
              <a:gd name="connsiteX741" fmla="*/ 2920639 w 6745475"/>
              <a:gd name="connsiteY741" fmla="*/ 2053797 h 3674557"/>
              <a:gd name="connsiteX742" fmla="*/ 2883238 w 6745475"/>
              <a:gd name="connsiteY742" fmla="*/ 2015410 h 3674557"/>
              <a:gd name="connsiteX743" fmla="*/ 2920639 w 6745475"/>
              <a:gd name="connsiteY743" fmla="*/ 1978944 h 3674557"/>
              <a:gd name="connsiteX744" fmla="*/ 2958040 w 6745475"/>
              <a:gd name="connsiteY744" fmla="*/ 2015410 h 3674557"/>
              <a:gd name="connsiteX745" fmla="*/ 2958052 w 6745475"/>
              <a:gd name="connsiteY745" fmla="*/ 1837218 h 3674557"/>
              <a:gd name="connsiteX746" fmla="*/ 2920651 w 6745475"/>
              <a:gd name="connsiteY746" fmla="*/ 1874619 h 3674557"/>
              <a:gd name="connsiteX747" fmla="*/ 2883253 w 6745475"/>
              <a:gd name="connsiteY747" fmla="*/ 1837218 h 3674557"/>
              <a:gd name="connsiteX748" fmla="*/ 2920651 w 6745475"/>
              <a:gd name="connsiteY748" fmla="*/ 1799819 h 3674557"/>
              <a:gd name="connsiteX749" fmla="*/ 2958052 w 6745475"/>
              <a:gd name="connsiteY749" fmla="*/ 1837218 h 3674557"/>
              <a:gd name="connsiteX750" fmla="*/ 2958060 w 6745475"/>
              <a:gd name="connsiteY750" fmla="*/ 1655728 h 3674557"/>
              <a:gd name="connsiteX751" fmla="*/ 2920662 w 6745475"/>
              <a:gd name="connsiteY751" fmla="*/ 1687083 h 3674557"/>
              <a:gd name="connsiteX752" fmla="*/ 2883258 w 6745475"/>
              <a:gd name="connsiteY752" fmla="*/ 1655728 h 3674557"/>
              <a:gd name="connsiteX753" fmla="*/ 2920662 w 6745475"/>
              <a:gd name="connsiteY753" fmla="*/ 1620687 h 3674557"/>
              <a:gd name="connsiteX754" fmla="*/ 2958060 w 6745475"/>
              <a:gd name="connsiteY754" fmla="*/ 1655728 h 3674557"/>
              <a:gd name="connsiteX755" fmla="*/ 2958067 w 6745475"/>
              <a:gd name="connsiteY755" fmla="*/ 1476603 h 3674557"/>
              <a:gd name="connsiteX756" fmla="*/ 2920664 w 6745475"/>
              <a:gd name="connsiteY756" fmla="*/ 1507957 h 3674557"/>
              <a:gd name="connsiteX757" fmla="*/ 2883263 w 6745475"/>
              <a:gd name="connsiteY757" fmla="*/ 1476603 h 3674557"/>
              <a:gd name="connsiteX758" fmla="*/ 2920664 w 6745475"/>
              <a:gd name="connsiteY758" fmla="*/ 1441562 h 3674557"/>
              <a:gd name="connsiteX759" fmla="*/ 2958067 w 6745475"/>
              <a:gd name="connsiteY759" fmla="*/ 1476603 h 3674557"/>
              <a:gd name="connsiteX760" fmla="*/ 2958067 w 6745475"/>
              <a:gd name="connsiteY760" fmla="*/ 1297473 h 3674557"/>
              <a:gd name="connsiteX761" fmla="*/ 2920669 w 6745475"/>
              <a:gd name="connsiteY761" fmla="*/ 1328828 h 3674557"/>
              <a:gd name="connsiteX762" fmla="*/ 2883275 w 6745475"/>
              <a:gd name="connsiteY762" fmla="*/ 1297473 h 3674557"/>
              <a:gd name="connsiteX763" fmla="*/ 2920669 w 6745475"/>
              <a:gd name="connsiteY763" fmla="*/ 1262431 h 3674557"/>
              <a:gd name="connsiteX764" fmla="*/ 2958067 w 6745475"/>
              <a:gd name="connsiteY764" fmla="*/ 1297473 h 3674557"/>
              <a:gd name="connsiteX765" fmla="*/ 2958085 w 6745475"/>
              <a:gd name="connsiteY765" fmla="*/ 1114656 h 3674557"/>
              <a:gd name="connsiteX766" fmla="*/ 2920682 w 6745475"/>
              <a:gd name="connsiteY766" fmla="*/ 1149700 h 3674557"/>
              <a:gd name="connsiteX767" fmla="*/ 2883278 w 6745475"/>
              <a:gd name="connsiteY767" fmla="*/ 1114656 h 3674557"/>
              <a:gd name="connsiteX768" fmla="*/ 2920682 w 6745475"/>
              <a:gd name="connsiteY768" fmla="*/ 1083304 h 3674557"/>
              <a:gd name="connsiteX769" fmla="*/ 2958085 w 6745475"/>
              <a:gd name="connsiteY769" fmla="*/ 1114656 h 3674557"/>
              <a:gd name="connsiteX770" fmla="*/ 2958085 w 6745475"/>
              <a:gd name="connsiteY770" fmla="*/ 935525 h 3674557"/>
              <a:gd name="connsiteX771" fmla="*/ 2920692 w 6745475"/>
              <a:gd name="connsiteY771" fmla="*/ 970570 h 3674557"/>
              <a:gd name="connsiteX772" fmla="*/ 2883278 w 6745475"/>
              <a:gd name="connsiteY772" fmla="*/ 935525 h 3674557"/>
              <a:gd name="connsiteX773" fmla="*/ 2920692 w 6745475"/>
              <a:gd name="connsiteY773" fmla="*/ 904174 h 3674557"/>
              <a:gd name="connsiteX774" fmla="*/ 2958085 w 6745475"/>
              <a:gd name="connsiteY774" fmla="*/ 935525 h 3674557"/>
              <a:gd name="connsiteX775" fmla="*/ 2958103 w 6745475"/>
              <a:gd name="connsiteY775" fmla="*/ 747868 h 3674557"/>
              <a:gd name="connsiteX776" fmla="*/ 2920692 w 6745475"/>
              <a:gd name="connsiteY776" fmla="*/ 782912 h 3674557"/>
              <a:gd name="connsiteX777" fmla="*/ 2883291 w 6745475"/>
              <a:gd name="connsiteY777" fmla="*/ 747868 h 3674557"/>
              <a:gd name="connsiteX778" fmla="*/ 2920692 w 6745475"/>
              <a:gd name="connsiteY778" fmla="*/ 716516 h 3674557"/>
              <a:gd name="connsiteX779" fmla="*/ 2958103 w 6745475"/>
              <a:gd name="connsiteY779" fmla="*/ 747868 h 3674557"/>
              <a:gd name="connsiteX780" fmla="*/ 2958103 w 6745475"/>
              <a:gd name="connsiteY780" fmla="*/ 574787 h 3674557"/>
              <a:gd name="connsiteX781" fmla="*/ 2920694 w 6745475"/>
              <a:gd name="connsiteY781" fmla="*/ 612188 h 3674557"/>
              <a:gd name="connsiteX782" fmla="*/ 2883301 w 6745475"/>
              <a:gd name="connsiteY782" fmla="*/ 574787 h 3674557"/>
              <a:gd name="connsiteX783" fmla="*/ 2920694 w 6745475"/>
              <a:gd name="connsiteY783" fmla="*/ 537388 h 3674557"/>
              <a:gd name="connsiteX784" fmla="*/ 2958103 w 6745475"/>
              <a:gd name="connsiteY784" fmla="*/ 574787 h 3674557"/>
              <a:gd name="connsiteX785" fmla="*/ 3137175 w 6745475"/>
              <a:gd name="connsiteY785" fmla="*/ 1297473 h 3674557"/>
              <a:gd name="connsiteX786" fmla="*/ 3099769 w 6745475"/>
              <a:gd name="connsiteY786" fmla="*/ 1328828 h 3674557"/>
              <a:gd name="connsiteX787" fmla="*/ 3062403 w 6745475"/>
              <a:gd name="connsiteY787" fmla="*/ 1297473 h 3674557"/>
              <a:gd name="connsiteX788" fmla="*/ 3099769 w 6745475"/>
              <a:gd name="connsiteY788" fmla="*/ 1262431 h 3674557"/>
              <a:gd name="connsiteX789" fmla="*/ 3137175 w 6745475"/>
              <a:gd name="connsiteY789" fmla="*/ 1297473 h 3674557"/>
              <a:gd name="connsiteX790" fmla="*/ 3137175 w 6745475"/>
              <a:gd name="connsiteY790" fmla="*/ 1114656 h 3674557"/>
              <a:gd name="connsiteX791" fmla="*/ 3099776 w 6745475"/>
              <a:gd name="connsiteY791" fmla="*/ 1149700 h 3674557"/>
              <a:gd name="connsiteX792" fmla="*/ 3062403 w 6745475"/>
              <a:gd name="connsiteY792" fmla="*/ 1114656 h 3674557"/>
              <a:gd name="connsiteX793" fmla="*/ 3099776 w 6745475"/>
              <a:gd name="connsiteY793" fmla="*/ 1083304 h 3674557"/>
              <a:gd name="connsiteX794" fmla="*/ 3137175 w 6745475"/>
              <a:gd name="connsiteY794" fmla="*/ 1114656 h 3674557"/>
              <a:gd name="connsiteX795" fmla="*/ 3137180 w 6745475"/>
              <a:gd name="connsiteY795" fmla="*/ 935525 h 3674557"/>
              <a:gd name="connsiteX796" fmla="*/ 3099776 w 6745475"/>
              <a:gd name="connsiteY796" fmla="*/ 970570 h 3674557"/>
              <a:gd name="connsiteX797" fmla="*/ 3062405 w 6745475"/>
              <a:gd name="connsiteY797" fmla="*/ 935525 h 3674557"/>
              <a:gd name="connsiteX798" fmla="*/ 3099776 w 6745475"/>
              <a:gd name="connsiteY798" fmla="*/ 904174 h 3674557"/>
              <a:gd name="connsiteX799" fmla="*/ 3137180 w 6745475"/>
              <a:gd name="connsiteY799" fmla="*/ 935525 h 3674557"/>
              <a:gd name="connsiteX800" fmla="*/ 3137180 w 6745475"/>
              <a:gd name="connsiteY800" fmla="*/ 753917 h 3674557"/>
              <a:gd name="connsiteX801" fmla="*/ 3099789 w 6745475"/>
              <a:gd name="connsiteY801" fmla="*/ 791318 h 3674557"/>
              <a:gd name="connsiteX802" fmla="*/ 3062418 w 6745475"/>
              <a:gd name="connsiteY802" fmla="*/ 753917 h 3674557"/>
              <a:gd name="connsiteX803" fmla="*/ 3099789 w 6745475"/>
              <a:gd name="connsiteY803" fmla="*/ 720454 h 3674557"/>
              <a:gd name="connsiteX804" fmla="*/ 3137180 w 6745475"/>
              <a:gd name="connsiteY804" fmla="*/ 753917 h 3674557"/>
              <a:gd name="connsiteX805" fmla="*/ 3137187 w 6745475"/>
              <a:gd name="connsiteY805" fmla="*/ 574787 h 3674557"/>
              <a:gd name="connsiteX806" fmla="*/ 3099789 w 6745475"/>
              <a:gd name="connsiteY806" fmla="*/ 612188 h 3674557"/>
              <a:gd name="connsiteX807" fmla="*/ 3062425 w 6745475"/>
              <a:gd name="connsiteY807" fmla="*/ 574787 h 3674557"/>
              <a:gd name="connsiteX808" fmla="*/ 3099789 w 6745475"/>
              <a:gd name="connsiteY808" fmla="*/ 537388 h 3674557"/>
              <a:gd name="connsiteX809" fmla="*/ 3137187 w 6745475"/>
              <a:gd name="connsiteY809" fmla="*/ 574787 h 3674557"/>
              <a:gd name="connsiteX810" fmla="*/ 3137271 w 6745475"/>
              <a:gd name="connsiteY810" fmla="*/ 2015410 h 3674557"/>
              <a:gd name="connsiteX811" fmla="*/ 3102227 w 6745475"/>
              <a:gd name="connsiteY811" fmla="*/ 2053797 h 3674557"/>
              <a:gd name="connsiteX812" fmla="*/ 3070895 w 6745475"/>
              <a:gd name="connsiteY812" fmla="*/ 2015410 h 3674557"/>
              <a:gd name="connsiteX813" fmla="*/ 3102227 w 6745475"/>
              <a:gd name="connsiteY813" fmla="*/ 1978944 h 3674557"/>
              <a:gd name="connsiteX814" fmla="*/ 3137271 w 6745475"/>
              <a:gd name="connsiteY814" fmla="*/ 2015410 h 3674557"/>
              <a:gd name="connsiteX815" fmla="*/ 3137286 w 6745475"/>
              <a:gd name="connsiteY815" fmla="*/ 1837218 h 3674557"/>
              <a:gd name="connsiteX816" fmla="*/ 3102242 w 6745475"/>
              <a:gd name="connsiteY816" fmla="*/ 1874619 h 3674557"/>
              <a:gd name="connsiteX817" fmla="*/ 3070908 w 6745475"/>
              <a:gd name="connsiteY817" fmla="*/ 1837218 h 3674557"/>
              <a:gd name="connsiteX818" fmla="*/ 3102242 w 6745475"/>
              <a:gd name="connsiteY818" fmla="*/ 1799819 h 3674557"/>
              <a:gd name="connsiteX819" fmla="*/ 3137286 w 6745475"/>
              <a:gd name="connsiteY819" fmla="*/ 1837218 h 3674557"/>
              <a:gd name="connsiteX820" fmla="*/ 3137291 w 6745475"/>
              <a:gd name="connsiteY820" fmla="*/ 1655728 h 3674557"/>
              <a:gd name="connsiteX821" fmla="*/ 3102247 w 6745475"/>
              <a:gd name="connsiteY821" fmla="*/ 1687083 h 3674557"/>
              <a:gd name="connsiteX822" fmla="*/ 3070916 w 6745475"/>
              <a:gd name="connsiteY822" fmla="*/ 1655728 h 3674557"/>
              <a:gd name="connsiteX823" fmla="*/ 3102247 w 6745475"/>
              <a:gd name="connsiteY823" fmla="*/ 1620687 h 3674557"/>
              <a:gd name="connsiteX824" fmla="*/ 3137291 w 6745475"/>
              <a:gd name="connsiteY824" fmla="*/ 1655728 h 3674557"/>
              <a:gd name="connsiteX825" fmla="*/ 3137291 w 6745475"/>
              <a:gd name="connsiteY825" fmla="*/ 1476603 h 3674557"/>
              <a:gd name="connsiteX826" fmla="*/ 3102247 w 6745475"/>
              <a:gd name="connsiteY826" fmla="*/ 1507957 h 3674557"/>
              <a:gd name="connsiteX827" fmla="*/ 3070928 w 6745475"/>
              <a:gd name="connsiteY827" fmla="*/ 1476603 h 3674557"/>
              <a:gd name="connsiteX828" fmla="*/ 3102247 w 6745475"/>
              <a:gd name="connsiteY828" fmla="*/ 1441562 h 3674557"/>
              <a:gd name="connsiteX829" fmla="*/ 3137291 w 6745475"/>
              <a:gd name="connsiteY829" fmla="*/ 1476603 h 3674557"/>
              <a:gd name="connsiteX830" fmla="*/ 3316416 w 6745475"/>
              <a:gd name="connsiteY830" fmla="*/ 1837218 h 3674557"/>
              <a:gd name="connsiteX831" fmla="*/ 3281372 w 6745475"/>
              <a:gd name="connsiteY831" fmla="*/ 1874619 h 3674557"/>
              <a:gd name="connsiteX832" fmla="*/ 3250023 w 6745475"/>
              <a:gd name="connsiteY832" fmla="*/ 1837218 h 3674557"/>
              <a:gd name="connsiteX833" fmla="*/ 3281372 w 6745475"/>
              <a:gd name="connsiteY833" fmla="*/ 1799819 h 3674557"/>
              <a:gd name="connsiteX834" fmla="*/ 3316416 w 6745475"/>
              <a:gd name="connsiteY834" fmla="*/ 1837218 h 3674557"/>
              <a:gd name="connsiteX835" fmla="*/ 3316424 w 6745475"/>
              <a:gd name="connsiteY835" fmla="*/ 1655728 h 3674557"/>
              <a:gd name="connsiteX836" fmla="*/ 3281380 w 6745475"/>
              <a:gd name="connsiteY836" fmla="*/ 1687083 h 3674557"/>
              <a:gd name="connsiteX837" fmla="*/ 3250030 w 6745475"/>
              <a:gd name="connsiteY837" fmla="*/ 1655728 h 3674557"/>
              <a:gd name="connsiteX838" fmla="*/ 3281380 w 6745475"/>
              <a:gd name="connsiteY838" fmla="*/ 1620687 h 3674557"/>
              <a:gd name="connsiteX839" fmla="*/ 3316424 w 6745475"/>
              <a:gd name="connsiteY839" fmla="*/ 1655728 h 3674557"/>
              <a:gd name="connsiteX840" fmla="*/ 3316424 w 6745475"/>
              <a:gd name="connsiteY840" fmla="*/ 1476603 h 3674557"/>
              <a:gd name="connsiteX841" fmla="*/ 3281387 w 6745475"/>
              <a:gd name="connsiteY841" fmla="*/ 1507957 h 3674557"/>
              <a:gd name="connsiteX842" fmla="*/ 3250030 w 6745475"/>
              <a:gd name="connsiteY842" fmla="*/ 1476603 h 3674557"/>
              <a:gd name="connsiteX843" fmla="*/ 3281387 w 6745475"/>
              <a:gd name="connsiteY843" fmla="*/ 1441562 h 3674557"/>
              <a:gd name="connsiteX844" fmla="*/ 3316424 w 6745475"/>
              <a:gd name="connsiteY844" fmla="*/ 1476603 h 3674557"/>
              <a:gd name="connsiteX845" fmla="*/ 3316424 w 6745475"/>
              <a:gd name="connsiteY845" fmla="*/ 1297473 h 3674557"/>
              <a:gd name="connsiteX846" fmla="*/ 3281387 w 6745475"/>
              <a:gd name="connsiteY846" fmla="*/ 1328828 h 3674557"/>
              <a:gd name="connsiteX847" fmla="*/ 3250035 w 6745475"/>
              <a:gd name="connsiteY847" fmla="*/ 1297473 h 3674557"/>
              <a:gd name="connsiteX848" fmla="*/ 3281387 w 6745475"/>
              <a:gd name="connsiteY848" fmla="*/ 1262431 h 3674557"/>
              <a:gd name="connsiteX849" fmla="*/ 3316424 w 6745475"/>
              <a:gd name="connsiteY849" fmla="*/ 1297473 h 3674557"/>
              <a:gd name="connsiteX850" fmla="*/ 3316431 w 6745475"/>
              <a:gd name="connsiteY850" fmla="*/ 1114656 h 3674557"/>
              <a:gd name="connsiteX851" fmla="*/ 3281387 w 6745475"/>
              <a:gd name="connsiteY851" fmla="*/ 1149700 h 3674557"/>
              <a:gd name="connsiteX852" fmla="*/ 3250035 w 6745475"/>
              <a:gd name="connsiteY852" fmla="*/ 1114656 h 3674557"/>
              <a:gd name="connsiteX853" fmla="*/ 3281387 w 6745475"/>
              <a:gd name="connsiteY853" fmla="*/ 1083304 h 3674557"/>
              <a:gd name="connsiteX854" fmla="*/ 3316431 w 6745475"/>
              <a:gd name="connsiteY854" fmla="*/ 1114656 h 3674557"/>
              <a:gd name="connsiteX855" fmla="*/ 3316436 w 6745475"/>
              <a:gd name="connsiteY855" fmla="*/ 935525 h 3674557"/>
              <a:gd name="connsiteX856" fmla="*/ 3281395 w 6745475"/>
              <a:gd name="connsiteY856" fmla="*/ 970570 h 3674557"/>
              <a:gd name="connsiteX857" fmla="*/ 3250043 w 6745475"/>
              <a:gd name="connsiteY857" fmla="*/ 935525 h 3674557"/>
              <a:gd name="connsiteX858" fmla="*/ 3281395 w 6745475"/>
              <a:gd name="connsiteY858" fmla="*/ 904174 h 3674557"/>
              <a:gd name="connsiteX859" fmla="*/ 3316436 w 6745475"/>
              <a:gd name="connsiteY859" fmla="*/ 935525 h 3674557"/>
              <a:gd name="connsiteX860" fmla="*/ 3316436 w 6745475"/>
              <a:gd name="connsiteY860" fmla="*/ 753917 h 3674557"/>
              <a:gd name="connsiteX861" fmla="*/ 3281395 w 6745475"/>
              <a:gd name="connsiteY861" fmla="*/ 791318 h 3674557"/>
              <a:gd name="connsiteX862" fmla="*/ 3250043 w 6745475"/>
              <a:gd name="connsiteY862" fmla="*/ 753917 h 3674557"/>
              <a:gd name="connsiteX863" fmla="*/ 3281395 w 6745475"/>
              <a:gd name="connsiteY863" fmla="*/ 716516 h 3674557"/>
              <a:gd name="connsiteX864" fmla="*/ 3316436 w 6745475"/>
              <a:gd name="connsiteY864" fmla="*/ 753917 h 3674557"/>
              <a:gd name="connsiteX865" fmla="*/ 3316436 w 6745475"/>
              <a:gd name="connsiteY865" fmla="*/ 574787 h 3674557"/>
              <a:gd name="connsiteX866" fmla="*/ 3281400 w 6745475"/>
              <a:gd name="connsiteY866" fmla="*/ 612188 h 3674557"/>
              <a:gd name="connsiteX867" fmla="*/ 3250043 w 6745475"/>
              <a:gd name="connsiteY867" fmla="*/ 574787 h 3674557"/>
              <a:gd name="connsiteX868" fmla="*/ 3281400 w 6745475"/>
              <a:gd name="connsiteY868" fmla="*/ 537388 h 3674557"/>
              <a:gd name="connsiteX869" fmla="*/ 3316436 w 6745475"/>
              <a:gd name="connsiteY869" fmla="*/ 574787 h 3674557"/>
              <a:gd name="connsiteX870" fmla="*/ 3316436 w 6745475"/>
              <a:gd name="connsiteY870" fmla="*/ 395659 h 3674557"/>
              <a:gd name="connsiteX871" fmla="*/ 3281400 w 6745475"/>
              <a:gd name="connsiteY871" fmla="*/ 433060 h 3674557"/>
              <a:gd name="connsiteX872" fmla="*/ 3250043 w 6745475"/>
              <a:gd name="connsiteY872" fmla="*/ 395659 h 3674557"/>
              <a:gd name="connsiteX873" fmla="*/ 3281400 w 6745475"/>
              <a:gd name="connsiteY873" fmla="*/ 358258 h 3674557"/>
              <a:gd name="connsiteX874" fmla="*/ 3316436 w 6745475"/>
              <a:gd name="connsiteY874" fmla="*/ 395659 h 3674557"/>
              <a:gd name="connsiteX875" fmla="*/ 3495528 w 6745475"/>
              <a:gd name="connsiteY875" fmla="*/ 1837218 h 3674557"/>
              <a:gd name="connsiteX876" fmla="*/ 3460497 w 6745475"/>
              <a:gd name="connsiteY876" fmla="*/ 1874619 h 3674557"/>
              <a:gd name="connsiteX877" fmla="*/ 3429140 w 6745475"/>
              <a:gd name="connsiteY877" fmla="*/ 1837218 h 3674557"/>
              <a:gd name="connsiteX878" fmla="*/ 3460497 w 6745475"/>
              <a:gd name="connsiteY878" fmla="*/ 1799819 h 3674557"/>
              <a:gd name="connsiteX879" fmla="*/ 3495528 w 6745475"/>
              <a:gd name="connsiteY879" fmla="*/ 1837218 h 3674557"/>
              <a:gd name="connsiteX880" fmla="*/ 3495539 w 6745475"/>
              <a:gd name="connsiteY880" fmla="*/ 1655728 h 3674557"/>
              <a:gd name="connsiteX881" fmla="*/ 3460500 w 6745475"/>
              <a:gd name="connsiteY881" fmla="*/ 1687083 h 3674557"/>
              <a:gd name="connsiteX882" fmla="*/ 3429151 w 6745475"/>
              <a:gd name="connsiteY882" fmla="*/ 1655728 h 3674557"/>
              <a:gd name="connsiteX883" fmla="*/ 3460500 w 6745475"/>
              <a:gd name="connsiteY883" fmla="*/ 1620687 h 3674557"/>
              <a:gd name="connsiteX884" fmla="*/ 3495539 w 6745475"/>
              <a:gd name="connsiteY884" fmla="*/ 1655728 h 3674557"/>
              <a:gd name="connsiteX885" fmla="*/ 3495539 w 6745475"/>
              <a:gd name="connsiteY885" fmla="*/ 1476603 h 3674557"/>
              <a:gd name="connsiteX886" fmla="*/ 3460505 w 6745475"/>
              <a:gd name="connsiteY886" fmla="*/ 1507957 h 3674557"/>
              <a:gd name="connsiteX887" fmla="*/ 3429156 w 6745475"/>
              <a:gd name="connsiteY887" fmla="*/ 1476603 h 3674557"/>
              <a:gd name="connsiteX888" fmla="*/ 3460505 w 6745475"/>
              <a:gd name="connsiteY888" fmla="*/ 1441562 h 3674557"/>
              <a:gd name="connsiteX889" fmla="*/ 3495539 w 6745475"/>
              <a:gd name="connsiteY889" fmla="*/ 1476603 h 3674557"/>
              <a:gd name="connsiteX890" fmla="*/ 3495544 w 6745475"/>
              <a:gd name="connsiteY890" fmla="*/ 1293783 h 3674557"/>
              <a:gd name="connsiteX891" fmla="*/ 3460505 w 6745475"/>
              <a:gd name="connsiteY891" fmla="*/ 1328828 h 3674557"/>
              <a:gd name="connsiteX892" fmla="*/ 3429163 w 6745475"/>
              <a:gd name="connsiteY892" fmla="*/ 1293783 h 3674557"/>
              <a:gd name="connsiteX893" fmla="*/ 3460505 w 6745475"/>
              <a:gd name="connsiteY893" fmla="*/ 1262431 h 3674557"/>
              <a:gd name="connsiteX894" fmla="*/ 3495544 w 6745475"/>
              <a:gd name="connsiteY894" fmla="*/ 1293783 h 3674557"/>
              <a:gd name="connsiteX895" fmla="*/ 3495544 w 6745475"/>
              <a:gd name="connsiteY895" fmla="*/ 1114656 h 3674557"/>
              <a:gd name="connsiteX896" fmla="*/ 3460512 w 6745475"/>
              <a:gd name="connsiteY896" fmla="*/ 1149700 h 3674557"/>
              <a:gd name="connsiteX897" fmla="*/ 3429163 w 6745475"/>
              <a:gd name="connsiteY897" fmla="*/ 1114656 h 3674557"/>
              <a:gd name="connsiteX898" fmla="*/ 3460512 w 6745475"/>
              <a:gd name="connsiteY898" fmla="*/ 1083304 h 3674557"/>
              <a:gd name="connsiteX899" fmla="*/ 3495544 w 6745475"/>
              <a:gd name="connsiteY899" fmla="*/ 1114656 h 3674557"/>
              <a:gd name="connsiteX900" fmla="*/ 3495551 w 6745475"/>
              <a:gd name="connsiteY900" fmla="*/ 935525 h 3674557"/>
              <a:gd name="connsiteX901" fmla="*/ 3460520 w 6745475"/>
              <a:gd name="connsiteY901" fmla="*/ 970570 h 3674557"/>
              <a:gd name="connsiteX902" fmla="*/ 3429165 w 6745475"/>
              <a:gd name="connsiteY902" fmla="*/ 935525 h 3674557"/>
              <a:gd name="connsiteX903" fmla="*/ 3460520 w 6745475"/>
              <a:gd name="connsiteY903" fmla="*/ 904174 h 3674557"/>
              <a:gd name="connsiteX904" fmla="*/ 3495551 w 6745475"/>
              <a:gd name="connsiteY904" fmla="*/ 935525 h 3674557"/>
              <a:gd name="connsiteX905" fmla="*/ 3495554 w 6745475"/>
              <a:gd name="connsiteY905" fmla="*/ 753917 h 3674557"/>
              <a:gd name="connsiteX906" fmla="*/ 3460520 w 6745475"/>
              <a:gd name="connsiteY906" fmla="*/ 791318 h 3674557"/>
              <a:gd name="connsiteX907" fmla="*/ 3429165 w 6745475"/>
              <a:gd name="connsiteY907" fmla="*/ 753917 h 3674557"/>
              <a:gd name="connsiteX908" fmla="*/ 3460520 w 6745475"/>
              <a:gd name="connsiteY908" fmla="*/ 716516 h 3674557"/>
              <a:gd name="connsiteX909" fmla="*/ 3495554 w 6745475"/>
              <a:gd name="connsiteY909" fmla="*/ 753917 h 3674557"/>
              <a:gd name="connsiteX910" fmla="*/ 3495561 w 6745475"/>
              <a:gd name="connsiteY910" fmla="*/ 574787 h 3674557"/>
              <a:gd name="connsiteX911" fmla="*/ 3460525 w 6745475"/>
              <a:gd name="connsiteY911" fmla="*/ 612188 h 3674557"/>
              <a:gd name="connsiteX912" fmla="*/ 3429168 w 6745475"/>
              <a:gd name="connsiteY912" fmla="*/ 574787 h 3674557"/>
              <a:gd name="connsiteX913" fmla="*/ 3460525 w 6745475"/>
              <a:gd name="connsiteY913" fmla="*/ 537388 h 3674557"/>
              <a:gd name="connsiteX914" fmla="*/ 3495561 w 6745475"/>
              <a:gd name="connsiteY914" fmla="*/ 574787 h 3674557"/>
              <a:gd name="connsiteX915" fmla="*/ 3495561 w 6745475"/>
              <a:gd name="connsiteY915" fmla="*/ 395659 h 3674557"/>
              <a:gd name="connsiteX916" fmla="*/ 3460525 w 6745475"/>
              <a:gd name="connsiteY916" fmla="*/ 433060 h 3674557"/>
              <a:gd name="connsiteX917" fmla="*/ 3429176 w 6745475"/>
              <a:gd name="connsiteY917" fmla="*/ 395659 h 3674557"/>
              <a:gd name="connsiteX918" fmla="*/ 3460525 w 6745475"/>
              <a:gd name="connsiteY918" fmla="*/ 358258 h 3674557"/>
              <a:gd name="connsiteX919" fmla="*/ 3495561 w 6745475"/>
              <a:gd name="connsiteY919" fmla="*/ 395659 h 3674557"/>
              <a:gd name="connsiteX920" fmla="*/ 3674648 w 6745475"/>
              <a:gd name="connsiteY920" fmla="*/ 1837218 h 3674557"/>
              <a:gd name="connsiteX921" fmla="*/ 3643297 w 6745475"/>
              <a:gd name="connsiteY921" fmla="*/ 1874619 h 3674557"/>
              <a:gd name="connsiteX922" fmla="*/ 3608258 w 6745475"/>
              <a:gd name="connsiteY922" fmla="*/ 1837218 h 3674557"/>
              <a:gd name="connsiteX923" fmla="*/ 3643297 w 6745475"/>
              <a:gd name="connsiteY923" fmla="*/ 1799819 h 3674557"/>
              <a:gd name="connsiteX924" fmla="*/ 3674648 w 6745475"/>
              <a:gd name="connsiteY924" fmla="*/ 1837218 h 3674557"/>
              <a:gd name="connsiteX925" fmla="*/ 3674648 w 6745475"/>
              <a:gd name="connsiteY925" fmla="*/ 1655728 h 3674557"/>
              <a:gd name="connsiteX926" fmla="*/ 3643304 w 6745475"/>
              <a:gd name="connsiteY926" fmla="*/ 1687083 h 3674557"/>
              <a:gd name="connsiteX927" fmla="*/ 3608263 w 6745475"/>
              <a:gd name="connsiteY927" fmla="*/ 1655728 h 3674557"/>
              <a:gd name="connsiteX928" fmla="*/ 3643304 w 6745475"/>
              <a:gd name="connsiteY928" fmla="*/ 1620687 h 3674557"/>
              <a:gd name="connsiteX929" fmla="*/ 3674648 w 6745475"/>
              <a:gd name="connsiteY929" fmla="*/ 1655728 h 3674557"/>
              <a:gd name="connsiteX930" fmla="*/ 3674656 w 6745475"/>
              <a:gd name="connsiteY930" fmla="*/ 1476603 h 3674557"/>
              <a:gd name="connsiteX931" fmla="*/ 3643304 w 6745475"/>
              <a:gd name="connsiteY931" fmla="*/ 1507957 h 3674557"/>
              <a:gd name="connsiteX932" fmla="*/ 3608273 w 6745475"/>
              <a:gd name="connsiteY932" fmla="*/ 1476603 h 3674557"/>
              <a:gd name="connsiteX933" fmla="*/ 3643304 w 6745475"/>
              <a:gd name="connsiteY933" fmla="*/ 1441562 h 3674557"/>
              <a:gd name="connsiteX934" fmla="*/ 3674656 w 6745475"/>
              <a:gd name="connsiteY934" fmla="*/ 1476603 h 3674557"/>
              <a:gd name="connsiteX935" fmla="*/ 3674663 w 6745475"/>
              <a:gd name="connsiteY935" fmla="*/ 1293783 h 3674557"/>
              <a:gd name="connsiteX936" fmla="*/ 3643304 w 6745475"/>
              <a:gd name="connsiteY936" fmla="*/ 1328828 h 3674557"/>
              <a:gd name="connsiteX937" fmla="*/ 3608273 w 6745475"/>
              <a:gd name="connsiteY937" fmla="*/ 1293783 h 3674557"/>
              <a:gd name="connsiteX938" fmla="*/ 3643304 w 6745475"/>
              <a:gd name="connsiteY938" fmla="*/ 1262431 h 3674557"/>
              <a:gd name="connsiteX939" fmla="*/ 3674663 w 6745475"/>
              <a:gd name="connsiteY939" fmla="*/ 1293783 h 3674557"/>
              <a:gd name="connsiteX940" fmla="*/ 3674663 w 6745475"/>
              <a:gd name="connsiteY940" fmla="*/ 1114656 h 3674557"/>
              <a:gd name="connsiteX941" fmla="*/ 3639632 w 6745475"/>
              <a:gd name="connsiteY941" fmla="*/ 1149700 h 3674557"/>
              <a:gd name="connsiteX942" fmla="*/ 3608273 w 6745475"/>
              <a:gd name="connsiteY942" fmla="*/ 1114656 h 3674557"/>
              <a:gd name="connsiteX943" fmla="*/ 3639632 w 6745475"/>
              <a:gd name="connsiteY943" fmla="*/ 1083304 h 3674557"/>
              <a:gd name="connsiteX944" fmla="*/ 3674663 w 6745475"/>
              <a:gd name="connsiteY944" fmla="*/ 1114656 h 3674557"/>
              <a:gd name="connsiteX945" fmla="*/ 3674663 w 6745475"/>
              <a:gd name="connsiteY945" fmla="*/ 935525 h 3674557"/>
              <a:gd name="connsiteX946" fmla="*/ 3639632 w 6745475"/>
              <a:gd name="connsiteY946" fmla="*/ 970570 h 3674557"/>
              <a:gd name="connsiteX947" fmla="*/ 3608280 w 6745475"/>
              <a:gd name="connsiteY947" fmla="*/ 935525 h 3674557"/>
              <a:gd name="connsiteX948" fmla="*/ 3639632 w 6745475"/>
              <a:gd name="connsiteY948" fmla="*/ 904174 h 3674557"/>
              <a:gd name="connsiteX949" fmla="*/ 3674663 w 6745475"/>
              <a:gd name="connsiteY949" fmla="*/ 935525 h 3674557"/>
              <a:gd name="connsiteX950" fmla="*/ 3674671 w 6745475"/>
              <a:gd name="connsiteY950" fmla="*/ 753917 h 3674557"/>
              <a:gd name="connsiteX951" fmla="*/ 3639637 w 6745475"/>
              <a:gd name="connsiteY951" fmla="*/ 791318 h 3674557"/>
              <a:gd name="connsiteX952" fmla="*/ 3608288 w 6745475"/>
              <a:gd name="connsiteY952" fmla="*/ 753917 h 3674557"/>
              <a:gd name="connsiteX953" fmla="*/ 3639637 w 6745475"/>
              <a:gd name="connsiteY953" fmla="*/ 716516 h 3674557"/>
              <a:gd name="connsiteX954" fmla="*/ 3674671 w 6745475"/>
              <a:gd name="connsiteY954" fmla="*/ 753917 h 3674557"/>
              <a:gd name="connsiteX955" fmla="*/ 3674671 w 6745475"/>
              <a:gd name="connsiteY955" fmla="*/ 574787 h 3674557"/>
              <a:gd name="connsiteX956" fmla="*/ 3639637 w 6745475"/>
              <a:gd name="connsiteY956" fmla="*/ 612188 h 3674557"/>
              <a:gd name="connsiteX957" fmla="*/ 3608288 w 6745475"/>
              <a:gd name="connsiteY957" fmla="*/ 574787 h 3674557"/>
              <a:gd name="connsiteX958" fmla="*/ 3639637 w 6745475"/>
              <a:gd name="connsiteY958" fmla="*/ 537388 h 3674557"/>
              <a:gd name="connsiteX959" fmla="*/ 3674671 w 6745475"/>
              <a:gd name="connsiteY959" fmla="*/ 574787 h 3674557"/>
              <a:gd name="connsiteX960" fmla="*/ 3674671 w 6745475"/>
              <a:gd name="connsiteY960" fmla="*/ 395659 h 3674557"/>
              <a:gd name="connsiteX961" fmla="*/ 3639637 w 6745475"/>
              <a:gd name="connsiteY961" fmla="*/ 433060 h 3674557"/>
              <a:gd name="connsiteX962" fmla="*/ 3608288 w 6745475"/>
              <a:gd name="connsiteY962" fmla="*/ 395659 h 3674557"/>
              <a:gd name="connsiteX963" fmla="*/ 3639637 w 6745475"/>
              <a:gd name="connsiteY963" fmla="*/ 358258 h 3674557"/>
              <a:gd name="connsiteX964" fmla="*/ 3674671 w 6745475"/>
              <a:gd name="connsiteY964" fmla="*/ 395659 h 3674557"/>
              <a:gd name="connsiteX965" fmla="*/ 3853806 w 6745475"/>
              <a:gd name="connsiteY965" fmla="*/ 1655728 h 3674557"/>
              <a:gd name="connsiteX966" fmla="*/ 3824296 w 6745475"/>
              <a:gd name="connsiteY966" fmla="*/ 1687083 h 3674557"/>
              <a:gd name="connsiteX967" fmla="*/ 3787408 w 6745475"/>
              <a:gd name="connsiteY967" fmla="*/ 1655728 h 3674557"/>
              <a:gd name="connsiteX968" fmla="*/ 3824296 w 6745475"/>
              <a:gd name="connsiteY968" fmla="*/ 1620687 h 3674557"/>
              <a:gd name="connsiteX969" fmla="*/ 3853806 w 6745475"/>
              <a:gd name="connsiteY969" fmla="*/ 1655728 h 3674557"/>
              <a:gd name="connsiteX970" fmla="*/ 3853806 w 6745475"/>
              <a:gd name="connsiteY970" fmla="*/ 1476603 h 3674557"/>
              <a:gd name="connsiteX971" fmla="*/ 3824296 w 6745475"/>
              <a:gd name="connsiteY971" fmla="*/ 1507957 h 3674557"/>
              <a:gd name="connsiteX972" fmla="*/ 3787415 w 6745475"/>
              <a:gd name="connsiteY972" fmla="*/ 1476603 h 3674557"/>
              <a:gd name="connsiteX973" fmla="*/ 3824296 w 6745475"/>
              <a:gd name="connsiteY973" fmla="*/ 1441562 h 3674557"/>
              <a:gd name="connsiteX974" fmla="*/ 3853806 w 6745475"/>
              <a:gd name="connsiteY974" fmla="*/ 1476603 h 3674557"/>
              <a:gd name="connsiteX975" fmla="*/ 3853814 w 6745475"/>
              <a:gd name="connsiteY975" fmla="*/ 1293783 h 3674557"/>
              <a:gd name="connsiteX976" fmla="*/ 3824301 w 6745475"/>
              <a:gd name="connsiteY976" fmla="*/ 1328828 h 3674557"/>
              <a:gd name="connsiteX977" fmla="*/ 3787415 w 6745475"/>
              <a:gd name="connsiteY977" fmla="*/ 1293783 h 3674557"/>
              <a:gd name="connsiteX978" fmla="*/ 3824301 w 6745475"/>
              <a:gd name="connsiteY978" fmla="*/ 1262431 h 3674557"/>
              <a:gd name="connsiteX979" fmla="*/ 3853814 w 6745475"/>
              <a:gd name="connsiteY979" fmla="*/ 1293783 h 3674557"/>
              <a:gd name="connsiteX980" fmla="*/ 3853814 w 6745475"/>
              <a:gd name="connsiteY980" fmla="*/ 1114656 h 3674557"/>
              <a:gd name="connsiteX981" fmla="*/ 3824308 w 6745475"/>
              <a:gd name="connsiteY981" fmla="*/ 1149700 h 3674557"/>
              <a:gd name="connsiteX982" fmla="*/ 3787423 w 6745475"/>
              <a:gd name="connsiteY982" fmla="*/ 1114656 h 3674557"/>
              <a:gd name="connsiteX983" fmla="*/ 3824308 w 6745475"/>
              <a:gd name="connsiteY983" fmla="*/ 1083304 h 3674557"/>
              <a:gd name="connsiteX984" fmla="*/ 3853814 w 6745475"/>
              <a:gd name="connsiteY984" fmla="*/ 1114656 h 3674557"/>
              <a:gd name="connsiteX985" fmla="*/ 3853816 w 6745475"/>
              <a:gd name="connsiteY985" fmla="*/ 935525 h 3674557"/>
              <a:gd name="connsiteX986" fmla="*/ 3824308 w 6745475"/>
              <a:gd name="connsiteY986" fmla="*/ 970570 h 3674557"/>
              <a:gd name="connsiteX987" fmla="*/ 3787428 w 6745475"/>
              <a:gd name="connsiteY987" fmla="*/ 935525 h 3674557"/>
              <a:gd name="connsiteX988" fmla="*/ 3824308 w 6745475"/>
              <a:gd name="connsiteY988" fmla="*/ 904174 h 3674557"/>
              <a:gd name="connsiteX989" fmla="*/ 3853816 w 6745475"/>
              <a:gd name="connsiteY989" fmla="*/ 935525 h 3674557"/>
              <a:gd name="connsiteX990" fmla="*/ 3853821 w 6745475"/>
              <a:gd name="connsiteY990" fmla="*/ 753917 h 3674557"/>
              <a:gd name="connsiteX991" fmla="*/ 3824316 w 6745475"/>
              <a:gd name="connsiteY991" fmla="*/ 791318 h 3674557"/>
              <a:gd name="connsiteX992" fmla="*/ 3787428 w 6745475"/>
              <a:gd name="connsiteY992" fmla="*/ 753917 h 3674557"/>
              <a:gd name="connsiteX993" fmla="*/ 3824316 w 6745475"/>
              <a:gd name="connsiteY993" fmla="*/ 716516 h 3674557"/>
              <a:gd name="connsiteX994" fmla="*/ 3853821 w 6745475"/>
              <a:gd name="connsiteY994" fmla="*/ 753917 h 3674557"/>
              <a:gd name="connsiteX995" fmla="*/ 3853826 w 6745475"/>
              <a:gd name="connsiteY995" fmla="*/ 574787 h 3674557"/>
              <a:gd name="connsiteX996" fmla="*/ 3824316 w 6745475"/>
              <a:gd name="connsiteY996" fmla="*/ 612188 h 3674557"/>
              <a:gd name="connsiteX997" fmla="*/ 3787428 w 6745475"/>
              <a:gd name="connsiteY997" fmla="*/ 574787 h 3674557"/>
              <a:gd name="connsiteX998" fmla="*/ 3824316 w 6745475"/>
              <a:gd name="connsiteY998" fmla="*/ 537388 h 3674557"/>
              <a:gd name="connsiteX999" fmla="*/ 3853826 w 6745475"/>
              <a:gd name="connsiteY999" fmla="*/ 574787 h 3674557"/>
              <a:gd name="connsiteX1000" fmla="*/ 3853826 w 6745475"/>
              <a:gd name="connsiteY1000" fmla="*/ 395659 h 3674557"/>
              <a:gd name="connsiteX1001" fmla="*/ 3824319 w 6745475"/>
              <a:gd name="connsiteY1001" fmla="*/ 433060 h 3674557"/>
              <a:gd name="connsiteX1002" fmla="*/ 3787428 w 6745475"/>
              <a:gd name="connsiteY1002" fmla="*/ 395659 h 3674557"/>
              <a:gd name="connsiteX1003" fmla="*/ 3824319 w 6745475"/>
              <a:gd name="connsiteY1003" fmla="*/ 358258 h 3674557"/>
              <a:gd name="connsiteX1004" fmla="*/ 3853826 w 6745475"/>
              <a:gd name="connsiteY1004" fmla="*/ 395659 h 3674557"/>
              <a:gd name="connsiteX1005" fmla="*/ 4032946 w 6745475"/>
              <a:gd name="connsiteY1005" fmla="*/ 1655728 h 3674557"/>
              <a:gd name="connsiteX1006" fmla="*/ 4001577 w 6745475"/>
              <a:gd name="connsiteY1006" fmla="*/ 1687083 h 3674557"/>
              <a:gd name="connsiteX1007" fmla="*/ 3966538 w 6745475"/>
              <a:gd name="connsiteY1007" fmla="*/ 1655728 h 3674557"/>
              <a:gd name="connsiteX1008" fmla="*/ 4001577 w 6745475"/>
              <a:gd name="connsiteY1008" fmla="*/ 1620687 h 3674557"/>
              <a:gd name="connsiteX1009" fmla="*/ 4032946 w 6745475"/>
              <a:gd name="connsiteY1009" fmla="*/ 1655728 h 3674557"/>
              <a:gd name="connsiteX1010" fmla="*/ 4032946 w 6745475"/>
              <a:gd name="connsiteY1010" fmla="*/ 1476603 h 3674557"/>
              <a:gd name="connsiteX1011" fmla="*/ 4001587 w 6745475"/>
              <a:gd name="connsiteY1011" fmla="*/ 1507957 h 3674557"/>
              <a:gd name="connsiteX1012" fmla="*/ 3966545 w 6745475"/>
              <a:gd name="connsiteY1012" fmla="*/ 1476603 h 3674557"/>
              <a:gd name="connsiteX1013" fmla="*/ 4001587 w 6745475"/>
              <a:gd name="connsiteY1013" fmla="*/ 1441562 h 3674557"/>
              <a:gd name="connsiteX1014" fmla="*/ 4032946 w 6745475"/>
              <a:gd name="connsiteY1014" fmla="*/ 1476603 h 3674557"/>
              <a:gd name="connsiteX1015" fmla="*/ 4032946 w 6745475"/>
              <a:gd name="connsiteY1015" fmla="*/ 1293783 h 3674557"/>
              <a:gd name="connsiteX1016" fmla="*/ 4001587 w 6745475"/>
              <a:gd name="connsiteY1016" fmla="*/ 1328828 h 3674557"/>
              <a:gd name="connsiteX1017" fmla="*/ 3966545 w 6745475"/>
              <a:gd name="connsiteY1017" fmla="*/ 1293783 h 3674557"/>
              <a:gd name="connsiteX1018" fmla="*/ 4001587 w 6745475"/>
              <a:gd name="connsiteY1018" fmla="*/ 1262431 h 3674557"/>
              <a:gd name="connsiteX1019" fmla="*/ 4032946 w 6745475"/>
              <a:gd name="connsiteY1019" fmla="*/ 1293783 h 3674557"/>
              <a:gd name="connsiteX1020" fmla="*/ 4032954 w 6745475"/>
              <a:gd name="connsiteY1020" fmla="*/ 1114656 h 3674557"/>
              <a:gd name="connsiteX1021" fmla="*/ 4001587 w 6745475"/>
              <a:gd name="connsiteY1021" fmla="*/ 1149700 h 3674557"/>
              <a:gd name="connsiteX1022" fmla="*/ 3966545 w 6745475"/>
              <a:gd name="connsiteY1022" fmla="*/ 1114656 h 3674557"/>
              <a:gd name="connsiteX1023" fmla="*/ 4001587 w 6745475"/>
              <a:gd name="connsiteY1023" fmla="*/ 1083304 h 3674557"/>
              <a:gd name="connsiteX1024" fmla="*/ 4032954 w 6745475"/>
              <a:gd name="connsiteY1024" fmla="*/ 1114656 h 3674557"/>
              <a:gd name="connsiteX1025" fmla="*/ 4032972 w 6745475"/>
              <a:gd name="connsiteY1025" fmla="*/ 935525 h 3674557"/>
              <a:gd name="connsiteX1026" fmla="*/ 4001592 w 6745475"/>
              <a:gd name="connsiteY1026" fmla="*/ 970570 h 3674557"/>
              <a:gd name="connsiteX1027" fmla="*/ 3966553 w 6745475"/>
              <a:gd name="connsiteY1027" fmla="*/ 935525 h 3674557"/>
              <a:gd name="connsiteX1028" fmla="*/ 4001592 w 6745475"/>
              <a:gd name="connsiteY1028" fmla="*/ 904174 h 3674557"/>
              <a:gd name="connsiteX1029" fmla="*/ 4032972 w 6745475"/>
              <a:gd name="connsiteY1029" fmla="*/ 935525 h 3674557"/>
              <a:gd name="connsiteX1030" fmla="*/ 4032972 w 6745475"/>
              <a:gd name="connsiteY1030" fmla="*/ 753917 h 3674557"/>
              <a:gd name="connsiteX1031" fmla="*/ 4001600 w 6745475"/>
              <a:gd name="connsiteY1031" fmla="*/ 791318 h 3674557"/>
              <a:gd name="connsiteX1032" fmla="*/ 3966553 w 6745475"/>
              <a:gd name="connsiteY1032" fmla="*/ 753917 h 3674557"/>
              <a:gd name="connsiteX1033" fmla="*/ 4001600 w 6745475"/>
              <a:gd name="connsiteY1033" fmla="*/ 716516 h 3674557"/>
              <a:gd name="connsiteX1034" fmla="*/ 4032972 w 6745475"/>
              <a:gd name="connsiteY1034" fmla="*/ 753917 h 3674557"/>
              <a:gd name="connsiteX1035" fmla="*/ 4032972 w 6745475"/>
              <a:gd name="connsiteY1035" fmla="*/ 574787 h 3674557"/>
              <a:gd name="connsiteX1036" fmla="*/ 4001600 w 6745475"/>
              <a:gd name="connsiteY1036" fmla="*/ 612188 h 3674557"/>
              <a:gd name="connsiteX1037" fmla="*/ 3966553 w 6745475"/>
              <a:gd name="connsiteY1037" fmla="*/ 574787 h 3674557"/>
              <a:gd name="connsiteX1038" fmla="*/ 4001600 w 6745475"/>
              <a:gd name="connsiteY1038" fmla="*/ 537388 h 3674557"/>
              <a:gd name="connsiteX1039" fmla="*/ 4032972 w 6745475"/>
              <a:gd name="connsiteY1039" fmla="*/ 574787 h 3674557"/>
              <a:gd name="connsiteX1040" fmla="*/ 4032972 w 6745475"/>
              <a:gd name="connsiteY1040" fmla="*/ 395659 h 3674557"/>
              <a:gd name="connsiteX1041" fmla="*/ 4001600 w 6745475"/>
              <a:gd name="connsiteY1041" fmla="*/ 433060 h 3674557"/>
              <a:gd name="connsiteX1042" fmla="*/ 3966561 w 6745475"/>
              <a:gd name="connsiteY1042" fmla="*/ 395659 h 3674557"/>
              <a:gd name="connsiteX1043" fmla="*/ 4001600 w 6745475"/>
              <a:gd name="connsiteY1043" fmla="*/ 358258 h 3674557"/>
              <a:gd name="connsiteX1044" fmla="*/ 4032972 w 6745475"/>
              <a:gd name="connsiteY1044" fmla="*/ 395659 h 3674557"/>
              <a:gd name="connsiteX1045" fmla="*/ 4032972 w 6745475"/>
              <a:gd name="connsiteY1045" fmla="*/ 214172 h 3674557"/>
              <a:gd name="connsiteX1046" fmla="*/ 4001600 w 6745475"/>
              <a:gd name="connsiteY1046" fmla="*/ 245526 h 3674557"/>
              <a:gd name="connsiteX1047" fmla="*/ 3966561 w 6745475"/>
              <a:gd name="connsiteY1047" fmla="*/ 214172 h 3674557"/>
              <a:gd name="connsiteX1048" fmla="*/ 4001600 w 6745475"/>
              <a:gd name="connsiteY1048" fmla="*/ 179131 h 3674557"/>
              <a:gd name="connsiteX1049" fmla="*/ 4032972 w 6745475"/>
              <a:gd name="connsiteY1049" fmla="*/ 214172 h 3674557"/>
              <a:gd name="connsiteX1050" fmla="*/ 4032972 w 6745475"/>
              <a:gd name="connsiteY1050" fmla="*/ 35042 h 3674557"/>
              <a:gd name="connsiteX1051" fmla="*/ 4001600 w 6745475"/>
              <a:gd name="connsiteY1051" fmla="*/ 66396 h 3674557"/>
              <a:gd name="connsiteX1052" fmla="*/ 3966561 w 6745475"/>
              <a:gd name="connsiteY1052" fmla="*/ 35042 h 3674557"/>
              <a:gd name="connsiteX1053" fmla="*/ 4001600 w 6745475"/>
              <a:gd name="connsiteY1053" fmla="*/ 0 h 3674557"/>
              <a:gd name="connsiteX1054" fmla="*/ 4032972 w 6745475"/>
              <a:gd name="connsiteY1054" fmla="*/ 35042 h 3674557"/>
              <a:gd name="connsiteX1055" fmla="*/ 4220604 w 6745475"/>
              <a:gd name="connsiteY1055" fmla="*/ 753917 h 3674557"/>
              <a:gd name="connsiteX1056" fmla="*/ 4189247 w 6745475"/>
              <a:gd name="connsiteY1056" fmla="*/ 791318 h 3674557"/>
              <a:gd name="connsiteX1057" fmla="*/ 4154226 w 6745475"/>
              <a:gd name="connsiteY1057" fmla="*/ 753917 h 3674557"/>
              <a:gd name="connsiteX1058" fmla="*/ 4189247 w 6745475"/>
              <a:gd name="connsiteY1058" fmla="*/ 716516 h 3674557"/>
              <a:gd name="connsiteX1059" fmla="*/ 4220604 w 6745475"/>
              <a:gd name="connsiteY1059" fmla="*/ 753917 h 3674557"/>
              <a:gd name="connsiteX1060" fmla="*/ 4220612 w 6745475"/>
              <a:gd name="connsiteY1060" fmla="*/ 574787 h 3674557"/>
              <a:gd name="connsiteX1061" fmla="*/ 4189247 w 6745475"/>
              <a:gd name="connsiteY1061" fmla="*/ 612188 h 3674557"/>
              <a:gd name="connsiteX1062" fmla="*/ 4154239 w 6745475"/>
              <a:gd name="connsiteY1062" fmla="*/ 574787 h 3674557"/>
              <a:gd name="connsiteX1063" fmla="*/ 4189247 w 6745475"/>
              <a:gd name="connsiteY1063" fmla="*/ 537388 h 3674557"/>
              <a:gd name="connsiteX1064" fmla="*/ 4220612 w 6745475"/>
              <a:gd name="connsiteY1064" fmla="*/ 574787 h 3674557"/>
              <a:gd name="connsiteX1065" fmla="*/ 4220612 w 6745475"/>
              <a:gd name="connsiteY1065" fmla="*/ 395659 h 3674557"/>
              <a:gd name="connsiteX1066" fmla="*/ 4189255 w 6745475"/>
              <a:gd name="connsiteY1066" fmla="*/ 433060 h 3674557"/>
              <a:gd name="connsiteX1067" fmla="*/ 4154239 w 6745475"/>
              <a:gd name="connsiteY1067" fmla="*/ 395659 h 3674557"/>
              <a:gd name="connsiteX1068" fmla="*/ 4189255 w 6745475"/>
              <a:gd name="connsiteY1068" fmla="*/ 358258 h 3674557"/>
              <a:gd name="connsiteX1069" fmla="*/ 4220612 w 6745475"/>
              <a:gd name="connsiteY1069" fmla="*/ 395659 h 3674557"/>
              <a:gd name="connsiteX1070" fmla="*/ 4220612 w 6745475"/>
              <a:gd name="connsiteY1070" fmla="*/ 214172 h 3674557"/>
              <a:gd name="connsiteX1071" fmla="*/ 4189255 w 6745475"/>
              <a:gd name="connsiteY1071" fmla="*/ 245526 h 3674557"/>
              <a:gd name="connsiteX1072" fmla="*/ 4154239 w 6745475"/>
              <a:gd name="connsiteY1072" fmla="*/ 214172 h 3674557"/>
              <a:gd name="connsiteX1073" fmla="*/ 4189255 w 6745475"/>
              <a:gd name="connsiteY1073" fmla="*/ 179131 h 3674557"/>
              <a:gd name="connsiteX1074" fmla="*/ 4220612 w 6745475"/>
              <a:gd name="connsiteY1074" fmla="*/ 214172 h 3674557"/>
              <a:gd name="connsiteX1075" fmla="*/ 4220612 w 6745475"/>
              <a:gd name="connsiteY1075" fmla="*/ 35042 h 3674557"/>
              <a:gd name="connsiteX1076" fmla="*/ 4189255 w 6745475"/>
              <a:gd name="connsiteY1076" fmla="*/ 66396 h 3674557"/>
              <a:gd name="connsiteX1077" fmla="*/ 4154239 w 6745475"/>
              <a:gd name="connsiteY1077" fmla="*/ 35042 h 3674557"/>
              <a:gd name="connsiteX1078" fmla="*/ 4189255 w 6745475"/>
              <a:gd name="connsiteY1078" fmla="*/ 0 h 3674557"/>
              <a:gd name="connsiteX1079" fmla="*/ 4220612 w 6745475"/>
              <a:gd name="connsiteY1079" fmla="*/ 35042 h 3674557"/>
              <a:gd name="connsiteX1080" fmla="*/ 4228995 w 6745475"/>
              <a:gd name="connsiteY1080" fmla="*/ 1655728 h 3674557"/>
              <a:gd name="connsiteX1081" fmla="*/ 4191587 w 6745475"/>
              <a:gd name="connsiteY1081" fmla="*/ 1687083 h 3674557"/>
              <a:gd name="connsiteX1082" fmla="*/ 4154211 w 6745475"/>
              <a:gd name="connsiteY1082" fmla="*/ 1655728 h 3674557"/>
              <a:gd name="connsiteX1083" fmla="*/ 4191587 w 6745475"/>
              <a:gd name="connsiteY1083" fmla="*/ 1620687 h 3674557"/>
              <a:gd name="connsiteX1084" fmla="*/ 4228995 w 6745475"/>
              <a:gd name="connsiteY1084" fmla="*/ 1655728 h 3674557"/>
              <a:gd name="connsiteX1085" fmla="*/ 4229002 w 6745475"/>
              <a:gd name="connsiteY1085" fmla="*/ 1476603 h 3674557"/>
              <a:gd name="connsiteX1086" fmla="*/ 4191594 w 6745475"/>
              <a:gd name="connsiteY1086" fmla="*/ 1507957 h 3674557"/>
              <a:gd name="connsiteX1087" fmla="*/ 4154218 w 6745475"/>
              <a:gd name="connsiteY1087" fmla="*/ 1476603 h 3674557"/>
              <a:gd name="connsiteX1088" fmla="*/ 4191594 w 6745475"/>
              <a:gd name="connsiteY1088" fmla="*/ 1441562 h 3674557"/>
              <a:gd name="connsiteX1089" fmla="*/ 4229002 w 6745475"/>
              <a:gd name="connsiteY1089" fmla="*/ 1476603 h 3674557"/>
              <a:gd name="connsiteX1090" fmla="*/ 4229002 w 6745475"/>
              <a:gd name="connsiteY1090" fmla="*/ 1293783 h 3674557"/>
              <a:gd name="connsiteX1091" fmla="*/ 4191594 w 6745475"/>
              <a:gd name="connsiteY1091" fmla="*/ 1328828 h 3674557"/>
              <a:gd name="connsiteX1092" fmla="*/ 4154218 w 6745475"/>
              <a:gd name="connsiteY1092" fmla="*/ 1293783 h 3674557"/>
              <a:gd name="connsiteX1093" fmla="*/ 4191594 w 6745475"/>
              <a:gd name="connsiteY1093" fmla="*/ 1262431 h 3674557"/>
              <a:gd name="connsiteX1094" fmla="*/ 4229002 w 6745475"/>
              <a:gd name="connsiteY1094" fmla="*/ 1293783 h 3674557"/>
              <a:gd name="connsiteX1095" fmla="*/ 4229002 w 6745475"/>
              <a:gd name="connsiteY1095" fmla="*/ 1114656 h 3674557"/>
              <a:gd name="connsiteX1096" fmla="*/ 4191594 w 6745475"/>
              <a:gd name="connsiteY1096" fmla="*/ 1149700 h 3674557"/>
              <a:gd name="connsiteX1097" fmla="*/ 4154218 w 6745475"/>
              <a:gd name="connsiteY1097" fmla="*/ 1114656 h 3674557"/>
              <a:gd name="connsiteX1098" fmla="*/ 4191594 w 6745475"/>
              <a:gd name="connsiteY1098" fmla="*/ 1083304 h 3674557"/>
              <a:gd name="connsiteX1099" fmla="*/ 4229002 w 6745475"/>
              <a:gd name="connsiteY1099" fmla="*/ 1114656 h 3674557"/>
              <a:gd name="connsiteX1100" fmla="*/ 4229008 w 6745475"/>
              <a:gd name="connsiteY1100" fmla="*/ 935525 h 3674557"/>
              <a:gd name="connsiteX1101" fmla="*/ 4191602 w 6745475"/>
              <a:gd name="connsiteY1101" fmla="*/ 970570 h 3674557"/>
              <a:gd name="connsiteX1102" fmla="*/ 4154226 w 6745475"/>
              <a:gd name="connsiteY1102" fmla="*/ 935525 h 3674557"/>
              <a:gd name="connsiteX1103" fmla="*/ 4191602 w 6745475"/>
              <a:gd name="connsiteY1103" fmla="*/ 904174 h 3674557"/>
              <a:gd name="connsiteX1104" fmla="*/ 4229008 w 6745475"/>
              <a:gd name="connsiteY1104" fmla="*/ 935525 h 3674557"/>
              <a:gd name="connsiteX1105" fmla="*/ 4408120 w 6745475"/>
              <a:gd name="connsiteY1105" fmla="*/ 1655728 h 3674557"/>
              <a:gd name="connsiteX1106" fmla="*/ 4370717 w 6745475"/>
              <a:gd name="connsiteY1106" fmla="*/ 1687083 h 3674557"/>
              <a:gd name="connsiteX1107" fmla="*/ 4333313 w 6745475"/>
              <a:gd name="connsiteY1107" fmla="*/ 1655728 h 3674557"/>
              <a:gd name="connsiteX1108" fmla="*/ 4370717 w 6745475"/>
              <a:gd name="connsiteY1108" fmla="*/ 1620687 h 3674557"/>
              <a:gd name="connsiteX1109" fmla="*/ 4408120 w 6745475"/>
              <a:gd name="connsiteY1109" fmla="*/ 1655728 h 3674557"/>
              <a:gd name="connsiteX1110" fmla="*/ 4408125 w 6745475"/>
              <a:gd name="connsiteY1110" fmla="*/ 1476603 h 3674557"/>
              <a:gd name="connsiteX1111" fmla="*/ 4370724 w 6745475"/>
              <a:gd name="connsiteY1111" fmla="*/ 1507957 h 3674557"/>
              <a:gd name="connsiteX1112" fmla="*/ 4333321 w 6745475"/>
              <a:gd name="connsiteY1112" fmla="*/ 1476603 h 3674557"/>
              <a:gd name="connsiteX1113" fmla="*/ 4370724 w 6745475"/>
              <a:gd name="connsiteY1113" fmla="*/ 1441562 h 3674557"/>
              <a:gd name="connsiteX1114" fmla="*/ 4408125 w 6745475"/>
              <a:gd name="connsiteY1114" fmla="*/ 1476603 h 3674557"/>
              <a:gd name="connsiteX1115" fmla="*/ 4408125 w 6745475"/>
              <a:gd name="connsiteY1115" fmla="*/ 1293783 h 3674557"/>
              <a:gd name="connsiteX1116" fmla="*/ 4370724 w 6745475"/>
              <a:gd name="connsiteY1116" fmla="*/ 1328828 h 3674557"/>
              <a:gd name="connsiteX1117" fmla="*/ 4333326 w 6745475"/>
              <a:gd name="connsiteY1117" fmla="*/ 1293783 h 3674557"/>
              <a:gd name="connsiteX1118" fmla="*/ 4370724 w 6745475"/>
              <a:gd name="connsiteY1118" fmla="*/ 1262431 h 3674557"/>
              <a:gd name="connsiteX1119" fmla="*/ 4408125 w 6745475"/>
              <a:gd name="connsiteY1119" fmla="*/ 1293783 h 3674557"/>
              <a:gd name="connsiteX1120" fmla="*/ 4408125 w 6745475"/>
              <a:gd name="connsiteY1120" fmla="*/ 1114656 h 3674557"/>
              <a:gd name="connsiteX1121" fmla="*/ 4370732 w 6745475"/>
              <a:gd name="connsiteY1121" fmla="*/ 1149700 h 3674557"/>
              <a:gd name="connsiteX1122" fmla="*/ 4333326 w 6745475"/>
              <a:gd name="connsiteY1122" fmla="*/ 1114656 h 3674557"/>
              <a:gd name="connsiteX1123" fmla="*/ 4370732 w 6745475"/>
              <a:gd name="connsiteY1123" fmla="*/ 1083304 h 3674557"/>
              <a:gd name="connsiteX1124" fmla="*/ 4408125 w 6745475"/>
              <a:gd name="connsiteY1124" fmla="*/ 1114656 h 3674557"/>
              <a:gd name="connsiteX1125" fmla="*/ 4408133 w 6745475"/>
              <a:gd name="connsiteY1125" fmla="*/ 935525 h 3674557"/>
              <a:gd name="connsiteX1126" fmla="*/ 4370737 w 6745475"/>
              <a:gd name="connsiteY1126" fmla="*/ 970570 h 3674557"/>
              <a:gd name="connsiteX1127" fmla="*/ 4333328 w 6745475"/>
              <a:gd name="connsiteY1127" fmla="*/ 935525 h 3674557"/>
              <a:gd name="connsiteX1128" fmla="*/ 4370737 w 6745475"/>
              <a:gd name="connsiteY1128" fmla="*/ 904174 h 3674557"/>
              <a:gd name="connsiteX1129" fmla="*/ 4408133 w 6745475"/>
              <a:gd name="connsiteY1129" fmla="*/ 935525 h 3674557"/>
              <a:gd name="connsiteX1130" fmla="*/ 4408141 w 6745475"/>
              <a:gd name="connsiteY1130" fmla="*/ 753917 h 3674557"/>
              <a:gd name="connsiteX1131" fmla="*/ 4370737 w 6745475"/>
              <a:gd name="connsiteY1131" fmla="*/ 791318 h 3674557"/>
              <a:gd name="connsiteX1132" fmla="*/ 4333333 w 6745475"/>
              <a:gd name="connsiteY1132" fmla="*/ 753917 h 3674557"/>
              <a:gd name="connsiteX1133" fmla="*/ 4370737 w 6745475"/>
              <a:gd name="connsiteY1133" fmla="*/ 716516 h 3674557"/>
              <a:gd name="connsiteX1134" fmla="*/ 4408141 w 6745475"/>
              <a:gd name="connsiteY1134" fmla="*/ 753917 h 3674557"/>
              <a:gd name="connsiteX1135" fmla="*/ 4408141 w 6745475"/>
              <a:gd name="connsiteY1135" fmla="*/ 574787 h 3674557"/>
              <a:gd name="connsiteX1136" fmla="*/ 4370737 w 6745475"/>
              <a:gd name="connsiteY1136" fmla="*/ 612188 h 3674557"/>
              <a:gd name="connsiteX1137" fmla="*/ 4333333 w 6745475"/>
              <a:gd name="connsiteY1137" fmla="*/ 574787 h 3674557"/>
              <a:gd name="connsiteX1138" fmla="*/ 4370737 w 6745475"/>
              <a:gd name="connsiteY1138" fmla="*/ 537388 h 3674557"/>
              <a:gd name="connsiteX1139" fmla="*/ 4408141 w 6745475"/>
              <a:gd name="connsiteY1139" fmla="*/ 574787 h 3674557"/>
              <a:gd name="connsiteX1140" fmla="*/ 4408141 w 6745475"/>
              <a:gd name="connsiteY1140" fmla="*/ 393300 h 3674557"/>
              <a:gd name="connsiteX1141" fmla="*/ 4370737 w 6745475"/>
              <a:gd name="connsiteY1141" fmla="*/ 424654 h 3674557"/>
              <a:gd name="connsiteX1142" fmla="*/ 4333339 w 6745475"/>
              <a:gd name="connsiteY1142" fmla="*/ 393300 h 3674557"/>
              <a:gd name="connsiteX1143" fmla="*/ 4370737 w 6745475"/>
              <a:gd name="connsiteY1143" fmla="*/ 358258 h 3674557"/>
              <a:gd name="connsiteX1144" fmla="*/ 4408141 w 6745475"/>
              <a:gd name="connsiteY1144" fmla="*/ 393300 h 3674557"/>
              <a:gd name="connsiteX1145" fmla="*/ 4408141 w 6745475"/>
              <a:gd name="connsiteY1145" fmla="*/ 214172 h 3674557"/>
              <a:gd name="connsiteX1146" fmla="*/ 4370737 w 6745475"/>
              <a:gd name="connsiteY1146" fmla="*/ 245526 h 3674557"/>
              <a:gd name="connsiteX1147" fmla="*/ 4333339 w 6745475"/>
              <a:gd name="connsiteY1147" fmla="*/ 214172 h 3674557"/>
              <a:gd name="connsiteX1148" fmla="*/ 4370737 w 6745475"/>
              <a:gd name="connsiteY1148" fmla="*/ 179131 h 3674557"/>
              <a:gd name="connsiteX1149" fmla="*/ 4408141 w 6745475"/>
              <a:gd name="connsiteY1149" fmla="*/ 214172 h 3674557"/>
              <a:gd name="connsiteX1150" fmla="*/ 4408141 w 6745475"/>
              <a:gd name="connsiteY1150" fmla="*/ 35042 h 3674557"/>
              <a:gd name="connsiteX1151" fmla="*/ 4370737 w 6745475"/>
              <a:gd name="connsiteY1151" fmla="*/ 66396 h 3674557"/>
              <a:gd name="connsiteX1152" fmla="*/ 4333339 w 6745475"/>
              <a:gd name="connsiteY1152" fmla="*/ 35042 h 3674557"/>
              <a:gd name="connsiteX1153" fmla="*/ 4370737 w 6745475"/>
              <a:gd name="connsiteY1153" fmla="*/ 0 h 3674557"/>
              <a:gd name="connsiteX1154" fmla="*/ 4408141 w 6745475"/>
              <a:gd name="connsiteY1154" fmla="*/ 35042 h 3674557"/>
              <a:gd name="connsiteX1155" fmla="*/ 4587240 w 6745475"/>
              <a:gd name="connsiteY1155" fmla="*/ 1476603 h 3674557"/>
              <a:gd name="connsiteX1156" fmla="*/ 4549839 w 6745475"/>
              <a:gd name="connsiteY1156" fmla="*/ 1507957 h 3674557"/>
              <a:gd name="connsiteX1157" fmla="*/ 4512443 w 6745475"/>
              <a:gd name="connsiteY1157" fmla="*/ 1476603 h 3674557"/>
              <a:gd name="connsiteX1158" fmla="*/ 4549839 w 6745475"/>
              <a:gd name="connsiteY1158" fmla="*/ 1441562 h 3674557"/>
              <a:gd name="connsiteX1159" fmla="*/ 4587240 w 6745475"/>
              <a:gd name="connsiteY1159" fmla="*/ 1476603 h 3674557"/>
              <a:gd name="connsiteX1160" fmla="*/ 4587240 w 6745475"/>
              <a:gd name="connsiteY1160" fmla="*/ 1293783 h 3674557"/>
              <a:gd name="connsiteX1161" fmla="*/ 4549847 w 6745475"/>
              <a:gd name="connsiteY1161" fmla="*/ 1328828 h 3674557"/>
              <a:gd name="connsiteX1162" fmla="*/ 4512443 w 6745475"/>
              <a:gd name="connsiteY1162" fmla="*/ 1293783 h 3674557"/>
              <a:gd name="connsiteX1163" fmla="*/ 4549847 w 6745475"/>
              <a:gd name="connsiteY1163" fmla="*/ 1262431 h 3674557"/>
              <a:gd name="connsiteX1164" fmla="*/ 4587240 w 6745475"/>
              <a:gd name="connsiteY1164" fmla="*/ 1293783 h 3674557"/>
              <a:gd name="connsiteX1165" fmla="*/ 4587245 w 6745475"/>
              <a:gd name="connsiteY1165" fmla="*/ 1114656 h 3674557"/>
              <a:gd name="connsiteX1166" fmla="*/ 4549847 w 6745475"/>
              <a:gd name="connsiteY1166" fmla="*/ 1149700 h 3674557"/>
              <a:gd name="connsiteX1167" fmla="*/ 4512451 w 6745475"/>
              <a:gd name="connsiteY1167" fmla="*/ 1114656 h 3674557"/>
              <a:gd name="connsiteX1168" fmla="*/ 4549847 w 6745475"/>
              <a:gd name="connsiteY1168" fmla="*/ 1083304 h 3674557"/>
              <a:gd name="connsiteX1169" fmla="*/ 4587245 w 6745475"/>
              <a:gd name="connsiteY1169" fmla="*/ 1114656 h 3674557"/>
              <a:gd name="connsiteX1170" fmla="*/ 4587245 w 6745475"/>
              <a:gd name="connsiteY1170" fmla="*/ 935525 h 3674557"/>
              <a:gd name="connsiteX1171" fmla="*/ 4549847 w 6745475"/>
              <a:gd name="connsiteY1171" fmla="*/ 970570 h 3674557"/>
              <a:gd name="connsiteX1172" fmla="*/ 4512456 w 6745475"/>
              <a:gd name="connsiteY1172" fmla="*/ 935525 h 3674557"/>
              <a:gd name="connsiteX1173" fmla="*/ 4549847 w 6745475"/>
              <a:gd name="connsiteY1173" fmla="*/ 904174 h 3674557"/>
              <a:gd name="connsiteX1174" fmla="*/ 4587245 w 6745475"/>
              <a:gd name="connsiteY1174" fmla="*/ 935525 h 3674557"/>
              <a:gd name="connsiteX1175" fmla="*/ 4587253 w 6745475"/>
              <a:gd name="connsiteY1175" fmla="*/ 753917 h 3674557"/>
              <a:gd name="connsiteX1176" fmla="*/ 4549847 w 6745475"/>
              <a:gd name="connsiteY1176" fmla="*/ 791318 h 3674557"/>
              <a:gd name="connsiteX1177" fmla="*/ 4512456 w 6745475"/>
              <a:gd name="connsiteY1177" fmla="*/ 753917 h 3674557"/>
              <a:gd name="connsiteX1178" fmla="*/ 4549847 w 6745475"/>
              <a:gd name="connsiteY1178" fmla="*/ 716516 h 3674557"/>
              <a:gd name="connsiteX1179" fmla="*/ 4587253 w 6745475"/>
              <a:gd name="connsiteY1179" fmla="*/ 753917 h 3674557"/>
              <a:gd name="connsiteX1180" fmla="*/ 4587260 w 6745475"/>
              <a:gd name="connsiteY1180" fmla="*/ 574787 h 3674557"/>
              <a:gd name="connsiteX1181" fmla="*/ 4549852 w 6745475"/>
              <a:gd name="connsiteY1181" fmla="*/ 612188 h 3674557"/>
              <a:gd name="connsiteX1182" fmla="*/ 4512463 w 6745475"/>
              <a:gd name="connsiteY1182" fmla="*/ 574787 h 3674557"/>
              <a:gd name="connsiteX1183" fmla="*/ 4549852 w 6745475"/>
              <a:gd name="connsiteY1183" fmla="*/ 537388 h 3674557"/>
              <a:gd name="connsiteX1184" fmla="*/ 4587260 w 6745475"/>
              <a:gd name="connsiteY1184" fmla="*/ 574787 h 3674557"/>
              <a:gd name="connsiteX1185" fmla="*/ 4587260 w 6745475"/>
              <a:gd name="connsiteY1185" fmla="*/ 393300 h 3674557"/>
              <a:gd name="connsiteX1186" fmla="*/ 4549852 w 6745475"/>
              <a:gd name="connsiteY1186" fmla="*/ 424654 h 3674557"/>
              <a:gd name="connsiteX1187" fmla="*/ 4512463 w 6745475"/>
              <a:gd name="connsiteY1187" fmla="*/ 393300 h 3674557"/>
              <a:gd name="connsiteX1188" fmla="*/ 4549852 w 6745475"/>
              <a:gd name="connsiteY1188" fmla="*/ 358258 h 3674557"/>
              <a:gd name="connsiteX1189" fmla="*/ 4587260 w 6745475"/>
              <a:gd name="connsiteY1189" fmla="*/ 393300 h 3674557"/>
              <a:gd name="connsiteX1190" fmla="*/ 4587260 w 6745475"/>
              <a:gd name="connsiteY1190" fmla="*/ 214172 h 3674557"/>
              <a:gd name="connsiteX1191" fmla="*/ 4549852 w 6745475"/>
              <a:gd name="connsiteY1191" fmla="*/ 245526 h 3674557"/>
              <a:gd name="connsiteX1192" fmla="*/ 4512463 w 6745475"/>
              <a:gd name="connsiteY1192" fmla="*/ 214172 h 3674557"/>
              <a:gd name="connsiteX1193" fmla="*/ 4549852 w 6745475"/>
              <a:gd name="connsiteY1193" fmla="*/ 179131 h 3674557"/>
              <a:gd name="connsiteX1194" fmla="*/ 4587260 w 6745475"/>
              <a:gd name="connsiteY1194" fmla="*/ 214172 h 3674557"/>
              <a:gd name="connsiteX1195" fmla="*/ 4587260 w 6745475"/>
              <a:gd name="connsiteY1195" fmla="*/ 35042 h 3674557"/>
              <a:gd name="connsiteX1196" fmla="*/ 4549852 w 6745475"/>
              <a:gd name="connsiteY1196" fmla="*/ 66396 h 3674557"/>
              <a:gd name="connsiteX1197" fmla="*/ 4512463 w 6745475"/>
              <a:gd name="connsiteY1197" fmla="*/ 35042 h 3674557"/>
              <a:gd name="connsiteX1198" fmla="*/ 4549852 w 6745475"/>
              <a:gd name="connsiteY1198" fmla="*/ 0 h 3674557"/>
              <a:gd name="connsiteX1199" fmla="*/ 4587260 w 6745475"/>
              <a:gd name="connsiteY1199" fmla="*/ 35042 h 3674557"/>
              <a:gd name="connsiteX1200" fmla="*/ 4757974 w 6745475"/>
              <a:gd name="connsiteY1200" fmla="*/ 1476603 h 3674557"/>
              <a:gd name="connsiteX1201" fmla="*/ 4722922 w 6745475"/>
              <a:gd name="connsiteY1201" fmla="*/ 1507957 h 3674557"/>
              <a:gd name="connsiteX1202" fmla="*/ 4691568 w 6745475"/>
              <a:gd name="connsiteY1202" fmla="*/ 1476603 h 3674557"/>
              <a:gd name="connsiteX1203" fmla="*/ 4722922 w 6745475"/>
              <a:gd name="connsiteY1203" fmla="*/ 1441562 h 3674557"/>
              <a:gd name="connsiteX1204" fmla="*/ 4757974 w 6745475"/>
              <a:gd name="connsiteY1204" fmla="*/ 1476603 h 3674557"/>
              <a:gd name="connsiteX1205" fmla="*/ 4757979 w 6745475"/>
              <a:gd name="connsiteY1205" fmla="*/ 1293783 h 3674557"/>
              <a:gd name="connsiteX1206" fmla="*/ 4722930 w 6745475"/>
              <a:gd name="connsiteY1206" fmla="*/ 1328828 h 3674557"/>
              <a:gd name="connsiteX1207" fmla="*/ 4691573 w 6745475"/>
              <a:gd name="connsiteY1207" fmla="*/ 1293783 h 3674557"/>
              <a:gd name="connsiteX1208" fmla="*/ 4722930 w 6745475"/>
              <a:gd name="connsiteY1208" fmla="*/ 1262431 h 3674557"/>
              <a:gd name="connsiteX1209" fmla="*/ 4757979 w 6745475"/>
              <a:gd name="connsiteY1209" fmla="*/ 1293783 h 3674557"/>
              <a:gd name="connsiteX1210" fmla="*/ 4757979 w 6745475"/>
              <a:gd name="connsiteY1210" fmla="*/ 1114656 h 3674557"/>
              <a:gd name="connsiteX1211" fmla="*/ 4722930 w 6745475"/>
              <a:gd name="connsiteY1211" fmla="*/ 1149700 h 3674557"/>
              <a:gd name="connsiteX1212" fmla="*/ 4691573 w 6745475"/>
              <a:gd name="connsiteY1212" fmla="*/ 1114656 h 3674557"/>
              <a:gd name="connsiteX1213" fmla="*/ 4722930 w 6745475"/>
              <a:gd name="connsiteY1213" fmla="*/ 1083304 h 3674557"/>
              <a:gd name="connsiteX1214" fmla="*/ 4757979 w 6745475"/>
              <a:gd name="connsiteY1214" fmla="*/ 1114656 h 3674557"/>
              <a:gd name="connsiteX1215" fmla="*/ 4757979 w 6745475"/>
              <a:gd name="connsiteY1215" fmla="*/ 934028 h 3674557"/>
              <a:gd name="connsiteX1216" fmla="*/ 4722935 w 6745475"/>
              <a:gd name="connsiteY1216" fmla="*/ 970494 h 3674557"/>
              <a:gd name="connsiteX1217" fmla="*/ 4691581 w 6745475"/>
              <a:gd name="connsiteY1217" fmla="*/ 934028 h 3674557"/>
              <a:gd name="connsiteX1218" fmla="*/ 4722935 w 6745475"/>
              <a:gd name="connsiteY1218" fmla="*/ 895646 h 3674557"/>
              <a:gd name="connsiteX1219" fmla="*/ 4757979 w 6745475"/>
              <a:gd name="connsiteY1219" fmla="*/ 934028 h 3674557"/>
              <a:gd name="connsiteX1220" fmla="*/ 4757979 w 6745475"/>
              <a:gd name="connsiteY1220" fmla="*/ 753917 h 3674557"/>
              <a:gd name="connsiteX1221" fmla="*/ 4722935 w 6745475"/>
              <a:gd name="connsiteY1221" fmla="*/ 791318 h 3674557"/>
              <a:gd name="connsiteX1222" fmla="*/ 4691581 w 6745475"/>
              <a:gd name="connsiteY1222" fmla="*/ 753917 h 3674557"/>
              <a:gd name="connsiteX1223" fmla="*/ 4722935 w 6745475"/>
              <a:gd name="connsiteY1223" fmla="*/ 716516 h 3674557"/>
              <a:gd name="connsiteX1224" fmla="*/ 4757979 w 6745475"/>
              <a:gd name="connsiteY1224" fmla="*/ 753917 h 3674557"/>
              <a:gd name="connsiteX1225" fmla="*/ 4757986 w 6745475"/>
              <a:gd name="connsiteY1225" fmla="*/ 574787 h 3674557"/>
              <a:gd name="connsiteX1226" fmla="*/ 4722943 w 6745475"/>
              <a:gd name="connsiteY1226" fmla="*/ 612188 h 3674557"/>
              <a:gd name="connsiteX1227" fmla="*/ 4691581 w 6745475"/>
              <a:gd name="connsiteY1227" fmla="*/ 574787 h 3674557"/>
              <a:gd name="connsiteX1228" fmla="*/ 4722943 w 6745475"/>
              <a:gd name="connsiteY1228" fmla="*/ 537388 h 3674557"/>
              <a:gd name="connsiteX1229" fmla="*/ 4757986 w 6745475"/>
              <a:gd name="connsiteY1229" fmla="*/ 574787 h 3674557"/>
              <a:gd name="connsiteX1230" fmla="*/ 4766395 w 6745475"/>
              <a:gd name="connsiteY1230" fmla="*/ 393300 h 3674557"/>
              <a:gd name="connsiteX1231" fmla="*/ 4728992 w 6745475"/>
              <a:gd name="connsiteY1231" fmla="*/ 424654 h 3674557"/>
              <a:gd name="connsiteX1232" fmla="*/ 4691586 w 6745475"/>
              <a:gd name="connsiteY1232" fmla="*/ 393300 h 3674557"/>
              <a:gd name="connsiteX1233" fmla="*/ 4728992 w 6745475"/>
              <a:gd name="connsiteY1233" fmla="*/ 358258 h 3674557"/>
              <a:gd name="connsiteX1234" fmla="*/ 4766395 w 6745475"/>
              <a:gd name="connsiteY1234" fmla="*/ 393300 h 3674557"/>
              <a:gd name="connsiteX1235" fmla="*/ 4766395 w 6745475"/>
              <a:gd name="connsiteY1235" fmla="*/ 214172 h 3674557"/>
              <a:gd name="connsiteX1236" fmla="*/ 4728992 w 6745475"/>
              <a:gd name="connsiteY1236" fmla="*/ 245526 h 3674557"/>
              <a:gd name="connsiteX1237" fmla="*/ 4691586 w 6745475"/>
              <a:gd name="connsiteY1237" fmla="*/ 214172 h 3674557"/>
              <a:gd name="connsiteX1238" fmla="*/ 4728992 w 6745475"/>
              <a:gd name="connsiteY1238" fmla="*/ 179131 h 3674557"/>
              <a:gd name="connsiteX1239" fmla="*/ 4766395 w 6745475"/>
              <a:gd name="connsiteY1239" fmla="*/ 214172 h 3674557"/>
              <a:gd name="connsiteX1240" fmla="*/ 4766395 w 6745475"/>
              <a:gd name="connsiteY1240" fmla="*/ 35042 h 3674557"/>
              <a:gd name="connsiteX1241" fmla="*/ 4728992 w 6745475"/>
              <a:gd name="connsiteY1241" fmla="*/ 66396 h 3674557"/>
              <a:gd name="connsiteX1242" fmla="*/ 4691586 w 6745475"/>
              <a:gd name="connsiteY1242" fmla="*/ 35042 h 3674557"/>
              <a:gd name="connsiteX1243" fmla="*/ 4728992 w 6745475"/>
              <a:gd name="connsiteY1243" fmla="*/ 0 h 3674557"/>
              <a:gd name="connsiteX1244" fmla="*/ 4766395 w 6745475"/>
              <a:gd name="connsiteY1244" fmla="*/ 35042 h 3674557"/>
              <a:gd name="connsiteX1245" fmla="*/ 4937112 w 6745475"/>
              <a:gd name="connsiteY1245" fmla="*/ 1476603 h 3674557"/>
              <a:gd name="connsiteX1246" fmla="*/ 4902067 w 6745475"/>
              <a:gd name="connsiteY1246" fmla="*/ 1507957 h 3674557"/>
              <a:gd name="connsiteX1247" fmla="*/ 4870716 w 6745475"/>
              <a:gd name="connsiteY1247" fmla="*/ 1476603 h 3674557"/>
              <a:gd name="connsiteX1248" fmla="*/ 4902067 w 6745475"/>
              <a:gd name="connsiteY1248" fmla="*/ 1441562 h 3674557"/>
              <a:gd name="connsiteX1249" fmla="*/ 4937112 w 6745475"/>
              <a:gd name="connsiteY1249" fmla="*/ 1476603 h 3674557"/>
              <a:gd name="connsiteX1250" fmla="*/ 4937112 w 6745475"/>
              <a:gd name="connsiteY1250" fmla="*/ 1293783 h 3674557"/>
              <a:gd name="connsiteX1251" fmla="*/ 4902075 w 6745475"/>
              <a:gd name="connsiteY1251" fmla="*/ 1328828 h 3674557"/>
              <a:gd name="connsiteX1252" fmla="*/ 4870724 w 6745475"/>
              <a:gd name="connsiteY1252" fmla="*/ 1293783 h 3674557"/>
              <a:gd name="connsiteX1253" fmla="*/ 4902075 w 6745475"/>
              <a:gd name="connsiteY1253" fmla="*/ 1262431 h 3674557"/>
              <a:gd name="connsiteX1254" fmla="*/ 4937112 w 6745475"/>
              <a:gd name="connsiteY1254" fmla="*/ 1293783 h 3674557"/>
              <a:gd name="connsiteX1255" fmla="*/ 4937112 w 6745475"/>
              <a:gd name="connsiteY1255" fmla="*/ 1114656 h 3674557"/>
              <a:gd name="connsiteX1256" fmla="*/ 4902075 w 6745475"/>
              <a:gd name="connsiteY1256" fmla="*/ 1149700 h 3674557"/>
              <a:gd name="connsiteX1257" fmla="*/ 4870724 w 6745475"/>
              <a:gd name="connsiteY1257" fmla="*/ 1114656 h 3674557"/>
              <a:gd name="connsiteX1258" fmla="*/ 4902075 w 6745475"/>
              <a:gd name="connsiteY1258" fmla="*/ 1083304 h 3674557"/>
              <a:gd name="connsiteX1259" fmla="*/ 4937112 w 6745475"/>
              <a:gd name="connsiteY1259" fmla="*/ 1114656 h 3674557"/>
              <a:gd name="connsiteX1260" fmla="*/ 4937126 w 6745475"/>
              <a:gd name="connsiteY1260" fmla="*/ 934028 h 3674557"/>
              <a:gd name="connsiteX1261" fmla="*/ 4902075 w 6745475"/>
              <a:gd name="connsiteY1261" fmla="*/ 970494 h 3674557"/>
              <a:gd name="connsiteX1262" fmla="*/ 4870731 w 6745475"/>
              <a:gd name="connsiteY1262" fmla="*/ 934028 h 3674557"/>
              <a:gd name="connsiteX1263" fmla="*/ 4902075 w 6745475"/>
              <a:gd name="connsiteY1263" fmla="*/ 895646 h 3674557"/>
              <a:gd name="connsiteX1264" fmla="*/ 4937126 w 6745475"/>
              <a:gd name="connsiteY1264" fmla="*/ 934028 h 3674557"/>
              <a:gd name="connsiteX1265" fmla="*/ 4937126 w 6745475"/>
              <a:gd name="connsiteY1265" fmla="*/ 753917 h 3674557"/>
              <a:gd name="connsiteX1266" fmla="*/ 4902075 w 6745475"/>
              <a:gd name="connsiteY1266" fmla="*/ 791318 h 3674557"/>
              <a:gd name="connsiteX1267" fmla="*/ 4870731 w 6745475"/>
              <a:gd name="connsiteY1267" fmla="*/ 753917 h 3674557"/>
              <a:gd name="connsiteX1268" fmla="*/ 4902075 w 6745475"/>
              <a:gd name="connsiteY1268" fmla="*/ 716516 h 3674557"/>
              <a:gd name="connsiteX1269" fmla="*/ 4937126 w 6745475"/>
              <a:gd name="connsiteY1269" fmla="*/ 753917 h 3674557"/>
              <a:gd name="connsiteX1270" fmla="*/ 4937126 w 6745475"/>
              <a:gd name="connsiteY1270" fmla="*/ 574787 h 3674557"/>
              <a:gd name="connsiteX1271" fmla="*/ 4902075 w 6745475"/>
              <a:gd name="connsiteY1271" fmla="*/ 612188 h 3674557"/>
              <a:gd name="connsiteX1272" fmla="*/ 4870738 w 6745475"/>
              <a:gd name="connsiteY1272" fmla="*/ 574787 h 3674557"/>
              <a:gd name="connsiteX1273" fmla="*/ 4902075 w 6745475"/>
              <a:gd name="connsiteY1273" fmla="*/ 537388 h 3674557"/>
              <a:gd name="connsiteX1274" fmla="*/ 4937126 w 6745475"/>
              <a:gd name="connsiteY1274" fmla="*/ 574787 h 3674557"/>
              <a:gd name="connsiteX1275" fmla="*/ 4937126 w 6745475"/>
              <a:gd name="connsiteY1275" fmla="*/ 393300 h 3674557"/>
              <a:gd name="connsiteX1276" fmla="*/ 4902083 w 6745475"/>
              <a:gd name="connsiteY1276" fmla="*/ 424654 h 3674557"/>
              <a:gd name="connsiteX1277" fmla="*/ 4870738 w 6745475"/>
              <a:gd name="connsiteY1277" fmla="*/ 393300 h 3674557"/>
              <a:gd name="connsiteX1278" fmla="*/ 4902083 w 6745475"/>
              <a:gd name="connsiteY1278" fmla="*/ 358258 h 3674557"/>
              <a:gd name="connsiteX1279" fmla="*/ 4937126 w 6745475"/>
              <a:gd name="connsiteY1279" fmla="*/ 393300 h 3674557"/>
              <a:gd name="connsiteX1280" fmla="*/ 4937126 w 6745475"/>
              <a:gd name="connsiteY1280" fmla="*/ 214172 h 3674557"/>
              <a:gd name="connsiteX1281" fmla="*/ 4902083 w 6745475"/>
              <a:gd name="connsiteY1281" fmla="*/ 245526 h 3674557"/>
              <a:gd name="connsiteX1282" fmla="*/ 4870738 w 6745475"/>
              <a:gd name="connsiteY1282" fmla="*/ 214172 h 3674557"/>
              <a:gd name="connsiteX1283" fmla="*/ 4902083 w 6745475"/>
              <a:gd name="connsiteY1283" fmla="*/ 179131 h 3674557"/>
              <a:gd name="connsiteX1284" fmla="*/ 4937126 w 6745475"/>
              <a:gd name="connsiteY1284" fmla="*/ 214172 h 3674557"/>
              <a:gd name="connsiteX1285" fmla="*/ 4937126 w 6745475"/>
              <a:gd name="connsiteY1285" fmla="*/ 35042 h 3674557"/>
              <a:gd name="connsiteX1286" fmla="*/ 4902083 w 6745475"/>
              <a:gd name="connsiteY1286" fmla="*/ 66396 h 3674557"/>
              <a:gd name="connsiteX1287" fmla="*/ 4870738 w 6745475"/>
              <a:gd name="connsiteY1287" fmla="*/ 35042 h 3674557"/>
              <a:gd name="connsiteX1288" fmla="*/ 4902083 w 6745475"/>
              <a:gd name="connsiteY1288" fmla="*/ 0 h 3674557"/>
              <a:gd name="connsiteX1289" fmla="*/ 4937126 w 6745475"/>
              <a:gd name="connsiteY1289" fmla="*/ 35042 h 3674557"/>
              <a:gd name="connsiteX1290" fmla="*/ 5124762 w 6745475"/>
              <a:gd name="connsiteY1290" fmla="*/ 1472913 h 3674557"/>
              <a:gd name="connsiteX1291" fmla="*/ 5087876 w 6745475"/>
              <a:gd name="connsiteY1291" fmla="*/ 1507957 h 3674557"/>
              <a:gd name="connsiteX1292" fmla="*/ 5058369 w 6745475"/>
              <a:gd name="connsiteY1292" fmla="*/ 1472913 h 3674557"/>
              <a:gd name="connsiteX1293" fmla="*/ 5087876 w 6745475"/>
              <a:gd name="connsiteY1293" fmla="*/ 1441562 h 3674557"/>
              <a:gd name="connsiteX1294" fmla="*/ 5124762 w 6745475"/>
              <a:gd name="connsiteY1294" fmla="*/ 1472913 h 3674557"/>
              <a:gd name="connsiteX1295" fmla="*/ 5124762 w 6745475"/>
              <a:gd name="connsiteY1295" fmla="*/ 1293783 h 3674557"/>
              <a:gd name="connsiteX1296" fmla="*/ 5087876 w 6745475"/>
              <a:gd name="connsiteY1296" fmla="*/ 1328828 h 3674557"/>
              <a:gd name="connsiteX1297" fmla="*/ 5058374 w 6745475"/>
              <a:gd name="connsiteY1297" fmla="*/ 1293783 h 3674557"/>
              <a:gd name="connsiteX1298" fmla="*/ 5087876 w 6745475"/>
              <a:gd name="connsiteY1298" fmla="*/ 1262431 h 3674557"/>
              <a:gd name="connsiteX1299" fmla="*/ 5124762 w 6745475"/>
              <a:gd name="connsiteY1299" fmla="*/ 1293783 h 3674557"/>
              <a:gd name="connsiteX1300" fmla="*/ 5124767 w 6745475"/>
              <a:gd name="connsiteY1300" fmla="*/ 1114656 h 3674557"/>
              <a:gd name="connsiteX1301" fmla="*/ 5087879 w 6745475"/>
              <a:gd name="connsiteY1301" fmla="*/ 1149700 h 3674557"/>
              <a:gd name="connsiteX1302" fmla="*/ 5058374 w 6745475"/>
              <a:gd name="connsiteY1302" fmla="*/ 1114656 h 3674557"/>
              <a:gd name="connsiteX1303" fmla="*/ 5087879 w 6745475"/>
              <a:gd name="connsiteY1303" fmla="*/ 1083304 h 3674557"/>
              <a:gd name="connsiteX1304" fmla="*/ 5124767 w 6745475"/>
              <a:gd name="connsiteY1304" fmla="*/ 1114656 h 3674557"/>
              <a:gd name="connsiteX1305" fmla="*/ 5124774 w 6745475"/>
              <a:gd name="connsiteY1305" fmla="*/ 934028 h 3674557"/>
              <a:gd name="connsiteX1306" fmla="*/ 5087887 w 6745475"/>
              <a:gd name="connsiteY1306" fmla="*/ 970494 h 3674557"/>
              <a:gd name="connsiteX1307" fmla="*/ 5058376 w 6745475"/>
              <a:gd name="connsiteY1307" fmla="*/ 934028 h 3674557"/>
              <a:gd name="connsiteX1308" fmla="*/ 5087887 w 6745475"/>
              <a:gd name="connsiteY1308" fmla="*/ 895646 h 3674557"/>
              <a:gd name="connsiteX1309" fmla="*/ 5124774 w 6745475"/>
              <a:gd name="connsiteY1309" fmla="*/ 934028 h 3674557"/>
              <a:gd name="connsiteX1310" fmla="*/ 5124774 w 6745475"/>
              <a:gd name="connsiteY1310" fmla="*/ 753917 h 3674557"/>
              <a:gd name="connsiteX1311" fmla="*/ 5087887 w 6745475"/>
              <a:gd name="connsiteY1311" fmla="*/ 791318 h 3674557"/>
              <a:gd name="connsiteX1312" fmla="*/ 5058381 w 6745475"/>
              <a:gd name="connsiteY1312" fmla="*/ 753917 h 3674557"/>
              <a:gd name="connsiteX1313" fmla="*/ 5087887 w 6745475"/>
              <a:gd name="connsiteY1313" fmla="*/ 716516 h 3674557"/>
              <a:gd name="connsiteX1314" fmla="*/ 5124774 w 6745475"/>
              <a:gd name="connsiteY1314" fmla="*/ 753917 h 3674557"/>
              <a:gd name="connsiteX1315" fmla="*/ 5124774 w 6745475"/>
              <a:gd name="connsiteY1315" fmla="*/ 574787 h 3674557"/>
              <a:gd name="connsiteX1316" fmla="*/ 5087887 w 6745475"/>
              <a:gd name="connsiteY1316" fmla="*/ 612188 h 3674557"/>
              <a:gd name="connsiteX1317" fmla="*/ 5058381 w 6745475"/>
              <a:gd name="connsiteY1317" fmla="*/ 574787 h 3674557"/>
              <a:gd name="connsiteX1318" fmla="*/ 5087887 w 6745475"/>
              <a:gd name="connsiteY1318" fmla="*/ 537388 h 3674557"/>
              <a:gd name="connsiteX1319" fmla="*/ 5124774 w 6745475"/>
              <a:gd name="connsiteY1319" fmla="*/ 574787 h 3674557"/>
              <a:gd name="connsiteX1320" fmla="*/ 5124774 w 6745475"/>
              <a:gd name="connsiteY1320" fmla="*/ 393300 h 3674557"/>
              <a:gd name="connsiteX1321" fmla="*/ 5087887 w 6745475"/>
              <a:gd name="connsiteY1321" fmla="*/ 424654 h 3674557"/>
              <a:gd name="connsiteX1322" fmla="*/ 5058381 w 6745475"/>
              <a:gd name="connsiteY1322" fmla="*/ 393300 h 3674557"/>
              <a:gd name="connsiteX1323" fmla="*/ 5087887 w 6745475"/>
              <a:gd name="connsiteY1323" fmla="*/ 358258 h 3674557"/>
              <a:gd name="connsiteX1324" fmla="*/ 5124774 w 6745475"/>
              <a:gd name="connsiteY1324" fmla="*/ 393300 h 3674557"/>
              <a:gd name="connsiteX1325" fmla="*/ 5124774 w 6745475"/>
              <a:gd name="connsiteY1325" fmla="*/ 214172 h 3674557"/>
              <a:gd name="connsiteX1326" fmla="*/ 5087887 w 6745475"/>
              <a:gd name="connsiteY1326" fmla="*/ 245526 h 3674557"/>
              <a:gd name="connsiteX1327" fmla="*/ 5058381 w 6745475"/>
              <a:gd name="connsiteY1327" fmla="*/ 214172 h 3674557"/>
              <a:gd name="connsiteX1328" fmla="*/ 5087887 w 6745475"/>
              <a:gd name="connsiteY1328" fmla="*/ 179131 h 3674557"/>
              <a:gd name="connsiteX1329" fmla="*/ 5124774 w 6745475"/>
              <a:gd name="connsiteY1329" fmla="*/ 214172 h 3674557"/>
              <a:gd name="connsiteX1330" fmla="*/ 5124774 w 6745475"/>
              <a:gd name="connsiteY1330" fmla="*/ 35042 h 3674557"/>
              <a:gd name="connsiteX1331" fmla="*/ 5087887 w 6745475"/>
              <a:gd name="connsiteY1331" fmla="*/ 66396 h 3674557"/>
              <a:gd name="connsiteX1332" fmla="*/ 5058381 w 6745475"/>
              <a:gd name="connsiteY1332" fmla="*/ 35042 h 3674557"/>
              <a:gd name="connsiteX1333" fmla="*/ 5087887 w 6745475"/>
              <a:gd name="connsiteY1333" fmla="*/ 0 h 3674557"/>
              <a:gd name="connsiteX1334" fmla="*/ 5124774 w 6745475"/>
              <a:gd name="connsiteY1334" fmla="*/ 35042 h 3674557"/>
              <a:gd name="connsiteX1335" fmla="*/ 5303890 w 6745475"/>
              <a:gd name="connsiteY1335" fmla="*/ 1472913 h 3674557"/>
              <a:gd name="connsiteX1336" fmla="*/ 5272530 w 6745475"/>
              <a:gd name="connsiteY1336" fmla="*/ 1507957 h 3674557"/>
              <a:gd name="connsiteX1337" fmla="*/ 5237486 w 6745475"/>
              <a:gd name="connsiteY1337" fmla="*/ 1472913 h 3674557"/>
              <a:gd name="connsiteX1338" fmla="*/ 5272530 w 6745475"/>
              <a:gd name="connsiteY1338" fmla="*/ 1441562 h 3674557"/>
              <a:gd name="connsiteX1339" fmla="*/ 5303890 w 6745475"/>
              <a:gd name="connsiteY1339" fmla="*/ 1472913 h 3674557"/>
              <a:gd name="connsiteX1340" fmla="*/ 5303890 w 6745475"/>
              <a:gd name="connsiteY1340" fmla="*/ 1293783 h 3674557"/>
              <a:gd name="connsiteX1341" fmla="*/ 5272530 w 6745475"/>
              <a:gd name="connsiteY1341" fmla="*/ 1328828 h 3674557"/>
              <a:gd name="connsiteX1342" fmla="*/ 5237491 w 6745475"/>
              <a:gd name="connsiteY1342" fmla="*/ 1293783 h 3674557"/>
              <a:gd name="connsiteX1343" fmla="*/ 5272530 w 6745475"/>
              <a:gd name="connsiteY1343" fmla="*/ 1262431 h 3674557"/>
              <a:gd name="connsiteX1344" fmla="*/ 5303890 w 6745475"/>
              <a:gd name="connsiteY1344" fmla="*/ 1293783 h 3674557"/>
              <a:gd name="connsiteX1345" fmla="*/ 5303890 w 6745475"/>
              <a:gd name="connsiteY1345" fmla="*/ 1114656 h 3674557"/>
              <a:gd name="connsiteX1346" fmla="*/ 5272530 w 6745475"/>
              <a:gd name="connsiteY1346" fmla="*/ 1149700 h 3674557"/>
              <a:gd name="connsiteX1347" fmla="*/ 5237491 w 6745475"/>
              <a:gd name="connsiteY1347" fmla="*/ 1114656 h 3674557"/>
              <a:gd name="connsiteX1348" fmla="*/ 5272530 w 6745475"/>
              <a:gd name="connsiteY1348" fmla="*/ 1083304 h 3674557"/>
              <a:gd name="connsiteX1349" fmla="*/ 5303890 w 6745475"/>
              <a:gd name="connsiteY1349" fmla="*/ 1114656 h 3674557"/>
              <a:gd name="connsiteX1350" fmla="*/ 5303894 w 6745475"/>
              <a:gd name="connsiteY1350" fmla="*/ 934028 h 3674557"/>
              <a:gd name="connsiteX1351" fmla="*/ 5272538 w 6745475"/>
              <a:gd name="connsiteY1351" fmla="*/ 970494 h 3674557"/>
              <a:gd name="connsiteX1352" fmla="*/ 5237499 w 6745475"/>
              <a:gd name="connsiteY1352" fmla="*/ 934028 h 3674557"/>
              <a:gd name="connsiteX1353" fmla="*/ 5272538 w 6745475"/>
              <a:gd name="connsiteY1353" fmla="*/ 895646 h 3674557"/>
              <a:gd name="connsiteX1354" fmla="*/ 5303894 w 6745475"/>
              <a:gd name="connsiteY1354" fmla="*/ 934028 h 3674557"/>
              <a:gd name="connsiteX1355" fmla="*/ 5303894 w 6745475"/>
              <a:gd name="connsiteY1355" fmla="*/ 753917 h 3674557"/>
              <a:gd name="connsiteX1356" fmla="*/ 5272538 w 6745475"/>
              <a:gd name="connsiteY1356" fmla="*/ 791318 h 3674557"/>
              <a:gd name="connsiteX1357" fmla="*/ 5237499 w 6745475"/>
              <a:gd name="connsiteY1357" fmla="*/ 753917 h 3674557"/>
              <a:gd name="connsiteX1358" fmla="*/ 5272538 w 6745475"/>
              <a:gd name="connsiteY1358" fmla="*/ 716516 h 3674557"/>
              <a:gd name="connsiteX1359" fmla="*/ 5303894 w 6745475"/>
              <a:gd name="connsiteY1359" fmla="*/ 753917 h 3674557"/>
              <a:gd name="connsiteX1360" fmla="*/ 5303897 w 6745475"/>
              <a:gd name="connsiteY1360" fmla="*/ 574787 h 3674557"/>
              <a:gd name="connsiteX1361" fmla="*/ 5272543 w 6745475"/>
              <a:gd name="connsiteY1361" fmla="*/ 612188 h 3674557"/>
              <a:gd name="connsiteX1362" fmla="*/ 5237501 w 6745475"/>
              <a:gd name="connsiteY1362" fmla="*/ 574787 h 3674557"/>
              <a:gd name="connsiteX1363" fmla="*/ 5272543 w 6745475"/>
              <a:gd name="connsiteY1363" fmla="*/ 537388 h 3674557"/>
              <a:gd name="connsiteX1364" fmla="*/ 5303897 w 6745475"/>
              <a:gd name="connsiteY1364" fmla="*/ 574787 h 3674557"/>
              <a:gd name="connsiteX1365" fmla="*/ 5303897 w 6745475"/>
              <a:gd name="connsiteY1365" fmla="*/ 393300 h 3674557"/>
              <a:gd name="connsiteX1366" fmla="*/ 5272543 w 6745475"/>
              <a:gd name="connsiteY1366" fmla="*/ 424654 h 3674557"/>
              <a:gd name="connsiteX1367" fmla="*/ 5237501 w 6745475"/>
              <a:gd name="connsiteY1367" fmla="*/ 393300 h 3674557"/>
              <a:gd name="connsiteX1368" fmla="*/ 5272543 w 6745475"/>
              <a:gd name="connsiteY1368" fmla="*/ 358258 h 3674557"/>
              <a:gd name="connsiteX1369" fmla="*/ 5303897 w 6745475"/>
              <a:gd name="connsiteY1369" fmla="*/ 393300 h 3674557"/>
              <a:gd name="connsiteX1370" fmla="*/ 5303897 w 6745475"/>
              <a:gd name="connsiteY1370" fmla="*/ 214172 h 3674557"/>
              <a:gd name="connsiteX1371" fmla="*/ 5268856 w 6745475"/>
              <a:gd name="connsiteY1371" fmla="*/ 245526 h 3674557"/>
              <a:gd name="connsiteX1372" fmla="*/ 5237501 w 6745475"/>
              <a:gd name="connsiteY1372" fmla="*/ 214172 h 3674557"/>
              <a:gd name="connsiteX1373" fmla="*/ 5268856 w 6745475"/>
              <a:gd name="connsiteY1373" fmla="*/ 179131 h 3674557"/>
              <a:gd name="connsiteX1374" fmla="*/ 5303897 w 6745475"/>
              <a:gd name="connsiteY1374" fmla="*/ 214172 h 3674557"/>
              <a:gd name="connsiteX1375" fmla="*/ 5303897 w 6745475"/>
              <a:gd name="connsiteY1375" fmla="*/ 35042 h 3674557"/>
              <a:gd name="connsiteX1376" fmla="*/ 5268856 w 6745475"/>
              <a:gd name="connsiteY1376" fmla="*/ 66396 h 3674557"/>
              <a:gd name="connsiteX1377" fmla="*/ 5237501 w 6745475"/>
              <a:gd name="connsiteY1377" fmla="*/ 35042 h 3674557"/>
              <a:gd name="connsiteX1378" fmla="*/ 5268856 w 6745475"/>
              <a:gd name="connsiteY1378" fmla="*/ 0 h 3674557"/>
              <a:gd name="connsiteX1379" fmla="*/ 5303897 w 6745475"/>
              <a:gd name="connsiteY1379" fmla="*/ 35042 h 3674557"/>
              <a:gd name="connsiteX1380" fmla="*/ 5483025 w 6745475"/>
              <a:gd name="connsiteY1380" fmla="*/ 1472913 h 3674557"/>
              <a:gd name="connsiteX1381" fmla="*/ 5451667 w 6745475"/>
              <a:gd name="connsiteY1381" fmla="*/ 1507957 h 3674557"/>
              <a:gd name="connsiteX1382" fmla="*/ 5416624 w 6745475"/>
              <a:gd name="connsiteY1382" fmla="*/ 1472913 h 3674557"/>
              <a:gd name="connsiteX1383" fmla="*/ 5451667 w 6745475"/>
              <a:gd name="connsiteY1383" fmla="*/ 1441562 h 3674557"/>
              <a:gd name="connsiteX1384" fmla="*/ 5483025 w 6745475"/>
              <a:gd name="connsiteY1384" fmla="*/ 1472913 h 3674557"/>
              <a:gd name="connsiteX1385" fmla="*/ 5483025 w 6745475"/>
              <a:gd name="connsiteY1385" fmla="*/ 1293783 h 3674557"/>
              <a:gd name="connsiteX1386" fmla="*/ 5451667 w 6745475"/>
              <a:gd name="connsiteY1386" fmla="*/ 1328828 h 3674557"/>
              <a:gd name="connsiteX1387" fmla="*/ 5416624 w 6745475"/>
              <a:gd name="connsiteY1387" fmla="*/ 1293783 h 3674557"/>
              <a:gd name="connsiteX1388" fmla="*/ 5451667 w 6745475"/>
              <a:gd name="connsiteY1388" fmla="*/ 1262431 h 3674557"/>
              <a:gd name="connsiteX1389" fmla="*/ 5483025 w 6745475"/>
              <a:gd name="connsiteY1389" fmla="*/ 1293783 h 3674557"/>
              <a:gd name="connsiteX1390" fmla="*/ 5483025 w 6745475"/>
              <a:gd name="connsiteY1390" fmla="*/ 1114656 h 3674557"/>
              <a:gd name="connsiteX1391" fmla="*/ 5451673 w 6745475"/>
              <a:gd name="connsiteY1391" fmla="*/ 1149700 h 3674557"/>
              <a:gd name="connsiteX1392" fmla="*/ 5416629 w 6745475"/>
              <a:gd name="connsiteY1392" fmla="*/ 1114656 h 3674557"/>
              <a:gd name="connsiteX1393" fmla="*/ 5451673 w 6745475"/>
              <a:gd name="connsiteY1393" fmla="*/ 1083304 h 3674557"/>
              <a:gd name="connsiteX1394" fmla="*/ 5483025 w 6745475"/>
              <a:gd name="connsiteY1394" fmla="*/ 1114656 h 3674557"/>
              <a:gd name="connsiteX1395" fmla="*/ 5483029 w 6745475"/>
              <a:gd name="connsiteY1395" fmla="*/ 934028 h 3674557"/>
              <a:gd name="connsiteX1396" fmla="*/ 5451675 w 6745475"/>
              <a:gd name="connsiteY1396" fmla="*/ 970494 h 3674557"/>
              <a:gd name="connsiteX1397" fmla="*/ 5416634 w 6745475"/>
              <a:gd name="connsiteY1397" fmla="*/ 934028 h 3674557"/>
              <a:gd name="connsiteX1398" fmla="*/ 5451675 w 6745475"/>
              <a:gd name="connsiteY1398" fmla="*/ 895646 h 3674557"/>
              <a:gd name="connsiteX1399" fmla="*/ 5483029 w 6745475"/>
              <a:gd name="connsiteY1399" fmla="*/ 934028 h 3674557"/>
              <a:gd name="connsiteX1400" fmla="*/ 5483029 w 6745475"/>
              <a:gd name="connsiteY1400" fmla="*/ 753917 h 3674557"/>
              <a:gd name="connsiteX1401" fmla="*/ 5451675 w 6745475"/>
              <a:gd name="connsiteY1401" fmla="*/ 791318 h 3674557"/>
              <a:gd name="connsiteX1402" fmla="*/ 5416634 w 6745475"/>
              <a:gd name="connsiteY1402" fmla="*/ 753917 h 3674557"/>
              <a:gd name="connsiteX1403" fmla="*/ 5451675 w 6745475"/>
              <a:gd name="connsiteY1403" fmla="*/ 716516 h 3674557"/>
              <a:gd name="connsiteX1404" fmla="*/ 5483029 w 6745475"/>
              <a:gd name="connsiteY1404" fmla="*/ 753917 h 3674557"/>
              <a:gd name="connsiteX1405" fmla="*/ 5483029 w 6745475"/>
              <a:gd name="connsiteY1405" fmla="*/ 574787 h 3674557"/>
              <a:gd name="connsiteX1406" fmla="*/ 5451675 w 6745475"/>
              <a:gd name="connsiteY1406" fmla="*/ 612188 h 3674557"/>
              <a:gd name="connsiteX1407" fmla="*/ 5416634 w 6745475"/>
              <a:gd name="connsiteY1407" fmla="*/ 574787 h 3674557"/>
              <a:gd name="connsiteX1408" fmla="*/ 5451675 w 6745475"/>
              <a:gd name="connsiteY1408" fmla="*/ 537388 h 3674557"/>
              <a:gd name="connsiteX1409" fmla="*/ 5483029 w 6745475"/>
              <a:gd name="connsiteY1409" fmla="*/ 574787 h 3674557"/>
              <a:gd name="connsiteX1410" fmla="*/ 5483037 w 6745475"/>
              <a:gd name="connsiteY1410" fmla="*/ 393300 h 3674557"/>
              <a:gd name="connsiteX1411" fmla="*/ 5451675 w 6745475"/>
              <a:gd name="connsiteY1411" fmla="*/ 424654 h 3674557"/>
              <a:gd name="connsiteX1412" fmla="*/ 5416634 w 6745475"/>
              <a:gd name="connsiteY1412" fmla="*/ 393300 h 3674557"/>
              <a:gd name="connsiteX1413" fmla="*/ 5451675 w 6745475"/>
              <a:gd name="connsiteY1413" fmla="*/ 358258 h 3674557"/>
              <a:gd name="connsiteX1414" fmla="*/ 5483037 w 6745475"/>
              <a:gd name="connsiteY1414" fmla="*/ 393300 h 3674557"/>
              <a:gd name="connsiteX1415" fmla="*/ 5483037 w 6745475"/>
              <a:gd name="connsiteY1415" fmla="*/ 214172 h 3674557"/>
              <a:gd name="connsiteX1416" fmla="*/ 5451675 w 6745475"/>
              <a:gd name="connsiteY1416" fmla="*/ 245526 h 3674557"/>
              <a:gd name="connsiteX1417" fmla="*/ 5416634 w 6745475"/>
              <a:gd name="connsiteY1417" fmla="*/ 214172 h 3674557"/>
              <a:gd name="connsiteX1418" fmla="*/ 5451675 w 6745475"/>
              <a:gd name="connsiteY1418" fmla="*/ 179131 h 3674557"/>
              <a:gd name="connsiteX1419" fmla="*/ 5483037 w 6745475"/>
              <a:gd name="connsiteY1419" fmla="*/ 214172 h 3674557"/>
              <a:gd name="connsiteX1420" fmla="*/ 5483037 w 6745475"/>
              <a:gd name="connsiteY1420" fmla="*/ 35042 h 3674557"/>
              <a:gd name="connsiteX1421" fmla="*/ 5451675 w 6745475"/>
              <a:gd name="connsiteY1421" fmla="*/ 66396 h 3674557"/>
              <a:gd name="connsiteX1422" fmla="*/ 5416634 w 6745475"/>
              <a:gd name="connsiteY1422" fmla="*/ 35042 h 3674557"/>
              <a:gd name="connsiteX1423" fmla="*/ 5451675 w 6745475"/>
              <a:gd name="connsiteY1423" fmla="*/ 0 h 3674557"/>
              <a:gd name="connsiteX1424" fmla="*/ 5483037 w 6745475"/>
              <a:gd name="connsiteY1424" fmla="*/ 35042 h 3674557"/>
              <a:gd name="connsiteX1425" fmla="*/ 5662157 w 6745475"/>
              <a:gd name="connsiteY1425" fmla="*/ 1472913 h 3674557"/>
              <a:gd name="connsiteX1426" fmla="*/ 5630800 w 6745475"/>
              <a:gd name="connsiteY1426" fmla="*/ 1507957 h 3674557"/>
              <a:gd name="connsiteX1427" fmla="*/ 5595756 w 6745475"/>
              <a:gd name="connsiteY1427" fmla="*/ 1472913 h 3674557"/>
              <a:gd name="connsiteX1428" fmla="*/ 5630800 w 6745475"/>
              <a:gd name="connsiteY1428" fmla="*/ 1441562 h 3674557"/>
              <a:gd name="connsiteX1429" fmla="*/ 5662157 w 6745475"/>
              <a:gd name="connsiteY1429" fmla="*/ 1472913 h 3674557"/>
              <a:gd name="connsiteX1430" fmla="*/ 5662164 w 6745475"/>
              <a:gd name="connsiteY1430" fmla="*/ 1293783 h 3674557"/>
              <a:gd name="connsiteX1431" fmla="*/ 5630805 w 6745475"/>
              <a:gd name="connsiteY1431" fmla="*/ 1328828 h 3674557"/>
              <a:gd name="connsiteX1432" fmla="*/ 5595756 w 6745475"/>
              <a:gd name="connsiteY1432" fmla="*/ 1293783 h 3674557"/>
              <a:gd name="connsiteX1433" fmla="*/ 5630805 w 6745475"/>
              <a:gd name="connsiteY1433" fmla="*/ 1262431 h 3674557"/>
              <a:gd name="connsiteX1434" fmla="*/ 5662164 w 6745475"/>
              <a:gd name="connsiteY1434" fmla="*/ 1293783 h 3674557"/>
              <a:gd name="connsiteX1435" fmla="*/ 5662164 w 6745475"/>
              <a:gd name="connsiteY1435" fmla="*/ 1114656 h 3674557"/>
              <a:gd name="connsiteX1436" fmla="*/ 5630805 w 6745475"/>
              <a:gd name="connsiteY1436" fmla="*/ 1149700 h 3674557"/>
              <a:gd name="connsiteX1437" fmla="*/ 5595759 w 6745475"/>
              <a:gd name="connsiteY1437" fmla="*/ 1114656 h 3674557"/>
              <a:gd name="connsiteX1438" fmla="*/ 5630805 w 6745475"/>
              <a:gd name="connsiteY1438" fmla="*/ 1083304 h 3674557"/>
              <a:gd name="connsiteX1439" fmla="*/ 5662164 w 6745475"/>
              <a:gd name="connsiteY1439" fmla="*/ 1114656 h 3674557"/>
              <a:gd name="connsiteX1440" fmla="*/ 5662164 w 6745475"/>
              <a:gd name="connsiteY1440" fmla="*/ 934028 h 3674557"/>
              <a:gd name="connsiteX1441" fmla="*/ 5630813 w 6745475"/>
              <a:gd name="connsiteY1441" fmla="*/ 970494 h 3674557"/>
              <a:gd name="connsiteX1442" fmla="*/ 5595764 w 6745475"/>
              <a:gd name="connsiteY1442" fmla="*/ 934028 h 3674557"/>
              <a:gd name="connsiteX1443" fmla="*/ 5630813 w 6745475"/>
              <a:gd name="connsiteY1443" fmla="*/ 895646 h 3674557"/>
              <a:gd name="connsiteX1444" fmla="*/ 5662164 w 6745475"/>
              <a:gd name="connsiteY1444" fmla="*/ 934028 h 3674557"/>
              <a:gd name="connsiteX1445" fmla="*/ 5662164 w 6745475"/>
              <a:gd name="connsiteY1445" fmla="*/ 753917 h 3674557"/>
              <a:gd name="connsiteX1446" fmla="*/ 5630813 w 6745475"/>
              <a:gd name="connsiteY1446" fmla="*/ 791318 h 3674557"/>
              <a:gd name="connsiteX1447" fmla="*/ 5595764 w 6745475"/>
              <a:gd name="connsiteY1447" fmla="*/ 753917 h 3674557"/>
              <a:gd name="connsiteX1448" fmla="*/ 5630813 w 6745475"/>
              <a:gd name="connsiteY1448" fmla="*/ 716516 h 3674557"/>
              <a:gd name="connsiteX1449" fmla="*/ 5662164 w 6745475"/>
              <a:gd name="connsiteY1449" fmla="*/ 753917 h 3674557"/>
              <a:gd name="connsiteX1450" fmla="*/ 5662169 w 6745475"/>
              <a:gd name="connsiteY1450" fmla="*/ 574787 h 3674557"/>
              <a:gd name="connsiteX1451" fmla="*/ 5630813 w 6745475"/>
              <a:gd name="connsiteY1451" fmla="*/ 612188 h 3674557"/>
              <a:gd name="connsiteX1452" fmla="*/ 5595766 w 6745475"/>
              <a:gd name="connsiteY1452" fmla="*/ 574787 h 3674557"/>
              <a:gd name="connsiteX1453" fmla="*/ 5630813 w 6745475"/>
              <a:gd name="connsiteY1453" fmla="*/ 537388 h 3674557"/>
              <a:gd name="connsiteX1454" fmla="*/ 5662169 w 6745475"/>
              <a:gd name="connsiteY1454" fmla="*/ 574787 h 3674557"/>
              <a:gd name="connsiteX1455" fmla="*/ 5662169 w 6745475"/>
              <a:gd name="connsiteY1455" fmla="*/ 393300 h 3674557"/>
              <a:gd name="connsiteX1456" fmla="*/ 5630813 w 6745475"/>
              <a:gd name="connsiteY1456" fmla="*/ 424654 h 3674557"/>
              <a:gd name="connsiteX1457" fmla="*/ 5595766 w 6745475"/>
              <a:gd name="connsiteY1457" fmla="*/ 393300 h 3674557"/>
              <a:gd name="connsiteX1458" fmla="*/ 5630813 w 6745475"/>
              <a:gd name="connsiteY1458" fmla="*/ 358258 h 3674557"/>
              <a:gd name="connsiteX1459" fmla="*/ 5662169 w 6745475"/>
              <a:gd name="connsiteY1459" fmla="*/ 393300 h 3674557"/>
              <a:gd name="connsiteX1460" fmla="*/ 5662169 w 6745475"/>
              <a:gd name="connsiteY1460" fmla="*/ 214172 h 3674557"/>
              <a:gd name="connsiteX1461" fmla="*/ 5630813 w 6745475"/>
              <a:gd name="connsiteY1461" fmla="*/ 245526 h 3674557"/>
              <a:gd name="connsiteX1462" fmla="*/ 5595766 w 6745475"/>
              <a:gd name="connsiteY1462" fmla="*/ 214172 h 3674557"/>
              <a:gd name="connsiteX1463" fmla="*/ 5630813 w 6745475"/>
              <a:gd name="connsiteY1463" fmla="*/ 179131 h 3674557"/>
              <a:gd name="connsiteX1464" fmla="*/ 5662169 w 6745475"/>
              <a:gd name="connsiteY1464" fmla="*/ 214172 h 3674557"/>
              <a:gd name="connsiteX1465" fmla="*/ 5662169 w 6745475"/>
              <a:gd name="connsiteY1465" fmla="*/ 35042 h 3674557"/>
              <a:gd name="connsiteX1466" fmla="*/ 5630813 w 6745475"/>
              <a:gd name="connsiteY1466" fmla="*/ 66396 h 3674557"/>
              <a:gd name="connsiteX1467" fmla="*/ 5595766 w 6745475"/>
              <a:gd name="connsiteY1467" fmla="*/ 35042 h 3674557"/>
              <a:gd name="connsiteX1468" fmla="*/ 5630813 w 6745475"/>
              <a:gd name="connsiteY1468" fmla="*/ 0 h 3674557"/>
              <a:gd name="connsiteX1469" fmla="*/ 5662169 w 6745475"/>
              <a:gd name="connsiteY1469" fmla="*/ 35042 h 3674557"/>
              <a:gd name="connsiteX1470" fmla="*/ 5849689 w 6745475"/>
              <a:gd name="connsiteY1470" fmla="*/ 1472913 h 3674557"/>
              <a:gd name="connsiteX1471" fmla="*/ 5812287 w 6745475"/>
              <a:gd name="connsiteY1471" fmla="*/ 1507957 h 3674557"/>
              <a:gd name="connsiteX1472" fmla="*/ 5774889 w 6745475"/>
              <a:gd name="connsiteY1472" fmla="*/ 1472913 h 3674557"/>
              <a:gd name="connsiteX1473" fmla="*/ 5812287 w 6745475"/>
              <a:gd name="connsiteY1473" fmla="*/ 1441562 h 3674557"/>
              <a:gd name="connsiteX1474" fmla="*/ 5849689 w 6745475"/>
              <a:gd name="connsiteY1474" fmla="*/ 1472913 h 3674557"/>
              <a:gd name="connsiteX1475" fmla="*/ 5849694 w 6745475"/>
              <a:gd name="connsiteY1475" fmla="*/ 1293783 h 3674557"/>
              <a:gd name="connsiteX1476" fmla="*/ 5812295 w 6745475"/>
              <a:gd name="connsiteY1476" fmla="*/ 1328828 h 3674557"/>
              <a:gd name="connsiteX1477" fmla="*/ 5774891 w 6745475"/>
              <a:gd name="connsiteY1477" fmla="*/ 1293783 h 3674557"/>
              <a:gd name="connsiteX1478" fmla="*/ 5812295 w 6745475"/>
              <a:gd name="connsiteY1478" fmla="*/ 1262431 h 3674557"/>
              <a:gd name="connsiteX1479" fmla="*/ 5849694 w 6745475"/>
              <a:gd name="connsiteY1479" fmla="*/ 1293783 h 3674557"/>
              <a:gd name="connsiteX1480" fmla="*/ 5849694 w 6745475"/>
              <a:gd name="connsiteY1480" fmla="*/ 1114656 h 3674557"/>
              <a:gd name="connsiteX1481" fmla="*/ 5812295 w 6745475"/>
              <a:gd name="connsiteY1481" fmla="*/ 1149700 h 3674557"/>
              <a:gd name="connsiteX1482" fmla="*/ 5774897 w 6745475"/>
              <a:gd name="connsiteY1482" fmla="*/ 1114656 h 3674557"/>
              <a:gd name="connsiteX1483" fmla="*/ 5812295 w 6745475"/>
              <a:gd name="connsiteY1483" fmla="*/ 1083304 h 3674557"/>
              <a:gd name="connsiteX1484" fmla="*/ 5849694 w 6745475"/>
              <a:gd name="connsiteY1484" fmla="*/ 1114656 h 3674557"/>
              <a:gd name="connsiteX1485" fmla="*/ 5849699 w 6745475"/>
              <a:gd name="connsiteY1485" fmla="*/ 934028 h 3674557"/>
              <a:gd name="connsiteX1486" fmla="*/ 5812300 w 6745475"/>
              <a:gd name="connsiteY1486" fmla="*/ 970494 h 3674557"/>
              <a:gd name="connsiteX1487" fmla="*/ 5774897 w 6745475"/>
              <a:gd name="connsiteY1487" fmla="*/ 934028 h 3674557"/>
              <a:gd name="connsiteX1488" fmla="*/ 5812300 w 6745475"/>
              <a:gd name="connsiteY1488" fmla="*/ 895646 h 3674557"/>
              <a:gd name="connsiteX1489" fmla="*/ 5849699 w 6745475"/>
              <a:gd name="connsiteY1489" fmla="*/ 934028 h 3674557"/>
              <a:gd name="connsiteX1490" fmla="*/ 5849699 w 6745475"/>
              <a:gd name="connsiteY1490" fmla="*/ 753917 h 3674557"/>
              <a:gd name="connsiteX1491" fmla="*/ 5812300 w 6745475"/>
              <a:gd name="connsiteY1491" fmla="*/ 791318 h 3674557"/>
              <a:gd name="connsiteX1492" fmla="*/ 5774897 w 6745475"/>
              <a:gd name="connsiteY1492" fmla="*/ 753917 h 3674557"/>
              <a:gd name="connsiteX1493" fmla="*/ 5812300 w 6745475"/>
              <a:gd name="connsiteY1493" fmla="*/ 716516 h 3674557"/>
              <a:gd name="connsiteX1494" fmla="*/ 5849699 w 6745475"/>
              <a:gd name="connsiteY1494" fmla="*/ 753917 h 3674557"/>
              <a:gd name="connsiteX1495" fmla="*/ 5849704 w 6745475"/>
              <a:gd name="connsiteY1495" fmla="*/ 574787 h 3674557"/>
              <a:gd name="connsiteX1496" fmla="*/ 5812308 w 6745475"/>
              <a:gd name="connsiteY1496" fmla="*/ 612188 h 3674557"/>
              <a:gd name="connsiteX1497" fmla="*/ 5774904 w 6745475"/>
              <a:gd name="connsiteY1497" fmla="*/ 574787 h 3674557"/>
              <a:gd name="connsiteX1498" fmla="*/ 5812308 w 6745475"/>
              <a:gd name="connsiteY1498" fmla="*/ 537388 h 3674557"/>
              <a:gd name="connsiteX1499" fmla="*/ 5849704 w 6745475"/>
              <a:gd name="connsiteY1499" fmla="*/ 574787 h 3674557"/>
              <a:gd name="connsiteX1500" fmla="*/ 5849704 w 6745475"/>
              <a:gd name="connsiteY1500" fmla="*/ 393300 h 3674557"/>
              <a:gd name="connsiteX1501" fmla="*/ 5812308 w 6745475"/>
              <a:gd name="connsiteY1501" fmla="*/ 424654 h 3674557"/>
              <a:gd name="connsiteX1502" fmla="*/ 5774904 w 6745475"/>
              <a:gd name="connsiteY1502" fmla="*/ 393300 h 3674557"/>
              <a:gd name="connsiteX1503" fmla="*/ 5812308 w 6745475"/>
              <a:gd name="connsiteY1503" fmla="*/ 358258 h 3674557"/>
              <a:gd name="connsiteX1504" fmla="*/ 5849704 w 6745475"/>
              <a:gd name="connsiteY1504" fmla="*/ 393300 h 3674557"/>
              <a:gd name="connsiteX1505" fmla="*/ 5849704 w 6745475"/>
              <a:gd name="connsiteY1505" fmla="*/ 214172 h 3674557"/>
              <a:gd name="connsiteX1506" fmla="*/ 5812308 w 6745475"/>
              <a:gd name="connsiteY1506" fmla="*/ 245526 h 3674557"/>
              <a:gd name="connsiteX1507" fmla="*/ 5774904 w 6745475"/>
              <a:gd name="connsiteY1507" fmla="*/ 214172 h 3674557"/>
              <a:gd name="connsiteX1508" fmla="*/ 5812308 w 6745475"/>
              <a:gd name="connsiteY1508" fmla="*/ 179131 h 3674557"/>
              <a:gd name="connsiteX1509" fmla="*/ 5849704 w 6745475"/>
              <a:gd name="connsiteY1509" fmla="*/ 214172 h 3674557"/>
              <a:gd name="connsiteX1510" fmla="*/ 5849704 w 6745475"/>
              <a:gd name="connsiteY1510" fmla="*/ 31352 h 3674557"/>
              <a:gd name="connsiteX1511" fmla="*/ 5812308 w 6745475"/>
              <a:gd name="connsiteY1511" fmla="*/ 66396 h 3674557"/>
              <a:gd name="connsiteX1512" fmla="*/ 5774904 w 6745475"/>
              <a:gd name="connsiteY1512" fmla="*/ 31352 h 3674557"/>
              <a:gd name="connsiteX1513" fmla="*/ 5812308 w 6745475"/>
              <a:gd name="connsiteY1513" fmla="*/ 0 h 3674557"/>
              <a:gd name="connsiteX1514" fmla="*/ 5849704 w 6745475"/>
              <a:gd name="connsiteY1514" fmla="*/ 31352 h 3674557"/>
              <a:gd name="connsiteX1515" fmla="*/ 6028821 w 6745475"/>
              <a:gd name="connsiteY1515" fmla="*/ 1472913 h 3674557"/>
              <a:gd name="connsiteX1516" fmla="*/ 5991422 w 6745475"/>
              <a:gd name="connsiteY1516" fmla="*/ 1507957 h 3674557"/>
              <a:gd name="connsiteX1517" fmla="*/ 5954021 w 6745475"/>
              <a:gd name="connsiteY1517" fmla="*/ 1472913 h 3674557"/>
              <a:gd name="connsiteX1518" fmla="*/ 5991422 w 6745475"/>
              <a:gd name="connsiteY1518" fmla="*/ 1441562 h 3674557"/>
              <a:gd name="connsiteX1519" fmla="*/ 6028821 w 6745475"/>
              <a:gd name="connsiteY1519" fmla="*/ 1472913 h 3674557"/>
              <a:gd name="connsiteX1520" fmla="*/ 6028826 w 6745475"/>
              <a:gd name="connsiteY1520" fmla="*/ 1293783 h 3674557"/>
              <a:gd name="connsiteX1521" fmla="*/ 5991422 w 6745475"/>
              <a:gd name="connsiteY1521" fmla="*/ 1328828 h 3674557"/>
              <a:gd name="connsiteX1522" fmla="*/ 5954021 w 6745475"/>
              <a:gd name="connsiteY1522" fmla="*/ 1293783 h 3674557"/>
              <a:gd name="connsiteX1523" fmla="*/ 5991422 w 6745475"/>
              <a:gd name="connsiteY1523" fmla="*/ 1262431 h 3674557"/>
              <a:gd name="connsiteX1524" fmla="*/ 6028826 w 6745475"/>
              <a:gd name="connsiteY1524" fmla="*/ 1293783 h 3674557"/>
              <a:gd name="connsiteX1525" fmla="*/ 6028826 w 6745475"/>
              <a:gd name="connsiteY1525" fmla="*/ 1114656 h 3674557"/>
              <a:gd name="connsiteX1526" fmla="*/ 5991427 w 6745475"/>
              <a:gd name="connsiteY1526" fmla="*/ 1149700 h 3674557"/>
              <a:gd name="connsiteX1527" fmla="*/ 5954021 w 6745475"/>
              <a:gd name="connsiteY1527" fmla="*/ 1114656 h 3674557"/>
              <a:gd name="connsiteX1528" fmla="*/ 5991427 w 6745475"/>
              <a:gd name="connsiteY1528" fmla="*/ 1083304 h 3674557"/>
              <a:gd name="connsiteX1529" fmla="*/ 6028826 w 6745475"/>
              <a:gd name="connsiteY1529" fmla="*/ 1114656 h 3674557"/>
              <a:gd name="connsiteX1530" fmla="*/ 6028829 w 6745475"/>
              <a:gd name="connsiteY1530" fmla="*/ 934028 h 3674557"/>
              <a:gd name="connsiteX1531" fmla="*/ 5991427 w 6745475"/>
              <a:gd name="connsiteY1531" fmla="*/ 970494 h 3674557"/>
              <a:gd name="connsiteX1532" fmla="*/ 5954021 w 6745475"/>
              <a:gd name="connsiteY1532" fmla="*/ 934028 h 3674557"/>
              <a:gd name="connsiteX1533" fmla="*/ 5991427 w 6745475"/>
              <a:gd name="connsiteY1533" fmla="*/ 895646 h 3674557"/>
              <a:gd name="connsiteX1534" fmla="*/ 6028829 w 6745475"/>
              <a:gd name="connsiteY1534" fmla="*/ 934028 h 3674557"/>
              <a:gd name="connsiteX1535" fmla="*/ 6028829 w 6745475"/>
              <a:gd name="connsiteY1535" fmla="*/ 753917 h 3674557"/>
              <a:gd name="connsiteX1536" fmla="*/ 5991427 w 6745475"/>
              <a:gd name="connsiteY1536" fmla="*/ 791318 h 3674557"/>
              <a:gd name="connsiteX1537" fmla="*/ 5954021 w 6745475"/>
              <a:gd name="connsiteY1537" fmla="*/ 753917 h 3674557"/>
              <a:gd name="connsiteX1538" fmla="*/ 5991427 w 6745475"/>
              <a:gd name="connsiteY1538" fmla="*/ 716516 h 3674557"/>
              <a:gd name="connsiteX1539" fmla="*/ 6028829 w 6745475"/>
              <a:gd name="connsiteY1539" fmla="*/ 753917 h 3674557"/>
              <a:gd name="connsiteX1540" fmla="*/ 6028831 w 6745475"/>
              <a:gd name="connsiteY1540" fmla="*/ 572430 h 3674557"/>
              <a:gd name="connsiteX1541" fmla="*/ 5991427 w 6745475"/>
              <a:gd name="connsiteY1541" fmla="*/ 603784 h 3674557"/>
              <a:gd name="connsiteX1542" fmla="*/ 5954032 w 6745475"/>
              <a:gd name="connsiteY1542" fmla="*/ 572430 h 3674557"/>
              <a:gd name="connsiteX1543" fmla="*/ 5991427 w 6745475"/>
              <a:gd name="connsiteY1543" fmla="*/ 537388 h 3674557"/>
              <a:gd name="connsiteX1544" fmla="*/ 6028831 w 6745475"/>
              <a:gd name="connsiteY1544" fmla="*/ 572430 h 3674557"/>
              <a:gd name="connsiteX1545" fmla="*/ 6028831 w 6745475"/>
              <a:gd name="connsiteY1545" fmla="*/ 393300 h 3674557"/>
              <a:gd name="connsiteX1546" fmla="*/ 5991437 w 6745475"/>
              <a:gd name="connsiteY1546" fmla="*/ 424654 h 3674557"/>
              <a:gd name="connsiteX1547" fmla="*/ 5954032 w 6745475"/>
              <a:gd name="connsiteY1547" fmla="*/ 393300 h 3674557"/>
              <a:gd name="connsiteX1548" fmla="*/ 5991437 w 6745475"/>
              <a:gd name="connsiteY1548" fmla="*/ 358258 h 3674557"/>
              <a:gd name="connsiteX1549" fmla="*/ 6028831 w 6745475"/>
              <a:gd name="connsiteY1549" fmla="*/ 393300 h 3674557"/>
              <a:gd name="connsiteX1550" fmla="*/ 6028831 w 6745475"/>
              <a:gd name="connsiteY1550" fmla="*/ 214172 h 3674557"/>
              <a:gd name="connsiteX1551" fmla="*/ 5991437 w 6745475"/>
              <a:gd name="connsiteY1551" fmla="*/ 245526 h 3674557"/>
              <a:gd name="connsiteX1552" fmla="*/ 5954032 w 6745475"/>
              <a:gd name="connsiteY1552" fmla="*/ 214172 h 3674557"/>
              <a:gd name="connsiteX1553" fmla="*/ 5991437 w 6745475"/>
              <a:gd name="connsiteY1553" fmla="*/ 179131 h 3674557"/>
              <a:gd name="connsiteX1554" fmla="*/ 6028831 w 6745475"/>
              <a:gd name="connsiteY1554" fmla="*/ 214172 h 3674557"/>
              <a:gd name="connsiteX1555" fmla="*/ 6028831 w 6745475"/>
              <a:gd name="connsiteY1555" fmla="*/ 31352 h 3674557"/>
              <a:gd name="connsiteX1556" fmla="*/ 5991437 w 6745475"/>
              <a:gd name="connsiteY1556" fmla="*/ 66396 h 3674557"/>
              <a:gd name="connsiteX1557" fmla="*/ 5954032 w 6745475"/>
              <a:gd name="connsiteY1557" fmla="*/ 31352 h 3674557"/>
              <a:gd name="connsiteX1558" fmla="*/ 5991437 w 6745475"/>
              <a:gd name="connsiteY1558" fmla="*/ 0 h 3674557"/>
              <a:gd name="connsiteX1559" fmla="*/ 6028831 w 6745475"/>
              <a:gd name="connsiteY1559" fmla="*/ 31352 h 3674557"/>
              <a:gd name="connsiteX1560" fmla="*/ 6207956 w 6745475"/>
              <a:gd name="connsiteY1560" fmla="*/ 1114656 h 3674557"/>
              <a:gd name="connsiteX1561" fmla="*/ 6170565 w 6745475"/>
              <a:gd name="connsiteY1561" fmla="*/ 1149700 h 3674557"/>
              <a:gd name="connsiteX1562" fmla="*/ 6133167 w 6745475"/>
              <a:gd name="connsiteY1562" fmla="*/ 1114656 h 3674557"/>
              <a:gd name="connsiteX1563" fmla="*/ 6170565 w 6745475"/>
              <a:gd name="connsiteY1563" fmla="*/ 1083304 h 3674557"/>
              <a:gd name="connsiteX1564" fmla="*/ 6207956 w 6745475"/>
              <a:gd name="connsiteY1564" fmla="*/ 1114656 h 3674557"/>
              <a:gd name="connsiteX1565" fmla="*/ 6207964 w 6745475"/>
              <a:gd name="connsiteY1565" fmla="*/ 934028 h 3674557"/>
              <a:gd name="connsiteX1566" fmla="*/ 6170570 w 6745475"/>
              <a:gd name="connsiteY1566" fmla="*/ 970494 h 3674557"/>
              <a:gd name="connsiteX1567" fmla="*/ 6133167 w 6745475"/>
              <a:gd name="connsiteY1567" fmla="*/ 934028 h 3674557"/>
              <a:gd name="connsiteX1568" fmla="*/ 6170570 w 6745475"/>
              <a:gd name="connsiteY1568" fmla="*/ 895646 h 3674557"/>
              <a:gd name="connsiteX1569" fmla="*/ 6207964 w 6745475"/>
              <a:gd name="connsiteY1569" fmla="*/ 934028 h 3674557"/>
              <a:gd name="connsiteX1570" fmla="*/ 6207964 w 6745475"/>
              <a:gd name="connsiteY1570" fmla="*/ 753917 h 3674557"/>
              <a:gd name="connsiteX1571" fmla="*/ 6170570 w 6745475"/>
              <a:gd name="connsiteY1571" fmla="*/ 791318 h 3674557"/>
              <a:gd name="connsiteX1572" fmla="*/ 6133167 w 6745475"/>
              <a:gd name="connsiteY1572" fmla="*/ 753917 h 3674557"/>
              <a:gd name="connsiteX1573" fmla="*/ 6170570 w 6745475"/>
              <a:gd name="connsiteY1573" fmla="*/ 716516 h 3674557"/>
              <a:gd name="connsiteX1574" fmla="*/ 6207964 w 6745475"/>
              <a:gd name="connsiteY1574" fmla="*/ 753917 h 3674557"/>
              <a:gd name="connsiteX1575" fmla="*/ 6207964 w 6745475"/>
              <a:gd name="connsiteY1575" fmla="*/ 572430 h 3674557"/>
              <a:gd name="connsiteX1576" fmla="*/ 6170570 w 6745475"/>
              <a:gd name="connsiteY1576" fmla="*/ 603784 h 3674557"/>
              <a:gd name="connsiteX1577" fmla="*/ 6133167 w 6745475"/>
              <a:gd name="connsiteY1577" fmla="*/ 572430 h 3674557"/>
              <a:gd name="connsiteX1578" fmla="*/ 6170570 w 6745475"/>
              <a:gd name="connsiteY1578" fmla="*/ 537388 h 3674557"/>
              <a:gd name="connsiteX1579" fmla="*/ 6207964 w 6745475"/>
              <a:gd name="connsiteY1579" fmla="*/ 572430 h 3674557"/>
              <a:gd name="connsiteX1580" fmla="*/ 6207969 w 6745475"/>
              <a:gd name="connsiteY1580" fmla="*/ 393300 h 3674557"/>
              <a:gd name="connsiteX1581" fmla="*/ 6170570 w 6745475"/>
              <a:gd name="connsiteY1581" fmla="*/ 424654 h 3674557"/>
              <a:gd name="connsiteX1582" fmla="*/ 6133174 w 6745475"/>
              <a:gd name="connsiteY1582" fmla="*/ 393300 h 3674557"/>
              <a:gd name="connsiteX1583" fmla="*/ 6170570 w 6745475"/>
              <a:gd name="connsiteY1583" fmla="*/ 358258 h 3674557"/>
              <a:gd name="connsiteX1584" fmla="*/ 6207969 w 6745475"/>
              <a:gd name="connsiteY1584" fmla="*/ 393300 h 3674557"/>
              <a:gd name="connsiteX1585" fmla="*/ 6207976 w 6745475"/>
              <a:gd name="connsiteY1585" fmla="*/ 214172 h 3674557"/>
              <a:gd name="connsiteX1586" fmla="*/ 6170570 w 6745475"/>
              <a:gd name="connsiteY1586" fmla="*/ 245526 h 3674557"/>
              <a:gd name="connsiteX1587" fmla="*/ 6133174 w 6745475"/>
              <a:gd name="connsiteY1587" fmla="*/ 214172 h 3674557"/>
              <a:gd name="connsiteX1588" fmla="*/ 6170570 w 6745475"/>
              <a:gd name="connsiteY1588" fmla="*/ 179131 h 3674557"/>
              <a:gd name="connsiteX1589" fmla="*/ 6207976 w 6745475"/>
              <a:gd name="connsiteY1589" fmla="*/ 214172 h 3674557"/>
              <a:gd name="connsiteX1590" fmla="*/ 6207976 w 6745475"/>
              <a:gd name="connsiteY1590" fmla="*/ 31352 h 3674557"/>
              <a:gd name="connsiteX1591" fmla="*/ 6170570 w 6745475"/>
              <a:gd name="connsiteY1591" fmla="*/ 66396 h 3674557"/>
              <a:gd name="connsiteX1592" fmla="*/ 6133174 w 6745475"/>
              <a:gd name="connsiteY1592" fmla="*/ 31352 h 3674557"/>
              <a:gd name="connsiteX1593" fmla="*/ 6170570 w 6745475"/>
              <a:gd name="connsiteY1593" fmla="*/ 0 h 3674557"/>
              <a:gd name="connsiteX1594" fmla="*/ 6207976 w 6745475"/>
              <a:gd name="connsiteY1594" fmla="*/ 31352 h 3674557"/>
              <a:gd name="connsiteX1595" fmla="*/ 6208080 w 6745475"/>
              <a:gd name="connsiteY1595" fmla="*/ 1472913 h 3674557"/>
              <a:gd name="connsiteX1596" fmla="*/ 6173036 w 6745475"/>
              <a:gd name="connsiteY1596" fmla="*/ 1507957 h 3674557"/>
              <a:gd name="connsiteX1597" fmla="*/ 6141687 w 6745475"/>
              <a:gd name="connsiteY1597" fmla="*/ 1472913 h 3674557"/>
              <a:gd name="connsiteX1598" fmla="*/ 6173036 w 6745475"/>
              <a:gd name="connsiteY1598" fmla="*/ 1441562 h 3674557"/>
              <a:gd name="connsiteX1599" fmla="*/ 6208080 w 6745475"/>
              <a:gd name="connsiteY1599" fmla="*/ 1472913 h 3674557"/>
              <a:gd name="connsiteX1600" fmla="*/ 6208087 w 6745475"/>
              <a:gd name="connsiteY1600" fmla="*/ 1293783 h 3674557"/>
              <a:gd name="connsiteX1601" fmla="*/ 6173044 w 6745475"/>
              <a:gd name="connsiteY1601" fmla="*/ 1328828 h 3674557"/>
              <a:gd name="connsiteX1602" fmla="*/ 6141692 w 6745475"/>
              <a:gd name="connsiteY1602" fmla="*/ 1293783 h 3674557"/>
              <a:gd name="connsiteX1603" fmla="*/ 6173044 w 6745475"/>
              <a:gd name="connsiteY1603" fmla="*/ 1262431 h 3674557"/>
              <a:gd name="connsiteX1604" fmla="*/ 6208087 w 6745475"/>
              <a:gd name="connsiteY1604" fmla="*/ 1293783 h 3674557"/>
              <a:gd name="connsiteX1605" fmla="*/ 6387212 w 6745475"/>
              <a:gd name="connsiteY1605" fmla="*/ 1472913 h 3674557"/>
              <a:gd name="connsiteX1606" fmla="*/ 6350330 w 6745475"/>
              <a:gd name="connsiteY1606" fmla="*/ 1507957 h 3674557"/>
              <a:gd name="connsiteX1607" fmla="*/ 6320822 w 6745475"/>
              <a:gd name="connsiteY1607" fmla="*/ 1472913 h 3674557"/>
              <a:gd name="connsiteX1608" fmla="*/ 6350330 w 6745475"/>
              <a:gd name="connsiteY1608" fmla="*/ 1441562 h 3674557"/>
              <a:gd name="connsiteX1609" fmla="*/ 6387212 w 6745475"/>
              <a:gd name="connsiteY1609" fmla="*/ 1472913 h 3674557"/>
              <a:gd name="connsiteX1610" fmla="*/ 6387212 w 6745475"/>
              <a:gd name="connsiteY1610" fmla="*/ 1293783 h 3674557"/>
              <a:gd name="connsiteX1611" fmla="*/ 6350330 w 6745475"/>
              <a:gd name="connsiteY1611" fmla="*/ 1328828 h 3674557"/>
              <a:gd name="connsiteX1612" fmla="*/ 6320829 w 6745475"/>
              <a:gd name="connsiteY1612" fmla="*/ 1293783 h 3674557"/>
              <a:gd name="connsiteX1613" fmla="*/ 6350330 w 6745475"/>
              <a:gd name="connsiteY1613" fmla="*/ 1262431 h 3674557"/>
              <a:gd name="connsiteX1614" fmla="*/ 6387212 w 6745475"/>
              <a:gd name="connsiteY1614" fmla="*/ 1293783 h 3674557"/>
              <a:gd name="connsiteX1615" fmla="*/ 6387212 w 6745475"/>
              <a:gd name="connsiteY1615" fmla="*/ 1112172 h 3674557"/>
              <a:gd name="connsiteX1616" fmla="*/ 6350330 w 6745475"/>
              <a:gd name="connsiteY1616" fmla="*/ 1149573 h 3674557"/>
              <a:gd name="connsiteX1617" fmla="*/ 6320829 w 6745475"/>
              <a:gd name="connsiteY1617" fmla="*/ 1112172 h 3674557"/>
              <a:gd name="connsiteX1618" fmla="*/ 6350330 w 6745475"/>
              <a:gd name="connsiteY1618" fmla="*/ 1074771 h 3674557"/>
              <a:gd name="connsiteX1619" fmla="*/ 6387212 w 6745475"/>
              <a:gd name="connsiteY1619" fmla="*/ 1112172 h 3674557"/>
              <a:gd name="connsiteX1620" fmla="*/ 6387220 w 6745475"/>
              <a:gd name="connsiteY1620" fmla="*/ 934028 h 3674557"/>
              <a:gd name="connsiteX1621" fmla="*/ 6350338 w 6745475"/>
              <a:gd name="connsiteY1621" fmla="*/ 970494 h 3674557"/>
              <a:gd name="connsiteX1622" fmla="*/ 6320829 w 6745475"/>
              <a:gd name="connsiteY1622" fmla="*/ 934028 h 3674557"/>
              <a:gd name="connsiteX1623" fmla="*/ 6350338 w 6745475"/>
              <a:gd name="connsiteY1623" fmla="*/ 895646 h 3674557"/>
              <a:gd name="connsiteX1624" fmla="*/ 6387220 w 6745475"/>
              <a:gd name="connsiteY1624" fmla="*/ 934028 h 3674557"/>
              <a:gd name="connsiteX1625" fmla="*/ 6387220 w 6745475"/>
              <a:gd name="connsiteY1625" fmla="*/ 753917 h 3674557"/>
              <a:gd name="connsiteX1626" fmla="*/ 6350338 w 6745475"/>
              <a:gd name="connsiteY1626" fmla="*/ 791318 h 3674557"/>
              <a:gd name="connsiteX1627" fmla="*/ 6320829 w 6745475"/>
              <a:gd name="connsiteY1627" fmla="*/ 753917 h 3674557"/>
              <a:gd name="connsiteX1628" fmla="*/ 6350338 w 6745475"/>
              <a:gd name="connsiteY1628" fmla="*/ 716516 h 3674557"/>
              <a:gd name="connsiteX1629" fmla="*/ 6387220 w 6745475"/>
              <a:gd name="connsiteY1629" fmla="*/ 753917 h 3674557"/>
              <a:gd name="connsiteX1630" fmla="*/ 6387227 w 6745475"/>
              <a:gd name="connsiteY1630" fmla="*/ 572430 h 3674557"/>
              <a:gd name="connsiteX1631" fmla="*/ 6350338 w 6745475"/>
              <a:gd name="connsiteY1631" fmla="*/ 603784 h 3674557"/>
              <a:gd name="connsiteX1632" fmla="*/ 6320837 w 6745475"/>
              <a:gd name="connsiteY1632" fmla="*/ 572430 h 3674557"/>
              <a:gd name="connsiteX1633" fmla="*/ 6350338 w 6745475"/>
              <a:gd name="connsiteY1633" fmla="*/ 537388 h 3674557"/>
              <a:gd name="connsiteX1634" fmla="*/ 6387227 w 6745475"/>
              <a:gd name="connsiteY1634" fmla="*/ 572430 h 3674557"/>
              <a:gd name="connsiteX1635" fmla="*/ 6387227 w 6745475"/>
              <a:gd name="connsiteY1635" fmla="*/ 393300 h 3674557"/>
              <a:gd name="connsiteX1636" fmla="*/ 6350350 w 6745475"/>
              <a:gd name="connsiteY1636" fmla="*/ 424654 h 3674557"/>
              <a:gd name="connsiteX1637" fmla="*/ 6320837 w 6745475"/>
              <a:gd name="connsiteY1637" fmla="*/ 393300 h 3674557"/>
              <a:gd name="connsiteX1638" fmla="*/ 6350350 w 6745475"/>
              <a:gd name="connsiteY1638" fmla="*/ 358258 h 3674557"/>
              <a:gd name="connsiteX1639" fmla="*/ 6387227 w 6745475"/>
              <a:gd name="connsiteY1639" fmla="*/ 393300 h 3674557"/>
              <a:gd name="connsiteX1640" fmla="*/ 6387227 w 6745475"/>
              <a:gd name="connsiteY1640" fmla="*/ 214172 h 3674557"/>
              <a:gd name="connsiteX1641" fmla="*/ 6350350 w 6745475"/>
              <a:gd name="connsiteY1641" fmla="*/ 245526 h 3674557"/>
              <a:gd name="connsiteX1642" fmla="*/ 6320837 w 6745475"/>
              <a:gd name="connsiteY1642" fmla="*/ 214172 h 3674557"/>
              <a:gd name="connsiteX1643" fmla="*/ 6350350 w 6745475"/>
              <a:gd name="connsiteY1643" fmla="*/ 179131 h 3674557"/>
              <a:gd name="connsiteX1644" fmla="*/ 6387227 w 6745475"/>
              <a:gd name="connsiteY1644" fmla="*/ 214172 h 3674557"/>
              <a:gd name="connsiteX1645" fmla="*/ 6387227 w 6745475"/>
              <a:gd name="connsiteY1645" fmla="*/ 31352 h 3674557"/>
              <a:gd name="connsiteX1646" fmla="*/ 6350350 w 6745475"/>
              <a:gd name="connsiteY1646" fmla="*/ 66396 h 3674557"/>
              <a:gd name="connsiteX1647" fmla="*/ 6320837 w 6745475"/>
              <a:gd name="connsiteY1647" fmla="*/ 31352 h 3674557"/>
              <a:gd name="connsiteX1648" fmla="*/ 6350350 w 6745475"/>
              <a:gd name="connsiteY1648" fmla="*/ 0 h 3674557"/>
              <a:gd name="connsiteX1649" fmla="*/ 6387227 w 6745475"/>
              <a:gd name="connsiteY1649" fmla="*/ 31352 h 3674557"/>
              <a:gd name="connsiteX1650" fmla="*/ 6566319 w 6745475"/>
              <a:gd name="connsiteY1650" fmla="*/ 1655728 h 3674557"/>
              <a:gd name="connsiteX1651" fmla="*/ 6531281 w 6745475"/>
              <a:gd name="connsiteY1651" fmla="*/ 1687083 h 3674557"/>
              <a:gd name="connsiteX1652" fmla="*/ 6499931 w 6745475"/>
              <a:gd name="connsiteY1652" fmla="*/ 1655728 h 3674557"/>
              <a:gd name="connsiteX1653" fmla="*/ 6531281 w 6745475"/>
              <a:gd name="connsiteY1653" fmla="*/ 1620687 h 3674557"/>
              <a:gd name="connsiteX1654" fmla="*/ 6566319 w 6745475"/>
              <a:gd name="connsiteY1654" fmla="*/ 1655728 h 3674557"/>
              <a:gd name="connsiteX1655" fmla="*/ 6566328 w 6745475"/>
              <a:gd name="connsiteY1655" fmla="*/ 1472913 h 3674557"/>
              <a:gd name="connsiteX1656" fmla="*/ 6531288 w 6745475"/>
              <a:gd name="connsiteY1656" fmla="*/ 1507957 h 3674557"/>
              <a:gd name="connsiteX1657" fmla="*/ 6499939 w 6745475"/>
              <a:gd name="connsiteY1657" fmla="*/ 1472913 h 3674557"/>
              <a:gd name="connsiteX1658" fmla="*/ 6531288 w 6745475"/>
              <a:gd name="connsiteY1658" fmla="*/ 1441562 h 3674557"/>
              <a:gd name="connsiteX1659" fmla="*/ 6566328 w 6745475"/>
              <a:gd name="connsiteY1659" fmla="*/ 1472913 h 3674557"/>
              <a:gd name="connsiteX1660" fmla="*/ 6566328 w 6745475"/>
              <a:gd name="connsiteY1660" fmla="*/ 1293783 h 3674557"/>
              <a:gd name="connsiteX1661" fmla="*/ 6531288 w 6745475"/>
              <a:gd name="connsiteY1661" fmla="*/ 1328828 h 3674557"/>
              <a:gd name="connsiteX1662" fmla="*/ 6499939 w 6745475"/>
              <a:gd name="connsiteY1662" fmla="*/ 1293783 h 3674557"/>
              <a:gd name="connsiteX1663" fmla="*/ 6531288 w 6745475"/>
              <a:gd name="connsiteY1663" fmla="*/ 1262431 h 3674557"/>
              <a:gd name="connsiteX1664" fmla="*/ 6566328 w 6745475"/>
              <a:gd name="connsiteY1664" fmla="*/ 1293783 h 3674557"/>
              <a:gd name="connsiteX1665" fmla="*/ 6566333 w 6745475"/>
              <a:gd name="connsiteY1665" fmla="*/ 1112172 h 3674557"/>
              <a:gd name="connsiteX1666" fmla="*/ 6531288 w 6745475"/>
              <a:gd name="connsiteY1666" fmla="*/ 1149573 h 3674557"/>
              <a:gd name="connsiteX1667" fmla="*/ 6499939 w 6745475"/>
              <a:gd name="connsiteY1667" fmla="*/ 1112172 h 3674557"/>
              <a:gd name="connsiteX1668" fmla="*/ 6531288 w 6745475"/>
              <a:gd name="connsiteY1668" fmla="*/ 1074771 h 3674557"/>
              <a:gd name="connsiteX1669" fmla="*/ 6566333 w 6745475"/>
              <a:gd name="connsiteY1669" fmla="*/ 1112172 h 3674557"/>
              <a:gd name="connsiteX1670" fmla="*/ 6566338 w 6745475"/>
              <a:gd name="connsiteY1670" fmla="*/ 934028 h 3674557"/>
              <a:gd name="connsiteX1671" fmla="*/ 6531296 w 6745475"/>
              <a:gd name="connsiteY1671" fmla="*/ 970494 h 3674557"/>
              <a:gd name="connsiteX1672" fmla="*/ 6499939 w 6745475"/>
              <a:gd name="connsiteY1672" fmla="*/ 934028 h 3674557"/>
              <a:gd name="connsiteX1673" fmla="*/ 6531296 w 6745475"/>
              <a:gd name="connsiteY1673" fmla="*/ 895646 h 3674557"/>
              <a:gd name="connsiteX1674" fmla="*/ 6566338 w 6745475"/>
              <a:gd name="connsiteY1674" fmla="*/ 934028 h 3674557"/>
              <a:gd name="connsiteX1675" fmla="*/ 6566338 w 6745475"/>
              <a:gd name="connsiteY1675" fmla="*/ 753917 h 3674557"/>
              <a:gd name="connsiteX1676" fmla="*/ 6531296 w 6745475"/>
              <a:gd name="connsiteY1676" fmla="*/ 791318 h 3674557"/>
              <a:gd name="connsiteX1677" fmla="*/ 6499952 w 6745475"/>
              <a:gd name="connsiteY1677" fmla="*/ 753917 h 3674557"/>
              <a:gd name="connsiteX1678" fmla="*/ 6531296 w 6745475"/>
              <a:gd name="connsiteY1678" fmla="*/ 716516 h 3674557"/>
              <a:gd name="connsiteX1679" fmla="*/ 6566338 w 6745475"/>
              <a:gd name="connsiteY1679" fmla="*/ 753917 h 3674557"/>
              <a:gd name="connsiteX1680" fmla="*/ 6566338 w 6745475"/>
              <a:gd name="connsiteY1680" fmla="*/ 572430 h 3674557"/>
              <a:gd name="connsiteX1681" fmla="*/ 6531303 w 6745475"/>
              <a:gd name="connsiteY1681" fmla="*/ 603784 h 3674557"/>
              <a:gd name="connsiteX1682" fmla="*/ 6499952 w 6745475"/>
              <a:gd name="connsiteY1682" fmla="*/ 572430 h 3674557"/>
              <a:gd name="connsiteX1683" fmla="*/ 6531303 w 6745475"/>
              <a:gd name="connsiteY1683" fmla="*/ 537388 h 3674557"/>
              <a:gd name="connsiteX1684" fmla="*/ 6566338 w 6745475"/>
              <a:gd name="connsiteY1684" fmla="*/ 572430 h 3674557"/>
              <a:gd name="connsiteX1685" fmla="*/ 6566345 w 6745475"/>
              <a:gd name="connsiteY1685" fmla="*/ 393300 h 3674557"/>
              <a:gd name="connsiteX1686" fmla="*/ 6531303 w 6745475"/>
              <a:gd name="connsiteY1686" fmla="*/ 424654 h 3674557"/>
              <a:gd name="connsiteX1687" fmla="*/ 6499952 w 6745475"/>
              <a:gd name="connsiteY1687" fmla="*/ 393300 h 3674557"/>
              <a:gd name="connsiteX1688" fmla="*/ 6531303 w 6745475"/>
              <a:gd name="connsiteY1688" fmla="*/ 358258 h 3674557"/>
              <a:gd name="connsiteX1689" fmla="*/ 6566345 w 6745475"/>
              <a:gd name="connsiteY1689" fmla="*/ 393300 h 3674557"/>
              <a:gd name="connsiteX1690" fmla="*/ 6566345 w 6745475"/>
              <a:gd name="connsiteY1690" fmla="*/ 214172 h 3674557"/>
              <a:gd name="connsiteX1691" fmla="*/ 6531303 w 6745475"/>
              <a:gd name="connsiteY1691" fmla="*/ 245526 h 3674557"/>
              <a:gd name="connsiteX1692" fmla="*/ 6499952 w 6745475"/>
              <a:gd name="connsiteY1692" fmla="*/ 214172 h 3674557"/>
              <a:gd name="connsiteX1693" fmla="*/ 6531303 w 6745475"/>
              <a:gd name="connsiteY1693" fmla="*/ 179131 h 3674557"/>
              <a:gd name="connsiteX1694" fmla="*/ 6566345 w 6745475"/>
              <a:gd name="connsiteY1694" fmla="*/ 214172 h 3674557"/>
              <a:gd name="connsiteX1695" fmla="*/ 6566345 w 6745475"/>
              <a:gd name="connsiteY1695" fmla="*/ 31352 h 3674557"/>
              <a:gd name="connsiteX1696" fmla="*/ 6531303 w 6745475"/>
              <a:gd name="connsiteY1696" fmla="*/ 66396 h 3674557"/>
              <a:gd name="connsiteX1697" fmla="*/ 6499952 w 6745475"/>
              <a:gd name="connsiteY1697" fmla="*/ 31352 h 3674557"/>
              <a:gd name="connsiteX1698" fmla="*/ 6531303 w 6745475"/>
              <a:gd name="connsiteY1698" fmla="*/ 0 h 3674557"/>
              <a:gd name="connsiteX1699" fmla="*/ 6566345 w 6745475"/>
              <a:gd name="connsiteY1699" fmla="*/ 31352 h 3674557"/>
              <a:gd name="connsiteX1700" fmla="*/ 6745458 w 6745475"/>
              <a:gd name="connsiteY1700" fmla="*/ 1652038 h 3674557"/>
              <a:gd name="connsiteX1701" fmla="*/ 6714101 w 6745475"/>
              <a:gd name="connsiteY1701" fmla="*/ 1687083 h 3674557"/>
              <a:gd name="connsiteX1702" fmla="*/ 6679064 w 6745475"/>
              <a:gd name="connsiteY1702" fmla="*/ 1652038 h 3674557"/>
              <a:gd name="connsiteX1703" fmla="*/ 6714101 w 6745475"/>
              <a:gd name="connsiteY1703" fmla="*/ 1620687 h 3674557"/>
              <a:gd name="connsiteX1704" fmla="*/ 6745458 w 6745475"/>
              <a:gd name="connsiteY1704" fmla="*/ 1652038 h 3674557"/>
              <a:gd name="connsiteX1705" fmla="*/ 6745458 w 6745475"/>
              <a:gd name="connsiteY1705" fmla="*/ 1472913 h 3674557"/>
              <a:gd name="connsiteX1706" fmla="*/ 6714101 w 6745475"/>
              <a:gd name="connsiteY1706" fmla="*/ 1507957 h 3674557"/>
              <a:gd name="connsiteX1707" fmla="*/ 6679064 w 6745475"/>
              <a:gd name="connsiteY1707" fmla="*/ 1472913 h 3674557"/>
              <a:gd name="connsiteX1708" fmla="*/ 6714101 w 6745475"/>
              <a:gd name="connsiteY1708" fmla="*/ 1441562 h 3674557"/>
              <a:gd name="connsiteX1709" fmla="*/ 6745458 w 6745475"/>
              <a:gd name="connsiteY1709" fmla="*/ 1472913 h 3674557"/>
              <a:gd name="connsiteX1710" fmla="*/ 6745458 w 6745475"/>
              <a:gd name="connsiteY1710" fmla="*/ 1293783 h 3674557"/>
              <a:gd name="connsiteX1711" fmla="*/ 6714108 w 6745475"/>
              <a:gd name="connsiteY1711" fmla="*/ 1328828 h 3674557"/>
              <a:gd name="connsiteX1712" fmla="*/ 6679064 w 6745475"/>
              <a:gd name="connsiteY1712" fmla="*/ 1293783 h 3674557"/>
              <a:gd name="connsiteX1713" fmla="*/ 6714108 w 6745475"/>
              <a:gd name="connsiteY1713" fmla="*/ 1262431 h 3674557"/>
              <a:gd name="connsiteX1714" fmla="*/ 6745458 w 6745475"/>
              <a:gd name="connsiteY1714" fmla="*/ 1293783 h 3674557"/>
              <a:gd name="connsiteX1715" fmla="*/ 6745468 w 6745475"/>
              <a:gd name="connsiteY1715" fmla="*/ 1112172 h 3674557"/>
              <a:gd name="connsiteX1716" fmla="*/ 6714108 w 6745475"/>
              <a:gd name="connsiteY1716" fmla="*/ 1149573 h 3674557"/>
              <a:gd name="connsiteX1717" fmla="*/ 6679077 w 6745475"/>
              <a:gd name="connsiteY1717" fmla="*/ 1112172 h 3674557"/>
              <a:gd name="connsiteX1718" fmla="*/ 6714108 w 6745475"/>
              <a:gd name="connsiteY1718" fmla="*/ 1074771 h 3674557"/>
              <a:gd name="connsiteX1719" fmla="*/ 6745468 w 6745475"/>
              <a:gd name="connsiteY1719" fmla="*/ 1112172 h 3674557"/>
              <a:gd name="connsiteX1720" fmla="*/ 6745468 w 6745475"/>
              <a:gd name="connsiteY1720" fmla="*/ 934028 h 3674557"/>
              <a:gd name="connsiteX1721" fmla="*/ 6710428 w 6745475"/>
              <a:gd name="connsiteY1721" fmla="*/ 970494 h 3674557"/>
              <a:gd name="connsiteX1722" fmla="*/ 6679085 w 6745475"/>
              <a:gd name="connsiteY1722" fmla="*/ 934028 h 3674557"/>
              <a:gd name="connsiteX1723" fmla="*/ 6710428 w 6745475"/>
              <a:gd name="connsiteY1723" fmla="*/ 895646 h 3674557"/>
              <a:gd name="connsiteX1724" fmla="*/ 6745468 w 6745475"/>
              <a:gd name="connsiteY1724" fmla="*/ 934028 h 3674557"/>
              <a:gd name="connsiteX1725" fmla="*/ 6745468 w 6745475"/>
              <a:gd name="connsiteY1725" fmla="*/ 753917 h 3674557"/>
              <a:gd name="connsiteX1726" fmla="*/ 6710428 w 6745475"/>
              <a:gd name="connsiteY1726" fmla="*/ 791318 h 3674557"/>
              <a:gd name="connsiteX1727" fmla="*/ 6679085 w 6745475"/>
              <a:gd name="connsiteY1727" fmla="*/ 753917 h 3674557"/>
              <a:gd name="connsiteX1728" fmla="*/ 6710428 w 6745475"/>
              <a:gd name="connsiteY1728" fmla="*/ 716516 h 3674557"/>
              <a:gd name="connsiteX1729" fmla="*/ 6745468 w 6745475"/>
              <a:gd name="connsiteY1729" fmla="*/ 753917 h 3674557"/>
              <a:gd name="connsiteX1730" fmla="*/ 6745475 w 6745475"/>
              <a:gd name="connsiteY1730" fmla="*/ 572430 h 3674557"/>
              <a:gd name="connsiteX1731" fmla="*/ 6710441 w 6745475"/>
              <a:gd name="connsiteY1731" fmla="*/ 603784 h 3674557"/>
              <a:gd name="connsiteX1732" fmla="*/ 6679085 w 6745475"/>
              <a:gd name="connsiteY1732" fmla="*/ 572430 h 3674557"/>
              <a:gd name="connsiteX1733" fmla="*/ 6710441 w 6745475"/>
              <a:gd name="connsiteY1733" fmla="*/ 537388 h 3674557"/>
              <a:gd name="connsiteX1734" fmla="*/ 6745475 w 6745475"/>
              <a:gd name="connsiteY1734" fmla="*/ 572430 h 3674557"/>
              <a:gd name="connsiteX1735" fmla="*/ 6745475 w 6745475"/>
              <a:gd name="connsiteY1735" fmla="*/ 393300 h 3674557"/>
              <a:gd name="connsiteX1736" fmla="*/ 6710441 w 6745475"/>
              <a:gd name="connsiteY1736" fmla="*/ 424654 h 3674557"/>
              <a:gd name="connsiteX1737" fmla="*/ 6679085 w 6745475"/>
              <a:gd name="connsiteY1737" fmla="*/ 393300 h 3674557"/>
              <a:gd name="connsiteX1738" fmla="*/ 6710441 w 6745475"/>
              <a:gd name="connsiteY1738" fmla="*/ 358258 h 3674557"/>
              <a:gd name="connsiteX1739" fmla="*/ 6745475 w 6745475"/>
              <a:gd name="connsiteY1739" fmla="*/ 393300 h 3674557"/>
              <a:gd name="connsiteX1740" fmla="*/ 6745475 w 6745475"/>
              <a:gd name="connsiteY1740" fmla="*/ 214172 h 3674557"/>
              <a:gd name="connsiteX1741" fmla="*/ 6710441 w 6745475"/>
              <a:gd name="connsiteY1741" fmla="*/ 245526 h 3674557"/>
              <a:gd name="connsiteX1742" fmla="*/ 6679085 w 6745475"/>
              <a:gd name="connsiteY1742" fmla="*/ 214172 h 3674557"/>
              <a:gd name="connsiteX1743" fmla="*/ 6710441 w 6745475"/>
              <a:gd name="connsiteY1743" fmla="*/ 179131 h 3674557"/>
              <a:gd name="connsiteX1744" fmla="*/ 6745475 w 6745475"/>
              <a:gd name="connsiteY1744" fmla="*/ 214172 h 3674557"/>
              <a:gd name="connsiteX1745" fmla="*/ 6745475 w 6745475"/>
              <a:gd name="connsiteY1745" fmla="*/ 31352 h 3674557"/>
              <a:gd name="connsiteX1746" fmla="*/ 6710441 w 6745475"/>
              <a:gd name="connsiteY1746" fmla="*/ 66396 h 3674557"/>
              <a:gd name="connsiteX1747" fmla="*/ 6679085 w 6745475"/>
              <a:gd name="connsiteY1747" fmla="*/ 31352 h 3674557"/>
              <a:gd name="connsiteX1748" fmla="*/ 6710441 w 6745475"/>
              <a:gd name="connsiteY1748" fmla="*/ 0 h 3674557"/>
              <a:gd name="connsiteX1749" fmla="*/ 6745475 w 6745475"/>
              <a:gd name="connsiteY1749" fmla="*/ 31352 h 367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</a:cxnLst>
            <a:rect l="l" t="t" r="r" b="b"/>
            <a:pathLst>
              <a:path w="6745475" h="3674557">
                <a:moveTo>
                  <a:pt x="66345" y="3639516"/>
                </a:moveTo>
                <a:cubicBezTo>
                  <a:pt x="66345" y="3657960"/>
                  <a:pt x="51179" y="3674557"/>
                  <a:pt x="30330" y="3674557"/>
                </a:cubicBezTo>
                <a:cubicBezTo>
                  <a:pt x="15164" y="3674557"/>
                  <a:pt x="0" y="3657960"/>
                  <a:pt x="0" y="3639516"/>
                </a:cubicBezTo>
                <a:cubicBezTo>
                  <a:pt x="0" y="3622918"/>
                  <a:pt x="15164" y="3608164"/>
                  <a:pt x="30330" y="3608164"/>
                </a:cubicBezTo>
                <a:cubicBezTo>
                  <a:pt x="51179" y="3608164"/>
                  <a:pt x="66345" y="3622918"/>
                  <a:pt x="66345" y="3639516"/>
                </a:cubicBezTo>
                <a:close/>
                <a:moveTo>
                  <a:pt x="66348" y="3460386"/>
                </a:moveTo>
                <a:cubicBezTo>
                  <a:pt x="66348" y="3478829"/>
                  <a:pt x="51184" y="3495427"/>
                  <a:pt x="30333" y="3495427"/>
                </a:cubicBezTo>
                <a:cubicBezTo>
                  <a:pt x="15169" y="3495427"/>
                  <a:pt x="5" y="3478829"/>
                  <a:pt x="5" y="3460386"/>
                </a:cubicBezTo>
                <a:cubicBezTo>
                  <a:pt x="5" y="3440098"/>
                  <a:pt x="15169" y="3429034"/>
                  <a:pt x="30333" y="3429034"/>
                </a:cubicBezTo>
                <a:cubicBezTo>
                  <a:pt x="51184" y="3429034"/>
                  <a:pt x="66348" y="3440098"/>
                  <a:pt x="66348" y="3460386"/>
                </a:cubicBezTo>
                <a:close/>
                <a:moveTo>
                  <a:pt x="66358" y="3279761"/>
                </a:moveTo>
                <a:cubicBezTo>
                  <a:pt x="66358" y="3298956"/>
                  <a:pt x="51194" y="3316229"/>
                  <a:pt x="30343" y="3316229"/>
                </a:cubicBezTo>
                <a:cubicBezTo>
                  <a:pt x="15179" y="3316229"/>
                  <a:pt x="13" y="3298956"/>
                  <a:pt x="13" y="3279761"/>
                </a:cubicBezTo>
                <a:cubicBezTo>
                  <a:pt x="13" y="3258649"/>
                  <a:pt x="11388" y="3241376"/>
                  <a:pt x="30343" y="3241376"/>
                </a:cubicBezTo>
                <a:cubicBezTo>
                  <a:pt x="51194" y="3241376"/>
                  <a:pt x="66358" y="3258649"/>
                  <a:pt x="66358" y="3279761"/>
                </a:cubicBezTo>
                <a:close/>
                <a:moveTo>
                  <a:pt x="66371" y="3099647"/>
                </a:moveTo>
                <a:cubicBezTo>
                  <a:pt x="66371" y="3121300"/>
                  <a:pt x="51207" y="3137046"/>
                  <a:pt x="30356" y="3137046"/>
                </a:cubicBezTo>
                <a:cubicBezTo>
                  <a:pt x="11401" y="3137046"/>
                  <a:pt x="26" y="3121300"/>
                  <a:pt x="26" y="3099647"/>
                </a:cubicBezTo>
                <a:cubicBezTo>
                  <a:pt x="26" y="3079964"/>
                  <a:pt x="11401" y="3062248"/>
                  <a:pt x="30356" y="3062248"/>
                </a:cubicBezTo>
                <a:cubicBezTo>
                  <a:pt x="51207" y="3062248"/>
                  <a:pt x="66371" y="3079964"/>
                  <a:pt x="66371" y="3099647"/>
                </a:cubicBezTo>
                <a:close/>
                <a:moveTo>
                  <a:pt x="66383" y="2918160"/>
                </a:moveTo>
                <a:cubicBezTo>
                  <a:pt x="66383" y="2938447"/>
                  <a:pt x="51220" y="2949514"/>
                  <a:pt x="30368" y="2949514"/>
                </a:cubicBezTo>
                <a:cubicBezTo>
                  <a:pt x="11414" y="2949514"/>
                  <a:pt x="41" y="2938447"/>
                  <a:pt x="41" y="2918160"/>
                </a:cubicBezTo>
                <a:cubicBezTo>
                  <a:pt x="41" y="2899716"/>
                  <a:pt x="11414" y="2883118"/>
                  <a:pt x="30368" y="2883118"/>
                </a:cubicBezTo>
                <a:cubicBezTo>
                  <a:pt x="51220" y="2883118"/>
                  <a:pt x="66383" y="2899716"/>
                  <a:pt x="66383" y="2918160"/>
                </a:cubicBezTo>
                <a:close/>
                <a:moveTo>
                  <a:pt x="66399" y="2739035"/>
                </a:moveTo>
                <a:cubicBezTo>
                  <a:pt x="66399" y="2759322"/>
                  <a:pt x="51232" y="2770389"/>
                  <a:pt x="30383" y="2770389"/>
                </a:cubicBezTo>
                <a:cubicBezTo>
                  <a:pt x="11426" y="2770389"/>
                  <a:pt x="53" y="2759322"/>
                  <a:pt x="53" y="2739035"/>
                </a:cubicBezTo>
                <a:cubicBezTo>
                  <a:pt x="53" y="2720591"/>
                  <a:pt x="11426" y="2703993"/>
                  <a:pt x="30383" y="2703993"/>
                </a:cubicBezTo>
                <a:cubicBezTo>
                  <a:pt x="51232" y="2703993"/>
                  <a:pt x="66399" y="2720591"/>
                  <a:pt x="66399" y="2739035"/>
                </a:cubicBezTo>
                <a:close/>
                <a:moveTo>
                  <a:pt x="66411" y="2559902"/>
                </a:moveTo>
                <a:cubicBezTo>
                  <a:pt x="66411" y="2574656"/>
                  <a:pt x="51247" y="2591256"/>
                  <a:pt x="30396" y="2591256"/>
                </a:cubicBezTo>
                <a:cubicBezTo>
                  <a:pt x="11441" y="2591256"/>
                  <a:pt x="69" y="2574656"/>
                  <a:pt x="69" y="2559902"/>
                </a:cubicBezTo>
                <a:cubicBezTo>
                  <a:pt x="69" y="2539614"/>
                  <a:pt x="11441" y="2524860"/>
                  <a:pt x="30396" y="2524860"/>
                </a:cubicBezTo>
                <a:cubicBezTo>
                  <a:pt x="51247" y="2524860"/>
                  <a:pt x="66411" y="2539614"/>
                  <a:pt x="66411" y="2559902"/>
                </a:cubicBezTo>
                <a:close/>
                <a:moveTo>
                  <a:pt x="66426" y="2377087"/>
                </a:moveTo>
                <a:cubicBezTo>
                  <a:pt x="66426" y="2395531"/>
                  <a:pt x="51263" y="2412131"/>
                  <a:pt x="30411" y="2412131"/>
                </a:cubicBezTo>
                <a:cubicBezTo>
                  <a:pt x="11457" y="2412131"/>
                  <a:pt x="84" y="2395531"/>
                  <a:pt x="84" y="2377087"/>
                </a:cubicBezTo>
                <a:cubicBezTo>
                  <a:pt x="84" y="2360489"/>
                  <a:pt x="11457" y="2345735"/>
                  <a:pt x="30411" y="2345735"/>
                </a:cubicBezTo>
                <a:cubicBezTo>
                  <a:pt x="51263" y="2345735"/>
                  <a:pt x="66426" y="2360489"/>
                  <a:pt x="66426" y="2377087"/>
                </a:cubicBezTo>
                <a:close/>
                <a:moveTo>
                  <a:pt x="66444" y="2197954"/>
                </a:moveTo>
                <a:cubicBezTo>
                  <a:pt x="66444" y="2216398"/>
                  <a:pt x="51278" y="2232998"/>
                  <a:pt x="30429" y="2232998"/>
                </a:cubicBezTo>
                <a:cubicBezTo>
                  <a:pt x="11472" y="2232998"/>
                  <a:pt x="99" y="2216398"/>
                  <a:pt x="99" y="2197954"/>
                </a:cubicBezTo>
                <a:cubicBezTo>
                  <a:pt x="99" y="2181356"/>
                  <a:pt x="11472" y="2166602"/>
                  <a:pt x="30429" y="2166602"/>
                </a:cubicBezTo>
                <a:cubicBezTo>
                  <a:pt x="51278" y="2166602"/>
                  <a:pt x="66444" y="2181356"/>
                  <a:pt x="66444" y="2197954"/>
                </a:cubicBezTo>
                <a:close/>
                <a:moveTo>
                  <a:pt x="66454" y="2016986"/>
                </a:moveTo>
                <a:cubicBezTo>
                  <a:pt x="66454" y="2037273"/>
                  <a:pt x="51290" y="2053873"/>
                  <a:pt x="30439" y="2053873"/>
                </a:cubicBezTo>
                <a:cubicBezTo>
                  <a:pt x="11484" y="2053873"/>
                  <a:pt x="112" y="2037273"/>
                  <a:pt x="112" y="2016986"/>
                </a:cubicBezTo>
                <a:cubicBezTo>
                  <a:pt x="112" y="1998542"/>
                  <a:pt x="11484" y="1987477"/>
                  <a:pt x="30439" y="1987477"/>
                </a:cubicBezTo>
                <a:cubicBezTo>
                  <a:pt x="51290" y="1987477"/>
                  <a:pt x="66454" y="1998542"/>
                  <a:pt x="66454" y="2016986"/>
                </a:cubicBezTo>
                <a:close/>
                <a:moveTo>
                  <a:pt x="245526" y="3639516"/>
                </a:moveTo>
                <a:cubicBezTo>
                  <a:pt x="245526" y="3657960"/>
                  <a:pt x="228926" y="3674557"/>
                  <a:pt x="210485" y="3674557"/>
                </a:cubicBezTo>
                <a:cubicBezTo>
                  <a:pt x="193884" y="3674557"/>
                  <a:pt x="179130" y="3657960"/>
                  <a:pt x="179130" y="3639516"/>
                </a:cubicBezTo>
                <a:cubicBezTo>
                  <a:pt x="179130" y="3622918"/>
                  <a:pt x="193884" y="3608164"/>
                  <a:pt x="210485" y="3608164"/>
                </a:cubicBezTo>
                <a:cubicBezTo>
                  <a:pt x="228926" y="3608164"/>
                  <a:pt x="245526" y="3619228"/>
                  <a:pt x="245526" y="3639516"/>
                </a:cubicBezTo>
                <a:close/>
                <a:moveTo>
                  <a:pt x="245529" y="3460386"/>
                </a:moveTo>
                <a:cubicBezTo>
                  <a:pt x="245529" y="3478829"/>
                  <a:pt x="228931" y="3495427"/>
                  <a:pt x="210487" y="3495427"/>
                </a:cubicBezTo>
                <a:cubicBezTo>
                  <a:pt x="193889" y="3495427"/>
                  <a:pt x="179133" y="3478829"/>
                  <a:pt x="179133" y="3460386"/>
                </a:cubicBezTo>
                <a:cubicBezTo>
                  <a:pt x="179133" y="3440098"/>
                  <a:pt x="193889" y="3429034"/>
                  <a:pt x="210487" y="3429034"/>
                </a:cubicBezTo>
                <a:cubicBezTo>
                  <a:pt x="228931" y="3429034"/>
                  <a:pt x="245529" y="3440098"/>
                  <a:pt x="245529" y="3460386"/>
                </a:cubicBezTo>
                <a:close/>
                <a:moveTo>
                  <a:pt x="245539" y="3279761"/>
                </a:moveTo>
                <a:cubicBezTo>
                  <a:pt x="245539" y="3298956"/>
                  <a:pt x="228939" y="3316229"/>
                  <a:pt x="210497" y="3316229"/>
                </a:cubicBezTo>
                <a:cubicBezTo>
                  <a:pt x="193897" y="3316229"/>
                  <a:pt x="179143" y="3298956"/>
                  <a:pt x="179143" y="3279761"/>
                </a:cubicBezTo>
                <a:cubicBezTo>
                  <a:pt x="179143" y="3258649"/>
                  <a:pt x="193897" y="3241376"/>
                  <a:pt x="210497" y="3241376"/>
                </a:cubicBezTo>
                <a:cubicBezTo>
                  <a:pt x="228939" y="3241376"/>
                  <a:pt x="245539" y="3258649"/>
                  <a:pt x="245539" y="3279761"/>
                </a:cubicBezTo>
                <a:close/>
                <a:moveTo>
                  <a:pt x="245551" y="3099647"/>
                </a:moveTo>
                <a:cubicBezTo>
                  <a:pt x="245551" y="3121300"/>
                  <a:pt x="228951" y="3137046"/>
                  <a:pt x="210510" y="3137046"/>
                </a:cubicBezTo>
                <a:cubicBezTo>
                  <a:pt x="193910" y="3137046"/>
                  <a:pt x="179156" y="3121300"/>
                  <a:pt x="179156" y="3099647"/>
                </a:cubicBezTo>
                <a:cubicBezTo>
                  <a:pt x="179156" y="3079964"/>
                  <a:pt x="193910" y="3062248"/>
                  <a:pt x="210510" y="3062248"/>
                </a:cubicBezTo>
                <a:cubicBezTo>
                  <a:pt x="228951" y="3062248"/>
                  <a:pt x="245551" y="3079964"/>
                  <a:pt x="245551" y="3099647"/>
                </a:cubicBezTo>
                <a:close/>
                <a:moveTo>
                  <a:pt x="245564" y="2918160"/>
                </a:moveTo>
                <a:cubicBezTo>
                  <a:pt x="245564" y="2938447"/>
                  <a:pt x="228964" y="2949514"/>
                  <a:pt x="210523" y="2949514"/>
                </a:cubicBezTo>
                <a:cubicBezTo>
                  <a:pt x="193922" y="2949514"/>
                  <a:pt x="179168" y="2938447"/>
                  <a:pt x="179168" y="2918160"/>
                </a:cubicBezTo>
                <a:cubicBezTo>
                  <a:pt x="179168" y="2899716"/>
                  <a:pt x="193922" y="2883118"/>
                  <a:pt x="210523" y="2883118"/>
                </a:cubicBezTo>
                <a:cubicBezTo>
                  <a:pt x="228964" y="2883118"/>
                  <a:pt x="245564" y="2899716"/>
                  <a:pt x="245564" y="2918160"/>
                </a:cubicBezTo>
                <a:close/>
                <a:moveTo>
                  <a:pt x="245577" y="2739035"/>
                </a:moveTo>
                <a:cubicBezTo>
                  <a:pt x="245577" y="2755632"/>
                  <a:pt x="228979" y="2770389"/>
                  <a:pt x="210535" y="2770389"/>
                </a:cubicBezTo>
                <a:cubicBezTo>
                  <a:pt x="193937" y="2770389"/>
                  <a:pt x="179183" y="2755632"/>
                  <a:pt x="179183" y="2739035"/>
                </a:cubicBezTo>
                <a:cubicBezTo>
                  <a:pt x="179183" y="2720591"/>
                  <a:pt x="193937" y="2703993"/>
                  <a:pt x="210535" y="2703993"/>
                </a:cubicBezTo>
                <a:cubicBezTo>
                  <a:pt x="228979" y="2703993"/>
                  <a:pt x="245577" y="2720591"/>
                  <a:pt x="245577" y="2739035"/>
                </a:cubicBezTo>
                <a:close/>
                <a:moveTo>
                  <a:pt x="245592" y="2559902"/>
                </a:moveTo>
                <a:cubicBezTo>
                  <a:pt x="245592" y="2574656"/>
                  <a:pt x="228994" y="2591256"/>
                  <a:pt x="210550" y="2591256"/>
                </a:cubicBezTo>
                <a:cubicBezTo>
                  <a:pt x="193953" y="2591256"/>
                  <a:pt x="179199" y="2574656"/>
                  <a:pt x="179199" y="2559902"/>
                </a:cubicBezTo>
                <a:cubicBezTo>
                  <a:pt x="179199" y="2539614"/>
                  <a:pt x="193953" y="2524860"/>
                  <a:pt x="210550" y="2524860"/>
                </a:cubicBezTo>
                <a:cubicBezTo>
                  <a:pt x="228994" y="2524860"/>
                  <a:pt x="245592" y="2539614"/>
                  <a:pt x="245592" y="2559902"/>
                </a:cubicBezTo>
                <a:close/>
                <a:moveTo>
                  <a:pt x="245607" y="2377087"/>
                </a:moveTo>
                <a:cubicBezTo>
                  <a:pt x="245607" y="2395531"/>
                  <a:pt x="229009" y="2412131"/>
                  <a:pt x="210566" y="2412131"/>
                </a:cubicBezTo>
                <a:cubicBezTo>
                  <a:pt x="193968" y="2412131"/>
                  <a:pt x="179214" y="2395531"/>
                  <a:pt x="179214" y="2377087"/>
                </a:cubicBezTo>
                <a:cubicBezTo>
                  <a:pt x="179214" y="2360489"/>
                  <a:pt x="193968" y="2345735"/>
                  <a:pt x="210566" y="2345735"/>
                </a:cubicBezTo>
                <a:cubicBezTo>
                  <a:pt x="229009" y="2345735"/>
                  <a:pt x="245607" y="2360489"/>
                  <a:pt x="245607" y="2377087"/>
                </a:cubicBezTo>
                <a:close/>
                <a:moveTo>
                  <a:pt x="245622" y="2197954"/>
                </a:moveTo>
                <a:cubicBezTo>
                  <a:pt x="245622" y="2216398"/>
                  <a:pt x="229025" y="2232998"/>
                  <a:pt x="210581" y="2232998"/>
                </a:cubicBezTo>
                <a:cubicBezTo>
                  <a:pt x="193983" y="2232998"/>
                  <a:pt x="179229" y="2216398"/>
                  <a:pt x="179229" y="2197954"/>
                </a:cubicBezTo>
                <a:cubicBezTo>
                  <a:pt x="179229" y="2181356"/>
                  <a:pt x="193983" y="2166602"/>
                  <a:pt x="210581" y="2166602"/>
                </a:cubicBezTo>
                <a:cubicBezTo>
                  <a:pt x="229025" y="2166602"/>
                  <a:pt x="245622" y="2181356"/>
                  <a:pt x="245622" y="2197954"/>
                </a:cubicBezTo>
                <a:close/>
                <a:moveTo>
                  <a:pt x="245635" y="2016986"/>
                </a:moveTo>
                <a:cubicBezTo>
                  <a:pt x="245635" y="2037273"/>
                  <a:pt x="229035" y="2053873"/>
                  <a:pt x="210593" y="2053873"/>
                </a:cubicBezTo>
                <a:cubicBezTo>
                  <a:pt x="193993" y="2053873"/>
                  <a:pt x="179239" y="2037273"/>
                  <a:pt x="179239" y="2016986"/>
                </a:cubicBezTo>
                <a:cubicBezTo>
                  <a:pt x="179239" y="1998542"/>
                  <a:pt x="193993" y="1987477"/>
                  <a:pt x="210593" y="1987477"/>
                </a:cubicBezTo>
                <a:cubicBezTo>
                  <a:pt x="229035" y="1987477"/>
                  <a:pt x="245635" y="1998542"/>
                  <a:pt x="245635" y="2016986"/>
                </a:cubicBezTo>
                <a:close/>
                <a:moveTo>
                  <a:pt x="424656" y="3460386"/>
                </a:moveTo>
                <a:cubicBezTo>
                  <a:pt x="424656" y="3478829"/>
                  <a:pt x="408056" y="3495427"/>
                  <a:pt x="393302" y="3495427"/>
                </a:cubicBezTo>
                <a:cubicBezTo>
                  <a:pt x="373014" y="3495427"/>
                  <a:pt x="358260" y="3478829"/>
                  <a:pt x="358260" y="3460386"/>
                </a:cubicBezTo>
                <a:cubicBezTo>
                  <a:pt x="358260" y="3440098"/>
                  <a:pt x="373014" y="3429034"/>
                  <a:pt x="393302" y="3429034"/>
                </a:cubicBezTo>
                <a:cubicBezTo>
                  <a:pt x="408056" y="3429034"/>
                  <a:pt x="424656" y="3440098"/>
                  <a:pt x="424656" y="3460386"/>
                </a:cubicBezTo>
                <a:close/>
                <a:moveTo>
                  <a:pt x="424664" y="3279761"/>
                </a:moveTo>
                <a:cubicBezTo>
                  <a:pt x="424664" y="3298956"/>
                  <a:pt x="408066" y="3316229"/>
                  <a:pt x="393312" y="3316229"/>
                </a:cubicBezTo>
                <a:cubicBezTo>
                  <a:pt x="373025" y="3316229"/>
                  <a:pt x="358270" y="3298956"/>
                  <a:pt x="358270" y="3279761"/>
                </a:cubicBezTo>
                <a:cubicBezTo>
                  <a:pt x="358270" y="3258649"/>
                  <a:pt x="373025" y="3241376"/>
                  <a:pt x="393312" y="3241376"/>
                </a:cubicBezTo>
                <a:cubicBezTo>
                  <a:pt x="408066" y="3241376"/>
                  <a:pt x="424664" y="3258649"/>
                  <a:pt x="424664" y="3279761"/>
                </a:cubicBezTo>
                <a:close/>
                <a:moveTo>
                  <a:pt x="424676" y="3099647"/>
                </a:moveTo>
                <a:cubicBezTo>
                  <a:pt x="424676" y="3121300"/>
                  <a:pt x="408079" y="3137046"/>
                  <a:pt x="393325" y="3137046"/>
                </a:cubicBezTo>
                <a:cubicBezTo>
                  <a:pt x="373037" y="3137046"/>
                  <a:pt x="358283" y="3121300"/>
                  <a:pt x="358283" y="3099647"/>
                </a:cubicBezTo>
                <a:cubicBezTo>
                  <a:pt x="358283" y="3079964"/>
                  <a:pt x="373037" y="3062248"/>
                  <a:pt x="393325" y="3062248"/>
                </a:cubicBezTo>
                <a:cubicBezTo>
                  <a:pt x="408079" y="3062248"/>
                  <a:pt x="424676" y="3079964"/>
                  <a:pt x="424676" y="3099647"/>
                </a:cubicBezTo>
                <a:close/>
                <a:moveTo>
                  <a:pt x="424692" y="2918160"/>
                </a:moveTo>
                <a:cubicBezTo>
                  <a:pt x="424692" y="2938447"/>
                  <a:pt x="408091" y="2949514"/>
                  <a:pt x="393337" y="2949514"/>
                </a:cubicBezTo>
                <a:cubicBezTo>
                  <a:pt x="373050" y="2949514"/>
                  <a:pt x="358296" y="2938447"/>
                  <a:pt x="358296" y="2918160"/>
                </a:cubicBezTo>
                <a:cubicBezTo>
                  <a:pt x="358296" y="2899716"/>
                  <a:pt x="373050" y="2883118"/>
                  <a:pt x="393337" y="2883118"/>
                </a:cubicBezTo>
                <a:cubicBezTo>
                  <a:pt x="408091" y="2883118"/>
                  <a:pt x="424692" y="2899716"/>
                  <a:pt x="424692" y="2918160"/>
                </a:cubicBezTo>
                <a:close/>
                <a:moveTo>
                  <a:pt x="424704" y="2739035"/>
                </a:moveTo>
                <a:cubicBezTo>
                  <a:pt x="424704" y="2755632"/>
                  <a:pt x="408107" y="2770389"/>
                  <a:pt x="389663" y="2770389"/>
                </a:cubicBezTo>
                <a:cubicBezTo>
                  <a:pt x="373065" y="2770389"/>
                  <a:pt x="358311" y="2755632"/>
                  <a:pt x="358311" y="2739035"/>
                </a:cubicBezTo>
                <a:cubicBezTo>
                  <a:pt x="358311" y="2720591"/>
                  <a:pt x="373065" y="2703993"/>
                  <a:pt x="389663" y="2703993"/>
                </a:cubicBezTo>
                <a:cubicBezTo>
                  <a:pt x="408107" y="2703993"/>
                  <a:pt x="424704" y="2720591"/>
                  <a:pt x="424704" y="2739035"/>
                </a:cubicBezTo>
                <a:close/>
                <a:moveTo>
                  <a:pt x="424719" y="2559902"/>
                </a:moveTo>
                <a:cubicBezTo>
                  <a:pt x="424719" y="2574656"/>
                  <a:pt x="408119" y="2591256"/>
                  <a:pt x="389678" y="2591256"/>
                </a:cubicBezTo>
                <a:cubicBezTo>
                  <a:pt x="373078" y="2591256"/>
                  <a:pt x="358324" y="2574656"/>
                  <a:pt x="358324" y="2559902"/>
                </a:cubicBezTo>
                <a:cubicBezTo>
                  <a:pt x="358324" y="2539614"/>
                  <a:pt x="373078" y="2524860"/>
                  <a:pt x="389678" y="2524860"/>
                </a:cubicBezTo>
                <a:cubicBezTo>
                  <a:pt x="408119" y="2524860"/>
                  <a:pt x="424719" y="2539614"/>
                  <a:pt x="424719" y="2559902"/>
                </a:cubicBezTo>
                <a:close/>
                <a:moveTo>
                  <a:pt x="424735" y="2377087"/>
                </a:moveTo>
                <a:cubicBezTo>
                  <a:pt x="424735" y="2395531"/>
                  <a:pt x="408134" y="2412131"/>
                  <a:pt x="389693" y="2412131"/>
                </a:cubicBezTo>
                <a:cubicBezTo>
                  <a:pt x="373093" y="2412131"/>
                  <a:pt x="358339" y="2395531"/>
                  <a:pt x="358339" y="2377087"/>
                </a:cubicBezTo>
                <a:cubicBezTo>
                  <a:pt x="358339" y="2360489"/>
                  <a:pt x="373093" y="2345735"/>
                  <a:pt x="389693" y="2345735"/>
                </a:cubicBezTo>
                <a:cubicBezTo>
                  <a:pt x="408134" y="2345735"/>
                  <a:pt x="424735" y="2360489"/>
                  <a:pt x="424735" y="2377087"/>
                </a:cubicBezTo>
                <a:close/>
                <a:moveTo>
                  <a:pt x="424750" y="2197954"/>
                </a:moveTo>
                <a:cubicBezTo>
                  <a:pt x="424750" y="2216398"/>
                  <a:pt x="408150" y="2232998"/>
                  <a:pt x="389708" y="2232998"/>
                </a:cubicBezTo>
                <a:cubicBezTo>
                  <a:pt x="373108" y="2232998"/>
                  <a:pt x="358354" y="2216398"/>
                  <a:pt x="358354" y="2197954"/>
                </a:cubicBezTo>
                <a:cubicBezTo>
                  <a:pt x="358354" y="2181356"/>
                  <a:pt x="373108" y="2166602"/>
                  <a:pt x="389708" y="2166602"/>
                </a:cubicBezTo>
                <a:cubicBezTo>
                  <a:pt x="408150" y="2166602"/>
                  <a:pt x="424750" y="2181356"/>
                  <a:pt x="424750" y="2197954"/>
                </a:cubicBezTo>
                <a:close/>
                <a:moveTo>
                  <a:pt x="424760" y="2016986"/>
                </a:moveTo>
                <a:cubicBezTo>
                  <a:pt x="424760" y="2037273"/>
                  <a:pt x="408162" y="2053873"/>
                  <a:pt x="389718" y="2053873"/>
                </a:cubicBezTo>
                <a:cubicBezTo>
                  <a:pt x="373121" y="2053873"/>
                  <a:pt x="358367" y="2037273"/>
                  <a:pt x="358367" y="2016986"/>
                </a:cubicBezTo>
                <a:cubicBezTo>
                  <a:pt x="358367" y="1998542"/>
                  <a:pt x="373121" y="1987477"/>
                  <a:pt x="389718" y="1987477"/>
                </a:cubicBezTo>
                <a:cubicBezTo>
                  <a:pt x="408162" y="1987477"/>
                  <a:pt x="424760" y="1998542"/>
                  <a:pt x="424760" y="2016986"/>
                </a:cubicBezTo>
                <a:close/>
                <a:moveTo>
                  <a:pt x="424772" y="1837218"/>
                </a:moveTo>
                <a:cubicBezTo>
                  <a:pt x="424772" y="1858871"/>
                  <a:pt x="408172" y="1874619"/>
                  <a:pt x="389731" y="1874619"/>
                </a:cubicBezTo>
                <a:cubicBezTo>
                  <a:pt x="373131" y="1874619"/>
                  <a:pt x="358377" y="1858871"/>
                  <a:pt x="358377" y="1837218"/>
                </a:cubicBezTo>
                <a:cubicBezTo>
                  <a:pt x="358377" y="1817535"/>
                  <a:pt x="373131" y="1799819"/>
                  <a:pt x="389731" y="1799819"/>
                </a:cubicBezTo>
                <a:cubicBezTo>
                  <a:pt x="408172" y="1799819"/>
                  <a:pt x="424772" y="1817535"/>
                  <a:pt x="424772" y="1837218"/>
                </a:cubicBezTo>
                <a:close/>
                <a:moveTo>
                  <a:pt x="603801" y="3279761"/>
                </a:moveTo>
                <a:cubicBezTo>
                  <a:pt x="603801" y="3298956"/>
                  <a:pt x="587201" y="3316229"/>
                  <a:pt x="572447" y="3316229"/>
                </a:cubicBezTo>
                <a:cubicBezTo>
                  <a:pt x="552160" y="3316229"/>
                  <a:pt x="537406" y="3298956"/>
                  <a:pt x="537406" y="3279761"/>
                </a:cubicBezTo>
                <a:cubicBezTo>
                  <a:pt x="537406" y="3258649"/>
                  <a:pt x="552160" y="3241376"/>
                  <a:pt x="572447" y="3241376"/>
                </a:cubicBezTo>
                <a:cubicBezTo>
                  <a:pt x="587201" y="3241376"/>
                  <a:pt x="603801" y="3258649"/>
                  <a:pt x="603801" y="3279761"/>
                </a:cubicBezTo>
                <a:close/>
                <a:moveTo>
                  <a:pt x="603817" y="3099647"/>
                </a:moveTo>
                <a:cubicBezTo>
                  <a:pt x="603817" y="3121300"/>
                  <a:pt x="587216" y="3137046"/>
                  <a:pt x="572462" y="3137046"/>
                </a:cubicBezTo>
                <a:cubicBezTo>
                  <a:pt x="552172" y="3137046"/>
                  <a:pt x="537418" y="3121300"/>
                  <a:pt x="537418" y="3099647"/>
                </a:cubicBezTo>
                <a:cubicBezTo>
                  <a:pt x="537418" y="3079964"/>
                  <a:pt x="552172" y="3062248"/>
                  <a:pt x="572462" y="3062248"/>
                </a:cubicBezTo>
                <a:cubicBezTo>
                  <a:pt x="587216" y="3062248"/>
                  <a:pt x="603817" y="3079964"/>
                  <a:pt x="603817" y="3099647"/>
                </a:cubicBezTo>
                <a:close/>
                <a:moveTo>
                  <a:pt x="603829" y="2918160"/>
                </a:moveTo>
                <a:cubicBezTo>
                  <a:pt x="603829" y="2938447"/>
                  <a:pt x="587232" y="2949514"/>
                  <a:pt x="572475" y="2949514"/>
                </a:cubicBezTo>
                <a:cubicBezTo>
                  <a:pt x="552187" y="2949514"/>
                  <a:pt x="537433" y="2938447"/>
                  <a:pt x="537433" y="2918160"/>
                </a:cubicBezTo>
                <a:cubicBezTo>
                  <a:pt x="537433" y="2899716"/>
                  <a:pt x="552187" y="2883118"/>
                  <a:pt x="572475" y="2883118"/>
                </a:cubicBezTo>
                <a:cubicBezTo>
                  <a:pt x="587232" y="2883118"/>
                  <a:pt x="603829" y="2899716"/>
                  <a:pt x="603829" y="2918160"/>
                </a:cubicBezTo>
                <a:close/>
                <a:moveTo>
                  <a:pt x="603847" y="2739035"/>
                </a:moveTo>
                <a:cubicBezTo>
                  <a:pt x="603847" y="2755632"/>
                  <a:pt x="587247" y="2770389"/>
                  <a:pt x="572490" y="2770389"/>
                </a:cubicBezTo>
                <a:cubicBezTo>
                  <a:pt x="552203" y="2770389"/>
                  <a:pt x="537449" y="2755632"/>
                  <a:pt x="537449" y="2739035"/>
                </a:cubicBezTo>
                <a:cubicBezTo>
                  <a:pt x="537449" y="2720591"/>
                  <a:pt x="552203" y="2703993"/>
                  <a:pt x="572490" y="2703993"/>
                </a:cubicBezTo>
                <a:cubicBezTo>
                  <a:pt x="587247" y="2703993"/>
                  <a:pt x="603847" y="2720591"/>
                  <a:pt x="603847" y="2739035"/>
                </a:cubicBezTo>
                <a:close/>
                <a:moveTo>
                  <a:pt x="603865" y="2559902"/>
                </a:moveTo>
                <a:cubicBezTo>
                  <a:pt x="603865" y="2574656"/>
                  <a:pt x="587264" y="2591256"/>
                  <a:pt x="572508" y="2591256"/>
                </a:cubicBezTo>
                <a:cubicBezTo>
                  <a:pt x="552220" y="2591256"/>
                  <a:pt x="537466" y="2574656"/>
                  <a:pt x="537466" y="2559902"/>
                </a:cubicBezTo>
                <a:cubicBezTo>
                  <a:pt x="537466" y="2539614"/>
                  <a:pt x="552220" y="2524860"/>
                  <a:pt x="572508" y="2524860"/>
                </a:cubicBezTo>
                <a:cubicBezTo>
                  <a:pt x="587264" y="2524860"/>
                  <a:pt x="603865" y="2539614"/>
                  <a:pt x="603865" y="2559902"/>
                </a:cubicBezTo>
                <a:close/>
                <a:moveTo>
                  <a:pt x="603880" y="2377087"/>
                </a:moveTo>
                <a:cubicBezTo>
                  <a:pt x="603880" y="2395531"/>
                  <a:pt x="587280" y="2412131"/>
                  <a:pt x="572526" y="2412131"/>
                </a:cubicBezTo>
                <a:cubicBezTo>
                  <a:pt x="552236" y="2412131"/>
                  <a:pt x="537484" y="2395531"/>
                  <a:pt x="537484" y="2377087"/>
                </a:cubicBezTo>
                <a:cubicBezTo>
                  <a:pt x="537484" y="2360489"/>
                  <a:pt x="552236" y="2345735"/>
                  <a:pt x="572526" y="2345735"/>
                </a:cubicBezTo>
                <a:cubicBezTo>
                  <a:pt x="587280" y="2345735"/>
                  <a:pt x="603880" y="2360489"/>
                  <a:pt x="603880" y="2377087"/>
                </a:cubicBezTo>
                <a:close/>
                <a:moveTo>
                  <a:pt x="603897" y="2197954"/>
                </a:moveTo>
                <a:cubicBezTo>
                  <a:pt x="603897" y="2216398"/>
                  <a:pt x="587300" y="2232998"/>
                  <a:pt x="572543" y="2232998"/>
                </a:cubicBezTo>
                <a:cubicBezTo>
                  <a:pt x="552253" y="2232998"/>
                  <a:pt x="537502" y="2216398"/>
                  <a:pt x="537502" y="2197954"/>
                </a:cubicBezTo>
                <a:cubicBezTo>
                  <a:pt x="537502" y="2181356"/>
                  <a:pt x="552253" y="2166602"/>
                  <a:pt x="572543" y="2166602"/>
                </a:cubicBezTo>
                <a:cubicBezTo>
                  <a:pt x="587300" y="2166602"/>
                  <a:pt x="603897" y="2181356"/>
                  <a:pt x="603897" y="2197954"/>
                </a:cubicBezTo>
                <a:close/>
                <a:moveTo>
                  <a:pt x="603913" y="2016986"/>
                </a:moveTo>
                <a:cubicBezTo>
                  <a:pt x="603913" y="2037273"/>
                  <a:pt x="587312" y="2053873"/>
                  <a:pt x="572556" y="2053873"/>
                </a:cubicBezTo>
                <a:cubicBezTo>
                  <a:pt x="552266" y="2053873"/>
                  <a:pt x="537514" y="2037273"/>
                  <a:pt x="537514" y="2016986"/>
                </a:cubicBezTo>
                <a:cubicBezTo>
                  <a:pt x="537514" y="1998542"/>
                  <a:pt x="552266" y="1987477"/>
                  <a:pt x="572556" y="1987477"/>
                </a:cubicBezTo>
                <a:cubicBezTo>
                  <a:pt x="587312" y="1987477"/>
                  <a:pt x="603913" y="1998542"/>
                  <a:pt x="603913" y="2016986"/>
                </a:cubicBezTo>
                <a:close/>
                <a:moveTo>
                  <a:pt x="603923" y="1837218"/>
                </a:moveTo>
                <a:cubicBezTo>
                  <a:pt x="603923" y="1858871"/>
                  <a:pt x="587325" y="1874619"/>
                  <a:pt x="572569" y="1874619"/>
                </a:cubicBezTo>
                <a:cubicBezTo>
                  <a:pt x="552281" y="1874619"/>
                  <a:pt x="537530" y="1858871"/>
                  <a:pt x="537530" y="1837218"/>
                </a:cubicBezTo>
                <a:cubicBezTo>
                  <a:pt x="537530" y="1817535"/>
                  <a:pt x="552281" y="1799819"/>
                  <a:pt x="572569" y="1799819"/>
                </a:cubicBezTo>
                <a:cubicBezTo>
                  <a:pt x="587325" y="1799819"/>
                  <a:pt x="603923" y="1817535"/>
                  <a:pt x="603923" y="1837218"/>
                </a:cubicBezTo>
                <a:close/>
                <a:moveTo>
                  <a:pt x="782937" y="3099647"/>
                </a:moveTo>
                <a:cubicBezTo>
                  <a:pt x="782937" y="3121300"/>
                  <a:pt x="771872" y="3137046"/>
                  <a:pt x="751585" y="3137046"/>
                </a:cubicBezTo>
                <a:cubicBezTo>
                  <a:pt x="733143" y="3137046"/>
                  <a:pt x="716546" y="3121300"/>
                  <a:pt x="716546" y="3099647"/>
                </a:cubicBezTo>
                <a:cubicBezTo>
                  <a:pt x="716546" y="3079964"/>
                  <a:pt x="733143" y="3062248"/>
                  <a:pt x="751585" y="3062248"/>
                </a:cubicBezTo>
                <a:cubicBezTo>
                  <a:pt x="771872" y="3062248"/>
                  <a:pt x="782937" y="3079964"/>
                  <a:pt x="782937" y="3099647"/>
                </a:cubicBezTo>
                <a:close/>
                <a:moveTo>
                  <a:pt x="782952" y="2918160"/>
                </a:moveTo>
                <a:cubicBezTo>
                  <a:pt x="782952" y="2938447"/>
                  <a:pt x="771887" y="2949514"/>
                  <a:pt x="751597" y="2949514"/>
                </a:cubicBezTo>
                <a:cubicBezTo>
                  <a:pt x="733156" y="2949514"/>
                  <a:pt x="716558" y="2938447"/>
                  <a:pt x="716558" y="2918160"/>
                </a:cubicBezTo>
                <a:cubicBezTo>
                  <a:pt x="716558" y="2899716"/>
                  <a:pt x="733156" y="2883118"/>
                  <a:pt x="751597" y="2883118"/>
                </a:cubicBezTo>
                <a:cubicBezTo>
                  <a:pt x="771887" y="2883118"/>
                  <a:pt x="782952" y="2899716"/>
                  <a:pt x="782952" y="2918160"/>
                </a:cubicBezTo>
                <a:close/>
                <a:moveTo>
                  <a:pt x="782969" y="2739035"/>
                </a:moveTo>
                <a:cubicBezTo>
                  <a:pt x="782969" y="2755632"/>
                  <a:pt x="771903" y="2770389"/>
                  <a:pt x="751615" y="2770389"/>
                </a:cubicBezTo>
                <a:cubicBezTo>
                  <a:pt x="733174" y="2770389"/>
                  <a:pt x="716576" y="2755632"/>
                  <a:pt x="716576" y="2739035"/>
                </a:cubicBezTo>
                <a:cubicBezTo>
                  <a:pt x="716576" y="2720591"/>
                  <a:pt x="733174" y="2703993"/>
                  <a:pt x="751615" y="2703993"/>
                </a:cubicBezTo>
                <a:cubicBezTo>
                  <a:pt x="771903" y="2703993"/>
                  <a:pt x="782969" y="2720591"/>
                  <a:pt x="782969" y="2739035"/>
                </a:cubicBezTo>
                <a:close/>
                <a:moveTo>
                  <a:pt x="782987" y="2559902"/>
                </a:moveTo>
                <a:cubicBezTo>
                  <a:pt x="782987" y="2574656"/>
                  <a:pt x="768230" y="2591256"/>
                  <a:pt x="751633" y="2591256"/>
                </a:cubicBezTo>
                <a:cubicBezTo>
                  <a:pt x="733192" y="2591256"/>
                  <a:pt x="716591" y="2574656"/>
                  <a:pt x="716591" y="2559902"/>
                </a:cubicBezTo>
                <a:cubicBezTo>
                  <a:pt x="716591" y="2539614"/>
                  <a:pt x="733192" y="2524860"/>
                  <a:pt x="751633" y="2524860"/>
                </a:cubicBezTo>
                <a:cubicBezTo>
                  <a:pt x="768230" y="2524860"/>
                  <a:pt x="782987" y="2539614"/>
                  <a:pt x="782987" y="2559902"/>
                </a:cubicBezTo>
                <a:close/>
                <a:moveTo>
                  <a:pt x="783002" y="2377087"/>
                </a:moveTo>
                <a:cubicBezTo>
                  <a:pt x="783002" y="2395531"/>
                  <a:pt x="768246" y="2412131"/>
                  <a:pt x="751648" y="2412131"/>
                </a:cubicBezTo>
                <a:cubicBezTo>
                  <a:pt x="733207" y="2412131"/>
                  <a:pt x="716609" y="2395531"/>
                  <a:pt x="716609" y="2377087"/>
                </a:cubicBezTo>
                <a:cubicBezTo>
                  <a:pt x="716609" y="2360489"/>
                  <a:pt x="733207" y="2345735"/>
                  <a:pt x="751648" y="2345735"/>
                </a:cubicBezTo>
                <a:cubicBezTo>
                  <a:pt x="768246" y="2345735"/>
                  <a:pt x="783002" y="2360489"/>
                  <a:pt x="783002" y="2377087"/>
                </a:cubicBezTo>
                <a:close/>
                <a:moveTo>
                  <a:pt x="783017" y="2197954"/>
                </a:moveTo>
                <a:cubicBezTo>
                  <a:pt x="783017" y="2216398"/>
                  <a:pt x="768266" y="2232998"/>
                  <a:pt x="751668" y="2232998"/>
                </a:cubicBezTo>
                <a:cubicBezTo>
                  <a:pt x="733224" y="2232998"/>
                  <a:pt x="716627" y="2216398"/>
                  <a:pt x="716627" y="2197954"/>
                </a:cubicBezTo>
                <a:cubicBezTo>
                  <a:pt x="716627" y="2181356"/>
                  <a:pt x="733224" y="2166602"/>
                  <a:pt x="751668" y="2166602"/>
                </a:cubicBezTo>
                <a:cubicBezTo>
                  <a:pt x="768266" y="2166602"/>
                  <a:pt x="783017" y="2177667"/>
                  <a:pt x="783017" y="2197954"/>
                </a:cubicBezTo>
                <a:close/>
                <a:moveTo>
                  <a:pt x="783033" y="2016986"/>
                </a:moveTo>
                <a:cubicBezTo>
                  <a:pt x="783033" y="2037273"/>
                  <a:pt x="768281" y="2053873"/>
                  <a:pt x="751678" y="2053873"/>
                </a:cubicBezTo>
                <a:cubicBezTo>
                  <a:pt x="733234" y="2053873"/>
                  <a:pt x="716639" y="2037273"/>
                  <a:pt x="716639" y="2016986"/>
                </a:cubicBezTo>
                <a:cubicBezTo>
                  <a:pt x="716639" y="1998542"/>
                  <a:pt x="733234" y="1987477"/>
                  <a:pt x="751678" y="1987477"/>
                </a:cubicBezTo>
                <a:cubicBezTo>
                  <a:pt x="768281" y="1987477"/>
                  <a:pt x="783033" y="1998542"/>
                  <a:pt x="783033" y="2016986"/>
                </a:cubicBezTo>
                <a:close/>
                <a:moveTo>
                  <a:pt x="783048" y="1837218"/>
                </a:moveTo>
                <a:cubicBezTo>
                  <a:pt x="783048" y="1858871"/>
                  <a:pt x="768291" y="1874619"/>
                  <a:pt x="751694" y="1874619"/>
                </a:cubicBezTo>
                <a:cubicBezTo>
                  <a:pt x="733250" y="1874619"/>
                  <a:pt x="716652" y="1858871"/>
                  <a:pt x="716652" y="1837218"/>
                </a:cubicBezTo>
                <a:cubicBezTo>
                  <a:pt x="716652" y="1817535"/>
                  <a:pt x="733250" y="1799819"/>
                  <a:pt x="751694" y="1799819"/>
                </a:cubicBezTo>
                <a:cubicBezTo>
                  <a:pt x="768291" y="1799819"/>
                  <a:pt x="783048" y="1817535"/>
                  <a:pt x="783048" y="1837218"/>
                </a:cubicBezTo>
                <a:close/>
                <a:moveTo>
                  <a:pt x="783050" y="1658088"/>
                </a:moveTo>
                <a:cubicBezTo>
                  <a:pt x="783050" y="1679741"/>
                  <a:pt x="768299" y="1695489"/>
                  <a:pt x="751701" y="1695489"/>
                </a:cubicBezTo>
                <a:cubicBezTo>
                  <a:pt x="733262" y="1695489"/>
                  <a:pt x="716660" y="1679741"/>
                  <a:pt x="716660" y="1658088"/>
                </a:cubicBezTo>
                <a:cubicBezTo>
                  <a:pt x="716660" y="1638402"/>
                  <a:pt x="733262" y="1620687"/>
                  <a:pt x="751701" y="1620687"/>
                </a:cubicBezTo>
                <a:cubicBezTo>
                  <a:pt x="768299" y="1620687"/>
                  <a:pt x="783050" y="1638402"/>
                  <a:pt x="783050" y="1658088"/>
                </a:cubicBezTo>
                <a:close/>
                <a:moveTo>
                  <a:pt x="962120" y="2559902"/>
                </a:moveTo>
                <a:cubicBezTo>
                  <a:pt x="962120" y="2574656"/>
                  <a:pt x="951050" y="2591256"/>
                  <a:pt x="930765" y="2591256"/>
                </a:cubicBezTo>
                <a:cubicBezTo>
                  <a:pt x="912322" y="2591256"/>
                  <a:pt x="895721" y="2574656"/>
                  <a:pt x="895721" y="2559902"/>
                </a:cubicBezTo>
                <a:cubicBezTo>
                  <a:pt x="895721" y="2539614"/>
                  <a:pt x="912322" y="2524860"/>
                  <a:pt x="930765" y="2524860"/>
                </a:cubicBezTo>
                <a:cubicBezTo>
                  <a:pt x="951050" y="2524860"/>
                  <a:pt x="962120" y="2539614"/>
                  <a:pt x="962120" y="2559902"/>
                </a:cubicBezTo>
                <a:close/>
                <a:moveTo>
                  <a:pt x="962135" y="2377087"/>
                </a:moveTo>
                <a:cubicBezTo>
                  <a:pt x="962135" y="2395531"/>
                  <a:pt x="951068" y="2412131"/>
                  <a:pt x="930781" y="2412131"/>
                </a:cubicBezTo>
                <a:cubicBezTo>
                  <a:pt x="912339" y="2412131"/>
                  <a:pt x="895742" y="2395531"/>
                  <a:pt x="895742" y="2377087"/>
                </a:cubicBezTo>
                <a:cubicBezTo>
                  <a:pt x="895742" y="2360489"/>
                  <a:pt x="912339" y="2345735"/>
                  <a:pt x="930781" y="2345735"/>
                </a:cubicBezTo>
                <a:cubicBezTo>
                  <a:pt x="951068" y="2345735"/>
                  <a:pt x="962135" y="2360489"/>
                  <a:pt x="962135" y="2377087"/>
                </a:cubicBezTo>
                <a:close/>
                <a:moveTo>
                  <a:pt x="962153" y="2197954"/>
                </a:moveTo>
                <a:cubicBezTo>
                  <a:pt x="962153" y="2216398"/>
                  <a:pt x="951088" y="2232998"/>
                  <a:pt x="930798" y="2232998"/>
                </a:cubicBezTo>
                <a:cubicBezTo>
                  <a:pt x="912357" y="2232998"/>
                  <a:pt x="895759" y="2216398"/>
                  <a:pt x="895759" y="2197954"/>
                </a:cubicBezTo>
                <a:cubicBezTo>
                  <a:pt x="895759" y="2177667"/>
                  <a:pt x="912357" y="2166602"/>
                  <a:pt x="930798" y="2166602"/>
                </a:cubicBezTo>
                <a:cubicBezTo>
                  <a:pt x="951088" y="2166602"/>
                  <a:pt x="962153" y="2177667"/>
                  <a:pt x="962153" y="2197954"/>
                </a:cubicBezTo>
                <a:close/>
                <a:moveTo>
                  <a:pt x="962165" y="2016986"/>
                </a:moveTo>
                <a:cubicBezTo>
                  <a:pt x="962165" y="2037273"/>
                  <a:pt x="951101" y="2053873"/>
                  <a:pt x="930813" y="2053873"/>
                </a:cubicBezTo>
                <a:cubicBezTo>
                  <a:pt x="912370" y="2053873"/>
                  <a:pt x="895772" y="2037273"/>
                  <a:pt x="895772" y="2016986"/>
                </a:cubicBezTo>
                <a:cubicBezTo>
                  <a:pt x="895772" y="1998542"/>
                  <a:pt x="912370" y="1987477"/>
                  <a:pt x="930813" y="1987477"/>
                </a:cubicBezTo>
                <a:cubicBezTo>
                  <a:pt x="951101" y="1987477"/>
                  <a:pt x="962165" y="1998542"/>
                  <a:pt x="962165" y="2016986"/>
                </a:cubicBezTo>
                <a:close/>
                <a:moveTo>
                  <a:pt x="962180" y="1837218"/>
                </a:moveTo>
                <a:cubicBezTo>
                  <a:pt x="962180" y="1858871"/>
                  <a:pt x="951111" y="1874619"/>
                  <a:pt x="930826" y="1874619"/>
                </a:cubicBezTo>
                <a:cubicBezTo>
                  <a:pt x="912385" y="1874619"/>
                  <a:pt x="895782" y="1858871"/>
                  <a:pt x="895782" y="1837218"/>
                </a:cubicBezTo>
                <a:cubicBezTo>
                  <a:pt x="895782" y="1817535"/>
                  <a:pt x="912385" y="1799819"/>
                  <a:pt x="930826" y="1799819"/>
                </a:cubicBezTo>
                <a:cubicBezTo>
                  <a:pt x="951111" y="1799819"/>
                  <a:pt x="962180" y="1817535"/>
                  <a:pt x="962180" y="1837218"/>
                </a:cubicBezTo>
                <a:close/>
                <a:moveTo>
                  <a:pt x="962188" y="1658088"/>
                </a:moveTo>
                <a:cubicBezTo>
                  <a:pt x="962188" y="1679741"/>
                  <a:pt x="951119" y="1695489"/>
                  <a:pt x="930841" y="1695489"/>
                </a:cubicBezTo>
                <a:cubicBezTo>
                  <a:pt x="912397" y="1695489"/>
                  <a:pt x="895792" y="1679741"/>
                  <a:pt x="895792" y="1658088"/>
                </a:cubicBezTo>
                <a:cubicBezTo>
                  <a:pt x="895792" y="1638402"/>
                  <a:pt x="912397" y="1620687"/>
                  <a:pt x="930841" y="1620687"/>
                </a:cubicBezTo>
                <a:cubicBezTo>
                  <a:pt x="951119" y="1620687"/>
                  <a:pt x="962188" y="1638402"/>
                  <a:pt x="962188" y="1658088"/>
                </a:cubicBezTo>
                <a:close/>
                <a:moveTo>
                  <a:pt x="962193" y="1476603"/>
                </a:moveTo>
                <a:cubicBezTo>
                  <a:pt x="962193" y="1496890"/>
                  <a:pt x="951121" y="1507957"/>
                  <a:pt x="930846" y="1507957"/>
                </a:cubicBezTo>
                <a:cubicBezTo>
                  <a:pt x="912400" y="1507957"/>
                  <a:pt x="895792" y="1496890"/>
                  <a:pt x="895792" y="1476603"/>
                </a:cubicBezTo>
                <a:cubicBezTo>
                  <a:pt x="895792" y="1456316"/>
                  <a:pt x="912400" y="1441562"/>
                  <a:pt x="930846" y="1441562"/>
                </a:cubicBezTo>
                <a:cubicBezTo>
                  <a:pt x="951121" y="1441562"/>
                  <a:pt x="962193" y="1456316"/>
                  <a:pt x="962193" y="1476603"/>
                </a:cubicBezTo>
                <a:close/>
                <a:moveTo>
                  <a:pt x="970475" y="3099647"/>
                </a:moveTo>
                <a:cubicBezTo>
                  <a:pt x="970475" y="3121300"/>
                  <a:pt x="954727" y="3137046"/>
                  <a:pt x="933074" y="3137046"/>
                </a:cubicBezTo>
                <a:cubicBezTo>
                  <a:pt x="913391" y="3137046"/>
                  <a:pt x="895676" y="3121300"/>
                  <a:pt x="895676" y="3099647"/>
                </a:cubicBezTo>
                <a:cubicBezTo>
                  <a:pt x="895676" y="3079964"/>
                  <a:pt x="913391" y="3062248"/>
                  <a:pt x="933074" y="3062248"/>
                </a:cubicBezTo>
                <a:cubicBezTo>
                  <a:pt x="954727" y="3062248"/>
                  <a:pt x="970475" y="3079964"/>
                  <a:pt x="970475" y="3099647"/>
                </a:cubicBezTo>
                <a:close/>
                <a:moveTo>
                  <a:pt x="970488" y="2918160"/>
                </a:moveTo>
                <a:cubicBezTo>
                  <a:pt x="970488" y="2938447"/>
                  <a:pt x="954743" y="2949514"/>
                  <a:pt x="933092" y="2949514"/>
                </a:cubicBezTo>
                <a:cubicBezTo>
                  <a:pt x="913406" y="2949514"/>
                  <a:pt x="895694" y="2938447"/>
                  <a:pt x="895694" y="2918160"/>
                </a:cubicBezTo>
                <a:cubicBezTo>
                  <a:pt x="895694" y="2899716"/>
                  <a:pt x="913406" y="2883118"/>
                  <a:pt x="933092" y="2883118"/>
                </a:cubicBezTo>
                <a:cubicBezTo>
                  <a:pt x="954743" y="2883118"/>
                  <a:pt x="970488" y="2899716"/>
                  <a:pt x="970488" y="2918160"/>
                </a:cubicBezTo>
                <a:close/>
                <a:moveTo>
                  <a:pt x="970506" y="2739035"/>
                </a:moveTo>
                <a:cubicBezTo>
                  <a:pt x="970506" y="2755632"/>
                  <a:pt x="954758" y="2770389"/>
                  <a:pt x="933105" y="2770389"/>
                </a:cubicBezTo>
                <a:cubicBezTo>
                  <a:pt x="913422" y="2770389"/>
                  <a:pt x="895706" y="2755632"/>
                  <a:pt x="895706" y="2739035"/>
                </a:cubicBezTo>
                <a:cubicBezTo>
                  <a:pt x="895706" y="2720591"/>
                  <a:pt x="913422" y="2703993"/>
                  <a:pt x="933105" y="2703993"/>
                </a:cubicBezTo>
                <a:cubicBezTo>
                  <a:pt x="954758" y="2703993"/>
                  <a:pt x="970506" y="2720591"/>
                  <a:pt x="970506" y="2739035"/>
                </a:cubicBezTo>
                <a:close/>
                <a:moveTo>
                  <a:pt x="1149621" y="2918160"/>
                </a:moveTo>
                <a:cubicBezTo>
                  <a:pt x="1149621" y="2938447"/>
                  <a:pt x="1133870" y="2949514"/>
                  <a:pt x="1112217" y="2949514"/>
                </a:cubicBezTo>
                <a:cubicBezTo>
                  <a:pt x="1092534" y="2949514"/>
                  <a:pt x="1074819" y="2938447"/>
                  <a:pt x="1074819" y="2918160"/>
                </a:cubicBezTo>
                <a:cubicBezTo>
                  <a:pt x="1074819" y="2899716"/>
                  <a:pt x="1092534" y="2883118"/>
                  <a:pt x="1112217" y="2883118"/>
                </a:cubicBezTo>
                <a:cubicBezTo>
                  <a:pt x="1133870" y="2883118"/>
                  <a:pt x="1149621" y="2899716"/>
                  <a:pt x="1149621" y="2918160"/>
                </a:cubicBezTo>
                <a:close/>
                <a:moveTo>
                  <a:pt x="1149636" y="2739035"/>
                </a:moveTo>
                <a:cubicBezTo>
                  <a:pt x="1149636" y="2755632"/>
                  <a:pt x="1133888" y="2770389"/>
                  <a:pt x="1112232" y="2770389"/>
                </a:cubicBezTo>
                <a:cubicBezTo>
                  <a:pt x="1092549" y="2770389"/>
                  <a:pt x="1074834" y="2755632"/>
                  <a:pt x="1074834" y="2739035"/>
                </a:cubicBezTo>
                <a:cubicBezTo>
                  <a:pt x="1074834" y="2720591"/>
                  <a:pt x="1092549" y="2703993"/>
                  <a:pt x="1112232" y="2703993"/>
                </a:cubicBezTo>
                <a:cubicBezTo>
                  <a:pt x="1133888" y="2703993"/>
                  <a:pt x="1149636" y="2720591"/>
                  <a:pt x="1149636" y="2739035"/>
                </a:cubicBezTo>
                <a:close/>
                <a:moveTo>
                  <a:pt x="1149654" y="2556212"/>
                </a:moveTo>
                <a:cubicBezTo>
                  <a:pt x="1149654" y="2574656"/>
                  <a:pt x="1133906" y="2591256"/>
                  <a:pt x="1112250" y="2591256"/>
                </a:cubicBezTo>
                <a:cubicBezTo>
                  <a:pt x="1092567" y="2591256"/>
                  <a:pt x="1074851" y="2574656"/>
                  <a:pt x="1074851" y="2556212"/>
                </a:cubicBezTo>
                <a:cubicBezTo>
                  <a:pt x="1074851" y="2539614"/>
                  <a:pt x="1092567" y="2524860"/>
                  <a:pt x="1112250" y="2524860"/>
                </a:cubicBezTo>
                <a:cubicBezTo>
                  <a:pt x="1133906" y="2524860"/>
                  <a:pt x="1149654" y="2539614"/>
                  <a:pt x="1149654" y="2556212"/>
                </a:cubicBezTo>
                <a:close/>
                <a:moveTo>
                  <a:pt x="1149671" y="2377087"/>
                </a:moveTo>
                <a:cubicBezTo>
                  <a:pt x="1149671" y="2395531"/>
                  <a:pt x="1133923" y="2412131"/>
                  <a:pt x="1112268" y="2412131"/>
                </a:cubicBezTo>
                <a:cubicBezTo>
                  <a:pt x="1092585" y="2412131"/>
                  <a:pt x="1074869" y="2395531"/>
                  <a:pt x="1074869" y="2377087"/>
                </a:cubicBezTo>
                <a:cubicBezTo>
                  <a:pt x="1074869" y="2360489"/>
                  <a:pt x="1092585" y="2345735"/>
                  <a:pt x="1112268" y="2345735"/>
                </a:cubicBezTo>
                <a:cubicBezTo>
                  <a:pt x="1133923" y="2345735"/>
                  <a:pt x="1149671" y="2360489"/>
                  <a:pt x="1149671" y="2377087"/>
                </a:cubicBezTo>
                <a:close/>
                <a:moveTo>
                  <a:pt x="1149689" y="2197954"/>
                </a:moveTo>
                <a:cubicBezTo>
                  <a:pt x="1149689" y="2216398"/>
                  <a:pt x="1133941" y="2232998"/>
                  <a:pt x="1112285" y="2232998"/>
                </a:cubicBezTo>
                <a:cubicBezTo>
                  <a:pt x="1092600" y="2232998"/>
                  <a:pt x="1074887" y="2216398"/>
                  <a:pt x="1074887" y="2197954"/>
                </a:cubicBezTo>
                <a:cubicBezTo>
                  <a:pt x="1074887" y="2177667"/>
                  <a:pt x="1092600" y="2166602"/>
                  <a:pt x="1112285" y="2166602"/>
                </a:cubicBezTo>
                <a:cubicBezTo>
                  <a:pt x="1133941" y="2166602"/>
                  <a:pt x="1149689" y="2177667"/>
                  <a:pt x="1149689" y="2197954"/>
                </a:cubicBezTo>
                <a:close/>
                <a:moveTo>
                  <a:pt x="1149702" y="2015410"/>
                </a:moveTo>
                <a:cubicBezTo>
                  <a:pt x="1149702" y="2036524"/>
                  <a:pt x="1133954" y="2053797"/>
                  <a:pt x="1112298" y="2053797"/>
                </a:cubicBezTo>
                <a:cubicBezTo>
                  <a:pt x="1092615" y="2053797"/>
                  <a:pt x="1074899" y="2036524"/>
                  <a:pt x="1074899" y="2015410"/>
                </a:cubicBezTo>
                <a:cubicBezTo>
                  <a:pt x="1074899" y="1996217"/>
                  <a:pt x="1092615" y="1978944"/>
                  <a:pt x="1112298" y="1978944"/>
                </a:cubicBezTo>
                <a:cubicBezTo>
                  <a:pt x="1133954" y="1978944"/>
                  <a:pt x="1149702" y="1996217"/>
                  <a:pt x="1149702" y="2015410"/>
                </a:cubicBezTo>
                <a:close/>
                <a:moveTo>
                  <a:pt x="1149714" y="1837218"/>
                </a:moveTo>
                <a:cubicBezTo>
                  <a:pt x="1149714" y="1858871"/>
                  <a:pt x="1133966" y="1874619"/>
                  <a:pt x="1112311" y="1874619"/>
                </a:cubicBezTo>
                <a:cubicBezTo>
                  <a:pt x="1092628" y="1874619"/>
                  <a:pt x="1074912" y="1858871"/>
                  <a:pt x="1074912" y="1837218"/>
                </a:cubicBezTo>
                <a:cubicBezTo>
                  <a:pt x="1074912" y="1817535"/>
                  <a:pt x="1092628" y="1799819"/>
                  <a:pt x="1112311" y="1799819"/>
                </a:cubicBezTo>
                <a:cubicBezTo>
                  <a:pt x="1133966" y="1799819"/>
                  <a:pt x="1149714" y="1817535"/>
                  <a:pt x="1149714" y="1837218"/>
                </a:cubicBezTo>
                <a:close/>
                <a:moveTo>
                  <a:pt x="1149729" y="1658088"/>
                </a:moveTo>
                <a:cubicBezTo>
                  <a:pt x="1149729" y="1679741"/>
                  <a:pt x="1133971" y="1695489"/>
                  <a:pt x="1112326" y="1695489"/>
                </a:cubicBezTo>
                <a:cubicBezTo>
                  <a:pt x="1092643" y="1695489"/>
                  <a:pt x="1074927" y="1679741"/>
                  <a:pt x="1074927" y="1658088"/>
                </a:cubicBezTo>
                <a:cubicBezTo>
                  <a:pt x="1074927" y="1638402"/>
                  <a:pt x="1092643" y="1620687"/>
                  <a:pt x="1112326" y="1620687"/>
                </a:cubicBezTo>
                <a:cubicBezTo>
                  <a:pt x="1133971" y="1620687"/>
                  <a:pt x="1149729" y="1638402"/>
                  <a:pt x="1149729" y="1658088"/>
                </a:cubicBezTo>
                <a:close/>
                <a:moveTo>
                  <a:pt x="1149732" y="1476603"/>
                </a:moveTo>
                <a:cubicBezTo>
                  <a:pt x="1149732" y="1496890"/>
                  <a:pt x="1133979" y="1507957"/>
                  <a:pt x="1112328" y="1507957"/>
                </a:cubicBezTo>
                <a:cubicBezTo>
                  <a:pt x="1092643" y="1507957"/>
                  <a:pt x="1074927" y="1496890"/>
                  <a:pt x="1074927" y="1476603"/>
                </a:cubicBezTo>
                <a:cubicBezTo>
                  <a:pt x="1074927" y="1456316"/>
                  <a:pt x="1092643" y="1441562"/>
                  <a:pt x="1112328" y="1441562"/>
                </a:cubicBezTo>
                <a:cubicBezTo>
                  <a:pt x="1133979" y="1441562"/>
                  <a:pt x="1149732" y="1456316"/>
                  <a:pt x="1149732" y="1476603"/>
                </a:cubicBezTo>
                <a:close/>
                <a:moveTo>
                  <a:pt x="1337342" y="2739035"/>
                </a:moveTo>
                <a:cubicBezTo>
                  <a:pt x="1337342" y="2755632"/>
                  <a:pt x="1320069" y="2770389"/>
                  <a:pt x="1298954" y="2770389"/>
                </a:cubicBezTo>
                <a:cubicBezTo>
                  <a:pt x="1279764" y="2770389"/>
                  <a:pt x="1262489" y="2755632"/>
                  <a:pt x="1262489" y="2739035"/>
                </a:cubicBezTo>
                <a:cubicBezTo>
                  <a:pt x="1262489" y="2720591"/>
                  <a:pt x="1279764" y="2703993"/>
                  <a:pt x="1298954" y="2703993"/>
                </a:cubicBezTo>
                <a:cubicBezTo>
                  <a:pt x="1320069" y="2703993"/>
                  <a:pt x="1337342" y="2720591"/>
                  <a:pt x="1337342" y="2739035"/>
                </a:cubicBezTo>
                <a:close/>
                <a:moveTo>
                  <a:pt x="1337357" y="2556212"/>
                </a:moveTo>
                <a:cubicBezTo>
                  <a:pt x="1337357" y="2574656"/>
                  <a:pt x="1320084" y="2591256"/>
                  <a:pt x="1298975" y="2591256"/>
                </a:cubicBezTo>
                <a:cubicBezTo>
                  <a:pt x="1279780" y="2591256"/>
                  <a:pt x="1262507" y="2574656"/>
                  <a:pt x="1262507" y="2556212"/>
                </a:cubicBezTo>
                <a:cubicBezTo>
                  <a:pt x="1262507" y="2539614"/>
                  <a:pt x="1279780" y="2524860"/>
                  <a:pt x="1298975" y="2524860"/>
                </a:cubicBezTo>
                <a:cubicBezTo>
                  <a:pt x="1320084" y="2524860"/>
                  <a:pt x="1337357" y="2539614"/>
                  <a:pt x="1337357" y="2556212"/>
                </a:cubicBezTo>
                <a:close/>
                <a:moveTo>
                  <a:pt x="1337375" y="2377087"/>
                </a:moveTo>
                <a:cubicBezTo>
                  <a:pt x="1337375" y="2395531"/>
                  <a:pt x="1320102" y="2412131"/>
                  <a:pt x="1298990" y="2412131"/>
                </a:cubicBezTo>
                <a:cubicBezTo>
                  <a:pt x="1279797" y="2412131"/>
                  <a:pt x="1262524" y="2395531"/>
                  <a:pt x="1262524" y="2377087"/>
                </a:cubicBezTo>
                <a:cubicBezTo>
                  <a:pt x="1262524" y="2360489"/>
                  <a:pt x="1279797" y="2345735"/>
                  <a:pt x="1298990" y="2345735"/>
                </a:cubicBezTo>
                <a:cubicBezTo>
                  <a:pt x="1320102" y="2345735"/>
                  <a:pt x="1337375" y="2360489"/>
                  <a:pt x="1337375" y="2377087"/>
                </a:cubicBezTo>
                <a:close/>
                <a:moveTo>
                  <a:pt x="1337390" y="2197954"/>
                </a:moveTo>
                <a:cubicBezTo>
                  <a:pt x="1337390" y="2216398"/>
                  <a:pt x="1320122" y="2232998"/>
                  <a:pt x="1299007" y="2232998"/>
                </a:cubicBezTo>
                <a:cubicBezTo>
                  <a:pt x="1279815" y="2232998"/>
                  <a:pt x="1262542" y="2216398"/>
                  <a:pt x="1262542" y="2197954"/>
                </a:cubicBezTo>
                <a:cubicBezTo>
                  <a:pt x="1262542" y="2177667"/>
                  <a:pt x="1279815" y="2166602"/>
                  <a:pt x="1299007" y="2166602"/>
                </a:cubicBezTo>
                <a:cubicBezTo>
                  <a:pt x="1320122" y="2166602"/>
                  <a:pt x="1337390" y="2177667"/>
                  <a:pt x="1337390" y="2197954"/>
                </a:cubicBezTo>
                <a:close/>
                <a:moveTo>
                  <a:pt x="1337402" y="2015410"/>
                </a:moveTo>
                <a:cubicBezTo>
                  <a:pt x="1337402" y="2036524"/>
                  <a:pt x="1320134" y="2053797"/>
                  <a:pt x="1299020" y="2053797"/>
                </a:cubicBezTo>
                <a:cubicBezTo>
                  <a:pt x="1279828" y="2053797"/>
                  <a:pt x="1262555" y="2036524"/>
                  <a:pt x="1262555" y="2015410"/>
                </a:cubicBezTo>
                <a:cubicBezTo>
                  <a:pt x="1262555" y="1996217"/>
                  <a:pt x="1279828" y="1978944"/>
                  <a:pt x="1299020" y="1978944"/>
                </a:cubicBezTo>
                <a:cubicBezTo>
                  <a:pt x="1320134" y="1978944"/>
                  <a:pt x="1337402" y="1996217"/>
                  <a:pt x="1337402" y="2015410"/>
                </a:cubicBezTo>
                <a:close/>
                <a:moveTo>
                  <a:pt x="1337418" y="1837218"/>
                </a:moveTo>
                <a:cubicBezTo>
                  <a:pt x="1337418" y="1858871"/>
                  <a:pt x="1320147" y="1874619"/>
                  <a:pt x="1299035" y="1874619"/>
                </a:cubicBezTo>
                <a:cubicBezTo>
                  <a:pt x="1279843" y="1874619"/>
                  <a:pt x="1262570" y="1858871"/>
                  <a:pt x="1262570" y="1837218"/>
                </a:cubicBezTo>
                <a:cubicBezTo>
                  <a:pt x="1262570" y="1817535"/>
                  <a:pt x="1279843" y="1799819"/>
                  <a:pt x="1299035" y="1799819"/>
                </a:cubicBezTo>
                <a:cubicBezTo>
                  <a:pt x="1320147" y="1799819"/>
                  <a:pt x="1337418" y="1817535"/>
                  <a:pt x="1337418" y="1837218"/>
                </a:cubicBezTo>
                <a:close/>
                <a:moveTo>
                  <a:pt x="1337433" y="1658088"/>
                </a:moveTo>
                <a:cubicBezTo>
                  <a:pt x="1337433" y="1679741"/>
                  <a:pt x="1320152" y="1695489"/>
                  <a:pt x="1299043" y="1695489"/>
                </a:cubicBezTo>
                <a:cubicBezTo>
                  <a:pt x="1279855" y="1695489"/>
                  <a:pt x="1262583" y="1679741"/>
                  <a:pt x="1262583" y="1658088"/>
                </a:cubicBezTo>
                <a:cubicBezTo>
                  <a:pt x="1262583" y="1638402"/>
                  <a:pt x="1279855" y="1620687"/>
                  <a:pt x="1299043" y="1620687"/>
                </a:cubicBezTo>
                <a:cubicBezTo>
                  <a:pt x="1320152" y="1620687"/>
                  <a:pt x="1337433" y="1638402"/>
                  <a:pt x="1337433" y="1658088"/>
                </a:cubicBezTo>
                <a:close/>
                <a:moveTo>
                  <a:pt x="1337440" y="1476603"/>
                </a:moveTo>
                <a:cubicBezTo>
                  <a:pt x="1337440" y="1496890"/>
                  <a:pt x="1320165" y="1507957"/>
                  <a:pt x="1299055" y="1507957"/>
                </a:cubicBezTo>
                <a:cubicBezTo>
                  <a:pt x="1279855" y="1507957"/>
                  <a:pt x="1262588" y="1496890"/>
                  <a:pt x="1262588" y="1476603"/>
                </a:cubicBezTo>
                <a:cubicBezTo>
                  <a:pt x="1262588" y="1456316"/>
                  <a:pt x="1279855" y="1441562"/>
                  <a:pt x="1299055" y="1441562"/>
                </a:cubicBezTo>
                <a:cubicBezTo>
                  <a:pt x="1320165" y="1441562"/>
                  <a:pt x="1337440" y="1456316"/>
                  <a:pt x="1337440" y="1476603"/>
                </a:cubicBezTo>
                <a:close/>
                <a:moveTo>
                  <a:pt x="1337440" y="1297473"/>
                </a:moveTo>
                <a:cubicBezTo>
                  <a:pt x="1337440" y="1312227"/>
                  <a:pt x="1320177" y="1328828"/>
                  <a:pt x="1299061" y="1328828"/>
                </a:cubicBezTo>
                <a:cubicBezTo>
                  <a:pt x="1279855" y="1328828"/>
                  <a:pt x="1262588" y="1312227"/>
                  <a:pt x="1262588" y="1297473"/>
                </a:cubicBezTo>
                <a:cubicBezTo>
                  <a:pt x="1262588" y="1277186"/>
                  <a:pt x="1279855" y="1262431"/>
                  <a:pt x="1299061" y="1262431"/>
                </a:cubicBezTo>
                <a:cubicBezTo>
                  <a:pt x="1320177" y="1262431"/>
                  <a:pt x="1337440" y="1277186"/>
                  <a:pt x="1337440" y="1297473"/>
                </a:cubicBezTo>
                <a:close/>
                <a:moveTo>
                  <a:pt x="1508017" y="2739035"/>
                </a:moveTo>
                <a:cubicBezTo>
                  <a:pt x="1508017" y="2755632"/>
                  <a:pt x="1491420" y="2770389"/>
                  <a:pt x="1472976" y="2770389"/>
                </a:cubicBezTo>
                <a:cubicBezTo>
                  <a:pt x="1452686" y="2770389"/>
                  <a:pt x="1441622" y="2755632"/>
                  <a:pt x="1441622" y="2739035"/>
                </a:cubicBezTo>
                <a:cubicBezTo>
                  <a:pt x="1441622" y="2720591"/>
                  <a:pt x="1452686" y="2703993"/>
                  <a:pt x="1472976" y="2703993"/>
                </a:cubicBezTo>
                <a:cubicBezTo>
                  <a:pt x="1491420" y="2703993"/>
                  <a:pt x="1508017" y="2720591"/>
                  <a:pt x="1508017" y="2739035"/>
                </a:cubicBezTo>
                <a:close/>
                <a:moveTo>
                  <a:pt x="1508032" y="2556212"/>
                </a:moveTo>
                <a:cubicBezTo>
                  <a:pt x="1508032" y="2574656"/>
                  <a:pt x="1491435" y="2591256"/>
                  <a:pt x="1472994" y="2591256"/>
                </a:cubicBezTo>
                <a:cubicBezTo>
                  <a:pt x="1452704" y="2591256"/>
                  <a:pt x="1441637" y="2574656"/>
                  <a:pt x="1441637" y="2556212"/>
                </a:cubicBezTo>
                <a:cubicBezTo>
                  <a:pt x="1441637" y="2539614"/>
                  <a:pt x="1452704" y="2524860"/>
                  <a:pt x="1472994" y="2524860"/>
                </a:cubicBezTo>
                <a:cubicBezTo>
                  <a:pt x="1491435" y="2524860"/>
                  <a:pt x="1508032" y="2539614"/>
                  <a:pt x="1508032" y="2556212"/>
                </a:cubicBezTo>
                <a:close/>
                <a:moveTo>
                  <a:pt x="1508053" y="2377087"/>
                </a:moveTo>
                <a:cubicBezTo>
                  <a:pt x="1508053" y="2395531"/>
                  <a:pt x="1491453" y="2412131"/>
                  <a:pt x="1473011" y="2412131"/>
                </a:cubicBezTo>
                <a:cubicBezTo>
                  <a:pt x="1452721" y="2412131"/>
                  <a:pt x="1441654" y="2395531"/>
                  <a:pt x="1441654" y="2377087"/>
                </a:cubicBezTo>
                <a:cubicBezTo>
                  <a:pt x="1441654" y="2360489"/>
                  <a:pt x="1452721" y="2345735"/>
                  <a:pt x="1473011" y="2345735"/>
                </a:cubicBezTo>
                <a:cubicBezTo>
                  <a:pt x="1491453" y="2345735"/>
                  <a:pt x="1508053" y="2360489"/>
                  <a:pt x="1508053" y="2377087"/>
                </a:cubicBezTo>
                <a:close/>
                <a:moveTo>
                  <a:pt x="1516472" y="2197954"/>
                </a:moveTo>
                <a:cubicBezTo>
                  <a:pt x="1516472" y="2216398"/>
                  <a:pt x="1498756" y="2232998"/>
                  <a:pt x="1479076" y="2232998"/>
                </a:cubicBezTo>
                <a:cubicBezTo>
                  <a:pt x="1457420" y="2232998"/>
                  <a:pt x="1441672" y="2216398"/>
                  <a:pt x="1441672" y="2197954"/>
                </a:cubicBezTo>
                <a:cubicBezTo>
                  <a:pt x="1441672" y="2177667"/>
                  <a:pt x="1457420" y="2166602"/>
                  <a:pt x="1479076" y="2166602"/>
                </a:cubicBezTo>
                <a:cubicBezTo>
                  <a:pt x="1498756" y="2166602"/>
                  <a:pt x="1516472" y="2177667"/>
                  <a:pt x="1516472" y="2197954"/>
                </a:cubicBezTo>
                <a:close/>
                <a:moveTo>
                  <a:pt x="1516484" y="2015410"/>
                </a:moveTo>
                <a:cubicBezTo>
                  <a:pt x="1516484" y="2036524"/>
                  <a:pt x="1498771" y="2053797"/>
                  <a:pt x="1479086" y="2053797"/>
                </a:cubicBezTo>
                <a:cubicBezTo>
                  <a:pt x="1457433" y="2053797"/>
                  <a:pt x="1441685" y="2036524"/>
                  <a:pt x="1441685" y="2015410"/>
                </a:cubicBezTo>
                <a:cubicBezTo>
                  <a:pt x="1441685" y="1996217"/>
                  <a:pt x="1457433" y="1978944"/>
                  <a:pt x="1479086" y="1978944"/>
                </a:cubicBezTo>
                <a:cubicBezTo>
                  <a:pt x="1498771" y="1978944"/>
                  <a:pt x="1516484" y="1996217"/>
                  <a:pt x="1516484" y="2015410"/>
                </a:cubicBezTo>
                <a:close/>
                <a:moveTo>
                  <a:pt x="1516497" y="1837218"/>
                </a:moveTo>
                <a:cubicBezTo>
                  <a:pt x="1516497" y="1858871"/>
                  <a:pt x="1498784" y="1874619"/>
                  <a:pt x="1479101" y="1874619"/>
                </a:cubicBezTo>
                <a:cubicBezTo>
                  <a:pt x="1457448" y="1874619"/>
                  <a:pt x="1441697" y="1858871"/>
                  <a:pt x="1441697" y="1837218"/>
                </a:cubicBezTo>
                <a:cubicBezTo>
                  <a:pt x="1441697" y="1817535"/>
                  <a:pt x="1457448" y="1799819"/>
                  <a:pt x="1479101" y="1799819"/>
                </a:cubicBezTo>
                <a:cubicBezTo>
                  <a:pt x="1498784" y="1799819"/>
                  <a:pt x="1516497" y="1817535"/>
                  <a:pt x="1516497" y="1837218"/>
                </a:cubicBezTo>
                <a:close/>
                <a:moveTo>
                  <a:pt x="1516505" y="1658088"/>
                </a:moveTo>
                <a:cubicBezTo>
                  <a:pt x="1516505" y="1679741"/>
                  <a:pt x="1498789" y="1695489"/>
                  <a:pt x="1479109" y="1695489"/>
                </a:cubicBezTo>
                <a:cubicBezTo>
                  <a:pt x="1457461" y="1695489"/>
                  <a:pt x="1441708" y="1679741"/>
                  <a:pt x="1441708" y="1658088"/>
                </a:cubicBezTo>
                <a:cubicBezTo>
                  <a:pt x="1441708" y="1638402"/>
                  <a:pt x="1457461" y="1620687"/>
                  <a:pt x="1479109" y="1620687"/>
                </a:cubicBezTo>
                <a:cubicBezTo>
                  <a:pt x="1498789" y="1620687"/>
                  <a:pt x="1516505" y="1638402"/>
                  <a:pt x="1516505" y="1658088"/>
                </a:cubicBezTo>
                <a:close/>
                <a:moveTo>
                  <a:pt x="1516512" y="1476603"/>
                </a:moveTo>
                <a:cubicBezTo>
                  <a:pt x="1516512" y="1496890"/>
                  <a:pt x="1498794" y="1507957"/>
                  <a:pt x="1479111" y="1507957"/>
                </a:cubicBezTo>
                <a:cubicBezTo>
                  <a:pt x="1457468" y="1507957"/>
                  <a:pt x="1441710" y="1496890"/>
                  <a:pt x="1441710" y="1476603"/>
                </a:cubicBezTo>
                <a:cubicBezTo>
                  <a:pt x="1441710" y="1456316"/>
                  <a:pt x="1457468" y="1441562"/>
                  <a:pt x="1479111" y="1441562"/>
                </a:cubicBezTo>
                <a:cubicBezTo>
                  <a:pt x="1498794" y="1441562"/>
                  <a:pt x="1516512" y="1456316"/>
                  <a:pt x="1516512" y="1476603"/>
                </a:cubicBezTo>
                <a:close/>
                <a:moveTo>
                  <a:pt x="1516512" y="1297473"/>
                </a:moveTo>
                <a:cubicBezTo>
                  <a:pt x="1516512" y="1312227"/>
                  <a:pt x="1498804" y="1328828"/>
                  <a:pt x="1479121" y="1328828"/>
                </a:cubicBezTo>
                <a:cubicBezTo>
                  <a:pt x="1457473" y="1328828"/>
                  <a:pt x="1441710" y="1312227"/>
                  <a:pt x="1441710" y="1297473"/>
                </a:cubicBezTo>
                <a:cubicBezTo>
                  <a:pt x="1441710" y="1277186"/>
                  <a:pt x="1457473" y="1262431"/>
                  <a:pt x="1479121" y="1262431"/>
                </a:cubicBezTo>
                <a:cubicBezTo>
                  <a:pt x="1498804" y="1262431"/>
                  <a:pt x="1516512" y="1277186"/>
                  <a:pt x="1516512" y="1297473"/>
                </a:cubicBezTo>
                <a:close/>
                <a:moveTo>
                  <a:pt x="1687155" y="2556212"/>
                </a:moveTo>
                <a:cubicBezTo>
                  <a:pt x="1687155" y="2574656"/>
                  <a:pt x="1670560" y="2591256"/>
                  <a:pt x="1652116" y="2591256"/>
                </a:cubicBezTo>
                <a:cubicBezTo>
                  <a:pt x="1635518" y="2591256"/>
                  <a:pt x="1620764" y="2574656"/>
                  <a:pt x="1620764" y="2556212"/>
                </a:cubicBezTo>
                <a:cubicBezTo>
                  <a:pt x="1620764" y="2539614"/>
                  <a:pt x="1635518" y="2524860"/>
                  <a:pt x="1652116" y="2524860"/>
                </a:cubicBezTo>
                <a:cubicBezTo>
                  <a:pt x="1670560" y="2524860"/>
                  <a:pt x="1687155" y="2539614"/>
                  <a:pt x="1687155" y="2556212"/>
                </a:cubicBezTo>
                <a:close/>
                <a:moveTo>
                  <a:pt x="1687175" y="2377087"/>
                </a:moveTo>
                <a:cubicBezTo>
                  <a:pt x="1687175" y="2395531"/>
                  <a:pt x="1670575" y="2412131"/>
                  <a:pt x="1652134" y="2412131"/>
                </a:cubicBezTo>
                <a:cubicBezTo>
                  <a:pt x="1635536" y="2412131"/>
                  <a:pt x="1620782" y="2395531"/>
                  <a:pt x="1620782" y="2377087"/>
                </a:cubicBezTo>
                <a:cubicBezTo>
                  <a:pt x="1620782" y="2360489"/>
                  <a:pt x="1631846" y="2345735"/>
                  <a:pt x="1652134" y="2345735"/>
                </a:cubicBezTo>
                <a:cubicBezTo>
                  <a:pt x="1670575" y="2345735"/>
                  <a:pt x="1687175" y="2360489"/>
                  <a:pt x="1687175" y="2377087"/>
                </a:cubicBezTo>
                <a:close/>
                <a:moveTo>
                  <a:pt x="1687193" y="2197954"/>
                </a:moveTo>
                <a:cubicBezTo>
                  <a:pt x="1687193" y="2216398"/>
                  <a:pt x="1670593" y="2232998"/>
                  <a:pt x="1652151" y="2232998"/>
                </a:cubicBezTo>
                <a:cubicBezTo>
                  <a:pt x="1631864" y="2232998"/>
                  <a:pt x="1620800" y="2216398"/>
                  <a:pt x="1620800" y="2197954"/>
                </a:cubicBezTo>
                <a:cubicBezTo>
                  <a:pt x="1620800" y="2177667"/>
                  <a:pt x="1631864" y="2166602"/>
                  <a:pt x="1652151" y="2166602"/>
                </a:cubicBezTo>
                <a:cubicBezTo>
                  <a:pt x="1670593" y="2166602"/>
                  <a:pt x="1687193" y="2177667"/>
                  <a:pt x="1687193" y="2197954"/>
                </a:cubicBezTo>
                <a:close/>
                <a:moveTo>
                  <a:pt x="1687206" y="2015410"/>
                </a:moveTo>
                <a:cubicBezTo>
                  <a:pt x="1687206" y="2036524"/>
                  <a:pt x="1670608" y="2053797"/>
                  <a:pt x="1652164" y="2053797"/>
                </a:cubicBezTo>
                <a:cubicBezTo>
                  <a:pt x="1631877" y="2053797"/>
                  <a:pt x="1620812" y="2036524"/>
                  <a:pt x="1620812" y="2015410"/>
                </a:cubicBezTo>
                <a:cubicBezTo>
                  <a:pt x="1620812" y="1996217"/>
                  <a:pt x="1631877" y="1978944"/>
                  <a:pt x="1652164" y="1978944"/>
                </a:cubicBezTo>
                <a:cubicBezTo>
                  <a:pt x="1670608" y="1978944"/>
                  <a:pt x="1687206" y="1996217"/>
                  <a:pt x="1687206" y="2015410"/>
                </a:cubicBezTo>
                <a:close/>
                <a:moveTo>
                  <a:pt x="1687218" y="1837218"/>
                </a:moveTo>
                <a:cubicBezTo>
                  <a:pt x="1687218" y="1858871"/>
                  <a:pt x="1670618" y="1874619"/>
                  <a:pt x="1652177" y="1874619"/>
                </a:cubicBezTo>
                <a:cubicBezTo>
                  <a:pt x="1631892" y="1874619"/>
                  <a:pt x="1620825" y="1858871"/>
                  <a:pt x="1620825" y="1837218"/>
                </a:cubicBezTo>
                <a:cubicBezTo>
                  <a:pt x="1620825" y="1817535"/>
                  <a:pt x="1631892" y="1799819"/>
                  <a:pt x="1652177" y="1799819"/>
                </a:cubicBezTo>
                <a:cubicBezTo>
                  <a:pt x="1670618" y="1799819"/>
                  <a:pt x="1687218" y="1817535"/>
                  <a:pt x="1687218" y="1837218"/>
                </a:cubicBezTo>
                <a:close/>
                <a:moveTo>
                  <a:pt x="1687233" y="1658088"/>
                </a:moveTo>
                <a:cubicBezTo>
                  <a:pt x="1687233" y="1679741"/>
                  <a:pt x="1670628" y="1695489"/>
                  <a:pt x="1652184" y="1695489"/>
                </a:cubicBezTo>
                <a:cubicBezTo>
                  <a:pt x="1631907" y="1695489"/>
                  <a:pt x="1620840" y="1679741"/>
                  <a:pt x="1620840" y="1658088"/>
                </a:cubicBezTo>
                <a:cubicBezTo>
                  <a:pt x="1620840" y="1638402"/>
                  <a:pt x="1631907" y="1620687"/>
                  <a:pt x="1652184" y="1620687"/>
                </a:cubicBezTo>
                <a:cubicBezTo>
                  <a:pt x="1670628" y="1620687"/>
                  <a:pt x="1687233" y="1638402"/>
                  <a:pt x="1687233" y="1658088"/>
                </a:cubicBezTo>
                <a:close/>
                <a:moveTo>
                  <a:pt x="1687236" y="1476603"/>
                </a:moveTo>
                <a:cubicBezTo>
                  <a:pt x="1687236" y="1496890"/>
                  <a:pt x="1670638" y="1507957"/>
                  <a:pt x="1652197" y="1507957"/>
                </a:cubicBezTo>
                <a:cubicBezTo>
                  <a:pt x="1631914" y="1507957"/>
                  <a:pt x="1620848" y="1496890"/>
                  <a:pt x="1620848" y="1476603"/>
                </a:cubicBezTo>
                <a:cubicBezTo>
                  <a:pt x="1620848" y="1456316"/>
                  <a:pt x="1631914" y="1441562"/>
                  <a:pt x="1652197" y="1441562"/>
                </a:cubicBezTo>
                <a:cubicBezTo>
                  <a:pt x="1670638" y="1441562"/>
                  <a:pt x="1687236" y="1456316"/>
                  <a:pt x="1687236" y="1476603"/>
                </a:cubicBezTo>
                <a:close/>
                <a:moveTo>
                  <a:pt x="1687243" y="1297473"/>
                </a:moveTo>
                <a:cubicBezTo>
                  <a:pt x="1687243" y="1312227"/>
                  <a:pt x="1670638" y="1328828"/>
                  <a:pt x="1652197" y="1328828"/>
                </a:cubicBezTo>
                <a:cubicBezTo>
                  <a:pt x="1631917" y="1328828"/>
                  <a:pt x="1620848" y="1312227"/>
                  <a:pt x="1620848" y="1297473"/>
                </a:cubicBezTo>
                <a:cubicBezTo>
                  <a:pt x="1620848" y="1277186"/>
                  <a:pt x="1631917" y="1262431"/>
                  <a:pt x="1652197" y="1262431"/>
                </a:cubicBezTo>
                <a:cubicBezTo>
                  <a:pt x="1670638" y="1262431"/>
                  <a:pt x="1687243" y="1277186"/>
                  <a:pt x="1687243" y="1297473"/>
                </a:cubicBezTo>
                <a:close/>
                <a:moveTo>
                  <a:pt x="1687246" y="1118345"/>
                </a:moveTo>
                <a:cubicBezTo>
                  <a:pt x="1687246" y="1133100"/>
                  <a:pt x="1670653" y="1149700"/>
                  <a:pt x="1652212" y="1149700"/>
                </a:cubicBezTo>
                <a:cubicBezTo>
                  <a:pt x="1631920" y="1149700"/>
                  <a:pt x="1620853" y="1133100"/>
                  <a:pt x="1620853" y="1118345"/>
                </a:cubicBezTo>
                <a:cubicBezTo>
                  <a:pt x="1620853" y="1098058"/>
                  <a:pt x="1631920" y="1083304"/>
                  <a:pt x="1652212" y="1083304"/>
                </a:cubicBezTo>
                <a:cubicBezTo>
                  <a:pt x="1670653" y="1083304"/>
                  <a:pt x="1687246" y="1098058"/>
                  <a:pt x="1687246" y="1118345"/>
                </a:cubicBezTo>
                <a:close/>
                <a:moveTo>
                  <a:pt x="1866290" y="2556212"/>
                </a:moveTo>
                <a:cubicBezTo>
                  <a:pt x="1866290" y="2574656"/>
                  <a:pt x="1849690" y="2591256"/>
                  <a:pt x="1831246" y="2591256"/>
                </a:cubicBezTo>
                <a:cubicBezTo>
                  <a:pt x="1814646" y="2591256"/>
                  <a:pt x="1799892" y="2574656"/>
                  <a:pt x="1799892" y="2556212"/>
                </a:cubicBezTo>
                <a:cubicBezTo>
                  <a:pt x="1799892" y="2539614"/>
                  <a:pt x="1814646" y="2524860"/>
                  <a:pt x="1831246" y="2524860"/>
                </a:cubicBezTo>
                <a:cubicBezTo>
                  <a:pt x="1849690" y="2524860"/>
                  <a:pt x="1866290" y="2539614"/>
                  <a:pt x="1866290" y="2556212"/>
                </a:cubicBezTo>
                <a:close/>
                <a:moveTo>
                  <a:pt x="1866305" y="2377087"/>
                </a:moveTo>
                <a:cubicBezTo>
                  <a:pt x="1866305" y="2395531"/>
                  <a:pt x="1849708" y="2412131"/>
                  <a:pt x="1831264" y="2412131"/>
                </a:cubicBezTo>
                <a:cubicBezTo>
                  <a:pt x="1814664" y="2412131"/>
                  <a:pt x="1799909" y="2395531"/>
                  <a:pt x="1799909" y="2377087"/>
                </a:cubicBezTo>
                <a:cubicBezTo>
                  <a:pt x="1799909" y="2360489"/>
                  <a:pt x="1814664" y="2345735"/>
                  <a:pt x="1831264" y="2345735"/>
                </a:cubicBezTo>
                <a:cubicBezTo>
                  <a:pt x="1849708" y="2345735"/>
                  <a:pt x="1866305" y="2360489"/>
                  <a:pt x="1866305" y="2377087"/>
                </a:cubicBezTo>
                <a:close/>
                <a:moveTo>
                  <a:pt x="1866325" y="2197954"/>
                </a:moveTo>
                <a:cubicBezTo>
                  <a:pt x="1866325" y="2216398"/>
                  <a:pt x="1849723" y="2232998"/>
                  <a:pt x="1831281" y="2232998"/>
                </a:cubicBezTo>
                <a:cubicBezTo>
                  <a:pt x="1814681" y="2232998"/>
                  <a:pt x="1799927" y="2216398"/>
                  <a:pt x="1799927" y="2197954"/>
                </a:cubicBezTo>
                <a:cubicBezTo>
                  <a:pt x="1799927" y="2177667"/>
                  <a:pt x="1814681" y="2166602"/>
                  <a:pt x="1831281" y="2166602"/>
                </a:cubicBezTo>
                <a:cubicBezTo>
                  <a:pt x="1849723" y="2166602"/>
                  <a:pt x="1866325" y="2177667"/>
                  <a:pt x="1866325" y="2197954"/>
                </a:cubicBezTo>
                <a:close/>
                <a:moveTo>
                  <a:pt x="1866338" y="2015410"/>
                </a:moveTo>
                <a:cubicBezTo>
                  <a:pt x="1866338" y="2036524"/>
                  <a:pt x="1849738" y="2053797"/>
                  <a:pt x="1831292" y="2053797"/>
                </a:cubicBezTo>
                <a:cubicBezTo>
                  <a:pt x="1814691" y="2053797"/>
                  <a:pt x="1799940" y="2036524"/>
                  <a:pt x="1799940" y="2015410"/>
                </a:cubicBezTo>
                <a:cubicBezTo>
                  <a:pt x="1799940" y="1996217"/>
                  <a:pt x="1814691" y="1978944"/>
                  <a:pt x="1831292" y="1978944"/>
                </a:cubicBezTo>
                <a:cubicBezTo>
                  <a:pt x="1849738" y="1978944"/>
                  <a:pt x="1866338" y="1996217"/>
                  <a:pt x="1866338" y="2015410"/>
                </a:cubicBezTo>
                <a:close/>
                <a:moveTo>
                  <a:pt x="1866351" y="1837218"/>
                </a:moveTo>
                <a:cubicBezTo>
                  <a:pt x="1866351" y="1858871"/>
                  <a:pt x="1849751" y="1874619"/>
                  <a:pt x="1831307" y="1874619"/>
                </a:cubicBezTo>
                <a:cubicBezTo>
                  <a:pt x="1814707" y="1874619"/>
                  <a:pt x="1799955" y="1858871"/>
                  <a:pt x="1799955" y="1837218"/>
                </a:cubicBezTo>
                <a:cubicBezTo>
                  <a:pt x="1799955" y="1817535"/>
                  <a:pt x="1814707" y="1799819"/>
                  <a:pt x="1831307" y="1799819"/>
                </a:cubicBezTo>
                <a:cubicBezTo>
                  <a:pt x="1849751" y="1799819"/>
                  <a:pt x="1866351" y="1817535"/>
                  <a:pt x="1866351" y="1837218"/>
                </a:cubicBezTo>
                <a:close/>
                <a:moveTo>
                  <a:pt x="1866358" y="1658088"/>
                </a:moveTo>
                <a:cubicBezTo>
                  <a:pt x="1866358" y="1679741"/>
                  <a:pt x="1849766" y="1695489"/>
                  <a:pt x="1831319" y="1695489"/>
                </a:cubicBezTo>
                <a:cubicBezTo>
                  <a:pt x="1814712" y="1695489"/>
                  <a:pt x="1799963" y="1679741"/>
                  <a:pt x="1799963" y="1658088"/>
                </a:cubicBezTo>
                <a:cubicBezTo>
                  <a:pt x="1799963" y="1638402"/>
                  <a:pt x="1814712" y="1620687"/>
                  <a:pt x="1831319" y="1620687"/>
                </a:cubicBezTo>
                <a:cubicBezTo>
                  <a:pt x="1849766" y="1620687"/>
                  <a:pt x="1866358" y="1638402"/>
                  <a:pt x="1866358" y="1658088"/>
                </a:cubicBezTo>
                <a:close/>
                <a:moveTo>
                  <a:pt x="1866363" y="1476603"/>
                </a:moveTo>
                <a:cubicBezTo>
                  <a:pt x="1866363" y="1496890"/>
                  <a:pt x="1849768" y="1507957"/>
                  <a:pt x="1831322" y="1507957"/>
                </a:cubicBezTo>
                <a:cubicBezTo>
                  <a:pt x="1814722" y="1507957"/>
                  <a:pt x="1799968" y="1496890"/>
                  <a:pt x="1799968" y="1476603"/>
                </a:cubicBezTo>
                <a:cubicBezTo>
                  <a:pt x="1799968" y="1456316"/>
                  <a:pt x="1814722" y="1441562"/>
                  <a:pt x="1831322" y="1441562"/>
                </a:cubicBezTo>
                <a:cubicBezTo>
                  <a:pt x="1849768" y="1441562"/>
                  <a:pt x="1866363" y="1456316"/>
                  <a:pt x="1866363" y="1476603"/>
                </a:cubicBezTo>
                <a:close/>
                <a:moveTo>
                  <a:pt x="1866363" y="1297473"/>
                </a:moveTo>
                <a:cubicBezTo>
                  <a:pt x="1866363" y="1312227"/>
                  <a:pt x="1849768" y="1328828"/>
                  <a:pt x="1831322" y="1328828"/>
                </a:cubicBezTo>
                <a:cubicBezTo>
                  <a:pt x="1814729" y="1328828"/>
                  <a:pt x="1799985" y="1312227"/>
                  <a:pt x="1799985" y="1297473"/>
                </a:cubicBezTo>
                <a:cubicBezTo>
                  <a:pt x="1799985" y="1277186"/>
                  <a:pt x="1814729" y="1262431"/>
                  <a:pt x="1831322" y="1262431"/>
                </a:cubicBezTo>
                <a:cubicBezTo>
                  <a:pt x="1849768" y="1262431"/>
                  <a:pt x="1866363" y="1277186"/>
                  <a:pt x="1866363" y="1297473"/>
                </a:cubicBezTo>
                <a:close/>
                <a:moveTo>
                  <a:pt x="1866391" y="1118345"/>
                </a:moveTo>
                <a:cubicBezTo>
                  <a:pt x="1866391" y="1133100"/>
                  <a:pt x="1849781" y="1149700"/>
                  <a:pt x="1831329" y="1149700"/>
                </a:cubicBezTo>
                <a:cubicBezTo>
                  <a:pt x="1814739" y="1149700"/>
                  <a:pt x="1799993" y="1133100"/>
                  <a:pt x="1799993" y="1118345"/>
                </a:cubicBezTo>
                <a:cubicBezTo>
                  <a:pt x="1799993" y="1098058"/>
                  <a:pt x="1814739" y="1083304"/>
                  <a:pt x="1831329" y="1083304"/>
                </a:cubicBezTo>
                <a:cubicBezTo>
                  <a:pt x="1849781" y="1083304"/>
                  <a:pt x="1866391" y="1098058"/>
                  <a:pt x="1866391" y="1118345"/>
                </a:cubicBezTo>
                <a:close/>
                <a:moveTo>
                  <a:pt x="2053963" y="2377087"/>
                </a:moveTo>
                <a:cubicBezTo>
                  <a:pt x="2053963" y="2395531"/>
                  <a:pt x="2039209" y="2412131"/>
                  <a:pt x="2022609" y="2412131"/>
                </a:cubicBezTo>
                <a:cubicBezTo>
                  <a:pt x="2004167" y="2412131"/>
                  <a:pt x="1987567" y="2395531"/>
                  <a:pt x="1987567" y="2377087"/>
                </a:cubicBezTo>
                <a:cubicBezTo>
                  <a:pt x="1987567" y="2360489"/>
                  <a:pt x="2004167" y="2345735"/>
                  <a:pt x="2022609" y="2345735"/>
                </a:cubicBezTo>
                <a:cubicBezTo>
                  <a:pt x="2039209" y="2345735"/>
                  <a:pt x="2053963" y="2360489"/>
                  <a:pt x="2053963" y="2377087"/>
                </a:cubicBezTo>
                <a:close/>
                <a:moveTo>
                  <a:pt x="2053981" y="2197954"/>
                </a:moveTo>
                <a:cubicBezTo>
                  <a:pt x="2053981" y="2216398"/>
                  <a:pt x="2039227" y="2232998"/>
                  <a:pt x="2022626" y="2232998"/>
                </a:cubicBezTo>
                <a:cubicBezTo>
                  <a:pt x="2004183" y="2232998"/>
                  <a:pt x="1987585" y="2216398"/>
                  <a:pt x="1987585" y="2197954"/>
                </a:cubicBezTo>
                <a:cubicBezTo>
                  <a:pt x="1987585" y="2177667"/>
                  <a:pt x="2004183" y="2166602"/>
                  <a:pt x="2022626" y="2166602"/>
                </a:cubicBezTo>
                <a:cubicBezTo>
                  <a:pt x="2039227" y="2166602"/>
                  <a:pt x="2053981" y="2177667"/>
                  <a:pt x="2053981" y="2197954"/>
                </a:cubicBezTo>
                <a:close/>
                <a:moveTo>
                  <a:pt x="2053993" y="2015410"/>
                </a:moveTo>
                <a:cubicBezTo>
                  <a:pt x="2053993" y="2036524"/>
                  <a:pt x="2039239" y="2053797"/>
                  <a:pt x="2022637" y="2053797"/>
                </a:cubicBezTo>
                <a:cubicBezTo>
                  <a:pt x="2004195" y="2053797"/>
                  <a:pt x="1987598" y="2036524"/>
                  <a:pt x="1987598" y="2015410"/>
                </a:cubicBezTo>
                <a:cubicBezTo>
                  <a:pt x="1987598" y="1996217"/>
                  <a:pt x="2004195" y="1978944"/>
                  <a:pt x="2022637" y="1978944"/>
                </a:cubicBezTo>
                <a:cubicBezTo>
                  <a:pt x="2039239" y="1978944"/>
                  <a:pt x="2053993" y="1996217"/>
                  <a:pt x="2053993" y="2015410"/>
                </a:cubicBezTo>
                <a:close/>
                <a:moveTo>
                  <a:pt x="2054009" y="1837218"/>
                </a:moveTo>
                <a:cubicBezTo>
                  <a:pt x="2054009" y="1858871"/>
                  <a:pt x="2039252" y="1874619"/>
                  <a:pt x="2018962" y="1874619"/>
                </a:cubicBezTo>
                <a:cubicBezTo>
                  <a:pt x="2004208" y="1874619"/>
                  <a:pt x="1987610" y="1858871"/>
                  <a:pt x="1987610" y="1837218"/>
                </a:cubicBezTo>
                <a:cubicBezTo>
                  <a:pt x="1987610" y="1817535"/>
                  <a:pt x="2004208" y="1799819"/>
                  <a:pt x="2018962" y="1799819"/>
                </a:cubicBezTo>
                <a:cubicBezTo>
                  <a:pt x="2039252" y="1799819"/>
                  <a:pt x="2054009" y="1817535"/>
                  <a:pt x="2054009" y="1837218"/>
                </a:cubicBezTo>
                <a:close/>
                <a:moveTo>
                  <a:pt x="2054014" y="1658088"/>
                </a:moveTo>
                <a:cubicBezTo>
                  <a:pt x="2054014" y="1679741"/>
                  <a:pt x="2039262" y="1695489"/>
                  <a:pt x="2018977" y="1695489"/>
                </a:cubicBezTo>
                <a:cubicBezTo>
                  <a:pt x="2004223" y="1695489"/>
                  <a:pt x="1987618" y="1679741"/>
                  <a:pt x="1987618" y="1658088"/>
                </a:cubicBezTo>
                <a:cubicBezTo>
                  <a:pt x="1987618" y="1638402"/>
                  <a:pt x="2004223" y="1620687"/>
                  <a:pt x="2018977" y="1620687"/>
                </a:cubicBezTo>
                <a:cubicBezTo>
                  <a:pt x="2039262" y="1620687"/>
                  <a:pt x="2054014" y="1638402"/>
                  <a:pt x="2054014" y="1658088"/>
                </a:cubicBezTo>
                <a:close/>
                <a:moveTo>
                  <a:pt x="2054019" y="1476603"/>
                </a:moveTo>
                <a:cubicBezTo>
                  <a:pt x="2054019" y="1496890"/>
                  <a:pt x="2039267" y="1507957"/>
                  <a:pt x="2018985" y="1507957"/>
                </a:cubicBezTo>
                <a:cubicBezTo>
                  <a:pt x="2004226" y="1507957"/>
                  <a:pt x="1987628" y="1496890"/>
                  <a:pt x="1987628" y="1476603"/>
                </a:cubicBezTo>
                <a:cubicBezTo>
                  <a:pt x="1987628" y="1456316"/>
                  <a:pt x="2004226" y="1441562"/>
                  <a:pt x="2018985" y="1441562"/>
                </a:cubicBezTo>
                <a:cubicBezTo>
                  <a:pt x="2039267" y="1441562"/>
                  <a:pt x="2054019" y="1456316"/>
                  <a:pt x="2054019" y="1476603"/>
                </a:cubicBezTo>
                <a:close/>
                <a:moveTo>
                  <a:pt x="2054026" y="1297473"/>
                </a:moveTo>
                <a:cubicBezTo>
                  <a:pt x="2054026" y="1312227"/>
                  <a:pt x="2039272" y="1328828"/>
                  <a:pt x="2018985" y="1328828"/>
                </a:cubicBezTo>
                <a:cubicBezTo>
                  <a:pt x="2004236" y="1328828"/>
                  <a:pt x="1987628" y="1312227"/>
                  <a:pt x="1987628" y="1297473"/>
                </a:cubicBezTo>
                <a:cubicBezTo>
                  <a:pt x="1987628" y="1277186"/>
                  <a:pt x="2004236" y="1262431"/>
                  <a:pt x="2018985" y="1262431"/>
                </a:cubicBezTo>
                <a:cubicBezTo>
                  <a:pt x="2039272" y="1262431"/>
                  <a:pt x="2054026" y="1277186"/>
                  <a:pt x="2054026" y="1297473"/>
                </a:cubicBezTo>
                <a:close/>
                <a:moveTo>
                  <a:pt x="2054026" y="1114656"/>
                </a:moveTo>
                <a:cubicBezTo>
                  <a:pt x="2054026" y="1133100"/>
                  <a:pt x="2039292" y="1149700"/>
                  <a:pt x="2018995" y="1149700"/>
                </a:cubicBezTo>
                <a:cubicBezTo>
                  <a:pt x="2004241" y="1149700"/>
                  <a:pt x="1987643" y="1133100"/>
                  <a:pt x="1987643" y="1114656"/>
                </a:cubicBezTo>
                <a:cubicBezTo>
                  <a:pt x="1987643" y="1098058"/>
                  <a:pt x="2004241" y="1083304"/>
                  <a:pt x="2018995" y="1083304"/>
                </a:cubicBezTo>
                <a:cubicBezTo>
                  <a:pt x="2039292" y="1083304"/>
                  <a:pt x="2054026" y="1098058"/>
                  <a:pt x="2054026" y="1114656"/>
                </a:cubicBezTo>
                <a:close/>
                <a:moveTo>
                  <a:pt x="2054044" y="935525"/>
                </a:moveTo>
                <a:cubicBezTo>
                  <a:pt x="2054044" y="953969"/>
                  <a:pt x="2039292" y="970570"/>
                  <a:pt x="2019000" y="970570"/>
                </a:cubicBezTo>
                <a:cubicBezTo>
                  <a:pt x="2004241" y="970570"/>
                  <a:pt x="1987643" y="953969"/>
                  <a:pt x="1987643" y="935525"/>
                </a:cubicBezTo>
                <a:cubicBezTo>
                  <a:pt x="1987643" y="918928"/>
                  <a:pt x="2004241" y="904174"/>
                  <a:pt x="2019000" y="904174"/>
                </a:cubicBezTo>
                <a:cubicBezTo>
                  <a:pt x="2039292" y="904174"/>
                  <a:pt x="2054044" y="918928"/>
                  <a:pt x="2054044" y="935525"/>
                </a:cubicBezTo>
                <a:close/>
                <a:moveTo>
                  <a:pt x="2233091" y="2377087"/>
                </a:moveTo>
                <a:cubicBezTo>
                  <a:pt x="2233091" y="2395531"/>
                  <a:pt x="2218337" y="2412131"/>
                  <a:pt x="2201736" y="2412131"/>
                </a:cubicBezTo>
                <a:cubicBezTo>
                  <a:pt x="2183292" y="2412131"/>
                  <a:pt x="2166695" y="2395531"/>
                  <a:pt x="2166695" y="2377087"/>
                </a:cubicBezTo>
                <a:cubicBezTo>
                  <a:pt x="2166695" y="2360489"/>
                  <a:pt x="2183292" y="2345735"/>
                  <a:pt x="2201736" y="2345735"/>
                </a:cubicBezTo>
                <a:cubicBezTo>
                  <a:pt x="2218337" y="2345735"/>
                  <a:pt x="2233091" y="2360489"/>
                  <a:pt x="2233091" y="2377087"/>
                </a:cubicBezTo>
                <a:close/>
                <a:moveTo>
                  <a:pt x="2233108" y="2197954"/>
                </a:moveTo>
                <a:cubicBezTo>
                  <a:pt x="2233108" y="2216398"/>
                  <a:pt x="2218354" y="2232998"/>
                  <a:pt x="2201754" y="2232998"/>
                </a:cubicBezTo>
                <a:cubicBezTo>
                  <a:pt x="2183313" y="2232998"/>
                  <a:pt x="2166712" y="2216398"/>
                  <a:pt x="2166712" y="2197954"/>
                </a:cubicBezTo>
                <a:cubicBezTo>
                  <a:pt x="2166712" y="2177667"/>
                  <a:pt x="2183313" y="2166602"/>
                  <a:pt x="2201754" y="2166602"/>
                </a:cubicBezTo>
                <a:cubicBezTo>
                  <a:pt x="2218354" y="2166602"/>
                  <a:pt x="2233108" y="2177667"/>
                  <a:pt x="2233108" y="2197954"/>
                </a:cubicBezTo>
                <a:close/>
                <a:moveTo>
                  <a:pt x="2233121" y="2015410"/>
                </a:moveTo>
                <a:cubicBezTo>
                  <a:pt x="2233121" y="2036524"/>
                  <a:pt x="2218367" y="2053797"/>
                  <a:pt x="2201767" y="2053797"/>
                </a:cubicBezTo>
                <a:cubicBezTo>
                  <a:pt x="2183323" y="2053797"/>
                  <a:pt x="2166725" y="2036524"/>
                  <a:pt x="2166725" y="2015410"/>
                </a:cubicBezTo>
                <a:cubicBezTo>
                  <a:pt x="2166725" y="1996217"/>
                  <a:pt x="2183323" y="1978944"/>
                  <a:pt x="2201767" y="1978944"/>
                </a:cubicBezTo>
                <a:cubicBezTo>
                  <a:pt x="2218367" y="1978944"/>
                  <a:pt x="2233121" y="1996217"/>
                  <a:pt x="2233121" y="2015410"/>
                </a:cubicBezTo>
                <a:close/>
                <a:moveTo>
                  <a:pt x="2233134" y="1837218"/>
                </a:moveTo>
                <a:cubicBezTo>
                  <a:pt x="2233134" y="1858871"/>
                  <a:pt x="2218377" y="1874619"/>
                  <a:pt x="2201779" y="1874619"/>
                </a:cubicBezTo>
                <a:cubicBezTo>
                  <a:pt x="2183335" y="1874619"/>
                  <a:pt x="2166738" y="1858871"/>
                  <a:pt x="2166738" y="1837218"/>
                </a:cubicBezTo>
                <a:cubicBezTo>
                  <a:pt x="2166738" y="1817535"/>
                  <a:pt x="2183335" y="1799819"/>
                  <a:pt x="2201779" y="1799819"/>
                </a:cubicBezTo>
                <a:cubicBezTo>
                  <a:pt x="2218377" y="1799819"/>
                  <a:pt x="2233134" y="1817535"/>
                  <a:pt x="2233134" y="1837218"/>
                </a:cubicBezTo>
                <a:close/>
                <a:moveTo>
                  <a:pt x="2233149" y="1655728"/>
                </a:moveTo>
                <a:cubicBezTo>
                  <a:pt x="2233149" y="1676016"/>
                  <a:pt x="2218395" y="1687083"/>
                  <a:pt x="2201784" y="1687083"/>
                </a:cubicBezTo>
                <a:cubicBezTo>
                  <a:pt x="2183348" y="1687083"/>
                  <a:pt x="2166753" y="1676016"/>
                  <a:pt x="2166753" y="1655728"/>
                </a:cubicBezTo>
                <a:cubicBezTo>
                  <a:pt x="2166753" y="1637284"/>
                  <a:pt x="2183348" y="1620687"/>
                  <a:pt x="2201784" y="1620687"/>
                </a:cubicBezTo>
                <a:cubicBezTo>
                  <a:pt x="2218395" y="1620687"/>
                  <a:pt x="2233149" y="1637284"/>
                  <a:pt x="2233149" y="1655728"/>
                </a:cubicBezTo>
                <a:close/>
                <a:moveTo>
                  <a:pt x="2233156" y="1476603"/>
                </a:moveTo>
                <a:cubicBezTo>
                  <a:pt x="2233156" y="1493201"/>
                  <a:pt x="2218400" y="1507957"/>
                  <a:pt x="2201794" y="1507957"/>
                </a:cubicBezTo>
                <a:cubicBezTo>
                  <a:pt x="2183351" y="1507957"/>
                  <a:pt x="2166758" y="1496890"/>
                  <a:pt x="2166758" y="1476603"/>
                </a:cubicBezTo>
                <a:cubicBezTo>
                  <a:pt x="2166758" y="1456316"/>
                  <a:pt x="2183351" y="1441562"/>
                  <a:pt x="2201794" y="1441562"/>
                </a:cubicBezTo>
                <a:cubicBezTo>
                  <a:pt x="2218400" y="1441562"/>
                  <a:pt x="2233156" y="1456316"/>
                  <a:pt x="2233156" y="1476603"/>
                </a:cubicBezTo>
                <a:close/>
                <a:moveTo>
                  <a:pt x="2233156" y="1297473"/>
                </a:moveTo>
                <a:cubicBezTo>
                  <a:pt x="2233156" y="1312227"/>
                  <a:pt x="2218400" y="1328828"/>
                  <a:pt x="2201794" y="1328828"/>
                </a:cubicBezTo>
                <a:cubicBezTo>
                  <a:pt x="2183368" y="1328828"/>
                  <a:pt x="2166763" y="1312227"/>
                  <a:pt x="2166763" y="1297473"/>
                </a:cubicBezTo>
                <a:cubicBezTo>
                  <a:pt x="2166763" y="1277186"/>
                  <a:pt x="2183368" y="1262431"/>
                  <a:pt x="2201794" y="1262431"/>
                </a:cubicBezTo>
                <a:cubicBezTo>
                  <a:pt x="2218400" y="1262431"/>
                  <a:pt x="2233156" y="1277186"/>
                  <a:pt x="2233156" y="1297473"/>
                </a:cubicBezTo>
                <a:close/>
                <a:moveTo>
                  <a:pt x="2233164" y="1114656"/>
                </a:moveTo>
                <a:cubicBezTo>
                  <a:pt x="2233164" y="1133100"/>
                  <a:pt x="2218405" y="1149700"/>
                  <a:pt x="2201812" y="1149700"/>
                </a:cubicBezTo>
                <a:cubicBezTo>
                  <a:pt x="2183371" y="1149700"/>
                  <a:pt x="2166763" y="1133100"/>
                  <a:pt x="2166763" y="1114656"/>
                </a:cubicBezTo>
                <a:cubicBezTo>
                  <a:pt x="2166763" y="1098058"/>
                  <a:pt x="2183371" y="1083304"/>
                  <a:pt x="2201812" y="1083304"/>
                </a:cubicBezTo>
                <a:cubicBezTo>
                  <a:pt x="2218405" y="1083304"/>
                  <a:pt x="2233164" y="1098058"/>
                  <a:pt x="2233164" y="1114656"/>
                </a:cubicBezTo>
                <a:close/>
                <a:moveTo>
                  <a:pt x="2233174" y="935525"/>
                </a:moveTo>
                <a:cubicBezTo>
                  <a:pt x="2233174" y="953969"/>
                  <a:pt x="2218405" y="970570"/>
                  <a:pt x="2201812" y="970570"/>
                </a:cubicBezTo>
                <a:cubicBezTo>
                  <a:pt x="2183378" y="970570"/>
                  <a:pt x="2166771" y="953969"/>
                  <a:pt x="2166771" y="935525"/>
                </a:cubicBezTo>
                <a:cubicBezTo>
                  <a:pt x="2166771" y="918928"/>
                  <a:pt x="2183378" y="904174"/>
                  <a:pt x="2201812" y="904174"/>
                </a:cubicBezTo>
                <a:cubicBezTo>
                  <a:pt x="2218405" y="904174"/>
                  <a:pt x="2233174" y="918928"/>
                  <a:pt x="2233174" y="935525"/>
                </a:cubicBezTo>
                <a:close/>
                <a:moveTo>
                  <a:pt x="2412238" y="2197954"/>
                </a:moveTo>
                <a:cubicBezTo>
                  <a:pt x="2412238" y="2216398"/>
                  <a:pt x="2401172" y="2232998"/>
                  <a:pt x="2380884" y="2232998"/>
                </a:cubicBezTo>
                <a:cubicBezTo>
                  <a:pt x="2362443" y="2232998"/>
                  <a:pt x="2345843" y="2216398"/>
                  <a:pt x="2345843" y="2197954"/>
                </a:cubicBezTo>
                <a:cubicBezTo>
                  <a:pt x="2345843" y="2177667"/>
                  <a:pt x="2362443" y="2166602"/>
                  <a:pt x="2380884" y="2166602"/>
                </a:cubicBezTo>
                <a:cubicBezTo>
                  <a:pt x="2401172" y="2166602"/>
                  <a:pt x="2412238" y="2177667"/>
                  <a:pt x="2412238" y="2197954"/>
                </a:cubicBezTo>
                <a:close/>
                <a:moveTo>
                  <a:pt x="2412251" y="2015410"/>
                </a:moveTo>
                <a:cubicBezTo>
                  <a:pt x="2412251" y="2036524"/>
                  <a:pt x="2401184" y="2053797"/>
                  <a:pt x="2380899" y="2053797"/>
                </a:cubicBezTo>
                <a:cubicBezTo>
                  <a:pt x="2362458" y="2053797"/>
                  <a:pt x="2345858" y="2036524"/>
                  <a:pt x="2345858" y="2015410"/>
                </a:cubicBezTo>
                <a:cubicBezTo>
                  <a:pt x="2345858" y="1996217"/>
                  <a:pt x="2362458" y="1978944"/>
                  <a:pt x="2380899" y="1978944"/>
                </a:cubicBezTo>
                <a:cubicBezTo>
                  <a:pt x="2401184" y="1978944"/>
                  <a:pt x="2412251" y="1996217"/>
                  <a:pt x="2412251" y="2015410"/>
                </a:cubicBezTo>
                <a:close/>
                <a:moveTo>
                  <a:pt x="2412261" y="1837218"/>
                </a:moveTo>
                <a:cubicBezTo>
                  <a:pt x="2412261" y="1858871"/>
                  <a:pt x="2401199" y="1874619"/>
                  <a:pt x="2380912" y="1874619"/>
                </a:cubicBezTo>
                <a:cubicBezTo>
                  <a:pt x="2362468" y="1874619"/>
                  <a:pt x="2345870" y="1858871"/>
                  <a:pt x="2345870" y="1837218"/>
                </a:cubicBezTo>
                <a:cubicBezTo>
                  <a:pt x="2345870" y="1817535"/>
                  <a:pt x="2362468" y="1799819"/>
                  <a:pt x="2380912" y="1799819"/>
                </a:cubicBezTo>
                <a:cubicBezTo>
                  <a:pt x="2401199" y="1799819"/>
                  <a:pt x="2412261" y="1817535"/>
                  <a:pt x="2412261" y="1837218"/>
                </a:cubicBezTo>
                <a:close/>
                <a:moveTo>
                  <a:pt x="2412271" y="1655728"/>
                </a:moveTo>
                <a:cubicBezTo>
                  <a:pt x="2412271" y="1676016"/>
                  <a:pt x="2397517" y="1687083"/>
                  <a:pt x="2380925" y="1687083"/>
                </a:cubicBezTo>
                <a:cubicBezTo>
                  <a:pt x="2362486" y="1687083"/>
                  <a:pt x="2345878" y="1676016"/>
                  <a:pt x="2345878" y="1655728"/>
                </a:cubicBezTo>
                <a:cubicBezTo>
                  <a:pt x="2345878" y="1637284"/>
                  <a:pt x="2362486" y="1620687"/>
                  <a:pt x="2380925" y="1620687"/>
                </a:cubicBezTo>
                <a:cubicBezTo>
                  <a:pt x="2397517" y="1620687"/>
                  <a:pt x="2412271" y="1637284"/>
                  <a:pt x="2412271" y="1655728"/>
                </a:cubicBezTo>
                <a:close/>
                <a:moveTo>
                  <a:pt x="2412284" y="1476603"/>
                </a:moveTo>
                <a:cubicBezTo>
                  <a:pt x="2412284" y="1493201"/>
                  <a:pt x="2397520" y="1507957"/>
                  <a:pt x="2380927" y="1507957"/>
                </a:cubicBezTo>
                <a:cubicBezTo>
                  <a:pt x="2362486" y="1507957"/>
                  <a:pt x="2345883" y="1493201"/>
                  <a:pt x="2345883" y="1476603"/>
                </a:cubicBezTo>
                <a:cubicBezTo>
                  <a:pt x="2345883" y="1456316"/>
                  <a:pt x="2362486" y="1441562"/>
                  <a:pt x="2380927" y="1441562"/>
                </a:cubicBezTo>
                <a:cubicBezTo>
                  <a:pt x="2397520" y="1441562"/>
                  <a:pt x="2412284" y="1456316"/>
                  <a:pt x="2412284" y="1476603"/>
                </a:cubicBezTo>
                <a:close/>
                <a:moveTo>
                  <a:pt x="2412294" y="1297473"/>
                </a:moveTo>
                <a:cubicBezTo>
                  <a:pt x="2412294" y="1312227"/>
                  <a:pt x="2397537" y="1328828"/>
                  <a:pt x="2380935" y="1328828"/>
                </a:cubicBezTo>
                <a:cubicBezTo>
                  <a:pt x="2362488" y="1328828"/>
                  <a:pt x="2345898" y="1312227"/>
                  <a:pt x="2345898" y="1297473"/>
                </a:cubicBezTo>
                <a:cubicBezTo>
                  <a:pt x="2345898" y="1277186"/>
                  <a:pt x="2362488" y="1262431"/>
                  <a:pt x="2380935" y="1262431"/>
                </a:cubicBezTo>
                <a:cubicBezTo>
                  <a:pt x="2397537" y="1262431"/>
                  <a:pt x="2412294" y="1277186"/>
                  <a:pt x="2412294" y="1297473"/>
                </a:cubicBezTo>
                <a:close/>
                <a:moveTo>
                  <a:pt x="2412302" y="1114656"/>
                </a:moveTo>
                <a:cubicBezTo>
                  <a:pt x="2412302" y="1133100"/>
                  <a:pt x="2397548" y="1149700"/>
                  <a:pt x="2380945" y="1149700"/>
                </a:cubicBezTo>
                <a:cubicBezTo>
                  <a:pt x="2362491" y="1149700"/>
                  <a:pt x="2345908" y="1133100"/>
                  <a:pt x="2345908" y="1114656"/>
                </a:cubicBezTo>
                <a:cubicBezTo>
                  <a:pt x="2345908" y="1098058"/>
                  <a:pt x="2362491" y="1083304"/>
                  <a:pt x="2380945" y="1083304"/>
                </a:cubicBezTo>
                <a:cubicBezTo>
                  <a:pt x="2397548" y="1083304"/>
                  <a:pt x="2412302" y="1098058"/>
                  <a:pt x="2412302" y="1114656"/>
                </a:cubicBezTo>
                <a:close/>
                <a:moveTo>
                  <a:pt x="2412302" y="935525"/>
                </a:moveTo>
                <a:cubicBezTo>
                  <a:pt x="2412302" y="953969"/>
                  <a:pt x="2397548" y="970570"/>
                  <a:pt x="2380945" y="970570"/>
                </a:cubicBezTo>
                <a:cubicBezTo>
                  <a:pt x="2362503" y="970570"/>
                  <a:pt x="2345908" y="953969"/>
                  <a:pt x="2345908" y="935525"/>
                </a:cubicBezTo>
                <a:cubicBezTo>
                  <a:pt x="2345908" y="918928"/>
                  <a:pt x="2362503" y="904174"/>
                  <a:pt x="2380945" y="904174"/>
                </a:cubicBezTo>
                <a:cubicBezTo>
                  <a:pt x="2397548" y="904174"/>
                  <a:pt x="2412302" y="918928"/>
                  <a:pt x="2412302" y="935525"/>
                </a:cubicBezTo>
                <a:close/>
                <a:moveTo>
                  <a:pt x="2412314" y="747868"/>
                </a:moveTo>
                <a:cubicBezTo>
                  <a:pt x="2412314" y="768155"/>
                  <a:pt x="2397553" y="782912"/>
                  <a:pt x="2380950" y="782912"/>
                </a:cubicBezTo>
                <a:cubicBezTo>
                  <a:pt x="2362503" y="782912"/>
                  <a:pt x="2345911" y="768155"/>
                  <a:pt x="2345911" y="747868"/>
                </a:cubicBezTo>
                <a:cubicBezTo>
                  <a:pt x="2345911" y="729426"/>
                  <a:pt x="2362503" y="716516"/>
                  <a:pt x="2380950" y="716516"/>
                </a:cubicBezTo>
                <a:cubicBezTo>
                  <a:pt x="2397553" y="716516"/>
                  <a:pt x="2412314" y="729426"/>
                  <a:pt x="2412314" y="747868"/>
                </a:cubicBezTo>
                <a:close/>
                <a:moveTo>
                  <a:pt x="2591399" y="1655728"/>
                </a:moveTo>
                <a:cubicBezTo>
                  <a:pt x="2591399" y="1676016"/>
                  <a:pt x="2580332" y="1687083"/>
                  <a:pt x="2561881" y="1687083"/>
                </a:cubicBezTo>
                <a:cubicBezTo>
                  <a:pt x="2541596" y="1687083"/>
                  <a:pt x="2525005" y="1676016"/>
                  <a:pt x="2525005" y="1655728"/>
                </a:cubicBezTo>
                <a:cubicBezTo>
                  <a:pt x="2525005" y="1637284"/>
                  <a:pt x="2541596" y="1620687"/>
                  <a:pt x="2561881" y="1620687"/>
                </a:cubicBezTo>
                <a:cubicBezTo>
                  <a:pt x="2580332" y="1620687"/>
                  <a:pt x="2591399" y="1637284"/>
                  <a:pt x="2591399" y="1655728"/>
                </a:cubicBezTo>
                <a:close/>
                <a:moveTo>
                  <a:pt x="2591399" y="1476603"/>
                </a:moveTo>
                <a:cubicBezTo>
                  <a:pt x="2591399" y="1493201"/>
                  <a:pt x="2580332" y="1507957"/>
                  <a:pt x="2561881" y="1507957"/>
                </a:cubicBezTo>
                <a:cubicBezTo>
                  <a:pt x="2541601" y="1507957"/>
                  <a:pt x="2525016" y="1493201"/>
                  <a:pt x="2525016" y="1476603"/>
                </a:cubicBezTo>
                <a:cubicBezTo>
                  <a:pt x="2525016" y="1456316"/>
                  <a:pt x="2541601" y="1441562"/>
                  <a:pt x="2561881" y="1441562"/>
                </a:cubicBezTo>
                <a:cubicBezTo>
                  <a:pt x="2580332" y="1441562"/>
                  <a:pt x="2591399" y="1456316"/>
                  <a:pt x="2591399" y="1476603"/>
                </a:cubicBezTo>
                <a:close/>
                <a:moveTo>
                  <a:pt x="2591406" y="1297473"/>
                </a:moveTo>
                <a:cubicBezTo>
                  <a:pt x="2591406" y="1312227"/>
                  <a:pt x="2580342" y="1328828"/>
                  <a:pt x="2561886" y="1328828"/>
                </a:cubicBezTo>
                <a:cubicBezTo>
                  <a:pt x="2541618" y="1328828"/>
                  <a:pt x="2525016" y="1312227"/>
                  <a:pt x="2525016" y="1297473"/>
                </a:cubicBezTo>
                <a:cubicBezTo>
                  <a:pt x="2525016" y="1277186"/>
                  <a:pt x="2541618" y="1262431"/>
                  <a:pt x="2561886" y="1262431"/>
                </a:cubicBezTo>
                <a:cubicBezTo>
                  <a:pt x="2580342" y="1262431"/>
                  <a:pt x="2591406" y="1277186"/>
                  <a:pt x="2591406" y="1297473"/>
                </a:cubicBezTo>
                <a:close/>
                <a:moveTo>
                  <a:pt x="2591406" y="1114656"/>
                </a:moveTo>
                <a:cubicBezTo>
                  <a:pt x="2591406" y="1133100"/>
                  <a:pt x="2580347" y="1149700"/>
                  <a:pt x="2561893" y="1149700"/>
                </a:cubicBezTo>
                <a:cubicBezTo>
                  <a:pt x="2541618" y="1149700"/>
                  <a:pt x="2525018" y="1133100"/>
                  <a:pt x="2525018" y="1114656"/>
                </a:cubicBezTo>
                <a:cubicBezTo>
                  <a:pt x="2525018" y="1098058"/>
                  <a:pt x="2541618" y="1083304"/>
                  <a:pt x="2561893" y="1083304"/>
                </a:cubicBezTo>
                <a:cubicBezTo>
                  <a:pt x="2580347" y="1083304"/>
                  <a:pt x="2591406" y="1098058"/>
                  <a:pt x="2591406" y="1114656"/>
                </a:cubicBezTo>
                <a:close/>
                <a:moveTo>
                  <a:pt x="2591406" y="935525"/>
                </a:moveTo>
                <a:cubicBezTo>
                  <a:pt x="2591406" y="953969"/>
                  <a:pt x="2580347" y="970570"/>
                  <a:pt x="2561893" y="970570"/>
                </a:cubicBezTo>
                <a:cubicBezTo>
                  <a:pt x="2541631" y="970570"/>
                  <a:pt x="2525018" y="953969"/>
                  <a:pt x="2525018" y="935525"/>
                </a:cubicBezTo>
                <a:cubicBezTo>
                  <a:pt x="2525018" y="918928"/>
                  <a:pt x="2541631" y="904174"/>
                  <a:pt x="2561893" y="904174"/>
                </a:cubicBezTo>
                <a:cubicBezTo>
                  <a:pt x="2580347" y="904174"/>
                  <a:pt x="2591406" y="918928"/>
                  <a:pt x="2591406" y="935525"/>
                </a:cubicBezTo>
                <a:close/>
                <a:moveTo>
                  <a:pt x="2591421" y="747868"/>
                </a:moveTo>
                <a:cubicBezTo>
                  <a:pt x="2591421" y="768155"/>
                  <a:pt x="2580352" y="782912"/>
                  <a:pt x="2561916" y="782912"/>
                </a:cubicBezTo>
                <a:cubicBezTo>
                  <a:pt x="2541631" y="782912"/>
                  <a:pt x="2525038" y="768155"/>
                  <a:pt x="2525038" y="747868"/>
                </a:cubicBezTo>
                <a:cubicBezTo>
                  <a:pt x="2525038" y="729426"/>
                  <a:pt x="2541631" y="716516"/>
                  <a:pt x="2561916" y="716516"/>
                </a:cubicBezTo>
                <a:cubicBezTo>
                  <a:pt x="2580352" y="716516"/>
                  <a:pt x="2591421" y="729426"/>
                  <a:pt x="2591421" y="747868"/>
                </a:cubicBezTo>
                <a:close/>
                <a:moveTo>
                  <a:pt x="2599818" y="2195476"/>
                </a:moveTo>
                <a:cubicBezTo>
                  <a:pt x="2599818" y="2215162"/>
                  <a:pt x="2582545" y="2232877"/>
                  <a:pt x="2563345" y="2232877"/>
                </a:cubicBezTo>
                <a:cubicBezTo>
                  <a:pt x="2542238" y="2232877"/>
                  <a:pt x="2524965" y="2215162"/>
                  <a:pt x="2524965" y="2195476"/>
                </a:cubicBezTo>
                <a:cubicBezTo>
                  <a:pt x="2524965" y="2173825"/>
                  <a:pt x="2542238" y="2158077"/>
                  <a:pt x="2563345" y="2158077"/>
                </a:cubicBezTo>
                <a:cubicBezTo>
                  <a:pt x="2582545" y="2158077"/>
                  <a:pt x="2599818" y="2173825"/>
                  <a:pt x="2599818" y="2195476"/>
                </a:cubicBezTo>
                <a:close/>
                <a:moveTo>
                  <a:pt x="2599828" y="2015410"/>
                </a:moveTo>
                <a:cubicBezTo>
                  <a:pt x="2599828" y="2036524"/>
                  <a:pt x="2582557" y="2053797"/>
                  <a:pt x="2563357" y="2053797"/>
                </a:cubicBezTo>
                <a:cubicBezTo>
                  <a:pt x="2542253" y="2053797"/>
                  <a:pt x="2524975" y="2036524"/>
                  <a:pt x="2524975" y="2015410"/>
                </a:cubicBezTo>
                <a:cubicBezTo>
                  <a:pt x="2524975" y="1996217"/>
                  <a:pt x="2542253" y="1978944"/>
                  <a:pt x="2563357" y="1978944"/>
                </a:cubicBezTo>
                <a:cubicBezTo>
                  <a:pt x="2582557" y="1978944"/>
                  <a:pt x="2599828" y="1996217"/>
                  <a:pt x="2599828" y="2015410"/>
                </a:cubicBezTo>
                <a:close/>
                <a:moveTo>
                  <a:pt x="2599843" y="1837218"/>
                </a:moveTo>
                <a:cubicBezTo>
                  <a:pt x="2599843" y="1858871"/>
                  <a:pt x="2582568" y="1874619"/>
                  <a:pt x="2563370" y="1874619"/>
                </a:cubicBezTo>
                <a:cubicBezTo>
                  <a:pt x="2542266" y="1874619"/>
                  <a:pt x="2524990" y="1858871"/>
                  <a:pt x="2524990" y="1837218"/>
                </a:cubicBezTo>
                <a:cubicBezTo>
                  <a:pt x="2524990" y="1817535"/>
                  <a:pt x="2542266" y="1799819"/>
                  <a:pt x="2563370" y="1799819"/>
                </a:cubicBezTo>
                <a:cubicBezTo>
                  <a:pt x="2582568" y="1799819"/>
                  <a:pt x="2599843" y="1817535"/>
                  <a:pt x="2599843" y="1837218"/>
                </a:cubicBezTo>
                <a:close/>
                <a:moveTo>
                  <a:pt x="2778907" y="2015410"/>
                </a:moveTo>
                <a:cubicBezTo>
                  <a:pt x="2778907" y="2036524"/>
                  <a:pt x="2761194" y="2053797"/>
                  <a:pt x="2741514" y="2053797"/>
                </a:cubicBezTo>
                <a:cubicBezTo>
                  <a:pt x="2719860" y="2053797"/>
                  <a:pt x="2704110" y="2036524"/>
                  <a:pt x="2704110" y="2015410"/>
                </a:cubicBezTo>
                <a:cubicBezTo>
                  <a:pt x="2704110" y="1996217"/>
                  <a:pt x="2719860" y="1978944"/>
                  <a:pt x="2741514" y="1978944"/>
                </a:cubicBezTo>
                <a:cubicBezTo>
                  <a:pt x="2761194" y="1978944"/>
                  <a:pt x="2778907" y="1996217"/>
                  <a:pt x="2778907" y="2015410"/>
                </a:cubicBezTo>
                <a:close/>
                <a:moveTo>
                  <a:pt x="2778925" y="1837218"/>
                </a:moveTo>
                <a:cubicBezTo>
                  <a:pt x="2778925" y="1858871"/>
                  <a:pt x="2761207" y="1874619"/>
                  <a:pt x="2741526" y="1874619"/>
                </a:cubicBezTo>
                <a:cubicBezTo>
                  <a:pt x="2719873" y="1874619"/>
                  <a:pt x="2704123" y="1858871"/>
                  <a:pt x="2704123" y="1837218"/>
                </a:cubicBezTo>
                <a:cubicBezTo>
                  <a:pt x="2704123" y="1817535"/>
                  <a:pt x="2719873" y="1799819"/>
                  <a:pt x="2741526" y="1799819"/>
                </a:cubicBezTo>
                <a:cubicBezTo>
                  <a:pt x="2761207" y="1799819"/>
                  <a:pt x="2778925" y="1817535"/>
                  <a:pt x="2778925" y="1837218"/>
                </a:cubicBezTo>
                <a:close/>
                <a:moveTo>
                  <a:pt x="2778937" y="1655728"/>
                </a:moveTo>
                <a:cubicBezTo>
                  <a:pt x="2778937" y="1676016"/>
                  <a:pt x="2761224" y="1687083"/>
                  <a:pt x="2741541" y="1687083"/>
                </a:cubicBezTo>
                <a:cubicBezTo>
                  <a:pt x="2719881" y="1687083"/>
                  <a:pt x="2704138" y="1676016"/>
                  <a:pt x="2704138" y="1655728"/>
                </a:cubicBezTo>
                <a:cubicBezTo>
                  <a:pt x="2704138" y="1637284"/>
                  <a:pt x="2719881" y="1620687"/>
                  <a:pt x="2741541" y="1620687"/>
                </a:cubicBezTo>
                <a:cubicBezTo>
                  <a:pt x="2761224" y="1620687"/>
                  <a:pt x="2778937" y="1637284"/>
                  <a:pt x="2778937" y="1655728"/>
                </a:cubicBezTo>
                <a:close/>
                <a:moveTo>
                  <a:pt x="2778942" y="1476603"/>
                </a:moveTo>
                <a:cubicBezTo>
                  <a:pt x="2778942" y="1493201"/>
                  <a:pt x="2761229" y="1507957"/>
                  <a:pt x="2741546" y="1507957"/>
                </a:cubicBezTo>
                <a:cubicBezTo>
                  <a:pt x="2719883" y="1507957"/>
                  <a:pt x="2704143" y="1493201"/>
                  <a:pt x="2704143" y="1476603"/>
                </a:cubicBezTo>
                <a:cubicBezTo>
                  <a:pt x="2704143" y="1456316"/>
                  <a:pt x="2719883" y="1441562"/>
                  <a:pt x="2741546" y="1441562"/>
                </a:cubicBezTo>
                <a:cubicBezTo>
                  <a:pt x="2761229" y="1441562"/>
                  <a:pt x="2778942" y="1456316"/>
                  <a:pt x="2778942" y="1476603"/>
                </a:cubicBezTo>
                <a:close/>
                <a:moveTo>
                  <a:pt x="2778947" y="1297473"/>
                </a:moveTo>
                <a:cubicBezTo>
                  <a:pt x="2778947" y="1312227"/>
                  <a:pt x="2761229" y="1328828"/>
                  <a:pt x="2741546" y="1328828"/>
                </a:cubicBezTo>
                <a:cubicBezTo>
                  <a:pt x="2719896" y="1328828"/>
                  <a:pt x="2704153" y="1312227"/>
                  <a:pt x="2704153" y="1297473"/>
                </a:cubicBezTo>
                <a:cubicBezTo>
                  <a:pt x="2704153" y="1277186"/>
                  <a:pt x="2719896" y="1262431"/>
                  <a:pt x="2741546" y="1262431"/>
                </a:cubicBezTo>
                <a:cubicBezTo>
                  <a:pt x="2761229" y="1262431"/>
                  <a:pt x="2778947" y="1277186"/>
                  <a:pt x="2778947" y="1297473"/>
                </a:cubicBezTo>
                <a:close/>
                <a:moveTo>
                  <a:pt x="2778953" y="1114656"/>
                </a:moveTo>
                <a:cubicBezTo>
                  <a:pt x="2778953" y="1133100"/>
                  <a:pt x="2761239" y="1149700"/>
                  <a:pt x="2741554" y="1149700"/>
                </a:cubicBezTo>
                <a:cubicBezTo>
                  <a:pt x="2719896" y="1149700"/>
                  <a:pt x="2704153" y="1133100"/>
                  <a:pt x="2704153" y="1114656"/>
                </a:cubicBezTo>
                <a:cubicBezTo>
                  <a:pt x="2704153" y="1098058"/>
                  <a:pt x="2719896" y="1083304"/>
                  <a:pt x="2741554" y="1083304"/>
                </a:cubicBezTo>
                <a:cubicBezTo>
                  <a:pt x="2761239" y="1083304"/>
                  <a:pt x="2778953" y="1098058"/>
                  <a:pt x="2778953" y="1114656"/>
                </a:cubicBezTo>
                <a:close/>
                <a:moveTo>
                  <a:pt x="2778953" y="935525"/>
                </a:moveTo>
                <a:cubicBezTo>
                  <a:pt x="2778953" y="953969"/>
                  <a:pt x="2761245" y="970570"/>
                  <a:pt x="2741562" y="970570"/>
                </a:cubicBezTo>
                <a:cubicBezTo>
                  <a:pt x="2719896" y="970570"/>
                  <a:pt x="2704156" y="953969"/>
                  <a:pt x="2704156" y="935525"/>
                </a:cubicBezTo>
                <a:cubicBezTo>
                  <a:pt x="2704156" y="918928"/>
                  <a:pt x="2719896" y="904174"/>
                  <a:pt x="2741562" y="904174"/>
                </a:cubicBezTo>
                <a:cubicBezTo>
                  <a:pt x="2761245" y="904174"/>
                  <a:pt x="2778953" y="918928"/>
                  <a:pt x="2778953" y="935525"/>
                </a:cubicBezTo>
                <a:close/>
                <a:moveTo>
                  <a:pt x="2778960" y="747868"/>
                </a:moveTo>
                <a:cubicBezTo>
                  <a:pt x="2778960" y="768155"/>
                  <a:pt x="2761245" y="782912"/>
                  <a:pt x="2741562" y="782912"/>
                </a:cubicBezTo>
                <a:cubicBezTo>
                  <a:pt x="2719923" y="782912"/>
                  <a:pt x="2704166" y="768155"/>
                  <a:pt x="2704166" y="747868"/>
                </a:cubicBezTo>
                <a:cubicBezTo>
                  <a:pt x="2704166" y="729426"/>
                  <a:pt x="2719923" y="716516"/>
                  <a:pt x="2741562" y="716516"/>
                </a:cubicBezTo>
                <a:cubicBezTo>
                  <a:pt x="2761245" y="716516"/>
                  <a:pt x="2778960" y="729426"/>
                  <a:pt x="2778960" y="747868"/>
                </a:cubicBezTo>
                <a:close/>
                <a:moveTo>
                  <a:pt x="2778960" y="574787"/>
                </a:moveTo>
                <a:cubicBezTo>
                  <a:pt x="2778960" y="596440"/>
                  <a:pt x="2761245" y="612188"/>
                  <a:pt x="2741572" y="612188"/>
                </a:cubicBezTo>
                <a:cubicBezTo>
                  <a:pt x="2719923" y="612188"/>
                  <a:pt x="2704176" y="596440"/>
                  <a:pt x="2704176" y="574787"/>
                </a:cubicBezTo>
                <a:cubicBezTo>
                  <a:pt x="2704176" y="555104"/>
                  <a:pt x="2719923" y="537388"/>
                  <a:pt x="2741572" y="537388"/>
                </a:cubicBezTo>
                <a:cubicBezTo>
                  <a:pt x="2761245" y="537388"/>
                  <a:pt x="2778960" y="555104"/>
                  <a:pt x="2778960" y="574787"/>
                </a:cubicBezTo>
                <a:close/>
                <a:moveTo>
                  <a:pt x="2958040" y="2015410"/>
                </a:moveTo>
                <a:cubicBezTo>
                  <a:pt x="2958040" y="2036524"/>
                  <a:pt x="2940322" y="2053797"/>
                  <a:pt x="2920639" y="2053797"/>
                </a:cubicBezTo>
                <a:cubicBezTo>
                  <a:pt x="2898985" y="2053797"/>
                  <a:pt x="2883238" y="2036524"/>
                  <a:pt x="2883238" y="2015410"/>
                </a:cubicBezTo>
                <a:cubicBezTo>
                  <a:pt x="2883238" y="1996217"/>
                  <a:pt x="2898985" y="1978944"/>
                  <a:pt x="2920639" y="1978944"/>
                </a:cubicBezTo>
                <a:cubicBezTo>
                  <a:pt x="2940322" y="1978944"/>
                  <a:pt x="2958040" y="1996217"/>
                  <a:pt x="2958040" y="2015410"/>
                </a:cubicBezTo>
                <a:close/>
                <a:moveTo>
                  <a:pt x="2958052" y="1837218"/>
                </a:moveTo>
                <a:cubicBezTo>
                  <a:pt x="2958052" y="1858871"/>
                  <a:pt x="2940334" y="1874619"/>
                  <a:pt x="2920651" y="1874619"/>
                </a:cubicBezTo>
                <a:cubicBezTo>
                  <a:pt x="2898998" y="1874619"/>
                  <a:pt x="2883253" y="1858871"/>
                  <a:pt x="2883253" y="1837218"/>
                </a:cubicBezTo>
                <a:cubicBezTo>
                  <a:pt x="2883253" y="1817535"/>
                  <a:pt x="2898998" y="1799819"/>
                  <a:pt x="2920651" y="1799819"/>
                </a:cubicBezTo>
                <a:cubicBezTo>
                  <a:pt x="2940334" y="1799819"/>
                  <a:pt x="2958052" y="1817535"/>
                  <a:pt x="2958052" y="1837218"/>
                </a:cubicBezTo>
                <a:close/>
                <a:moveTo>
                  <a:pt x="2958060" y="1655728"/>
                </a:moveTo>
                <a:cubicBezTo>
                  <a:pt x="2958060" y="1676016"/>
                  <a:pt x="2940342" y="1687083"/>
                  <a:pt x="2920662" y="1687083"/>
                </a:cubicBezTo>
                <a:cubicBezTo>
                  <a:pt x="2899013" y="1687083"/>
                  <a:pt x="2883258" y="1676016"/>
                  <a:pt x="2883258" y="1655728"/>
                </a:cubicBezTo>
                <a:cubicBezTo>
                  <a:pt x="2883258" y="1637284"/>
                  <a:pt x="2899013" y="1620687"/>
                  <a:pt x="2920662" y="1620687"/>
                </a:cubicBezTo>
                <a:cubicBezTo>
                  <a:pt x="2940342" y="1620687"/>
                  <a:pt x="2958060" y="1637284"/>
                  <a:pt x="2958060" y="1655728"/>
                </a:cubicBezTo>
                <a:close/>
                <a:moveTo>
                  <a:pt x="2958067" y="1476603"/>
                </a:moveTo>
                <a:cubicBezTo>
                  <a:pt x="2958067" y="1493201"/>
                  <a:pt x="2940347" y="1507957"/>
                  <a:pt x="2920664" y="1507957"/>
                </a:cubicBezTo>
                <a:cubicBezTo>
                  <a:pt x="2899016" y="1507957"/>
                  <a:pt x="2883263" y="1493201"/>
                  <a:pt x="2883263" y="1476603"/>
                </a:cubicBezTo>
                <a:cubicBezTo>
                  <a:pt x="2883263" y="1456316"/>
                  <a:pt x="2899016" y="1441562"/>
                  <a:pt x="2920664" y="1441562"/>
                </a:cubicBezTo>
                <a:cubicBezTo>
                  <a:pt x="2940347" y="1441562"/>
                  <a:pt x="2958067" y="1456316"/>
                  <a:pt x="2958067" y="1476603"/>
                </a:cubicBezTo>
                <a:close/>
                <a:moveTo>
                  <a:pt x="2958067" y="1297473"/>
                </a:moveTo>
                <a:cubicBezTo>
                  <a:pt x="2958067" y="1312227"/>
                  <a:pt x="2940354" y="1328828"/>
                  <a:pt x="2920669" y="1328828"/>
                </a:cubicBezTo>
                <a:cubicBezTo>
                  <a:pt x="2899026" y="1328828"/>
                  <a:pt x="2883275" y="1312227"/>
                  <a:pt x="2883275" y="1297473"/>
                </a:cubicBezTo>
                <a:cubicBezTo>
                  <a:pt x="2883275" y="1277186"/>
                  <a:pt x="2899026" y="1262431"/>
                  <a:pt x="2920669" y="1262431"/>
                </a:cubicBezTo>
                <a:cubicBezTo>
                  <a:pt x="2940354" y="1262431"/>
                  <a:pt x="2958067" y="1277186"/>
                  <a:pt x="2958067" y="1297473"/>
                </a:cubicBezTo>
                <a:close/>
                <a:moveTo>
                  <a:pt x="2958085" y="1114656"/>
                </a:moveTo>
                <a:cubicBezTo>
                  <a:pt x="2958085" y="1133100"/>
                  <a:pt x="2940374" y="1149700"/>
                  <a:pt x="2920682" y="1149700"/>
                </a:cubicBezTo>
                <a:cubicBezTo>
                  <a:pt x="2899026" y="1149700"/>
                  <a:pt x="2883278" y="1133100"/>
                  <a:pt x="2883278" y="1114656"/>
                </a:cubicBezTo>
                <a:cubicBezTo>
                  <a:pt x="2883278" y="1098058"/>
                  <a:pt x="2899026" y="1083304"/>
                  <a:pt x="2920682" y="1083304"/>
                </a:cubicBezTo>
                <a:cubicBezTo>
                  <a:pt x="2940374" y="1083304"/>
                  <a:pt x="2958085" y="1098058"/>
                  <a:pt x="2958085" y="1114656"/>
                </a:cubicBezTo>
                <a:close/>
                <a:moveTo>
                  <a:pt x="2958085" y="935525"/>
                </a:moveTo>
                <a:cubicBezTo>
                  <a:pt x="2958085" y="953969"/>
                  <a:pt x="2940374" y="970570"/>
                  <a:pt x="2920692" y="970570"/>
                </a:cubicBezTo>
                <a:cubicBezTo>
                  <a:pt x="2899031" y="970570"/>
                  <a:pt x="2883278" y="953969"/>
                  <a:pt x="2883278" y="935525"/>
                </a:cubicBezTo>
                <a:cubicBezTo>
                  <a:pt x="2883278" y="918928"/>
                  <a:pt x="2899031" y="904174"/>
                  <a:pt x="2920692" y="904174"/>
                </a:cubicBezTo>
                <a:cubicBezTo>
                  <a:pt x="2940374" y="904174"/>
                  <a:pt x="2958085" y="918928"/>
                  <a:pt x="2958085" y="935525"/>
                </a:cubicBezTo>
                <a:close/>
                <a:moveTo>
                  <a:pt x="2958103" y="747868"/>
                </a:moveTo>
                <a:cubicBezTo>
                  <a:pt x="2958103" y="768155"/>
                  <a:pt x="2940377" y="782912"/>
                  <a:pt x="2920692" y="782912"/>
                </a:cubicBezTo>
                <a:cubicBezTo>
                  <a:pt x="2899041" y="782912"/>
                  <a:pt x="2883291" y="768155"/>
                  <a:pt x="2883291" y="747868"/>
                </a:cubicBezTo>
                <a:cubicBezTo>
                  <a:pt x="2883291" y="729426"/>
                  <a:pt x="2899041" y="716516"/>
                  <a:pt x="2920692" y="716516"/>
                </a:cubicBezTo>
                <a:cubicBezTo>
                  <a:pt x="2940377" y="716516"/>
                  <a:pt x="2958103" y="729426"/>
                  <a:pt x="2958103" y="747868"/>
                </a:cubicBezTo>
                <a:close/>
                <a:moveTo>
                  <a:pt x="2958103" y="574787"/>
                </a:moveTo>
                <a:cubicBezTo>
                  <a:pt x="2958103" y="596440"/>
                  <a:pt x="2940377" y="612188"/>
                  <a:pt x="2920694" y="612188"/>
                </a:cubicBezTo>
                <a:cubicBezTo>
                  <a:pt x="2899041" y="612188"/>
                  <a:pt x="2883301" y="596440"/>
                  <a:pt x="2883301" y="574787"/>
                </a:cubicBezTo>
                <a:cubicBezTo>
                  <a:pt x="2883301" y="555104"/>
                  <a:pt x="2899041" y="537388"/>
                  <a:pt x="2920694" y="537388"/>
                </a:cubicBezTo>
                <a:cubicBezTo>
                  <a:pt x="2940377" y="537388"/>
                  <a:pt x="2958103" y="555104"/>
                  <a:pt x="2958103" y="574787"/>
                </a:cubicBezTo>
                <a:close/>
                <a:moveTo>
                  <a:pt x="3137175" y="1297473"/>
                </a:moveTo>
                <a:cubicBezTo>
                  <a:pt x="3137175" y="1312227"/>
                  <a:pt x="3119454" y="1328828"/>
                  <a:pt x="3099769" y="1328828"/>
                </a:cubicBezTo>
                <a:cubicBezTo>
                  <a:pt x="3078161" y="1328828"/>
                  <a:pt x="3062403" y="1312227"/>
                  <a:pt x="3062403" y="1297473"/>
                </a:cubicBezTo>
                <a:cubicBezTo>
                  <a:pt x="3062403" y="1277186"/>
                  <a:pt x="3078161" y="1262431"/>
                  <a:pt x="3099769" y="1262431"/>
                </a:cubicBezTo>
                <a:cubicBezTo>
                  <a:pt x="3119454" y="1262431"/>
                  <a:pt x="3137175" y="1277186"/>
                  <a:pt x="3137175" y="1297473"/>
                </a:cubicBezTo>
                <a:close/>
                <a:moveTo>
                  <a:pt x="3137175" y="1114656"/>
                </a:moveTo>
                <a:cubicBezTo>
                  <a:pt x="3137175" y="1133100"/>
                  <a:pt x="3119462" y="1149700"/>
                  <a:pt x="3099776" y="1149700"/>
                </a:cubicBezTo>
                <a:cubicBezTo>
                  <a:pt x="3078161" y="1149700"/>
                  <a:pt x="3062403" y="1133100"/>
                  <a:pt x="3062403" y="1114656"/>
                </a:cubicBezTo>
                <a:cubicBezTo>
                  <a:pt x="3062403" y="1098058"/>
                  <a:pt x="3078161" y="1083304"/>
                  <a:pt x="3099776" y="1083304"/>
                </a:cubicBezTo>
                <a:cubicBezTo>
                  <a:pt x="3119462" y="1083304"/>
                  <a:pt x="3137175" y="1098058"/>
                  <a:pt x="3137175" y="1114656"/>
                </a:cubicBezTo>
                <a:close/>
                <a:moveTo>
                  <a:pt x="3137180" y="935525"/>
                </a:moveTo>
                <a:cubicBezTo>
                  <a:pt x="3137180" y="953969"/>
                  <a:pt x="3119462" y="970570"/>
                  <a:pt x="3099776" y="970570"/>
                </a:cubicBezTo>
                <a:cubicBezTo>
                  <a:pt x="3078161" y="970570"/>
                  <a:pt x="3062405" y="953969"/>
                  <a:pt x="3062405" y="935525"/>
                </a:cubicBezTo>
                <a:cubicBezTo>
                  <a:pt x="3062405" y="918928"/>
                  <a:pt x="3078161" y="904174"/>
                  <a:pt x="3099776" y="904174"/>
                </a:cubicBezTo>
                <a:cubicBezTo>
                  <a:pt x="3119462" y="904174"/>
                  <a:pt x="3137180" y="918928"/>
                  <a:pt x="3137180" y="935525"/>
                </a:cubicBezTo>
                <a:close/>
                <a:moveTo>
                  <a:pt x="3137180" y="753917"/>
                </a:moveTo>
                <a:cubicBezTo>
                  <a:pt x="3137180" y="775570"/>
                  <a:pt x="3119467" y="791318"/>
                  <a:pt x="3099789" y="791318"/>
                </a:cubicBezTo>
                <a:cubicBezTo>
                  <a:pt x="3078169" y="791318"/>
                  <a:pt x="3062418" y="775570"/>
                  <a:pt x="3062418" y="753917"/>
                </a:cubicBezTo>
                <a:cubicBezTo>
                  <a:pt x="3062418" y="734231"/>
                  <a:pt x="3078169" y="720454"/>
                  <a:pt x="3099789" y="720454"/>
                </a:cubicBezTo>
                <a:cubicBezTo>
                  <a:pt x="3119467" y="716516"/>
                  <a:pt x="3137180" y="734231"/>
                  <a:pt x="3137180" y="753917"/>
                </a:cubicBezTo>
                <a:close/>
                <a:moveTo>
                  <a:pt x="3137187" y="574787"/>
                </a:moveTo>
                <a:cubicBezTo>
                  <a:pt x="3137187" y="596440"/>
                  <a:pt x="3119467" y="612188"/>
                  <a:pt x="3099789" y="612188"/>
                </a:cubicBezTo>
                <a:cubicBezTo>
                  <a:pt x="3078169" y="612188"/>
                  <a:pt x="3062425" y="596440"/>
                  <a:pt x="3062425" y="574787"/>
                </a:cubicBezTo>
                <a:cubicBezTo>
                  <a:pt x="3062425" y="555104"/>
                  <a:pt x="3078169" y="537388"/>
                  <a:pt x="3099789" y="537388"/>
                </a:cubicBezTo>
                <a:cubicBezTo>
                  <a:pt x="3119467" y="537388"/>
                  <a:pt x="3137187" y="555104"/>
                  <a:pt x="3137187" y="574787"/>
                </a:cubicBezTo>
                <a:close/>
                <a:moveTo>
                  <a:pt x="3137271" y="2015410"/>
                </a:moveTo>
                <a:cubicBezTo>
                  <a:pt x="3137271" y="2036524"/>
                  <a:pt x="3120668" y="2053797"/>
                  <a:pt x="3102227" y="2053797"/>
                </a:cubicBezTo>
                <a:cubicBezTo>
                  <a:pt x="3081960" y="2053797"/>
                  <a:pt x="3070895" y="2036524"/>
                  <a:pt x="3070895" y="2015410"/>
                </a:cubicBezTo>
                <a:cubicBezTo>
                  <a:pt x="3070895" y="1996217"/>
                  <a:pt x="3081960" y="1978944"/>
                  <a:pt x="3102227" y="1978944"/>
                </a:cubicBezTo>
                <a:cubicBezTo>
                  <a:pt x="3120668" y="1978944"/>
                  <a:pt x="3137271" y="1996217"/>
                  <a:pt x="3137271" y="2015410"/>
                </a:cubicBezTo>
                <a:close/>
                <a:moveTo>
                  <a:pt x="3137286" y="1837218"/>
                </a:moveTo>
                <a:cubicBezTo>
                  <a:pt x="3137286" y="1858871"/>
                  <a:pt x="3120683" y="1874619"/>
                  <a:pt x="3102242" y="1874619"/>
                </a:cubicBezTo>
                <a:cubicBezTo>
                  <a:pt x="3081972" y="1874619"/>
                  <a:pt x="3070908" y="1858871"/>
                  <a:pt x="3070908" y="1837218"/>
                </a:cubicBezTo>
                <a:cubicBezTo>
                  <a:pt x="3070908" y="1817535"/>
                  <a:pt x="3081972" y="1799819"/>
                  <a:pt x="3102242" y="1799819"/>
                </a:cubicBezTo>
                <a:cubicBezTo>
                  <a:pt x="3120683" y="1799819"/>
                  <a:pt x="3137286" y="1817535"/>
                  <a:pt x="3137286" y="1837218"/>
                </a:cubicBezTo>
                <a:close/>
                <a:moveTo>
                  <a:pt x="3137291" y="1655728"/>
                </a:moveTo>
                <a:cubicBezTo>
                  <a:pt x="3137291" y="1676016"/>
                  <a:pt x="3120691" y="1687083"/>
                  <a:pt x="3102247" y="1687083"/>
                </a:cubicBezTo>
                <a:cubicBezTo>
                  <a:pt x="3081982" y="1687083"/>
                  <a:pt x="3070916" y="1676016"/>
                  <a:pt x="3070916" y="1655728"/>
                </a:cubicBezTo>
                <a:cubicBezTo>
                  <a:pt x="3070916" y="1637284"/>
                  <a:pt x="3081982" y="1620687"/>
                  <a:pt x="3102247" y="1620687"/>
                </a:cubicBezTo>
                <a:cubicBezTo>
                  <a:pt x="3120691" y="1620687"/>
                  <a:pt x="3137291" y="1637284"/>
                  <a:pt x="3137291" y="1655728"/>
                </a:cubicBezTo>
                <a:close/>
                <a:moveTo>
                  <a:pt x="3137291" y="1476603"/>
                </a:moveTo>
                <a:cubicBezTo>
                  <a:pt x="3137291" y="1493201"/>
                  <a:pt x="3120691" y="1507957"/>
                  <a:pt x="3102247" y="1507957"/>
                </a:cubicBezTo>
                <a:cubicBezTo>
                  <a:pt x="3081992" y="1507957"/>
                  <a:pt x="3070928" y="1493201"/>
                  <a:pt x="3070928" y="1476603"/>
                </a:cubicBezTo>
                <a:cubicBezTo>
                  <a:pt x="3070928" y="1456316"/>
                  <a:pt x="3081992" y="1441562"/>
                  <a:pt x="3102247" y="1441562"/>
                </a:cubicBezTo>
                <a:cubicBezTo>
                  <a:pt x="3120691" y="1441562"/>
                  <a:pt x="3137291" y="1456316"/>
                  <a:pt x="3137291" y="1476603"/>
                </a:cubicBezTo>
                <a:close/>
                <a:moveTo>
                  <a:pt x="3316416" y="1837218"/>
                </a:moveTo>
                <a:cubicBezTo>
                  <a:pt x="3316416" y="1858871"/>
                  <a:pt x="3301662" y="1874619"/>
                  <a:pt x="3281372" y="1874619"/>
                </a:cubicBezTo>
                <a:cubicBezTo>
                  <a:pt x="3266618" y="1874619"/>
                  <a:pt x="3250023" y="1858871"/>
                  <a:pt x="3250023" y="1837218"/>
                </a:cubicBezTo>
                <a:cubicBezTo>
                  <a:pt x="3250023" y="1817535"/>
                  <a:pt x="3266618" y="1799819"/>
                  <a:pt x="3281372" y="1799819"/>
                </a:cubicBezTo>
                <a:cubicBezTo>
                  <a:pt x="3301662" y="1799819"/>
                  <a:pt x="3316416" y="1817535"/>
                  <a:pt x="3316416" y="1837218"/>
                </a:cubicBezTo>
                <a:close/>
                <a:moveTo>
                  <a:pt x="3316424" y="1655728"/>
                </a:moveTo>
                <a:cubicBezTo>
                  <a:pt x="3316424" y="1676016"/>
                  <a:pt x="3301670" y="1687083"/>
                  <a:pt x="3281380" y="1687083"/>
                </a:cubicBezTo>
                <a:cubicBezTo>
                  <a:pt x="3266625" y="1687083"/>
                  <a:pt x="3250030" y="1676016"/>
                  <a:pt x="3250030" y="1655728"/>
                </a:cubicBezTo>
                <a:cubicBezTo>
                  <a:pt x="3250030" y="1637284"/>
                  <a:pt x="3266625" y="1620687"/>
                  <a:pt x="3281380" y="1620687"/>
                </a:cubicBezTo>
                <a:cubicBezTo>
                  <a:pt x="3301670" y="1620687"/>
                  <a:pt x="3316424" y="1637284"/>
                  <a:pt x="3316424" y="1655728"/>
                </a:cubicBezTo>
                <a:close/>
                <a:moveTo>
                  <a:pt x="3316424" y="1476603"/>
                </a:moveTo>
                <a:cubicBezTo>
                  <a:pt x="3316424" y="1493201"/>
                  <a:pt x="3301670" y="1507957"/>
                  <a:pt x="3281387" y="1507957"/>
                </a:cubicBezTo>
                <a:cubicBezTo>
                  <a:pt x="3266631" y="1507957"/>
                  <a:pt x="3250030" y="1493201"/>
                  <a:pt x="3250030" y="1476603"/>
                </a:cubicBezTo>
                <a:cubicBezTo>
                  <a:pt x="3250030" y="1456316"/>
                  <a:pt x="3261097" y="1441562"/>
                  <a:pt x="3281387" y="1441562"/>
                </a:cubicBezTo>
                <a:cubicBezTo>
                  <a:pt x="3301670" y="1441562"/>
                  <a:pt x="3316424" y="1456316"/>
                  <a:pt x="3316424" y="1476603"/>
                </a:cubicBezTo>
                <a:close/>
                <a:moveTo>
                  <a:pt x="3316424" y="1297473"/>
                </a:moveTo>
                <a:cubicBezTo>
                  <a:pt x="3316424" y="1312227"/>
                  <a:pt x="3301677" y="1328828"/>
                  <a:pt x="3281387" y="1328828"/>
                </a:cubicBezTo>
                <a:cubicBezTo>
                  <a:pt x="3261097" y="1328828"/>
                  <a:pt x="3250035" y="1312227"/>
                  <a:pt x="3250035" y="1297473"/>
                </a:cubicBezTo>
                <a:cubicBezTo>
                  <a:pt x="3250035" y="1277186"/>
                  <a:pt x="3261097" y="1262431"/>
                  <a:pt x="3281387" y="1262431"/>
                </a:cubicBezTo>
                <a:cubicBezTo>
                  <a:pt x="3301677" y="1262431"/>
                  <a:pt x="3316424" y="1277186"/>
                  <a:pt x="3316424" y="1297473"/>
                </a:cubicBezTo>
                <a:close/>
                <a:moveTo>
                  <a:pt x="3316431" y="1114656"/>
                </a:moveTo>
                <a:cubicBezTo>
                  <a:pt x="3316431" y="1133100"/>
                  <a:pt x="3301677" y="1149700"/>
                  <a:pt x="3281387" y="1149700"/>
                </a:cubicBezTo>
                <a:cubicBezTo>
                  <a:pt x="3261105" y="1149700"/>
                  <a:pt x="3250035" y="1133100"/>
                  <a:pt x="3250035" y="1114656"/>
                </a:cubicBezTo>
                <a:cubicBezTo>
                  <a:pt x="3250035" y="1098058"/>
                  <a:pt x="3261105" y="1083304"/>
                  <a:pt x="3281387" y="1083304"/>
                </a:cubicBezTo>
                <a:cubicBezTo>
                  <a:pt x="3301677" y="1083304"/>
                  <a:pt x="3316431" y="1098058"/>
                  <a:pt x="3316431" y="1114656"/>
                </a:cubicBezTo>
                <a:close/>
                <a:moveTo>
                  <a:pt x="3316436" y="935525"/>
                </a:moveTo>
                <a:cubicBezTo>
                  <a:pt x="3316436" y="953969"/>
                  <a:pt x="3301682" y="970570"/>
                  <a:pt x="3281395" y="970570"/>
                </a:cubicBezTo>
                <a:cubicBezTo>
                  <a:pt x="3261105" y="970570"/>
                  <a:pt x="3250043" y="953969"/>
                  <a:pt x="3250043" y="935525"/>
                </a:cubicBezTo>
                <a:cubicBezTo>
                  <a:pt x="3250043" y="915238"/>
                  <a:pt x="3261105" y="904174"/>
                  <a:pt x="3281395" y="904174"/>
                </a:cubicBezTo>
                <a:cubicBezTo>
                  <a:pt x="3301682" y="904174"/>
                  <a:pt x="3316436" y="915238"/>
                  <a:pt x="3316436" y="935525"/>
                </a:cubicBezTo>
                <a:close/>
                <a:moveTo>
                  <a:pt x="3316436" y="753917"/>
                </a:moveTo>
                <a:cubicBezTo>
                  <a:pt x="3316436" y="775570"/>
                  <a:pt x="3301682" y="791318"/>
                  <a:pt x="3281395" y="791318"/>
                </a:cubicBezTo>
                <a:cubicBezTo>
                  <a:pt x="3261113" y="791318"/>
                  <a:pt x="3250043" y="775570"/>
                  <a:pt x="3250043" y="753917"/>
                </a:cubicBezTo>
                <a:cubicBezTo>
                  <a:pt x="3250043" y="734231"/>
                  <a:pt x="3261113" y="716516"/>
                  <a:pt x="3281395" y="716516"/>
                </a:cubicBezTo>
                <a:cubicBezTo>
                  <a:pt x="3301682" y="716516"/>
                  <a:pt x="3316436" y="734231"/>
                  <a:pt x="3316436" y="753917"/>
                </a:cubicBezTo>
                <a:close/>
                <a:moveTo>
                  <a:pt x="3316436" y="574787"/>
                </a:moveTo>
                <a:cubicBezTo>
                  <a:pt x="3316436" y="596440"/>
                  <a:pt x="3301682" y="612188"/>
                  <a:pt x="3281400" y="612188"/>
                </a:cubicBezTo>
                <a:cubicBezTo>
                  <a:pt x="3261113" y="612188"/>
                  <a:pt x="3250043" y="596440"/>
                  <a:pt x="3250043" y="574787"/>
                </a:cubicBezTo>
                <a:cubicBezTo>
                  <a:pt x="3250043" y="555104"/>
                  <a:pt x="3261113" y="537388"/>
                  <a:pt x="3281400" y="537388"/>
                </a:cubicBezTo>
                <a:cubicBezTo>
                  <a:pt x="3301682" y="537388"/>
                  <a:pt x="3316436" y="555104"/>
                  <a:pt x="3316436" y="574787"/>
                </a:cubicBezTo>
                <a:close/>
                <a:moveTo>
                  <a:pt x="3316436" y="395659"/>
                </a:moveTo>
                <a:cubicBezTo>
                  <a:pt x="3316436" y="417312"/>
                  <a:pt x="3301682" y="433060"/>
                  <a:pt x="3281400" y="433060"/>
                </a:cubicBezTo>
                <a:cubicBezTo>
                  <a:pt x="3261113" y="433060"/>
                  <a:pt x="3250043" y="417312"/>
                  <a:pt x="3250043" y="395659"/>
                </a:cubicBezTo>
                <a:cubicBezTo>
                  <a:pt x="3250043" y="375973"/>
                  <a:pt x="3261113" y="358258"/>
                  <a:pt x="3281400" y="358258"/>
                </a:cubicBezTo>
                <a:cubicBezTo>
                  <a:pt x="3301682" y="358258"/>
                  <a:pt x="3316436" y="375973"/>
                  <a:pt x="3316436" y="395659"/>
                </a:cubicBezTo>
                <a:close/>
                <a:moveTo>
                  <a:pt x="3495528" y="1837218"/>
                </a:moveTo>
                <a:cubicBezTo>
                  <a:pt x="3495528" y="1858871"/>
                  <a:pt x="3480774" y="1874619"/>
                  <a:pt x="3460497" y="1874619"/>
                </a:cubicBezTo>
                <a:cubicBezTo>
                  <a:pt x="3445738" y="1874619"/>
                  <a:pt x="3429140" y="1858871"/>
                  <a:pt x="3429140" y="1837218"/>
                </a:cubicBezTo>
                <a:cubicBezTo>
                  <a:pt x="3429140" y="1817535"/>
                  <a:pt x="3445738" y="1799819"/>
                  <a:pt x="3460497" y="1799819"/>
                </a:cubicBezTo>
                <a:cubicBezTo>
                  <a:pt x="3480774" y="1799819"/>
                  <a:pt x="3495528" y="1817535"/>
                  <a:pt x="3495528" y="1837218"/>
                </a:cubicBezTo>
                <a:close/>
                <a:moveTo>
                  <a:pt x="3495539" y="1655728"/>
                </a:moveTo>
                <a:cubicBezTo>
                  <a:pt x="3495539" y="1676016"/>
                  <a:pt x="3480792" y="1687083"/>
                  <a:pt x="3460500" y="1687083"/>
                </a:cubicBezTo>
                <a:cubicBezTo>
                  <a:pt x="3445745" y="1687083"/>
                  <a:pt x="3429151" y="1676016"/>
                  <a:pt x="3429151" y="1655728"/>
                </a:cubicBezTo>
                <a:cubicBezTo>
                  <a:pt x="3429151" y="1637284"/>
                  <a:pt x="3445745" y="1620687"/>
                  <a:pt x="3460500" y="1620687"/>
                </a:cubicBezTo>
                <a:cubicBezTo>
                  <a:pt x="3480792" y="1620687"/>
                  <a:pt x="3495539" y="1637284"/>
                  <a:pt x="3495539" y="1655728"/>
                </a:cubicBezTo>
                <a:close/>
                <a:moveTo>
                  <a:pt x="3495539" y="1476603"/>
                </a:moveTo>
                <a:cubicBezTo>
                  <a:pt x="3495539" y="1493201"/>
                  <a:pt x="3480792" y="1507957"/>
                  <a:pt x="3460505" y="1507957"/>
                </a:cubicBezTo>
                <a:cubicBezTo>
                  <a:pt x="3445753" y="1507957"/>
                  <a:pt x="3429156" y="1493201"/>
                  <a:pt x="3429156" y="1476603"/>
                </a:cubicBezTo>
                <a:cubicBezTo>
                  <a:pt x="3429156" y="1456316"/>
                  <a:pt x="3445753" y="1441562"/>
                  <a:pt x="3460505" y="1441562"/>
                </a:cubicBezTo>
                <a:cubicBezTo>
                  <a:pt x="3480792" y="1441562"/>
                  <a:pt x="3495539" y="1456316"/>
                  <a:pt x="3495539" y="1476603"/>
                </a:cubicBezTo>
                <a:close/>
                <a:moveTo>
                  <a:pt x="3495544" y="1293783"/>
                </a:moveTo>
                <a:cubicBezTo>
                  <a:pt x="3495544" y="1312227"/>
                  <a:pt x="3480792" y="1328828"/>
                  <a:pt x="3460505" y="1328828"/>
                </a:cubicBezTo>
                <a:cubicBezTo>
                  <a:pt x="3445753" y="1328828"/>
                  <a:pt x="3429163" y="1312227"/>
                  <a:pt x="3429163" y="1293783"/>
                </a:cubicBezTo>
                <a:cubicBezTo>
                  <a:pt x="3429163" y="1277186"/>
                  <a:pt x="3445753" y="1262431"/>
                  <a:pt x="3460505" y="1262431"/>
                </a:cubicBezTo>
                <a:cubicBezTo>
                  <a:pt x="3480792" y="1262431"/>
                  <a:pt x="3495544" y="1277186"/>
                  <a:pt x="3495544" y="1293783"/>
                </a:cubicBezTo>
                <a:close/>
                <a:moveTo>
                  <a:pt x="3495544" y="1114656"/>
                </a:moveTo>
                <a:cubicBezTo>
                  <a:pt x="3495544" y="1133100"/>
                  <a:pt x="3480797" y="1149700"/>
                  <a:pt x="3460512" y="1149700"/>
                </a:cubicBezTo>
                <a:cubicBezTo>
                  <a:pt x="3445753" y="1149700"/>
                  <a:pt x="3429163" y="1133100"/>
                  <a:pt x="3429163" y="1114656"/>
                </a:cubicBezTo>
                <a:cubicBezTo>
                  <a:pt x="3429163" y="1098058"/>
                  <a:pt x="3445753" y="1083304"/>
                  <a:pt x="3460512" y="1083304"/>
                </a:cubicBezTo>
                <a:cubicBezTo>
                  <a:pt x="3480797" y="1083304"/>
                  <a:pt x="3495544" y="1098058"/>
                  <a:pt x="3495544" y="1114656"/>
                </a:cubicBezTo>
                <a:close/>
                <a:moveTo>
                  <a:pt x="3495551" y="935525"/>
                </a:moveTo>
                <a:cubicBezTo>
                  <a:pt x="3495551" y="953969"/>
                  <a:pt x="3480805" y="970570"/>
                  <a:pt x="3460520" y="970570"/>
                </a:cubicBezTo>
                <a:cubicBezTo>
                  <a:pt x="3445753" y="970570"/>
                  <a:pt x="3429165" y="953969"/>
                  <a:pt x="3429165" y="935525"/>
                </a:cubicBezTo>
                <a:cubicBezTo>
                  <a:pt x="3429165" y="915238"/>
                  <a:pt x="3445753" y="904174"/>
                  <a:pt x="3460520" y="904174"/>
                </a:cubicBezTo>
                <a:cubicBezTo>
                  <a:pt x="3480805" y="904174"/>
                  <a:pt x="3495551" y="915238"/>
                  <a:pt x="3495551" y="935525"/>
                </a:cubicBezTo>
                <a:close/>
                <a:moveTo>
                  <a:pt x="3495554" y="753917"/>
                </a:moveTo>
                <a:cubicBezTo>
                  <a:pt x="3495554" y="775570"/>
                  <a:pt x="3480805" y="791318"/>
                  <a:pt x="3460520" y="791318"/>
                </a:cubicBezTo>
                <a:cubicBezTo>
                  <a:pt x="3445766" y="791318"/>
                  <a:pt x="3429165" y="775570"/>
                  <a:pt x="3429165" y="753917"/>
                </a:cubicBezTo>
                <a:cubicBezTo>
                  <a:pt x="3429165" y="734231"/>
                  <a:pt x="3445766" y="716516"/>
                  <a:pt x="3460520" y="716516"/>
                </a:cubicBezTo>
                <a:cubicBezTo>
                  <a:pt x="3480805" y="716516"/>
                  <a:pt x="3495554" y="734231"/>
                  <a:pt x="3495554" y="753917"/>
                </a:cubicBezTo>
                <a:close/>
                <a:moveTo>
                  <a:pt x="3495561" y="574787"/>
                </a:moveTo>
                <a:cubicBezTo>
                  <a:pt x="3495561" y="596440"/>
                  <a:pt x="3480805" y="612188"/>
                  <a:pt x="3460525" y="612188"/>
                </a:cubicBezTo>
                <a:cubicBezTo>
                  <a:pt x="3445766" y="612188"/>
                  <a:pt x="3429168" y="596440"/>
                  <a:pt x="3429168" y="574787"/>
                </a:cubicBezTo>
                <a:cubicBezTo>
                  <a:pt x="3429168" y="555104"/>
                  <a:pt x="3445766" y="537388"/>
                  <a:pt x="3460525" y="537388"/>
                </a:cubicBezTo>
                <a:cubicBezTo>
                  <a:pt x="3480805" y="537388"/>
                  <a:pt x="3495561" y="555104"/>
                  <a:pt x="3495561" y="574787"/>
                </a:cubicBezTo>
                <a:close/>
                <a:moveTo>
                  <a:pt x="3495561" y="395659"/>
                </a:moveTo>
                <a:cubicBezTo>
                  <a:pt x="3495561" y="417312"/>
                  <a:pt x="3480805" y="433060"/>
                  <a:pt x="3460525" y="433060"/>
                </a:cubicBezTo>
                <a:cubicBezTo>
                  <a:pt x="3445773" y="433060"/>
                  <a:pt x="3429176" y="417312"/>
                  <a:pt x="3429176" y="395659"/>
                </a:cubicBezTo>
                <a:cubicBezTo>
                  <a:pt x="3429176" y="375973"/>
                  <a:pt x="3445773" y="358258"/>
                  <a:pt x="3460525" y="358258"/>
                </a:cubicBezTo>
                <a:cubicBezTo>
                  <a:pt x="3480805" y="358258"/>
                  <a:pt x="3495561" y="375973"/>
                  <a:pt x="3495561" y="395659"/>
                </a:cubicBezTo>
                <a:close/>
                <a:moveTo>
                  <a:pt x="3674648" y="1837218"/>
                </a:moveTo>
                <a:cubicBezTo>
                  <a:pt x="3674648" y="1858871"/>
                  <a:pt x="3659892" y="1874619"/>
                  <a:pt x="3643297" y="1874619"/>
                </a:cubicBezTo>
                <a:cubicBezTo>
                  <a:pt x="3624855" y="1874619"/>
                  <a:pt x="3608258" y="1858871"/>
                  <a:pt x="3608258" y="1837218"/>
                </a:cubicBezTo>
                <a:cubicBezTo>
                  <a:pt x="3608258" y="1817535"/>
                  <a:pt x="3624855" y="1799819"/>
                  <a:pt x="3643297" y="1799819"/>
                </a:cubicBezTo>
                <a:cubicBezTo>
                  <a:pt x="3659892" y="1799819"/>
                  <a:pt x="3674648" y="1817535"/>
                  <a:pt x="3674648" y="1837218"/>
                </a:cubicBezTo>
                <a:close/>
                <a:moveTo>
                  <a:pt x="3674648" y="1655728"/>
                </a:moveTo>
                <a:cubicBezTo>
                  <a:pt x="3674648" y="1676016"/>
                  <a:pt x="3659892" y="1687083"/>
                  <a:pt x="3643304" y="1687083"/>
                </a:cubicBezTo>
                <a:cubicBezTo>
                  <a:pt x="3624863" y="1687083"/>
                  <a:pt x="3608263" y="1676016"/>
                  <a:pt x="3608263" y="1655728"/>
                </a:cubicBezTo>
                <a:cubicBezTo>
                  <a:pt x="3608263" y="1637284"/>
                  <a:pt x="3624863" y="1620687"/>
                  <a:pt x="3643304" y="1620687"/>
                </a:cubicBezTo>
                <a:cubicBezTo>
                  <a:pt x="3659892" y="1620687"/>
                  <a:pt x="3674648" y="1637284"/>
                  <a:pt x="3674648" y="1655728"/>
                </a:cubicBezTo>
                <a:close/>
                <a:moveTo>
                  <a:pt x="3674656" y="1476603"/>
                </a:moveTo>
                <a:cubicBezTo>
                  <a:pt x="3674656" y="1493201"/>
                  <a:pt x="3659907" y="1507957"/>
                  <a:pt x="3643304" y="1507957"/>
                </a:cubicBezTo>
                <a:cubicBezTo>
                  <a:pt x="3624868" y="1507957"/>
                  <a:pt x="3608273" y="1493201"/>
                  <a:pt x="3608273" y="1476603"/>
                </a:cubicBezTo>
                <a:cubicBezTo>
                  <a:pt x="3608273" y="1456316"/>
                  <a:pt x="3624868" y="1441562"/>
                  <a:pt x="3643304" y="1441562"/>
                </a:cubicBezTo>
                <a:cubicBezTo>
                  <a:pt x="3659907" y="1441562"/>
                  <a:pt x="3674656" y="1456316"/>
                  <a:pt x="3674656" y="1476603"/>
                </a:cubicBezTo>
                <a:close/>
                <a:moveTo>
                  <a:pt x="3674663" y="1293783"/>
                </a:moveTo>
                <a:cubicBezTo>
                  <a:pt x="3674663" y="1312227"/>
                  <a:pt x="3659907" y="1328828"/>
                  <a:pt x="3643304" y="1328828"/>
                </a:cubicBezTo>
                <a:cubicBezTo>
                  <a:pt x="3624868" y="1328828"/>
                  <a:pt x="3608273" y="1312227"/>
                  <a:pt x="3608273" y="1293783"/>
                </a:cubicBezTo>
                <a:cubicBezTo>
                  <a:pt x="3608273" y="1277186"/>
                  <a:pt x="3624868" y="1262431"/>
                  <a:pt x="3643304" y="1262431"/>
                </a:cubicBezTo>
                <a:cubicBezTo>
                  <a:pt x="3659907" y="1262431"/>
                  <a:pt x="3674663" y="1277186"/>
                  <a:pt x="3674663" y="1293783"/>
                </a:cubicBezTo>
                <a:close/>
                <a:moveTo>
                  <a:pt x="3674663" y="1114656"/>
                </a:moveTo>
                <a:cubicBezTo>
                  <a:pt x="3674663" y="1133100"/>
                  <a:pt x="3659907" y="1149700"/>
                  <a:pt x="3639632" y="1149700"/>
                </a:cubicBezTo>
                <a:cubicBezTo>
                  <a:pt x="3624876" y="1149700"/>
                  <a:pt x="3608273" y="1133100"/>
                  <a:pt x="3608273" y="1114656"/>
                </a:cubicBezTo>
                <a:cubicBezTo>
                  <a:pt x="3608273" y="1098058"/>
                  <a:pt x="3624876" y="1083304"/>
                  <a:pt x="3639632" y="1083304"/>
                </a:cubicBezTo>
                <a:cubicBezTo>
                  <a:pt x="3659907" y="1083304"/>
                  <a:pt x="3674663" y="1098058"/>
                  <a:pt x="3674663" y="1114656"/>
                </a:cubicBezTo>
                <a:close/>
                <a:moveTo>
                  <a:pt x="3674663" y="935525"/>
                </a:moveTo>
                <a:cubicBezTo>
                  <a:pt x="3674663" y="953969"/>
                  <a:pt x="3659907" y="970570"/>
                  <a:pt x="3639632" y="970570"/>
                </a:cubicBezTo>
                <a:cubicBezTo>
                  <a:pt x="3624876" y="970570"/>
                  <a:pt x="3608280" y="953969"/>
                  <a:pt x="3608280" y="935525"/>
                </a:cubicBezTo>
                <a:cubicBezTo>
                  <a:pt x="3608280" y="915238"/>
                  <a:pt x="3624876" y="904174"/>
                  <a:pt x="3639632" y="904174"/>
                </a:cubicBezTo>
                <a:cubicBezTo>
                  <a:pt x="3659907" y="904174"/>
                  <a:pt x="3674663" y="915238"/>
                  <a:pt x="3674663" y="935525"/>
                </a:cubicBezTo>
                <a:close/>
                <a:moveTo>
                  <a:pt x="3674671" y="753917"/>
                </a:moveTo>
                <a:cubicBezTo>
                  <a:pt x="3674671" y="775570"/>
                  <a:pt x="3659915" y="791318"/>
                  <a:pt x="3639637" y="791318"/>
                </a:cubicBezTo>
                <a:cubicBezTo>
                  <a:pt x="3624876" y="791318"/>
                  <a:pt x="3608288" y="775570"/>
                  <a:pt x="3608288" y="753917"/>
                </a:cubicBezTo>
                <a:cubicBezTo>
                  <a:pt x="3608288" y="734231"/>
                  <a:pt x="3624876" y="716516"/>
                  <a:pt x="3639637" y="716516"/>
                </a:cubicBezTo>
                <a:cubicBezTo>
                  <a:pt x="3659915" y="716516"/>
                  <a:pt x="3674671" y="734231"/>
                  <a:pt x="3674671" y="753917"/>
                </a:cubicBezTo>
                <a:close/>
                <a:moveTo>
                  <a:pt x="3674671" y="574787"/>
                </a:moveTo>
                <a:cubicBezTo>
                  <a:pt x="3674671" y="596440"/>
                  <a:pt x="3659915" y="612188"/>
                  <a:pt x="3639637" y="612188"/>
                </a:cubicBezTo>
                <a:cubicBezTo>
                  <a:pt x="3624883" y="612188"/>
                  <a:pt x="3608288" y="596440"/>
                  <a:pt x="3608288" y="574787"/>
                </a:cubicBezTo>
                <a:cubicBezTo>
                  <a:pt x="3608288" y="555104"/>
                  <a:pt x="3624883" y="537388"/>
                  <a:pt x="3639637" y="537388"/>
                </a:cubicBezTo>
                <a:cubicBezTo>
                  <a:pt x="3659915" y="537388"/>
                  <a:pt x="3674671" y="555104"/>
                  <a:pt x="3674671" y="574787"/>
                </a:cubicBezTo>
                <a:close/>
                <a:moveTo>
                  <a:pt x="3674671" y="395659"/>
                </a:moveTo>
                <a:cubicBezTo>
                  <a:pt x="3674671" y="417312"/>
                  <a:pt x="3659915" y="433060"/>
                  <a:pt x="3639637" y="433060"/>
                </a:cubicBezTo>
                <a:cubicBezTo>
                  <a:pt x="3624883" y="433060"/>
                  <a:pt x="3608288" y="417312"/>
                  <a:pt x="3608288" y="395659"/>
                </a:cubicBezTo>
                <a:cubicBezTo>
                  <a:pt x="3608288" y="375973"/>
                  <a:pt x="3624883" y="358258"/>
                  <a:pt x="3639637" y="358258"/>
                </a:cubicBezTo>
                <a:cubicBezTo>
                  <a:pt x="3659915" y="358258"/>
                  <a:pt x="3674671" y="375973"/>
                  <a:pt x="3674671" y="395659"/>
                </a:cubicBezTo>
                <a:close/>
                <a:moveTo>
                  <a:pt x="3853806" y="1655728"/>
                </a:moveTo>
                <a:cubicBezTo>
                  <a:pt x="3853806" y="1672326"/>
                  <a:pt x="3839052" y="1687083"/>
                  <a:pt x="3824296" y="1687083"/>
                </a:cubicBezTo>
                <a:cubicBezTo>
                  <a:pt x="3804011" y="1687083"/>
                  <a:pt x="3787408" y="1676016"/>
                  <a:pt x="3787408" y="1655728"/>
                </a:cubicBezTo>
                <a:cubicBezTo>
                  <a:pt x="3787408" y="1637284"/>
                  <a:pt x="3804011" y="1620687"/>
                  <a:pt x="3824296" y="1620687"/>
                </a:cubicBezTo>
                <a:cubicBezTo>
                  <a:pt x="3839052" y="1620687"/>
                  <a:pt x="3853806" y="1637284"/>
                  <a:pt x="3853806" y="1655728"/>
                </a:cubicBezTo>
                <a:close/>
                <a:moveTo>
                  <a:pt x="3853806" y="1476603"/>
                </a:moveTo>
                <a:cubicBezTo>
                  <a:pt x="3853806" y="1493201"/>
                  <a:pt x="3839052" y="1507957"/>
                  <a:pt x="3824296" y="1507957"/>
                </a:cubicBezTo>
                <a:cubicBezTo>
                  <a:pt x="3804011" y="1507957"/>
                  <a:pt x="3787415" y="1493201"/>
                  <a:pt x="3787415" y="1476603"/>
                </a:cubicBezTo>
                <a:cubicBezTo>
                  <a:pt x="3787415" y="1456316"/>
                  <a:pt x="3804011" y="1441562"/>
                  <a:pt x="3824296" y="1441562"/>
                </a:cubicBezTo>
                <a:cubicBezTo>
                  <a:pt x="3839052" y="1441562"/>
                  <a:pt x="3853806" y="1456316"/>
                  <a:pt x="3853806" y="1476603"/>
                </a:cubicBezTo>
                <a:close/>
                <a:moveTo>
                  <a:pt x="3853814" y="1293783"/>
                </a:moveTo>
                <a:cubicBezTo>
                  <a:pt x="3853814" y="1312227"/>
                  <a:pt x="3839052" y="1328828"/>
                  <a:pt x="3824301" y="1328828"/>
                </a:cubicBezTo>
                <a:cubicBezTo>
                  <a:pt x="3804011" y="1328828"/>
                  <a:pt x="3787415" y="1312227"/>
                  <a:pt x="3787415" y="1293783"/>
                </a:cubicBezTo>
                <a:cubicBezTo>
                  <a:pt x="3787415" y="1277186"/>
                  <a:pt x="3804011" y="1262431"/>
                  <a:pt x="3824301" y="1262431"/>
                </a:cubicBezTo>
                <a:cubicBezTo>
                  <a:pt x="3839052" y="1262431"/>
                  <a:pt x="3853814" y="1277186"/>
                  <a:pt x="3853814" y="1293783"/>
                </a:cubicBezTo>
                <a:close/>
                <a:moveTo>
                  <a:pt x="3853814" y="1114656"/>
                </a:moveTo>
                <a:cubicBezTo>
                  <a:pt x="3853814" y="1133100"/>
                  <a:pt x="3839057" y="1149700"/>
                  <a:pt x="3824308" y="1149700"/>
                </a:cubicBezTo>
                <a:cubicBezTo>
                  <a:pt x="3804016" y="1149700"/>
                  <a:pt x="3787423" y="1133100"/>
                  <a:pt x="3787423" y="1114656"/>
                </a:cubicBezTo>
                <a:cubicBezTo>
                  <a:pt x="3787423" y="1098058"/>
                  <a:pt x="3804016" y="1083304"/>
                  <a:pt x="3824308" y="1083304"/>
                </a:cubicBezTo>
                <a:cubicBezTo>
                  <a:pt x="3839057" y="1083304"/>
                  <a:pt x="3853814" y="1098058"/>
                  <a:pt x="3853814" y="1114656"/>
                </a:cubicBezTo>
                <a:close/>
                <a:moveTo>
                  <a:pt x="3853816" y="935525"/>
                </a:moveTo>
                <a:cubicBezTo>
                  <a:pt x="3853816" y="953969"/>
                  <a:pt x="3839065" y="970570"/>
                  <a:pt x="3824308" y="970570"/>
                </a:cubicBezTo>
                <a:cubicBezTo>
                  <a:pt x="3804016" y="970570"/>
                  <a:pt x="3787428" y="953969"/>
                  <a:pt x="3787428" y="935525"/>
                </a:cubicBezTo>
                <a:cubicBezTo>
                  <a:pt x="3787428" y="915238"/>
                  <a:pt x="3804016" y="904174"/>
                  <a:pt x="3824308" y="904174"/>
                </a:cubicBezTo>
                <a:cubicBezTo>
                  <a:pt x="3839065" y="904174"/>
                  <a:pt x="3853816" y="915238"/>
                  <a:pt x="3853816" y="935525"/>
                </a:cubicBezTo>
                <a:close/>
                <a:moveTo>
                  <a:pt x="3853821" y="753917"/>
                </a:moveTo>
                <a:cubicBezTo>
                  <a:pt x="3853821" y="775570"/>
                  <a:pt x="3839070" y="791318"/>
                  <a:pt x="3824316" y="791318"/>
                </a:cubicBezTo>
                <a:cubicBezTo>
                  <a:pt x="3804024" y="791318"/>
                  <a:pt x="3787428" y="775570"/>
                  <a:pt x="3787428" y="753917"/>
                </a:cubicBezTo>
                <a:cubicBezTo>
                  <a:pt x="3787428" y="734231"/>
                  <a:pt x="3804024" y="716516"/>
                  <a:pt x="3824316" y="716516"/>
                </a:cubicBezTo>
                <a:cubicBezTo>
                  <a:pt x="3839070" y="716516"/>
                  <a:pt x="3853821" y="734231"/>
                  <a:pt x="3853821" y="753917"/>
                </a:cubicBezTo>
                <a:close/>
                <a:moveTo>
                  <a:pt x="3853826" y="574787"/>
                </a:moveTo>
                <a:cubicBezTo>
                  <a:pt x="3853826" y="596440"/>
                  <a:pt x="3839077" y="612188"/>
                  <a:pt x="3824316" y="612188"/>
                </a:cubicBezTo>
                <a:cubicBezTo>
                  <a:pt x="3804024" y="612188"/>
                  <a:pt x="3787428" y="596440"/>
                  <a:pt x="3787428" y="574787"/>
                </a:cubicBezTo>
                <a:cubicBezTo>
                  <a:pt x="3787428" y="555104"/>
                  <a:pt x="3804024" y="537388"/>
                  <a:pt x="3824316" y="537388"/>
                </a:cubicBezTo>
                <a:cubicBezTo>
                  <a:pt x="3839077" y="537388"/>
                  <a:pt x="3853826" y="555104"/>
                  <a:pt x="3853826" y="574787"/>
                </a:cubicBezTo>
                <a:close/>
                <a:moveTo>
                  <a:pt x="3853826" y="395659"/>
                </a:moveTo>
                <a:cubicBezTo>
                  <a:pt x="3853826" y="417312"/>
                  <a:pt x="3839077" y="433060"/>
                  <a:pt x="3824319" y="433060"/>
                </a:cubicBezTo>
                <a:cubicBezTo>
                  <a:pt x="3804024" y="433060"/>
                  <a:pt x="3787428" y="417312"/>
                  <a:pt x="3787428" y="395659"/>
                </a:cubicBezTo>
                <a:cubicBezTo>
                  <a:pt x="3787428" y="375973"/>
                  <a:pt x="3804024" y="358258"/>
                  <a:pt x="3824319" y="358258"/>
                </a:cubicBezTo>
                <a:cubicBezTo>
                  <a:pt x="3839077" y="358258"/>
                  <a:pt x="3853826" y="375973"/>
                  <a:pt x="3853826" y="395659"/>
                </a:cubicBezTo>
                <a:close/>
                <a:moveTo>
                  <a:pt x="4032946" y="1655728"/>
                </a:moveTo>
                <a:cubicBezTo>
                  <a:pt x="4032946" y="1672326"/>
                  <a:pt x="4020023" y="1687083"/>
                  <a:pt x="4001577" y="1687083"/>
                </a:cubicBezTo>
                <a:cubicBezTo>
                  <a:pt x="3981289" y="1687083"/>
                  <a:pt x="3966538" y="1672326"/>
                  <a:pt x="3966538" y="1655728"/>
                </a:cubicBezTo>
                <a:cubicBezTo>
                  <a:pt x="3966538" y="1637284"/>
                  <a:pt x="3981289" y="1620687"/>
                  <a:pt x="4001577" y="1620687"/>
                </a:cubicBezTo>
                <a:cubicBezTo>
                  <a:pt x="4020023" y="1620687"/>
                  <a:pt x="4032946" y="1637284"/>
                  <a:pt x="4032946" y="1655728"/>
                </a:cubicBezTo>
                <a:close/>
                <a:moveTo>
                  <a:pt x="4032946" y="1476603"/>
                </a:moveTo>
                <a:cubicBezTo>
                  <a:pt x="4032946" y="1493201"/>
                  <a:pt x="4020031" y="1507957"/>
                  <a:pt x="4001587" y="1507957"/>
                </a:cubicBezTo>
                <a:cubicBezTo>
                  <a:pt x="3981297" y="1507957"/>
                  <a:pt x="3966545" y="1493201"/>
                  <a:pt x="3966545" y="1476603"/>
                </a:cubicBezTo>
                <a:cubicBezTo>
                  <a:pt x="3966545" y="1456316"/>
                  <a:pt x="3981297" y="1441562"/>
                  <a:pt x="4001587" y="1441562"/>
                </a:cubicBezTo>
                <a:cubicBezTo>
                  <a:pt x="4020031" y="1441562"/>
                  <a:pt x="4032946" y="1456316"/>
                  <a:pt x="4032946" y="1476603"/>
                </a:cubicBezTo>
                <a:close/>
                <a:moveTo>
                  <a:pt x="4032946" y="1293783"/>
                </a:moveTo>
                <a:cubicBezTo>
                  <a:pt x="4032946" y="1312227"/>
                  <a:pt x="4020038" y="1328828"/>
                  <a:pt x="4001587" y="1328828"/>
                </a:cubicBezTo>
                <a:cubicBezTo>
                  <a:pt x="3981297" y="1328828"/>
                  <a:pt x="3966545" y="1312227"/>
                  <a:pt x="3966545" y="1293783"/>
                </a:cubicBezTo>
                <a:cubicBezTo>
                  <a:pt x="3966545" y="1277186"/>
                  <a:pt x="3981297" y="1262431"/>
                  <a:pt x="4001587" y="1262431"/>
                </a:cubicBezTo>
                <a:cubicBezTo>
                  <a:pt x="4020038" y="1262431"/>
                  <a:pt x="4032946" y="1277186"/>
                  <a:pt x="4032946" y="1293783"/>
                </a:cubicBezTo>
                <a:close/>
                <a:moveTo>
                  <a:pt x="4032954" y="1114656"/>
                </a:moveTo>
                <a:cubicBezTo>
                  <a:pt x="4032954" y="1133100"/>
                  <a:pt x="4020038" y="1149700"/>
                  <a:pt x="4001587" y="1149700"/>
                </a:cubicBezTo>
                <a:cubicBezTo>
                  <a:pt x="3981305" y="1149700"/>
                  <a:pt x="3966545" y="1133100"/>
                  <a:pt x="3966545" y="1114656"/>
                </a:cubicBezTo>
                <a:cubicBezTo>
                  <a:pt x="3966545" y="1098058"/>
                  <a:pt x="3981305" y="1083304"/>
                  <a:pt x="4001587" y="1083304"/>
                </a:cubicBezTo>
                <a:cubicBezTo>
                  <a:pt x="4020038" y="1083304"/>
                  <a:pt x="4032954" y="1098058"/>
                  <a:pt x="4032954" y="1114656"/>
                </a:cubicBezTo>
                <a:close/>
                <a:moveTo>
                  <a:pt x="4032972" y="935525"/>
                </a:moveTo>
                <a:cubicBezTo>
                  <a:pt x="4032972" y="953969"/>
                  <a:pt x="4020046" y="970570"/>
                  <a:pt x="4001592" y="970570"/>
                </a:cubicBezTo>
                <a:cubicBezTo>
                  <a:pt x="3981305" y="970570"/>
                  <a:pt x="3966553" y="953969"/>
                  <a:pt x="3966553" y="935525"/>
                </a:cubicBezTo>
                <a:cubicBezTo>
                  <a:pt x="3966553" y="915238"/>
                  <a:pt x="3981305" y="904174"/>
                  <a:pt x="4001592" y="904174"/>
                </a:cubicBezTo>
                <a:cubicBezTo>
                  <a:pt x="4020046" y="904174"/>
                  <a:pt x="4032972" y="915238"/>
                  <a:pt x="4032972" y="935525"/>
                </a:cubicBezTo>
                <a:close/>
                <a:moveTo>
                  <a:pt x="4032972" y="753917"/>
                </a:moveTo>
                <a:cubicBezTo>
                  <a:pt x="4032972" y="775570"/>
                  <a:pt x="4016349" y="791318"/>
                  <a:pt x="4001600" y="791318"/>
                </a:cubicBezTo>
                <a:cubicBezTo>
                  <a:pt x="3981312" y="791318"/>
                  <a:pt x="3966553" y="775570"/>
                  <a:pt x="3966553" y="753917"/>
                </a:cubicBezTo>
                <a:cubicBezTo>
                  <a:pt x="3966553" y="734231"/>
                  <a:pt x="3981312" y="716516"/>
                  <a:pt x="4001600" y="716516"/>
                </a:cubicBezTo>
                <a:cubicBezTo>
                  <a:pt x="4016349" y="716516"/>
                  <a:pt x="4032972" y="734231"/>
                  <a:pt x="4032972" y="753917"/>
                </a:cubicBezTo>
                <a:close/>
                <a:moveTo>
                  <a:pt x="4032972" y="574787"/>
                </a:moveTo>
                <a:cubicBezTo>
                  <a:pt x="4032972" y="596440"/>
                  <a:pt x="4016356" y="612188"/>
                  <a:pt x="4001600" y="612188"/>
                </a:cubicBezTo>
                <a:cubicBezTo>
                  <a:pt x="3981312" y="612188"/>
                  <a:pt x="3966553" y="596440"/>
                  <a:pt x="3966553" y="574787"/>
                </a:cubicBezTo>
                <a:cubicBezTo>
                  <a:pt x="3966553" y="555104"/>
                  <a:pt x="3981312" y="537388"/>
                  <a:pt x="4001600" y="537388"/>
                </a:cubicBezTo>
                <a:cubicBezTo>
                  <a:pt x="4016356" y="537388"/>
                  <a:pt x="4032972" y="555104"/>
                  <a:pt x="4032972" y="574787"/>
                </a:cubicBezTo>
                <a:close/>
                <a:moveTo>
                  <a:pt x="4032972" y="395659"/>
                </a:moveTo>
                <a:cubicBezTo>
                  <a:pt x="4032972" y="417312"/>
                  <a:pt x="4016356" y="433060"/>
                  <a:pt x="4001600" y="433060"/>
                </a:cubicBezTo>
                <a:cubicBezTo>
                  <a:pt x="3981312" y="433060"/>
                  <a:pt x="3966561" y="417312"/>
                  <a:pt x="3966561" y="395659"/>
                </a:cubicBezTo>
                <a:cubicBezTo>
                  <a:pt x="3966561" y="375973"/>
                  <a:pt x="3981312" y="358258"/>
                  <a:pt x="4001600" y="358258"/>
                </a:cubicBezTo>
                <a:cubicBezTo>
                  <a:pt x="4016356" y="358258"/>
                  <a:pt x="4032972" y="375973"/>
                  <a:pt x="4032972" y="395659"/>
                </a:cubicBezTo>
                <a:close/>
                <a:moveTo>
                  <a:pt x="4032972" y="214172"/>
                </a:moveTo>
                <a:cubicBezTo>
                  <a:pt x="4032972" y="234459"/>
                  <a:pt x="4016356" y="245526"/>
                  <a:pt x="4001600" y="245526"/>
                </a:cubicBezTo>
                <a:cubicBezTo>
                  <a:pt x="3981312" y="245526"/>
                  <a:pt x="3966561" y="234459"/>
                  <a:pt x="3966561" y="214172"/>
                </a:cubicBezTo>
                <a:cubicBezTo>
                  <a:pt x="3966561" y="193884"/>
                  <a:pt x="3981312" y="179131"/>
                  <a:pt x="4001600" y="179131"/>
                </a:cubicBezTo>
                <a:cubicBezTo>
                  <a:pt x="4016356" y="179131"/>
                  <a:pt x="4032972" y="193884"/>
                  <a:pt x="4032972" y="214172"/>
                </a:cubicBezTo>
                <a:close/>
                <a:moveTo>
                  <a:pt x="4032972" y="35042"/>
                </a:moveTo>
                <a:cubicBezTo>
                  <a:pt x="4032972" y="49796"/>
                  <a:pt x="4016356" y="66396"/>
                  <a:pt x="4001600" y="66396"/>
                </a:cubicBezTo>
                <a:cubicBezTo>
                  <a:pt x="3981312" y="66396"/>
                  <a:pt x="3966561" y="49796"/>
                  <a:pt x="3966561" y="35042"/>
                </a:cubicBezTo>
                <a:cubicBezTo>
                  <a:pt x="3966561" y="14754"/>
                  <a:pt x="3981312" y="0"/>
                  <a:pt x="4001600" y="0"/>
                </a:cubicBezTo>
                <a:cubicBezTo>
                  <a:pt x="4016356" y="0"/>
                  <a:pt x="4032972" y="14754"/>
                  <a:pt x="4032972" y="35042"/>
                </a:cubicBezTo>
                <a:close/>
                <a:moveTo>
                  <a:pt x="4220604" y="753917"/>
                </a:moveTo>
                <a:cubicBezTo>
                  <a:pt x="4220604" y="775570"/>
                  <a:pt x="4207694" y="791318"/>
                  <a:pt x="4189247" y="791318"/>
                </a:cubicBezTo>
                <a:cubicBezTo>
                  <a:pt x="4168973" y="791318"/>
                  <a:pt x="4154226" y="775570"/>
                  <a:pt x="4154226" y="753917"/>
                </a:cubicBezTo>
                <a:cubicBezTo>
                  <a:pt x="4154226" y="734231"/>
                  <a:pt x="4168973" y="716516"/>
                  <a:pt x="4189247" y="716516"/>
                </a:cubicBezTo>
                <a:cubicBezTo>
                  <a:pt x="4207694" y="716516"/>
                  <a:pt x="4220604" y="734231"/>
                  <a:pt x="4220604" y="753917"/>
                </a:cubicBezTo>
                <a:close/>
                <a:moveTo>
                  <a:pt x="4220612" y="574787"/>
                </a:moveTo>
                <a:cubicBezTo>
                  <a:pt x="4220612" y="596440"/>
                  <a:pt x="4207694" y="612188"/>
                  <a:pt x="4189247" y="612188"/>
                </a:cubicBezTo>
                <a:cubicBezTo>
                  <a:pt x="4168973" y="612188"/>
                  <a:pt x="4154239" y="596440"/>
                  <a:pt x="4154239" y="574787"/>
                </a:cubicBezTo>
                <a:cubicBezTo>
                  <a:pt x="4154239" y="555104"/>
                  <a:pt x="4168973" y="537388"/>
                  <a:pt x="4189247" y="537388"/>
                </a:cubicBezTo>
                <a:cubicBezTo>
                  <a:pt x="4207694" y="537388"/>
                  <a:pt x="4220612" y="555104"/>
                  <a:pt x="4220612" y="574787"/>
                </a:cubicBezTo>
                <a:close/>
                <a:moveTo>
                  <a:pt x="4220612" y="395659"/>
                </a:moveTo>
                <a:cubicBezTo>
                  <a:pt x="4220612" y="417312"/>
                  <a:pt x="4207694" y="433060"/>
                  <a:pt x="4189255" y="433060"/>
                </a:cubicBezTo>
                <a:cubicBezTo>
                  <a:pt x="4168973" y="433060"/>
                  <a:pt x="4154239" y="417312"/>
                  <a:pt x="4154239" y="395659"/>
                </a:cubicBezTo>
                <a:cubicBezTo>
                  <a:pt x="4154239" y="375973"/>
                  <a:pt x="4168973" y="358258"/>
                  <a:pt x="4189255" y="358258"/>
                </a:cubicBezTo>
                <a:cubicBezTo>
                  <a:pt x="4207694" y="358258"/>
                  <a:pt x="4220612" y="375973"/>
                  <a:pt x="4220612" y="395659"/>
                </a:cubicBezTo>
                <a:close/>
                <a:moveTo>
                  <a:pt x="4220612" y="214172"/>
                </a:moveTo>
                <a:cubicBezTo>
                  <a:pt x="4220612" y="234459"/>
                  <a:pt x="4207694" y="245526"/>
                  <a:pt x="4189255" y="245526"/>
                </a:cubicBezTo>
                <a:cubicBezTo>
                  <a:pt x="4168973" y="245526"/>
                  <a:pt x="4154239" y="234459"/>
                  <a:pt x="4154239" y="214172"/>
                </a:cubicBezTo>
                <a:cubicBezTo>
                  <a:pt x="4154239" y="193884"/>
                  <a:pt x="4168973" y="179131"/>
                  <a:pt x="4189255" y="179131"/>
                </a:cubicBezTo>
                <a:cubicBezTo>
                  <a:pt x="4207694" y="179131"/>
                  <a:pt x="4220612" y="193884"/>
                  <a:pt x="4220612" y="214172"/>
                </a:cubicBezTo>
                <a:close/>
                <a:moveTo>
                  <a:pt x="4220612" y="35042"/>
                </a:moveTo>
                <a:cubicBezTo>
                  <a:pt x="4220612" y="49796"/>
                  <a:pt x="4207694" y="66396"/>
                  <a:pt x="4189255" y="66396"/>
                </a:cubicBezTo>
                <a:cubicBezTo>
                  <a:pt x="4168973" y="66396"/>
                  <a:pt x="4154239" y="49796"/>
                  <a:pt x="4154239" y="35042"/>
                </a:cubicBezTo>
                <a:cubicBezTo>
                  <a:pt x="4154239" y="14754"/>
                  <a:pt x="4168973" y="0"/>
                  <a:pt x="4189255" y="0"/>
                </a:cubicBezTo>
                <a:cubicBezTo>
                  <a:pt x="4207694" y="0"/>
                  <a:pt x="4220612" y="14754"/>
                  <a:pt x="4220612" y="35042"/>
                </a:cubicBezTo>
                <a:close/>
                <a:moveTo>
                  <a:pt x="4228995" y="1655728"/>
                </a:moveTo>
                <a:cubicBezTo>
                  <a:pt x="4228995" y="1672326"/>
                  <a:pt x="4211275" y="1687083"/>
                  <a:pt x="4191587" y="1687083"/>
                </a:cubicBezTo>
                <a:cubicBezTo>
                  <a:pt x="4169949" y="1687083"/>
                  <a:pt x="4154211" y="1672326"/>
                  <a:pt x="4154211" y="1655728"/>
                </a:cubicBezTo>
                <a:cubicBezTo>
                  <a:pt x="4154211" y="1637284"/>
                  <a:pt x="4169949" y="1620687"/>
                  <a:pt x="4191587" y="1620687"/>
                </a:cubicBezTo>
                <a:cubicBezTo>
                  <a:pt x="4211275" y="1620687"/>
                  <a:pt x="4228995" y="1637284"/>
                  <a:pt x="4228995" y="1655728"/>
                </a:cubicBezTo>
                <a:close/>
                <a:moveTo>
                  <a:pt x="4229002" y="1476603"/>
                </a:moveTo>
                <a:cubicBezTo>
                  <a:pt x="4229002" y="1493201"/>
                  <a:pt x="4211280" y="1507957"/>
                  <a:pt x="4191594" y="1507957"/>
                </a:cubicBezTo>
                <a:cubicBezTo>
                  <a:pt x="4169949" y="1507957"/>
                  <a:pt x="4154218" y="1493201"/>
                  <a:pt x="4154218" y="1476603"/>
                </a:cubicBezTo>
                <a:cubicBezTo>
                  <a:pt x="4154218" y="1456316"/>
                  <a:pt x="4169949" y="1441562"/>
                  <a:pt x="4191594" y="1441562"/>
                </a:cubicBezTo>
                <a:cubicBezTo>
                  <a:pt x="4211280" y="1441562"/>
                  <a:pt x="4229002" y="1456316"/>
                  <a:pt x="4229002" y="1476603"/>
                </a:cubicBezTo>
                <a:close/>
                <a:moveTo>
                  <a:pt x="4229002" y="1293783"/>
                </a:moveTo>
                <a:cubicBezTo>
                  <a:pt x="4229002" y="1312227"/>
                  <a:pt x="4211280" y="1328828"/>
                  <a:pt x="4191594" y="1328828"/>
                </a:cubicBezTo>
                <a:cubicBezTo>
                  <a:pt x="4169949" y="1328828"/>
                  <a:pt x="4154218" y="1312227"/>
                  <a:pt x="4154218" y="1293783"/>
                </a:cubicBezTo>
                <a:cubicBezTo>
                  <a:pt x="4154218" y="1277186"/>
                  <a:pt x="4169949" y="1262431"/>
                  <a:pt x="4191594" y="1262431"/>
                </a:cubicBezTo>
                <a:cubicBezTo>
                  <a:pt x="4211280" y="1262431"/>
                  <a:pt x="4229002" y="1277186"/>
                  <a:pt x="4229002" y="1293783"/>
                </a:cubicBezTo>
                <a:close/>
                <a:moveTo>
                  <a:pt x="4229002" y="1114656"/>
                </a:moveTo>
                <a:cubicBezTo>
                  <a:pt x="4229002" y="1133100"/>
                  <a:pt x="4211284" y="1149700"/>
                  <a:pt x="4191594" y="1149700"/>
                </a:cubicBezTo>
                <a:cubicBezTo>
                  <a:pt x="4169956" y="1149700"/>
                  <a:pt x="4154218" y="1133100"/>
                  <a:pt x="4154218" y="1114656"/>
                </a:cubicBezTo>
                <a:cubicBezTo>
                  <a:pt x="4154218" y="1098058"/>
                  <a:pt x="4169956" y="1083304"/>
                  <a:pt x="4191594" y="1083304"/>
                </a:cubicBezTo>
                <a:cubicBezTo>
                  <a:pt x="4211284" y="1083304"/>
                  <a:pt x="4229002" y="1098058"/>
                  <a:pt x="4229002" y="1114656"/>
                </a:cubicBezTo>
                <a:close/>
                <a:moveTo>
                  <a:pt x="4229008" y="935525"/>
                </a:moveTo>
                <a:cubicBezTo>
                  <a:pt x="4229008" y="953969"/>
                  <a:pt x="4211293" y="970570"/>
                  <a:pt x="4191602" y="970570"/>
                </a:cubicBezTo>
                <a:cubicBezTo>
                  <a:pt x="4169956" y="970570"/>
                  <a:pt x="4154226" y="953969"/>
                  <a:pt x="4154226" y="935525"/>
                </a:cubicBezTo>
                <a:cubicBezTo>
                  <a:pt x="4154226" y="915238"/>
                  <a:pt x="4169956" y="904174"/>
                  <a:pt x="4191602" y="904174"/>
                </a:cubicBezTo>
                <a:cubicBezTo>
                  <a:pt x="4211293" y="904174"/>
                  <a:pt x="4229008" y="915238"/>
                  <a:pt x="4229008" y="935525"/>
                </a:cubicBezTo>
                <a:close/>
                <a:moveTo>
                  <a:pt x="4408120" y="1655728"/>
                </a:moveTo>
                <a:cubicBezTo>
                  <a:pt x="4408120" y="1672326"/>
                  <a:pt x="4392380" y="1687083"/>
                  <a:pt x="4370717" y="1687083"/>
                </a:cubicBezTo>
                <a:cubicBezTo>
                  <a:pt x="4349061" y="1687083"/>
                  <a:pt x="4333313" y="1672326"/>
                  <a:pt x="4333313" y="1655728"/>
                </a:cubicBezTo>
                <a:cubicBezTo>
                  <a:pt x="4333313" y="1637284"/>
                  <a:pt x="4349061" y="1620687"/>
                  <a:pt x="4370717" y="1620687"/>
                </a:cubicBezTo>
                <a:cubicBezTo>
                  <a:pt x="4392380" y="1620687"/>
                  <a:pt x="4408120" y="1637284"/>
                  <a:pt x="4408120" y="1655728"/>
                </a:cubicBezTo>
                <a:close/>
                <a:moveTo>
                  <a:pt x="4408125" y="1476603"/>
                </a:moveTo>
                <a:cubicBezTo>
                  <a:pt x="4408125" y="1493201"/>
                  <a:pt x="4392380" y="1507957"/>
                  <a:pt x="4370724" y="1507957"/>
                </a:cubicBezTo>
                <a:cubicBezTo>
                  <a:pt x="4349069" y="1507957"/>
                  <a:pt x="4333321" y="1493201"/>
                  <a:pt x="4333321" y="1476603"/>
                </a:cubicBezTo>
                <a:cubicBezTo>
                  <a:pt x="4333321" y="1456316"/>
                  <a:pt x="4349069" y="1441562"/>
                  <a:pt x="4370724" y="1441562"/>
                </a:cubicBezTo>
                <a:cubicBezTo>
                  <a:pt x="4392380" y="1441562"/>
                  <a:pt x="4408125" y="1456316"/>
                  <a:pt x="4408125" y="1476603"/>
                </a:cubicBezTo>
                <a:close/>
                <a:moveTo>
                  <a:pt x="4408125" y="1293783"/>
                </a:moveTo>
                <a:cubicBezTo>
                  <a:pt x="4408125" y="1312227"/>
                  <a:pt x="4392385" y="1328828"/>
                  <a:pt x="4370724" y="1328828"/>
                </a:cubicBezTo>
                <a:cubicBezTo>
                  <a:pt x="4349069" y="1328828"/>
                  <a:pt x="4333326" y="1312227"/>
                  <a:pt x="4333326" y="1293783"/>
                </a:cubicBezTo>
                <a:cubicBezTo>
                  <a:pt x="4333326" y="1277186"/>
                  <a:pt x="4349069" y="1262431"/>
                  <a:pt x="4370724" y="1262431"/>
                </a:cubicBezTo>
                <a:cubicBezTo>
                  <a:pt x="4392385" y="1262431"/>
                  <a:pt x="4408125" y="1277186"/>
                  <a:pt x="4408125" y="1293783"/>
                </a:cubicBezTo>
                <a:close/>
                <a:moveTo>
                  <a:pt x="4408125" y="1114656"/>
                </a:moveTo>
                <a:cubicBezTo>
                  <a:pt x="4408125" y="1133100"/>
                  <a:pt x="4392385" y="1149700"/>
                  <a:pt x="4370732" y="1149700"/>
                </a:cubicBezTo>
                <a:cubicBezTo>
                  <a:pt x="4349069" y="1149700"/>
                  <a:pt x="4333326" y="1133100"/>
                  <a:pt x="4333326" y="1114656"/>
                </a:cubicBezTo>
                <a:cubicBezTo>
                  <a:pt x="4333326" y="1098058"/>
                  <a:pt x="4349069" y="1083304"/>
                  <a:pt x="4370732" y="1083304"/>
                </a:cubicBezTo>
                <a:cubicBezTo>
                  <a:pt x="4392385" y="1083304"/>
                  <a:pt x="4408125" y="1098058"/>
                  <a:pt x="4408125" y="1114656"/>
                </a:cubicBezTo>
                <a:close/>
                <a:moveTo>
                  <a:pt x="4408133" y="935525"/>
                </a:moveTo>
                <a:cubicBezTo>
                  <a:pt x="4408133" y="953969"/>
                  <a:pt x="4392393" y="970570"/>
                  <a:pt x="4370737" y="970570"/>
                </a:cubicBezTo>
                <a:cubicBezTo>
                  <a:pt x="4349076" y="970570"/>
                  <a:pt x="4333328" y="953969"/>
                  <a:pt x="4333328" y="935525"/>
                </a:cubicBezTo>
                <a:cubicBezTo>
                  <a:pt x="4333328" y="915238"/>
                  <a:pt x="4349076" y="904174"/>
                  <a:pt x="4370737" y="904174"/>
                </a:cubicBezTo>
                <a:cubicBezTo>
                  <a:pt x="4392393" y="904174"/>
                  <a:pt x="4408133" y="915238"/>
                  <a:pt x="4408133" y="935525"/>
                </a:cubicBezTo>
                <a:close/>
                <a:moveTo>
                  <a:pt x="4408141" y="753917"/>
                </a:moveTo>
                <a:cubicBezTo>
                  <a:pt x="4408141" y="775570"/>
                  <a:pt x="4392393" y="791318"/>
                  <a:pt x="4370737" y="791318"/>
                </a:cubicBezTo>
                <a:cubicBezTo>
                  <a:pt x="4349076" y="791318"/>
                  <a:pt x="4333333" y="775570"/>
                  <a:pt x="4333333" y="753917"/>
                </a:cubicBezTo>
                <a:cubicBezTo>
                  <a:pt x="4333333" y="734231"/>
                  <a:pt x="4349076" y="716516"/>
                  <a:pt x="4370737" y="716516"/>
                </a:cubicBezTo>
                <a:cubicBezTo>
                  <a:pt x="4392393" y="716516"/>
                  <a:pt x="4408141" y="734231"/>
                  <a:pt x="4408141" y="753917"/>
                </a:cubicBezTo>
                <a:close/>
                <a:moveTo>
                  <a:pt x="4408141" y="574787"/>
                </a:moveTo>
                <a:cubicBezTo>
                  <a:pt x="4408141" y="596440"/>
                  <a:pt x="4392400" y="612188"/>
                  <a:pt x="4370737" y="612188"/>
                </a:cubicBezTo>
                <a:cubicBezTo>
                  <a:pt x="4349084" y="612188"/>
                  <a:pt x="4333333" y="596440"/>
                  <a:pt x="4333333" y="574787"/>
                </a:cubicBezTo>
                <a:cubicBezTo>
                  <a:pt x="4333333" y="555104"/>
                  <a:pt x="4349084" y="537388"/>
                  <a:pt x="4370737" y="537388"/>
                </a:cubicBezTo>
                <a:cubicBezTo>
                  <a:pt x="4392400" y="537388"/>
                  <a:pt x="4408141" y="555104"/>
                  <a:pt x="4408141" y="574787"/>
                </a:cubicBezTo>
                <a:close/>
                <a:moveTo>
                  <a:pt x="4408141" y="393300"/>
                </a:moveTo>
                <a:cubicBezTo>
                  <a:pt x="4408141" y="413587"/>
                  <a:pt x="4392400" y="424654"/>
                  <a:pt x="4370737" y="424654"/>
                </a:cubicBezTo>
                <a:cubicBezTo>
                  <a:pt x="4349084" y="424654"/>
                  <a:pt x="4333339" y="413587"/>
                  <a:pt x="4333339" y="393300"/>
                </a:cubicBezTo>
                <a:cubicBezTo>
                  <a:pt x="4333339" y="374856"/>
                  <a:pt x="4349084" y="358258"/>
                  <a:pt x="4370737" y="358258"/>
                </a:cubicBezTo>
                <a:cubicBezTo>
                  <a:pt x="4392400" y="358258"/>
                  <a:pt x="4408141" y="374856"/>
                  <a:pt x="4408141" y="393300"/>
                </a:cubicBezTo>
                <a:close/>
                <a:moveTo>
                  <a:pt x="4408141" y="214172"/>
                </a:moveTo>
                <a:cubicBezTo>
                  <a:pt x="4408141" y="234459"/>
                  <a:pt x="4392400" y="245526"/>
                  <a:pt x="4370737" y="245526"/>
                </a:cubicBezTo>
                <a:cubicBezTo>
                  <a:pt x="4349084" y="245526"/>
                  <a:pt x="4333339" y="234459"/>
                  <a:pt x="4333339" y="214172"/>
                </a:cubicBezTo>
                <a:cubicBezTo>
                  <a:pt x="4333339" y="193884"/>
                  <a:pt x="4349084" y="179131"/>
                  <a:pt x="4370737" y="179131"/>
                </a:cubicBezTo>
                <a:cubicBezTo>
                  <a:pt x="4392400" y="179131"/>
                  <a:pt x="4408141" y="193884"/>
                  <a:pt x="4408141" y="214172"/>
                </a:cubicBezTo>
                <a:close/>
                <a:moveTo>
                  <a:pt x="4408141" y="35042"/>
                </a:moveTo>
                <a:cubicBezTo>
                  <a:pt x="4408141" y="49796"/>
                  <a:pt x="4392400" y="66396"/>
                  <a:pt x="4370737" y="66396"/>
                </a:cubicBezTo>
                <a:cubicBezTo>
                  <a:pt x="4349084" y="66396"/>
                  <a:pt x="4333339" y="49796"/>
                  <a:pt x="4333339" y="35042"/>
                </a:cubicBezTo>
                <a:cubicBezTo>
                  <a:pt x="4333339" y="14754"/>
                  <a:pt x="4349084" y="0"/>
                  <a:pt x="4370737" y="0"/>
                </a:cubicBezTo>
                <a:cubicBezTo>
                  <a:pt x="4392400" y="0"/>
                  <a:pt x="4408141" y="14754"/>
                  <a:pt x="4408141" y="35042"/>
                </a:cubicBezTo>
                <a:close/>
                <a:moveTo>
                  <a:pt x="4587240" y="1476603"/>
                </a:moveTo>
                <a:cubicBezTo>
                  <a:pt x="4587240" y="1493201"/>
                  <a:pt x="4571490" y="1507957"/>
                  <a:pt x="4549839" y="1507957"/>
                </a:cubicBezTo>
                <a:cubicBezTo>
                  <a:pt x="4528189" y="1507957"/>
                  <a:pt x="4512443" y="1493201"/>
                  <a:pt x="4512443" y="1476603"/>
                </a:cubicBezTo>
                <a:cubicBezTo>
                  <a:pt x="4512443" y="1456316"/>
                  <a:pt x="4528189" y="1441562"/>
                  <a:pt x="4549839" y="1441562"/>
                </a:cubicBezTo>
                <a:cubicBezTo>
                  <a:pt x="4571490" y="1441562"/>
                  <a:pt x="4587240" y="1456316"/>
                  <a:pt x="4587240" y="1476603"/>
                </a:cubicBezTo>
                <a:close/>
                <a:moveTo>
                  <a:pt x="4587240" y="1293783"/>
                </a:moveTo>
                <a:cubicBezTo>
                  <a:pt x="4587240" y="1312227"/>
                  <a:pt x="4571492" y="1328828"/>
                  <a:pt x="4549847" y="1328828"/>
                </a:cubicBezTo>
                <a:cubicBezTo>
                  <a:pt x="4528189" y="1328828"/>
                  <a:pt x="4512443" y="1312227"/>
                  <a:pt x="4512443" y="1293783"/>
                </a:cubicBezTo>
                <a:cubicBezTo>
                  <a:pt x="4512443" y="1277186"/>
                  <a:pt x="4528189" y="1262431"/>
                  <a:pt x="4549847" y="1262431"/>
                </a:cubicBezTo>
                <a:cubicBezTo>
                  <a:pt x="4571492" y="1262431"/>
                  <a:pt x="4587240" y="1277186"/>
                  <a:pt x="4587240" y="1293783"/>
                </a:cubicBezTo>
                <a:close/>
                <a:moveTo>
                  <a:pt x="4587245" y="1114656"/>
                </a:moveTo>
                <a:cubicBezTo>
                  <a:pt x="4587245" y="1133100"/>
                  <a:pt x="4571492" y="1149700"/>
                  <a:pt x="4549847" y="1149700"/>
                </a:cubicBezTo>
                <a:cubicBezTo>
                  <a:pt x="4528189" y="1149700"/>
                  <a:pt x="4512451" y="1133100"/>
                  <a:pt x="4512451" y="1114656"/>
                </a:cubicBezTo>
                <a:cubicBezTo>
                  <a:pt x="4512451" y="1098058"/>
                  <a:pt x="4528189" y="1083304"/>
                  <a:pt x="4549847" y="1083304"/>
                </a:cubicBezTo>
                <a:cubicBezTo>
                  <a:pt x="4571492" y="1083304"/>
                  <a:pt x="4587245" y="1098058"/>
                  <a:pt x="4587245" y="1114656"/>
                </a:cubicBezTo>
                <a:close/>
                <a:moveTo>
                  <a:pt x="4587245" y="935525"/>
                </a:moveTo>
                <a:cubicBezTo>
                  <a:pt x="4587245" y="953969"/>
                  <a:pt x="4571499" y="970570"/>
                  <a:pt x="4549847" y="970570"/>
                </a:cubicBezTo>
                <a:cubicBezTo>
                  <a:pt x="4528199" y="970570"/>
                  <a:pt x="4512456" y="953969"/>
                  <a:pt x="4512456" y="935525"/>
                </a:cubicBezTo>
                <a:cubicBezTo>
                  <a:pt x="4512456" y="915238"/>
                  <a:pt x="4528199" y="904174"/>
                  <a:pt x="4549847" y="904174"/>
                </a:cubicBezTo>
                <a:cubicBezTo>
                  <a:pt x="4571499" y="904174"/>
                  <a:pt x="4587245" y="915238"/>
                  <a:pt x="4587245" y="935525"/>
                </a:cubicBezTo>
                <a:close/>
                <a:moveTo>
                  <a:pt x="4587253" y="753917"/>
                </a:moveTo>
                <a:cubicBezTo>
                  <a:pt x="4587253" y="775570"/>
                  <a:pt x="4571499" y="791318"/>
                  <a:pt x="4549847" y="791318"/>
                </a:cubicBezTo>
                <a:cubicBezTo>
                  <a:pt x="4528199" y="791318"/>
                  <a:pt x="4512456" y="775570"/>
                  <a:pt x="4512456" y="753917"/>
                </a:cubicBezTo>
                <a:cubicBezTo>
                  <a:pt x="4512456" y="734231"/>
                  <a:pt x="4528199" y="716516"/>
                  <a:pt x="4549847" y="716516"/>
                </a:cubicBezTo>
                <a:cubicBezTo>
                  <a:pt x="4571499" y="716516"/>
                  <a:pt x="4587253" y="734231"/>
                  <a:pt x="4587253" y="753917"/>
                </a:cubicBezTo>
                <a:close/>
                <a:moveTo>
                  <a:pt x="4587260" y="574787"/>
                </a:moveTo>
                <a:cubicBezTo>
                  <a:pt x="4587260" y="596440"/>
                  <a:pt x="4571505" y="612188"/>
                  <a:pt x="4549852" y="612188"/>
                </a:cubicBezTo>
                <a:cubicBezTo>
                  <a:pt x="4528204" y="612188"/>
                  <a:pt x="4512463" y="596440"/>
                  <a:pt x="4512463" y="574787"/>
                </a:cubicBezTo>
                <a:cubicBezTo>
                  <a:pt x="4512463" y="555104"/>
                  <a:pt x="4528204" y="537388"/>
                  <a:pt x="4549852" y="537388"/>
                </a:cubicBezTo>
                <a:cubicBezTo>
                  <a:pt x="4571505" y="537388"/>
                  <a:pt x="4587260" y="555104"/>
                  <a:pt x="4587260" y="574787"/>
                </a:cubicBezTo>
                <a:close/>
                <a:moveTo>
                  <a:pt x="4587260" y="393300"/>
                </a:moveTo>
                <a:cubicBezTo>
                  <a:pt x="4587260" y="413587"/>
                  <a:pt x="4571505" y="424654"/>
                  <a:pt x="4549852" y="424654"/>
                </a:cubicBezTo>
                <a:cubicBezTo>
                  <a:pt x="4528204" y="424654"/>
                  <a:pt x="4512463" y="413587"/>
                  <a:pt x="4512463" y="393300"/>
                </a:cubicBezTo>
                <a:cubicBezTo>
                  <a:pt x="4512463" y="374856"/>
                  <a:pt x="4528204" y="358258"/>
                  <a:pt x="4549852" y="358258"/>
                </a:cubicBezTo>
                <a:cubicBezTo>
                  <a:pt x="4571505" y="358258"/>
                  <a:pt x="4587260" y="374856"/>
                  <a:pt x="4587260" y="393300"/>
                </a:cubicBezTo>
                <a:close/>
                <a:moveTo>
                  <a:pt x="4587260" y="214172"/>
                </a:moveTo>
                <a:cubicBezTo>
                  <a:pt x="4587260" y="228926"/>
                  <a:pt x="4571505" y="245526"/>
                  <a:pt x="4549852" y="245526"/>
                </a:cubicBezTo>
                <a:cubicBezTo>
                  <a:pt x="4528204" y="245526"/>
                  <a:pt x="4512463" y="234459"/>
                  <a:pt x="4512463" y="214172"/>
                </a:cubicBezTo>
                <a:cubicBezTo>
                  <a:pt x="4512463" y="193884"/>
                  <a:pt x="4528204" y="179131"/>
                  <a:pt x="4549852" y="179131"/>
                </a:cubicBezTo>
                <a:cubicBezTo>
                  <a:pt x="4571505" y="179131"/>
                  <a:pt x="4587260" y="193884"/>
                  <a:pt x="4587260" y="214172"/>
                </a:cubicBezTo>
                <a:close/>
                <a:moveTo>
                  <a:pt x="4587260" y="35042"/>
                </a:moveTo>
                <a:cubicBezTo>
                  <a:pt x="4587260" y="49796"/>
                  <a:pt x="4571505" y="66396"/>
                  <a:pt x="4549852" y="66396"/>
                </a:cubicBezTo>
                <a:cubicBezTo>
                  <a:pt x="4528204" y="66396"/>
                  <a:pt x="4512463" y="49796"/>
                  <a:pt x="4512463" y="35042"/>
                </a:cubicBezTo>
                <a:cubicBezTo>
                  <a:pt x="4512463" y="14754"/>
                  <a:pt x="4528204" y="0"/>
                  <a:pt x="4549852" y="0"/>
                </a:cubicBezTo>
                <a:cubicBezTo>
                  <a:pt x="4571505" y="0"/>
                  <a:pt x="4587260" y="14754"/>
                  <a:pt x="4587260" y="35042"/>
                </a:cubicBezTo>
                <a:close/>
                <a:moveTo>
                  <a:pt x="4757974" y="1476603"/>
                </a:moveTo>
                <a:cubicBezTo>
                  <a:pt x="4757974" y="1493201"/>
                  <a:pt x="4743212" y="1507957"/>
                  <a:pt x="4722922" y="1507957"/>
                </a:cubicBezTo>
                <a:cubicBezTo>
                  <a:pt x="4704478" y="1507957"/>
                  <a:pt x="4691568" y="1493201"/>
                  <a:pt x="4691568" y="1476603"/>
                </a:cubicBezTo>
                <a:cubicBezTo>
                  <a:pt x="4691568" y="1456316"/>
                  <a:pt x="4704478" y="1441562"/>
                  <a:pt x="4722922" y="1441562"/>
                </a:cubicBezTo>
                <a:cubicBezTo>
                  <a:pt x="4743212" y="1441562"/>
                  <a:pt x="4757974" y="1456316"/>
                  <a:pt x="4757974" y="1476603"/>
                </a:cubicBezTo>
                <a:close/>
                <a:moveTo>
                  <a:pt x="4757979" y="1293783"/>
                </a:moveTo>
                <a:cubicBezTo>
                  <a:pt x="4757979" y="1312227"/>
                  <a:pt x="4743217" y="1328828"/>
                  <a:pt x="4722930" y="1328828"/>
                </a:cubicBezTo>
                <a:cubicBezTo>
                  <a:pt x="4704486" y="1328828"/>
                  <a:pt x="4691573" y="1312227"/>
                  <a:pt x="4691573" y="1293783"/>
                </a:cubicBezTo>
                <a:cubicBezTo>
                  <a:pt x="4691573" y="1277186"/>
                  <a:pt x="4704486" y="1262431"/>
                  <a:pt x="4722930" y="1262431"/>
                </a:cubicBezTo>
                <a:cubicBezTo>
                  <a:pt x="4743217" y="1262431"/>
                  <a:pt x="4757979" y="1277186"/>
                  <a:pt x="4757979" y="1293783"/>
                </a:cubicBezTo>
                <a:close/>
                <a:moveTo>
                  <a:pt x="4757979" y="1114656"/>
                </a:moveTo>
                <a:cubicBezTo>
                  <a:pt x="4757979" y="1133100"/>
                  <a:pt x="4743217" y="1149700"/>
                  <a:pt x="4722930" y="1149700"/>
                </a:cubicBezTo>
                <a:cubicBezTo>
                  <a:pt x="4704486" y="1149700"/>
                  <a:pt x="4691573" y="1133100"/>
                  <a:pt x="4691573" y="1114656"/>
                </a:cubicBezTo>
                <a:cubicBezTo>
                  <a:pt x="4691573" y="1094368"/>
                  <a:pt x="4704486" y="1083304"/>
                  <a:pt x="4722930" y="1083304"/>
                </a:cubicBezTo>
                <a:cubicBezTo>
                  <a:pt x="4743217" y="1083304"/>
                  <a:pt x="4757979" y="1094368"/>
                  <a:pt x="4757979" y="1114656"/>
                </a:cubicBezTo>
                <a:close/>
                <a:moveTo>
                  <a:pt x="4757979" y="934028"/>
                </a:moveTo>
                <a:cubicBezTo>
                  <a:pt x="4757979" y="953221"/>
                  <a:pt x="4743225" y="970494"/>
                  <a:pt x="4722935" y="970494"/>
                </a:cubicBezTo>
                <a:cubicBezTo>
                  <a:pt x="4704494" y="970494"/>
                  <a:pt x="4691581" y="953221"/>
                  <a:pt x="4691581" y="934028"/>
                </a:cubicBezTo>
                <a:cubicBezTo>
                  <a:pt x="4691581" y="912919"/>
                  <a:pt x="4704494" y="895646"/>
                  <a:pt x="4722935" y="895646"/>
                </a:cubicBezTo>
                <a:cubicBezTo>
                  <a:pt x="4743225" y="895646"/>
                  <a:pt x="4757979" y="912919"/>
                  <a:pt x="4757979" y="934028"/>
                </a:cubicBezTo>
                <a:close/>
                <a:moveTo>
                  <a:pt x="4757979" y="753917"/>
                </a:moveTo>
                <a:cubicBezTo>
                  <a:pt x="4757979" y="775570"/>
                  <a:pt x="4743225" y="791318"/>
                  <a:pt x="4722935" y="791318"/>
                </a:cubicBezTo>
                <a:cubicBezTo>
                  <a:pt x="4704494" y="791318"/>
                  <a:pt x="4691581" y="775570"/>
                  <a:pt x="4691581" y="753917"/>
                </a:cubicBezTo>
                <a:cubicBezTo>
                  <a:pt x="4691581" y="734231"/>
                  <a:pt x="4704494" y="716516"/>
                  <a:pt x="4722935" y="716516"/>
                </a:cubicBezTo>
                <a:cubicBezTo>
                  <a:pt x="4743225" y="716516"/>
                  <a:pt x="4757979" y="734231"/>
                  <a:pt x="4757979" y="753917"/>
                </a:cubicBezTo>
                <a:close/>
                <a:moveTo>
                  <a:pt x="4757986" y="574787"/>
                </a:moveTo>
                <a:cubicBezTo>
                  <a:pt x="4757986" y="596440"/>
                  <a:pt x="4743225" y="612188"/>
                  <a:pt x="4722943" y="612188"/>
                </a:cubicBezTo>
                <a:cubicBezTo>
                  <a:pt x="4704501" y="612188"/>
                  <a:pt x="4691581" y="596440"/>
                  <a:pt x="4691581" y="574787"/>
                </a:cubicBezTo>
                <a:cubicBezTo>
                  <a:pt x="4691581" y="555104"/>
                  <a:pt x="4704501" y="537388"/>
                  <a:pt x="4722943" y="537388"/>
                </a:cubicBezTo>
                <a:cubicBezTo>
                  <a:pt x="4743225" y="537388"/>
                  <a:pt x="4757986" y="555104"/>
                  <a:pt x="4757986" y="574787"/>
                </a:cubicBezTo>
                <a:close/>
                <a:moveTo>
                  <a:pt x="4766395" y="393300"/>
                </a:moveTo>
                <a:cubicBezTo>
                  <a:pt x="4766395" y="413587"/>
                  <a:pt x="4750643" y="424654"/>
                  <a:pt x="4728992" y="424654"/>
                </a:cubicBezTo>
                <a:cubicBezTo>
                  <a:pt x="4709306" y="424654"/>
                  <a:pt x="4691586" y="413587"/>
                  <a:pt x="4691586" y="393300"/>
                </a:cubicBezTo>
                <a:cubicBezTo>
                  <a:pt x="4691586" y="374856"/>
                  <a:pt x="4709306" y="358258"/>
                  <a:pt x="4728992" y="358258"/>
                </a:cubicBezTo>
                <a:cubicBezTo>
                  <a:pt x="4750643" y="358258"/>
                  <a:pt x="4766395" y="374856"/>
                  <a:pt x="4766395" y="393300"/>
                </a:cubicBezTo>
                <a:close/>
                <a:moveTo>
                  <a:pt x="4766395" y="214172"/>
                </a:moveTo>
                <a:cubicBezTo>
                  <a:pt x="4766395" y="228926"/>
                  <a:pt x="4750643" y="245526"/>
                  <a:pt x="4728992" y="245526"/>
                </a:cubicBezTo>
                <a:cubicBezTo>
                  <a:pt x="4709306" y="245526"/>
                  <a:pt x="4691586" y="228926"/>
                  <a:pt x="4691586" y="214172"/>
                </a:cubicBezTo>
                <a:cubicBezTo>
                  <a:pt x="4691586" y="193884"/>
                  <a:pt x="4709306" y="179131"/>
                  <a:pt x="4728992" y="179131"/>
                </a:cubicBezTo>
                <a:cubicBezTo>
                  <a:pt x="4750643" y="179131"/>
                  <a:pt x="4766395" y="193884"/>
                  <a:pt x="4766395" y="214172"/>
                </a:cubicBezTo>
                <a:close/>
                <a:moveTo>
                  <a:pt x="4766395" y="35042"/>
                </a:moveTo>
                <a:cubicBezTo>
                  <a:pt x="4766395" y="49796"/>
                  <a:pt x="4750643" y="66396"/>
                  <a:pt x="4728992" y="66396"/>
                </a:cubicBezTo>
                <a:cubicBezTo>
                  <a:pt x="4709306" y="66396"/>
                  <a:pt x="4691586" y="49796"/>
                  <a:pt x="4691586" y="35042"/>
                </a:cubicBezTo>
                <a:cubicBezTo>
                  <a:pt x="4691586" y="14754"/>
                  <a:pt x="4709306" y="0"/>
                  <a:pt x="4728992" y="0"/>
                </a:cubicBezTo>
                <a:cubicBezTo>
                  <a:pt x="4750643" y="0"/>
                  <a:pt x="4766395" y="14754"/>
                  <a:pt x="4766395" y="35042"/>
                </a:cubicBezTo>
                <a:close/>
                <a:moveTo>
                  <a:pt x="4937112" y="1476603"/>
                </a:moveTo>
                <a:cubicBezTo>
                  <a:pt x="4937112" y="1493201"/>
                  <a:pt x="4922350" y="1507957"/>
                  <a:pt x="4902067" y="1507957"/>
                </a:cubicBezTo>
                <a:cubicBezTo>
                  <a:pt x="4887314" y="1507957"/>
                  <a:pt x="4870716" y="1493201"/>
                  <a:pt x="4870716" y="1476603"/>
                </a:cubicBezTo>
                <a:cubicBezTo>
                  <a:pt x="4870716" y="1456316"/>
                  <a:pt x="4887314" y="1441562"/>
                  <a:pt x="4902067" y="1441562"/>
                </a:cubicBezTo>
                <a:cubicBezTo>
                  <a:pt x="4922350" y="1441562"/>
                  <a:pt x="4937112" y="1456316"/>
                  <a:pt x="4937112" y="1476603"/>
                </a:cubicBezTo>
                <a:close/>
                <a:moveTo>
                  <a:pt x="4937112" y="1293783"/>
                </a:moveTo>
                <a:cubicBezTo>
                  <a:pt x="4937112" y="1312227"/>
                  <a:pt x="4922357" y="1328828"/>
                  <a:pt x="4902075" y="1328828"/>
                </a:cubicBezTo>
                <a:cubicBezTo>
                  <a:pt x="4887314" y="1328828"/>
                  <a:pt x="4870724" y="1312227"/>
                  <a:pt x="4870724" y="1293783"/>
                </a:cubicBezTo>
                <a:cubicBezTo>
                  <a:pt x="4870724" y="1277186"/>
                  <a:pt x="4887314" y="1262431"/>
                  <a:pt x="4902075" y="1262431"/>
                </a:cubicBezTo>
                <a:cubicBezTo>
                  <a:pt x="4922357" y="1262431"/>
                  <a:pt x="4937112" y="1277186"/>
                  <a:pt x="4937112" y="1293783"/>
                </a:cubicBezTo>
                <a:close/>
                <a:moveTo>
                  <a:pt x="4937112" y="1114656"/>
                </a:moveTo>
                <a:cubicBezTo>
                  <a:pt x="4937112" y="1133100"/>
                  <a:pt x="4922357" y="1149700"/>
                  <a:pt x="4902075" y="1149700"/>
                </a:cubicBezTo>
                <a:cubicBezTo>
                  <a:pt x="4887314" y="1149700"/>
                  <a:pt x="4870724" y="1133100"/>
                  <a:pt x="4870724" y="1114656"/>
                </a:cubicBezTo>
                <a:cubicBezTo>
                  <a:pt x="4870724" y="1094368"/>
                  <a:pt x="4887314" y="1083304"/>
                  <a:pt x="4902075" y="1083304"/>
                </a:cubicBezTo>
                <a:cubicBezTo>
                  <a:pt x="4922357" y="1083304"/>
                  <a:pt x="4937112" y="1094368"/>
                  <a:pt x="4937112" y="1114656"/>
                </a:cubicBezTo>
                <a:close/>
                <a:moveTo>
                  <a:pt x="4937126" y="934028"/>
                </a:moveTo>
                <a:cubicBezTo>
                  <a:pt x="4937126" y="953221"/>
                  <a:pt x="4922365" y="970494"/>
                  <a:pt x="4902075" y="970494"/>
                </a:cubicBezTo>
                <a:cubicBezTo>
                  <a:pt x="4887321" y="970494"/>
                  <a:pt x="4870731" y="953221"/>
                  <a:pt x="4870731" y="934028"/>
                </a:cubicBezTo>
                <a:cubicBezTo>
                  <a:pt x="4870731" y="912919"/>
                  <a:pt x="4887321" y="895646"/>
                  <a:pt x="4902075" y="895646"/>
                </a:cubicBezTo>
                <a:cubicBezTo>
                  <a:pt x="4922365" y="895646"/>
                  <a:pt x="4937126" y="912919"/>
                  <a:pt x="4937126" y="934028"/>
                </a:cubicBezTo>
                <a:close/>
                <a:moveTo>
                  <a:pt x="4937126" y="753917"/>
                </a:moveTo>
                <a:cubicBezTo>
                  <a:pt x="4937126" y="775570"/>
                  <a:pt x="4922365" y="791318"/>
                  <a:pt x="4902075" y="791318"/>
                </a:cubicBezTo>
                <a:cubicBezTo>
                  <a:pt x="4887329" y="791318"/>
                  <a:pt x="4870731" y="775570"/>
                  <a:pt x="4870731" y="753917"/>
                </a:cubicBezTo>
                <a:cubicBezTo>
                  <a:pt x="4870731" y="734231"/>
                  <a:pt x="4887329" y="716516"/>
                  <a:pt x="4902075" y="716516"/>
                </a:cubicBezTo>
                <a:cubicBezTo>
                  <a:pt x="4922365" y="716516"/>
                  <a:pt x="4937126" y="734231"/>
                  <a:pt x="4937126" y="753917"/>
                </a:cubicBezTo>
                <a:close/>
                <a:moveTo>
                  <a:pt x="4937126" y="574787"/>
                </a:moveTo>
                <a:cubicBezTo>
                  <a:pt x="4937126" y="596440"/>
                  <a:pt x="4922373" y="612188"/>
                  <a:pt x="4902075" y="612188"/>
                </a:cubicBezTo>
                <a:cubicBezTo>
                  <a:pt x="4887329" y="612188"/>
                  <a:pt x="4870738" y="596440"/>
                  <a:pt x="4870738" y="574787"/>
                </a:cubicBezTo>
                <a:cubicBezTo>
                  <a:pt x="4870738" y="555104"/>
                  <a:pt x="4883639" y="537388"/>
                  <a:pt x="4902075" y="537388"/>
                </a:cubicBezTo>
                <a:cubicBezTo>
                  <a:pt x="4922373" y="537388"/>
                  <a:pt x="4937126" y="555104"/>
                  <a:pt x="4937126" y="574787"/>
                </a:cubicBezTo>
                <a:close/>
                <a:moveTo>
                  <a:pt x="4937126" y="393300"/>
                </a:moveTo>
                <a:cubicBezTo>
                  <a:pt x="4937126" y="413587"/>
                  <a:pt x="4922373" y="424654"/>
                  <a:pt x="4902083" y="424654"/>
                </a:cubicBezTo>
                <a:cubicBezTo>
                  <a:pt x="4883639" y="424654"/>
                  <a:pt x="4870738" y="413587"/>
                  <a:pt x="4870738" y="393300"/>
                </a:cubicBezTo>
                <a:cubicBezTo>
                  <a:pt x="4870738" y="374856"/>
                  <a:pt x="4883639" y="358258"/>
                  <a:pt x="4902083" y="358258"/>
                </a:cubicBezTo>
                <a:cubicBezTo>
                  <a:pt x="4922373" y="358258"/>
                  <a:pt x="4937126" y="374856"/>
                  <a:pt x="4937126" y="393300"/>
                </a:cubicBezTo>
                <a:close/>
                <a:moveTo>
                  <a:pt x="4937126" y="214172"/>
                </a:moveTo>
                <a:cubicBezTo>
                  <a:pt x="4937126" y="228926"/>
                  <a:pt x="4922373" y="245526"/>
                  <a:pt x="4902083" y="245526"/>
                </a:cubicBezTo>
                <a:cubicBezTo>
                  <a:pt x="4883639" y="245526"/>
                  <a:pt x="4870738" y="228926"/>
                  <a:pt x="4870738" y="214172"/>
                </a:cubicBezTo>
                <a:cubicBezTo>
                  <a:pt x="4870738" y="193884"/>
                  <a:pt x="4883639" y="179131"/>
                  <a:pt x="4902083" y="179131"/>
                </a:cubicBezTo>
                <a:cubicBezTo>
                  <a:pt x="4922373" y="179131"/>
                  <a:pt x="4937126" y="193884"/>
                  <a:pt x="4937126" y="214172"/>
                </a:cubicBezTo>
                <a:close/>
                <a:moveTo>
                  <a:pt x="4937126" y="35042"/>
                </a:moveTo>
                <a:cubicBezTo>
                  <a:pt x="4937126" y="49796"/>
                  <a:pt x="4922373" y="66396"/>
                  <a:pt x="4902083" y="66396"/>
                </a:cubicBezTo>
                <a:cubicBezTo>
                  <a:pt x="4883639" y="66396"/>
                  <a:pt x="4870738" y="49796"/>
                  <a:pt x="4870738" y="35042"/>
                </a:cubicBezTo>
                <a:cubicBezTo>
                  <a:pt x="4870738" y="14754"/>
                  <a:pt x="4883639" y="0"/>
                  <a:pt x="4902083" y="0"/>
                </a:cubicBezTo>
                <a:cubicBezTo>
                  <a:pt x="4922373" y="0"/>
                  <a:pt x="4937126" y="14754"/>
                  <a:pt x="4937126" y="35042"/>
                </a:cubicBezTo>
                <a:close/>
                <a:moveTo>
                  <a:pt x="5124762" y="1472913"/>
                </a:moveTo>
                <a:cubicBezTo>
                  <a:pt x="5124762" y="1493201"/>
                  <a:pt x="5108166" y="1507957"/>
                  <a:pt x="5087876" y="1507957"/>
                </a:cubicBezTo>
                <a:cubicBezTo>
                  <a:pt x="5073123" y="1507957"/>
                  <a:pt x="5058369" y="1493201"/>
                  <a:pt x="5058369" y="1472913"/>
                </a:cubicBezTo>
                <a:cubicBezTo>
                  <a:pt x="5058369" y="1456316"/>
                  <a:pt x="5073123" y="1441562"/>
                  <a:pt x="5087876" y="1441562"/>
                </a:cubicBezTo>
                <a:cubicBezTo>
                  <a:pt x="5108166" y="1441562"/>
                  <a:pt x="5124762" y="1456316"/>
                  <a:pt x="5124762" y="1472913"/>
                </a:cubicBezTo>
                <a:close/>
                <a:moveTo>
                  <a:pt x="5124762" y="1293783"/>
                </a:moveTo>
                <a:cubicBezTo>
                  <a:pt x="5124762" y="1312227"/>
                  <a:pt x="5108169" y="1328828"/>
                  <a:pt x="5087876" y="1328828"/>
                </a:cubicBezTo>
                <a:cubicBezTo>
                  <a:pt x="5073125" y="1328828"/>
                  <a:pt x="5058374" y="1312227"/>
                  <a:pt x="5058374" y="1293783"/>
                </a:cubicBezTo>
                <a:cubicBezTo>
                  <a:pt x="5058374" y="1277186"/>
                  <a:pt x="5073125" y="1262431"/>
                  <a:pt x="5087876" y="1262431"/>
                </a:cubicBezTo>
                <a:cubicBezTo>
                  <a:pt x="5108169" y="1262431"/>
                  <a:pt x="5124762" y="1277186"/>
                  <a:pt x="5124762" y="1293783"/>
                </a:cubicBezTo>
                <a:close/>
                <a:moveTo>
                  <a:pt x="5124767" y="1114656"/>
                </a:moveTo>
                <a:cubicBezTo>
                  <a:pt x="5124767" y="1133100"/>
                  <a:pt x="5108169" y="1149700"/>
                  <a:pt x="5087879" y="1149700"/>
                </a:cubicBezTo>
                <a:cubicBezTo>
                  <a:pt x="5073128" y="1149700"/>
                  <a:pt x="5058374" y="1133100"/>
                  <a:pt x="5058374" y="1114656"/>
                </a:cubicBezTo>
                <a:cubicBezTo>
                  <a:pt x="5058374" y="1094368"/>
                  <a:pt x="5073128" y="1083304"/>
                  <a:pt x="5087879" y="1083304"/>
                </a:cubicBezTo>
                <a:cubicBezTo>
                  <a:pt x="5108169" y="1083304"/>
                  <a:pt x="5124767" y="1094368"/>
                  <a:pt x="5124767" y="1114656"/>
                </a:cubicBezTo>
                <a:close/>
                <a:moveTo>
                  <a:pt x="5124774" y="934028"/>
                </a:moveTo>
                <a:cubicBezTo>
                  <a:pt x="5124774" y="953221"/>
                  <a:pt x="5108169" y="970494"/>
                  <a:pt x="5087887" y="970494"/>
                </a:cubicBezTo>
                <a:cubicBezTo>
                  <a:pt x="5073130" y="970494"/>
                  <a:pt x="5058376" y="953221"/>
                  <a:pt x="5058376" y="934028"/>
                </a:cubicBezTo>
                <a:cubicBezTo>
                  <a:pt x="5058376" y="912919"/>
                  <a:pt x="5073130" y="895646"/>
                  <a:pt x="5087887" y="895646"/>
                </a:cubicBezTo>
                <a:cubicBezTo>
                  <a:pt x="5108169" y="895646"/>
                  <a:pt x="5124774" y="912919"/>
                  <a:pt x="5124774" y="934028"/>
                </a:cubicBezTo>
                <a:close/>
                <a:moveTo>
                  <a:pt x="5124774" y="753917"/>
                </a:moveTo>
                <a:cubicBezTo>
                  <a:pt x="5124774" y="775570"/>
                  <a:pt x="5108169" y="791318"/>
                  <a:pt x="5087887" y="791318"/>
                </a:cubicBezTo>
                <a:cubicBezTo>
                  <a:pt x="5073135" y="791318"/>
                  <a:pt x="5058381" y="775570"/>
                  <a:pt x="5058381" y="753917"/>
                </a:cubicBezTo>
                <a:cubicBezTo>
                  <a:pt x="5058381" y="734231"/>
                  <a:pt x="5073135" y="716516"/>
                  <a:pt x="5087887" y="716516"/>
                </a:cubicBezTo>
                <a:cubicBezTo>
                  <a:pt x="5108169" y="716516"/>
                  <a:pt x="5124774" y="734231"/>
                  <a:pt x="5124774" y="753917"/>
                </a:cubicBezTo>
                <a:close/>
                <a:moveTo>
                  <a:pt x="5124774" y="574787"/>
                </a:moveTo>
                <a:cubicBezTo>
                  <a:pt x="5124774" y="596440"/>
                  <a:pt x="5108169" y="612188"/>
                  <a:pt x="5087887" y="612188"/>
                </a:cubicBezTo>
                <a:cubicBezTo>
                  <a:pt x="5073138" y="612188"/>
                  <a:pt x="5058381" y="596440"/>
                  <a:pt x="5058381" y="574787"/>
                </a:cubicBezTo>
                <a:cubicBezTo>
                  <a:pt x="5058381" y="555104"/>
                  <a:pt x="5073138" y="537388"/>
                  <a:pt x="5087887" y="537388"/>
                </a:cubicBezTo>
                <a:cubicBezTo>
                  <a:pt x="5108169" y="537388"/>
                  <a:pt x="5124774" y="555104"/>
                  <a:pt x="5124774" y="574787"/>
                </a:cubicBezTo>
                <a:close/>
                <a:moveTo>
                  <a:pt x="5124774" y="393300"/>
                </a:moveTo>
                <a:cubicBezTo>
                  <a:pt x="5124774" y="413587"/>
                  <a:pt x="5108169" y="424654"/>
                  <a:pt x="5087887" y="424654"/>
                </a:cubicBezTo>
                <a:cubicBezTo>
                  <a:pt x="5073138" y="424654"/>
                  <a:pt x="5058381" y="413587"/>
                  <a:pt x="5058381" y="393300"/>
                </a:cubicBezTo>
                <a:cubicBezTo>
                  <a:pt x="5058381" y="374856"/>
                  <a:pt x="5073138" y="358258"/>
                  <a:pt x="5087887" y="358258"/>
                </a:cubicBezTo>
                <a:cubicBezTo>
                  <a:pt x="5108169" y="358258"/>
                  <a:pt x="5124774" y="374856"/>
                  <a:pt x="5124774" y="393300"/>
                </a:cubicBezTo>
                <a:close/>
                <a:moveTo>
                  <a:pt x="5124774" y="214172"/>
                </a:moveTo>
                <a:cubicBezTo>
                  <a:pt x="5124774" y="228926"/>
                  <a:pt x="5108169" y="245526"/>
                  <a:pt x="5087887" y="245526"/>
                </a:cubicBezTo>
                <a:cubicBezTo>
                  <a:pt x="5073138" y="245526"/>
                  <a:pt x="5058381" y="228926"/>
                  <a:pt x="5058381" y="214172"/>
                </a:cubicBezTo>
                <a:cubicBezTo>
                  <a:pt x="5058381" y="193884"/>
                  <a:pt x="5073138" y="179131"/>
                  <a:pt x="5087887" y="179131"/>
                </a:cubicBezTo>
                <a:cubicBezTo>
                  <a:pt x="5108169" y="179131"/>
                  <a:pt x="5124774" y="193884"/>
                  <a:pt x="5124774" y="214172"/>
                </a:cubicBezTo>
                <a:close/>
                <a:moveTo>
                  <a:pt x="5124774" y="35042"/>
                </a:moveTo>
                <a:cubicBezTo>
                  <a:pt x="5124774" y="49796"/>
                  <a:pt x="5108169" y="66396"/>
                  <a:pt x="5087887" y="66396"/>
                </a:cubicBezTo>
                <a:cubicBezTo>
                  <a:pt x="5073138" y="66396"/>
                  <a:pt x="5058381" y="49796"/>
                  <a:pt x="5058381" y="35042"/>
                </a:cubicBezTo>
                <a:cubicBezTo>
                  <a:pt x="5058381" y="14754"/>
                  <a:pt x="5073138" y="0"/>
                  <a:pt x="5087887" y="0"/>
                </a:cubicBezTo>
                <a:cubicBezTo>
                  <a:pt x="5108169" y="0"/>
                  <a:pt x="5124774" y="14754"/>
                  <a:pt x="5124774" y="35042"/>
                </a:cubicBezTo>
                <a:close/>
                <a:moveTo>
                  <a:pt x="5303890" y="1472913"/>
                </a:moveTo>
                <a:cubicBezTo>
                  <a:pt x="5303890" y="1493201"/>
                  <a:pt x="5287284" y="1507957"/>
                  <a:pt x="5272530" y="1507957"/>
                </a:cubicBezTo>
                <a:cubicBezTo>
                  <a:pt x="5252242" y="1507957"/>
                  <a:pt x="5237486" y="1493201"/>
                  <a:pt x="5237486" y="1472913"/>
                </a:cubicBezTo>
                <a:cubicBezTo>
                  <a:pt x="5237486" y="1456316"/>
                  <a:pt x="5252242" y="1441562"/>
                  <a:pt x="5272530" y="1441562"/>
                </a:cubicBezTo>
                <a:cubicBezTo>
                  <a:pt x="5287284" y="1441562"/>
                  <a:pt x="5303890" y="1456316"/>
                  <a:pt x="5303890" y="1472913"/>
                </a:cubicBezTo>
                <a:close/>
                <a:moveTo>
                  <a:pt x="5303890" y="1293783"/>
                </a:moveTo>
                <a:cubicBezTo>
                  <a:pt x="5303890" y="1312227"/>
                  <a:pt x="5287284" y="1328828"/>
                  <a:pt x="5272530" y="1328828"/>
                </a:cubicBezTo>
                <a:cubicBezTo>
                  <a:pt x="5252242" y="1328828"/>
                  <a:pt x="5237491" y="1312227"/>
                  <a:pt x="5237491" y="1293783"/>
                </a:cubicBezTo>
                <a:cubicBezTo>
                  <a:pt x="5237491" y="1277186"/>
                  <a:pt x="5252242" y="1262431"/>
                  <a:pt x="5272530" y="1262431"/>
                </a:cubicBezTo>
                <a:cubicBezTo>
                  <a:pt x="5287284" y="1262431"/>
                  <a:pt x="5303890" y="1277186"/>
                  <a:pt x="5303890" y="1293783"/>
                </a:cubicBezTo>
                <a:close/>
                <a:moveTo>
                  <a:pt x="5303890" y="1114656"/>
                </a:moveTo>
                <a:cubicBezTo>
                  <a:pt x="5303890" y="1133100"/>
                  <a:pt x="5287289" y="1149700"/>
                  <a:pt x="5272530" y="1149700"/>
                </a:cubicBezTo>
                <a:cubicBezTo>
                  <a:pt x="5252250" y="1149700"/>
                  <a:pt x="5237491" y="1133100"/>
                  <a:pt x="5237491" y="1114656"/>
                </a:cubicBezTo>
                <a:cubicBezTo>
                  <a:pt x="5237491" y="1094368"/>
                  <a:pt x="5252250" y="1083304"/>
                  <a:pt x="5272530" y="1083304"/>
                </a:cubicBezTo>
                <a:cubicBezTo>
                  <a:pt x="5287289" y="1083304"/>
                  <a:pt x="5303890" y="1094368"/>
                  <a:pt x="5303890" y="1114656"/>
                </a:cubicBezTo>
                <a:close/>
                <a:moveTo>
                  <a:pt x="5303894" y="934028"/>
                </a:moveTo>
                <a:cubicBezTo>
                  <a:pt x="5303894" y="953221"/>
                  <a:pt x="5287291" y="970494"/>
                  <a:pt x="5272538" y="970494"/>
                </a:cubicBezTo>
                <a:cubicBezTo>
                  <a:pt x="5252253" y="970494"/>
                  <a:pt x="5237499" y="953221"/>
                  <a:pt x="5237499" y="934028"/>
                </a:cubicBezTo>
                <a:cubicBezTo>
                  <a:pt x="5237499" y="912919"/>
                  <a:pt x="5252253" y="895646"/>
                  <a:pt x="5272538" y="895646"/>
                </a:cubicBezTo>
                <a:cubicBezTo>
                  <a:pt x="5287291" y="895646"/>
                  <a:pt x="5303894" y="912919"/>
                  <a:pt x="5303894" y="934028"/>
                </a:cubicBezTo>
                <a:close/>
                <a:moveTo>
                  <a:pt x="5303894" y="753917"/>
                </a:moveTo>
                <a:cubicBezTo>
                  <a:pt x="5303894" y="775570"/>
                  <a:pt x="5287296" y="791318"/>
                  <a:pt x="5272538" y="791318"/>
                </a:cubicBezTo>
                <a:cubicBezTo>
                  <a:pt x="5252253" y="791318"/>
                  <a:pt x="5237499" y="775570"/>
                  <a:pt x="5237499" y="753917"/>
                </a:cubicBezTo>
                <a:cubicBezTo>
                  <a:pt x="5237499" y="734231"/>
                  <a:pt x="5252253" y="716516"/>
                  <a:pt x="5272538" y="716516"/>
                </a:cubicBezTo>
                <a:cubicBezTo>
                  <a:pt x="5287296" y="716516"/>
                  <a:pt x="5303894" y="734231"/>
                  <a:pt x="5303894" y="753917"/>
                </a:cubicBezTo>
                <a:close/>
                <a:moveTo>
                  <a:pt x="5303897" y="574787"/>
                </a:moveTo>
                <a:cubicBezTo>
                  <a:pt x="5303897" y="596440"/>
                  <a:pt x="5287299" y="612188"/>
                  <a:pt x="5272543" y="612188"/>
                </a:cubicBezTo>
                <a:cubicBezTo>
                  <a:pt x="5252255" y="612188"/>
                  <a:pt x="5237501" y="596440"/>
                  <a:pt x="5237501" y="574787"/>
                </a:cubicBezTo>
                <a:cubicBezTo>
                  <a:pt x="5237501" y="555104"/>
                  <a:pt x="5252255" y="537388"/>
                  <a:pt x="5272543" y="537388"/>
                </a:cubicBezTo>
                <a:cubicBezTo>
                  <a:pt x="5287299" y="537388"/>
                  <a:pt x="5303897" y="555104"/>
                  <a:pt x="5303897" y="574787"/>
                </a:cubicBezTo>
                <a:close/>
                <a:moveTo>
                  <a:pt x="5303897" y="393300"/>
                </a:moveTo>
                <a:cubicBezTo>
                  <a:pt x="5303897" y="413587"/>
                  <a:pt x="5287299" y="424654"/>
                  <a:pt x="5272543" y="424654"/>
                </a:cubicBezTo>
                <a:cubicBezTo>
                  <a:pt x="5252255" y="424654"/>
                  <a:pt x="5237501" y="413587"/>
                  <a:pt x="5237501" y="393300"/>
                </a:cubicBezTo>
                <a:cubicBezTo>
                  <a:pt x="5237501" y="374856"/>
                  <a:pt x="5252255" y="358258"/>
                  <a:pt x="5272543" y="358258"/>
                </a:cubicBezTo>
                <a:cubicBezTo>
                  <a:pt x="5287299" y="358258"/>
                  <a:pt x="5303897" y="374856"/>
                  <a:pt x="5303897" y="393300"/>
                </a:cubicBezTo>
                <a:close/>
                <a:moveTo>
                  <a:pt x="5303897" y="214172"/>
                </a:moveTo>
                <a:cubicBezTo>
                  <a:pt x="5303897" y="228926"/>
                  <a:pt x="5287299" y="245526"/>
                  <a:pt x="5268856" y="245526"/>
                </a:cubicBezTo>
                <a:cubicBezTo>
                  <a:pt x="5252255" y="245526"/>
                  <a:pt x="5237501" y="228926"/>
                  <a:pt x="5237501" y="214172"/>
                </a:cubicBezTo>
                <a:cubicBezTo>
                  <a:pt x="5237501" y="193884"/>
                  <a:pt x="5252255" y="179131"/>
                  <a:pt x="5268856" y="179131"/>
                </a:cubicBezTo>
                <a:cubicBezTo>
                  <a:pt x="5287299" y="179131"/>
                  <a:pt x="5303897" y="193884"/>
                  <a:pt x="5303897" y="214172"/>
                </a:cubicBezTo>
                <a:close/>
                <a:moveTo>
                  <a:pt x="5303897" y="35042"/>
                </a:moveTo>
                <a:cubicBezTo>
                  <a:pt x="5303897" y="49796"/>
                  <a:pt x="5287299" y="66396"/>
                  <a:pt x="5268856" y="66396"/>
                </a:cubicBezTo>
                <a:cubicBezTo>
                  <a:pt x="5252255" y="66396"/>
                  <a:pt x="5237501" y="49796"/>
                  <a:pt x="5237501" y="35042"/>
                </a:cubicBezTo>
                <a:cubicBezTo>
                  <a:pt x="5237501" y="14754"/>
                  <a:pt x="5252255" y="0"/>
                  <a:pt x="5268856" y="0"/>
                </a:cubicBezTo>
                <a:cubicBezTo>
                  <a:pt x="5287299" y="0"/>
                  <a:pt x="5303897" y="14754"/>
                  <a:pt x="5303897" y="35042"/>
                </a:cubicBezTo>
                <a:close/>
                <a:moveTo>
                  <a:pt x="5483025" y="1472913"/>
                </a:moveTo>
                <a:cubicBezTo>
                  <a:pt x="5483025" y="1493201"/>
                  <a:pt x="5466422" y="1507957"/>
                  <a:pt x="5451667" y="1507957"/>
                </a:cubicBezTo>
                <a:cubicBezTo>
                  <a:pt x="5431380" y="1507957"/>
                  <a:pt x="5416624" y="1493201"/>
                  <a:pt x="5416624" y="1472913"/>
                </a:cubicBezTo>
                <a:cubicBezTo>
                  <a:pt x="5416624" y="1456316"/>
                  <a:pt x="5431380" y="1441562"/>
                  <a:pt x="5451667" y="1441562"/>
                </a:cubicBezTo>
                <a:cubicBezTo>
                  <a:pt x="5466422" y="1441562"/>
                  <a:pt x="5483025" y="1456316"/>
                  <a:pt x="5483025" y="1472913"/>
                </a:cubicBezTo>
                <a:close/>
                <a:moveTo>
                  <a:pt x="5483025" y="1293783"/>
                </a:moveTo>
                <a:cubicBezTo>
                  <a:pt x="5483025" y="1312227"/>
                  <a:pt x="5466422" y="1328828"/>
                  <a:pt x="5451667" y="1328828"/>
                </a:cubicBezTo>
                <a:cubicBezTo>
                  <a:pt x="5431380" y="1328828"/>
                  <a:pt x="5416624" y="1312227"/>
                  <a:pt x="5416624" y="1293783"/>
                </a:cubicBezTo>
                <a:cubicBezTo>
                  <a:pt x="5416624" y="1277186"/>
                  <a:pt x="5431380" y="1262431"/>
                  <a:pt x="5451667" y="1262431"/>
                </a:cubicBezTo>
                <a:cubicBezTo>
                  <a:pt x="5466422" y="1262431"/>
                  <a:pt x="5483025" y="1277186"/>
                  <a:pt x="5483025" y="1293783"/>
                </a:cubicBezTo>
                <a:close/>
                <a:moveTo>
                  <a:pt x="5483025" y="1114656"/>
                </a:moveTo>
                <a:cubicBezTo>
                  <a:pt x="5483025" y="1133100"/>
                  <a:pt x="5466429" y="1149700"/>
                  <a:pt x="5451673" y="1149700"/>
                </a:cubicBezTo>
                <a:cubicBezTo>
                  <a:pt x="5431380" y="1149700"/>
                  <a:pt x="5416629" y="1133100"/>
                  <a:pt x="5416629" y="1114656"/>
                </a:cubicBezTo>
                <a:cubicBezTo>
                  <a:pt x="5416629" y="1094368"/>
                  <a:pt x="5431380" y="1083304"/>
                  <a:pt x="5451673" y="1083304"/>
                </a:cubicBezTo>
                <a:cubicBezTo>
                  <a:pt x="5466429" y="1083304"/>
                  <a:pt x="5483025" y="1094368"/>
                  <a:pt x="5483025" y="1114656"/>
                </a:cubicBezTo>
                <a:close/>
                <a:moveTo>
                  <a:pt x="5483029" y="934028"/>
                </a:moveTo>
                <a:cubicBezTo>
                  <a:pt x="5483029" y="953221"/>
                  <a:pt x="5466435" y="970494"/>
                  <a:pt x="5451675" y="970494"/>
                </a:cubicBezTo>
                <a:cubicBezTo>
                  <a:pt x="5431393" y="970494"/>
                  <a:pt x="5416634" y="953221"/>
                  <a:pt x="5416634" y="934028"/>
                </a:cubicBezTo>
                <a:cubicBezTo>
                  <a:pt x="5416634" y="912919"/>
                  <a:pt x="5431393" y="895646"/>
                  <a:pt x="5451675" y="895646"/>
                </a:cubicBezTo>
                <a:cubicBezTo>
                  <a:pt x="5466435" y="895646"/>
                  <a:pt x="5483029" y="912919"/>
                  <a:pt x="5483029" y="934028"/>
                </a:cubicBezTo>
                <a:close/>
                <a:moveTo>
                  <a:pt x="5483029" y="753917"/>
                </a:moveTo>
                <a:cubicBezTo>
                  <a:pt x="5483029" y="775570"/>
                  <a:pt x="5466435" y="791318"/>
                  <a:pt x="5451675" y="791318"/>
                </a:cubicBezTo>
                <a:cubicBezTo>
                  <a:pt x="5431393" y="791318"/>
                  <a:pt x="5416634" y="775570"/>
                  <a:pt x="5416634" y="753917"/>
                </a:cubicBezTo>
                <a:cubicBezTo>
                  <a:pt x="5416634" y="734231"/>
                  <a:pt x="5431393" y="716516"/>
                  <a:pt x="5451675" y="716516"/>
                </a:cubicBezTo>
                <a:cubicBezTo>
                  <a:pt x="5466435" y="716516"/>
                  <a:pt x="5483029" y="734231"/>
                  <a:pt x="5483029" y="753917"/>
                </a:cubicBezTo>
                <a:close/>
                <a:moveTo>
                  <a:pt x="5483029" y="574787"/>
                </a:moveTo>
                <a:cubicBezTo>
                  <a:pt x="5483029" y="596440"/>
                  <a:pt x="5466435" y="612188"/>
                  <a:pt x="5451675" y="612188"/>
                </a:cubicBezTo>
                <a:cubicBezTo>
                  <a:pt x="5431393" y="612188"/>
                  <a:pt x="5416634" y="596440"/>
                  <a:pt x="5416634" y="574787"/>
                </a:cubicBezTo>
                <a:cubicBezTo>
                  <a:pt x="5416634" y="555104"/>
                  <a:pt x="5431393" y="537388"/>
                  <a:pt x="5451675" y="537388"/>
                </a:cubicBezTo>
                <a:cubicBezTo>
                  <a:pt x="5466435" y="537388"/>
                  <a:pt x="5483029" y="555104"/>
                  <a:pt x="5483029" y="574787"/>
                </a:cubicBezTo>
                <a:close/>
                <a:moveTo>
                  <a:pt x="5483037" y="393300"/>
                </a:moveTo>
                <a:cubicBezTo>
                  <a:pt x="5483037" y="413587"/>
                  <a:pt x="5466437" y="424654"/>
                  <a:pt x="5451675" y="424654"/>
                </a:cubicBezTo>
                <a:cubicBezTo>
                  <a:pt x="5431393" y="424654"/>
                  <a:pt x="5416634" y="413587"/>
                  <a:pt x="5416634" y="393300"/>
                </a:cubicBezTo>
                <a:cubicBezTo>
                  <a:pt x="5416634" y="374856"/>
                  <a:pt x="5431393" y="358258"/>
                  <a:pt x="5451675" y="358258"/>
                </a:cubicBezTo>
                <a:cubicBezTo>
                  <a:pt x="5466437" y="358258"/>
                  <a:pt x="5483037" y="374856"/>
                  <a:pt x="5483037" y="393300"/>
                </a:cubicBezTo>
                <a:close/>
                <a:moveTo>
                  <a:pt x="5483037" y="214172"/>
                </a:moveTo>
                <a:cubicBezTo>
                  <a:pt x="5483037" y="228926"/>
                  <a:pt x="5466437" y="245526"/>
                  <a:pt x="5451675" y="245526"/>
                </a:cubicBezTo>
                <a:cubicBezTo>
                  <a:pt x="5431393" y="245526"/>
                  <a:pt x="5416634" y="228926"/>
                  <a:pt x="5416634" y="214172"/>
                </a:cubicBezTo>
                <a:cubicBezTo>
                  <a:pt x="5416634" y="193884"/>
                  <a:pt x="5431393" y="179131"/>
                  <a:pt x="5451675" y="179131"/>
                </a:cubicBezTo>
                <a:cubicBezTo>
                  <a:pt x="5466437" y="179131"/>
                  <a:pt x="5483037" y="193884"/>
                  <a:pt x="5483037" y="214172"/>
                </a:cubicBezTo>
                <a:close/>
                <a:moveTo>
                  <a:pt x="5483037" y="35042"/>
                </a:moveTo>
                <a:cubicBezTo>
                  <a:pt x="5483037" y="49796"/>
                  <a:pt x="5466437" y="66396"/>
                  <a:pt x="5451675" y="66396"/>
                </a:cubicBezTo>
                <a:cubicBezTo>
                  <a:pt x="5431393" y="66396"/>
                  <a:pt x="5416634" y="49796"/>
                  <a:pt x="5416634" y="35042"/>
                </a:cubicBezTo>
                <a:cubicBezTo>
                  <a:pt x="5416634" y="14754"/>
                  <a:pt x="5431393" y="0"/>
                  <a:pt x="5451675" y="0"/>
                </a:cubicBezTo>
                <a:cubicBezTo>
                  <a:pt x="5466437" y="0"/>
                  <a:pt x="5483037" y="14754"/>
                  <a:pt x="5483037" y="35042"/>
                </a:cubicBezTo>
                <a:close/>
                <a:moveTo>
                  <a:pt x="5662157" y="1472913"/>
                </a:moveTo>
                <a:cubicBezTo>
                  <a:pt x="5662157" y="1493201"/>
                  <a:pt x="5651087" y="1507957"/>
                  <a:pt x="5630800" y="1507957"/>
                </a:cubicBezTo>
                <a:cubicBezTo>
                  <a:pt x="5610512" y="1507957"/>
                  <a:pt x="5595756" y="1493201"/>
                  <a:pt x="5595756" y="1472913"/>
                </a:cubicBezTo>
                <a:cubicBezTo>
                  <a:pt x="5595756" y="1456316"/>
                  <a:pt x="5610512" y="1441562"/>
                  <a:pt x="5630800" y="1441562"/>
                </a:cubicBezTo>
                <a:cubicBezTo>
                  <a:pt x="5651087" y="1441562"/>
                  <a:pt x="5662157" y="1456316"/>
                  <a:pt x="5662157" y="1472913"/>
                </a:cubicBezTo>
                <a:close/>
                <a:moveTo>
                  <a:pt x="5662164" y="1293783"/>
                </a:moveTo>
                <a:cubicBezTo>
                  <a:pt x="5662164" y="1312227"/>
                  <a:pt x="5651087" y="1328828"/>
                  <a:pt x="5630805" y="1328828"/>
                </a:cubicBezTo>
                <a:cubicBezTo>
                  <a:pt x="5610518" y="1328828"/>
                  <a:pt x="5595756" y="1312227"/>
                  <a:pt x="5595756" y="1293783"/>
                </a:cubicBezTo>
                <a:cubicBezTo>
                  <a:pt x="5595756" y="1277186"/>
                  <a:pt x="5610518" y="1262431"/>
                  <a:pt x="5630805" y="1262431"/>
                </a:cubicBezTo>
                <a:cubicBezTo>
                  <a:pt x="5651087" y="1262431"/>
                  <a:pt x="5662164" y="1277186"/>
                  <a:pt x="5662164" y="1293783"/>
                </a:cubicBezTo>
                <a:close/>
                <a:moveTo>
                  <a:pt x="5662164" y="1114656"/>
                </a:moveTo>
                <a:cubicBezTo>
                  <a:pt x="5662164" y="1133100"/>
                  <a:pt x="5651095" y="1149700"/>
                  <a:pt x="5630805" y="1149700"/>
                </a:cubicBezTo>
                <a:cubicBezTo>
                  <a:pt x="5610518" y="1149700"/>
                  <a:pt x="5595759" y="1133100"/>
                  <a:pt x="5595759" y="1114656"/>
                </a:cubicBezTo>
                <a:cubicBezTo>
                  <a:pt x="5595759" y="1094368"/>
                  <a:pt x="5610518" y="1083304"/>
                  <a:pt x="5630805" y="1083304"/>
                </a:cubicBezTo>
                <a:cubicBezTo>
                  <a:pt x="5651095" y="1083304"/>
                  <a:pt x="5662164" y="1094368"/>
                  <a:pt x="5662164" y="1114656"/>
                </a:cubicBezTo>
                <a:close/>
                <a:moveTo>
                  <a:pt x="5662164" y="934028"/>
                </a:moveTo>
                <a:cubicBezTo>
                  <a:pt x="5662164" y="953221"/>
                  <a:pt x="5651098" y="970494"/>
                  <a:pt x="5630813" y="970494"/>
                </a:cubicBezTo>
                <a:cubicBezTo>
                  <a:pt x="5610526" y="970494"/>
                  <a:pt x="5595764" y="953221"/>
                  <a:pt x="5595764" y="934028"/>
                </a:cubicBezTo>
                <a:cubicBezTo>
                  <a:pt x="5595764" y="912919"/>
                  <a:pt x="5610526" y="895646"/>
                  <a:pt x="5630813" y="895646"/>
                </a:cubicBezTo>
                <a:cubicBezTo>
                  <a:pt x="5651098" y="895646"/>
                  <a:pt x="5662164" y="912919"/>
                  <a:pt x="5662164" y="934028"/>
                </a:cubicBezTo>
                <a:close/>
                <a:moveTo>
                  <a:pt x="5662164" y="753917"/>
                </a:moveTo>
                <a:cubicBezTo>
                  <a:pt x="5662164" y="775570"/>
                  <a:pt x="5651098" y="791318"/>
                  <a:pt x="5630813" y="791318"/>
                </a:cubicBezTo>
                <a:cubicBezTo>
                  <a:pt x="5610526" y="791318"/>
                  <a:pt x="5595764" y="775570"/>
                  <a:pt x="5595764" y="753917"/>
                </a:cubicBezTo>
                <a:cubicBezTo>
                  <a:pt x="5595764" y="734231"/>
                  <a:pt x="5610526" y="716516"/>
                  <a:pt x="5630813" y="716516"/>
                </a:cubicBezTo>
                <a:cubicBezTo>
                  <a:pt x="5651098" y="716516"/>
                  <a:pt x="5662164" y="734231"/>
                  <a:pt x="5662164" y="753917"/>
                </a:cubicBezTo>
                <a:close/>
                <a:moveTo>
                  <a:pt x="5662169" y="574787"/>
                </a:moveTo>
                <a:cubicBezTo>
                  <a:pt x="5662169" y="596440"/>
                  <a:pt x="5651103" y="612188"/>
                  <a:pt x="5630813" y="612188"/>
                </a:cubicBezTo>
                <a:cubicBezTo>
                  <a:pt x="5610526" y="612188"/>
                  <a:pt x="5595766" y="596440"/>
                  <a:pt x="5595766" y="574787"/>
                </a:cubicBezTo>
                <a:cubicBezTo>
                  <a:pt x="5595766" y="555104"/>
                  <a:pt x="5610526" y="537388"/>
                  <a:pt x="5630813" y="537388"/>
                </a:cubicBezTo>
                <a:cubicBezTo>
                  <a:pt x="5651103" y="537388"/>
                  <a:pt x="5662169" y="555104"/>
                  <a:pt x="5662169" y="574787"/>
                </a:cubicBezTo>
                <a:close/>
                <a:moveTo>
                  <a:pt x="5662169" y="393300"/>
                </a:moveTo>
                <a:cubicBezTo>
                  <a:pt x="5662169" y="413587"/>
                  <a:pt x="5651108" y="424654"/>
                  <a:pt x="5630813" y="424654"/>
                </a:cubicBezTo>
                <a:cubicBezTo>
                  <a:pt x="5610526" y="424654"/>
                  <a:pt x="5595766" y="413587"/>
                  <a:pt x="5595766" y="393300"/>
                </a:cubicBezTo>
                <a:cubicBezTo>
                  <a:pt x="5595766" y="374856"/>
                  <a:pt x="5610526" y="358258"/>
                  <a:pt x="5630813" y="358258"/>
                </a:cubicBezTo>
                <a:cubicBezTo>
                  <a:pt x="5651108" y="358258"/>
                  <a:pt x="5662169" y="374856"/>
                  <a:pt x="5662169" y="393300"/>
                </a:cubicBezTo>
                <a:close/>
                <a:moveTo>
                  <a:pt x="5662169" y="214172"/>
                </a:moveTo>
                <a:cubicBezTo>
                  <a:pt x="5662169" y="228926"/>
                  <a:pt x="5651108" y="245526"/>
                  <a:pt x="5630813" y="245526"/>
                </a:cubicBezTo>
                <a:cubicBezTo>
                  <a:pt x="5610526" y="245526"/>
                  <a:pt x="5595766" y="228926"/>
                  <a:pt x="5595766" y="214172"/>
                </a:cubicBezTo>
                <a:cubicBezTo>
                  <a:pt x="5595766" y="193884"/>
                  <a:pt x="5610526" y="179131"/>
                  <a:pt x="5630813" y="179131"/>
                </a:cubicBezTo>
                <a:cubicBezTo>
                  <a:pt x="5651108" y="179131"/>
                  <a:pt x="5662169" y="193884"/>
                  <a:pt x="5662169" y="214172"/>
                </a:cubicBezTo>
                <a:close/>
                <a:moveTo>
                  <a:pt x="5662169" y="35042"/>
                </a:moveTo>
                <a:cubicBezTo>
                  <a:pt x="5662169" y="49796"/>
                  <a:pt x="5651108" y="66396"/>
                  <a:pt x="5630813" y="66396"/>
                </a:cubicBezTo>
                <a:cubicBezTo>
                  <a:pt x="5610526" y="66396"/>
                  <a:pt x="5595766" y="49796"/>
                  <a:pt x="5595766" y="35042"/>
                </a:cubicBezTo>
                <a:cubicBezTo>
                  <a:pt x="5595766" y="14754"/>
                  <a:pt x="5610526" y="0"/>
                  <a:pt x="5630813" y="0"/>
                </a:cubicBezTo>
                <a:cubicBezTo>
                  <a:pt x="5651108" y="0"/>
                  <a:pt x="5662169" y="14754"/>
                  <a:pt x="5662169" y="35042"/>
                </a:cubicBezTo>
                <a:close/>
                <a:moveTo>
                  <a:pt x="5849689" y="1472913"/>
                </a:moveTo>
                <a:cubicBezTo>
                  <a:pt x="5849689" y="1493201"/>
                  <a:pt x="5833945" y="1507957"/>
                  <a:pt x="5812287" y="1507957"/>
                </a:cubicBezTo>
                <a:cubicBezTo>
                  <a:pt x="5792609" y="1507957"/>
                  <a:pt x="5774889" y="1493201"/>
                  <a:pt x="5774889" y="1472913"/>
                </a:cubicBezTo>
                <a:cubicBezTo>
                  <a:pt x="5774889" y="1456316"/>
                  <a:pt x="5792609" y="1441562"/>
                  <a:pt x="5812287" y="1441562"/>
                </a:cubicBezTo>
                <a:cubicBezTo>
                  <a:pt x="5833945" y="1441562"/>
                  <a:pt x="5849689" y="1456316"/>
                  <a:pt x="5849689" y="1472913"/>
                </a:cubicBezTo>
                <a:close/>
                <a:moveTo>
                  <a:pt x="5849694" y="1293783"/>
                </a:moveTo>
                <a:cubicBezTo>
                  <a:pt x="5849694" y="1312227"/>
                  <a:pt x="5833945" y="1328828"/>
                  <a:pt x="5812295" y="1328828"/>
                </a:cubicBezTo>
                <a:cubicBezTo>
                  <a:pt x="5792609" y="1328828"/>
                  <a:pt x="5774891" y="1312227"/>
                  <a:pt x="5774891" y="1293783"/>
                </a:cubicBezTo>
                <a:cubicBezTo>
                  <a:pt x="5774891" y="1277186"/>
                  <a:pt x="5792609" y="1262431"/>
                  <a:pt x="5812295" y="1262431"/>
                </a:cubicBezTo>
                <a:cubicBezTo>
                  <a:pt x="5833945" y="1262431"/>
                  <a:pt x="5849694" y="1277186"/>
                  <a:pt x="5849694" y="1293783"/>
                </a:cubicBezTo>
                <a:close/>
                <a:moveTo>
                  <a:pt x="5849694" y="1114656"/>
                </a:moveTo>
                <a:cubicBezTo>
                  <a:pt x="5849694" y="1133100"/>
                  <a:pt x="5833953" y="1149700"/>
                  <a:pt x="5812295" y="1149700"/>
                </a:cubicBezTo>
                <a:cubicBezTo>
                  <a:pt x="5792609" y="1149700"/>
                  <a:pt x="5774897" y="1133100"/>
                  <a:pt x="5774897" y="1114656"/>
                </a:cubicBezTo>
                <a:cubicBezTo>
                  <a:pt x="5774897" y="1094368"/>
                  <a:pt x="5792609" y="1083304"/>
                  <a:pt x="5812295" y="1083304"/>
                </a:cubicBezTo>
                <a:cubicBezTo>
                  <a:pt x="5833953" y="1083304"/>
                  <a:pt x="5849694" y="1094368"/>
                  <a:pt x="5849694" y="1114656"/>
                </a:cubicBezTo>
                <a:close/>
                <a:moveTo>
                  <a:pt x="5849699" y="934028"/>
                </a:moveTo>
                <a:cubicBezTo>
                  <a:pt x="5849699" y="953221"/>
                  <a:pt x="5833953" y="970494"/>
                  <a:pt x="5812300" y="970494"/>
                </a:cubicBezTo>
                <a:cubicBezTo>
                  <a:pt x="5792617" y="970494"/>
                  <a:pt x="5774897" y="953221"/>
                  <a:pt x="5774897" y="934028"/>
                </a:cubicBezTo>
                <a:cubicBezTo>
                  <a:pt x="5774897" y="912919"/>
                  <a:pt x="5792617" y="895646"/>
                  <a:pt x="5812300" y="895646"/>
                </a:cubicBezTo>
                <a:cubicBezTo>
                  <a:pt x="5833953" y="895646"/>
                  <a:pt x="5849699" y="912919"/>
                  <a:pt x="5849699" y="934028"/>
                </a:cubicBezTo>
                <a:close/>
                <a:moveTo>
                  <a:pt x="5849699" y="753917"/>
                </a:moveTo>
                <a:cubicBezTo>
                  <a:pt x="5849699" y="775570"/>
                  <a:pt x="5833953" y="791318"/>
                  <a:pt x="5812300" y="791318"/>
                </a:cubicBezTo>
                <a:cubicBezTo>
                  <a:pt x="5792617" y="791318"/>
                  <a:pt x="5774897" y="775570"/>
                  <a:pt x="5774897" y="753917"/>
                </a:cubicBezTo>
                <a:cubicBezTo>
                  <a:pt x="5774897" y="734231"/>
                  <a:pt x="5792617" y="716516"/>
                  <a:pt x="5812300" y="716516"/>
                </a:cubicBezTo>
                <a:cubicBezTo>
                  <a:pt x="5833953" y="716516"/>
                  <a:pt x="5849699" y="734231"/>
                  <a:pt x="5849699" y="753917"/>
                </a:cubicBezTo>
                <a:close/>
                <a:moveTo>
                  <a:pt x="5849704" y="574787"/>
                </a:moveTo>
                <a:cubicBezTo>
                  <a:pt x="5849704" y="596440"/>
                  <a:pt x="5833953" y="612188"/>
                  <a:pt x="5812308" y="612188"/>
                </a:cubicBezTo>
                <a:cubicBezTo>
                  <a:pt x="5792617" y="612188"/>
                  <a:pt x="5774904" y="596440"/>
                  <a:pt x="5774904" y="574787"/>
                </a:cubicBezTo>
                <a:cubicBezTo>
                  <a:pt x="5774904" y="555104"/>
                  <a:pt x="5792617" y="537388"/>
                  <a:pt x="5812308" y="537388"/>
                </a:cubicBezTo>
                <a:cubicBezTo>
                  <a:pt x="5833953" y="537388"/>
                  <a:pt x="5849704" y="555104"/>
                  <a:pt x="5849704" y="574787"/>
                </a:cubicBezTo>
                <a:close/>
                <a:moveTo>
                  <a:pt x="5849704" y="393300"/>
                </a:moveTo>
                <a:cubicBezTo>
                  <a:pt x="5849704" y="413587"/>
                  <a:pt x="5833953" y="424654"/>
                  <a:pt x="5812308" y="424654"/>
                </a:cubicBezTo>
                <a:cubicBezTo>
                  <a:pt x="5792617" y="424654"/>
                  <a:pt x="5774904" y="413587"/>
                  <a:pt x="5774904" y="393300"/>
                </a:cubicBezTo>
                <a:cubicBezTo>
                  <a:pt x="5774904" y="374856"/>
                  <a:pt x="5792617" y="358258"/>
                  <a:pt x="5812308" y="358258"/>
                </a:cubicBezTo>
                <a:cubicBezTo>
                  <a:pt x="5833953" y="358258"/>
                  <a:pt x="5849704" y="374856"/>
                  <a:pt x="5849704" y="393300"/>
                </a:cubicBezTo>
                <a:close/>
                <a:moveTo>
                  <a:pt x="5849704" y="214172"/>
                </a:moveTo>
                <a:cubicBezTo>
                  <a:pt x="5849704" y="228926"/>
                  <a:pt x="5833953" y="245526"/>
                  <a:pt x="5812308" y="245526"/>
                </a:cubicBezTo>
                <a:cubicBezTo>
                  <a:pt x="5792617" y="245526"/>
                  <a:pt x="5774904" y="228926"/>
                  <a:pt x="5774904" y="214172"/>
                </a:cubicBezTo>
                <a:cubicBezTo>
                  <a:pt x="5774904" y="193884"/>
                  <a:pt x="5792617" y="179131"/>
                  <a:pt x="5812308" y="179131"/>
                </a:cubicBezTo>
                <a:cubicBezTo>
                  <a:pt x="5833953" y="179131"/>
                  <a:pt x="5849704" y="193884"/>
                  <a:pt x="5849704" y="214172"/>
                </a:cubicBezTo>
                <a:close/>
                <a:moveTo>
                  <a:pt x="5849704" y="31352"/>
                </a:moveTo>
                <a:cubicBezTo>
                  <a:pt x="5849704" y="49796"/>
                  <a:pt x="5833953" y="66396"/>
                  <a:pt x="5812308" y="66396"/>
                </a:cubicBezTo>
                <a:cubicBezTo>
                  <a:pt x="5792617" y="66396"/>
                  <a:pt x="5774904" y="49796"/>
                  <a:pt x="5774904" y="31352"/>
                </a:cubicBezTo>
                <a:cubicBezTo>
                  <a:pt x="5774904" y="14754"/>
                  <a:pt x="5792617" y="0"/>
                  <a:pt x="5812308" y="0"/>
                </a:cubicBezTo>
                <a:cubicBezTo>
                  <a:pt x="5833953" y="0"/>
                  <a:pt x="5849704" y="14754"/>
                  <a:pt x="5849704" y="31352"/>
                </a:cubicBezTo>
                <a:close/>
                <a:moveTo>
                  <a:pt x="6028821" y="1472913"/>
                </a:moveTo>
                <a:cubicBezTo>
                  <a:pt x="6028821" y="1493201"/>
                  <a:pt x="6013073" y="1507957"/>
                  <a:pt x="5991422" y="1507957"/>
                </a:cubicBezTo>
                <a:cubicBezTo>
                  <a:pt x="5971737" y="1507957"/>
                  <a:pt x="5954021" y="1493201"/>
                  <a:pt x="5954021" y="1472913"/>
                </a:cubicBezTo>
                <a:cubicBezTo>
                  <a:pt x="5954021" y="1456316"/>
                  <a:pt x="5971737" y="1441562"/>
                  <a:pt x="5991422" y="1441562"/>
                </a:cubicBezTo>
                <a:cubicBezTo>
                  <a:pt x="6013073" y="1441562"/>
                  <a:pt x="6028821" y="1456316"/>
                  <a:pt x="6028821" y="1472913"/>
                </a:cubicBezTo>
                <a:close/>
                <a:moveTo>
                  <a:pt x="6028826" y="1293783"/>
                </a:moveTo>
                <a:cubicBezTo>
                  <a:pt x="6028826" y="1312227"/>
                  <a:pt x="6013080" y="1328828"/>
                  <a:pt x="5991422" y="1328828"/>
                </a:cubicBezTo>
                <a:cubicBezTo>
                  <a:pt x="5971745" y="1328828"/>
                  <a:pt x="5954021" y="1312227"/>
                  <a:pt x="5954021" y="1293783"/>
                </a:cubicBezTo>
                <a:cubicBezTo>
                  <a:pt x="5954021" y="1277186"/>
                  <a:pt x="5971745" y="1262431"/>
                  <a:pt x="5991422" y="1262431"/>
                </a:cubicBezTo>
                <a:cubicBezTo>
                  <a:pt x="6013080" y="1262431"/>
                  <a:pt x="6028826" y="1277186"/>
                  <a:pt x="6028826" y="1293783"/>
                </a:cubicBezTo>
                <a:close/>
                <a:moveTo>
                  <a:pt x="6028826" y="1114656"/>
                </a:moveTo>
                <a:cubicBezTo>
                  <a:pt x="6028826" y="1133100"/>
                  <a:pt x="6013080" y="1149700"/>
                  <a:pt x="5991427" y="1149700"/>
                </a:cubicBezTo>
                <a:cubicBezTo>
                  <a:pt x="5971745" y="1149700"/>
                  <a:pt x="5954021" y="1133100"/>
                  <a:pt x="5954021" y="1114656"/>
                </a:cubicBezTo>
                <a:cubicBezTo>
                  <a:pt x="5954021" y="1094368"/>
                  <a:pt x="5971745" y="1083304"/>
                  <a:pt x="5991427" y="1083304"/>
                </a:cubicBezTo>
                <a:cubicBezTo>
                  <a:pt x="6013080" y="1083304"/>
                  <a:pt x="6028826" y="1094368"/>
                  <a:pt x="6028826" y="1114656"/>
                </a:cubicBezTo>
                <a:close/>
                <a:moveTo>
                  <a:pt x="6028829" y="934028"/>
                </a:moveTo>
                <a:cubicBezTo>
                  <a:pt x="6028829" y="953221"/>
                  <a:pt x="6013080" y="970494"/>
                  <a:pt x="5991427" y="970494"/>
                </a:cubicBezTo>
                <a:cubicBezTo>
                  <a:pt x="5971745" y="970494"/>
                  <a:pt x="5954021" y="953221"/>
                  <a:pt x="5954021" y="934028"/>
                </a:cubicBezTo>
                <a:cubicBezTo>
                  <a:pt x="5954021" y="912919"/>
                  <a:pt x="5971745" y="895646"/>
                  <a:pt x="5991427" y="895646"/>
                </a:cubicBezTo>
                <a:cubicBezTo>
                  <a:pt x="6013080" y="895646"/>
                  <a:pt x="6028829" y="912919"/>
                  <a:pt x="6028829" y="934028"/>
                </a:cubicBezTo>
                <a:close/>
                <a:moveTo>
                  <a:pt x="6028829" y="753917"/>
                </a:moveTo>
                <a:cubicBezTo>
                  <a:pt x="6028829" y="775570"/>
                  <a:pt x="6013080" y="791318"/>
                  <a:pt x="5991427" y="791318"/>
                </a:cubicBezTo>
                <a:cubicBezTo>
                  <a:pt x="5971745" y="791318"/>
                  <a:pt x="5954021" y="775570"/>
                  <a:pt x="5954021" y="753917"/>
                </a:cubicBezTo>
                <a:cubicBezTo>
                  <a:pt x="5954021" y="734231"/>
                  <a:pt x="5971745" y="716516"/>
                  <a:pt x="5991427" y="716516"/>
                </a:cubicBezTo>
                <a:cubicBezTo>
                  <a:pt x="6013080" y="716516"/>
                  <a:pt x="6028829" y="734231"/>
                  <a:pt x="6028829" y="753917"/>
                </a:cubicBezTo>
                <a:close/>
                <a:moveTo>
                  <a:pt x="6028831" y="572430"/>
                </a:moveTo>
                <a:cubicBezTo>
                  <a:pt x="6028831" y="592717"/>
                  <a:pt x="6013080" y="603784"/>
                  <a:pt x="5991427" y="603784"/>
                </a:cubicBezTo>
                <a:cubicBezTo>
                  <a:pt x="5971750" y="603784"/>
                  <a:pt x="5954032" y="592717"/>
                  <a:pt x="5954032" y="572430"/>
                </a:cubicBezTo>
                <a:cubicBezTo>
                  <a:pt x="5954032" y="553986"/>
                  <a:pt x="5971750" y="537388"/>
                  <a:pt x="5991427" y="537388"/>
                </a:cubicBezTo>
                <a:cubicBezTo>
                  <a:pt x="6013080" y="537388"/>
                  <a:pt x="6028831" y="553986"/>
                  <a:pt x="6028831" y="572430"/>
                </a:cubicBezTo>
                <a:close/>
                <a:moveTo>
                  <a:pt x="6028831" y="393300"/>
                </a:moveTo>
                <a:cubicBezTo>
                  <a:pt x="6028831" y="409897"/>
                  <a:pt x="6013085" y="424654"/>
                  <a:pt x="5991437" y="424654"/>
                </a:cubicBezTo>
                <a:cubicBezTo>
                  <a:pt x="5971755" y="424654"/>
                  <a:pt x="5954032" y="413587"/>
                  <a:pt x="5954032" y="393300"/>
                </a:cubicBezTo>
                <a:cubicBezTo>
                  <a:pt x="5954032" y="374856"/>
                  <a:pt x="5971755" y="358258"/>
                  <a:pt x="5991437" y="358258"/>
                </a:cubicBezTo>
                <a:cubicBezTo>
                  <a:pt x="6013085" y="358258"/>
                  <a:pt x="6028831" y="374856"/>
                  <a:pt x="6028831" y="393300"/>
                </a:cubicBezTo>
                <a:close/>
                <a:moveTo>
                  <a:pt x="6028831" y="214172"/>
                </a:moveTo>
                <a:cubicBezTo>
                  <a:pt x="6028831" y="228926"/>
                  <a:pt x="6013085" y="245526"/>
                  <a:pt x="5991437" y="245526"/>
                </a:cubicBezTo>
                <a:cubicBezTo>
                  <a:pt x="5971755" y="245526"/>
                  <a:pt x="5954032" y="228926"/>
                  <a:pt x="5954032" y="214172"/>
                </a:cubicBezTo>
                <a:cubicBezTo>
                  <a:pt x="5954032" y="193884"/>
                  <a:pt x="5971755" y="179131"/>
                  <a:pt x="5991437" y="179131"/>
                </a:cubicBezTo>
                <a:cubicBezTo>
                  <a:pt x="6013085" y="179131"/>
                  <a:pt x="6028831" y="193884"/>
                  <a:pt x="6028831" y="214172"/>
                </a:cubicBezTo>
                <a:close/>
                <a:moveTo>
                  <a:pt x="6028831" y="31352"/>
                </a:moveTo>
                <a:cubicBezTo>
                  <a:pt x="6028831" y="49796"/>
                  <a:pt x="6013085" y="66396"/>
                  <a:pt x="5991437" y="66396"/>
                </a:cubicBezTo>
                <a:cubicBezTo>
                  <a:pt x="5971755" y="66396"/>
                  <a:pt x="5954032" y="49796"/>
                  <a:pt x="5954032" y="31352"/>
                </a:cubicBezTo>
                <a:cubicBezTo>
                  <a:pt x="5954032" y="14754"/>
                  <a:pt x="5971755" y="0"/>
                  <a:pt x="5991437" y="0"/>
                </a:cubicBezTo>
                <a:cubicBezTo>
                  <a:pt x="6013085" y="0"/>
                  <a:pt x="6028831" y="14754"/>
                  <a:pt x="6028831" y="31352"/>
                </a:cubicBezTo>
                <a:close/>
                <a:moveTo>
                  <a:pt x="6207956" y="1114656"/>
                </a:moveTo>
                <a:cubicBezTo>
                  <a:pt x="6207956" y="1133100"/>
                  <a:pt x="6192208" y="1149700"/>
                  <a:pt x="6170565" y="1149700"/>
                </a:cubicBezTo>
                <a:cubicBezTo>
                  <a:pt x="6150877" y="1149700"/>
                  <a:pt x="6133167" y="1133100"/>
                  <a:pt x="6133167" y="1114656"/>
                </a:cubicBezTo>
                <a:cubicBezTo>
                  <a:pt x="6133167" y="1094368"/>
                  <a:pt x="6150877" y="1083304"/>
                  <a:pt x="6170565" y="1083304"/>
                </a:cubicBezTo>
                <a:cubicBezTo>
                  <a:pt x="6192208" y="1083304"/>
                  <a:pt x="6207956" y="1094368"/>
                  <a:pt x="6207956" y="1114656"/>
                </a:cubicBezTo>
                <a:close/>
                <a:moveTo>
                  <a:pt x="6207964" y="934028"/>
                </a:moveTo>
                <a:cubicBezTo>
                  <a:pt x="6207964" y="953221"/>
                  <a:pt x="6192215" y="970494"/>
                  <a:pt x="6170570" y="970494"/>
                </a:cubicBezTo>
                <a:cubicBezTo>
                  <a:pt x="6150880" y="970494"/>
                  <a:pt x="6133167" y="953221"/>
                  <a:pt x="6133167" y="934028"/>
                </a:cubicBezTo>
                <a:cubicBezTo>
                  <a:pt x="6133167" y="912919"/>
                  <a:pt x="6150880" y="895646"/>
                  <a:pt x="6170570" y="895646"/>
                </a:cubicBezTo>
                <a:cubicBezTo>
                  <a:pt x="6192215" y="895646"/>
                  <a:pt x="6207964" y="912919"/>
                  <a:pt x="6207964" y="934028"/>
                </a:cubicBezTo>
                <a:close/>
                <a:moveTo>
                  <a:pt x="6207964" y="753917"/>
                </a:moveTo>
                <a:cubicBezTo>
                  <a:pt x="6207964" y="775570"/>
                  <a:pt x="6192215" y="791318"/>
                  <a:pt x="6170570" y="791318"/>
                </a:cubicBezTo>
                <a:cubicBezTo>
                  <a:pt x="6150880" y="791318"/>
                  <a:pt x="6133167" y="775570"/>
                  <a:pt x="6133167" y="753917"/>
                </a:cubicBezTo>
                <a:cubicBezTo>
                  <a:pt x="6133167" y="734231"/>
                  <a:pt x="6150880" y="716516"/>
                  <a:pt x="6170570" y="716516"/>
                </a:cubicBezTo>
                <a:cubicBezTo>
                  <a:pt x="6192215" y="716516"/>
                  <a:pt x="6207964" y="734231"/>
                  <a:pt x="6207964" y="753917"/>
                </a:cubicBezTo>
                <a:close/>
                <a:moveTo>
                  <a:pt x="6207964" y="572430"/>
                </a:moveTo>
                <a:cubicBezTo>
                  <a:pt x="6207964" y="592717"/>
                  <a:pt x="6192215" y="603784"/>
                  <a:pt x="6170570" y="603784"/>
                </a:cubicBezTo>
                <a:cubicBezTo>
                  <a:pt x="6150887" y="603784"/>
                  <a:pt x="6133167" y="592717"/>
                  <a:pt x="6133167" y="572430"/>
                </a:cubicBezTo>
                <a:cubicBezTo>
                  <a:pt x="6133167" y="553986"/>
                  <a:pt x="6150887" y="537388"/>
                  <a:pt x="6170570" y="537388"/>
                </a:cubicBezTo>
                <a:cubicBezTo>
                  <a:pt x="6192215" y="537388"/>
                  <a:pt x="6207964" y="553986"/>
                  <a:pt x="6207964" y="572430"/>
                </a:cubicBezTo>
                <a:close/>
                <a:moveTo>
                  <a:pt x="6207969" y="393300"/>
                </a:moveTo>
                <a:cubicBezTo>
                  <a:pt x="6207969" y="409897"/>
                  <a:pt x="6192215" y="424654"/>
                  <a:pt x="6170570" y="424654"/>
                </a:cubicBezTo>
                <a:cubicBezTo>
                  <a:pt x="6150892" y="424654"/>
                  <a:pt x="6133174" y="409897"/>
                  <a:pt x="6133174" y="393300"/>
                </a:cubicBezTo>
                <a:cubicBezTo>
                  <a:pt x="6133174" y="374856"/>
                  <a:pt x="6150892" y="358258"/>
                  <a:pt x="6170570" y="358258"/>
                </a:cubicBezTo>
                <a:cubicBezTo>
                  <a:pt x="6192215" y="358258"/>
                  <a:pt x="6207969" y="374856"/>
                  <a:pt x="6207969" y="393300"/>
                </a:cubicBezTo>
                <a:close/>
                <a:moveTo>
                  <a:pt x="6207976" y="214172"/>
                </a:moveTo>
                <a:cubicBezTo>
                  <a:pt x="6207976" y="228926"/>
                  <a:pt x="6192215" y="245526"/>
                  <a:pt x="6170570" y="245526"/>
                </a:cubicBezTo>
                <a:cubicBezTo>
                  <a:pt x="6150892" y="245526"/>
                  <a:pt x="6133174" y="228926"/>
                  <a:pt x="6133174" y="214172"/>
                </a:cubicBezTo>
                <a:cubicBezTo>
                  <a:pt x="6133174" y="193884"/>
                  <a:pt x="6150892" y="179131"/>
                  <a:pt x="6170570" y="179131"/>
                </a:cubicBezTo>
                <a:cubicBezTo>
                  <a:pt x="6192215" y="179131"/>
                  <a:pt x="6207976" y="193884"/>
                  <a:pt x="6207976" y="214172"/>
                </a:cubicBezTo>
                <a:close/>
                <a:moveTo>
                  <a:pt x="6207976" y="31352"/>
                </a:moveTo>
                <a:cubicBezTo>
                  <a:pt x="6207976" y="49796"/>
                  <a:pt x="6192215" y="66396"/>
                  <a:pt x="6170570" y="66396"/>
                </a:cubicBezTo>
                <a:cubicBezTo>
                  <a:pt x="6150892" y="66396"/>
                  <a:pt x="6133174" y="49796"/>
                  <a:pt x="6133174" y="31352"/>
                </a:cubicBezTo>
                <a:cubicBezTo>
                  <a:pt x="6133174" y="14754"/>
                  <a:pt x="6150892" y="0"/>
                  <a:pt x="6170570" y="0"/>
                </a:cubicBezTo>
                <a:cubicBezTo>
                  <a:pt x="6192215" y="0"/>
                  <a:pt x="6207976" y="14754"/>
                  <a:pt x="6207976" y="31352"/>
                </a:cubicBezTo>
                <a:close/>
                <a:moveTo>
                  <a:pt x="6208080" y="1472913"/>
                </a:moveTo>
                <a:cubicBezTo>
                  <a:pt x="6208080" y="1493201"/>
                  <a:pt x="6193323" y="1507957"/>
                  <a:pt x="6173036" y="1507957"/>
                </a:cubicBezTo>
                <a:cubicBezTo>
                  <a:pt x="6154602" y="1507957"/>
                  <a:pt x="6141687" y="1493201"/>
                  <a:pt x="6141687" y="1472913"/>
                </a:cubicBezTo>
                <a:cubicBezTo>
                  <a:pt x="6141687" y="1456316"/>
                  <a:pt x="6154602" y="1441562"/>
                  <a:pt x="6173036" y="1441562"/>
                </a:cubicBezTo>
                <a:cubicBezTo>
                  <a:pt x="6193323" y="1441562"/>
                  <a:pt x="6208080" y="1456316"/>
                  <a:pt x="6208080" y="1472913"/>
                </a:cubicBezTo>
                <a:close/>
                <a:moveTo>
                  <a:pt x="6208087" y="1293783"/>
                </a:moveTo>
                <a:cubicBezTo>
                  <a:pt x="6208087" y="1312227"/>
                  <a:pt x="6193326" y="1328828"/>
                  <a:pt x="6173044" y="1328828"/>
                </a:cubicBezTo>
                <a:cubicBezTo>
                  <a:pt x="6154602" y="1328828"/>
                  <a:pt x="6141692" y="1312227"/>
                  <a:pt x="6141692" y="1293783"/>
                </a:cubicBezTo>
                <a:cubicBezTo>
                  <a:pt x="6141692" y="1277186"/>
                  <a:pt x="6154602" y="1262431"/>
                  <a:pt x="6173044" y="1262431"/>
                </a:cubicBezTo>
                <a:cubicBezTo>
                  <a:pt x="6193326" y="1262431"/>
                  <a:pt x="6208087" y="1277186"/>
                  <a:pt x="6208087" y="1293783"/>
                </a:cubicBezTo>
                <a:close/>
                <a:moveTo>
                  <a:pt x="6387212" y="1472913"/>
                </a:moveTo>
                <a:cubicBezTo>
                  <a:pt x="6387212" y="1493201"/>
                  <a:pt x="6370615" y="1507957"/>
                  <a:pt x="6350330" y="1507957"/>
                </a:cubicBezTo>
                <a:cubicBezTo>
                  <a:pt x="6335579" y="1507957"/>
                  <a:pt x="6320822" y="1493201"/>
                  <a:pt x="6320822" y="1472913"/>
                </a:cubicBezTo>
                <a:cubicBezTo>
                  <a:pt x="6320822" y="1456316"/>
                  <a:pt x="6335579" y="1441562"/>
                  <a:pt x="6350330" y="1441562"/>
                </a:cubicBezTo>
                <a:cubicBezTo>
                  <a:pt x="6370615" y="1441562"/>
                  <a:pt x="6387212" y="1456316"/>
                  <a:pt x="6387212" y="1472913"/>
                </a:cubicBezTo>
                <a:close/>
                <a:moveTo>
                  <a:pt x="6387212" y="1293783"/>
                </a:moveTo>
                <a:cubicBezTo>
                  <a:pt x="6387212" y="1312227"/>
                  <a:pt x="6370615" y="1328828"/>
                  <a:pt x="6350330" y="1328828"/>
                </a:cubicBezTo>
                <a:cubicBezTo>
                  <a:pt x="6335581" y="1328828"/>
                  <a:pt x="6320829" y="1312227"/>
                  <a:pt x="6320829" y="1293783"/>
                </a:cubicBezTo>
                <a:cubicBezTo>
                  <a:pt x="6320829" y="1273496"/>
                  <a:pt x="6331891" y="1262431"/>
                  <a:pt x="6350330" y="1262431"/>
                </a:cubicBezTo>
                <a:cubicBezTo>
                  <a:pt x="6370615" y="1262431"/>
                  <a:pt x="6387212" y="1273496"/>
                  <a:pt x="6387212" y="1293783"/>
                </a:cubicBezTo>
                <a:close/>
                <a:moveTo>
                  <a:pt x="6387212" y="1112172"/>
                </a:moveTo>
                <a:cubicBezTo>
                  <a:pt x="6387212" y="1131858"/>
                  <a:pt x="6370615" y="1149573"/>
                  <a:pt x="6350330" y="1149573"/>
                </a:cubicBezTo>
                <a:cubicBezTo>
                  <a:pt x="6331891" y="1149573"/>
                  <a:pt x="6320829" y="1131858"/>
                  <a:pt x="6320829" y="1112172"/>
                </a:cubicBezTo>
                <a:cubicBezTo>
                  <a:pt x="6320829" y="1090519"/>
                  <a:pt x="6331891" y="1074771"/>
                  <a:pt x="6350330" y="1074771"/>
                </a:cubicBezTo>
                <a:cubicBezTo>
                  <a:pt x="6370615" y="1074771"/>
                  <a:pt x="6387212" y="1090519"/>
                  <a:pt x="6387212" y="1112172"/>
                </a:cubicBezTo>
                <a:close/>
                <a:moveTo>
                  <a:pt x="6387220" y="934028"/>
                </a:moveTo>
                <a:cubicBezTo>
                  <a:pt x="6387220" y="953221"/>
                  <a:pt x="6370622" y="970494"/>
                  <a:pt x="6350338" y="970494"/>
                </a:cubicBezTo>
                <a:cubicBezTo>
                  <a:pt x="6331896" y="970494"/>
                  <a:pt x="6320829" y="953221"/>
                  <a:pt x="6320829" y="934028"/>
                </a:cubicBezTo>
                <a:cubicBezTo>
                  <a:pt x="6320829" y="912919"/>
                  <a:pt x="6331896" y="895646"/>
                  <a:pt x="6350338" y="895646"/>
                </a:cubicBezTo>
                <a:cubicBezTo>
                  <a:pt x="6370622" y="895646"/>
                  <a:pt x="6387220" y="912919"/>
                  <a:pt x="6387220" y="934028"/>
                </a:cubicBezTo>
                <a:close/>
                <a:moveTo>
                  <a:pt x="6387220" y="753917"/>
                </a:moveTo>
                <a:cubicBezTo>
                  <a:pt x="6387220" y="775570"/>
                  <a:pt x="6370622" y="791318"/>
                  <a:pt x="6350338" y="791318"/>
                </a:cubicBezTo>
                <a:cubicBezTo>
                  <a:pt x="6331904" y="791318"/>
                  <a:pt x="6320829" y="775570"/>
                  <a:pt x="6320829" y="753917"/>
                </a:cubicBezTo>
                <a:cubicBezTo>
                  <a:pt x="6320829" y="734231"/>
                  <a:pt x="6331904" y="716516"/>
                  <a:pt x="6350338" y="716516"/>
                </a:cubicBezTo>
                <a:cubicBezTo>
                  <a:pt x="6370622" y="716516"/>
                  <a:pt x="6387220" y="734231"/>
                  <a:pt x="6387220" y="753917"/>
                </a:cubicBezTo>
                <a:close/>
                <a:moveTo>
                  <a:pt x="6387227" y="572430"/>
                </a:moveTo>
                <a:cubicBezTo>
                  <a:pt x="6387227" y="592717"/>
                  <a:pt x="6370628" y="603784"/>
                  <a:pt x="6350338" y="603784"/>
                </a:cubicBezTo>
                <a:cubicBezTo>
                  <a:pt x="6331904" y="603784"/>
                  <a:pt x="6320837" y="592717"/>
                  <a:pt x="6320837" y="572430"/>
                </a:cubicBezTo>
                <a:cubicBezTo>
                  <a:pt x="6320837" y="553986"/>
                  <a:pt x="6331904" y="537388"/>
                  <a:pt x="6350338" y="537388"/>
                </a:cubicBezTo>
                <a:cubicBezTo>
                  <a:pt x="6370628" y="537388"/>
                  <a:pt x="6387227" y="553986"/>
                  <a:pt x="6387227" y="572430"/>
                </a:cubicBezTo>
                <a:close/>
                <a:moveTo>
                  <a:pt x="6387227" y="393300"/>
                </a:moveTo>
                <a:cubicBezTo>
                  <a:pt x="6387227" y="409897"/>
                  <a:pt x="6370628" y="424654"/>
                  <a:pt x="6350350" y="424654"/>
                </a:cubicBezTo>
                <a:cubicBezTo>
                  <a:pt x="6331912" y="424654"/>
                  <a:pt x="6320837" y="409897"/>
                  <a:pt x="6320837" y="393300"/>
                </a:cubicBezTo>
                <a:cubicBezTo>
                  <a:pt x="6320837" y="374856"/>
                  <a:pt x="6331912" y="358258"/>
                  <a:pt x="6350350" y="358258"/>
                </a:cubicBezTo>
                <a:cubicBezTo>
                  <a:pt x="6370628" y="358258"/>
                  <a:pt x="6387227" y="374856"/>
                  <a:pt x="6387227" y="393300"/>
                </a:cubicBezTo>
                <a:close/>
                <a:moveTo>
                  <a:pt x="6387227" y="214172"/>
                </a:moveTo>
                <a:cubicBezTo>
                  <a:pt x="6387227" y="228926"/>
                  <a:pt x="6370628" y="245526"/>
                  <a:pt x="6350350" y="245526"/>
                </a:cubicBezTo>
                <a:cubicBezTo>
                  <a:pt x="6331912" y="245526"/>
                  <a:pt x="6320837" y="228926"/>
                  <a:pt x="6320837" y="214172"/>
                </a:cubicBezTo>
                <a:cubicBezTo>
                  <a:pt x="6320837" y="193884"/>
                  <a:pt x="6331912" y="179131"/>
                  <a:pt x="6350350" y="179131"/>
                </a:cubicBezTo>
                <a:cubicBezTo>
                  <a:pt x="6370628" y="179131"/>
                  <a:pt x="6387227" y="193884"/>
                  <a:pt x="6387227" y="214172"/>
                </a:cubicBezTo>
                <a:close/>
                <a:moveTo>
                  <a:pt x="6387227" y="31352"/>
                </a:moveTo>
                <a:cubicBezTo>
                  <a:pt x="6387227" y="49796"/>
                  <a:pt x="6370628" y="66396"/>
                  <a:pt x="6350350" y="66396"/>
                </a:cubicBezTo>
                <a:cubicBezTo>
                  <a:pt x="6331912" y="66396"/>
                  <a:pt x="6320837" y="49796"/>
                  <a:pt x="6320837" y="31352"/>
                </a:cubicBezTo>
                <a:cubicBezTo>
                  <a:pt x="6320837" y="14754"/>
                  <a:pt x="6331912" y="0"/>
                  <a:pt x="6350350" y="0"/>
                </a:cubicBezTo>
                <a:cubicBezTo>
                  <a:pt x="6370628" y="0"/>
                  <a:pt x="6387227" y="14754"/>
                  <a:pt x="6387227" y="31352"/>
                </a:cubicBezTo>
                <a:close/>
                <a:moveTo>
                  <a:pt x="6566319" y="1655728"/>
                </a:moveTo>
                <a:cubicBezTo>
                  <a:pt x="6566319" y="1672326"/>
                  <a:pt x="6549725" y="1687083"/>
                  <a:pt x="6531281" y="1687083"/>
                </a:cubicBezTo>
                <a:cubicBezTo>
                  <a:pt x="6514688" y="1687083"/>
                  <a:pt x="6499931" y="1672326"/>
                  <a:pt x="6499931" y="1655728"/>
                </a:cubicBezTo>
                <a:cubicBezTo>
                  <a:pt x="6499931" y="1637284"/>
                  <a:pt x="6514688" y="1620687"/>
                  <a:pt x="6531281" y="1620687"/>
                </a:cubicBezTo>
                <a:cubicBezTo>
                  <a:pt x="6549725" y="1620687"/>
                  <a:pt x="6566319" y="1637284"/>
                  <a:pt x="6566319" y="1655728"/>
                </a:cubicBezTo>
                <a:close/>
                <a:moveTo>
                  <a:pt x="6566328" y="1472913"/>
                </a:moveTo>
                <a:cubicBezTo>
                  <a:pt x="6566328" y="1493201"/>
                  <a:pt x="6549732" y="1507957"/>
                  <a:pt x="6531288" y="1507957"/>
                </a:cubicBezTo>
                <a:cubicBezTo>
                  <a:pt x="6514693" y="1507957"/>
                  <a:pt x="6499939" y="1493201"/>
                  <a:pt x="6499939" y="1472913"/>
                </a:cubicBezTo>
                <a:cubicBezTo>
                  <a:pt x="6499939" y="1456316"/>
                  <a:pt x="6514693" y="1441562"/>
                  <a:pt x="6531288" y="1441562"/>
                </a:cubicBezTo>
                <a:cubicBezTo>
                  <a:pt x="6549732" y="1441562"/>
                  <a:pt x="6566328" y="1456316"/>
                  <a:pt x="6566328" y="1472913"/>
                </a:cubicBezTo>
                <a:close/>
                <a:moveTo>
                  <a:pt x="6566328" y="1293783"/>
                </a:moveTo>
                <a:cubicBezTo>
                  <a:pt x="6566328" y="1312227"/>
                  <a:pt x="6549732" y="1328828"/>
                  <a:pt x="6531288" y="1328828"/>
                </a:cubicBezTo>
                <a:cubicBezTo>
                  <a:pt x="6514693" y="1328828"/>
                  <a:pt x="6499939" y="1312227"/>
                  <a:pt x="6499939" y="1293783"/>
                </a:cubicBezTo>
                <a:cubicBezTo>
                  <a:pt x="6499939" y="1273496"/>
                  <a:pt x="6514693" y="1262431"/>
                  <a:pt x="6531288" y="1262431"/>
                </a:cubicBezTo>
                <a:cubicBezTo>
                  <a:pt x="6549732" y="1262431"/>
                  <a:pt x="6566328" y="1273496"/>
                  <a:pt x="6566328" y="1293783"/>
                </a:cubicBezTo>
                <a:close/>
                <a:moveTo>
                  <a:pt x="6566333" y="1112172"/>
                </a:moveTo>
                <a:cubicBezTo>
                  <a:pt x="6566333" y="1131858"/>
                  <a:pt x="6549737" y="1149573"/>
                  <a:pt x="6531288" y="1149573"/>
                </a:cubicBezTo>
                <a:cubicBezTo>
                  <a:pt x="6514695" y="1149573"/>
                  <a:pt x="6499939" y="1131858"/>
                  <a:pt x="6499939" y="1112172"/>
                </a:cubicBezTo>
                <a:cubicBezTo>
                  <a:pt x="6499939" y="1090519"/>
                  <a:pt x="6514695" y="1074771"/>
                  <a:pt x="6531288" y="1074771"/>
                </a:cubicBezTo>
                <a:cubicBezTo>
                  <a:pt x="6549737" y="1074771"/>
                  <a:pt x="6566333" y="1090519"/>
                  <a:pt x="6566333" y="1112172"/>
                </a:cubicBezTo>
                <a:close/>
                <a:moveTo>
                  <a:pt x="6566338" y="934028"/>
                </a:moveTo>
                <a:cubicBezTo>
                  <a:pt x="6566338" y="953221"/>
                  <a:pt x="6549737" y="970494"/>
                  <a:pt x="6531296" y="970494"/>
                </a:cubicBezTo>
                <a:cubicBezTo>
                  <a:pt x="6514695" y="970494"/>
                  <a:pt x="6499939" y="953221"/>
                  <a:pt x="6499939" y="934028"/>
                </a:cubicBezTo>
                <a:cubicBezTo>
                  <a:pt x="6499939" y="912919"/>
                  <a:pt x="6514695" y="895646"/>
                  <a:pt x="6531296" y="895646"/>
                </a:cubicBezTo>
                <a:cubicBezTo>
                  <a:pt x="6549737" y="895646"/>
                  <a:pt x="6566338" y="912919"/>
                  <a:pt x="6566338" y="934028"/>
                </a:cubicBezTo>
                <a:close/>
                <a:moveTo>
                  <a:pt x="6566338" y="753917"/>
                </a:moveTo>
                <a:cubicBezTo>
                  <a:pt x="6566338" y="775570"/>
                  <a:pt x="6549737" y="791318"/>
                  <a:pt x="6531296" y="791318"/>
                </a:cubicBezTo>
                <a:cubicBezTo>
                  <a:pt x="6514695" y="791318"/>
                  <a:pt x="6499952" y="775570"/>
                  <a:pt x="6499952" y="753917"/>
                </a:cubicBezTo>
                <a:cubicBezTo>
                  <a:pt x="6499952" y="734231"/>
                  <a:pt x="6514695" y="716516"/>
                  <a:pt x="6531296" y="716516"/>
                </a:cubicBezTo>
                <a:cubicBezTo>
                  <a:pt x="6549737" y="716516"/>
                  <a:pt x="6566338" y="734231"/>
                  <a:pt x="6566338" y="753917"/>
                </a:cubicBezTo>
                <a:close/>
                <a:moveTo>
                  <a:pt x="6566338" y="572430"/>
                </a:moveTo>
                <a:cubicBezTo>
                  <a:pt x="6566338" y="592717"/>
                  <a:pt x="6549745" y="603784"/>
                  <a:pt x="6531303" y="603784"/>
                </a:cubicBezTo>
                <a:cubicBezTo>
                  <a:pt x="6514709" y="603784"/>
                  <a:pt x="6499952" y="592717"/>
                  <a:pt x="6499952" y="572430"/>
                </a:cubicBezTo>
                <a:cubicBezTo>
                  <a:pt x="6499952" y="553986"/>
                  <a:pt x="6514709" y="537388"/>
                  <a:pt x="6531303" y="537388"/>
                </a:cubicBezTo>
                <a:cubicBezTo>
                  <a:pt x="6549745" y="537388"/>
                  <a:pt x="6566338" y="553986"/>
                  <a:pt x="6566338" y="572430"/>
                </a:cubicBezTo>
                <a:close/>
                <a:moveTo>
                  <a:pt x="6566345" y="393300"/>
                </a:moveTo>
                <a:cubicBezTo>
                  <a:pt x="6566345" y="409897"/>
                  <a:pt x="6549745" y="424654"/>
                  <a:pt x="6531303" y="424654"/>
                </a:cubicBezTo>
                <a:cubicBezTo>
                  <a:pt x="6514709" y="424654"/>
                  <a:pt x="6499952" y="409897"/>
                  <a:pt x="6499952" y="393300"/>
                </a:cubicBezTo>
                <a:cubicBezTo>
                  <a:pt x="6499952" y="374856"/>
                  <a:pt x="6514709" y="358258"/>
                  <a:pt x="6531303" y="358258"/>
                </a:cubicBezTo>
                <a:cubicBezTo>
                  <a:pt x="6549745" y="358258"/>
                  <a:pt x="6566345" y="374856"/>
                  <a:pt x="6566345" y="393300"/>
                </a:cubicBezTo>
                <a:close/>
                <a:moveTo>
                  <a:pt x="6566345" y="214172"/>
                </a:moveTo>
                <a:cubicBezTo>
                  <a:pt x="6566345" y="228926"/>
                  <a:pt x="6549745" y="245526"/>
                  <a:pt x="6531303" y="245526"/>
                </a:cubicBezTo>
                <a:cubicBezTo>
                  <a:pt x="6514709" y="245526"/>
                  <a:pt x="6499952" y="228926"/>
                  <a:pt x="6499952" y="214172"/>
                </a:cubicBezTo>
                <a:cubicBezTo>
                  <a:pt x="6499952" y="193884"/>
                  <a:pt x="6514709" y="179131"/>
                  <a:pt x="6531303" y="179131"/>
                </a:cubicBezTo>
                <a:cubicBezTo>
                  <a:pt x="6549745" y="179131"/>
                  <a:pt x="6566345" y="193884"/>
                  <a:pt x="6566345" y="214172"/>
                </a:cubicBezTo>
                <a:close/>
                <a:moveTo>
                  <a:pt x="6566345" y="31352"/>
                </a:moveTo>
                <a:cubicBezTo>
                  <a:pt x="6566345" y="49796"/>
                  <a:pt x="6549745" y="66396"/>
                  <a:pt x="6531303" y="66396"/>
                </a:cubicBezTo>
                <a:cubicBezTo>
                  <a:pt x="6514709" y="66396"/>
                  <a:pt x="6499952" y="49796"/>
                  <a:pt x="6499952" y="31352"/>
                </a:cubicBezTo>
                <a:cubicBezTo>
                  <a:pt x="6499952" y="14754"/>
                  <a:pt x="6514709" y="0"/>
                  <a:pt x="6531303" y="0"/>
                </a:cubicBezTo>
                <a:cubicBezTo>
                  <a:pt x="6549745" y="0"/>
                  <a:pt x="6566345" y="14754"/>
                  <a:pt x="6566345" y="31352"/>
                </a:cubicBezTo>
                <a:close/>
                <a:moveTo>
                  <a:pt x="6745458" y="1652038"/>
                </a:moveTo>
                <a:cubicBezTo>
                  <a:pt x="6745458" y="1672326"/>
                  <a:pt x="6728865" y="1687083"/>
                  <a:pt x="6714101" y="1687083"/>
                </a:cubicBezTo>
                <a:cubicBezTo>
                  <a:pt x="6693818" y="1687083"/>
                  <a:pt x="6679064" y="1672326"/>
                  <a:pt x="6679064" y="1652038"/>
                </a:cubicBezTo>
                <a:cubicBezTo>
                  <a:pt x="6679064" y="1637284"/>
                  <a:pt x="6693818" y="1620687"/>
                  <a:pt x="6714101" y="1620687"/>
                </a:cubicBezTo>
                <a:cubicBezTo>
                  <a:pt x="6728865" y="1620687"/>
                  <a:pt x="6745458" y="1637284"/>
                  <a:pt x="6745458" y="1652038"/>
                </a:cubicBezTo>
                <a:close/>
                <a:moveTo>
                  <a:pt x="6745458" y="1472913"/>
                </a:moveTo>
                <a:cubicBezTo>
                  <a:pt x="6745458" y="1493201"/>
                  <a:pt x="6728865" y="1507957"/>
                  <a:pt x="6714101" y="1507957"/>
                </a:cubicBezTo>
                <a:cubicBezTo>
                  <a:pt x="6693818" y="1507957"/>
                  <a:pt x="6679064" y="1493201"/>
                  <a:pt x="6679064" y="1472913"/>
                </a:cubicBezTo>
                <a:cubicBezTo>
                  <a:pt x="6679064" y="1456316"/>
                  <a:pt x="6693818" y="1441562"/>
                  <a:pt x="6714101" y="1441562"/>
                </a:cubicBezTo>
                <a:cubicBezTo>
                  <a:pt x="6728865" y="1441562"/>
                  <a:pt x="6745458" y="1456316"/>
                  <a:pt x="6745458" y="1472913"/>
                </a:cubicBezTo>
                <a:close/>
                <a:moveTo>
                  <a:pt x="6745458" y="1293783"/>
                </a:moveTo>
                <a:cubicBezTo>
                  <a:pt x="6745458" y="1312227"/>
                  <a:pt x="6728865" y="1328828"/>
                  <a:pt x="6714108" y="1328828"/>
                </a:cubicBezTo>
                <a:cubicBezTo>
                  <a:pt x="6693818" y="1328828"/>
                  <a:pt x="6679064" y="1312227"/>
                  <a:pt x="6679064" y="1293783"/>
                </a:cubicBezTo>
                <a:cubicBezTo>
                  <a:pt x="6679064" y="1273496"/>
                  <a:pt x="6693818" y="1262431"/>
                  <a:pt x="6714108" y="1262431"/>
                </a:cubicBezTo>
                <a:cubicBezTo>
                  <a:pt x="6728865" y="1262431"/>
                  <a:pt x="6745458" y="1273496"/>
                  <a:pt x="6745458" y="1293783"/>
                </a:cubicBezTo>
                <a:close/>
                <a:moveTo>
                  <a:pt x="6745468" y="1112172"/>
                </a:moveTo>
                <a:cubicBezTo>
                  <a:pt x="6745468" y="1131858"/>
                  <a:pt x="6728865" y="1149573"/>
                  <a:pt x="6714108" y="1149573"/>
                </a:cubicBezTo>
                <a:cubicBezTo>
                  <a:pt x="6693825" y="1149573"/>
                  <a:pt x="6679077" y="1131858"/>
                  <a:pt x="6679077" y="1112172"/>
                </a:cubicBezTo>
                <a:cubicBezTo>
                  <a:pt x="6679077" y="1090519"/>
                  <a:pt x="6693825" y="1074771"/>
                  <a:pt x="6714108" y="1074771"/>
                </a:cubicBezTo>
                <a:cubicBezTo>
                  <a:pt x="6728865" y="1074771"/>
                  <a:pt x="6745468" y="1090519"/>
                  <a:pt x="6745468" y="1112172"/>
                </a:cubicBezTo>
                <a:close/>
                <a:moveTo>
                  <a:pt x="6745468" y="934028"/>
                </a:moveTo>
                <a:cubicBezTo>
                  <a:pt x="6745468" y="953221"/>
                  <a:pt x="6728865" y="970494"/>
                  <a:pt x="6710428" y="970494"/>
                </a:cubicBezTo>
                <a:cubicBezTo>
                  <a:pt x="6693844" y="970494"/>
                  <a:pt x="6679085" y="953221"/>
                  <a:pt x="6679085" y="934028"/>
                </a:cubicBezTo>
                <a:cubicBezTo>
                  <a:pt x="6679085" y="912919"/>
                  <a:pt x="6693844" y="895646"/>
                  <a:pt x="6710428" y="895646"/>
                </a:cubicBezTo>
                <a:cubicBezTo>
                  <a:pt x="6728865" y="895646"/>
                  <a:pt x="6745468" y="912919"/>
                  <a:pt x="6745468" y="934028"/>
                </a:cubicBezTo>
                <a:close/>
                <a:moveTo>
                  <a:pt x="6745468" y="753917"/>
                </a:moveTo>
                <a:cubicBezTo>
                  <a:pt x="6745468" y="775570"/>
                  <a:pt x="6728865" y="791318"/>
                  <a:pt x="6710428" y="791318"/>
                </a:cubicBezTo>
                <a:cubicBezTo>
                  <a:pt x="6693844" y="791318"/>
                  <a:pt x="6679085" y="775570"/>
                  <a:pt x="6679085" y="753917"/>
                </a:cubicBezTo>
                <a:cubicBezTo>
                  <a:pt x="6679085" y="734231"/>
                  <a:pt x="6693844" y="716516"/>
                  <a:pt x="6710428" y="716516"/>
                </a:cubicBezTo>
                <a:cubicBezTo>
                  <a:pt x="6728865" y="716516"/>
                  <a:pt x="6745468" y="734231"/>
                  <a:pt x="6745468" y="753917"/>
                </a:cubicBezTo>
                <a:close/>
                <a:moveTo>
                  <a:pt x="6745475" y="572430"/>
                </a:moveTo>
                <a:cubicBezTo>
                  <a:pt x="6745475" y="592717"/>
                  <a:pt x="6728880" y="603784"/>
                  <a:pt x="6710441" y="603784"/>
                </a:cubicBezTo>
                <a:cubicBezTo>
                  <a:pt x="6693844" y="603784"/>
                  <a:pt x="6679085" y="592717"/>
                  <a:pt x="6679085" y="572430"/>
                </a:cubicBezTo>
                <a:cubicBezTo>
                  <a:pt x="6679085" y="553986"/>
                  <a:pt x="6693844" y="537388"/>
                  <a:pt x="6710441" y="537388"/>
                </a:cubicBezTo>
                <a:cubicBezTo>
                  <a:pt x="6728880" y="537388"/>
                  <a:pt x="6745475" y="553986"/>
                  <a:pt x="6745475" y="572430"/>
                </a:cubicBezTo>
                <a:close/>
                <a:moveTo>
                  <a:pt x="6745475" y="393300"/>
                </a:moveTo>
                <a:cubicBezTo>
                  <a:pt x="6745475" y="409897"/>
                  <a:pt x="6728880" y="424654"/>
                  <a:pt x="6710441" y="424654"/>
                </a:cubicBezTo>
                <a:cubicBezTo>
                  <a:pt x="6693844" y="424654"/>
                  <a:pt x="6679085" y="409897"/>
                  <a:pt x="6679085" y="393300"/>
                </a:cubicBezTo>
                <a:cubicBezTo>
                  <a:pt x="6679085" y="374856"/>
                  <a:pt x="6693844" y="358258"/>
                  <a:pt x="6710441" y="358258"/>
                </a:cubicBezTo>
                <a:cubicBezTo>
                  <a:pt x="6728880" y="358258"/>
                  <a:pt x="6745475" y="374856"/>
                  <a:pt x="6745475" y="393300"/>
                </a:cubicBezTo>
                <a:close/>
                <a:moveTo>
                  <a:pt x="6745475" y="214172"/>
                </a:moveTo>
                <a:cubicBezTo>
                  <a:pt x="6745475" y="228926"/>
                  <a:pt x="6728880" y="245526"/>
                  <a:pt x="6710441" y="245526"/>
                </a:cubicBezTo>
                <a:cubicBezTo>
                  <a:pt x="6693844" y="245526"/>
                  <a:pt x="6679085" y="228926"/>
                  <a:pt x="6679085" y="214172"/>
                </a:cubicBezTo>
                <a:cubicBezTo>
                  <a:pt x="6679085" y="193884"/>
                  <a:pt x="6693844" y="179131"/>
                  <a:pt x="6710441" y="179131"/>
                </a:cubicBezTo>
                <a:cubicBezTo>
                  <a:pt x="6728880" y="179131"/>
                  <a:pt x="6745475" y="193884"/>
                  <a:pt x="6745475" y="214172"/>
                </a:cubicBezTo>
                <a:close/>
                <a:moveTo>
                  <a:pt x="6745475" y="31352"/>
                </a:moveTo>
                <a:cubicBezTo>
                  <a:pt x="6745475" y="49796"/>
                  <a:pt x="6728880" y="66396"/>
                  <a:pt x="6710441" y="66396"/>
                </a:cubicBezTo>
                <a:cubicBezTo>
                  <a:pt x="6693844" y="66396"/>
                  <a:pt x="6679085" y="49796"/>
                  <a:pt x="6679085" y="31352"/>
                </a:cubicBezTo>
                <a:cubicBezTo>
                  <a:pt x="6679085" y="14754"/>
                  <a:pt x="6693844" y="0"/>
                  <a:pt x="6710441" y="0"/>
                </a:cubicBezTo>
                <a:cubicBezTo>
                  <a:pt x="6728880" y="0"/>
                  <a:pt x="6745475" y="14754"/>
                  <a:pt x="6745475" y="31352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8" name="Freeform 24">
            <a:extLst>
              <a:ext uri="{FF2B5EF4-FFF2-40B4-BE49-F238E27FC236}">
                <a16:creationId xmlns:a16="http://schemas.microsoft.com/office/drawing/2014/main" id="{6C1C0316-3B44-62EA-A0B7-7FDB648EFF3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7387816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9" name="TextBox 20">
            <a:extLst>
              <a:ext uri="{FF2B5EF4-FFF2-40B4-BE49-F238E27FC236}">
                <a16:creationId xmlns:a16="http://schemas.microsoft.com/office/drawing/2014/main" id="{BB3E37BF-ED13-C3DE-F959-B1B546DFDE48}"/>
              </a:ext>
            </a:extLst>
          </p:cNvPr>
          <p:cNvSpPr txBox="1"/>
          <p:nvPr/>
        </p:nvSpPr>
        <p:spPr>
          <a:xfrm>
            <a:off x="638472" y="2388778"/>
            <a:ext cx="7123297" cy="1331134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</a:bodyPr>
          <a:lstStyle/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sz="14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PÓS-GUERRA;</a:t>
            </a: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sz="14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MASSIFICAÇÃO DO TRANSPORTE AÉREO;</a:t>
            </a: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sz="14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PRIMEIROS GRUPOS DE ORGANIZAÇÃO DE USO DA INFRAESTRUTURA.</a:t>
            </a:r>
          </a:p>
        </p:txBody>
      </p:sp>
      <p:pic>
        <p:nvPicPr>
          <p:cNvPr id="4" name="Imagem 3" descr="Foto em preto e branco de avião com pessoas ao redor&#10;&#10;Descrição gerada automaticamente">
            <a:extLst>
              <a:ext uri="{FF2B5EF4-FFF2-40B4-BE49-F238E27FC236}">
                <a16:creationId xmlns:a16="http://schemas.microsoft.com/office/drawing/2014/main" id="{9C10C5EB-5159-B5B8-1113-0D6D8ED608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6659" y="3929867"/>
            <a:ext cx="2190750" cy="2085975"/>
          </a:xfrm>
          <a:prstGeom prst="rect">
            <a:avLst/>
          </a:prstGeom>
        </p:spPr>
      </p:pic>
      <p:pic>
        <p:nvPicPr>
          <p:cNvPr id="19" name="Imagem 18" descr="Foto em preto e branco de avião com pessoas ao redor&#10;&#10;Descrição gerada automaticamente">
            <a:extLst>
              <a:ext uri="{FF2B5EF4-FFF2-40B4-BE49-F238E27FC236}">
                <a16:creationId xmlns:a16="http://schemas.microsoft.com/office/drawing/2014/main" id="{DC19E7C6-EB9A-81C0-A020-273DA4E2400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61173" y="4103458"/>
            <a:ext cx="2562225" cy="1790700"/>
          </a:xfrm>
          <a:prstGeom prst="rect">
            <a:avLst/>
          </a:prstGeom>
        </p:spPr>
      </p:pic>
      <p:pic>
        <p:nvPicPr>
          <p:cNvPr id="24" name="Imagem 23" descr="Foto em preto e branco de homem na frente de um prédio&#10;&#10;Descrição gerada automaticamente">
            <a:extLst>
              <a:ext uri="{FF2B5EF4-FFF2-40B4-BE49-F238E27FC236}">
                <a16:creationId xmlns:a16="http://schemas.microsoft.com/office/drawing/2014/main" id="{BF9886F4-E85A-CCAE-9A93-B343E4BB0D3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4593" y="3898683"/>
            <a:ext cx="2364593" cy="20619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3761036"/>
      </p:ext>
    </p:extLst>
  </p:cSld>
  <p:clrMapOvr>
    <a:masterClrMapping/>
  </p:clrMapOvr>
  <p:transition spd="slow">
    <p:push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453423" y="1002871"/>
            <a:ext cx="2008883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SLOT: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474851" y="1701703"/>
            <a:ext cx="3016210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r>
              <a:rPr lang="en-US" sz="16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PROBLEMA OU SOLUÇÃO?</a:t>
            </a:r>
          </a:p>
        </p:txBody>
      </p:sp>
      <p:cxnSp>
        <p:nvCxnSpPr>
          <p:cNvPr id="21" name="Straight Connector 15">
            <a:extLst>
              <a:ext uri="{FF2B5EF4-FFF2-40B4-BE49-F238E27FC236}">
                <a16:creationId xmlns:a16="http://schemas.microsoft.com/office/drawing/2014/main" id="{65D1C17A-A128-55EC-F57D-3A192B578A5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24">
            <a:extLst>
              <a:ext uri="{FF2B5EF4-FFF2-40B4-BE49-F238E27FC236}">
                <a16:creationId xmlns:a16="http://schemas.microsoft.com/office/drawing/2014/main" id="{02E6DFA0-C11D-C388-45A9-8DBB5711D417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-4811514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3" name="TextBox 20">
            <a:extLst>
              <a:ext uri="{FF2B5EF4-FFF2-40B4-BE49-F238E27FC236}">
                <a16:creationId xmlns:a16="http://schemas.microsoft.com/office/drawing/2014/main" id="{A43366BD-2154-E4EE-142C-D86A5CEB051D}"/>
              </a:ext>
            </a:extLst>
          </p:cNvPr>
          <p:cNvSpPr txBox="1"/>
          <p:nvPr/>
        </p:nvSpPr>
        <p:spPr>
          <a:xfrm>
            <a:off x="607987" y="2372647"/>
            <a:ext cx="10602938" cy="2239074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</a:bodyPr>
          <a:lstStyle/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OBJETIVOS:</a:t>
            </a:r>
          </a:p>
          <a:p>
            <a:pPr marL="742950" lvl="1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b="0" i="0" dirty="0">
                <a:solidFill>
                  <a:schemeClr val="bg1"/>
                </a:solidFill>
                <a:effectLst/>
                <a:latin typeface="Times" panose="02020603050405020304" pitchFamily="18" charset="0"/>
              </a:rPr>
              <a:t> Alocação e monitoramento do uso da infraestrutura aeroportuária;</a:t>
            </a:r>
          </a:p>
          <a:p>
            <a:pPr marL="742950" lvl="1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pc="74" dirty="0">
                <a:solidFill>
                  <a:schemeClr val="bg1"/>
                </a:solidFill>
                <a:latin typeface="Times" panose="02020603050405020304" pitchFamily="18" charset="0"/>
                <a:ea typeface="Source Sans Pro" panose="020B0503030403020204" pitchFamily="34" charset="0"/>
                <a:cs typeface="Lato Heavy" panose="020F0502020204030203" pitchFamily="34" charset="0"/>
              </a:rPr>
              <a:t>Alocação de slots de maneira transparente, justa e não discriminatória;</a:t>
            </a:r>
          </a:p>
          <a:p>
            <a:pPr marL="742950" lvl="1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pc="74" dirty="0">
                <a:solidFill>
                  <a:schemeClr val="bg1"/>
                </a:solidFill>
                <a:latin typeface="Times" panose="02020603050405020304" pitchFamily="18" charset="0"/>
                <a:ea typeface="Source Sans Pro" panose="020B0503030403020204" pitchFamily="34" charset="0"/>
                <a:cs typeface="Lato Heavy" panose="020F0502020204030203" pitchFamily="34" charset="0"/>
              </a:rPr>
              <a:t>Promover o uso da infraestrutura aeroportuária existente. </a:t>
            </a:r>
            <a:endParaRPr lang="en-US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405357"/>
      </p:ext>
    </p:extLst>
  </p:cSld>
  <p:clrMapOvr>
    <a:masterClrMapping/>
  </p:clrMapOvr>
  <p:transition spd="slow">
    <p:push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453423" y="1002871"/>
            <a:ext cx="2008883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SLOT: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474851" y="1701703"/>
            <a:ext cx="3472810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r>
              <a:rPr lang="en-US" sz="16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AEROPORTOS COORDENADOS</a:t>
            </a:r>
          </a:p>
        </p:txBody>
      </p:sp>
      <p:cxnSp>
        <p:nvCxnSpPr>
          <p:cNvPr id="21" name="Straight Connector 15">
            <a:extLst>
              <a:ext uri="{FF2B5EF4-FFF2-40B4-BE49-F238E27FC236}">
                <a16:creationId xmlns:a16="http://schemas.microsoft.com/office/drawing/2014/main" id="{65D1C17A-A128-55EC-F57D-3A192B578A5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24">
            <a:extLst>
              <a:ext uri="{FF2B5EF4-FFF2-40B4-BE49-F238E27FC236}">
                <a16:creationId xmlns:a16="http://schemas.microsoft.com/office/drawing/2014/main" id="{02E6DFA0-C11D-C388-45A9-8DBB5711D417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-4811514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3" name="TextBox 20">
            <a:extLst>
              <a:ext uri="{FF2B5EF4-FFF2-40B4-BE49-F238E27FC236}">
                <a16:creationId xmlns:a16="http://schemas.microsoft.com/office/drawing/2014/main" id="{A43366BD-2154-E4EE-142C-D86A5CEB051D}"/>
              </a:ext>
            </a:extLst>
          </p:cNvPr>
          <p:cNvSpPr txBox="1"/>
          <p:nvPr/>
        </p:nvSpPr>
        <p:spPr>
          <a:xfrm>
            <a:off x="607987" y="2372647"/>
            <a:ext cx="10602938" cy="2791213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</a:bodyPr>
          <a:lstStyle/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b="1" spc="74" dirty="0" err="1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Aeroportos</a:t>
            </a:r>
            <a:r>
              <a:rPr lang="en-US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b="1" spc="74" dirty="0" err="1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coordenados</a:t>
            </a:r>
            <a:r>
              <a:rPr lang="en-US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no </a:t>
            </a:r>
            <a:r>
              <a:rPr lang="en-US" b="1" spc="74" dirty="0" err="1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Brasil</a:t>
            </a:r>
            <a:r>
              <a:rPr lang="en-US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:</a:t>
            </a:r>
          </a:p>
          <a:p>
            <a:pPr marL="742950" lvl="1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b="0" i="0" dirty="0">
                <a:solidFill>
                  <a:schemeClr val="bg1"/>
                </a:solidFill>
                <a:effectLst/>
                <a:latin typeface="Times" panose="02020603050405020304" pitchFamily="18" charset="0"/>
              </a:rPr>
              <a:t>Santos-Dumont;</a:t>
            </a:r>
          </a:p>
          <a:p>
            <a:pPr marL="742950" lvl="1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pc="74" dirty="0">
                <a:solidFill>
                  <a:schemeClr val="bg1"/>
                </a:solidFill>
                <a:latin typeface="Times" panose="02020603050405020304" pitchFamily="18" charset="0"/>
                <a:ea typeface="Source Sans Pro" panose="020B0503030403020204" pitchFamily="34" charset="0"/>
                <a:cs typeface="Lato Heavy" panose="020F0502020204030203" pitchFamily="34" charset="0"/>
              </a:rPr>
              <a:t>Congonhas;</a:t>
            </a:r>
          </a:p>
          <a:p>
            <a:pPr marL="742950" lvl="1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pc="74" dirty="0">
                <a:solidFill>
                  <a:schemeClr val="bg1"/>
                </a:solidFill>
                <a:latin typeface="Times" panose="02020603050405020304" pitchFamily="18" charset="0"/>
                <a:ea typeface="Source Sans Pro" panose="020B0503030403020204" pitchFamily="34" charset="0"/>
                <a:cs typeface="Lato Heavy" panose="020F0502020204030203" pitchFamily="34" charset="0"/>
              </a:rPr>
              <a:t>Guarulhos;</a:t>
            </a:r>
          </a:p>
          <a:p>
            <a:pPr marL="742950" lvl="1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pc="74" dirty="0">
                <a:solidFill>
                  <a:schemeClr val="bg1"/>
                </a:solidFill>
                <a:latin typeface="Times" panose="02020603050405020304" pitchFamily="18" charset="0"/>
                <a:ea typeface="Source Sans Pro" panose="020B0503030403020204" pitchFamily="34" charset="0"/>
                <a:cs typeface="Lato Heavy" panose="020F0502020204030203" pitchFamily="34" charset="0"/>
              </a:rPr>
              <a:t>Recife. </a:t>
            </a:r>
            <a:endParaRPr lang="en-US" spc="74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8077155"/>
      </p:ext>
    </p:extLst>
  </p:cSld>
  <p:clrMapOvr>
    <a:masterClrMapping/>
  </p:clrMapOvr>
  <p:transition spd="slow">
    <p:push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26FFB6D2-1BC1-4844-E0DE-676C63C34ED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70C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48FE299-A6CF-67BC-5823-4ABC5F8C7096}"/>
              </a:ext>
            </a:extLst>
          </p:cNvPr>
          <p:cNvSpPr txBox="1"/>
          <p:nvPr/>
        </p:nvSpPr>
        <p:spPr>
          <a:xfrm>
            <a:off x="453423" y="1002871"/>
            <a:ext cx="2008883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b="1" dirty="0">
                <a:solidFill>
                  <a:srgbClr val="C2F9DC"/>
                </a:solidFill>
                <a:latin typeface="Nunito Sans" pitchFamily="2" charset="77"/>
              </a:rPr>
              <a:t>SLOT:</a:t>
            </a:r>
          </a:p>
        </p:txBody>
      </p:sp>
      <p:sp>
        <p:nvSpPr>
          <p:cNvPr id="8" name="TextBox 20">
            <a:extLst>
              <a:ext uri="{FF2B5EF4-FFF2-40B4-BE49-F238E27FC236}">
                <a16:creationId xmlns:a16="http://schemas.microsoft.com/office/drawing/2014/main" id="{7A545855-ADE1-3A09-DCB0-1FB81A0C1679}"/>
              </a:ext>
            </a:extLst>
          </p:cNvPr>
          <p:cNvSpPr txBox="1"/>
          <p:nvPr/>
        </p:nvSpPr>
        <p:spPr>
          <a:xfrm>
            <a:off x="474851" y="1701703"/>
            <a:ext cx="3527056" cy="338554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r>
              <a:rPr lang="en-US" sz="1600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PARAMETROS DIFERENCIADOS</a:t>
            </a:r>
          </a:p>
        </p:txBody>
      </p:sp>
      <p:cxnSp>
        <p:nvCxnSpPr>
          <p:cNvPr id="21" name="Straight Connector 15">
            <a:extLst>
              <a:ext uri="{FF2B5EF4-FFF2-40B4-BE49-F238E27FC236}">
                <a16:creationId xmlns:a16="http://schemas.microsoft.com/office/drawing/2014/main" id="{65D1C17A-A128-55EC-F57D-3A192B578A54}"/>
              </a:ext>
            </a:extLst>
          </p:cNvPr>
          <p:cNvCxnSpPr>
            <a:cxnSpLocks/>
          </p:cNvCxnSpPr>
          <p:nvPr/>
        </p:nvCxnSpPr>
        <p:spPr>
          <a:xfrm>
            <a:off x="0" y="2234381"/>
            <a:ext cx="12192000" cy="0"/>
          </a:xfrm>
          <a:prstGeom prst="line">
            <a:avLst/>
          </a:prstGeom>
          <a:ln w="63500">
            <a:solidFill>
              <a:srgbClr val="C2F9D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24">
            <a:extLst>
              <a:ext uri="{FF2B5EF4-FFF2-40B4-BE49-F238E27FC236}">
                <a16:creationId xmlns:a16="http://schemas.microsoft.com/office/drawing/2014/main" id="{02E6DFA0-C11D-C388-45A9-8DBB5711D417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-4811514" y="-3567257"/>
            <a:ext cx="20290821" cy="6020290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rgbClr val="77F8B6">
              <a:alpha val="6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266" dirty="0">
              <a:latin typeface="Nunito Sans ExtraLight" pitchFamily="2" charset="77"/>
            </a:endParaRPr>
          </a:p>
        </p:txBody>
      </p:sp>
      <p:sp>
        <p:nvSpPr>
          <p:cNvPr id="23" name="TextBox 20">
            <a:extLst>
              <a:ext uri="{FF2B5EF4-FFF2-40B4-BE49-F238E27FC236}">
                <a16:creationId xmlns:a16="http://schemas.microsoft.com/office/drawing/2014/main" id="{A43366BD-2154-E4EE-142C-D86A5CEB051D}"/>
              </a:ext>
            </a:extLst>
          </p:cNvPr>
          <p:cNvSpPr txBox="1"/>
          <p:nvPr/>
        </p:nvSpPr>
        <p:spPr>
          <a:xfrm>
            <a:off x="794531" y="2647158"/>
            <a:ext cx="10602938" cy="2793072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</a:bodyPr>
          <a:lstStyle/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b="1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CONGONHAS</a:t>
            </a:r>
          </a:p>
          <a:p>
            <a:pPr marL="742950" lvl="1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b="0" i="0" dirty="0">
                <a:solidFill>
                  <a:schemeClr val="bg1"/>
                </a:solidFill>
                <a:effectLst/>
                <a:latin typeface="Times" panose="02020603050405020304" pitchFamily="18" charset="0"/>
              </a:rPr>
              <a:t>Decisão 533, de 7 de junho de 2022;</a:t>
            </a:r>
          </a:p>
          <a:p>
            <a:pPr marL="742950" lvl="1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pc="74" dirty="0">
                <a:solidFill>
                  <a:schemeClr val="bg1"/>
                </a:solidFill>
                <a:latin typeface="Times" panose="02020603050405020304" pitchFamily="18" charset="0"/>
                <a:ea typeface="Source Sans Pro" panose="020B0503030403020204" pitchFamily="34" charset="0"/>
                <a:cs typeface="Lato Heavy" panose="020F0502020204030203" pitchFamily="34" charset="0"/>
              </a:rPr>
              <a:t>VII - meta de regularidade: 80%</a:t>
            </a:r>
          </a:p>
          <a:p>
            <a:pPr marL="742950" lvl="1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pt-BR" spc="74" dirty="0">
                <a:solidFill>
                  <a:schemeClr val="bg1"/>
                </a:solidFill>
                <a:latin typeface="Times" panose="02020603050405020304" pitchFamily="18" charset="0"/>
                <a:ea typeface="Source Sans Pro" panose="020B0503030403020204" pitchFamily="34" charset="0"/>
                <a:cs typeface="Lato Heavy" panose="020F0502020204030203" pitchFamily="34" charset="0"/>
              </a:rPr>
              <a:t>Novo entrante: 18 slots;</a:t>
            </a:r>
          </a:p>
          <a:p>
            <a:pPr lvl="1">
              <a:lnSpc>
                <a:spcPct val="200000"/>
              </a:lnSpc>
            </a:pPr>
            <a:r>
              <a:rPr lang="en-US" spc="74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	</a:t>
            </a:r>
          </a:p>
        </p:txBody>
      </p:sp>
    </p:spTree>
    <p:extLst>
      <p:ext uri="{BB962C8B-B14F-4D97-AF65-F5344CB8AC3E}">
        <p14:creationId xmlns:p14="http://schemas.microsoft.com/office/powerpoint/2010/main" val="4063847161"/>
      </p:ext>
    </p:extLst>
  </p:cSld>
  <p:clrMapOvr>
    <a:masterClrMapping/>
  </p:clrMapOvr>
  <p:transition spd="slow">
    <p:push/>
  </p:transition>
</p:sld>
</file>

<file path=ppt/theme/theme1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lides Finais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3674</TotalTime>
  <Words>523</Words>
  <Application>Microsoft Office PowerPoint</Application>
  <PresentationFormat>Widescreen</PresentationFormat>
  <Paragraphs>98</Paragraphs>
  <Slides>23</Slides>
  <Notes>1</Notes>
  <HiddenSlides>0</HiddenSlides>
  <MMClips>0</MMClips>
  <ScaleCrop>false</ScaleCrop>
  <HeadingPairs>
    <vt:vector size="6" baseType="variant">
      <vt:variant>
        <vt:lpstr>Fontes usadas</vt:lpstr>
      </vt:variant>
      <vt:variant>
        <vt:i4>9</vt:i4>
      </vt:variant>
      <vt:variant>
        <vt:lpstr>Tema</vt:lpstr>
      </vt:variant>
      <vt:variant>
        <vt:i4>2</vt:i4>
      </vt:variant>
      <vt:variant>
        <vt:lpstr>Títulos de slides</vt:lpstr>
      </vt:variant>
      <vt:variant>
        <vt:i4>23</vt:i4>
      </vt:variant>
    </vt:vector>
  </HeadingPairs>
  <TitlesOfParts>
    <vt:vector size="34" baseType="lpstr">
      <vt:lpstr>Arial</vt:lpstr>
      <vt:lpstr>Calibri</vt:lpstr>
      <vt:lpstr>Calibri Light</vt:lpstr>
      <vt:lpstr>Lato Light</vt:lpstr>
      <vt:lpstr>Nunito Sans</vt:lpstr>
      <vt:lpstr>Nunito Sans ExtraLight</vt:lpstr>
      <vt:lpstr>Nunito Sans SemiBold</vt:lpstr>
      <vt:lpstr>Poppins</vt:lpstr>
      <vt:lpstr>Times</vt:lpstr>
      <vt:lpstr>Tema do Office</vt:lpstr>
      <vt:lpstr>Slides Finais</vt:lpstr>
      <vt:lpstr>SLOTS: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Vinicius Medeiros de Lima</dc:creator>
  <cp:lastModifiedBy>Raquel Irber de Azevedo Lopes</cp:lastModifiedBy>
  <cp:revision>35</cp:revision>
  <dcterms:created xsi:type="dcterms:W3CDTF">2023-09-19T12:58:49Z</dcterms:created>
  <dcterms:modified xsi:type="dcterms:W3CDTF">2024-10-08T10:14:37Z</dcterms:modified>
</cp:coreProperties>
</file>