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526" r:id="rId2"/>
    <p:sldId id="618" r:id="rId3"/>
    <p:sldId id="548" r:id="rId4"/>
    <p:sldId id="632" r:id="rId5"/>
    <p:sldId id="621" r:id="rId6"/>
    <p:sldId id="637" r:id="rId7"/>
    <p:sldId id="636" r:id="rId8"/>
    <p:sldId id="638" r:id="rId9"/>
  </p:sldIdLst>
  <p:sldSz cx="12192000" cy="6858000"/>
  <p:notesSz cx="7010400" cy="120396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528F"/>
    <a:srgbClr val="CFCFCF"/>
    <a:srgbClr val="4C4C4D"/>
    <a:srgbClr val="28659C"/>
    <a:srgbClr val="5B9BD5"/>
    <a:srgbClr val="00847C"/>
    <a:srgbClr val="E3EFEE"/>
    <a:srgbClr val="F0EA0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249" autoAdjust="0"/>
  </p:normalViewPr>
  <p:slideViewPr>
    <p:cSldViewPr>
      <p:cViewPr varScale="1">
        <p:scale>
          <a:sx n="111" d="100"/>
          <a:sy n="111" d="100"/>
        </p:scale>
        <p:origin x="6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io Sérgio Rocha Gordilho Júnior" userId="1711616f-3f36-4172-a707-d99ec9e65068" providerId="ADAL" clId="{26981C54-3D1A-4569-AFE7-99102FB550A3}"/>
    <pc:docChg chg="modSld">
      <pc:chgData name="Mário Sérgio Rocha Gordilho Júnior" userId="1711616f-3f36-4172-a707-d99ec9e65068" providerId="ADAL" clId="{26981C54-3D1A-4569-AFE7-99102FB550A3}" dt="2024-10-18T19:54:01.757" v="5" actId="27918"/>
      <pc:docMkLst>
        <pc:docMk/>
      </pc:docMkLst>
      <pc:sldChg chg="mod">
        <pc:chgData name="Mário Sérgio Rocha Gordilho Júnior" userId="1711616f-3f36-4172-a707-d99ec9e65068" providerId="ADAL" clId="{26981C54-3D1A-4569-AFE7-99102FB550A3}" dt="2024-10-18T19:51:41.877" v="1" actId="27918"/>
        <pc:sldMkLst>
          <pc:docMk/>
          <pc:sldMk cId="710448667" sldId="636"/>
        </pc:sldMkLst>
      </pc:sldChg>
      <pc:sldChg chg="mod">
        <pc:chgData name="Mário Sérgio Rocha Gordilho Júnior" userId="1711616f-3f36-4172-a707-d99ec9e65068" providerId="ADAL" clId="{26981C54-3D1A-4569-AFE7-99102FB550A3}" dt="2024-10-18T19:54:01.757" v="5" actId="27918"/>
        <pc:sldMkLst>
          <pc:docMk/>
          <pc:sldMk cId="3352894004" sldId="63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Resultados%20ANAC%20-%20Compara&#231;&#227;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Sheet!$A$10</c:f>
              <c:strCache>
                <c:ptCount val="1"/>
                <c:pt idx="0">
                  <c:v>Passagem Aérea ANAC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4.0389914267371478E-3"/>
                  <c:y val="4.3040741394280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5-4E28-ACA6-01A5752EA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Sheet!$B$9:$AR$9</c:f>
              <c:numCache>
                <c:formatCode>mmm\-yy</c:formatCode>
                <c:ptCount val="4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  <c:pt idx="33">
                  <c:v>45170</c:v>
                </c:pt>
                <c:pt idx="34">
                  <c:v>45200</c:v>
                </c:pt>
                <c:pt idx="35">
                  <c:v>45231</c:v>
                </c:pt>
                <c:pt idx="36">
                  <c:v>45261</c:v>
                </c:pt>
                <c:pt idx="37">
                  <c:v>45292</c:v>
                </c:pt>
                <c:pt idx="38">
                  <c:v>45323</c:v>
                </c:pt>
                <c:pt idx="39">
                  <c:v>45352</c:v>
                </c:pt>
                <c:pt idx="40">
                  <c:v>45383</c:v>
                </c:pt>
                <c:pt idx="41">
                  <c:v>45413</c:v>
                </c:pt>
                <c:pt idx="42">
                  <c:v>45444</c:v>
                </c:pt>
              </c:numCache>
            </c:numRef>
          </c:cat>
          <c:val>
            <c:numRef>
              <c:f>Sheet!$B$10:$AR$10</c:f>
              <c:numCache>
                <c:formatCode>0.00</c:formatCode>
                <c:ptCount val="43"/>
                <c:pt idx="0">
                  <c:v>-8.41</c:v>
                </c:pt>
                <c:pt idx="1">
                  <c:v>9.8000000000000007</c:v>
                </c:pt>
                <c:pt idx="2">
                  <c:v>-20.75</c:v>
                </c:pt>
                <c:pt idx="3">
                  <c:v>15.48</c:v>
                </c:pt>
                <c:pt idx="4">
                  <c:v>-20.39</c:v>
                </c:pt>
                <c:pt idx="5">
                  <c:v>-11</c:v>
                </c:pt>
                <c:pt idx="6">
                  <c:v>38.49</c:v>
                </c:pt>
                <c:pt idx="7">
                  <c:v>3.55</c:v>
                </c:pt>
                <c:pt idx="8">
                  <c:v>16.190000000000001</c:v>
                </c:pt>
                <c:pt idx="9">
                  <c:v>19.96</c:v>
                </c:pt>
                <c:pt idx="10">
                  <c:v>-0.22</c:v>
                </c:pt>
                <c:pt idx="11">
                  <c:v>3.8</c:v>
                </c:pt>
                <c:pt idx="12">
                  <c:v>-4.54</c:v>
                </c:pt>
                <c:pt idx="13">
                  <c:v>-10.84</c:v>
                </c:pt>
                <c:pt idx="14">
                  <c:v>-9.26</c:v>
                </c:pt>
                <c:pt idx="15">
                  <c:v>5.3</c:v>
                </c:pt>
                <c:pt idx="16">
                  <c:v>39.700000000000003</c:v>
                </c:pt>
                <c:pt idx="17">
                  <c:v>2.2000000000000002</c:v>
                </c:pt>
                <c:pt idx="18">
                  <c:v>5.25</c:v>
                </c:pt>
                <c:pt idx="19">
                  <c:v>-10.4</c:v>
                </c:pt>
                <c:pt idx="20">
                  <c:v>-9.66</c:v>
                </c:pt>
                <c:pt idx="21">
                  <c:v>22.37</c:v>
                </c:pt>
                <c:pt idx="22">
                  <c:v>5.22</c:v>
                </c:pt>
                <c:pt idx="23">
                  <c:v>-10.57</c:v>
                </c:pt>
                <c:pt idx="24">
                  <c:v>0.93</c:v>
                </c:pt>
                <c:pt idx="25">
                  <c:v>-0.56999999999999995</c:v>
                </c:pt>
                <c:pt idx="26">
                  <c:v>-12.92</c:v>
                </c:pt>
                <c:pt idx="27">
                  <c:v>-5.39</c:v>
                </c:pt>
                <c:pt idx="28">
                  <c:v>7.3</c:v>
                </c:pt>
                <c:pt idx="29">
                  <c:v>-12.7</c:v>
                </c:pt>
                <c:pt idx="30">
                  <c:v>-2.37</c:v>
                </c:pt>
                <c:pt idx="31">
                  <c:v>6.12</c:v>
                </c:pt>
                <c:pt idx="32">
                  <c:v>1.04</c:v>
                </c:pt>
                <c:pt idx="33">
                  <c:v>8.6300000000000008</c:v>
                </c:pt>
                <c:pt idx="34">
                  <c:v>21.07</c:v>
                </c:pt>
                <c:pt idx="35">
                  <c:v>4.4800000000000004</c:v>
                </c:pt>
                <c:pt idx="36">
                  <c:v>-7.13</c:v>
                </c:pt>
                <c:pt idx="37">
                  <c:v>-4.3899999999999997</c:v>
                </c:pt>
                <c:pt idx="38">
                  <c:v>-17.16</c:v>
                </c:pt>
                <c:pt idx="39">
                  <c:v>-12.22</c:v>
                </c:pt>
                <c:pt idx="40">
                  <c:v>17.45</c:v>
                </c:pt>
                <c:pt idx="41">
                  <c:v>-14.6</c:v>
                </c:pt>
                <c:pt idx="42">
                  <c:v>-6.18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85-4E28-ACA6-01A5752EA60B}"/>
            </c:ext>
          </c:extLst>
        </c:ser>
        <c:ser>
          <c:idx val="1"/>
          <c:order val="1"/>
          <c:tx>
            <c:strRef>
              <c:f>Sheet!$A$11</c:f>
              <c:strCache>
                <c:ptCount val="1"/>
                <c:pt idx="0">
                  <c:v>Passagem Aérea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0"/>
                  <c:y val="-4.304074139428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85-4E28-ACA6-01A5752EA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Sheet!$B$9:$AR$9</c:f>
              <c:numCache>
                <c:formatCode>mmm\-yy</c:formatCode>
                <c:ptCount val="4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  <c:pt idx="33">
                  <c:v>45170</c:v>
                </c:pt>
                <c:pt idx="34">
                  <c:v>45200</c:v>
                </c:pt>
                <c:pt idx="35">
                  <c:v>45231</c:v>
                </c:pt>
                <c:pt idx="36">
                  <c:v>45261</c:v>
                </c:pt>
                <c:pt idx="37">
                  <c:v>45292</c:v>
                </c:pt>
                <c:pt idx="38">
                  <c:v>45323</c:v>
                </c:pt>
                <c:pt idx="39">
                  <c:v>45352</c:v>
                </c:pt>
                <c:pt idx="40">
                  <c:v>45383</c:v>
                </c:pt>
                <c:pt idx="41">
                  <c:v>45413</c:v>
                </c:pt>
                <c:pt idx="42">
                  <c:v>45444</c:v>
                </c:pt>
              </c:numCache>
            </c:numRef>
          </c:cat>
          <c:val>
            <c:numRef>
              <c:f>Sheet!$B$11:$AR$11</c:f>
              <c:numCache>
                <c:formatCode>0.00</c:formatCode>
                <c:ptCount val="43"/>
                <c:pt idx="0">
                  <c:v>38.979682893965432</c:v>
                </c:pt>
                <c:pt idx="1">
                  <c:v>20.045931515400952</c:v>
                </c:pt>
                <c:pt idx="2">
                  <c:v>26.676450406322537</c:v>
                </c:pt>
                <c:pt idx="3">
                  <c:v>26.663428567259363</c:v>
                </c:pt>
                <c:pt idx="4">
                  <c:v>26.016430102725142</c:v>
                </c:pt>
                <c:pt idx="5">
                  <c:v>34.860460288007154</c:v>
                </c:pt>
                <c:pt idx="6">
                  <c:v>49.627660733867643</c:v>
                </c:pt>
                <c:pt idx="7">
                  <c:v>64.730238520612929</c:v>
                </c:pt>
                <c:pt idx="8">
                  <c:v>73.413016110480342</c:v>
                </c:pt>
                <c:pt idx="9">
                  <c:v>52.397773075174989</c:v>
                </c:pt>
                <c:pt idx="10">
                  <c:v>44.041109626789797</c:v>
                </c:pt>
                <c:pt idx="11">
                  <c:v>26.272289275051165</c:v>
                </c:pt>
                <c:pt idx="12">
                  <c:v>43.474115888258403</c:v>
                </c:pt>
                <c:pt idx="13">
                  <c:v>56.083319183852609</c:v>
                </c:pt>
                <c:pt idx="14">
                  <c:v>52.443494327121165</c:v>
                </c:pt>
                <c:pt idx="15">
                  <c:v>61.831142430539067</c:v>
                </c:pt>
                <c:pt idx="16">
                  <c:v>97.99172180131626</c:v>
                </c:pt>
                <c:pt idx="17">
                  <c:v>150.48805869654291</c:v>
                </c:pt>
                <c:pt idx="18">
                  <c:v>143.71750923057439</c:v>
                </c:pt>
                <c:pt idx="19">
                  <c:v>72.784962118289769</c:v>
                </c:pt>
                <c:pt idx="20">
                  <c:v>64.43973038148097</c:v>
                </c:pt>
                <c:pt idx="21">
                  <c:v>65.84691633829074</c:v>
                </c:pt>
                <c:pt idx="22">
                  <c:v>72.015088456355755</c:v>
                </c:pt>
                <c:pt idx="23">
                  <c:v>52.233432284099202</c:v>
                </c:pt>
                <c:pt idx="24">
                  <c:v>46.475088725317136</c:v>
                </c:pt>
                <c:pt idx="25">
                  <c:v>58.832236744000419</c:v>
                </c:pt>
                <c:pt idx="26">
                  <c:v>58.583828491351063</c:v>
                </c:pt>
                <c:pt idx="27">
                  <c:v>38.603433288247466</c:v>
                </c:pt>
                <c:pt idx="28">
                  <c:v>16.73079846701242</c:v>
                </c:pt>
                <c:pt idx="29">
                  <c:v>-17.62717058233433</c:v>
                </c:pt>
                <c:pt idx="30">
                  <c:v>-21.134959900495019</c:v>
                </c:pt>
                <c:pt idx="31">
                  <c:v>4.4452831845295915</c:v>
                </c:pt>
                <c:pt idx="32">
                  <c:v>-14.382905417364622</c:v>
                </c:pt>
                <c:pt idx="33">
                  <c:v>-24.961373103574669</c:v>
                </c:pt>
                <c:pt idx="34">
                  <c:v>-17.849611252352904</c:v>
                </c:pt>
                <c:pt idx="35">
                  <c:v>-9.1443131816370204</c:v>
                </c:pt>
                <c:pt idx="36">
                  <c:v>-6.7569985204167571</c:v>
                </c:pt>
                <c:pt idx="37">
                  <c:v>-8.836317453411457</c:v>
                </c:pt>
                <c:pt idx="38">
                  <c:v>-10.997361306593955</c:v>
                </c:pt>
                <c:pt idx="39">
                  <c:v>-13.245849020953692</c:v>
                </c:pt>
                <c:pt idx="40">
                  <c:v>-17.208459467416905</c:v>
                </c:pt>
                <c:pt idx="41">
                  <c:v>6.4217731392151034</c:v>
                </c:pt>
                <c:pt idx="42">
                  <c:v>-3.3092623353833672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85-4E28-ACA6-01A5752EA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0069232"/>
        <c:axId val="1170072112"/>
      </c:lineChart>
      <c:dateAx>
        <c:axId val="1170069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72112"/>
        <c:crosses val="autoZero"/>
        <c:auto val="1"/>
        <c:lblOffset val="100"/>
        <c:baseTimeUnit val="months"/>
      </c:dateAx>
      <c:valAx>
        <c:axId val="117007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6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(7)'!$A$9</c:f>
              <c:strCache>
                <c:ptCount val="1"/>
                <c:pt idx="0">
                  <c:v>ANAC - Brasil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4"/>
              <c:layout>
                <c:manualLayout>
                  <c:x val="1.0185067526415994E-16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A5-4BBF-8F96-AA6ACABBE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'ANAC (7)'!$C$1:$BD$1</c:f>
              <c:strCache>
                <c:ptCount val="54"/>
                <c:pt idx="0">
                  <c:v>01/2020</c:v>
                </c:pt>
                <c:pt idx="1">
                  <c:v>02/2020</c:v>
                </c:pt>
                <c:pt idx="2">
                  <c:v>03/2020</c:v>
                </c:pt>
                <c:pt idx="3">
                  <c:v>04/2020</c:v>
                </c:pt>
                <c:pt idx="4">
                  <c:v>05/2020</c:v>
                </c:pt>
                <c:pt idx="5">
                  <c:v>06/2020</c:v>
                </c:pt>
                <c:pt idx="6">
                  <c:v>07/2020</c:v>
                </c:pt>
                <c:pt idx="7">
                  <c:v>08/2020</c:v>
                </c:pt>
                <c:pt idx="8">
                  <c:v>09/2020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01/2021</c:v>
                </c:pt>
                <c:pt idx="13">
                  <c:v>02/2021</c:v>
                </c:pt>
                <c:pt idx="14">
                  <c:v>03/2021</c:v>
                </c:pt>
                <c:pt idx="15">
                  <c:v>04/2021</c:v>
                </c:pt>
                <c:pt idx="16">
                  <c:v>05/2021</c:v>
                </c:pt>
                <c:pt idx="17">
                  <c:v>06/2021</c:v>
                </c:pt>
                <c:pt idx="18">
                  <c:v>07/2021</c:v>
                </c:pt>
                <c:pt idx="19">
                  <c:v>08/2021</c:v>
                </c:pt>
                <c:pt idx="20">
                  <c:v>09/2021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01/2022</c:v>
                </c:pt>
                <c:pt idx="25">
                  <c:v>02/2022</c:v>
                </c:pt>
                <c:pt idx="26">
                  <c:v>03/2022</c:v>
                </c:pt>
                <c:pt idx="27">
                  <c:v>04/2022</c:v>
                </c:pt>
                <c:pt idx="28">
                  <c:v>05/2022</c:v>
                </c:pt>
                <c:pt idx="29">
                  <c:v>06/2022</c:v>
                </c:pt>
                <c:pt idx="30">
                  <c:v>07/2022</c:v>
                </c:pt>
                <c:pt idx="31">
                  <c:v>08/2022</c:v>
                </c:pt>
                <c:pt idx="32">
                  <c:v>09/2022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01/2023</c:v>
                </c:pt>
                <c:pt idx="37">
                  <c:v>02/2023</c:v>
                </c:pt>
                <c:pt idx="38">
                  <c:v>03/2023</c:v>
                </c:pt>
                <c:pt idx="39">
                  <c:v>04/2023</c:v>
                </c:pt>
                <c:pt idx="40">
                  <c:v>05/2023</c:v>
                </c:pt>
                <c:pt idx="41">
                  <c:v>06/2023</c:v>
                </c:pt>
                <c:pt idx="42">
                  <c:v>07/2023</c:v>
                </c:pt>
                <c:pt idx="43">
                  <c:v>08/2023</c:v>
                </c:pt>
                <c:pt idx="44">
                  <c:v>09/2023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01/2024</c:v>
                </c:pt>
                <c:pt idx="49">
                  <c:v>02/2024</c:v>
                </c:pt>
                <c:pt idx="50">
                  <c:v>03/2024</c:v>
                </c:pt>
                <c:pt idx="51">
                  <c:v>04/2024</c:v>
                </c:pt>
                <c:pt idx="52">
                  <c:v>05/2024</c:v>
                </c:pt>
                <c:pt idx="53">
                  <c:v>06/2024</c:v>
                </c:pt>
              </c:strCache>
            </c:strRef>
          </c:cat>
          <c:val>
            <c:numRef>
              <c:f>'ANAC (7)'!$B$9:$BD$9</c:f>
              <c:numCache>
                <c:formatCode>0.000</c:formatCode>
                <c:ptCount val="55"/>
                <c:pt idx="0" formatCode="General">
                  <c:v>100</c:v>
                </c:pt>
                <c:pt idx="1">
                  <c:v>107.18</c:v>
                </c:pt>
                <c:pt idx="2">
                  <c:v>87.255238000000006</c:v>
                </c:pt>
                <c:pt idx="3">
                  <c:v>91.094468472000003</c:v>
                </c:pt>
                <c:pt idx="4">
                  <c:v>82.048787752730405</c:v>
                </c:pt>
                <c:pt idx="5">
                  <c:v>66.804122988273093</c:v>
                </c:pt>
                <c:pt idx="6">
                  <c:v>72.602720863655193</c:v>
                </c:pt>
                <c:pt idx="7">
                  <c:v>65.828887007076162</c:v>
                </c:pt>
                <c:pt idx="8">
                  <c:v>58.482383217086458</c:v>
                </c:pt>
                <c:pt idx="9">
                  <c:v>73.828160573249946</c:v>
                </c:pt>
                <c:pt idx="10">
                  <c:v>92.543599278568806</c:v>
                </c:pt>
                <c:pt idx="11">
                  <c:v>103.4452352735842</c:v>
                </c:pt>
                <c:pt idx="12">
                  <c:v>94.745490987075769</c:v>
                </c:pt>
                <c:pt idx="13">
                  <c:v>104.03054910380921</c:v>
                </c:pt>
                <c:pt idx="14">
                  <c:v>82.444210164768791</c:v>
                </c:pt>
                <c:pt idx="15">
                  <c:v>95.20657389827501</c:v>
                </c:pt>
                <c:pt idx="16">
                  <c:v>75.793953480416732</c:v>
                </c:pt>
                <c:pt idx="17">
                  <c:v>67.456618597570895</c:v>
                </c:pt>
                <c:pt idx="18">
                  <c:v>93.42067109577593</c:v>
                </c:pt>
                <c:pt idx="19">
                  <c:v>96.737104919675986</c:v>
                </c:pt>
                <c:pt idx="20">
                  <c:v>112.39884220617152</c:v>
                </c:pt>
                <c:pt idx="21">
                  <c:v>134.83365111052336</c:v>
                </c:pt>
                <c:pt idx="22">
                  <c:v>134.53701707808023</c:v>
                </c:pt>
                <c:pt idx="23">
                  <c:v>139.64942372704729</c:v>
                </c:pt>
                <c:pt idx="24">
                  <c:v>133.30933988983935</c:v>
                </c:pt>
                <c:pt idx="25">
                  <c:v>118.85860744578076</c:v>
                </c:pt>
                <c:pt idx="26">
                  <c:v>107.85230039630146</c:v>
                </c:pt>
                <c:pt idx="27">
                  <c:v>113.56847231730544</c:v>
                </c:pt>
                <c:pt idx="28">
                  <c:v>158.65515582727571</c:v>
                </c:pt>
                <c:pt idx="29">
                  <c:v>162.14556925547578</c:v>
                </c:pt>
                <c:pt idx="30">
                  <c:v>170.65821164138825</c:v>
                </c:pt>
                <c:pt idx="31">
                  <c:v>152.90975763068388</c:v>
                </c:pt>
                <c:pt idx="32">
                  <c:v>138.13867504355983</c:v>
                </c:pt>
                <c:pt idx="33">
                  <c:v>169.04029665080415</c:v>
                </c:pt>
                <c:pt idx="34">
                  <c:v>177.86420013597612</c:v>
                </c:pt>
                <c:pt idx="35">
                  <c:v>159.06395418160344</c:v>
                </c:pt>
                <c:pt idx="36">
                  <c:v>160.54324895549237</c:v>
                </c:pt>
                <c:pt idx="37">
                  <c:v>159.62815243644607</c:v>
                </c:pt>
                <c:pt idx="38">
                  <c:v>139.00419514165725</c:v>
                </c:pt>
                <c:pt idx="39">
                  <c:v>131.51186902352194</c:v>
                </c:pt>
                <c:pt idx="40">
                  <c:v>141.11223546223903</c:v>
                </c:pt>
                <c:pt idx="41">
                  <c:v>123.19098155853467</c:v>
                </c:pt>
                <c:pt idx="42">
                  <c:v>120.27135529559739</c:v>
                </c:pt>
                <c:pt idx="43">
                  <c:v>127.63196223968794</c:v>
                </c:pt>
                <c:pt idx="44">
                  <c:v>128.95933464698069</c:v>
                </c:pt>
                <c:pt idx="45">
                  <c:v>140.08852522701514</c:v>
                </c:pt>
                <c:pt idx="46">
                  <c:v>169.60517749234725</c:v>
                </c:pt>
                <c:pt idx="47">
                  <c:v>177.20348944400439</c:v>
                </c:pt>
                <c:pt idx="48">
                  <c:v>164.56888064664687</c:v>
                </c:pt>
                <c:pt idx="49">
                  <c:v>157.34430678625907</c:v>
                </c:pt>
                <c:pt idx="50">
                  <c:v>130.344023741737</c:v>
                </c:pt>
                <c:pt idx="51">
                  <c:v>114.41598404049675</c:v>
                </c:pt>
                <c:pt idx="52">
                  <c:v>134.38157325556344</c:v>
                </c:pt>
                <c:pt idx="53">
                  <c:v>114.76186356025117</c:v>
                </c:pt>
                <c:pt idx="54">
                  <c:v>107.66958039222766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A5-4BBF-8F96-AA6ACABBED33}"/>
            </c:ext>
          </c:extLst>
        </c:ser>
        <c:ser>
          <c:idx val="1"/>
          <c:order val="1"/>
          <c:tx>
            <c:strRef>
              <c:f>'ANAC (7)'!$A$19</c:f>
              <c:strCache>
                <c:ptCount val="1"/>
                <c:pt idx="0">
                  <c:v>PASSAGEM AÉREA (Brasil) FGV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4"/>
              <c:layout>
                <c:manualLayout>
                  <c:x val="-1.0185067526415994E-16"/>
                  <c:y val="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A5-4BBF-8F96-AA6ACABBE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'ANAC (7)'!$C$1:$BD$1</c:f>
              <c:strCache>
                <c:ptCount val="54"/>
                <c:pt idx="0">
                  <c:v>01/2020</c:v>
                </c:pt>
                <c:pt idx="1">
                  <c:v>02/2020</c:v>
                </c:pt>
                <c:pt idx="2">
                  <c:v>03/2020</c:v>
                </c:pt>
                <c:pt idx="3">
                  <c:v>04/2020</c:v>
                </c:pt>
                <c:pt idx="4">
                  <c:v>05/2020</c:v>
                </c:pt>
                <c:pt idx="5">
                  <c:v>06/2020</c:v>
                </c:pt>
                <c:pt idx="6">
                  <c:v>07/2020</c:v>
                </c:pt>
                <c:pt idx="7">
                  <c:v>08/2020</c:v>
                </c:pt>
                <c:pt idx="8">
                  <c:v>09/2020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01/2021</c:v>
                </c:pt>
                <c:pt idx="13">
                  <c:v>02/2021</c:v>
                </c:pt>
                <c:pt idx="14">
                  <c:v>03/2021</c:v>
                </c:pt>
                <c:pt idx="15">
                  <c:v>04/2021</c:v>
                </c:pt>
                <c:pt idx="16">
                  <c:v>05/2021</c:v>
                </c:pt>
                <c:pt idx="17">
                  <c:v>06/2021</c:v>
                </c:pt>
                <c:pt idx="18">
                  <c:v>07/2021</c:v>
                </c:pt>
                <c:pt idx="19">
                  <c:v>08/2021</c:v>
                </c:pt>
                <c:pt idx="20">
                  <c:v>09/2021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01/2022</c:v>
                </c:pt>
                <c:pt idx="25">
                  <c:v>02/2022</c:v>
                </c:pt>
                <c:pt idx="26">
                  <c:v>03/2022</c:v>
                </c:pt>
                <c:pt idx="27">
                  <c:v>04/2022</c:v>
                </c:pt>
                <c:pt idx="28">
                  <c:v>05/2022</c:v>
                </c:pt>
                <c:pt idx="29">
                  <c:v>06/2022</c:v>
                </c:pt>
                <c:pt idx="30">
                  <c:v>07/2022</c:v>
                </c:pt>
                <c:pt idx="31">
                  <c:v>08/2022</c:v>
                </c:pt>
                <c:pt idx="32">
                  <c:v>09/2022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01/2023</c:v>
                </c:pt>
                <c:pt idx="37">
                  <c:v>02/2023</c:v>
                </c:pt>
                <c:pt idx="38">
                  <c:v>03/2023</c:v>
                </c:pt>
                <c:pt idx="39">
                  <c:v>04/2023</c:v>
                </c:pt>
                <c:pt idx="40">
                  <c:v>05/2023</c:v>
                </c:pt>
                <c:pt idx="41">
                  <c:v>06/2023</c:v>
                </c:pt>
                <c:pt idx="42">
                  <c:v>07/2023</c:v>
                </c:pt>
                <c:pt idx="43">
                  <c:v>08/2023</c:v>
                </c:pt>
                <c:pt idx="44">
                  <c:v>09/2023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01/2024</c:v>
                </c:pt>
                <c:pt idx="49">
                  <c:v>02/2024</c:v>
                </c:pt>
                <c:pt idx="50">
                  <c:v>03/2024</c:v>
                </c:pt>
                <c:pt idx="51">
                  <c:v>04/2024</c:v>
                </c:pt>
                <c:pt idx="52">
                  <c:v>05/2024</c:v>
                </c:pt>
                <c:pt idx="53">
                  <c:v>06/2024</c:v>
                </c:pt>
              </c:strCache>
            </c:strRef>
          </c:cat>
          <c:val>
            <c:numRef>
              <c:f>'ANAC (7)'!$B$19:$BD$19</c:f>
              <c:numCache>
                <c:formatCode>0.00</c:formatCode>
                <c:ptCount val="55"/>
                <c:pt idx="0" formatCode="General">
                  <c:v>100</c:v>
                </c:pt>
                <c:pt idx="1">
                  <c:v>98.14</c:v>
                </c:pt>
                <c:pt idx="2">
                  <c:v>91.329083999999995</c:v>
                </c:pt>
                <c:pt idx="3">
                  <c:v>88.84493291519999</c:v>
                </c:pt>
                <c:pt idx="4">
                  <c:v>83.487583460413433</c:v>
                </c:pt>
                <c:pt idx="5">
                  <c:v>71.732531709187214</c:v>
                </c:pt>
                <c:pt idx="6">
                  <c:v>72.715267393603085</c:v>
                </c:pt>
                <c:pt idx="7">
                  <c:v>74.707665720187819</c:v>
                </c:pt>
                <c:pt idx="8">
                  <c:v>76.112169835727343</c:v>
                </c:pt>
                <c:pt idx="9">
                  <c:v>106.26781152464251</c:v>
                </c:pt>
                <c:pt idx="10">
                  <c:v>123.64259870892155</c:v>
                </c:pt>
                <c:pt idx="11">
                  <c:v>153.55174333660969</c:v>
                </c:pt>
                <c:pt idx="12">
                  <c:v>138.97968289396545</c:v>
                </c:pt>
                <c:pt idx="13">
                  <c:v>117.81307718921451</c:v>
                </c:pt>
                <c:pt idx="14">
                  <c:v>115.69244179980865</c:v>
                </c:pt>
                <c:pt idx="15">
                  <c:v>112.53403813867388</c:v>
                </c:pt>
                <c:pt idx="16">
                  <c:v>105.20807225584622</c:v>
                </c:pt>
                <c:pt idx="17">
                  <c:v>96.738822439250598</c:v>
                </c:pt>
                <c:pt idx="18">
                  <c:v>108.80215359742515</c:v>
                </c:pt>
                <c:pt idx="19">
                  <c:v>123.06611593404759</c:v>
                </c:pt>
                <c:pt idx="20">
                  <c:v>131.98840933926604</c:v>
                </c:pt>
                <c:pt idx="21">
                  <c:v>161.94977825927941</c:v>
                </c:pt>
                <c:pt idx="22">
                  <c:v>178.09617115172955</c:v>
                </c:pt>
                <c:pt idx="23">
                  <c:v>193.89330153288796</c:v>
                </c:pt>
                <c:pt idx="24">
                  <c:v>199.39987129642196</c:v>
                </c:pt>
                <c:pt idx="25">
                  <c:v>183.88656130956034</c:v>
                </c:pt>
                <c:pt idx="26">
                  <c:v>176.36560095199931</c:v>
                </c:pt>
                <c:pt idx="27">
                  <c:v>182.1151195430345</c:v>
                </c:pt>
                <c:pt idx="28">
                  <c:v>208.30327373332284</c:v>
                </c:pt>
                <c:pt idx="29">
                  <c:v>242.31919833397447</c:v>
                </c:pt>
                <c:pt idx="30">
                  <c:v>265.16989873686828</c:v>
                </c:pt>
                <c:pt idx="31">
                  <c:v>212.63974179709467</c:v>
                </c:pt>
                <c:pt idx="32">
                  <c:v>217.04138445229452</c:v>
                </c:pt>
                <c:pt idx="33">
                  <c:v>268.5887132597145</c:v>
                </c:pt>
                <c:pt idx="34">
                  <c:v>306.35228634403035</c:v>
                </c:pt>
                <c:pt idx="35">
                  <c:v>295.17042789247324</c:v>
                </c:pt>
                <c:pt idx="36">
                  <c:v>292.07113839960226</c:v>
                </c:pt>
                <c:pt idx="37">
                  <c:v>292.07113839960226</c:v>
                </c:pt>
                <c:pt idx="38">
                  <c:v>279.68732213145915</c:v>
                </c:pt>
                <c:pt idx="39">
                  <c:v>252.41780822364188</c:v>
                </c:pt>
                <c:pt idx="40">
                  <c:v>243.15407466183424</c:v>
                </c:pt>
                <c:pt idx="41">
                  <c:v>199.60517988989972</c:v>
                </c:pt>
                <c:pt idx="42">
                  <c:v>209.12634697064794</c:v>
                </c:pt>
                <c:pt idx="43">
                  <c:v>222.09218048282813</c:v>
                </c:pt>
                <c:pt idx="44">
                  <c:v>185.8245274099823</c:v>
                </c:pt>
                <c:pt idx="45">
                  <c:v>201.54528242886681</c:v>
                </c:pt>
                <c:pt idx="46">
                  <c:v>251.66959416892598</c:v>
                </c:pt>
                <c:pt idx="47">
                  <c:v>268.17911954640749</c:v>
                </c:pt>
                <c:pt idx="48">
                  <c:v>272.33589589937685</c:v>
                </c:pt>
                <c:pt idx="49">
                  <c:v>266.26280542082077</c:v>
                </c:pt>
                <c:pt idx="50">
                  <c:v>248.92909678792535</c:v>
                </c:pt>
                <c:pt idx="51">
                  <c:v>218.98292644433795</c:v>
                </c:pt>
                <c:pt idx="52">
                  <c:v>201.31100428027989</c:v>
                </c:pt>
                <c:pt idx="53">
                  <c:v>212.42337171655132</c:v>
                </c:pt>
                <c:pt idx="54">
                  <c:v>202.20580753698519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A5-4BBF-8F96-AA6ACABBE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0066832"/>
        <c:axId val="1170067312"/>
      </c:lineChart>
      <c:catAx>
        <c:axId val="117006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67312"/>
        <c:crosses val="autoZero"/>
        <c:auto val="1"/>
        <c:lblAlgn val="ctr"/>
        <c:lblOffset val="100"/>
        <c:noMultiLvlLbl val="0"/>
      </c:catAx>
      <c:valAx>
        <c:axId val="11700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6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(5)'!$A$20</c:f>
              <c:strCache>
                <c:ptCount val="1"/>
                <c:pt idx="0">
                  <c:v>ANAC - São Paulo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'ANAC (5)'!$B$19:$AR$19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(5)'!$B$20:$AR$20</c:f>
              <c:numCache>
                <c:formatCode>0.00</c:formatCode>
                <c:ptCount val="43"/>
                <c:pt idx="0">
                  <c:v>-2.7072336631084326E-2</c:v>
                </c:pt>
                <c:pt idx="1">
                  <c:v>-5.8547887715043494</c:v>
                </c:pt>
                <c:pt idx="2">
                  <c:v>7.5650919421968776</c:v>
                </c:pt>
                <c:pt idx="3">
                  <c:v>-5.456369300297748</c:v>
                </c:pt>
                <c:pt idx="4">
                  <c:v>6.4971429714393514</c:v>
                </c:pt>
                <c:pt idx="5">
                  <c:v>32.449747860882972</c:v>
                </c:pt>
                <c:pt idx="6">
                  <c:v>45.05818042065286</c:v>
                </c:pt>
                <c:pt idx="7">
                  <c:v>79.449414761151189</c:v>
                </c:pt>
                <c:pt idx="8">
                  <c:v>69.480777393874178</c:v>
                </c:pt>
                <c:pt idx="9">
                  <c:v>37.460342372176278</c:v>
                </c:pt>
                <c:pt idx="10">
                  <c:v>30.319705530843933</c:v>
                </c:pt>
                <c:pt idx="11">
                  <c:v>37.153371563013863</c:v>
                </c:pt>
                <c:pt idx="12">
                  <c:v>10.495219593591187</c:v>
                </c:pt>
                <c:pt idx="13">
                  <c:v>31.867633047505329</c:v>
                </c:pt>
                <c:pt idx="14">
                  <c:v>17.414580237434762</c:v>
                </c:pt>
                <c:pt idx="15">
                  <c:v>106.81480448927397</c:v>
                </c:pt>
                <c:pt idx="16">
                  <c:v>135.44706003069521</c:v>
                </c:pt>
                <c:pt idx="17">
                  <c:v>82.419816112114617</c:v>
                </c:pt>
                <c:pt idx="18">
                  <c:v>50.776434976867321</c:v>
                </c:pt>
                <c:pt idx="19">
                  <c:v>14.836489301916034</c:v>
                </c:pt>
                <c:pt idx="20">
                  <c:v>20.636884533190791</c:v>
                </c:pt>
                <c:pt idx="21">
                  <c:v>29.525149138482387</c:v>
                </c:pt>
                <c:pt idx="22">
                  <c:v>9.6189466022001078</c:v>
                </c:pt>
                <c:pt idx="23">
                  <c:v>15.182271769472555</c:v>
                </c:pt>
                <c:pt idx="24">
                  <c:v>32.195655825089922</c:v>
                </c:pt>
                <c:pt idx="25">
                  <c:v>26.52650815075086</c:v>
                </c:pt>
                <c:pt idx="26">
                  <c:v>9.5316465190533393</c:v>
                </c:pt>
                <c:pt idx="27">
                  <c:v>-17.077651043114962</c:v>
                </c:pt>
                <c:pt idx="28">
                  <c:v>-29.136810735638839</c:v>
                </c:pt>
                <c:pt idx="29">
                  <c:v>-33.630317212990867</c:v>
                </c:pt>
                <c:pt idx="30">
                  <c:v>-23.134646446673145</c:v>
                </c:pt>
                <c:pt idx="31">
                  <c:v>-10.155369458272412</c:v>
                </c:pt>
                <c:pt idx="32">
                  <c:v>-20.413276375252764</c:v>
                </c:pt>
                <c:pt idx="33">
                  <c:v>-8.832128775035752</c:v>
                </c:pt>
                <c:pt idx="34">
                  <c:v>0.97481432218171626</c:v>
                </c:pt>
                <c:pt idx="35">
                  <c:v>-6.3358928184171104</c:v>
                </c:pt>
                <c:pt idx="36">
                  <c:v>-5.466452256685173</c:v>
                </c:pt>
                <c:pt idx="37">
                  <c:v>-11.370362184584282</c:v>
                </c:pt>
                <c:pt idx="38">
                  <c:v>-15.631862868307678</c:v>
                </c:pt>
                <c:pt idx="39">
                  <c:v>-10.058639211068144</c:v>
                </c:pt>
                <c:pt idx="40">
                  <c:v>-11.655857308107864</c:v>
                </c:pt>
                <c:pt idx="41">
                  <c:v>-17.243046348296932</c:v>
                </c:pt>
                <c:pt idx="42">
                  <c:v>-7.620898832911327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66-475C-9F7C-6F61B0691E11}"/>
            </c:ext>
          </c:extLst>
        </c:ser>
        <c:ser>
          <c:idx val="1"/>
          <c:order val="1"/>
          <c:tx>
            <c:strRef>
              <c:f>'ANAC (5)'!$A$21</c:f>
              <c:strCache>
                <c:ptCount val="1"/>
                <c:pt idx="0">
                  <c:v>PASSAGEM AÉREA (SP)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'ANAC (5)'!$B$19:$AR$19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(5)'!$B$21:$AR$21</c:f>
              <c:numCache>
                <c:formatCode>0.00</c:formatCode>
                <c:ptCount val="43"/>
                <c:pt idx="0">
                  <c:v>17.249385785720861</c:v>
                </c:pt>
                <c:pt idx="1">
                  <c:v>22.54879305287205</c:v>
                </c:pt>
                <c:pt idx="2">
                  <c:v>23.358230259297908</c:v>
                </c:pt>
                <c:pt idx="3">
                  <c:v>23.696055621288803</c:v>
                </c:pt>
                <c:pt idx="4">
                  <c:v>33.551278744386856</c:v>
                </c:pt>
                <c:pt idx="5">
                  <c:v>46.100685107284647</c:v>
                </c:pt>
                <c:pt idx="6">
                  <c:v>56.679403989808222</c:v>
                </c:pt>
                <c:pt idx="7">
                  <c:v>58.265413140571297</c:v>
                </c:pt>
                <c:pt idx="8">
                  <c:v>33.426489843298548</c:v>
                </c:pt>
                <c:pt idx="9">
                  <c:v>24.306084809138696</c:v>
                </c:pt>
                <c:pt idx="10">
                  <c:v>2.2807008168582055</c:v>
                </c:pt>
                <c:pt idx="11">
                  <c:v>13.134249849375191</c:v>
                </c:pt>
                <c:pt idx="12">
                  <c:v>25.088522436945283</c:v>
                </c:pt>
                <c:pt idx="13">
                  <c:v>22.447693865354456</c:v>
                </c:pt>
                <c:pt idx="14">
                  <c:v>31.69369376554474</c:v>
                </c:pt>
                <c:pt idx="15">
                  <c:v>58.724101078346713</c:v>
                </c:pt>
                <c:pt idx="16">
                  <c:v>95.150612481416758</c:v>
                </c:pt>
                <c:pt idx="17">
                  <c:v>83.690659639059689</c:v>
                </c:pt>
                <c:pt idx="18">
                  <c:v>29.086264647813632</c:v>
                </c:pt>
                <c:pt idx="19">
                  <c:v>13.74965216845785</c:v>
                </c:pt>
                <c:pt idx="20">
                  <c:v>16.890297272555156</c:v>
                </c:pt>
                <c:pt idx="21">
                  <c:v>11.628760665040083</c:v>
                </c:pt>
                <c:pt idx="22">
                  <c:v>17.918342234736272</c:v>
                </c:pt>
                <c:pt idx="23">
                  <c:v>12.765002720475982</c:v>
                </c:pt>
                <c:pt idx="24">
                  <c:v>23.442805386399602</c:v>
                </c:pt>
                <c:pt idx="25">
                  <c:v>19.815917376505364</c:v>
                </c:pt>
                <c:pt idx="26">
                  <c:v>-6.5899183659420597</c:v>
                </c:pt>
                <c:pt idx="27">
                  <c:v>-11.319851905194922</c:v>
                </c:pt>
                <c:pt idx="28">
                  <c:v>-28.083466981111638</c:v>
                </c:pt>
                <c:pt idx="29">
                  <c:v>-42.362972302780555</c:v>
                </c:pt>
                <c:pt idx="30">
                  <c:v>-20.069969769670102</c:v>
                </c:pt>
                <c:pt idx="31">
                  <c:v>-33.433886251045109</c:v>
                </c:pt>
                <c:pt idx="32">
                  <c:v>-35.736470830889886</c:v>
                </c:pt>
                <c:pt idx="33">
                  <c:v>-21.015470087965916</c:v>
                </c:pt>
                <c:pt idx="34">
                  <c:v>-20.348678200757654</c:v>
                </c:pt>
                <c:pt idx="35">
                  <c:v>-13.463281480968515</c:v>
                </c:pt>
                <c:pt idx="36">
                  <c:v>-19.780461932857808</c:v>
                </c:pt>
                <c:pt idx="37">
                  <c:v>-14.1575166389716</c:v>
                </c:pt>
                <c:pt idx="38">
                  <c:v>-9.7961479924084003</c:v>
                </c:pt>
                <c:pt idx="39">
                  <c:v>-22.714353182148848</c:v>
                </c:pt>
                <c:pt idx="40">
                  <c:v>-10.058461587125789</c:v>
                </c:pt>
                <c:pt idx="41">
                  <c:v>0.89650304420534344</c:v>
                </c:pt>
                <c:pt idx="42">
                  <c:v>6.5832079250790043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66-475C-9F7C-6F61B0691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8862448"/>
        <c:axId val="1218858608"/>
      </c:lineChart>
      <c:catAx>
        <c:axId val="12188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858608"/>
        <c:crosses val="autoZero"/>
        <c:auto val="1"/>
        <c:lblAlgn val="ctr"/>
        <c:lblOffset val="100"/>
        <c:noMultiLvlLbl val="0"/>
      </c:catAx>
      <c:valAx>
        <c:axId val="121885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86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(5)'!$A$14</c:f>
              <c:strCache>
                <c:ptCount val="1"/>
                <c:pt idx="0">
                  <c:v>ANAC - Rio de Janeiro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'ANAC (5)'!$B$13:$AR$13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(5)'!$B$14:$AR$14</c:f>
              <c:numCache>
                <c:formatCode>0.00</c:formatCode>
                <c:ptCount val="43"/>
                <c:pt idx="0">
                  <c:v>-13.538984561025424</c:v>
                </c:pt>
                <c:pt idx="1">
                  <c:v>-10.51492741045551</c:v>
                </c:pt>
                <c:pt idx="2">
                  <c:v>2.2362814332674619</c:v>
                </c:pt>
                <c:pt idx="3">
                  <c:v>-13.717638744563732</c:v>
                </c:pt>
                <c:pt idx="4">
                  <c:v>-5.8165542224497102</c:v>
                </c:pt>
                <c:pt idx="5">
                  <c:v>9.4906764698063704</c:v>
                </c:pt>
                <c:pt idx="6">
                  <c:v>35.689653022832999</c:v>
                </c:pt>
                <c:pt idx="7">
                  <c:v>71.738885646009678</c:v>
                </c:pt>
                <c:pt idx="8">
                  <c:v>59.250039401763857</c:v>
                </c:pt>
                <c:pt idx="9">
                  <c:v>39.348977864209786</c:v>
                </c:pt>
                <c:pt idx="10">
                  <c:v>36.684989900752463</c:v>
                </c:pt>
                <c:pt idx="11">
                  <c:v>41.580541066171641</c:v>
                </c:pt>
                <c:pt idx="12">
                  <c:v>22.535610740596002</c:v>
                </c:pt>
                <c:pt idx="13">
                  <c:v>39.341388964338186</c:v>
                </c:pt>
                <c:pt idx="14">
                  <c:v>22.960163441591153</c:v>
                </c:pt>
                <c:pt idx="15">
                  <c:v>136.58897589705012</c:v>
                </c:pt>
                <c:pt idx="16">
                  <c:v>174.9397958536241</c:v>
                </c:pt>
                <c:pt idx="17">
                  <c:v>113.7272434714443</c:v>
                </c:pt>
                <c:pt idx="18">
                  <c:v>89.630336124395413</c:v>
                </c:pt>
                <c:pt idx="19">
                  <c:v>42.678292165165942</c:v>
                </c:pt>
                <c:pt idx="20">
                  <c:v>51.048587121475904</c:v>
                </c:pt>
                <c:pt idx="21">
                  <c:v>50.50816283839368</c:v>
                </c:pt>
                <c:pt idx="22">
                  <c:v>13.127856821973015</c:v>
                </c:pt>
                <c:pt idx="23">
                  <c:v>17.003577839526795</c:v>
                </c:pt>
                <c:pt idx="24">
                  <c:v>32.966073510240435</c:v>
                </c:pt>
                <c:pt idx="25">
                  <c:v>23.012628669247135</c:v>
                </c:pt>
                <c:pt idx="26">
                  <c:v>9.1913855871937677</c:v>
                </c:pt>
                <c:pt idx="27">
                  <c:v>-15.50052091156836</c:v>
                </c:pt>
                <c:pt idx="28">
                  <c:v>-34.237678914783999</c:v>
                </c:pt>
                <c:pt idx="29">
                  <c:v>-39.574477061252054</c:v>
                </c:pt>
                <c:pt idx="30">
                  <c:v>-29.10631721552096</c:v>
                </c:pt>
                <c:pt idx="31">
                  <c:v>-23.478843331604882</c:v>
                </c:pt>
                <c:pt idx="32">
                  <c:v>-32.191369232049972</c:v>
                </c:pt>
                <c:pt idx="33">
                  <c:v>-12.963368307126588</c:v>
                </c:pt>
                <c:pt idx="34">
                  <c:v>13.053761268339148</c:v>
                </c:pt>
                <c:pt idx="35">
                  <c:v>8.3581635538813934</c:v>
                </c:pt>
                <c:pt idx="36">
                  <c:v>4.0254836359229884</c:v>
                </c:pt>
                <c:pt idx="37">
                  <c:v>-10.45471670240341</c:v>
                </c:pt>
                <c:pt idx="38">
                  <c:v>-9.8894547921660738</c:v>
                </c:pt>
                <c:pt idx="39">
                  <c:v>-14.744973776286219</c:v>
                </c:pt>
                <c:pt idx="40">
                  <c:v>-11.489361786959906</c:v>
                </c:pt>
                <c:pt idx="41">
                  <c:v>-13.872902498227258</c:v>
                </c:pt>
                <c:pt idx="42">
                  <c:v>-10.533112470937878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16-48A4-BA8B-D164FF2DCB29}"/>
            </c:ext>
          </c:extLst>
        </c:ser>
        <c:ser>
          <c:idx val="1"/>
          <c:order val="1"/>
          <c:tx>
            <c:strRef>
              <c:f>'ANAC (5)'!$A$15</c:f>
              <c:strCache>
                <c:ptCount val="1"/>
                <c:pt idx="0">
                  <c:v>PASSAGEM AÉREA (RJ)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'ANAC (5)'!$B$13:$AR$13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(5)'!$B$15:$AR$15</c:f>
              <c:numCache>
                <c:formatCode>0.00</c:formatCode>
                <c:ptCount val="43"/>
                <c:pt idx="0">
                  <c:v>20.962366846829571</c:v>
                </c:pt>
                <c:pt idx="1">
                  <c:v>25.812273064744893</c:v>
                </c:pt>
                <c:pt idx="2">
                  <c:v>23.58539455899691</c:v>
                </c:pt>
                <c:pt idx="3">
                  <c:v>28.619422850605748</c:v>
                </c:pt>
                <c:pt idx="4">
                  <c:v>40.840343272050902</c:v>
                </c:pt>
                <c:pt idx="5">
                  <c:v>54.426095696749279</c:v>
                </c:pt>
                <c:pt idx="6">
                  <c:v>61.761638991549631</c:v>
                </c:pt>
                <c:pt idx="7">
                  <c:v>62.265030263331141</c:v>
                </c:pt>
                <c:pt idx="8">
                  <c:v>46.206187034908439</c:v>
                </c:pt>
                <c:pt idx="9">
                  <c:v>49.558089410914178</c:v>
                </c:pt>
                <c:pt idx="10">
                  <c:v>50.813845512322928</c:v>
                </c:pt>
                <c:pt idx="11">
                  <c:v>79.762996473730325</c:v>
                </c:pt>
                <c:pt idx="12">
                  <c:v>84.734340816877804</c:v>
                </c:pt>
                <c:pt idx="13">
                  <c:v>72.331295751680756</c:v>
                </c:pt>
                <c:pt idx="14">
                  <c:v>86.846019796663796</c:v>
                </c:pt>
                <c:pt idx="15">
                  <c:v>132.36916943401141</c:v>
                </c:pt>
                <c:pt idx="16">
                  <c:v>216.87627187388549</c:v>
                </c:pt>
                <c:pt idx="17">
                  <c:v>155.44424661978965</c:v>
                </c:pt>
                <c:pt idx="18">
                  <c:v>41.068731444709684</c:v>
                </c:pt>
                <c:pt idx="19">
                  <c:v>52.13267751730011</c:v>
                </c:pt>
                <c:pt idx="20">
                  <c:v>44.727201991065947</c:v>
                </c:pt>
                <c:pt idx="21">
                  <c:v>39.414989062774097</c:v>
                </c:pt>
                <c:pt idx="22">
                  <c:v>8.3795053750855608</c:v>
                </c:pt>
                <c:pt idx="23">
                  <c:v>-1.5145207124012572</c:v>
                </c:pt>
                <c:pt idx="24">
                  <c:v>8.6196970195199683</c:v>
                </c:pt>
                <c:pt idx="25">
                  <c:v>2.8110342957959</c:v>
                </c:pt>
                <c:pt idx="26">
                  <c:v>-24.253750800875174</c:v>
                </c:pt>
                <c:pt idx="27">
                  <c:v>-42.178840107810288</c:v>
                </c:pt>
                <c:pt idx="28">
                  <c:v>-62.30563892093123</c:v>
                </c:pt>
                <c:pt idx="29">
                  <c:v>-42.212260464253802</c:v>
                </c:pt>
                <c:pt idx="30">
                  <c:v>-5.5963296159495135</c:v>
                </c:pt>
                <c:pt idx="31">
                  <c:v>-22.756004329770995</c:v>
                </c:pt>
                <c:pt idx="32">
                  <c:v>-32.092424962646568</c:v>
                </c:pt>
                <c:pt idx="33">
                  <c:v>-33.940655714321679</c:v>
                </c:pt>
                <c:pt idx="34">
                  <c:v>-18.783702310540583</c:v>
                </c:pt>
                <c:pt idx="35">
                  <c:v>-20.650552047065872</c:v>
                </c:pt>
                <c:pt idx="36">
                  <c:v>-23.356368222260926</c:v>
                </c:pt>
                <c:pt idx="37">
                  <c:v>-13.694615176585689</c:v>
                </c:pt>
                <c:pt idx="38">
                  <c:v>-4.6168639499930215</c:v>
                </c:pt>
                <c:pt idx="39">
                  <c:v>2.1556445647807232</c:v>
                </c:pt>
                <c:pt idx="40">
                  <c:v>24.555887805136557</c:v>
                </c:pt>
                <c:pt idx="41">
                  <c:v>-6.7784747382688471</c:v>
                </c:pt>
                <c:pt idx="42">
                  <c:v>6.5707623061834086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6-48A4-BA8B-D164FF2DC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4920768"/>
        <c:axId val="824932768"/>
      </c:lineChart>
      <c:catAx>
        <c:axId val="8249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32768"/>
        <c:crosses val="autoZero"/>
        <c:auto val="1"/>
        <c:lblAlgn val="ctr"/>
        <c:lblOffset val="100"/>
        <c:noMultiLvlLbl val="0"/>
      </c:catAx>
      <c:valAx>
        <c:axId val="82493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2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(5)'!$A$2</c:f>
              <c:strCache>
                <c:ptCount val="1"/>
                <c:pt idx="0">
                  <c:v>ANAC - Belo Horizonte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'ANAC (5)'!$B$1:$AR$1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(5)'!$B$2:$AR$2</c:f>
              <c:numCache>
                <c:formatCode>0.00</c:formatCode>
                <c:ptCount val="43"/>
                <c:pt idx="0">
                  <c:v>-0.37283002188235326</c:v>
                </c:pt>
                <c:pt idx="1">
                  <c:v>7.0484037861958893</c:v>
                </c:pt>
                <c:pt idx="2">
                  <c:v>6.425613835699151</c:v>
                </c:pt>
                <c:pt idx="3">
                  <c:v>-9.793160611839669</c:v>
                </c:pt>
                <c:pt idx="4">
                  <c:v>-5.051619531923313</c:v>
                </c:pt>
                <c:pt idx="5">
                  <c:v>38.772844881725653</c:v>
                </c:pt>
                <c:pt idx="6">
                  <c:v>49.454712045675329</c:v>
                </c:pt>
                <c:pt idx="7">
                  <c:v>102.41411791946859</c:v>
                </c:pt>
                <c:pt idx="8">
                  <c:v>79.254460850526812</c:v>
                </c:pt>
                <c:pt idx="9">
                  <c:v>29.485148181824925</c:v>
                </c:pt>
                <c:pt idx="10">
                  <c:v>18.26719988672254</c:v>
                </c:pt>
                <c:pt idx="11">
                  <c:v>36.125750161546513</c:v>
                </c:pt>
                <c:pt idx="12">
                  <c:v>9.8447559029652076</c:v>
                </c:pt>
                <c:pt idx="13">
                  <c:v>27.886060879458441</c:v>
                </c:pt>
                <c:pt idx="14">
                  <c:v>21.567822069700139</c:v>
                </c:pt>
                <c:pt idx="15">
                  <c:v>88.21248360586435</c:v>
                </c:pt>
                <c:pt idx="16">
                  <c:v>109.72913980017904</c:v>
                </c:pt>
                <c:pt idx="17">
                  <c:v>43.916135730882885</c:v>
                </c:pt>
                <c:pt idx="18">
                  <c:v>31.590528673996477</c:v>
                </c:pt>
                <c:pt idx="19">
                  <c:v>10.679819341674367</c:v>
                </c:pt>
                <c:pt idx="20">
                  <c:v>12.504484403843374</c:v>
                </c:pt>
                <c:pt idx="21">
                  <c:v>21.133954483486448</c:v>
                </c:pt>
                <c:pt idx="22">
                  <c:v>11.750764605955055</c:v>
                </c:pt>
                <c:pt idx="23">
                  <c:v>19.964790371202756</c:v>
                </c:pt>
                <c:pt idx="24">
                  <c:v>35.86263768619844</c:v>
                </c:pt>
                <c:pt idx="25">
                  <c:v>21.897809292446759</c:v>
                </c:pt>
                <c:pt idx="26">
                  <c:v>10.235772436130341</c:v>
                </c:pt>
                <c:pt idx="27">
                  <c:v>0.11997635315839084</c:v>
                </c:pt>
                <c:pt idx="28">
                  <c:v>-14.786775681645182</c:v>
                </c:pt>
                <c:pt idx="29">
                  <c:v>-20.921333072095106</c:v>
                </c:pt>
                <c:pt idx="30">
                  <c:v>-4.9345329895469581</c:v>
                </c:pt>
                <c:pt idx="31">
                  <c:v>1.5507337550387135</c:v>
                </c:pt>
                <c:pt idx="32">
                  <c:v>-0.23054398998140213</c:v>
                </c:pt>
                <c:pt idx="33">
                  <c:v>13.09231055631075</c:v>
                </c:pt>
                <c:pt idx="34">
                  <c:v>19.89255241533052</c:v>
                </c:pt>
                <c:pt idx="35">
                  <c:v>7.0735025230585391</c:v>
                </c:pt>
                <c:pt idx="36">
                  <c:v>-11.987617678231432</c:v>
                </c:pt>
                <c:pt idx="37">
                  <c:v>-15.87498308098726</c:v>
                </c:pt>
                <c:pt idx="38">
                  <c:v>-15.687224980509583</c:v>
                </c:pt>
                <c:pt idx="39">
                  <c:v>-10.956324454224998</c:v>
                </c:pt>
                <c:pt idx="40">
                  <c:v>-16.216411031831157</c:v>
                </c:pt>
                <c:pt idx="41">
                  <c:v>-18.830262530209964</c:v>
                </c:pt>
                <c:pt idx="42">
                  <c:v>-16.293002394107635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6-4CF4-8432-1DEC0C6A6ACD}"/>
            </c:ext>
          </c:extLst>
        </c:ser>
        <c:ser>
          <c:idx val="1"/>
          <c:order val="1"/>
          <c:tx>
            <c:strRef>
              <c:f>'ANAC (5)'!$A$3</c:f>
              <c:strCache>
                <c:ptCount val="1"/>
                <c:pt idx="0">
                  <c:v>PASSAGEM AÉREA (BH)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'ANAC (5)'!$B$1:$AR$1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(5)'!$B$3:$AR$3</c:f>
              <c:numCache>
                <c:formatCode>0.00</c:formatCode>
                <c:ptCount val="43"/>
                <c:pt idx="0">
                  <c:v>47.538098053277935</c:v>
                </c:pt>
                <c:pt idx="1">
                  <c:v>54.806311634127724</c:v>
                </c:pt>
                <c:pt idx="2">
                  <c:v>43.911866290044799</c:v>
                </c:pt>
                <c:pt idx="3">
                  <c:v>30.364187365735695</c:v>
                </c:pt>
                <c:pt idx="4">
                  <c:v>34.369623272139769</c:v>
                </c:pt>
                <c:pt idx="5">
                  <c:v>54.952141045474164</c:v>
                </c:pt>
                <c:pt idx="6">
                  <c:v>58.673473318747746</c:v>
                </c:pt>
                <c:pt idx="7">
                  <c:v>66.356677741957839</c:v>
                </c:pt>
                <c:pt idx="8">
                  <c:v>46.559208123188853</c:v>
                </c:pt>
                <c:pt idx="9">
                  <c:v>38.834919659178823</c:v>
                </c:pt>
                <c:pt idx="10">
                  <c:v>10.992802798265778</c:v>
                </c:pt>
                <c:pt idx="11">
                  <c:v>14.671863294270771</c:v>
                </c:pt>
                <c:pt idx="12">
                  <c:v>22.54274781120349</c:v>
                </c:pt>
                <c:pt idx="13">
                  <c:v>22.516476453542179</c:v>
                </c:pt>
                <c:pt idx="14">
                  <c:v>31.61214469604694</c:v>
                </c:pt>
                <c:pt idx="15">
                  <c:v>48.455838925520169</c:v>
                </c:pt>
                <c:pt idx="16">
                  <c:v>72.587992713122858</c:v>
                </c:pt>
                <c:pt idx="17">
                  <c:v>76.659077108363434</c:v>
                </c:pt>
                <c:pt idx="18">
                  <c:v>49.597109595998013</c:v>
                </c:pt>
                <c:pt idx="19">
                  <c:v>78.711186889564615</c:v>
                </c:pt>
                <c:pt idx="20">
                  <c:v>60.439309552699207</c:v>
                </c:pt>
                <c:pt idx="21">
                  <c:v>53.631376730666979</c:v>
                </c:pt>
                <c:pt idx="22">
                  <c:v>20.382462590522653</c:v>
                </c:pt>
                <c:pt idx="23">
                  <c:v>32.768805681220115</c:v>
                </c:pt>
                <c:pt idx="24">
                  <c:v>53.100560056757516</c:v>
                </c:pt>
                <c:pt idx="25">
                  <c:v>62.128683572487866</c:v>
                </c:pt>
                <c:pt idx="26">
                  <c:v>53.618818766000388</c:v>
                </c:pt>
                <c:pt idx="27">
                  <c:v>44.732026951917362</c:v>
                </c:pt>
                <c:pt idx="28">
                  <c:v>20.422383704159429</c:v>
                </c:pt>
                <c:pt idx="29">
                  <c:v>-3.9238594341988287</c:v>
                </c:pt>
                <c:pt idx="30">
                  <c:v>16.845650236416688</c:v>
                </c:pt>
                <c:pt idx="31">
                  <c:v>-25.335459031941234</c:v>
                </c:pt>
                <c:pt idx="32">
                  <c:v>-23.957231264706923</c:v>
                </c:pt>
                <c:pt idx="33">
                  <c:v>-6.7037084230933131</c:v>
                </c:pt>
                <c:pt idx="34">
                  <c:v>20.618530243079668</c:v>
                </c:pt>
                <c:pt idx="35">
                  <c:v>17.444946530921591</c:v>
                </c:pt>
                <c:pt idx="36">
                  <c:v>34.14561792761863</c:v>
                </c:pt>
                <c:pt idx="37">
                  <c:v>24.095222335187927</c:v>
                </c:pt>
                <c:pt idx="38">
                  <c:v>10.77930085769443</c:v>
                </c:pt>
                <c:pt idx="39">
                  <c:v>8.5806626765204452</c:v>
                </c:pt>
                <c:pt idx="40">
                  <c:v>26.539583453927374</c:v>
                </c:pt>
                <c:pt idx="41">
                  <c:v>18.944356996485844</c:v>
                </c:pt>
                <c:pt idx="42">
                  <c:v>40.000926249704328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76-4CF4-8432-1DEC0C6A6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8865808"/>
        <c:axId val="1218871568"/>
      </c:lineChart>
      <c:catAx>
        <c:axId val="121886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871568"/>
        <c:crosses val="autoZero"/>
        <c:auto val="1"/>
        <c:lblAlgn val="ctr"/>
        <c:lblOffset val="100"/>
        <c:noMultiLvlLbl val="0"/>
      </c:catAx>
      <c:valAx>
        <c:axId val="121887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86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(5)'!$A$17</c:f>
              <c:strCache>
                <c:ptCount val="1"/>
                <c:pt idx="0">
                  <c:v>ANAC - Salvador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'ANAC (5)'!$B$16:$AR$16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(5)'!$B$17:$AR$17</c:f>
              <c:numCache>
                <c:formatCode>0.00</c:formatCode>
                <c:ptCount val="43"/>
                <c:pt idx="0">
                  <c:v>-20.521372111360002</c:v>
                </c:pt>
                <c:pt idx="1">
                  <c:v>-31.873303852938072</c:v>
                </c:pt>
                <c:pt idx="2">
                  <c:v>-29.239488400996592</c:v>
                </c:pt>
                <c:pt idx="3">
                  <c:v>-36.82213906657109</c:v>
                </c:pt>
                <c:pt idx="4">
                  <c:v>-21.280229857855502</c:v>
                </c:pt>
                <c:pt idx="5">
                  <c:v>-1.6401137454904791</c:v>
                </c:pt>
                <c:pt idx="6">
                  <c:v>-0.55359766535472144</c:v>
                </c:pt>
                <c:pt idx="7">
                  <c:v>23.226311281356505</c:v>
                </c:pt>
                <c:pt idx="8">
                  <c:v>57.895906863126534</c:v>
                </c:pt>
                <c:pt idx="9">
                  <c:v>27.711405535178677</c:v>
                </c:pt>
                <c:pt idx="10">
                  <c:v>6.8114324214894273</c:v>
                </c:pt>
                <c:pt idx="11">
                  <c:v>17.304918432062433</c:v>
                </c:pt>
                <c:pt idx="12">
                  <c:v>24.230616942657957</c:v>
                </c:pt>
                <c:pt idx="13">
                  <c:v>36.515950680224577</c:v>
                </c:pt>
                <c:pt idx="14">
                  <c:v>25.647541034003108</c:v>
                </c:pt>
                <c:pt idx="15">
                  <c:v>148.33752225577283</c:v>
                </c:pt>
                <c:pt idx="16">
                  <c:v>175.42665967853978</c:v>
                </c:pt>
                <c:pt idx="17">
                  <c:v>87.717522102364313</c:v>
                </c:pt>
                <c:pt idx="18">
                  <c:v>81.507746712635097</c:v>
                </c:pt>
                <c:pt idx="19">
                  <c:v>68.489494467140915</c:v>
                </c:pt>
                <c:pt idx="20">
                  <c:v>36.614928780371116</c:v>
                </c:pt>
                <c:pt idx="21">
                  <c:v>44.882380610762176</c:v>
                </c:pt>
                <c:pt idx="22">
                  <c:v>34.536735401097765</c:v>
                </c:pt>
                <c:pt idx="23">
                  <c:v>26.425586047282469</c:v>
                </c:pt>
                <c:pt idx="24">
                  <c:v>34.83637491969094</c:v>
                </c:pt>
                <c:pt idx="25">
                  <c:v>45.705449128814557</c:v>
                </c:pt>
                <c:pt idx="26">
                  <c:v>44.009123434300164</c:v>
                </c:pt>
                <c:pt idx="27">
                  <c:v>-11.485558407382445</c:v>
                </c:pt>
                <c:pt idx="28">
                  <c:v>-33.379784770166999</c:v>
                </c:pt>
                <c:pt idx="29">
                  <c:v>-20.375386074742963</c:v>
                </c:pt>
                <c:pt idx="30">
                  <c:v>-19.092461765840529</c:v>
                </c:pt>
                <c:pt idx="31">
                  <c:v>-21.532582194730331</c:v>
                </c:pt>
                <c:pt idx="32">
                  <c:v>-28.139412067607715</c:v>
                </c:pt>
                <c:pt idx="33">
                  <c:v>-22.055304669242538</c:v>
                </c:pt>
                <c:pt idx="34">
                  <c:v>-16.220544423776129</c:v>
                </c:pt>
                <c:pt idx="35">
                  <c:v>-17.656486453339625</c:v>
                </c:pt>
                <c:pt idx="36">
                  <c:v>-10.265077825917167</c:v>
                </c:pt>
                <c:pt idx="37">
                  <c:v>-9.6032293662259853</c:v>
                </c:pt>
                <c:pt idx="38">
                  <c:v>-26.453381693496926</c:v>
                </c:pt>
                <c:pt idx="39">
                  <c:v>-13.784540171094928</c:v>
                </c:pt>
                <c:pt idx="40">
                  <c:v>-14.600202042702371</c:v>
                </c:pt>
                <c:pt idx="41">
                  <c:v>-23.211334860778688</c:v>
                </c:pt>
                <c:pt idx="42">
                  <c:v>-9.8808478936527102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CD-49EB-B47F-7EA99A40EF37}"/>
            </c:ext>
          </c:extLst>
        </c:ser>
        <c:ser>
          <c:idx val="1"/>
          <c:order val="1"/>
          <c:tx>
            <c:strRef>
              <c:f>'ANAC (5)'!$A$18</c:f>
              <c:strCache>
                <c:ptCount val="1"/>
                <c:pt idx="0">
                  <c:v>PASSAGEM AÉREA (BA)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'ANAC (5)'!$B$16:$AR$16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(5)'!$B$18:$AR$18</c:f>
              <c:numCache>
                <c:formatCode>0.00</c:formatCode>
                <c:ptCount val="43"/>
                <c:pt idx="0">
                  <c:v>8.2213366084721287</c:v>
                </c:pt>
                <c:pt idx="1">
                  <c:v>38.760472291353665</c:v>
                </c:pt>
                <c:pt idx="2">
                  <c:v>28.070991231748344</c:v>
                </c:pt>
                <c:pt idx="3">
                  <c:v>19.472720293952928</c:v>
                </c:pt>
                <c:pt idx="4">
                  <c:v>17.107543365540124</c:v>
                </c:pt>
                <c:pt idx="5">
                  <c:v>23.287053320113628</c:v>
                </c:pt>
                <c:pt idx="6">
                  <c:v>31.831943691633178</c:v>
                </c:pt>
                <c:pt idx="7">
                  <c:v>45.757106789111248</c:v>
                </c:pt>
                <c:pt idx="8">
                  <c:v>52.07016854098805</c:v>
                </c:pt>
                <c:pt idx="9">
                  <c:v>53.967009815251998</c:v>
                </c:pt>
                <c:pt idx="10">
                  <c:v>57.637315722133351</c:v>
                </c:pt>
                <c:pt idx="11">
                  <c:v>100.67028377207991</c:v>
                </c:pt>
                <c:pt idx="12">
                  <c:v>97.713229035016752</c:v>
                </c:pt>
                <c:pt idx="13">
                  <c:v>73.362002341930847</c:v>
                </c:pt>
                <c:pt idx="14">
                  <c:v>97.909528572658957</c:v>
                </c:pt>
                <c:pt idx="15">
                  <c:v>142.51449737797333</c:v>
                </c:pt>
                <c:pt idx="16">
                  <c:v>221.06348664412403</c:v>
                </c:pt>
                <c:pt idx="17">
                  <c:v>239.19048697763478</c:v>
                </c:pt>
                <c:pt idx="18">
                  <c:v>153.71372615052735</c:v>
                </c:pt>
                <c:pt idx="19">
                  <c:v>118.01253097908693</c:v>
                </c:pt>
                <c:pt idx="20">
                  <c:v>139.81548212615036</c:v>
                </c:pt>
                <c:pt idx="21">
                  <c:v>125.54598948063619</c:v>
                </c:pt>
                <c:pt idx="22">
                  <c:v>57.260661542533221</c:v>
                </c:pt>
                <c:pt idx="23">
                  <c:v>39.529808049057394</c:v>
                </c:pt>
                <c:pt idx="24">
                  <c:v>60.526700470613726</c:v>
                </c:pt>
                <c:pt idx="25">
                  <c:v>68.713475470303578</c:v>
                </c:pt>
                <c:pt idx="26">
                  <c:v>32.777872908271391</c:v>
                </c:pt>
                <c:pt idx="27">
                  <c:v>17.158303845039491</c:v>
                </c:pt>
                <c:pt idx="28">
                  <c:v>-27.25953077923614</c:v>
                </c:pt>
                <c:pt idx="29">
                  <c:v>-23.385161502863838</c:v>
                </c:pt>
                <c:pt idx="30">
                  <c:v>-1.6273867752782611</c:v>
                </c:pt>
                <c:pt idx="31">
                  <c:v>-17.882334607396679</c:v>
                </c:pt>
                <c:pt idx="32">
                  <c:v>-37.663138803788129</c:v>
                </c:pt>
                <c:pt idx="33">
                  <c:v>-28.61722862276962</c:v>
                </c:pt>
                <c:pt idx="34">
                  <c:v>-25.660233337989514</c:v>
                </c:pt>
                <c:pt idx="35">
                  <c:v>-20.850278812166824</c:v>
                </c:pt>
                <c:pt idx="36">
                  <c:v>-18.467872204413037</c:v>
                </c:pt>
                <c:pt idx="37">
                  <c:v>-20.856754328576944</c:v>
                </c:pt>
                <c:pt idx="38">
                  <c:v>-11.252765301984347</c:v>
                </c:pt>
                <c:pt idx="39">
                  <c:v>-23.329240129934082</c:v>
                </c:pt>
                <c:pt idx="40">
                  <c:v>7.3011869476417024</c:v>
                </c:pt>
                <c:pt idx="41">
                  <c:v>-9.1596869636700333</c:v>
                </c:pt>
                <c:pt idx="42">
                  <c:v>-6.1296212519956761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CD-49EB-B47F-7EA99A40E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0083152"/>
        <c:axId val="1170071152"/>
      </c:lineChart>
      <c:catAx>
        <c:axId val="117008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71152"/>
        <c:crosses val="autoZero"/>
        <c:auto val="1"/>
        <c:lblAlgn val="ctr"/>
        <c:lblOffset val="100"/>
        <c:noMultiLvlLbl val="0"/>
      </c:catAx>
      <c:valAx>
        <c:axId val="117007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8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(5)'!$A$11</c:f>
              <c:strCache>
                <c:ptCount val="1"/>
                <c:pt idx="0">
                  <c:v>ANAC - Recife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'ANAC (5)'!$B$10:$AR$10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(5)'!$B$11:$AR$11</c:f>
              <c:numCache>
                <c:formatCode>0.00</c:formatCode>
                <c:ptCount val="43"/>
                <c:pt idx="0">
                  <c:v>-7.2649951998518647</c:v>
                </c:pt>
                <c:pt idx="1">
                  <c:v>-7.7010130153591261</c:v>
                </c:pt>
                <c:pt idx="2">
                  <c:v>-3.9207291465145011</c:v>
                </c:pt>
                <c:pt idx="3">
                  <c:v>-12.252934409163652</c:v>
                </c:pt>
                <c:pt idx="4">
                  <c:v>-21.12146169116378</c:v>
                </c:pt>
                <c:pt idx="5">
                  <c:v>4.5935481369263176</c:v>
                </c:pt>
                <c:pt idx="6">
                  <c:v>24.331232394784031</c:v>
                </c:pt>
                <c:pt idx="7">
                  <c:v>90.04830959982182</c:v>
                </c:pt>
                <c:pt idx="8">
                  <c:v>86.285991346305053</c:v>
                </c:pt>
                <c:pt idx="9">
                  <c:v>54.764392940515869</c:v>
                </c:pt>
                <c:pt idx="10">
                  <c:v>34.906367890680087</c:v>
                </c:pt>
                <c:pt idx="11">
                  <c:v>15.904320713262109</c:v>
                </c:pt>
                <c:pt idx="12">
                  <c:v>18.751911776004526</c:v>
                </c:pt>
                <c:pt idx="13">
                  <c:v>3.0884510156275136</c:v>
                </c:pt>
                <c:pt idx="14">
                  <c:v>-7.4686858138824253</c:v>
                </c:pt>
                <c:pt idx="15">
                  <c:v>61.197591196818777</c:v>
                </c:pt>
                <c:pt idx="16">
                  <c:v>110.6648875563284</c:v>
                </c:pt>
                <c:pt idx="17">
                  <c:v>55.019922088086794</c:v>
                </c:pt>
                <c:pt idx="18">
                  <c:v>53.523850404521411</c:v>
                </c:pt>
                <c:pt idx="19">
                  <c:v>26.62161895743882</c:v>
                </c:pt>
                <c:pt idx="20">
                  <c:v>18.332753842189597</c:v>
                </c:pt>
                <c:pt idx="21">
                  <c:v>23.421339816638721</c:v>
                </c:pt>
                <c:pt idx="22">
                  <c:v>14.820209027595578</c:v>
                </c:pt>
                <c:pt idx="23">
                  <c:v>30.9341432364008</c:v>
                </c:pt>
                <c:pt idx="24">
                  <c:v>23.815656482669855</c:v>
                </c:pt>
                <c:pt idx="25">
                  <c:v>47.305225115425657</c:v>
                </c:pt>
                <c:pt idx="26">
                  <c:v>42.085273467541917</c:v>
                </c:pt>
                <c:pt idx="27">
                  <c:v>8.1856458999144621</c:v>
                </c:pt>
                <c:pt idx="28">
                  <c:v>-3.6092635687675401</c:v>
                </c:pt>
                <c:pt idx="29">
                  <c:v>-13.227892757138171</c:v>
                </c:pt>
                <c:pt idx="30">
                  <c:v>-3.4134192235921068</c:v>
                </c:pt>
                <c:pt idx="31">
                  <c:v>4.7560102756412981</c:v>
                </c:pt>
                <c:pt idx="32">
                  <c:v>-8.3781312750634598</c:v>
                </c:pt>
                <c:pt idx="33">
                  <c:v>-5.8111392633734322</c:v>
                </c:pt>
                <c:pt idx="34">
                  <c:v>-2.0427830559919147</c:v>
                </c:pt>
                <c:pt idx="35">
                  <c:v>-16.751498020395992</c:v>
                </c:pt>
                <c:pt idx="36">
                  <c:v>-12.183703945222657</c:v>
                </c:pt>
                <c:pt idx="37">
                  <c:v>-18.515928342356368</c:v>
                </c:pt>
                <c:pt idx="38">
                  <c:v>-17.616125469942368</c:v>
                </c:pt>
                <c:pt idx="39">
                  <c:v>-17.058014287585067</c:v>
                </c:pt>
                <c:pt idx="40">
                  <c:v>-26.904030656026567</c:v>
                </c:pt>
                <c:pt idx="41">
                  <c:v>-21.499537915346835</c:v>
                </c:pt>
                <c:pt idx="42">
                  <c:v>-9.7545838694332527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A8-44B6-A0DE-D7921B5B4AE8}"/>
            </c:ext>
          </c:extLst>
        </c:ser>
        <c:ser>
          <c:idx val="1"/>
          <c:order val="1"/>
          <c:tx>
            <c:strRef>
              <c:f>'ANAC (5)'!$A$12</c:f>
              <c:strCache>
                <c:ptCount val="1"/>
                <c:pt idx="0">
                  <c:v>PASSAGEM AÉREA (PE)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'ANAC (5)'!$B$10:$AR$10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(5)'!$B$12:$AR$12</c:f>
              <c:numCache>
                <c:formatCode>0.00</c:formatCode>
                <c:ptCount val="43"/>
                <c:pt idx="0">
                  <c:v>25.150655443650294</c:v>
                </c:pt>
                <c:pt idx="1">
                  <c:v>31.380051239025942</c:v>
                </c:pt>
                <c:pt idx="2">
                  <c:v>41.173384180406259</c:v>
                </c:pt>
                <c:pt idx="3">
                  <c:v>39.232439693285734</c:v>
                </c:pt>
                <c:pt idx="4">
                  <c:v>36.640470983059735</c:v>
                </c:pt>
                <c:pt idx="5">
                  <c:v>38.71037118706051</c:v>
                </c:pt>
                <c:pt idx="6">
                  <c:v>59.442265381205026</c:v>
                </c:pt>
                <c:pt idx="7">
                  <c:v>128.72020828696424</c:v>
                </c:pt>
                <c:pt idx="8">
                  <c:v>127.79141374738026</c:v>
                </c:pt>
                <c:pt idx="9">
                  <c:v>115.47836435562991</c:v>
                </c:pt>
                <c:pt idx="10">
                  <c:v>92.677943555391607</c:v>
                </c:pt>
                <c:pt idx="11">
                  <c:v>98.981106736640939</c:v>
                </c:pt>
                <c:pt idx="12">
                  <c:v>89.567540922423518</c:v>
                </c:pt>
                <c:pt idx="13">
                  <c:v>76.236065288273608</c:v>
                </c:pt>
                <c:pt idx="14">
                  <c:v>67.75753226294124</c:v>
                </c:pt>
                <c:pt idx="15">
                  <c:v>104.06053995260191</c:v>
                </c:pt>
                <c:pt idx="16">
                  <c:v>183.3435745588007</c:v>
                </c:pt>
                <c:pt idx="17">
                  <c:v>193.15406602162867</c:v>
                </c:pt>
                <c:pt idx="18">
                  <c:v>90.615103050772177</c:v>
                </c:pt>
                <c:pt idx="19">
                  <c:v>33.019678808426804</c:v>
                </c:pt>
                <c:pt idx="20">
                  <c:v>36.997082060293728</c:v>
                </c:pt>
                <c:pt idx="21">
                  <c:v>76.032596598756498</c:v>
                </c:pt>
                <c:pt idx="22">
                  <c:v>56.145227783329887</c:v>
                </c:pt>
                <c:pt idx="23">
                  <c:v>48.490328335104053</c:v>
                </c:pt>
                <c:pt idx="24">
                  <c:v>66.450317604645235</c:v>
                </c:pt>
                <c:pt idx="25">
                  <c:v>77.989303513806888</c:v>
                </c:pt>
                <c:pt idx="26">
                  <c:v>75.387709988437763</c:v>
                </c:pt>
                <c:pt idx="27">
                  <c:v>32.251346899688741</c:v>
                </c:pt>
                <c:pt idx="28">
                  <c:v>-21.51555736205616</c:v>
                </c:pt>
                <c:pt idx="29">
                  <c:v>-14.531270611469926</c:v>
                </c:pt>
                <c:pt idx="30">
                  <c:v>-5.8590962946553198</c:v>
                </c:pt>
                <c:pt idx="31">
                  <c:v>-9.4542371216551615</c:v>
                </c:pt>
                <c:pt idx="32">
                  <c:v>-24.643601628727328</c:v>
                </c:pt>
                <c:pt idx="33">
                  <c:v>-30.924251379532208</c:v>
                </c:pt>
                <c:pt idx="34">
                  <c:v>-26.573238591316162</c:v>
                </c:pt>
                <c:pt idx="35">
                  <c:v>-36.582339110493365</c:v>
                </c:pt>
                <c:pt idx="36">
                  <c:v>-32.726545328411362</c:v>
                </c:pt>
                <c:pt idx="37">
                  <c:v>-33.461295484644126</c:v>
                </c:pt>
                <c:pt idx="38">
                  <c:v>-35.768915864786024</c:v>
                </c:pt>
                <c:pt idx="39">
                  <c:v>-27.585592037062824</c:v>
                </c:pt>
                <c:pt idx="40">
                  <c:v>-1.7369321983996322</c:v>
                </c:pt>
                <c:pt idx="41">
                  <c:v>-17.456301078018544</c:v>
                </c:pt>
                <c:pt idx="42">
                  <c:v>14.982938918641064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A8-44B6-A0DE-D7921B5B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634096"/>
        <c:axId val="1427632176"/>
      </c:lineChart>
      <c:catAx>
        <c:axId val="142763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32176"/>
        <c:crosses val="autoZero"/>
        <c:auto val="1"/>
        <c:lblAlgn val="ctr"/>
        <c:lblOffset val="100"/>
        <c:noMultiLvlLbl val="0"/>
      </c:catAx>
      <c:valAx>
        <c:axId val="142763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3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(5)'!$A$5</c:f>
              <c:strCache>
                <c:ptCount val="1"/>
                <c:pt idx="0">
                  <c:v>ANAC - Brasilia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'ANAC (5)'!$B$4:$AR$4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(5)'!$B$5:$AR$5</c:f>
              <c:numCache>
                <c:formatCode>0.00</c:formatCode>
                <c:ptCount val="43"/>
                <c:pt idx="0">
                  <c:v>-5.8059771720584301</c:v>
                </c:pt>
                <c:pt idx="1">
                  <c:v>-7.5736934181592108</c:v>
                </c:pt>
                <c:pt idx="2">
                  <c:v>-1.2818377834921124</c:v>
                </c:pt>
                <c:pt idx="3">
                  <c:v>-5.0299055236257555</c:v>
                </c:pt>
                <c:pt idx="4">
                  <c:v>13.03836281004742</c:v>
                </c:pt>
                <c:pt idx="5">
                  <c:v>34.316529386267412</c:v>
                </c:pt>
                <c:pt idx="6">
                  <c:v>58.484949482841067</c:v>
                </c:pt>
                <c:pt idx="7">
                  <c:v>105.03710686340236</c:v>
                </c:pt>
                <c:pt idx="8">
                  <c:v>93.019499368529893</c:v>
                </c:pt>
                <c:pt idx="9">
                  <c:v>53.31958971922981</c:v>
                </c:pt>
                <c:pt idx="10">
                  <c:v>38.553297639706784</c:v>
                </c:pt>
                <c:pt idx="11">
                  <c:v>43.454602255261342</c:v>
                </c:pt>
                <c:pt idx="12">
                  <c:v>-2.5740473626479354</c:v>
                </c:pt>
                <c:pt idx="13">
                  <c:v>14.980556988028248</c:v>
                </c:pt>
                <c:pt idx="14">
                  <c:v>10.057265154072791</c:v>
                </c:pt>
                <c:pt idx="15">
                  <c:v>89.19361656313778</c:v>
                </c:pt>
                <c:pt idx="16">
                  <c:v>108.05274531923943</c:v>
                </c:pt>
                <c:pt idx="17">
                  <c:v>73.902317292827121</c:v>
                </c:pt>
                <c:pt idx="18">
                  <c:v>55.110674947997772</c:v>
                </c:pt>
                <c:pt idx="19">
                  <c:v>7.6540656871098678</c:v>
                </c:pt>
                <c:pt idx="20">
                  <c:v>10.26929228920903</c:v>
                </c:pt>
                <c:pt idx="21">
                  <c:v>22.345049774812399</c:v>
                </c:pt>
                <c:pt idx="22">
                  <c:v>6.058817842474884</c:v>
                </c:pt>
                <c:pt idx="23">
                  <c:v>16.226618839101768</c:v>
                </c:pt>
                <c:pt idx="24">
                  <c:v>36.70213363220212</c:v>
                </c:pt>
                <c:pt idx="25">
                  <c:v>29.772916184779618</c:v>
                </c:pt>
                <c:pt idx="26">
                  <c:v>8.3424243270308516</c:v>
                </c:pt>
                <c:pt idx="27">
                  <c:v>-14.657685771932149</c:v>
                </c:pt>
                <c:pt idx="28">
                  <c:v>-26.091187388590555</c:v>
                </c:pt>
                <c:pt idx="29">
                  <c:v>-35.036711481698234</c:v>
                </c:pt>
                <c:pt idx="30">
                  <c:v>-22.525679368911689</c:v>
                </c:pt>
                <c:pt idx="31">
                  <c:v>-5.1132015714327794</c:v>
                </c:pt>
                <c:pt idx="32">
                  <c:v>-17.29371106371428</c:v>
                </c:pt>
                <c:pt idx="33">
                  <c:v>-9.0489857057704288</c:v>
                </c:pt>
                <c:pt idx="34">
                  <c:v>20.584230123645476</c:v>
                </c:pt>
                <c:pt idx="35">
                  <c:v>5.9502760909573738</c:v>
                </c:pt>
                <c:pt idx="36">
                  <c:v>-4.5899552086297817</c:v>
                </c:pt>
                <c:pt idx="37">
                  <c:v>-7.0269464695054795</c:v>
                </c:pt>
                <c:pt idx="38">
                  <c:v>-17.563001806978907</c:v>
                </c:pt>
                <c:pt idx="39">
                  <c:v>-3.2057495892499732</c:v>
                </c:pt>
                <c:pt idx="40">
                  <c:v>-4.9910037755001131</c:v>
                </c:pt>
                <c:pt idx="41">
                  <c:v>-3.2375310675733404</c:v>
                </c:pt>
                <c:pt idx="42">
                  <c:v>-5.2718666173986684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21-43EE-9D92-4B5A26AE2A72}"/>
            </c:ext>
          </c:extLst>
        </c:ser>
        <c:ser>
          <c:idx val="1"/>
          <c:order val="1"/>
          <c:tx>
            <c:strRef>
              <c:f>'ANAC (5)'!$A$6</c:f>
              <c:strCache>
                <c:ptCount val="1"/>
                <c:pt idx="0">
                  <c:v>PASSAGEM AÉREA (DF)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'ANAC (5)'!$B$4:$AR$4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(5)'!$B$6:$AR$6</c:f>
              <c:numCache>
                <c:formatCode>0.00</c:formatCode>
                <c:ptCount val="43"/>
                <c:pt idx="0">
                  <c:v>27.351157084764299</c:v>
                </c:pt>
                <c:pt idx="1">
                  <c:v>23.986214413430606</c:v>
                </c:pt>
                <c:pt idx="2">
                  <c:v>27.769831285202006</c:v>
                </c:pt>
                <c:pt idx="3">
                  <c:v>25.476384919139772</c:v>
                </c:pt>
                <c:pt idx="4">
                  <c:v>42.130822283600835</c:v>
                </c:pt>
                <c:pt idx="5">
                  <c:v>68.521417054681393</c:v>
                </c:pt>
                <c:pt idx="6">
                  <c:v>99.59080577381998</c:v>
                </c:pt>
                <c:pt idx="7">
                  <c:v>98.667130621762155</c:v>
                </c:pt>
                <c:pt idx="8">
                  <c:v>61.843669928366211</c:v>
                </c:pt>
                <c:pt idx="9">
                  <c:v>53.213132032238299</c:v>
                </c:pt>
                <c:pt idx="10">
                  <c:v>38.584036251467268</c:v>
                </c:pt>
                <c:pt idx="11">
                  <c:v>59.336881043954051</c:v>
                </c:pt>
                <c:pt idx="12">
                  <c:v>86.201362593484319</c:v>
                </c:pt>
                <c:pt idx="13">
                  <c:v>93.821313643094854</c:v>
                </c:pt>
                <c:pt idx="14">
                  <c:v>98.71627600607286</c:v>
                </c:pt>
                <c:pt idx="15">
                  <c:v>164.31321450708646</c:v>
                </c:pt>
                <c:pt idx="16">
                  <c:v>201.62344211500803</c:v>
                </c:pt>
                <c:pt idx="17">
                  <c:v>208.49481119703484</c:v>
                </c:pt>
                <c:pt idx="18">
                  <c:v>140.46579473529067</c:v>
                </c:pt>
                <c:pt idx="19">
                  <c:v>150.20181780768036</c:v>
                </c:pt>
                <c:pt idx="20">
                  <c:v>153.55047293727156</c:v>
                </c:pt>
                <c:pt idx="21">
                  <c:v>165.18122857659597</c:v>
                </c:pt>
                <c:pt idx="22">
                  <c:v>129.70270551737087</c:v>
                </c:pt>
                <c:pt idx="23">
                  <c:v>136.09992160121891</c:v>
                </c:pt>
                <c:pt idx="24">
                  <c:v>149.55070457797154</c:v>
                </c:pt>
                <c:pt idx="25">
                  <c:v>155.85223130001847</c:v>
                </c:pt>
                <c:pt idx="26">
                  <c:v>138.60098927457295</c:v>
                </c:pt>
                <c:pt idx="27">
                  <c:v>79.523542344088895</c:v>
                </c:pt>
                <c:pt idx="28">
                  <c:v>36.698680367270555</c:v>
                </c:pt>
                <c:pt idx="29">
                  <c:v>12.657850032669259</c:v>
                </c:pt>
                <c:pt idx="30">
                  <c:v>41.837650495724546</c:v>
                </c:pt>
                <c:pt idx="31">
                  <c:v>13.88472682234443</c:v>
                </c:pt>
                <c:pt idx="32">
                  <c:v>0.63495280069885141</c:v>
                </c:pt>
                <c:pt idx="33">
                  <c:v>7.7676757711343303</c:v>
                </c:pt>
                <c:pt idx="34">
                  <c:v>8.0726091887714624</c:v>
                </c:pt>
                <c:pt idx="35">
                  <c:v>3.1824017101249158</c:v>
                </c:pt>
                <c:pt idx="36">
                  <c:v>-3.8133651258215551</c:v>
                </c:pt>
                <c:pt idx="37">
                  <c:v>-13.71323102997205</c:v>
                </c:pt>
                <c:pt idx="38">
                  <c:v>-23.500263557647706</c:v>
                </c:pt>
                <c:pt idx="39">
                  <c:v>-21.547580220137984</c:v>
                </c:pt>
                <c:pt idx="40">
                  <c:v>2.8210082261912461</c:v>
                </c:pt>
                <c:pt idx="41">
                  <c:v>-6.2655459715151078</c:v>
                </c:pt>
                <c:pt idx="42">
                  <c:v>-1.5902360636370516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21-43EE-9D92-4B5A26AE2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0073072"/>
        <c:axId val="1170074032"/>
      </c:lineChart>
      <c:catAx>
        <c:axId val="117007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74032"/>
        <c:crosses val="autoZero"/>
        <c:auto val="1"/>
        <c:lblAlgn val="ctr"/>
        <c:lblOffset val="100"/>
        <c:noMultiLvlLbl val="0"/>
      </c:catAx>
      <c:valAx>
        <c:axId val="117007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7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'ANAC (5)'!$A$8</c:f>
              <c:strCache>
                <c:ptCount val="1"/>
                <c:pt idx="0">
                  <c:v>ANAC - Porto Alegre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'ANAC (5)'!$B$7:$AR$7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(5)'!$B$8:$AR$8</c:f>
              <c:numCache>
                <c:formatCode>0.00</c:formatCode>
                <c:ptCount val="43"/>
                <c:pt idx="0">
                  <c:v>-6.3287847279878022</c:v>
                </c:pt>
                <c:pt idx="1">
                  <c:v>-6.8072349368020983</c:v>
                </c:pt>
                <c:pt idx="2">
                  <c:v>10.764464873093793</c:v>
                </c:pt>
                <c:pt idx="3">
                  <c:v>-4.1970822733929714</c:v>
                </c:pt>
                <c:pt idx="4">
                  <c:v>-1.6771640675166011</c:v>
                </c:pt>
                <c:pt idx="5">
                  <c:v>42.621489874372244</c:v>
                </c:pt>
                <c:pt idx="6">
                  <c:v>77.37017280181658</c:v>
                </c:pt>
                <c:pt idx="7">
                  <c:v>149.53734958912469</c:v>
                </c:pt>
                <c:pt idx="8">
                  <c:v>124.5595782825235</c:v>
                </c:pt>
                <c:pt idx="9">
                  <c:v>59.278784199826397</c:v>
                </c:pt>
                <c:pt idx="10">
                  <c:v>53.292371129855432</c:v>
                </c:pt>
                <c:pt idx="11">
                  <c:v>67.198129604468377</c:v>
                </c:pt>
                <c:pt idx="12">
                  <c:v>21.99542242224539</c:v>
                </c:pt>
                <c:pt idx="13">
                  <c:v>48.988399058872915</c:v>
                </c:pt>
                <c:pt idx="14">
                  <c:v>36.65623252912382</c:v>
                </c:pt>
                <c:pt idx="15">
                  <c:v>126.41751962828765</c:v>
                </c:pt>
                <c:pt idx="16">
                  <c:v>155.85577174145641</c:v>
                </c:pt>
                <c:pt idx="17">
                  <c:v>88.175753011330784</c:v>
                </c:pt>
                <c:pt idx="18">
                  <c:v>37.547201497708983</c:v>
                </c:pt>
                <c:pt idx="19">
                  <c:v>7.4071131349241481</c:v>
                </c:pt>
                <c:pt idx="20">
                  <c:v>19.746811798538655</c:v>
                </c:pt>
                <c:pt idx="21">
                  <c:v>13.871718918115739</c:v>
                </c:pt>
                <c:pt idx="22">
                  <c:v>0.28560074039709615</c:v>
                </c:pt>
                <c:pt idx="23">
                  <c:v>1.5320297501172142</c:v>
                </c:pt>
                <c:pt idx="24">
                  <c:v>24.749511659451031</c:v>
                </c:pt>
                <c:pt idx="25">
                  <c:v>2.1352251205491779</c:v>
                </c:pt>
                <c:pt idx="26">
                  <c:v>-4.7552798846881679</c:v>
                </c:pt>
                <c:pt idx="27">
                  <c:v>-27.395246073409819</c:v>
                </c:pt>
                <c:pt idx="28">
                  <c:v>-33.666203485876267</c:v>
                </c:pt>
                <c:pt idx="29">
                  <c:v>-39.091824937451648</c:v>
                </c:pt>
                <c:pt idx="30">
                  <c:v>-18.645900780173019</c:v>
                </c:pt>
                <c:pt idx="31">
                  <c:v>-12.563117361582876</c:v>
                </c:pt>
                <c:pt idx="32">
                  <c:v>-21.923110078616403</c:v>
                </c:pt>
                <c:pt idx="33">
                  <c:v>2.0092252024453083</c:v>
                </c:pt>
                <c:pt idx="34">
                  <c:v>8.5502250745289174</c:v>
                </c:pt>
                <c:pt idx="35">
                  <c:v>5.807319131469213</c:v>
                </c:pt>
                <c:pt idx="36">
                  <c:v>6.4644405392292992</c:v>
                </c:pt>
                <c:pt idx="37">
                  <c:v>16.89088919316508</c:v>
                </c:pt>
                <c:pt idx="38">
                  <c:v>2.7725215996623476</c:v>
                </c:pt>
                <c:pt idx="39">
                  <c:v>14.013266149625391</c:v>
                </c:pt>
                <c:pt idx="40">
                  <c:v>18.265177798143519</c:v>
                </c:pt>
                <c:pt idx="41">
                  <c:v>-4.440196991656653</c:v>
                </c:pt>
                <c:pt idx="42">
                  <c:v>-0.16382524689951827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4B-4171-8434-6825499529A7}"/>
            </c:ext>
          </c:extLst>
        </c:ser>
        <c:ser>
          <c:idx val="1"/>
          <c:order val="1"/>
          <c:tx>
            <c:strRef>
              <c:f>'ANAC (5)'!$A$9</c:f>
              <c:strCache>
                <c:ptCount val="1"/>
                <c:pt idx="0">
                  <c:v>PASSAGEM AÉREA (RS) FGV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'ANAC (5)'!$B$7:$AR$7</c:f>
              <c:strCache>
                <c:ptCount val="43"/>
                <c:pt idx="0">
                  <c:v>12/2020</c:v>
                </c:pt>
                <c:pt idx="1">
                  <c:v>01/2021</c:v>
                </c:pt>
                <c:pt idx="2">
                  <c:v>02/2021</c:v>
                </c:pt>
                <c:pt idx="3">
                  <c:v>03/2021</c:v>
                </c:pt>
                <c:pt idx="4">
                  <c:v>04/2021</c:v>
                </c:pt>
                <c:pt idx="5">
                  <c:v>05/2021</c:v>
                </c:pt>
                <c:pt idx="6">
                  <c:v>06/2021</c:v>
                </c:pt>
                <c:pt idx="7">
                  <c:v>07/2021</c:v>
                </c:pt>
                <c:pt idx="8">
                  <c:v>08/2021</c:v>
                </c:pt>
                <c:pt idx="9">
                  <c:v>09/2021</c:v>
                </c:pt>
                <c:pt idx="10">
                  <c:v>10/2021</c:v>
                </c:pt>
                <c:pt idx="11">
                  <c:v>11/2021</c:v>
                </c:pt>
                <c:pt idx="12">
                  <c:v>12/2021</c:v>
                </c:pt>
                <c:pt idx="13">
                  <c:v>01/2022</c:v>
                </c:pt>
                <c:pt idx="14">
                  <c:v>02/2022</c:v>
                </c:pt>
                <c:pt idx="15">
                  <c:v>03/2022</c:v>
                </c:pt>
                <c:pt idx="16">
                  <c:v>04/2022</c:v>
                </c:pt>
                <c:pt idx="17">
                  <c:v>05/2022</c:v>
                </c:pt>
                <c:pt idx="18">
                  <c:v>06/2022</c:v>
                </c:pt>
                <c:pt idx="19">
                  <c:v>07/2022</c:v>
                </c:pt>
                <c:pt idx="20">
                  <c:v>08/2022</c:v>
                </c:pt>
                <c:pt idx="21">
                  <c:v>09/2022</c:v>
                </c:pt>
                <c:pt idx="22">
                  <c:v>10/2022</c:v>
                </c:pt>
                <c:pt idx="23">
                  <c:v>11/2022</c:v>
                </c:pt>
                <c:pt idx="24">
                  <c:v>12/2022</c:v>
                </c:pt>
                <c:pt idx="25">
                  <c:v>01/2023</c:v>
                </c:pt>
                <c:pt idx="26">
                  <c:v>02/2023</c:v>
                </c:pt>
                <c:pt idx="27">
                  <c:v>03/2023</c:v>
                </c:pt>
                <c:pt idx="28">
                  <c:v>04/2023</c:v>
                </c:pt>
                <c:pt idx="29">
                  <c:v>05/2023</c:v>
                </c:pt>
                <c:pt idx="30">
                  <c:v>06/2023</c:v>
                </c:pt>
                <c:pt idx="31">
                  <c:v>07/2023</c:v>
                </c:pt>
                <c:pt idx="32">
                  <c:v>08/2023</c:v>
                </c:pt>
                <c:pt idx="33">
                  <c:v>09/2023</c:v>
                </c:pt>
                <c:pt idx="34">
                  <c:v>10/2023</c:v>
                </c:pt>
                <c:pt idx="35">
                  <c:v>11/2023</c:v>
                </c:pt>
                <c:pt idx="36">
                  <c:v>12/2023</c:v>
                </c:pt>
                <c:pt idx="37">
                  <c:v>01/2024</c:v>
                </c:pt>
                <c:pt idx="38">
                  <c:v>02/2024</c:v>
                </c:pt>
                <c:pt idx="39">
                  <c:v>03/2024</c:v>
                </c:pt>
                <c:pt idx="40">
                  <c:v>04/2024</c:v>
                </c:pt>
                <c:pt idx="41">
                  <c:v>05/2024</c:v>
                </c:pt>
                <c:pt idx="42">
                  <c:v>06/2024</c:v>
                </c:pt>
              </c:strCache>
            </c:strRef>
          </c:cat>
          <c:val>
            <c:numRef>
              <c:f>'ANAC (5)'!$B$9:$AR$9</c:f>
              <c:numCache>
                <c:formatCode>0.00</c:formatCode>
                <c:ptCount val="43"/>
                <c:pt idx="0">
                  <c:v>2.8995160716553281</c:v>
                </c:pt>
                <c:pt idx="1">
                  <c:v>14.678833022006742</c:v>
                </c:pt>
                <c:pt idx="2">
                  <c:v>13.655704321182572</c:v>
                </c:pt>
                <c:pt idx="3">
                  <c:v>19.678904625737424</c:v>
                </c:pt>
                <c:pt idx="4">
                  <c:v>32.00573170034442</c:v>
                </c:pt>
                <c:pt idx="5">
                  <c:v>50.474295933178091</c:v>
                </c:pt>
                <c:pt idx="6">
                  <c:v>76.412167376048217</c:v>
                </c:pt>
                <c:pt idx="7">
                  <c:v>75.404758444206024</c:v>
                </c:pt>
                <c:pt idx="8">
                  <c:v>56.256937176951197</c:v>
                </c:pt>
                <c:pt idx="9">
                  <c:v>39.406742759061885</c:v>
                </c:pt>
                <c:pt idx="10">
                  <c:v>6.6260206641249209</c:v>
                </c:pt>
                <c:pt idx="11">
                  <c:v>24.105114173660148</c:v>
                </c:pt>
                <c:pt idx="12">
                  <c:v>50.87707225128284</c:v>
                </c:pt>
                <c:pt idx="13">
                  <c:v>54.294069778969956</c:v>
                </c:pt>
                <c:pt idx="14">
                  <c:v>72.762030787188479</c:v>
                </c:pt>
                <c:pt idx="15">
                  <c:v>101.55570258505318</c:v>
                </c:pt>
                <c:pt idx="16">
                  <c:v>166.47013263438296</c:v>
                </c:pt>
                <c:pt idx="17">
                  <c:v>187.84684937436856</c:v>
                </c:pt>
                <c:pt idx="18">
                  <c:v>95.289320488648727</c:v>
                </c:pt>
                <c:pt idx="19">
                  <c:v>85.63609638013348</c:v>
                </c:pt>
                <c:pt idx="20">
                  <c:v>100.89738702057711</c:v>
                </c:pt>
                <c:pt idx="21">
                  <c:v>136.17047225361532</c:v>
                </c:pt>
                <c:pt idx="22">
                  <c:v>112.37349044804121</c:v>
                </c:pt>
                <c:pt idx="23">
                  <c:v>71.648489085305371</c:v>
                </c:pt>
                <c:pt idx="24">
                  <c:v>62.008956191887975</c:v>
                </c:pt>
                <c:pt idx="25">
                  <c:v>40.958110928738265</c:v>
                </c:pt>
                <c:pt idx="26">
                  <c:v>30.730778016687843</c:v>
                </c:pt>
                <c:pt idx="27">
                  <c:v>26.308765230145514</c:v>
                </c:pt>
                <c:pt idx="28">
                  <c:v>-23.194252149056872</c:v>
                </c:pt>
                <c:pt idx="29">
                  <c:v>-24.265379536095168</c:v>
                </c:pt>
                <c:pt idx="30">
                  <c:v>-7.8068911043589821</c:v>
                </c:pt>
                <c:pt idx="31">
                  <c:v>-24.024696314210246</c:v>
                </c:pt>
                <c:pt idx="32">
                  <c:v>-39.53383721446275</c:v>
                </c:pt>
                <c:pt idx="33">
                  <c:v>-32.869938660091456</c:v>
                </c:pt>
                <c:pt idx="34">
                  <c:v>-7.563988329211857</c:v>
                </c:pt>
                <c:pt idx="35">
                  <c:v>17.16995155627037</c:v>
                </c:pt>
                <c:pt idx="36">
                  <c:v>12.354266547307645</c:v>
                </c:pt>
                <c:pt idx="37">
                  <c:v>10.31698341698708</c:v>
                </c:pt>
                <c:pt idx="38">
                  <c:v>9.4433258000289335</c:v>
                </c:pt>
                <c:pt idx="39">
                  <c:v>-16.442105718191968</c:v>
                </c:pt>
                <c:pt idx="40">
                  <c:v>25.106018510331385</c:v>
                </c:pt>
                <c:pt idx="41">
                  <c:v>0.43218075987729865</c:v>
                </c:pt>
                <c:pt idx="42">
                  <c:v>34.549671132932502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4B-4171-8434-682549952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4906368"/>
        <c:axId val="824937088"/>
      </c:lineChart>
      <c:catAx>
        <c:axId val="8249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37088"/>
        <c:crosses val="autoZero"/>
        <c:auto val="1"/>
        <c:lblAlgn val="ctr"/>
        <c:lblOffset val="100"/>
        <c:noMultiLvlLbl val="0"/>
      </c:catAx>
      <c:valAx>
        <c:axId val="8249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0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603250"/>
          </a:xfrm>
          <a:prstGeom prst="rect">
            <a:avLst/>
          </a:prstGeom>
        </p:spPr>
        <p:txBody>
          <a:bodyPr vert="horz" lIns="104150" tIns="52075" rIns="104150" bIns="520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603250"/>
          </a:xfrm>
          <a:prstGeom prst="rect">
            <a:avLst/>
          </a:prstGeom>
        </p:spPr>
        <p:txBody>
          <a:bodyPr vert="horz" lIns="104150" tIns="52075" rIns="104150" bIns="520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F512DC2D-5158-4CD5-9C5E-F5E24A0D253E}" type="datetimeFigureOut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903288"/>
            <a:ext cx="80264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150" tIns="52075" rIns="104150" bIns="52075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088" y="5718175"/>
            <a:ext cx="5610225" cy="5418138"/>
          </a:xfrm>
          <a:prstGeom prst="rect">
            <a:avLst/>
          </a:prstGeom>
        </p:spPr>
        <p:txBody>
          <a:bodyPr vert="horz" lIns="104150" tIns="52075" rIns="104150" bIns="52075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1434763"/>
            <a:ext cx="3038475" cy="603250"/>
          </a:xfrm>
          <a:prstGeom prst="rect">
            <a:avLst/>
          </a:prstGeom>
        </p:spPr>
        <p:txBody>
          <a:bodyPr vert="horz" lIns="104150" tIns="52075" rIns="104150" bIns="520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11434763"/>
            <a:ext cx="3038475" cy="603250"/>
          </a:xfrm>
          <a:prstGeom prst="rect">
            <a:avLst/>
          </a:prstGeom>
        </p:spPr>
        <p:txBody>
          <a:bodyPr vert="horz" lIns="104150" tIns="52075" rIns="104150" bIns="520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3C7C021E-B9F5-4CFF-9BFA-4F8B0F9AE9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34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182855A-0592-477E-AA04-68EDD57C623E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5CF6E41-9C60-44E7-BF1E-75A7C6CFB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D02191C-2C82-4DFE-8B67-561148CBA7DA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CB430D8-E34B-4F24-BFEC-1127FE82FF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40C93B1-7626-4CE8-8150-61D9D2D7C34A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8AC4C87-E1A6-4BD4-89E0-32C6B7CEA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637E561-3266-4E9A-A696-8B8FC4E28183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67CBE5E-CC89-4B3D-BA3F-6C5E9CCF9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884EC58-ADD6-476C-8E25-37A4D5B81A4C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A86CCAF-ABBE-4D94-8648-4E816368D2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4A6FBCD-9990-48F2-8225-6A03226EBE0A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3285415-EA23-47C9-9FAF-4F0BA3AF5F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9B89FF3-B9C6-4085-96A3-EAE3ACE565F3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6E7E6A8-13DF-4FC0-B730-B671116191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F31E27D-3D56-46B9-BAD8-B3DA82CD2664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8156400-9866-4D73-A190-329BB18C3D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7489A85-8517-4FC0-A157-DCD37C491F1C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3BE99E6-472A-42E9-AADC-2D2A24E04E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B5FD293-6396-4002-8F19-61670C821BCD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1AAAD75-1812-49AA-80A1-0E0D09EF37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1AC7BCD-486D-426A-88EB-9DBB015A29F8}" type="datetime1">
              <a:rPr lang="pt-BR"/>
              <a:pPr>
                <a:defRPr/>
              </a:pPr>
              <a:t>17/10/2024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0671954-103A-48F9-A630-673561074F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6"/>
            <a:ext cx="12192000" cy="68566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3" y="6367120"/>
            <a:ext cx="2292961" cy="185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.braz@fgv.b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27491-F03F-4EC3-ABAB-F27F2DB25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464" y="1052736"/>
            <a:ext cx="9505056" cy="5616624"/>
          </a:xfrm>
        </p:spPr>
        <p:txBody>
          <a:bodyPr/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Seminário Qualidade da Informação do Transporte Aéreo 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(ANAC)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Coleta de preços e apuração da variação média do subitem passagens aéreas do IPC/FGV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André Braz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Economista FGV IBRE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Outubro de 2024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0">
            <a:extLst>
              <a:ext uri="{FF2B5EF4-FFF2-40B4-BE49-F238E27FC236}">
                <a16:creationId xmlns:a16="http://schemas.microsoft.com/office/drawing/2014/main" id="{993990F9-1223-448B-A12D-02C67911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16632"/>
            <a:ext cx="72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bg1"/>
                </a:solidFill>
              </a:rPr>
              <a:t>Sumário</a:t>
            </a:r>
            <a:endParaRPr lang="pt-BR" sz="4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23B4C9-2374-4F5F-8ACF-74FFCA1E438E}"/>
              </a:ext>
            </a:extLst>
          </p:cNvPr>
          <p:cNvSpPr txBox="1"/>
          <p:nvPr/>
        </p:nvSpPr>
        <p:spPr>
          <a:xfrm>
            <a:off x="623392" y="1844824"/>
            <a:ext cx="10081120" cy="44999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ANAC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preços das passagens aéreas FGV IBRE (Origem x Destino)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FGV IBRE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dos Preços das Passagens (segundo FGV IBRE)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Comparação de Resultados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b="1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000" b="1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0">
            <a:extLst>
              <a:ext uri="{FF2B5EF4-FFF2-40B4-BE49-F238E27FC236}">
                <a16:creationId xmlns:a16="http://schemas.microsoft.com/office/drawing/2014/main" id="{993990F9-1223-448B-A12D-02C67911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69476"/>
            <a:ext cx="72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ANAC - </a:t>
            </a:r>
            <a:r>
              <a:rPr lang="en-US" sz="2800" b="1" dirty="0" err="1">
                <a:solidFill>
                  <a:schemeClr val="bg1"/>
                </a:solidFill>
              </a:rPr>
              <a:t>Passagens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Aéreas</a:t>
            </a:r>
            <a:endParaRPr lang="pt-BR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23B4C9-2374-4F5F-8ACF-74FFCA1E438E}"/>
              </a:ext>
            </a:extLst>
          </p:cNvPr>
          <p:cNvSpPr txBox="1"/>
          <p:nvPr/>
        </p:nvSpPr>
        <p:spPr>
          <a:xfrm>
            <a:off x="551384" y="836712"/>
            <a:ext cx="9004651" cy="55558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ANAC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Vantagens: </a:t>
            </a:r>
          </a:p>
          <a:p>
            <a:pPr marL="1714500" lvl="3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assentos informado </a:t>
            </a:r>
          </a:p>
          <a:p>
            <a:pPr marL="1714500" lvl="3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diferentes companhias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Desvantagem: </a:t>
            </a:r>
          </a:p>
          <a:p>
            <a:pPr marL="1714500" lvl="3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Defasagem de um mês</a:t>
            </a:r>
          </a:p>
          <a:p>
            <a:pPr marL="1714500" lvl="3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conseguimos replicar a metodologia FGV </a:t>
            </a:r>
          </a:p>
          <a:p>
            <a:pPr marL="2171700" lvl="4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Voos de ida e volta,</a:t>
            </a:r>
          </a:p>
          <a:p>
            <a:pPr marL="2171700" lvl="4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tarifa, </a:t>
            </a:r>
          </a:p>
          <a:p>
            <a:pPr marL="2171700" lvl="4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com 60 dias de antecedência.</a:t>
            </a:r>
          </a:p>
        </p:txBody>
      </p:sp>
    </p:spTree>
    <p:extLst>
      <p:ext uri="{BB962C8B-B14F-4D97-AF65-F5344CB8AC3E}">
        <p14:creationId xmlns:p14="http://schemas.microsoft.com/office/powerpoint/2010/main" val="37384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0">
            <a:extLst>
              <a:ext uri="{FF2B5EF4-FFF2-40B4-BE49-F238E27FC236}">
                <a16:creationId xmlns:a16="http://schemas.microsoft.com/office/drawing/2014/main" id="{993990F9-1223-448B-A12D-02C67911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69476"/>
            <a:ext cx="72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Passagens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Aéreas</a:t>
            </a:r>
            <a:r>
              <a:rPr lang="en-US" sz="2800" b="1" dirty="0">
                <a:solidFill>
                  <a:schemeClr val="bg1"/>
                </a:solidFill>
              </a:rPr>
              <a:t> – </a:t>
            </a:r>
            <a:r>
              <a:rPr lang="en-US" sz="2800" b="1" dirty="0" err="1">
                <a:solidFill>
                  <a:schemeClr val="bg1"/>
                </a:solidFill>
              </a:rPr>
              <a:t>Origem</a:t>
            </a:r>
            <a:r>
              <a:rPr lang="en-US" sz="2800" b="1" dirty="0">
                <a:solidFill>
                  <a:schemeClr val="bg1"/>
                </a:solidFill>
              </a:rPr>
              <a:t> x </a:t>
            </a:r>
            <a:r>
              <a:rPr lang="en-US" sz="2800" b="1" dirty="0" err="1">
                <a:solidFill>
                  <a:schemeClr val="bg1"/>
                </a:solidFill>
              </a:rPr>
              <a:t>Destino</a:t>
            </a:r>
            <a:endParaRPr lang="pt-BR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23B4C9-2374-4F5F-8ACF-74FFCA1E438E}"/>
              </a:ext>
            </a:extLst>
          </p:cNvPr>
          <p:cNvSpPr txBox="1"/>
          <p:nvPr/>
        </p:nvSpPr>
        <p:spPr>
          <a:xfrm>
            <a:off x="4696472" y="2062130"/>
            <a:ext cx="3960440" cy="35150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Caxias do Sul,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 do Iguaçu,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Belém,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Florianópolis,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Curitiba,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 Horizonte,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Branco,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Chapecó,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Luiz, 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4ACAFF-B7D1-483C-82E8-EDE8E0A26778}"/>
              </a:ext>
            </a:extLst>
          </p:cNvPr>
          <p:cNvSpPr txBox="1"/>
          <p:nvPr/>
        </p:nvSpPr>
        <p:spPr>
          <a:xfrm>
            <a:off x="6384032" y="2082412"/>
            <a:ext cx="3168352" cy="32688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Recife,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Canoas,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Goiânia,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Seguro,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Aracaju,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Alegre,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Salvador, 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6EB48B-E410-47F8-8E22-934E7298BC05}"/>
              </a:ext>
            </a:extLst>
          </p:cNvPr>
          <p:cNvSpPr txBox="1"/>
          <p:nvPr/>
        </p:nvSpPr>
        <p:spPr>
          <a:xfrm>
            <a:off x="7896200" y="2086266"/>
            <a:ext cx="3168352" cy="15314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Joinville,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Manaus,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Navegantes,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Brasília, 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Jaguaruna.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5DF79B-CFCA-4D82-0A8E-E37C29EBC7B2}"/>
              </a:ext>
            </a:extLst>
          </p:cNvPr>
          <p:cNvSpPr txBox="1"/>
          <p:nvPr/>
        </p:nvSpPr>
        <p:spPr>
          <a:xfrm>
            <a:off x="1487488" y="2082412"/>
            <a:ext cx="3096344" cy="177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 Horizonte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Alegre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Recife</a:t>
            </a:r>
          </a:p>
          <a:p>
            <a:pPr marL="1257300" lvl="2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8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131C9F-FEE8-4AC5-9188-4A04C86A37C2}"/>
              </a:ext>
            </a:extLst>
          </p:cNvPr>
          <p:cNvSpPr txBox="1"/>
          <p:nvPr/>
        </p:nvSpPr>
        <p:spPr>
          <a:xfrm>
            <a:off x="2351584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Origem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A99AB4-6CD0-3C91-918C-01F4058EFF89}"/>
              </a:ext>
            </a:extLst>
          </p:cNvPr>
          <p:cNvSpPr txBox="1"/>
          <p:nvPr/>
        </p:nvSpPr>
        <p:spPr>
          <a:xfrm>
            <a:off x="5591944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Destino</a:t>
            </a:r>
          </a:p>
        </p:txBody>
      </p:sp>
    </p:spTree>
    <p:extLst>
      <p:ext uri="{BB962C8B-B14F-4D97-AF65-F5344CB8AC3E}">
        <p14:creationId xmlns:p14="http://schemas.microsoft.com/office/powerpoint/2010/main" val="8273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0">
            <a:extLst>
              <a:ext uri="{FF2B5EF4-FFF2-40B4-BE49-F238E27FC236}">
                <a16:creationId xmlns:a16="http://schemas.microsoft.com/office/drawing/2014/main" id="{993990F9-1223-448B-A12D-02C67911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69476"/>
            <a:ext cx="72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Metodologia</a:t>
            </a:r>
            <a:r>
              <a:rPr lang="en-US" sz="2800" b="1" dirty="0">
                <a:solidFill>
                  <a:schemeClr val="bg1"/>
                </a:solidFill>
              </a:rPr>
              <a:t> FGV</a:t>
            </a:r>
            <a:endParaRPr lang="pt-BR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23B4C9-2374-4F5F-8ACF-74FFCA1E438E}"/>
              </a:ext>
            </a:extLst>
          </p:cNvPr>
          <p:cNvSpPr txBox="1"/>
          <p:nvPr/>
        </p:nvSpPr>
        <p:spPr>
          <a:xfrm>
            <a:off x="767408" y="1052736"/>
            <a:ext cx="9004651" cy="82452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 pesquisa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site das principais empresas de aviação do País.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Voos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domésticos.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 e volta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partida todo sábado de uma semana e retorno no domingo da semana seguinte. 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capital de cada um dos estados que integram o IPC FGV.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Destino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capitais dos estados onde estão localizadas as cidades mais visitadas do País, por motivo de turismo. 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de tarifas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Passagens de diversas categorias, incluindo uma bagagem despachada com 23 quilos. São consideradas tanto as tarifas que já incluem o direito a despachar uma bagagem quanto aquelas cujo direito a despachar é adquirido mediante pagamento de valor adicional.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pesquisa é realizada semanalmente e registra, por tipo de tarifa, os valores de ida e volta, incluindo a taxa de embarque, para voos com assentos disponíveis. A coleta é feita com 60 dias de antecedência em relação à data de embarque. 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100" b="1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- </a:t>
            </a:r>
            <a:r>
              <a:rPr lang="pt-BR" sz="1100" spc="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cálculo mensal é feito utilizando a média aritmética simples para determinar o valor total médio das passagens de ida e volta, incluindo a taxa de embarque, para cada tipo de tarifa pesquisada por empresa.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200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200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200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600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000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000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95A499A-6815-57D2-D38D-4F35D5FA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E99E6-472A-42E9-AADC-2D2A24E04E1A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55FF92A-F09E-FF83-4F71-884621FF9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44276"/>
              </p:ext>
            </p:extLst>
          </p:nvPr>
        </p:nvGraphicFramePr>
        <p:xfrm>
          <a:off x="407368" y="1772816"/>
          <a:ext cx="5472608" cy="442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50">
            <a:extLst>
              <a:ext uri="{FF2B5EF4-FFF2-40B4-BE49-F238E27FC236}">
                <a16:creationId xmlns:a16="http://schemas.microsoft.com/office/drawing/2014/main" id="{23E4F887-0EA3-E8B7-5F12-B69FF7B4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58633"/>
            <a:ext cx="9302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Evolução</a:t>
            </a:r>
            <a:r>
              <a:rPr lang="en-US" b="1" dirty="0">
                <a:solidFill>
                  <a:schemeClr val="bg1"/>
                </a:solidFill>
              </a:rPr>
              <a:t> da taxa </a:t>
            </a:r>
            <a:r>
              <a:rPr lang="en-US" b="1" dirty="0" err="1">
                <a:solidFill>
                  <a:schemeClr val="bg1"/>
                </a:solidFill>
              </a:rPr>
              <a:t>interanual</a:t>
            </a:r>
            <a:r>
              <a:rPr lang="en-US" b="1" dirty="0">
                <a:solidFill>
                  <a:schemeClr val="bg1"/>
                </a:solidFill>
              </a:rPr>
              <a:t> (%) e </a:t>
            </a:r>
            <a:r>
              <a:rPr lang="en-US" b="1" dirty="0" err="1">
                <a:solidFill>
                  <a:schemeClr val="bg1"/>
                </a:solidFill>
              </a:rPr>
              <a:t>Evolução</a:t>
            </a:r>
            <a:r>
              <a:rPr lang="en-US" b="1" dirty="0">
                <a:solidFill>
                  <a:schemeClr val="bg1"/>
                </a:solidFill>
              </a:rPr>
              <a:t> do </a:t>
            </a:r>
            <a:r>
              <a:rPr lang="en-US" b="1" dirty="0" err="1">
                <a:solidFill>
                  <a:schemeClr val="bg1"/>
                </a:solidFill>
              </a:rPr>
              <a:t>número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índice</a:t>
            </a:r>
            <a:r>
              <a:rPr lang="en-US" b="1" dirty="0">
                <a:solidFill>
                  <a:schemeClr val="bg1"/>
                </a:solidFill>
              </a:rPr>
              <a:t> (Base: Dez/19 =100)</a:t>
            </a:r>
            <a:endParaRPr lang="pt-BR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1B5E56C-E313-780F-9B53-0D67721551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139798"/>
              </p:ext>
            </p:extLst>
          </p:nvPr>
        </p:nvGraphicFramePr>
        <p:xfrm>
          <a:off x="6398501" y="1808819"/>
          <a:ext cx="5184576" cy="435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2E2EDEB3-8E1D-4C8E-1E18-1F08EE639799}"/>
              </a:ext>
            </a:extLst>
          </p:cNvPr>
          <p:cNvSpPr txBox="1"/>
          <p:nvPr/>
        </p:nvSpPr>
        <p:spPr>
          <a:xfrm>
            <a:off x="609600" y="6233241"/>
            <a:ext cx="3326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Elaboração própria com dados da FGV e ANAC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3CB84B-1DB2-B2D8-8FC4-9FDCD6CBBC55}"/>
              </a:ext>
            </a:extLst>
          </p:cNvPr>
          <p:cNvSpPr txBox="1"/>
          <p:nvPr/>
        </p:nvSpPr>
        <p:spPr>
          <a:xfrm>
            <a:off x="6398500" y="6233241"/>
            <a:ext cx="351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Elaboração própria com dados da FGV e ANAC</a:t>
            </a:r>
          </a:p>
        </p:txBody>
      </p:sp>
    </p:spTree>
    <p:extLst>
      <p:ext uri="{BB962C8B-B14F-4D97-AF65-F5344CB8AC3E}">
        <p14:creationId xmlns:p14="http://schemas.microsoft.com/office/powerpoint/2010/main" val="33528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5434CFC-3C11-9EBF-A2D3-41B7BF690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579146"/>
              </p:ext>
            </p:extLst>
          </p:nvPr>
        </p:nvGraphicFramePr>
        <p:xfrm>
          <a:off x="107715" y="908720"/>
          <a:ext cx="3672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0301181-96C1-C411-A007-94837A854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536749"/>
              </p:ext>
            </p:extLst>
          </p:nvPr>
        </p:nvGraphicFramePr>
        <p:xfrm>
          <a:off x="3935760" y="908720"/>
          <a:ext cx="3672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67B9EE3-BA98-3A95-1796-776B32440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419030"/>
              </p:ext>
            </p:extLst>
          </p:nvPr>
        </p:nvGraphicFramePr>
        <p:xfrm>
          <a:off x="7968208" y="913791"/>
          <a:ext cx="38079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16955C7-F36E-50C5-71BA-903D21F9A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026509"/>
              </p:ext>
            </p:extLst>
          </p:nvPr>
        </p:nvGraphicFramePr>
        <p:xfrm>
          <a:off x="182640" y="3651920"/>
          <a:ext cx="28803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3CD8B3B-F90F-F215-0879-E56715DC3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44071"/>
              </p:ext>
            </p:extLst>
          </p:nvPr>
        </p:nvGraphicFramePr>
        <p:xfrm>
          <a:off x="3071666" y="3651920"/>
          <a:ext cx="2736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A160B3A-9DFE-0F68-446A-8F53EA395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950629"/>
              </p:ext>
            </p:extLst>
          </p:nvPr>
        </p:nvGraphicFramePr>
        <p:xfrm>
          <a:off x="5951986" y="3717032"/>
          <a:ext cx="28620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 Box 2050">
            <a:extLst>
              <a:ext uri="{FF2B5EF4-FFF2-40B4-BE49-F238E27FC236}">
                <a16:creationId xmlns:a16="http://schemas.microsoft.com/office/drawing/2014/main" id="{8906FDB4-E934-AA50-47FB-D7DD9CFBA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69476"/>
            <a:ext cx="72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Evolução</a:t>
            </a:r>
            <a:r>
              <a:rPr lang="en-US" sz="2800" b="1" dirty="0">
                <a:solidFill>
                  <a:schemeClr val="bg1"/>
                </a:solidFill>
              </a:rPr>
              <a:t> da taxa </a:t>
            </a:r>
            <a:r>
              <a:rPr lang="en-US" sz="2800" b="1" dirty="0" err="1">
                <a:solidFill>
                  <a:schemeClr val="bg1"/>
                </a:solidFill>
              </a:rPr>
              <a:t>interanual</a:t>
            </a:r>
            <a:r>
              <a:rPr lang="en-US" sz="2800" b="1" dirty="0">
                <a:solidFill>
                  <a:schemeClr val="bg1"/>
                </a:solidFill>
              </a:rPr>
              <a:t> (%)</a:t>
            </a:r>
            <a:endParaRPr lang="pt-BR" sz="28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44B1999-353A-365E-33F4-C1314C594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50057"/>
              </p:ext>
            </p:extLst>
          </p:nvPr>
        </p:nvGraphicFramePr>
        <p:xfrm>
          <a:off x="8958068" y="3789040"/>
          <a:ext cx="2942528" cy="283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5FAB1366-6549-3C87-24A1-747E61F293A8}"/>
              </a:ext>
            </a:extLst>
          </p:cNvPr>
          <p:cNvSpPr txBox="1"/>
          <p:nvPr/>
        </p:nvSpPr>
        <p:spPr>
          <a:xfrm>
            <a:off x="551248" y="6442303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Elaboração própria com dados da FGV e ANAC</a:t>
            </a:r>
          </a:p>
        </p:txBody>
      </p:sp>
    </p:spTree>
    <p:extLst>
      <p:ext uri="{BB962C8B-B14F-4D97-AF65-F5344CB8AC3E}">
        <p14:creationId xmlns:p14="http://schemas.microsoft.com/office/powerpoint/2010/main" val="7104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5438A77-9EEC-3755-CBB4-A31205F1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E99E6-472A-42E9-AADC-2D2A24E04E1A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71CA62-1476-B668-D874-6FC1F63A04BE}"/>
              </a:ext>
            </a:extLst>
          </p:cNvPr>
          <p:cNvSpPr txBox="1"/>
          <p:nvPr/>
        </p:nvSpPr>
        <p:spPr>
          <a:xfrm>
            <a:off x="2711624" y="256490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Obrigado!</a:t>
            </a:r>
          </a:p>
          <a:p>
            <a:pPr algn="ctr"/>
            <a:r>
              <a:rPr lang="pt-BR" sz="2000" dirty="0"/>
              <a:t>André Braz</a:t>
            </a:r>
          </a:p>
          <a:p>
            <a:pPr algn="ctr"/>
            <a:r>
              <a:rPr lang="pt-BR" sz="2000" dirty="0">
                <a:hlinkClick r:id="rId2"/>
              </a:rPr>
              <a:t>andre.braz@fgv.br</a:t>
            </a:r>
            <a:endParaRPr lang="pt-BR" sz="2000" dirty="0"/>
          </a:p>
          <a:p>
            <a:pPr algn="ctr"/>
            <a:r>
              <a:rPr lang="pt-BR" sz="2000" dirty="0"/>
              <a:t>(21) 99553-2892</a:t>
            </a:r>
          </a:p>
        </p:txBody>
      </p:sp>
    </p:spTree>
    <p:extLst>
      <p:ext uri="{BB962C8B-B14F-4D97-AF65-F5344CB8AC3E}">
        <p14:creationId xmlns:p14="http://schemas.microsoft.com/office/powerpoint/2010/main" val="11963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47108</TotalTime>
  <Words>495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1_Tema do Office</vt:lpstr>
      <vt:lpstr>Seminário Qualidade da Informação do Transporte Aéreo  (ANAC)  Coleta de preços e apuração da variação média do subitem passagens aéreas do IPC/FGV   André Braz Economista FGV IBRE  Outubro de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Mário Sérgio Rocha Gordilho Júnior</cp:lastModifiedBy>
  <cp:revision>2230</cp:revision>
  <dcterms:created xsi:type="dcterms:W3CDTF">2011-05-17T18:20:02Z</dcterms:created>
  <dcterms:modified xsi:type="dcterms:W3CDTF">2024-10-18T19:54:10Z</dcterms:modified>
</cp:coreProperties>
</file>