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308" r:id="rId5"/>
    <p:sldId id="258" r:id="rId6"/>
    <p:sldId id="309" r:id="rId7"/>
    <p:sldId id="310" r:id="rId8"/>
    <p:sldId id="311" r:id="rId9"/>
    <p:sldId id="312" r:id="rId10"/>
    <p:sldId id="314" r:id="rId11"/>
    <p:sldId id="313" r:id="rId12"/>
    <p:sldId id="315" r:id="rId13"/>
    <p:sldId id="259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800" b="1"/>
              <a:t>Ocorrências Por Ano</a:t>
            </a:r>
          </a:p>
        </c:rich>
      </c:tx>
      <c:layout>
        <c:manualLayout>
          <c:xMode val="edge"/>
          <c:yMode val="edge"/>
          <c:x val="0.27231502877223529"/>
          <c:y val="4.2417550997540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6131782598398479E-2"/>
          <c:y val="0.31152846762991598"/>
          <c:w val="0.90286351706036749"/>
          <c:h val="0.581072105570137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Acidentes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round/>
              </a:ln>
              <a:effectLst/>
            </c:spPr>
            <c:trendlineType val="linear"/>
            <c:dispRSqr val="0"/>
            <c:dispEq val="0"/>
          </c:trendline>
          <c:cat>
            <c:numRef>
              <c:f>Planilha1!$B$1:$K$1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Planilha1!$B$2:$K$2</c:f>
              <c:numCache>
                <c:formatCode>0</c:formatCode>
                <c:ptCount val="10"/>
                <c:pt idx="0">
                  <c:v>17</c:v>
                </c:pt>
                <c:pt idx="1">
                  <c:v>18</c:v>
                </c:pt>
                <c:pt idx="2">
                  <c:v>20</c:v>
                </c:pt>
                <c:pt idx="3">
                  <c:v>31</c:v>
                </c:pt>
                <c:pt idx="4">
                  <c:v>29</c:v>
                </c:pt>
                <c:pt idx="5">
                  <c:v>24</c:v>
                </c:pt>
                <c:pt idx="6">
                  <c:v>20</c:v>
                </c:pt>
                <c:pt idx="7">
                  <c:v>17</c:v>
                </c:pt>
                <c:pt idx="8">
                  <c:v>19</c:v>
                </c:pt>
                <c:pt idx="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FB-44B1-851A-681BA8491A50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Incidentes Graves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4"/>
                </a:solidFill>
                <a:round/>
              </a:ln>
              <a:effectLst/>
            </c:spPr>
            <c:trendlineType val="linear"/>
            <c:dispRSqr val="0"/>
            <c:dispEq val="0"/>
          </c:trendline>
          <c:cat>
            <c:numRef>
              <c:f>Planilha1!$B$1:$K$1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Planilha1!$B$3:$K$3</c:f>
              <c:numCache>
                <c:formatCode>0</c:formatCode>
                <c:ptCount val="10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7</c:v>
                </c:pt>
                <c:pt idx="4">
                  <c:v>5</c:v>
                </c:pt>
                <c:pt idx="5">
                  <c:v>9</c:v>
                </c:pt>
                <c:pt idx="6">
                  <c:v>6</c:v>
                </c:pt>
                <c:pt idx="7">
                  <c:v>9</c:v>
                </c:pt>
                <c:pt idx="8">
                  <c:v>6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FB-44B1-851A-681BA8491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377884416"/>
        <c:axId val="318479632"/>
      </c:barChart>
      <c:catAx>
        <c:axId val="37788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79632"/>
        <c:crosses val="autoZero"/>
        <c:auto val="1"/>
        <c:lblAlgn val="ctr"/>
        <c:lblOffset val="100"/>
        <c:noMultiLvlLbl val="0"/>
      </c:catAx>
      <c:valAx>
        <c:axId val="31847963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788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8989572865125746"/>
          <c:y val="0.1590760070553279"/>
          <c:w val="0.3253134267820611"/>
          <c:h val="4.11742837958173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27BAC4-7B73-49C0-A1BE-2A486BC6A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330D86-E0FB-48A6-A6E0-41F16A7B4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7886E1-EF9D-4408-B9CB-08F23301C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8AA9-5447-4E89-91A8-8289E8C0DD7A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8A2D28-04BB-4FA0-BEB9-8B4D31066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B7AC72-AE0C-45C1-B659-478AE6B4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00B8-C6C1-46D7-9ED5-060593C98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80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8A9206-405A-4249-90D6-173207BD7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8796205-732A-4ADC-AB43-90A2BAE73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237786-362B-4BAF-B2E4-DCD33BC1C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8AA9-5447-4E89-91A8-8289E8C0DD7A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46BE25-DC73-45E0-9652-93450597E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EFF59D-52C4-479E-B7A4-50B0B45D9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00B8-C6C1-46D7-9ED5-060593C98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85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3AF7C06-185E-4CE9-A76B-461B5E0D2B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D136D20-BAA1-4FFC-A21C-C5FE14374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D4367B-C882-4F7A-971D-E3885403C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8AA9-5447-4E89-91A8-8289E8C0DD7A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09F3C5-C6AE-4EE9-85EC-3167ECF7D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3D5E8E-8291-4EE5-867F-B19A9473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00B8-C6C1-46D7-9ED5-060593C98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472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>
            <a:extLst>
              <a:ext uri="{FF2B5EF4-FFF2-40B4-BE49-F238E27FC236}">
                <a16:creationId xmlns:a16="http://schemas.microsoft.com/office/drawing/2014/main" id="{377D14BA-C840-452B-B589-A22B0A6CC43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979085" y="897731"/>
            <a:ext cx="8233833" cy="5062538"/>
            <a:chOff x="968" y="536"/>
            <a:chExt cx="3890" cy="3189"/>
          </a:xfrm>
          <a:solidFill>
            <a:srgbClr val="CDCDCD"/>
          </a:solidFill>
        </p:grpSpPr>
        <p:sp>
          <p:nvSpPr>
            <p:cNvPr id="3" name="Freeform 27">
              <a:extLst>
                <a:ext uri="{FF2B5EF4-FFF2-40B4-BE49-F238E27FC236}">
                  <a16:creationId xmlns:a16="http://schemas.microsoft.com/office/drawing/2014/main" id="{F0D7C338-07D7-4171-98DF-D491116FB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1379"/>
              <a:ext cx="222" cy="128"/>
            </a:xfrm>
            <a:custGeom>
              <a:avLst/>
              <a:gdLst/>
              <a:ahLst/>
              <a:cxnLst>
                <a:cxn ang="0">
                  <a:pos x="444" y="194"/>
                </a:cxn>
                <a:cxn ang="0">
                  <a:pos x="28" y="0"/>
                </a:cxn>
                <a:cxn ang="0">
                  <a:pos x="0" y="61"/>
                </a:cxn>
                <a:cxn ang="0">
                  <a:pos x="416" y="255"/>
                </a:cxn>
                <a:cxn ang="0">
                  <a:pos x="444" y="194"/>
                </a:cxn>
              </a:cxnLst>
              <a:rect l="0" t="0" r="r" b="b"/>
              <a:pathLst>
                <a:path w="444" h="255">
                  <a:moveTo>
                    <a:pt x="444" y="194"/>
                  </a:moveTo>
                  <a:lnTo>
                    <a:pt x="28" y="0"/>
                  </a:lnTo>
                  <a:lnTo>
                    <a:pt x="0" y="61"/>
                  </a:lnTo>
                  <a:lnTo>
                    <a:pt x="416" y="255"/>
                  </a:lnTo>
                  <a:lnTo>
                    <a:pt x="444" y="1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4" name="Freeform 28">
              <a:extLst>
                <a:ext uri="{FF2B5EF4-FFF2-40B4-BE49-F238E27FC236}">
                  <a16:creationId xmlns:a16="http://schemas.microsoft.com/office/drawing/2014/main" id="{A7DF4B2E-5739-436D-96CE-FC1657A77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1155"/>
              <a:ext cx="237" cy="237"/>
            </a:xfrm>
            <a:custGeom>
              <a:avLst/>
              <a:gdLst/>
              <a:ahLst/>
              <a:cxnLst>
                <a:cxn ang="0">
                  <a:pos x="244" y="0"/>
                </a:cxn>
                <a:cxn ang="0">
                  <a:pos x="189" y="4"/>
                </a:cxn>
                <a:cxn ang="0">
                  <a:pos x="157" y="14"/>
                </a:cxn>
                <a:cxn ang="0">
                  <a:pos x="117" y="33"/>
                </a:cxn>
                <a:cxn ang="0">
                  <a:pos x="85" y="56"/>
                </a:cxn>
                <a:cxn ang="0">
                  <a:pos x="59" y="81"/>
                </a:cxn>
                <a:cxn ang="0">
                  <a:pos x="41" y="105"/>
                </a:cxn>
                <a:cxn ang="0">
                  <a:pos x="19" y="146"/>
                </a:cxn>
                <a:cxn ang="0">
                  <a:pos x="5" y="191"/>
                </a:cxn>
                <a:cxn ang="0">
                  <a:pos x="0" y="235"/>
                </a:cxn>
                <a:cxn ang="0">
                  <a:pos x="4" y="281"/>
                </a:cxn>
                <a:cxn ang="0">
                  <a:pos x="17" y="323"/>
                </a:cxn>
                <a:cxn ang="0">
                  <a:pos x="38" y="365"/>
                </a:cxn>
                <a:cxn ang="0">
                  <a:pos x="68" y="401"/>
                </a:cxn>
                <a:cxn ang="0">
                  <a:pos x="105" y="433"/>
                </a:cxn>
                <a:cxn ang="0">
                  <a:pos x="147" y="456"/>
                </a:cxn>
                <a:cxn ang="0">
                  <a:pos x="191" y="469"/>
                </a:cxn>
                <a:cxn ang="0">
                  <a:pos x="237" y="474"/>
                </a:cxn>
                <a:cxn ang="0">
                  <a:pos x="283" y="470"/>
                </a:cxn>
                <a:cxn ang="0">
                  <a:pos x="327" y="457"/>
                </a:cxn>
                <a:cxn ang="0">
                  <a:pos x="368" y="437"/>
                </a:cxn>
                <a:cxn ang="0">
                  <a:pos x="404" y="408"/>
                </a:cxn>
                <a:cxn ang="0">
                  <a:pos x="436" y="371"/>
                </a:cxn>
                <a:cxn ang="0">
                  <a:pos x="462" y="322"/>
                </a:cxn>
                <a:cxn ang="0">
                  <a:pos x="473" y="279"/>
                </a:cxn>
                <a:cxn ang="0">
                  <a:pos x="476" y="248"/>
                </a:cxn>
                <a:cxn ang="0">
                  <a:pos x="476" y="216"/>
                </a:cxn>
                <a:cxn ang="0">
                  <a:pos x="469" y="182"/>
                </a:cxn>
                <a:cxn ang="0">
                  <a:pos x="458" y="147"/>
                </a:cxn>
                <a:cxn ang="0">
                  <a:pos x="404" y="198"/>
                </a:cxn>
                <a:cxn ang="0">
                  <a:pos x="411" y="234"/>
                </a:cxn>
                <a:cxn ang="0">
                  <a:pos x="410" y="270"/>
                </a:cxn>
                <a:cxn ang="0">
                  <a:pos x="401" y="305"/>
                </a:cxn>
                <a:cxn ang="0">
                  <a:pos x="385" y="336"/>
                </a:cxn>
                <a:cxn ang="0">
                  <a:pos x="363" y="362"/>
                </a:cxn>
                <a:cxn ang="0">
                  <a:pos x="337" y="382"/>
                </a:cxn>
                <a:cxn ang="0">
                  <a:pos x="308" y="397"/>
                </a:cxn>
                <a:cxn ang="0">
                  <a:pos x="275" y="406"/>
                </a:cxn>
                <a:cxn ang="0">
                  <a:pos x="242" y="409"/>
                </a:cxn>
                <a:cxn ang="0">
                  <a:pos x="208" y="405"/>
                </a:cxn>
                <a:cxn ang="0">
                  <a:pos x="175" y="395"/>
                </a:cxn>
                <a:cxn ang="0">
                  <a:pos x="143" y="378"/>
                </a:cxn>
                <a:cxn ang="0">
                  <a:pos x="115" y="355"/>
                </a:cxn>
                <a:cxn ang="0">
                  <a:pos x="94" y="329"/>
                </a:cxn>
                <a:cxn ang="0">
                  <a:pos x="77" y="298"/>
                </a:cxn>
                <a:cxn ang="0">
                  <a:pos x="68" y="267"/>
                </a:cxn>
                <a:cxn ang="0">
                  <a:pos x="63" y="234"/>
                </a:cxn>
                <a:cxn ang="0">
                  <a:pos x="67" y="202"/>
                </a:cxn>
                <a:cxn ang="0">
                  <a:pos x="76" y="169"/>
                </a:cxn>
                <a:cxn ang="0">
                  <a:pos x="93" y="138"/>
                </a:cxn>
                <a:cxn ang="0">
                  <a:pos x="109" y="117"/>
                </a:cxn>
                <a:cxn ang="0">
                  <a:pos x="145" y="90"/>
                </a:cxn>
                <a:cxn ang="0">
                  <a:pos x="181" y="75"/>
                </a:cxn>
                <a:cxn ang="0">
                  <a:pos x="217" y="67"/>
                </a:cxn>
              </a:cxnLst>
              <a:rect l="0" t="0" r="r" b="b"/>
              <a:pathLst>
                <a:path w="476" h="474">
                  <a:moveTo>
                    <a:pt x="263" y="1"/>
                  </a:moveTo>
                  <a:lnTo>
                    <a:pt x="244" y="0"/>
                  </a:lnTo>
                  <a:lnTo>
                    <a:pt x="219" y="0"/>
                  </a:lnTo>
                  <a:lnTo>
                    <a:pt x="189" y="4"/>
                  </a:lnTo>
                  <a:lnTo>
                    <a:pt x="174" y="8"/>
                  </a:lnTo>
                  <a:lnTo>
                    <a:pt x="157" y="14"/>
                  </a:lnTo>
                  <a:lnTo>
                    <a:pt x="135" y="23"/>
                  </a:lnTo>
                  <a:lnTo>
                    <a:pt x="117" y="33"/>
                  </a:lnTo>
                  <a:lnTo>
                    <a:pt x="99" y="44"/>
                  </a:lnTo>
                  <a:lnTo>
                    <a:pt x="85" y="56"/>
                  </a:lnTo>
                  <a:lnTo>
                    <a:pt x="71" y="69"/>
                  </a:lnTo>
                  <a:lnTo>
                    <a:pt x="59" y="81"/>
                  </a:lnTo>
                  <a:lnTo>
                    <a:pt x="49" y="94"/>
                  </a:lnTo>
                  <a:lnTo>
                    <a:pt x="41" y="105"/>
                  </a:lnTo>
                  <a:lnTo>
                    <a:pt x="29" y="126"/>
                  </a:lnTo>
                  <a:lnTo>
                    <a:pt x="19" y="146"/>
                  </a:lnTo>
                  <a:lnTo>
                    <a:pt x="10" y="168"/>
                  </a:lnTo>
                  <a:lnTo>
                    <a:pt x="5" y="191"/>
                  </a:lnTo>
                  <a:lnTo>
                    <a:pt x="1" y="213"/>
                  </a:lnTo>
                  <a:lnTo>
                    <a:pt x="0" y="235"/>
                  </a:lnTo>
                  <a:lnTo>
                    <a:pt x="1" y="258"/>
                  </a:lnTo>
                  <a:lnTo>
                    <a:pt x="4" y="281"/>
                  </a:lnTo>
                  <a:lnTo>
                    <a:pt x="10" y="303"/>
                  </a:lnTo>
                  <a:lnTo>
                    <a:pt x="17" y="323"/>
                  </a:lnTo>
                  <a:lnTo>
                    <a:pt x="26" y="345"/>
                  </a:lnTo>
                  <a:lnTo>
                    <a:pt x="38" y="365"/>
                  </a:lnTo>
                  <a:lnTo>
                    <a:pt x="51" y="384"/>
                  </a:lnTo>
                  <a:lnTo>
                    <a:pt x="68" y="401"/>
                  </a:lnTo>
                  <a:lnTo>
                    <a:pt x="85" y="418"/>
                  </a:lnTo>
                  <a:lnTo>
                    <a:pt x="105" y="433"/>
                  </a:lnTo>
                  <a:lnTo>
                    <a:pt x="125" y="445"/>
                  </a:lnTo>
                  <a:lnTo>
                    <a:pt x="147" y="456"/>
                  </a:lnTo>
                  <a:lnTo>
                    <a:pt x="169" y="463"/>
                  </a:lnTo>
                  <a:lnTo>
                    <a:pt x="191" y="469"/>
                  </a:lnTo>
                  <a:lnTo>
                    <a:pt x="214" y="472"/>
                  </a:lnTo>
                  <a:lnTo>
                    <a:pt x="237" y="474"/>
                  </a:lnTo>
                  <a:lnTo>
                    <a:pt x="261" y="473"/>
                  </a:lnTo>
                  <a:lnTo>
                    <a:pt x="283" y="470"/>
                  </a:lnTo>
                  <a:lnTo>
                    <a:pt x="305" y="464"/>
                  </a:lnTo>
                  <a:lnTo>
                    <a:pt x="327" y="457"/>
                  </a:lnTo>
                  <a:lnTo>
                    <a:pt x="348" y="448"/>
                  </a:lnTo>
                  <a:lnTo>
                    <a:pt x="368" y="437"/>
                  </a:lnTo>
                  <a:lnTo>
                    <a:pt x="387" y="424"/>
                  </a:lnTo>
                  <a:lnTo>
                    <a:pt x="404" y="408"/>
                  </a:lnTo>
                  <a:lnTo>
                    <a:pt x="420" y="391"/>
                  </a:lnTo>
                  <a:lnTo>
                    <a:pt x="436" y="371"/>
                  </a:lnTo>
                  <a:lnTo>
                    <a:pt x="449" y="348"/>
                  </a:lnTo>
                  <a:lnTo>
                    <a:pt x="462" y="322"/>
                  </a:lnTo>
                  <a:lnTo>
                    <a:pt x="469" y="294"/>
                  </a:lnTo>
                  <a:lnTo>
                    <a:pt x="473" y="279"/>
                  </a:lnTo>
                  <a:lnTo>
                    <a:pt x="476" y="264"/>
                  </a:lnTo>
                  <a:lnTo>
                    <a:pt x="476" y="248"/>
                  </a:lnTo>
                  <a:lnTo>
                    <a:pt x="476" y="232"/>
                  </a:lnTo>
                  <a:lnTo>
                    <a:pt x="476" y="216"/>
                  </a:lnTo>
                  <a:lnTo>
                    <a:pt x="473" y="198"/>
                  </a:lnTo>
                  <a:lnTo>
                    <a:pt x="469" y="182"/>
                  </a:lnTo>
                  <a:lnTo>
                    <a:pt x="465" y="165"/>
                  </a:lnTo>
                  <a:lnTo>
                    <a:pt x="458" y="147"/>
                  </a:lnTo>
                  <a:lnTo>
                    <a:pt x="451" y="130"/>
                  </a:lnTo>
                  <a:lnTo>
                    <a:pt x="404" y="198"/>
                  </a:lnTo>
                  <a:lnTo>
                    <a:pt x="407" y="216"/>
                  </a:lnTo>
                  <a:lnTo>
                    <a:pt x="411" y="234"/>
                  </a:lnTo>
                  <a:lnTo>
                    <a:pt x="412" y="253"/>
                  </a:lnTo>
                  <a:lnTo>
                    <a:pt x="410" y="270"/>
                  </a:lnTo>
                  <a:lnTo>
                    <a:pt x="406" y="287"/>
                  </a:lnTo>
                  <a:lnTo>
                    <a:pt x="401" y="305"/>
                  </a:lnTo>
                  <a:lnTo>
                    <a:pt x="393" y="321"/>
                  </a:lnTo>
                  <a:lnTo>
                    <a:pt x="385" y="336"/>
                  </a:lnTo>
                  <a:lnTo>
                    <a:pt x="375" y="349"/>
                  </a:lnTo>
                  <a:lnTo>
                    <a:pt x="363" y="362"/>
                  </a:lnTo>
                  <a:lnTo>
                    <a:pt x="351" y="373"/>
                  </a:lnTo>
                  <a:lnTo>
                    <a:pt x="337" y="382"/>
                  </a:lnTo>
                  <a:lnTo>
                    <a:pt x="323" y="391"/>
                  </a:lnTo>
                  <a:lnTo>
                    <a:pt x="308" y="397"/>
                  </a:lnTo>
                  <a:lnTo>
                    <a:pt x="291" y="403"/>
                  </a:lnTo>
                  <a:lnTo>
                    <a:pt x="275" y="406"/>
                  </a:lnTo>
                  <a:lnTo>
                    <a:pt x="259" y="408"/>
                  </a:lnTo>
                  <a:lnTo>
                    <a:pt x="242" y="409"/>
                  </a:lnTo>
                  <a:lnTo>
                    <a:pt x="225" y="407"/>
                  </a:lnTo>
                  <a:lnTo>
                    <a:pt x="208" y="405"/>
                  </a:lnTo>
                  <a:lnTo>
                    <a:pt x="191" y="400"/>
                  </a:lnTo>
                  <a:lnTo>
                    <a:pt x="175" y="395"/>
                  </a:lnTo>
                  <a:lnTo>
                    <a:pt x="158" y="387"/>
                  </a:lnTo>
                  <a:lnTo>
                    <a:pt x="143" y="378"/>
                  </a:lnTo>
                  <a:lnTo>
                    <a:pt x="128" y="367"/>
                  </a:lnTo>
                  <a:lnTo>
                    <a:pt x="115" y="355"/>
                  </a:lnTo>
                  <a:lnTo>
                    <a:pt x="104" y="342"/>
                  </a:lnTo>
                  <a:lnTo>
                    <a:pt x="94" y="329"/>
                  </a:lnTo>
                  <a:lnTo>
                    <a:pt x="85" y="313"/>
                  </a:lnTo>
                  <a:lnTo>
                    <a:pt x="77" y="298"/>
                  </a:lnTo>
                  <a:lnTo>
                    <a:pt x="71" y="283"/>
                  </a:lnTo>
                  <a:lnTo>
                    <a:pt x="68" y="267"/>
                  </a:lnTo>
                  <a:lnTo>
                    <a:pt x="64" y="251"/>
                  </a:lnTo>
                  <a:lnTo>
                    <a:pt x="63" y="234"/>
                  </a:lnTo>
                  <a:lnTo>
                    <a:pt x="64" y="218"/>
                  </a:lnTo>
                  <a:lnTo>
                    <a:pt x="67" y="202"/>
                  </a:lnTo>
                  <a:lnTo>
                    <a:pt x="71" y="184"/>
                  </a:lnTo>
                  <a:lnTo>
                    <a:pt x="76" y="169"/>
                  </a:lnTo>
                  <a:lnTo>
                    <a:pt x="83" y="153"/>
                  </a:lnTo>
                  <a:lnTo>
                    <a:pt x="93" y="138"/>
                  </a:lnTo>
                  <a:lnTo>
                    <a:pt x="100" y="127"/>
                  </a:lnTo>
                  <a:lnTo>
                    <a:pt x="109" y="117"/>
                  </a:lnTo>
                  <a:lnTo>
                    <a:pt x="127" y="101"/>
                  </a:lnTo>
                  <a:lnTo>
                    <a:pt x="145" y="90"/>
                  </a:lnTo>
                  <a:lnTo>
                    <a:pt x="163" y="80"/>
                  </a:lnTo>
                  <a:lnTo>
                    <a:pt x="181" y="75"/>
                  </a:lnTo>
                  <a:lnTo>
                    <a:pt x="196" y="70"/>
                  </a:lnTo>
                  <a:lnTo>
                    <a:pt x="217" y="67"/>
                  </a:lnTo>
                  <a:lnTo>
                    <a:pt x="26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5" name="Freeform 29">
              <a:extLst>
                <a:ext uri="{FF2B5EF4-FFF2-40B4-BE49-F238E27FC236}">
                  <a16:creationId xmlns:a16="http://schemas.microsoft.com/office/drawing/2014/main" id="{28617659-1192-493E-989D-0EEA2BF53B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5" y="998"/>
              <a:ext cx="244" cy="245"/>
            </a:xfrm>
            <a:custGeom>
              <a:avLst/>
              <a:gdLst/>
              <a:ahLst/>
              <a:cxnLst>
                <a:cxn ang="0">
                  <a:pos x="490" y="201"/>
                </a:cxn>
                <a:cxn ang="0">
                  <a:pos x="42" y="0"/>
                </a:cxn>
                <a:cxn ang="0">
                  <a:pos x="0" y="42"/>
                </a:cxn>
                <a:cxn ang="0">
                  <a:pos x="202" y="491"/>
                </a:cxn>
                <a:cxn ang="0">
                  <a:pos x="252" y="441"/>
                </a:cxn>
                <a:cxn ang="0">
                  <a:pos x="192" y="308"/>
                </a:cxn>
                <a:cxn ang="0">
                  <a:pos x="308" y="192"/>
                </a:cxn>
                <a:cxn ang="0">
                  <a:pos x="440" y="252"/>
                </a:cxn>
                <a:cxn ang="0">
                  <a:pos x="490" y="201"/>
                </a:cxn>
                <a:cxn ang="0">
                  <a:pos x="165" y="249"/>
                </a:cxn>
                <a:cxn ang="0">
                  <a:pos x="83" y="83"/>
                </a:cxn>
                <a:cxn ang="0">
                  <a:pos x="84" y="81"/>
                </a:cxn>
                <a:cxn ang="0">
                  <a:pos x="249" y="165"/>
                </a:cxn>
                <a:cxn ang="0">
                  <a:pos x="165" y="249"/>
                </a:cxn>
              </a:cxnLst>
              <a:rect l="0" t="0" r="r" b="b"/>
              <a:pathLst>
                <a:path w="490" h="491">
                  <a:moveTo>
                    <a:pt x="490" y="201"/>
                  </a:moveTo>
                  <a:lnTo>
                    <a:pt x="42" y="0"/>
                  </a:lnTo>
                  <a:lnTo>
                    <a:pt x="0" y="42"/>
                  </a:lnTo>
                  <a:lnTo>
                    <a:pt x="202" y="491"/>
                  </a:lnTo>
                  <a:lnTo>
                    <a:pt x="252" y="441"/>
                  </a:lnTo>
                  <a:lnTo>
                    <a:pt x="192" y="308"/>
                  </a:lnTo>
                  <a:lnTo>
                    <a:pt x="308" y="192"/>
                  </a:lnTo>
                  <a:lnTo>
                    <a:pt x="440" y="252"/>
                  </a:lnTo>
                  <a:lnTo>
                    <a:pt x="490" y="201"/>
                  </a:lnTo>
                  <a:close/>
                  <a:moveTo>
                    <a:pt x="165" y="249"/>
                  </a:moveTo>
                  <a:lnTo>
                    <a:pt x="83" y="83"/>
                  </a:lnTo>
                  <a:lnTo>
                    <a:pt x="84" y="81"/>
                  </a:lnTo>
                  <a:lnTo>
                    <a:pt x="249" y="165"/>
                  </a:lnTo>
                  <a:lnTo>
                    <a:pt x="165" y="2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04F4CF2B-5BBB-45D4-AE58-B9E2E20C80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5" y="806"/>
              <a:ext cx="238" cy="239"/>
            </a:xfrm>
            <a:custGeom>
              <a:avLst/>
              <a:gdLst/>
              <a:ahLst/>
              <a:cxnLst>
                <a:cxn ang="0">
                  <a:pos x="398" y="61"/>
                </a:cxn>
                <a:cxn ang="0">
                  <a:pos x="339" y="22"/>
                </a:cxn>
                <a:cxn ang="0">
                  <a:pos x="274" y="2"/>
                </a:cxn>
                <a:cxn ang="0">
                  <a:pos x="204" y="2"/>
                </a:cxn>
                <a:cxn ang="0">
                  <a:pos x="137" y="23"/>
                </a:cxn>
                <a:cxn ang="0">
                  <a:pos x="75" y="65"/>
                </a:cxn>
                <a:cxn ang="0">
                  <a:pos x="30" y="123"/>
                </a:cxn>
                <a:cxn ang="0">
                  <a:pos x="5" y="187"/>
                </a:cxn>
                <a:cxn ang="0">
                  <a:pos x="0" y="255"/>
                </a:cxn>
                <a:cxn ang="0">
                  <a:pos x="14" y="321"/>
                </a:cxn>
                <a:cxn ang="0">
                  <a:pos x="47" y="382"/>
                </a:cxn>
                <a:cxn ang="0">
                  <a:pos x="97" y="431"/>
                </a:cxn>
                <a:cxn ang="0">
                  <a:pos x="158" y="462"/>
                </a:cxn>
                <a:cxn ang="0">
                  <a:pos x="225" y="476"/>
                </a:cxn>
                <a:cxn ang="0">
                  <a:pos x="294" y="470"/>
                </a:cxn>
                <a:cxn ang="0">
                  <a:pos x="361" y="443"/>
                </a:cxn>
                <a:cxn ang="0">
                  <a:pos x="418" y="395"/>
                </a:cxn>
                <a:cxn ang="0">
                  <a:pos x="456" y="335"/>
                </a:cxn>
                <a:cxn ang="0">
                  <a:pos x="475" y="269"/>
                </a:cxn>
                <a:cxn ang="0">
                  <a:pos x="473" y="201"/>
                </a:cxn>
                <a:cxn ang="0">
                  <a:pos x="454" y="136"/>
                </a:cxn>
                <a:cxn ang="0">
                  <a:pos x="377" y="137"/>
                </a:cxn>
                <a:cxn ang="0">
                  <a:pos x="398" y="175"/>
                </a:cxn>
                <a:cxn ang="0">
                  <a:pos x="411" y="220"/>
                </a:cxn>
                <a:cxn ang="0">
                  <a:pos x="411" y="270"/>
                </a:cxn>
                <a:cxn ang="0">
                  <a:pos x="395" y="320"/>
                </a:cxn>
                <a:cxn ang="0">
                  <a:pos x="361" y="366"/>
                </a:cxn>
                <a:cxn ang="0">
                  <a:pos x="309" y="400"/>
                </a:cxn>
                <a:cxn ang="0">
                  <a:pos x="255" y="415"/>
                </a:cxn>
                <a:cxn ang="0">
                  <a:pos x="204" y="410"/>
                </a:cxn>
                <a:cxn ang="0">
                  <a:pos x="159" y="392"/>
                </a:cxn>
                <a:cxn ang="0">
                  <a:pos x="121" y="364"/>
                </a:cxn>
                <a:cxn ang="0">
                  <a:pos x="94" y="330"/>
                </a:cxn>
                <a:cxn ang="0">
                  <a:pos x="74" y="290"/>
                </a:cxn>
                <a:cxn ang="0">
                  <a:pos x="64" y="241"/>
                </a:cxn>
                <a:cxn ang="0">
                  <a:pos x="69" y="191"/>
                </a:cxn>
                <a:cxn ang="0">
                  <a:pos x="89" y="142"/>
                </a:cxn>
                <a:cxn ang="0">
                  <a:pos x="133" y="98"/>
                </a:cxn>
                <a:cxn ang="0">
                  <a:pos x="184" y="70"/>
                </a:cxn>
                <a:cxn ang="0">
                  <a:pos x="237" y="63"/>
                </a:cxn>
                <a:cxn ang="0">
                  <a:pos x="287" y="72"/>
                </a:cxn>
                <a:cxn ang="0">
                  <a:pos x="330" y="93"/>
                </a:cxn>
                <a:cxn ang="0">
                  <a:pos x="366" y="125"/>
                </a:cxn>
              </a:cxnLst>
              <a:rect l="0" t="0" r="r" b="b"/>
              <a:pathLst>
                <a:path w="477" h="476">
                  <a:moveTo>
                    <a:pt x="430" y="95"/>
                  </a:moveTo>
                  <a:lnTo>
                    <a:pt x="414" y="78"/>
                  </a:lnTo>
                  <a:lnTo>
                    <a:pt x="398" y="61"/>
                  </a:lnTo>
                  <a:lnTo>
                    <a:pt x="379" y="45"/>
                  </a:lnTo>
                  <a:lnTo>
                    <a:pt x="360" y="32"/>
                  </a:lnTo>
                  <a:lnTo>
                    <a:pt x="339" y="22"/>
                  </a:lnTo>
                  <a:lnTo>
                    <a:pt x="318" y="13"/>
                  </a:lnTo>
                  <a:lnTo>
                    <a:pt x="295" y="6"/>
                  </a:lnTo>
                  <a:lnTo>
                    <a:pt x="274" y="2"/>
                  </a:lnTo>
                  <a:lnTo>
                    <a:pt x="251" y="0"/>
                  </a:lnTo>
                  <a:lnTo>
                    <a:pt x="228" y="0"/>
                  </a:lnTo>
                  <a:lnTo>
                    <a:pt x="204" y="2"/>
                  </a:lnTo>
                  <a:lnTo>
                    <a:pt x="183" y="6"/>
                  </a:lnTo>
                  <a:lnTo>
                    <a:pt x="160" y="13"/>
                  </a:lnTo>
                  <a:lnTo>
                    <a:pt x="137" y="23"/>
                  </a:lnTo>
                  <a:lnTo>
                    <a:pt x="115" y="35"/>
                  </a:lnTo>
                  <a:lnTo>
                    <a:pt x="95" y="49"/>
                  </a:lnTo>
                  <a:lnTo>
                    <a:pt x="75" y="65"/>
                  </a:lnTo>
                  <a:lnTo>
                    <a:pt x="58" y="82"/>
                  </a:lnTo>
                  <a:lnTo>
                    <a:pt x="43" y="102"/>
                  </a:lnTo>
                  <a:lnTo>
                    <a:pt x="30" y="123"/>
                  </a:lnTo>
                  <a:lnTo>
                    <a:pt x="19" y="143"/>
                  </a:lnTo>
                  <a:lnTo>
                    <a:pt x="11" y="165"/>
                  </a:lnTo>
                  <a:lnTo>
                    <a:pt x="5" y="187"/>
                  </a:lnTo>
                  <a:lnTo>
                    <a:pt x="1" y="209"/>
                  </a:lnTo>
                  <a:lnTo>
                    <a:pt x="0" y="232"/>
                  </a:lnTo>
                  <a:lnTo>
                    <a:pt x="0" y="255"/>
                  </a:lnTo>
                  <a:lnTo>
                    <a:pt x="4" y="278"/>
                  </a:lnTo>
                  <a:lnTo>
                    <a:pt x="7" y="299"/>
                  </a:lnTo>
                  <a:lnTo>
                    <a:pt x="14" y="321"/>
                  </a:lnTo>
                  <a:lnTo>
                    <a:pt x="24" y="343"/>
                  </a:lnTo>
                  <a:lnTo>
                    <a:pt x="35" y="364"/>
                  </a:lnTo>
                  <a:lnTo>
                    <a:pt x="47" y="382"/>
                  </a:lnTo>
                  <a:lnTo>
                    <a:pt x="62" y="400"/>
                  </a:lnTo>
                  <a:lnTo>
                    <a:pt x="78" y="417"/>
                  </a:lnTo>
                  <a:lnTo>
                    <a:pt x="97" y="431"/>
                  </a:lnTo>
                  <a:lnTo>
                    <a:pt x="116" y="444"/>
                  </a:lnTo>
                  <a:lnTo>
                    <a:pt x="136" y="454"/>
                  </a:lnTo>
                  <a:lnTo>
                    <a:pt x="158" y="462"/>
                  </a:lnTo>
                  <a:lnTo>
                    <a:pt x="179" y="469"/>
                  </a:lnTo>
                  <a:lnTo>
                    <a:pt x="202" y="474"/>
                  </a:lnTo>
                  <a:lnTo>
                    <a:pt x="225" y="476"/>
                  </a:lnTo>
                  <a:lnTo>
                    <a:pt x="248" y="476"/>
                  </a:lnTo>
                  <a:lnTo>
                    <a:pt x="271" y="475"/>
                  </a:lnTo>
                  <a:lnTo>
                    <a:pt x="294" y="470"/>
                  </a:lnTo>
                  <a:lnTo>
                    <a:pt x="316" y="463"/>
                  </a:lnTo>
                  <a:lnTo>
                    <a:pt x="339" y="454"/>
                  </a:lnTo>
                  <a:lnTo>
                    <a:pt x="361" y="443"/>
                  </a:lnTo>
                  <a:lnTo>
                    <a:pt x="381" y="429"/>
                  </a:lnTo>
                  <a:lnTo>
                    <a:pt x="401" y="412"/>
                  </a:lnTo>
                  <a:lnTo>
                    <a:pt x="418" y="395"/>
                  </a:lnTo>
                  <a:lnTo>
                    <a:pt x="433" y="375"/>
                  </a:lnTo>
                  <a:lnTo>
                    <a:pt x="445" y="356"/>
                  </a:lnTo>
                  <a:lnTo>
                    <a:pt x="456" y="335"/>
                  </a:lnTo>
                  <a:lnTo>
                    <a:pt x="465" y="314"/>
                  </a:lnTo>
                  <a:lnTo>
                    <a:pt x="470" y="292"/>
                  </a:lnTo>
                  <a:lnTo>
                    <a:pt x="475" y="269"/>
                  </a:lnTo>
                  <a:lnTo>
                    <a:pt x="477" y="246"/>
                  </a:lnTo>
                  <a:lnTo>
                    <a:pt x="477" y="223"/>
                  </a:lnTo>
                  <a:lnTo>
                    <a:pt x="473" y="201"/>
                  </a:lnTo>
                  <a:lnTo>
                    <a:pt x="469" y="178"/>
                  </a:lnTo>
                  <a:lnTo>
                    <a:pt x="463" y="156"/>
                  </a:lnTo>
                  <a:lnTo>
                    <a:pt x="454" y="136"/>
                  </a:lnTo>
                  <a:lnTo>
                    <a:pt x="442" y="115"/>
                  </a:lnTo>
                  <a:lnTo>
                    <a:pt x="430" y="95"/>
                  </a:lnTo>
                  <a:close/>
                  <a:moveTo>
                    <a:pt x="377" y="137"/>
                  </a:moveTo>
                  <a:lnTo>
                    <a:pt x="383" y="149"/>
                  </a:lnTo>
                  <a:lnTo>
                    <a:pt x="391" y="161"/>
                  </a:lnTo>
                  <a:lnTo>
                    <a:pt x="398" y="175"/>
                  </a:lnTo>
                  <a:lnTo>
                    <a:pt x="403" y="189"/>
                  </a:lnTo>
                  <a:lnTo>
                    <a:pt x="407" y="204"/>
                  </a:lnTo>
                  <a:lnTo>
                    <a:pt x="411" y="220"/>
                  </a:lnTo>
                  <a:lnTo>
                    <a:pt x="413" y="237"/>
                  </a:lnTo>
                  <a:lnTo>
                    <a:pt x="413" y="253"/>
                  </a:lnTo>
                  <a:lnTo>
                    <a:pt x="411" y="270"/>
                  </a:lnTo>
                  <a:lnTo>
                    <a:pt x="407" y="286"/>
                  </a:lnTo>
                  <a:lnTo>
                    <a:pt x="402" y="304"/>
                  </a:lnTo>
                  <a:lnTo>
                    <a:pt x="395" y="320"/>
                  </a:lnTo>
                  <a:lnTo>
                    <a:pt x="387" y="335"/>
                  </a:lnTo>
                  <a:lnTo>
                    <a:pt x="375" y="350"/>
                  </a:lnTo>
                  <a:lnTo>
                    <a:pt x="361" y="366"/>
                  </a:lnTo>
                  <a:lnTo>
                    <a:pt x="344" y="380"/>
                  </a:lnTo>
                  <a:lnTo>
                    <a:pt x="326" y="392"/>
                  </a:lnTo>
                  <a:lnTo>
                    <a:pt x="309" y="400"/>
                  </a:lnTo>
                  <a:lnTo>
                    <a:pt x="290" y="407"/>
                  </a:lnTo>
                  <a:lnTo>
                    <a:pt x="273" y="411"/>
                  </a:lnTo>
                  <a:lnTo>
                    <a:pt x="255" y="415"/>
                  </a:lnTo>
                  <a:lnTo>
                    <a:pt x="238" y="415"/>
                  </a:lnTo>
                  <a:lnTo>
                    <a:pt x="222" y="413"/>
                  </a:lnTo>
                  <a:lnTo>
                    <a:pt x="204" y="410"/>
                  </a:lnTo>
                  <a:lnTo>
                    <a:pt x="188" y="405"/>
                  </a:lnTo>
                  <a:lnTo>
                    <a:pt x="173" y="399"/>
                  </a:lnTo>
                  <a:lnTo>
                    <a:pt x="159" y="392"/>
                  </a:lnTo>
                  <a:lnTo>
                    <a:pt x="145" y="383"/>
                  </a:lnTo>
                  <a:lnTo>
                    <a:pt x="133" y="373"/>
                  </a:lnTo>
                  <a:lnTo>
                    <a:pt x="121" y="364"/>
                  </a:lnTo>
                  <a:lnTo>
                    <a:pt x="111" y="354"/>
                  </a:lnTo>
                  <a:lnTo>
                    <a:pt x="101" y="342"/>
                  </a:lnTo>
                  <a:lnTo>
                    <a:pt x="94" y="330"/>
                  </a:lnTo>
                  <a:lnTo>
                    <a:pt x="86" y="318"/>
                  </a:lnTo>
                  <a:lnTo>
                    <a:pt x="80" y="304"/>
                  </a:lnTo>
                  <a:lnTo>
                    <a:pt x="74" y="290"/>
                  </a:lnTo>
                  <a:lnTo>
                    <a:pt x="70" y="273"/>
                  </a:lnTo>
                  <a:lnTo>
                    <a:pt x="66" y="257"/>
                  </a:lnTo>
                  <a:lnTo>
                    <a:pt x="64" y="241"/>
                  </a:lnTo>
                  <a:lnTo>
                    <a:pt x="64" y="225"/>
                  </a:lnTo>
                  <a:lnTo>
                    <a:pt x="65" y="207"/>
                  </a:lnTo>
                  <a:lnTo>
                    <a:pt x="69" y="191"/>
                  </a:lnTo>
                  <a:lnTo>
                    <a:pt x="74" y="175"/>
                  </a:lnTo>
                  <a:lnTo>
                    <a:pt x="81" y="157"/>
                  </a:lnTo>
                  <a:lnTo>
                    <a:pt x="89" y="142"/>
                  </a:lnTo>
                  <a:lnTo>
                    <a:pt x="101" y="126"/>
                  </a:lnTo>
                  <a:lnTo>
                    <a:pt x="115" y="112"/>
                  </a:lnTo>
                  <a:lnTo>
                    <a:pt x="133" y="98"/>
                  </a:lnTo>
                  <a:lnTo>
                    <a:pt x="149" y="86"/>
                  </a:lnTo>
                  <a:lnTo>
                    <a:pt x="166" y="77"/>
                  </a:lnTo>
                  <a:lnTo>
                    <a:pt x="184" y="70"/>
                  </a:lnTo>
                  <a:lnTo>
                    <a:pt x="201" y="66"/>
                  </a:lnTo>
                  <a:lnTo>
                    <a:pt x="218" y="63"/>
                  </a:lnTo>
                  <a:lnTo>
                    <a:pt x="237" y="63"/>
                  </a:lnTo>
                  <a:lnTo>
                    <a:pt x="253" y="64"/>
                  </a:lnTo>
                  <a:lnTo>
                    <a:pt x="269" y="67"/>
                  </a:lnTo>
                  <a:lnTo>
                    <a:pt x="287" y="72"/>
                  </a:lnTo>
                  <a:lnTo>
                    <a:pt x="301" y="78"/>
                  </a:lnTo>
                  <a:lnTo>
                    <a:pt x="316" y="85"/>
                  </a:lnTo>
                  <a:lnTo>
                    <a:pt x="330" y="93"/>
                  </a:lnTo>
                  <a:lnTo>
                    <a:pt x="344" y="103"/>
                  </a:lnTo>
                  <a:lnTo>
                    <a:pt x="355" y="114"/>
                  </a:lnTo>
                  <a:lnTo>
                    <a:pt x="366" y="125"/>
                  </a:lnTo>
                  <a:lnTo>
                    <a:pt x="377" y="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A6808B21-6A5C-46AE-9458-A796ED39BA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5" y="751"/>
              <a:ext cx="89" cy="89"/>
            </a:xfrm>
            <a:custGeom>
              <a:avLst/>
              <a:gdLst/>
              <a:ahLst/>
              <a:cxnLst>
                <a:cxn ang="0">
                  <a:pos x="102" y="139"/>
                </a:cxn>
                <a:cxn ang="0">
                  <a:pos x="82" y="139"/>
                </a:cxn>
                <a:cxn ang="0">
                  <a:pos x="64" y="133"/>
                </a:cxn>
                <a:cxn ang="0">
                  <a:pos x="49" y="120"/>
                </a:cxn>
                <a:cxn ang="0">
                  <a:pos x="40" y="101"/>
                </a:cxn>
                <a:cxn ang="0">
                  <a:pos x="39" y="82"/>
                </a:cxn>
                <a:cxn ang="0">
                  <a:pos x="44" y="63"/>
                </a:cxn>
                <a:cxn ang="0">
                  <a:pos x="58" y="48"/>
                </a:cxn>
                <a:cxn ang="0">
                  <a:pos x="76" y="38"/>
                </a:cxn>
                <a:cxn ang="0">
                  <a:pos x="96" y="38"/>
                </a:cxn>
                <a:cxn ang="0">
                  <a:pos x="114" y="45"/>
                </a:cxn>
                <a:cxn ang="0">
                  <a:pos x="129" y="58"/>
                </a:cxn>
                <a:cxn ang="0">
                  <a:pos x="138" y="76"/>
                </a:cxn>
                <a:cxn ang="0">
                  <a:pos x="139" y="96"/>
                </a:cxn>
                <a:cxn ang="0">
                  <a:pos x="132" y="115"/>
                </a:cxn>
                <a:cxn ang="0">
                  <a:pos x="120" y="130"/>
                </a:cxn>
                <a:cxn ang="0">
                  <a:pos x="128" y="168"/>
                </a:cxn>
                <a:cxn ang="0">
                  <a:pos x="156" y="147"/>
                </a:cxn>
                <a:cxn ang="0">
                  <a:pos x="173" y="117"/>
                </a:cxn>
                <a:cxn ang="0">
                  <a:pos x="178" y="85"/>
                </a:cxn>
                <a:cxn ang="0">
                  <a:pos x="168" y="50"/>
                </a:cxn>
                <a:cxn ang="0">
                  <a:pos x="148" y="22"/>
                </a:cxn>
                <a:cxn ang="0">
                  <a:pos x="118" y="4"/>
                </a:cxn>
                <a:cxn ang="0">
                  <a:pos x="85" y="0"/>
                </a:cxn>
                <a:cxn ang="0">
                  <a:pos x="50" y="10"/>
                </a:cxn>
                <a:cxn ang="0">
                  <a:pos x="22" y="31"/>
                </a:cxn>
                <a:cxn ang="0">
                  <a:pos x="4" y="60"/>
                </a:cxn>
                <a:cxn ang="0">
                  <a:pos x="0" y="94"/>
                </a:cxn>
                <a:cxn ang="0">
                  <a:pos x="10" y="128"/>
                </a:cxn>
                <a:cxn ang="0">
                  <a:pos x="30" y="156"/>
                </a:cxn>
                <a:cxn ang="0">
                  <a:pos x="61" y="173"/>
                </a:cxn>
                <a:cxn ang="0">
                  <a:pos x="93" y="178"/>
                </a:cxn>
                <a:cxn ang="0">
                  <a:pos x="128" y="168"/>
                </a:cxn>
              </a:cxnLst>
              <a:rect l="0" t="0" r="r" b="b"/>
              <a:pathLst>
                <a:path w="178" h="178">
                  <a:moveTo>
                    <a:pt x="112" y="136"/>
                  </a:moveTo>
                  <a:lnTo>
                    <a:pt x="102" y="139"/>
                  </a:lnTo>
                  <a:lnTo>
                    <a:pt x="92" y="140"/>
                  </a:lnTo>
                  <a:lnTo>
                    <a:pt x="82" y="139"/>
                  </a:lnTo>
                  <a:lnTo>
                    <a:pt x="73" y="137"/>
                  </a:lnTo>
                  <a:lnTo>
                    <a:pt x="64" y="133"/>
                  </a:lnTo>
                  <a:lnTo>
                    <a:pt x="56" y="127"/>
                  </a:lnTo>
                  <a:lnTo>
                    <a:pt x="49" y="120"/>
                  </a:lnTo>
                  <a:lnTo>
                    <a:pt x="43" y="110"/>
                  </a:lnTo>
                  <a:lnTo>
                    <a:pt x="40" y="101"/>
                  </a:lnTo>
                  <a:lnTo>
                    <a:pt x="39" y="91"/>
                  </a:lnTo>
                  <a:lnTo>
                    <a:pt x="39" y="82"/>
                  </a:lnTo>
                  <a:lnTo>
                    <a:pt x="41" y="72"/>
                  </a:lnTo>
                  <a:lnTo>
                    <a:pt x="44" y="63"/>
                  </a:lnTo>
                  <a:lnTo>
                    <a:pt x="50" y="54"/>
                  </a:lnTo>
                  <a:lnTo>
                    <a:pt x="58" y="48"/>
                  </a:lnTo>
                  <a:lnTo>
                    <a:pt x="66" y="41"/>
                  </a:lnTo>
                  <a:lnTo>
                    <a:pt x="76" y="38"/>
                  </a:lnTo>
                  <a:lnTo>
                    <a:pt x="86" y="37"/>
                  </a:lnTo>
                  <a:lnTo>
                    <a:pt x="96" y="38"/>
                  </a:lnTo>
                  <a:lnTo>
                    <a:pt x="105" y="40"/>
                  </a:lnTo>
                  <a:lnTo>
                    <a:pt x="114" y="45"/>
                  </a:lnTo>
                  <a:lnTo>
                    <a:pt x="122" y="50"/>
                  </a:lnTo>
                  <a:lnTo>
                    <a:pt x="129" y="58"/>
                  </a:lnTo>
                  <a:lnTo>
                    <a:pt x="133" y="66"/>
                  </a:lnTo>
                  <a:lnTo>
                    <a:pt x="138" y="76"/>
                  </a:lnTo>
                  <a:lnTo>
                    <a:pt x="139" y="86"/>
                  </a:lnTo>
                  <a:lnTo>
                    <a:pt x="139" y="96"/>
                  </a:lnTo>
                  <a:lnTo>
                    <a:pt x="137" y="107"/>
                  </a:lnTo>
                  <a:lnTo>
                    <a:pt x="132" y="115"/>
                  </a:lnTo>
                  <a:lnTo>
                    <a:pt x="128" y="124"/>
                  </a:lnTo>
                  <a:lnTo>
                    <a:pt x="120" y="130"/>
                  </a:lnTo>
                  <a:lnTo>
                    <a:pt x="112" y="136"/>
                  </a:lnTo>
                  <a:close/>
                  <a:moveTo>
                    <a:pt x="128" y="168"/>
                  </a:moveTo>
                  <a:lnTo>
                    <a:pt x="143" y="160"/>
                  </a:lnTo>
                  <a:lnTo>
                    <a:pt x="156" y="147"/>
                  </a:lnTo>
                  <a:lnTo>
                    <a:pt x="166" y="134"/>
                  </a:lnTo>
                  <a:lnTo>
                    <a:pt x="173" y="117"/>
                  </a:lnTo>
                  <a:lnTo>
                    <a:pt x="177" y="101"/>
                  </a:lnTo>
                  <a:lnTo>
                    <a:pt x="178" y="85"/>
                  </a:lnTo>
                  <a:lnTo>
                    <a:pt x="176" y="66"/>
                  </a:lnTo>
                  <a:lnTo>
                    <a:pt x="168" y="50"/>
                  </a:lnTo>
                  <a:lnTo>
                    <a:pt x="160" y="35"/>
                  </a:lnTo>
                  <a:lnTo>
                    <a:pt x="148" y="22"/>
                  </a:lnTo>
                  <a:lnTo>
                    <a:pt x="133" y="12"/>
                  </a:lnTo>
                  <a:lnTo>
                    <a:pt x="118" y="4"/>
                  </a:lnTo>
                  <a:lnTo>
                    <a:pt x="101" y="1"/>
                  </a:lnTo>
                  <a:lnTo>
                    <a:pt x="85" y="0"/>
                  </a:lnTo>
                  <a:lnTo>
                    <a:pt x="67" y="2"/>
                  </a:lnTo>
                  <a:lnTo>
                    <a:pt x="50" y="10"/>
                  </a:lnTo>
                  <a:lnTo>
                    <a:pt x="35" y="19"/>
                  </a:lnTo>
                  <a:lnTo>
                    <a:pt x="22" y="31"/>
                  </a:lnTo>
                  <a:lnTo>
                    <a:pt x="12" y="45"/>
                  </a:lnTo>
                  <a:lnTo>
                    <a:pt x="4" y="60"/>
                  </a:lnTo>
                  <a:lnTo>
                    <a:pt x="1" y="76"/>
                  </a:lnTo>
                  <a:lnTo>
                    <a:pt x="0" y="94"/>
                  </a:lnTo>
                  <a:lnTo>
                    <a:pt x="3" y="111"/>
                  </a:lnTo>
                  <a:lnTo>
                    <a:pt x="10" y="128"/>
                  </a:lnTo>
                  <a:lnTo>
                    <a:pt x="18" y="143"/>
                  </a:lnTo>
                  <a:lnTo>
                    <a:pt x="30" y="156"/>
                  </a:lnTo>
                  <a:lnTo>
                    <a:pt x="44" y="166"/>
                  </a:lnTo>
                  <a:lnTo>
                    <a:pt x="61" y="173"/>
                  </a:lnTo>
                  <a:lnTo>
                    <a:pt x="76" y="177"/>
                  </a:lnTo>
                  <a:lnTo>
                    <a:pt x="93" y="178"/>
                  </a:lnTo>
                  <a:lnTo>
                    <a:pt x="112" y="175"/>
                  </a:lnTo>
                  <a:lnTo>
                    <a:pt x="128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8" name="Freeform 32">
              <a:extLst>
                <a:ext uri="{FF2B5EF4-FFF2-40B4-BE49-F238E27FC236}">
                  <a16:creationId xmlns:a16="http://schemas.microsoft.com/office/drawing/2014/main" id="{5B941BB1-F83A-4CAC-BF2C-790A4E99F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2" y="575"/>
              <a:ext cx="238" cy="238"/>
            </a:xfrm>
            <a:custGeom>
              <a:avLst/>
              <a:gdLst/>
              <a:ahLst/>
              <a:cxnLst>
                <a:cxn ang="0">
                  <a:pos x="452" y="133"/>
                </a:cxn>
                <a:cxn ang="0">
                  <a:pos x="413" y="75"/>
                </a:cxn>
                <a:cxn ang="0">
                  <a:pos x="360" y="33"/>
                </a:cxn>
                <a:cxn ang="0">
                  <a:pos x="297" y="8"/>
                </a:cxn>
                <a:cxn ang="0">
                  <a:pos x="226" y="0"/>
                </a:cxn>
                <a:cxn ang="0">
                  <a:pos x="152" y="18"/>
                </a:cxn>
                <a:cxn ang="0">
                  <a:pos x="89" y="54"/>
                </a:cxn>
                <a:cxn ang="0">
                  <a:pos x="42" y="105"/>
                </a:cxn>
                <a:cxn ang="0">
                  <a:pos x="11" y="165"/>
                </a:cxn>
                <a:cxn ang="0">
                  <a:pos x="0" y="233"/>
                </a:cxn>
                <a:cxn ang="0">
                  <a:pos x="8" y="301"/>
                </a:cxn>
                <a:cxn ang="0">
                  <a:pos x="36" y="365"/>
                </a:cxn>
                <a:cxn ang="0">
                  <a:pos x="80" y="416"/>
                </a:cxn>
                <a:cxn ang="0">
                  <a:pos x="136" y="455"/>
                </a:cxn>
                <a:cxn ang="0">
                  <a:pos x="203" y="475"/>
                </a:cxn>
                <a:cxn ang="0">
                  <a:pos x="275" y="474"/>
                </a:cxn>
                <a:cxn ang="0">
                  <a:pos x="347" y="452"/>
                </a:cxn>
                <a:cxn ang="0">
                  <a:pos x="404" y="411"/>
                </a:cxn>
                <a:cxn ang="0">
                  <a:pos x="446" y="355"/>
                </a:cxn>
                <a:cxn ang="0">
                  <a:pos x="470" y="292"/>
                </a:cxn>
                <a:cxn ang="0">
                  <a:pos x="477" y="224"/>
                </a:cxn>
                <a:cxn ang="0">
                  <a:pos x="405" y="197"/>
                </a:cxn>
                <a:cxn ang="0">
                  <a:pos x="411" y="239"/>
                </a:cxn>
                <a:cxn ang="0">
                  <a:pos x="405" y="287"/>
                </a:cxn>
                <a:cxn ang="0">
                  <a:pos x="387" y="333"/>
                </a:cxn>
                <a:cxn ang="0">
                  <a:pos x="354" y="373"/>
                </a:cxn>
                <a:cxn ang="0">
                  <a:pos x="304" y="403"/>
                </a:cxn>
                <a:cxn ang="0">
                  <a:pos x="243" y="416"/>
                </a:cxn>
                <a:cxn ang="0">
                  <a:pos x="188" y="409"/>
                </a:cxn>
                <a:cxn ang="0">
                  <a:pos x="144" y="385"/>
                </a:cxn>
                <a:cxn ang="0">
                  <a:pos x="108" y="351"/>
                </a:cxn>
                <a:cxn ang="0">
                  <a:pos x="83" y="311"/>
                </a:cxn>
                <a:cxn ang="0">
                  <a:pos x="70" y="270"/>
                </a:cxn>
                <a:cxn ang="0">
                  <a:pos x="68" y="224"/>
                </a:cxn>
                <a:cxn ang="0">
                  <a:pos x="76" y="176"/>
                </a:cxn>
                <a:cxn ang="0">
                  <a:pos x="99" y="132"/>
                </a:cxn>
                <a:cxn ang="0">
                  <a:pos x="137" y="94"/>
                </a:cxn>
                <a:cxn ang="0">
                  <a:pos x="192" y="69"/>
                </a:cxn>
                <a:cxn ang="0">
                  <a:pos x="251" y="62"/>
                </a:cxn>
                <a:cxn ang="0">
                  <a:pos x="302" y="75"/>
                </a:cxn>
                <a:cxn ang="0">
                  <a:pos x="345" y="102"/>
                </a:cxn>
                <a:cxn ang="0">
                  <a:pos x="378" y="139"/>
                </a:cxn>
                <a:cxn ang="0">
                  <a:pos x="400" y="182"/>
                </a:cxn>
              </a:cxnLst>
              <a:rect l="0" t="0" r="r" b="b"/>
              <a:pathLst>
                <a:path w="477" h="477">
                  <a:moveTo>
                    <a:pt x="469" y="178"/>
                  </a:moveTo>
                  <a:lnTo>
                    <a:pt x="462" y="156"/>
                  </a:lnTo>
                  <a:lnTo>
                    <a:pt x="452" y="133"/>
                  </a:lnTo>
                  <a:lnTo>
                    <a:pt x="441" y="113"/>
                  </a:lnTo>
                  <a:lnTo>
                    <a:pt x="427" y="94"/>
                  </a:lnTo>
                  <a:lnTo>
                    <a:pt x="413" y="75"/>
                  </a:lnTo>
                  <a:lnTo>
                    <a:pt x="396" y="60"/>
                  </a:lnTo>
                  <a:lnTo>
                    <a:pt x="379" y="46"/>
                  </a:lnTo>
                  <a:lnTo>
                    <a:pt x="360" y="33"/>
                  </a:lnTo>
                  <a:lnTo>
                    <a:pt x="340" y="22"/>
                  </a:lnTo>
                  <a:lnTo>
                    <a:pt x="318" y="14"/>
                  </a:lnTo>
                  <a:lnTo>
                    <a:pt x="297" y="8"/>
                  </a:lnTo>
                  <a:lnTo>
                    <a:pt x="273" y="4"/>
                  </a:lnTo>
                  <a:lnTo>
                    <a:pt x="250" y="0"/>
                  </a:lnTo>
                  <a:lnTo>
                    <a:pt x="226" y="0"/>
                  </a:lnTo>
                  <a:lnTo>
                    <a:pt x="201" y="4"/>
                  </a:lnTo>
                  <a:lnTo>
                    <a:pt x="176" y="9"/>
                  </a:lnTo>
                  <a:lnTo>
                    <a:pt x="152" y="18"/>
                  </a:lnTo>
                  <a:lnTo>
                    <a:pt x="128" y="27"/>
                  </a:lnTo>
                  <a:lnTo>
                    <a:pt x="108" y="39"/>
                  </a:lnTo>
                  <a:lnTo>
                    <a:pt x="89" y="54"/>
                  </a:lnTo>
                  <a:lnTo>
                    <a:pt x="72" y="69"/>
                  </a:lnTo>
                  <a:lnTo>
                    <a:pt x="56" y="86"/>
                  </a:lnTo>
                  <a:lnTo>
                    <a:pt x="42" y="105"/>
                  </a:lnTo>
                  <a:lnTo>
                    <a:pt x="30" y="123"/>
                  </a:lnTo>
                  <a:lnTo>
                    <a:pt x="20" y="144"/>
                  </a:lnTo>
                  <a:lnTo>
                    <a:pt x="11" y="165"/>
                  </a:lnTo>
                  <a:lnTo>
                    <a:pt x="6" y="187"/>
                  </a:lnTo>
                  <a:lnTo>
                    <a:pt x="1" y="210"/>
                  </a:lnTo>
                  <a:lnTo>
                    <a:pt x="0" y="233"/>
                  </a:lnTo>
                  <a:lnTo>
                    <a:pt x="0" y="254"/>
                  </a:lnTo>
                  <a:lnTo>
                    <a:pt x="4" y="278"/>
                  </a:lnTo>
                  <a:lnTo>
                    <a:pt x="8" y="301"/>
                  </a:lnTo>
                  <a:lnTo>
                    <a:pt x="14" y="323"/>
                  </a:lnTo>
                  <a:lnTo>
                    <a:pt x="24" y="344"/>
                  </a:lnTo>
                  <a:lnTo>
                    <a:pt x="36" y="365"/>
                  </a:lnTo>
                  <a:lnTo>
                    <a:pt x="49" y="384"/>
                  </a:lnTo>
                  <a:lnTo>
                    <a:pt x="63" y="401"/>
                  </a:lnTo>
                  <a:lnTo>
                    <a:pt x="80" y="416"/>
                  </a:lnTo>
                  <a:lnTo>
                    <a:pt x="97" y="431"/>
                  </a:lnTo>
                  <a:lnTo>
                    <a:pt x="116" y="444"/>
                  </a:lnTo>
                  <a:lnTo>
                    <a:pt x="136" y="455"/>
                  </a:lnTo>
                  <a:lnTo>
                    <a:pt x="158" y="463"/>
                  </a:lnTo>
                  <a:lnTo>
                    <a:pt x="179" y="470"/>
                  </a:lnTo>
                  <a:lnTo>
                    <a:pt x="203" y="475"/>
                  </a:lnTo>
                  <a:lnTo>
                    <a:pt x="226" y="477"/>
                  </a:lnTo>
                  <a:lnTo>
                    <a:pt x="251" y="477"/>
                  </a:lnTo>
                  <a:lnTo>
                    <a:pt x="275" y="474"/>
                  </a:lnTo>
                  <a:lnTo>
                    <a:pt x="300" y="469"/>
                  </a:lnTo>
                  <a:lnTo>
                    <a:pt x="324" y="462"/>
                  </a:lnTo>
                  <a:lnTo>
                    <a:pt x="347" y="452"/>
                  </a:lnTo>
                  <a:lnTo>
                    <a:pt x="367" y="439"/>
                  </a:lnTo>
                  <a:lnTo>
                    <a:pt x="387" y="426"/>
                  </a:lnTo>
                  <a:lnTo>
                    <a:pt x="404" y="411"/>
                  </a:lnTo>
                  <a:lnTo>
                    <a:pt x="419" y="393"/>
                  </a:lnTo>
                  <a:lnTo>
                    <a:pt x="433" y="375"/>
                  </a:lnTo>
                  <a:lnTo>
                    <a:pt x="446" y="355"/>
                  </a:lnTo>
                  <a:lnTo>
                    <a:pt x="456" y="336"/>
                  </a:lnTo>
                  <a:lnTo>
                    <a:pt x="465" y="314"/>
                  </a:lnTo>
                  <a:lnTo>
                    <a:pt x="470" y="292"/>
                  </a:lnTo>
                  <a:lnTo>
                    <a:pt x="475" y="270"/>
                  </a:lnTo>
                  <a:lnTo>
                    <a:pt x="477" y="248"/>
                  </a:lnTo>
                  <a:lnTo>
                    <a:pt x="477" y="224"/>
                  </a:lnTo>
                  <a:lnTo>
                    <a:pt x="474" y="201"/>
                  </a:lnTo>
                  <a:lnTo>
                    <a:pt x="469" y="178"/>
                  </a:lnTo>
                  <a:close/>
                  <a:moveTo>
                    <a:pt x="405" y="197"/>
                  </a:moveTo>
                  <a:lnTo>
                    <a:pt x="407" y="210"/>
                  </a:lnTo>
                  <a:lnTo>
                    <a:pt x="409" y="224"/>
                  </a:lnTo>
                  <a:lnTo>
                    <a:pt x="411" y="239"/>
                  </a:lnTo>
                  <a:lnTo>
                    <a:pt x="409" y="254"/>
                  </a:lnTo>
                  <a:lnTo>
                    <a:pt x="408" y="271"/>
                  </a:lnTo>
                  <a:lnTo>
                    <a:pt x="405" y="287"/>
                  </a:lnTo>
                  <a:lnTo>
                    <a:pt x="401" y="302"/>
                  </a:lnTo>
                  <a:lnTo>
                    <a:pt x="394" y="317"/>
                  </a:lnTo>
                  <a:lnTo>
                    <a:pt x="387" y="333"/>
                  </a:lnTo>
                  <a:lnTo>
                    <a:pt x="377" y="348"/>
                  </a:lnTo>
                  <a:lnTo>
                    <a:pt x="366" y="361"/>
                  </a:lnTo>
                  <a:lnTo>
                    <a:pt x="354" y="373"/>
                  </a:lnTo>
                  <a:lnTo>
                    <a:pt x="339" y="385"/>
                  </a:lnTo>
                  <a:lnTo>
                    <a:pt x="323" y="394"/>
                  </a:lnTo>
                  <a:lnTo>
                    <a:pt x="304" y="403"/>
                  </a:lnTo>
                  <a:lnTo>
                    <a:pt x="284" y="410"/>
                  </a:lnTo>
                  <a:lnTo>
                    <a:pt x="263" y="414"/>
                  </a:lnTo>
                  <a:lnTo>
                    <a:pt x="243" y="416"/>
                  </a:lnTo>
                  <a:lnTo>
                    <a:pt x="224" y="416"/>
                  </a:lnTo>
                  <a:lnTo>
                    <a:pt x="205" y="413"/>
                  </a:lnTo>
                  <a:lnTo>
                    <a:pt x="188" y="409"/>
                  </a:lnTo>
                  <a:lnTo>
                    <a:pt x="172" y="402"/>
                  </a:lnTo>
                  <a:lnTo>
                    <a:pt x="158" y="394"/>
                  </a:lnTo>
                  <a:lnTo>
                    <a:pt x="144" y="385"/>
                  </a:lnTo>
                  <a:lnTo>
                    <a:pt x="129" y="375"/>
                  </a:lnTo>
                  <a:lnTo>
                    <a:pt x="119" y="363"/>
                  </a:lnTo>
                  <a:lnTo>
                    <a:pt x="108" y="351"/>
                  </a:lnTo>
                  <a:lnTo>
                    <a:pt x="97" y="338"/>
                  </a:lnTo>
                  <a:lnTo>
                    <a:pt x="89" y="325"/>
                  </a:lnTo>
                  <a:lnTo>
                    <a:pt x="83" y="311"/>
                  </a:lnTo>
                  <a:lnTo>
                    <a:pt x="76" y="298"/>
                  </a:lnTo>
                  <a:lnTo>
                    <a:pt x="72" y="284"/>
                  </a:lnTo>
                  <a:lnTo>
                    <a:pt x="70" y="270"/>
                  </a:lnTo>
                  <a:lnTo>
                    <a:pt x="68" y="254"/>
                  </a:lnTo>
                  <a:lnTo>
                    <a:pt x="67" y="240"/>
                  </a:lnTo>
                  <a:lnTo>
                    <a:pt x="68" y="224"/>
                  </a:lnTo>
                  <a:lnTo>
                    <a:pt x="69" y="209"/>
                  </a:lnTo>
                  <a:lnTo>
                    <a:pt x="72" y="192"/>
                  </a:lnTo>
                  <a:lnTo>
                    <a:pt x="76" y="176"/>
                  </a:lnTo>
                  <a:lnTo>
                    <a:pt x="83" y="161"/>
                  </a:lnTo>
                  <a:lnTo>
                    <a:pt x="89" y="146"/>
                  </a:lnTo>
                  <a:lnTo>
                    <a:pt x="99" y="132"/>
                  </a:lnTo>
                  <a:lnTo>
                    <a:pt x="111" y="118"/>
                  </a:lnTo>
                  <a:lnTo>
                    <a:pt x="123" y="105"/>
                  </a:lnTo>
                  <a:lnTo>
                    <a:pt x="137" y="94"/>
                  </a:lnTo>
                  <a:lnTo>
                    <a:pt x="154" y="83"/>
                  </a:lnTo>
                  <a:lnTo>
                    <a:pt x="172" y="75"/>
                  </a:lnTo>
                  <a:lnTo>
                    <a:pt x="192" y="69"/>
                  </a:lnTo>
                  <a:lnTo>
                    <a:pt x="213" y="64"/>
                  </a:lnTo>
                  <a:lnTo>
                    <a:pt x="233" y="62"/>
                  </a:lnTo>
                  <a:lnTo>
                    <a:pt x="251" y="62"/>
                  </a:lnTo>
                  <a:lnTo>
                    <a:pt x="268" y="64"/>
                  </a:lnTo>
                  <a:lnTo>
                    <a:pt x="287" y="69"/>
                  </a:lnTo>
                  <a:lnTo>
                    <a:pt x="302" y="75"/>
                  </a:lnTo>
                  <a:lnTo>
                    <a:pt x="318" y="83"/>
                  </a:lnTo>
                  <a:lnTo>
                    <a:pt x="332" y="92"/>
                  </a:lnTo>
                  <a:lnTo>
                    <a:pt x="345" y="102"/>
                  </a:lnTo>
                  <a:lnTo>
                    <a:pt x="357" y="114"/>
                  </a:lnTo>
                  <a:lnTo>
                    <a:pt x="368" y="126"/>
                  </a:lnTo>
                  <a:lnTo>
                    <a:pt x="378" y="139"/>
                  </a:lnTo>
                  <a:lnTo>
                    <a:pt x="387" y="153"/>
                  </a:lnTo>
                  <a:lnTo>
                    <a:pt x="394" y="168"/>
                  </a:lnTo>
                  <a:lnTo>
                    <a:pt x="400" y="182"/>
                  </a:lnTo>
                  <a:lnTo>
                    <a:pt x="405" y="1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9" name="Freeform 33">
              <a:extLst>
                <a:ext uri="{FF2B5EF4-FFF2-40B4-BE49-F238E27FC236}">
                  <a16:creationId xmlns:a16="http://schemas.microsoft.com/office/drawing/2014/main" id="{08433AA6-2502-4E28-AC55-DF0F0B3B17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2" y="538"/>
              <a:ext cx="204" cy="236"/>
            </a:xfrm>
            <a:custGeom>
              <a:avLst/>
              <a:gdLst/>
              <a:ahLst/>
              <a:cxnLst>
                <a:cxn ang="0">
                  <a:pos x="407" y="445"/>
                </a:cxn>
                <a:cxn ang="0">
                  <a:pos x="202" y="0"/>
                </a:cxn>
                <a:cxn ang="0">
                  <a:pos x="142" y="4"/>
                </a:cxn>
                <a:cxn ang="0">
                  <a:pos x="0" y="473"/>
                </a:cxn>
                <a:cxn ang="0">
                  <a:pos x="70" y="467"/>
                </a:cxn>
                <a:cxn ang="0">
                  <a:pos x="112" y="330"/>
                </a:cxn>
                <a:cxn ang="0">
                  <a:pos x="276" y="319"/>
                </a:cxn>
                <a:cxn ang="0">
                  <a:pos x="336" y="450"/>
                </a:cxn>
                <a:cxn ang="0">
                  <a:pos x="407" y="445"/>
                </a:cxn>
                <a:cxn ang="0">
                  <a:pos x="131" y="267"/>
                </a:cxn>
                <a:cxn ang="0">
                  <a:pos x="177" y="87"/>
                </a:cxn>
                <a:cxn ang="0">
                  <a:pos x="178" y="87"/>
                </a:cxn>
                <a:cxn ang="0">
                  <a:pos x="249" y="259"/>
                </a:cxn>
                <a:cxn ang="0">
                  <a:pos x="131" y="267"/>
                </a:cxn>
              </a:cxnLst>
              <a:rect l="0" t="0" r="r" b="b"/>
              <a:pathLst>
                <a:path w="407" h="473">
                  <a:moveTo>
                    <a:pt x="407" y="445"/>
                  </a:moveTo>
                  <a:lnTo>
                    <a:pt x="202" y="0"/>
                  </a:lnTo>
                  <a:lnTo>
                    <a:pt x="142" y="4"/>
                  </a:lnTo>
                  <a:lnTo>
                    <a:pt x="0" y="473"/>
                  </a:lnTo>
                  <a:lnTo>
                    <a:pt x="70" y="467"/>
                  </a:lnTo>
                  <a:lnTo>
                    <a:pt x="112" y="330"/>
                  </a:lnTo>
                  <a:lnTo>
                    <a:pt x="276" y="319"/>
                  </a:lnTo>
                  <a:lnTo>
                    <a:pt x="336" y="450"/>
                  </a:lnTo>
                  <a:lnTo>
                    <a:pt x="407" y="445"/>
                  </a:lnTo>
                  <a:close/>
                  <a:moveTo>
                    <a:pt x="131" y="267"/>
                  </a:moveTo>
                  <a:lnTo>
                    <a:pt x="177" y="87"/>
                  </a:lnTo>
                  <a:lnTo>
                    <a:pt x="178" y="87"/>
                  </a:lnTo>
                  <a:lnTo>
                    <a:pt x="249" y="259"/>
                  </a:lnTo>
                  <a:lnTo>
                    <a:pt x="131" y="2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10" name="Freeform 34">
              <a:extLst>
                <a:ext uri="{FF2B5EF4-FFF2-40B4-BE49-F238E27FC236}">
                  <a16:creationId xmlns:a16="http://schemas.microsoft.com/office/drawing/2014/main" id="{F006C78D-BCB9-4745-9093-5481066D6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" y="536"/>
              <a:ext cx="227" cy="238"/>
            </a:xfrm>
            <a:custGeom>
              <a:avLst/>
              <a:gdLst/>
              <a:ahLst/>
              <a:cxnLst>
                <a:cxn ang="0">
                  <a:pos x="445" y="124"/>
                </a:cxn>
                <a:cxn ang="0">
                  <a:pos x="424" y="91"/>
                </a:cxn>
                <a:cxn ang="0">
                  <a:pos x="402" y="66"/>
                </a:cxn>
                <a:cxn ang="0">
                  <a:pos x="371" y="42"/>
                </a:cxn>
                <a:cxn ang="0">
                  <a:pos x="334" y="21"/>
                </a:cxn>
                <a:cxn ang="0">
                  <a:pos x="298" y="9"/>
                </a:cxn>
                <a:cxn ang="0">
                  <a:pos x="252" y="1"/>
                </a:cxn>
                <a:cxn ang="0">
                  <a:pos x="205" y="2"/>
                </a:cxn>
                <a:cxn ang="0">
                  <a:pos x="160" y="13"/>
                </a:cxn>
                <a:cxn ang="0">
                  <a:pos x="118" y="31"/>
                </a:cxn>
                <a:cxn ang="0">
                  <a:pos x="82" y="57"/>
                </a:cxn>
                <a:cxn ang="0">
                  <a:pos x="50" y="89"/>
                </a:cxn>
                <a:cxn ang="0">
                  <a:pos x="25" y="127"/>
                </a:cxn>
                <a:cxn ang="0">
                  <a:pos x="8" y="172"/>
                </a:cxn>
                <a:cxn ang="0">
                  <a:pos x="0" y="221"/>
                </a:cxn>
                <a:cxn ang="0">
                  <a:pos x="2" y="267"/>
                </a:cxn>
                <a:cxn ang="0">
                  <a:pos x="12" y="314"/>
                </a:cxn>
                <a:cxn ang="0">
                  <a:pos x="31" y="355"/>
                </a:cxn>
                <a:cxn ang="0">
                  <a:pos x="57" y="393"/>
                </a:cxn>
                <a:cxn ang="0">
                  <a:pos x="90" y="425"/>
                </a:cxn>
                <a:cxn ang="0">
                  <a:pos x="129" y="450"/>
                </a:cxn>
                <a:cxn ang="0">
                  <a:pos x="171" y="468"/>
                </a:cxn>
                <a:cxn ang="0">
                  <a:pos x="218" y="476"/>
                </a:cxn>
                <a:cxn ang="0">
                  <a:pos x="274" y="474"/>
                </a:cxn>
                <a:cxn ang="0">
                  <a:pos x="332" y="456"/>
                </a:cxn>
                <a:cxn ang="0">
                  <a:pos x="373" y="432"/>
                </a:cxn>
                <a:cxn ang="0">
                  <a:pos x="399" y="411"/>
                </a:cxn>
                <a:cxn ang="0">
                  <a:pos x="423" y="383"/>
                </a:cxn>
                <a:cxn ang="0">
                  <a:pos x="352" y="363"/>
                </a:cxn>
                <a:cxn ang="0">
                  <a:pos x="324" y="386"/>
                </a:cxn>
                <a:cxn ang="0">
                  <a:pos x="294" y="403"/>
                </a:cxn>
                <a:cxn ang="0">
                  <a:pos x="259" y="413"/>
                </a:cxn>
                <a:cxn ang="0">
                  <a:pos x="223" y="414"/>
                </a:cxn>
                <a:cxn ang="0">
                  <a:pos x="190" y="408"/>
                </a:cxn>
                <a:cxn ang="0">
                  <a:pos x="160" y="396"/>
                </a:cxn>
                <a:cxn ang="0">
                  <a:pos x="132" y="378"/>
                </a:cxn>
                <a:cxn ang="0">
                  <a:pos x="109" y="354"/>
                </a:cxn>
                <a:cxn ang="0">
                  <a:pos x="89" y="327"/>
                </a:cxn>
                <a:cxn ang="0">
                  <a:pos x="76" y="296"/>
                </a:cxn>
                <a:cxn ang="0">
                  <a:pos x="68" y="261"/>
                </a:cxn>
                <a:cxn ang="0">
                  <a:pos x="67" y="225"/>
                </a:cxn>
                <a:cxn ang="0">
                  <a:pos x="72" y="190"/>
                </a:cxn>
                <a:cxn ang="0">
                  <a:pos x="85" y="158"/>
                </a:cxn>
                <a:cxn ang="0">
                  <a:pos x="103" y="129"/>
                </a:cxn>
                <a:cxn ang="0">
                  <a:pos x="124" y="106"/>
                </a:cxn>
                <a:cxn ang="0">
                  <a:pos x="152" y="85"/>
                </a:cxn>
                <a:cxn ang="0">
                  <a:pos x="182" y="71"/>
                </a:cxn>
                <a:cxn ang="0">
                  <a:pos x="214" y="63"/>
                </a:cxn>
                <a:cxn ang="0">
                  <a:pos x="249" y="62"/>
                </a:cxn>
                <a:cxn ang="0">
                  <a:pos x="275" y="66"/>
                </a:cxn>
                <a:cxn ang="0">
                  <a:pos x="318" y="84"/>
                </a:cxn>
                <a:cxn ang="0">
                  <a:pos x="348" y="106"/>
                </a:cxn>
                <a:cxn ang="0">
                  <a:pos x="373" y="135"/>
                </a:cxn>
              </a:cxnLst>
              <a:rect l="0" t="0" r="r" b="b"/>
              <a:pathLst>
                <a:path w="453" h="476">
                  <a:moveTo>
                    <a:pt x="453" y="141"/>
                  </a:moveTo>
                  <a:lnTo>
                    <a:pt x="445" y="124"/>
                  </a:lnTo>
                  <a:lnTo>
                    <a:pt x="432" y="102"/>
                  </a:lnTo>
                  <a:lnTo>
                    <a:pt x="424" y="91"/>
                  </a:lnTo>
                  <a:lnTo>
                    <a:pt x="414" y="80"/>
                  </a:lnTo>
                  <a:lnTo>
                    <a:pt x="402" y="66"/>
                  </a:lnTo>
                  <a:lnTo>
                    <a:pt x="388" y="56"/>
                  </a:lnTo>
                  <a:lnTo>
                    <a:pt x="371" y="42"/>
                  </a:lnTo>
                  <a:lnTo>
                    <a:pt x="352" y="31"/>
                  </a:lnTo>
                  <a:lnTo>
                    <a:pt x="334" y="21"/>
                  </a:lnTo>
                  <a:lnTo>
                    <a:pt x="315" y="14"/>
                  </a:lnTo>
                  <a:lnTo>
                    <a:pt x="298" y="9"/>
                  </a:lnTo>
                  <a:lnTo>
                    <a:pt x="282" y="6"/>
                  </a:lnTo>
                  <a:lnTo>
                    <a:pt x="252" y="1"/>
                  </a:lnTo>
                  <a:lnTo>
                    <a:pt x="229" y="0"/>
                  </a:lnTo>
                  <a:lnTo>
                    <a:pt x="205" y="2"/>
                  </a:lnTo>
                  <a:lnTo>
                    <a:pt x="182" y="6"/>
                  </a:lnTo>
                  <a:lnTo>
                    <a:pt x="160" y="13"/>
                  </a:lnTo>
                  <a:lnTo>
                    <a:pt x="140" y="21"/>
                  </a:lnTo>
                  <a:lnTo>
                    <a:pt x="118" y="31"/>
                  </a:lnTo>
                  <a:lnTo>
                    <a:pt x="99" y="43"/>
                  </a:lnTo>
                  <a:lnTo>
                    <a:pt x="82" y="57"/>
                  </a:lnTo>
                  <a:lnTo>
                    <a:pt x="65" y="73"/>
                  </a:lnTo>
                  <a:lnTo>
                    <a:pt x="50" y="89"/>
                  </a:lnTo>
                  <a:lnTo>
                    <a:pt x="37" y="109"/>
                  </a:lnTo>
                  <a:lnTo>
                    <a:pt x="25" y="127"/>
                  </a:lnTo>
                  <a:lnTo>
                    <a:pt x="16" y="149"/>
                  </a:lnTo>
                  <a:lnTo>
                    <a:pt x="8" y="172"/>
                  </a:lnTo>
                  <a:lnTo>
                    <a:pt x="3" y="196"/>
                  </a:lnTo>
                  <a:lnTo>
                    <a:pt x="0" y="221"/>
                  </a:lnTo>
                  <a:lnTo>
                    <a:pt x="0" y="245"/>
                  </a:lnTo>
                  <a:lnTo>
                    <a:pt x="2" y="267"/>
                  </a:lnTo>
                  <a:lnTo>
                    <a:pt x="6" y="291"/>
                  </a:lnTo>
                  <a:lnTo>
                    <a:pt x="12" y="314"/>
                  </a:lnTo>
                  <a:lnTo>
                    <a:pt x="21" y="336"/>
                  </a:lnTo>
                  <a:lnTo>
                    <a:pt x="31" y="355"/>
                  </a:lnTo>
                  <a:lnTo>
                    <a:pt x="43" y="375"/>
                  </a:lnTo>
                  <a:lnTo>
                    <a:pt x="57" y="393"/>
                  </a:lnTo>
                  <a:lnTo>
                    <a:pt x="72" y="411"/>
                  </a:lnTo>
                  <a:lnTo>
                    <a:pt x="90" y="425"/>
                  </a:lnTo>
                  <a:lnTo>
                    <a:pt x="108" y="439"/>
                  </a:lnTo>
                  <a:lnTo>
                    <a:pt x="129" y="450"/>
                  </a:lnTo>
                  <a:lnTo>
                    <a:pt x="149" y="461"/>
                  </a:lnTo>
                  <a:lnTo>
                    <a:pt x="171" y="468"/>
                  </a:lnTo>
                  <a:lnTo>
                    <a:pt x="194" y="472"/>
                  </a:lnTo>
                  <a:lnTo>
                    <a:pt x="218" y="476"/>
                  </a:lnTo>
                  <a:lnTo>
                    <a:pt x="246" y="476"/>
                  </a:lnTo>
                  <a:lnTo>
                    <a:pt x="274" y="474"/>
                  </a:lnTo>
                  <a:lnTo>
                    <a:pt x="302" y="467"/>
                  </a:lnTo>
                  <a:lnTo>
                    <a:pt x="332" y="456"/>
                  </a:lnTo>
                  <a:lnTo>
                    <a:pt x="360" y="442"/>
                  </a:lnTo>
                  <a:lnTo>
                    <a:pt x="373" y="432"/>
                  </a:lnTo>
                  <a:lnTo>
                    <a:pt x="386" y="421"/>
                  </a:lnTo>
                  <a:lnTo>
                    <a:pt x="399" y="411"/>
                  </a:lnTo>
                  <a:lnTo>
                    <a:pt x="412" y="398"/>
                  </a:lnTo>
                  <a:lnTo>
                    <a:pt x="423" y="383"/>
                  </a:lnTo>
                  <a:lnTo>
                    <a:pt x="434" y="368"/>
                  </a:lnTo>
                  <a:lnTo>
                    <a:pt x="352" y="363"/>
                  </a:lnTo>
                  <a:lnTo>
                    <a:pt x="339" y="375"/>
                  </a:lnTo>
                  <a:lnTo>
                    <a:pt x="324" y="386"/>
                  </a:lnTo>
                  <a:lnTo>
                    <a:pt x="309" y="395"/>
                  </a:lnTo>
                  <a:lnTo>
                    <a:pt x="294" y="403"/>
                  </a:lnTo>
                  <a:lnTo>
                    <a:pt x="275" y="408"/>
                  </a:lnTo>
                  <a:lnTo>
                    <a:pt x="259" y="413"/>
                  </a:lnTo>
                  <a:lnTo>
                    <a:pt x="241" y="414"/>
                  </a:lnTo>
                  <a:lnTo>
                    <a:pt x="223" y="414"/>
                  </a:lnTo>
                  <a:lnTo>
                    <a:pt x="207" y="413"/>
                  </a:lnTo>
                  <a:lnTo>
                    <a:pt x="190" y="408"/>
                  </a:lnTo>
                  <a:lnTo>
                    <a:pt x="175" y="404"/>
                  </a:lnTo>
                  <a:lnTo>
                    <a:pt x="160" y="396"/>
                  </a:lnTo>
                  <a:lnTo>
                    <a:pt x="146" y="388"/>
                  </a:lnTo>
                  <a:lnTo>
                    <a:pt x="132" y="378"/>
                  </a:lnTo>
                  <a:lnTo>
                    <a:pt x="120" y="367"/>
                  </a:lnTo>
                  <a:lnTo>
                    <a:pt x="109" y="354"/>
                  </a:lnTo>
                  <a:lnTo>
                    <a:pt x="98" y="341"/>
                  </a:lnTo>
                  <a:lnTo>
                    <a:pt x="89" y="327"/>
                  </a:lnTo>
                  <a:lnTo>
                    <a:pt x="82" y="311"/>
                  </a:lnTo>
                  <a:lnTo>
                    <a:pt x="76" y="296"/>
                  </a:lnTo>
                  <a:lnTo>
                    <a:pt x="71" y="278"/>
                  </a:lnTo>
                  <a:lnTo>
                    <a:pt x="68" y="261"/>
                  </a:lnTo>
                  <a:lnTo>
                    <a:pt x="67" y="243"/>
                  </a:lnTo>
                  <a:lnTo>
                    <a:pt x="67" y="225"/>
                  </a:lnTo>
                  <a:lnTo>
                    <a:pt x="69" y="208"/>
                  </a:lnTo>
                  <a:lnTo>
                    <a:pt x="72" y="190"/>
                  </a:lnTo>
                  <a:lnTo>
                    <a:pt x="78" y="174"/>
                  </a:lnTo>
                  <a:lnTo>
                    <a:pt x="85" y="158"/>
                  </a:lnTo>
                  <a:lnTo>
                    <a:pt x="93" y="144"/>
                  </a:lnTo>
                  <a:lnTo>
                    <a:pt x="103" y="129"/>
                  </a:lnTo>
                  <a:lnTo>
                    <a:pt x="114" y="116"/>
                  </a:lnTo>
                  <a:lnTo>
                    <a:pt x="124" y="106"/>
                  </a:lnTo>
                  <a:lnTo>
                    <a:pt x="137" y="95"/>
                  </a:lnTo>
                  <a:lnTo>
                    <a:pt x="152" y="85"/>
                  </a:lnTo>
                  <a:lnTo>
                    <a:pt x="166" y="77"/>
                  </a:lnTo>
                  <a:lnTo>
                    <a:pt x="182" y="71"/>
                  </a:lnTo>
                  <a:lnTo>
                    <a:pt x="197" y="66"/>
                  </a:lnTo>
                  <a:lnTo>
                    <a:pt x="214" y="63"/>
                  </a:lnTo>
                  <a:lnTo>
                    <a:pt x="232" y="62"/>
                  </a:lnTo>
                  <a:lnTo>
                    <a:pt x="249" y="62"/>
                  </a:lnTo>
                  <a:lnTo>
                    <a:pt x="262" y="63"/>
                  </a:lnTo>
                  <a:lnTo>
                    <a:pt x="275" y="66"/>
                  </a:lnTo>
                  <a:lnTo>
                    <a:pt x="298" y="74"/>
                  </a:lnTo>
                  <a:lnTo>
                    <a:pt x="318" y="84"/>
                  </a:lnTo>
                  <a:lnTo>
                    <a:pt x="334" y="95"/>
                  </a:lnTo>
                  <a:lnTo>
                    <a:pt x="348" y="106"/>
                  </a:lnTo>
                  <a:lnTo>
                    <a:pt x="359" y="118"/>
                  </a:lnTo>
                  <a:lnTo>
                    <a:pt x="373" y="135"/>
                  </a:lnTo>
                  <a:lnTo>
                    <a:pt x="453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11" name="Freeform 35">
              <a:extLst>
                <a:ext uri="{FF2B5EF4-FFF2-40B4-BE49-F238E27FC236}">
                  <a16:creationId xmlns:a16="http://schemas.microsoft.com/office/drawing/2014/main" id="{A824F88A-E80C-4673-8905-4D858801E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569"/>
              <a:ext cx="84" cy="231"/>
            </a:xfrm>
            <a:custGeom>
              <a:avLst/>
              <a:gdLst/>
              <a:ahLst/>
              <a:cxnLst>
                <a:cxn ang="0">
                  <a:pos x="65" y="463"/>
                </a:cxn>
                <a:cxn ang="0">
                  <a:pos x="169" y="16"/>
                </a:cxn>
                <a:cxn ang="0">
                  <a:pos x="103" y="0"/>
                </a:cxn>
                <a:cxn ang="0">
                  <a:pos x="0" y="448"/>
                </a:cxn>
                <a:cxn ang="0">
                  <a:pos x="65" y="463"/>
                </a:cxn>
              </a:cxnLst>
              <a:rect l="0" t="0" r="r" b="b"/>
              <a:pathLst>
                <a:path w="169" h="463">
                  <a:moveTo>
                    <a:pt x="65" y="463"/>
                  </a:moveTo>
                  <a:lnTo>
                    <a:pt x="169" y="16"/>
                  </a:lnTo>
                  <a:lnTo>
                    <a:pt x="103" y="0"/>
                  </a:lnTo>
                  <a:lnTo>
                    <a:pt x="0" y="448"/>
                  </a:lnTo>
                  <a:lnTo>
                    <a:pt x="65" y="4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12" name="Freeform 36">
              <a:extLst>
                <a:ext uri="{FF2B5EF4-FFF2-40B4-BE49-F238E27FC236}">
                  <a16:creationId xmlns:a16="http://schemas.microsoft.com/office/drawing/2014/main" id="{57EFC570-45FA-413B-8B89-057D1EB6DB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7" y="699"/>
              <a:ext cx="89" cy="89"/>
            </a:xfrm>
            <a:custGeom>
              <a:avLst/>
              <a:gdLst/>
              <a:ahLst/>
              <a:cxnLst>
                <a:cxn ang="0">
                  <a:pos x="62" y="132"/>
                </a:cxn>
                <a:cxn ang="0">
                  <a:pos x="48" y="118"/>
                </a:cxn>
                <a:cxn ang="0">
                  <a:pos x="40" y="100"/>
                </a:cxn>
                <a:cxn ang="0">
                  <a:pos x="40" y="80"/>
                </a:cxn>
                <a:cxn ang="0">
                  <a:pos x="47" y="61"/>
                </a:cxn>
                <a:cxn ang="0">
                  <a:pos x="62" y="47"/>
                </a:cxn>
                <a:cxn ang="0">
                  <a:pos x="80" y="38"/>
                </a:cxn>
                <a:cxn ang="0">
                  <a:pos x="99" y="38"/>
                </a:cxn>
                <a:cxn ang="0">
                  <a:pos x="118" y="44"/>
                </a:cxn>
                <a:cxn ang="0">
                  <a:pos x="132" y="59"/>
                </a:cxn>
                <a:cxn ang="0">
                  <a:pos x="139" y="77"/>
                </a:cxn>
                <a:cxn ang="0">
                  <a:pos x="140" y="95"/>
                </a:cxn>
                <a:cxn ang="0">
                  <a:pos x="133" y="115"/>
                </a:cxn>
                <a:cxn ang="0">
                  <a:pos x="119" y="130"/>
                </a:cxn>
                <a:cxn ang="0">
                  <a:pos x="101" y="139"/>
                </a:cxn>
                <a:cxn ang="0">
                  <a:pos x="81" y="140"/>
                </a:cxn>
                <a:cxn ang="0">
                  <a:pos x="58" y="170"/>
                </a:cxn>
                <a:cxn ang="0">
                  <a:pos x="94" y="178"/>
                </a:cxn>
                <a:cxn ang="0">
                  <a:pos x="126" y="170"/>
                </a:cxn>
                <a:cxn ang="0">
                  <a:pos x="154" y="150"/>
                </a:cxn>
                <a:cxn ang="0">
                  <a:pos x="173" y="120"/>
                </a:cxn>
                <a:cxn ang="0">
                  <a:pos x="179" y="85"/>
                </a:cxn>
                <a:cxn ang="0">
                  <a:pos x="172" y="52"/>
                </a:cxn>
                <a:cxn ang="0">
                  <a:pos x="151" y="24"/>
                </a:cxn>
                <a:cxn ang="0">
                  <a:pos x="122" y="5"/>
                </a:cxn>
                <a:cxn ang="0">
                  <a:pos x="87" y="0"/>
                </a:cxn>
                <a:cxn ang="0">
                  <a:pos x="55" y="8"/>
                </a:cxn>
                <a:cxn ang="0">
                  <a:pos x="26" y="27"/>
                </a:cxn>
                <a:cxn ang="0">
                  <a:pos x="8" y="56"/>
                </a:cxn>
                <a:cxn ang="0">
                  <a:pos x="0" y="92"/>
                </a:cxn>
                <a:cxn ang="0">
                  <a:pos x="8" y="124"/>
                </a:cxn>
                <a:cxn ang="0">
                  <a:pos x="29" y="153"/>
                </a:cxn>
                <a:cxn ang="0">
                  <a:pos x="58" y="170"/>
                </a:cxn>
              </a:cxnLst>
              <a:rect l="0" t="0" r="r" b="b"/>
              <a:pathLst>
                <a:path w="179" h="178">
                  <a:moveTo>
                    <a:pt x="72" y="137"/>
                  </a:moveTo>
                  <a:lnTo>
                    <a:pt x="62" y="132"/>
                  </a:lnTo>
                  <a:lnTo>
                    <a:pt x="55" y="126"/>
                  </a:lnTo>
                  <a:lnTo>
                    <a:pt x="48" y="118"/>
                  </a:lnTo>
                  <a:lnTo>
                    <a:pt x="44" y="110"/>
                  </a:lnTo>
                  <a:lnTo>
                    <a:pt x="40" y="100"/>
                  </a:lnTo>
                  <a:lnTo>
                    <a:pt x="40" y="90"/>
                  </a:lnTo>
                  <a:lnTo>
                    <a:pt x="40" y="80"/>
                  </a:lnTo>
                  <a:lnTo>
                    <a:pt x="44" y="70"/>
                  </a:lnTo>
                  <a:lnTo>
                    <a:pt x="47" y="61"/>
                  </a:lnTo>
                  <a:lnTo>
                    <a:pt x="55" y="53"/>
                  </a:lnTo>
                  <a:lnTo>
                    <a:pt x="62" y="47"/>
                  </a:lnTo>
                  <a:lnTo>
                    <a:pt x="70" y="41"/>
                  </a:lnTo>
                  <a:lnTo>
                    <a:pt x="80" y="38"/>
                  </a:lnTo>
                  <a:lnTo>
                    <a:pt x="89" y="37"/>
                  </a:lnTo>
                  <a:lnTo>
                    <a:pt x="99" y="38"/>
                  </a:lnTo>
                  <a:lnTo>
                    <a:pt x="109" y="40"/>
                  </a:lnTo>
                  <a:lnTo>
                    <a:pt x="118" y="44"/>
                  </a:lnTo>
                  <a:lnTo>
                    <a:pt x="126" y="51"/>
                  </a:lnTo>
                  <a:lnTo>
                    <a:pt x="132" y="59"/>
                  </a:lnTo>
                  <a:lnTo>
                    <a:pt x="137" y="67"/>
                  </a:lnTo>
                  <a:lnTo>
                    <a:pt x="139" y="77"/>
                  </a:lnTo>
                  <a:lnTo>
                    <a:pt x="140" y="86"/>
                  </a:lnTo>
                  <a:lnTo>
                    <a:pt x="140" y="95"/>
                  </a:lnTo>
                  <a:lnTo>
                    <a:pt x="137" y="106"/>
                  </a:lnTo>
                  <a:lnTo>
                    <a:pt x="133" y="115"/>
                  </a:lnTo>
                  <a:lnTo>
                    <a:pt x="126" y="124"/>
                  </a:lnTo>
                  <a:lnTo>
                    <a:pt x="119" y="130"/>
                  </a:lnTo>
                  <a:lnTo>
                    <a:pt x="110" y="135"/>
                  </a:lnTo>
                  <a:lnTo>
                    <a:pt x="101" y="139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72" y="137"/>
                  </a:lnTo>
                  <a:close/>
                  <a:moveTo>
                    <a:pt x="58" y="170"/>
                  </a:moveTo>
                  <a:lnTo>
                    <a:pt x="76" y="176"/>
                  </a:lnTo>
                  <a:lnTo>
                    <a:pt x="94" y="178"/>
                  </a:lnTo>
                  <a:lnTo>
                    <a:pt x="110" y="175"/>
                  </a:lnTo>
                  <a:lnTo>
                    <a:pt x="126" y="170"/>
                  </a:lnTo>
                  <a:lnTo>
                    <a:pt x="140" y="162"/>
                  </a:lnTo>
                  <a:lnTo>
                    <a:pt x="154" y="150"/>
                  </a:lnTo>
                  <a:lnTo>
                    <a:pt x="165" y="137"/>
                  </a:lnTo>
                  <a:lnTo>
                    <a:pt x="173" y="120"/>
                  </a:lnTo>
                  <a:lnTo>
                    <a:pt x="177" y="103"/>
                  </a:lnTo>
                  <a:lnTo>
                    <a:pt x="179" y="85"/>
                  </a:lnTo>
                  <a:lnTo>
                    <a:pt x="176" y="68"/>
                  </a:lnTo>
                  <a:lnTo>
                    <a:pt x="172" y="52"/>
                  </a:lnTo>
                  <a:lnTo>
                    <a:pt x="162" y="38"/>
                  </a:lnTo>
                  <a:lnTo>
                    <a:pt x="151" y="24"/>
                  </a:lnTo>
                  <a:lnTo>
                    <a:pt x="138" y="14"/>
                  </a:lnTo>
                  <a:lnTo>
                    <a:pt x="122" y="5"/>
                  </a:lnTo>
                  <a:lnTo>
                    <a:pt x="105" y="1"/>
                  </a:lnTo>
                  <a:lnTo>
                    <a:pt x="87" y="0"/>
                  </a:lnTo>
                  <a:lnTo>
                    <a:pt x="70" y="2"/>
                  </a:lnTo>
                  <a:lnTo>
                    <a:pt x="55" y="8"/>
                  </a:lnTo>
                  <a:lnTo>
                    <a:pt x="39" y="16"/>
                  </a:lnTo>
                  <a:lnTo>
                    <a:pt x="26" y="27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2" y="74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8" y="124"/>
                  </a:lnTo>
                  <a:lnTo>
                    <a:pt x="17" y="139"/>
                  </a:lnTo>
                  <a:lnTo>
                    <a:pt x="29" y="153"/>
                  </a:lnTo>
                  <a:lnTo>
                    <a:pt x="42" y="164"/>
                  </a:lnTo>
                  <a:lnTo>
                    <a:pt x="58" y="1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13" name="Freeform 37">
              <a:extLst>
                <a:ext uri="{FF2B5EF4-FFF2-40B4-BE49-F238E27FC236}">
                  <a16:creationId xmlns:a16="http://schemas.microsoft.com/office/drawing/2014/main" id="{1A4B9FE6-E9B2-43EF-A1E0-0D2A88D3C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" y="705"/>
              <a:ext cx="274" cy="290"/>
            </a:xfrm>
            <a:custGeom>
              <a:avLst/>
              <a:gdLst/>
              <a:ahLst/>
              <a:cxnLst>
                <a:cxn ang="0">
                  <a:pos x="0" y="392"/>
                </a:cxn>
                <a:cxn ang="0">
                  <a:pos x="236" y="0"/>
                </a:cxn>
                <a:cxn ang="0">
                  <a:pos x="293" y="34"/>
                </a:cxn>
                <a:cxn ang="0">
                  <a:pos x="114" y="333"/>
                </a:cxn>
                <a:cxn ang="0">
                  <a:pos x="115" y="334"/>
                </a:cxn>
                <a:cxn ang="0">
                  <a:pos x="485" y="150"/>
                </a:cxn>
                <a:cxn ang="0">
                  <a:pos x="548" y="188"/>
                </a:cxn>
                <a:cxn ang="0">
                  <a:pos x="312" y="581"/>
                </a:cxn>
                <a:cxn ang="0">
                  <a:pos x="255" y="546"/>
                </a:cxn>
                <a:cxn ang="0">
                  <a:pos x="438" y="242"/>
                </a:cxn>
                <a:cxn ang="0">
                  <a:pos x="437" y="241"/>
                </a:cxn>
                <a:cxn ang="0">
                  <a:pos x="59" y="428"/>
                </a:cxn>
                <a:cxn ang="0">
                  <a:pos x="0" y="392"/>
                </a:cxn>
              </a:cxnLst>
              <a:rect l="0" t="0" r="r" b="b"/>
              <a:pathLst>
                <a:path w="548" h="581">
                  <a:moveTo>
                    <a:pt x="0" y="392"/>
                  </a:moveTo>
                  <a:lnTo>
                    <a:pt x="236" y="0"/>
                  </a:lnTo>
                  <a:lnTo>
                    <a:pt x="293" y="34"/>
                  </a:lnTo>
                  <a:lnTo>
                    <a:pt x="114" y="333"/>
                  </a:lnTo>
                  <a:lnTo>
                    <a:pt x="115" y="334"/>
                  </a:lnTo>
                  <a:lnTo>
                    <a:pt x="485" y="150"/>
                  </a:lnTo>
                  <a:lnTo>
                    <a:pt x="548" y="188"/>
                  </a:lnTo>
                  <a:lnTo>
                    <a:pt x="312" y="581"/>
                  </a:lnTo>
                  <a:lnTo>
                    <a:pt x="255" y="546"/>
                  </a:lnTo>
                  <a:lnTo>
                    <a:pt x="438" y="242"/>
                  </a:lnTo>
                  <a:lnTo>
                    <a:pt x="437" y="241"/>
                  </a:lnTo>
                  <a:lnTo>
                    <a:pt x="59" y="428"/>
                  </a:lnTo>
                  <a:lnTo>
                    <a:pt x="0" y="3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14" name="Freeform 38">
              <a:extLst>
                <a:ext uri="{FF2B5EF4-FFF2-40B4-BE49-F238E27FC236}">
                  <a16:creationId xmlns:a16="http://schemas.microsoft.com/office/drawing/2014/main" id="{19A84BAF-F243-477C-8B83-FB42B7809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" y="856"/>
              <a:ext cx="272" cy="280"/>
            </a:xfrm>
            <a:custGeom>
              <a:avLst/>
              <a:gdLst/>
              <a:ahLst/>
              <a:cxnLst>
                <a:cxn ang="0">
                  <a:pos x="247" y="560"/>
                </a:cxn>
                <a:cxn ang="0">
                  <a:pos x="259" y="268"/>
                </a:cxn>
                <a:cxn ang="0">
                  <a:pos x="542" y="208"/>
                </a:cxn>
                <a:cxn ang="0">
                  <a:pos x="479" y="155"/>
                </a:cxn>
                <a:cxn ang="0">
                  <a:pos x="200" y="218"/>
                </a:cxn>
                <a:cxn ang="0">
                  <a:pos x="199" y="217"/>
                </a:cxn>
                <a:cxn ang="0">
                  <a:pos x="345" y="43"/>
                </a:cxn>
                <a:cxn ang="0">
                  <a:pos x="294" y="0"/>
                </a:cxn>
                <a:cxn ang="0">
                  <a:pos x="0" y="351"/>
                </a:cxn>
                <a:cxn ang="0">
                  <a:pos x="50" y="395"/>
                </a:cxn>
                <a:cxn ang="0">
                  <a:pos x="199" y="217"/>
                </a:cxn>
                <a:cxn ang="0">
                  <a:pos x="200" y="218"/>
                </a:cxn>
                <a:cxn ang="0">
                  <a:pos x="185" y="507"/>
                </a:cxn>
                <a:cxn ang="0">
                  <a:pos x="247" y="560"/>
                </a:cxn>
              </a:cxnLst>
              <a:rect l="0" t="0" r="r" b="b"/>
              <a:pathLst>
                <a:path w="542" h="560">
                  <a:moveTo>
                    <a:pt x="247" y="560"/>
                  </a:moveTo>
                  <a:lnTo>
                    <a:pt x="259" y="268"/>
                  </a:lnTo>
                  <a:lnTo>
                    <a:pt x="542" y="208"/>
                  </a:lnTo>
                  <a:lnTo>
                    <a:pt x="479" y="155"/>
                  </a:lnTo>
                  <a:lnTo>
                    <a:pt x="200" y="218"/>
                  </a:lnTo>
                  <a:lnTo>
                    <a:pt x="199" y="217"/>
                  </a:lnTo>
                  <a:lnTo>
                    <a:pt x="345" y="43"/>
                  </a:lnTo>
                  <a:lnTo>
                    <a:pt x="294" y="0"/>
                  </a:lnTo>
                  <a:lnTo>
                    <a:pt x="0" y="351"/>
                  </a:lnTo>
                  <a:lnTo>
                    <a:pt x="50" y="395"/>
                  </a:lnTo>
                  <a:lnTo>
                    <a:pt x="199" y="217"/>
                  </a:lnTo>
                  <a:lnTo>
                    <a:pt x="200" y="218"/>
                  </a:lnTo>
                  <a:lnTo>
                    <a:pt x="185" y="507"/>
                  </a:lnTo>
                  <a:lnTo>
                    <a:pt x="247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15" name="Freeform 39">
              <a:extLst>
                <a:ext uri="{FF2B5EF4-FFF2-40B4-BE49-F238E27FC236}">
                  <a16:creationId xmlns:a16="http://schemas.microsoft.com/office/drawing/2014/main" id="{19EFA225-09BB-4AA8-99F8-07CA85792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7" y="1056"/>
              <a:ext cx="249" cy="241"/>
            </a:xfrm>
            <a:custGeom>
              <a:avLst/>
              <a:gdLst/>
              <a:ahLst/>
              <a:cxnLst>
                <a:cxn ang="0">
                  <a:pos x="274" y="481"/>
                </a:cxn>
                <a:cxn ang="0">
                  <a:pos x="498" y="45"/>
                </a:cxn>
                <a:cxn ang="0">
                  <a:pos x="458" y="0"/>
                </a:cxn>
                <a:cxn ang="0">
                  <a:pos x="0" y="177"/>
                </a:cxn>
                <a:cxn ang="0">
                  <a:pos x="48" y="230"/>
                </a:cxn>
                <a:cxn ang="0">
                  <a:pos x="182" y="177"/>
                </a:cxn>
                <a:cxn ang="0">
                  <a:pos x="293" y="300"/>
                </a:cxn>
                <a:cxn ang="0">
                  <a:pos x="226" y="428"/>
                </a:cxn>
                <a:cxn ang="0">
                  <a:pos x="274" y="481"/>
                </a:cxn>
                <a:cxn ang="0">
                  <a:pos x="243" y="153"/>
                </a:cxn>
                <a:cxn ang="0">
                  <a:pos x="414" y="81"/>
                </a:cxn>
                <a:cxn ang="0">
                  <a:pos x="415" y="81"/>
                </a:cxn>
                <a:cxn ang="0">
                  <a:pos x="323" y="242"/>
                </a:cxn>
                <a:cxn ang="0">
                  <a:pos x="243" y="153"/>
                </a:cxn>
              </a:cxnLst>
              <a:rect l="0" t="0" r="r" b="b"/>
              <a:pathLst>
                <a:path w="498" h="481">
                  <a:moveTo>
                    <a:pt x="274" y="481"/>
                  </a:moveTo>
                  <a:lnTo>
                    <a:pt x="498" y="45"/>
                  </a:lnTo>
                  <a:lnTo>
                    <a:pt x="458" y="0"/>
                  </a:lnTo>
                  <a:lnTo>
                    <a:pt x="0" y="177"/>
                  </a:lnTo>
                  <a:lnTo>
                    <a:pt x="48" y="230"/>
                  </a:lnTo>
                  <a:lnTo>
                    <a:pt x="182" y="177"/>
                  </a:lnTo>
                  <a:lnTo>
                    <a:pt x="293" y="300"/>
                  </a:lnTo>
                  <a:lnTo>
                    <a:pt x="226" y="428"/>
                  </a:lnTo>
                  <a:lnTo>
                    <a:pt x="274" y="481"/>
                  </a:lnTo>
                  <a:close/>
                  <a:moveTo>
                    <a:pt x="243" y="153"/>
                  </a:moveTo>
                  <a:lnTo>
                    <a:pt x="414" y="81"/>
                  </a:lnTo>
                  <a:lnTo>
                    <a:pt x="415" y="81"/>
                  </a:lnTo>
                  <a:lnTo>
                    <a:pt x="323" y="242"/>
                  </a:lnTo>
                  <a:lnTo>
                    <a:pt x="243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C8673FAE-13F3-4AD1-A319-C3153DDC87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0" y="1232"/>
              <a:ext cx="238" cy="238"/>
            </a:xfrm>
            <a:custGeom>
              <a:avLst/>
              <a:gdLst/>
              <a:ahLst/>
              <a:cxnLst>
                <a:cxn ang="0">
                  <a:pos x="398" y="415"/>
                </a:cxn>
                <a:cxn ang="0">
                  <a:pos x="443" y="360"/>
                </a:cxn>
                <a:cxn ang="0">
                  <a:pos x="469" y="298"/>
                </a:cxn>
                <a:cxn ang="0">
                  <a:pos x="477" y="230"/>
                </a:cxn>
                <a:cxn ang="0">
                  <a:pos x="464" y="161"/>
                </a:cxn>
                <a:cxn ang="0">
                  <a:pos x="428" y="94"/>
                </a:cxn>
                <a:cxn ang="0">
                  <a:pos x="376" y="43"/>
                </a:cxn>
                <a:cxn ang="0">
                  <a:pos x="314" y="12"/>
                </a:cxn>
                <a:cxn ang="0">
                  <a:pos x="246" y="0"/>
                </a:cxn>
                <a:cxn ang="0">
                  <a:pos x="178" y="8"/>
                </a:cxn>
                <a:cxn ang="0">
                  <a:pos x="115" y="34"/>
                </a:cxn>
                <a:cxn ang="0">
                  <a:pos x="62" y="78"/>
                </a:cxn>
                <a:cxn ang="0">
                  <a:pos x="24" y="135"/>
                </a:cxn>
                <a:cxn ang="0">
                  <a:pos x="2" y="200"/>
                </a:cxn>
                <a:cxn ang="0">
                  <a:pos x="2" y="269"/>
                </a:cxn>
                <a:cxn ang="0">
                  <a:pos x="22" y="338"/>
                </a:cxn>
                <a:cxn ang="0">
                  <a:pos x="63" y="400"/>
                </a:cxn>
                <a:cxn ang="0">
                  <a:pos x="119" y="445"/>
                </a:cxn>
                <a:cxn ang="0">
                  <a:pos x="184" y="470"/>
                </a:cxn>
                <a:cxn ang="0">
                  <a:pos x="251" y="476"/>
                </a:cxn>
                <a:cxn ang="0">
                  <a:pos x="318" y="463"/>
                </a:cxn>
                <a:cxn ang="0">
                  <a:pos x="325" y="386"/>
                </a:cxn>
                <a:cxn ang="0">
                  <a:pos x="286" y="403"/>
                </a:cxn>
                <a:cxn ang="0">
                  <a:pos x="239" y="411"/>
                </a:cxn>
                <a:cxn ang="0">
                  <a:pos x="189" y="406"/>
                </a:cxn>
                <a:cxn ang="0">
                  <a:pos x="141" y="386"/>
                </a:cxn>
                <a:cxn ang="0">
                  <a:pos x="99" y="347"/>
                </a:cxn>
                <a:cxn ang="0">
                  <a:pos x="70" y="291"/>
                </a:cxn>
                <a:cxn ang="0">
                  <a:pos x="62" y="238"/>
                </a:cxn>
                <a:cxn ang="0">
                  <a:pos x="71" y="187"/>
                </a:cxn>
                <a:cxn ang="0">
                  <a:pos x="95" y="143"/>
                </a:cxn>
                <a:cxn ang="0">
                  <a:pos x="126" y="108"/>
                </a:cxn>
                <a:cxn ang="0">
                  <a:pos x="162" y="84"/>
                </a:cxn>
                <a:cxn ang="0">
                  <a:pos x="205" y="69"/>
                </a:cxn>
                <a:cxn ang="0">
                  <a:pos x="253" y="65"/>
                </a:cxn>
                <a:cxn ang="0">
                  <a:pos x="304" y="75"/>
                </a:cxn>
                <a:cxn ang="0">
                  <a:pos x="351" y="101"/>
                </a:cxn>
                <a:cxn ang="0">
                  <a:pos x="390" y="148"/>
                </a:cxn>
                <a:cxn ang="0">
                  <a:pos x="411" y="202"/>
                </a:cxn>
                <a:cxn ang="0">
                  <a:pos x="414" y="255"/>
                </a:cxn>
                <a:cxn ang="0">
                  <a:pos x="399" y="303"/>
                </a:cxn>
                <a:cxn ang="0">
                  <a:pos x="372" y="345"/>
                </a:cxn>
                <a:cxn ang="0">
                  <a:pos x="338" y="378"/>
                </a:cxn>
              </a:cxnLst>
              <a:rect l="0" t="0" r="r" b="b"/>
              <a:pathLst>
                <a:path w="477" h="476">
                  <a:moveTo>
                    <a:pt x="360" y="443"/>
                  </a:moveTo>
                  <a:lnTo>
                    <a:pt x="380" y="430"/>
                  </a:lnTo>
                  <a:lnTo>
                    <a:pt x="398" y="415"/>
                  </a:lnTo>
                  <a:lnTo>
                    <a:pt x="415" y="398"/>
                  </a:lnTo>
                  <a:lnTo>
                    <a:pt x="430" y="380"/>
                  </a:lnTo>
                  <a:lnTo>
                    <a:pt x="443" y="360"/>
                  </a:lnTo>
                  <a:lnTo>
                    <a:pt x="454" y="341"/>
                  </a:lnTo>
                  <a:lnTo>
                    <a:pt x="462" y="320"/>
                  </a:lnTo>
                  <a:lnTo>
                    <a:pt x="469" y="298"/>
                  </a:lnTo>
                  <a:lnTo>
                    <a:pt x="474" y="276"/>
                  </a:lnTo>
                  <a:lnTo>
                    <a:pt x="477" y="253"/>
                  </a:lnTo>
                  <a:lnTo>
                    <a:pt x="477" y="230"/>
                  </a:lnTo>
                  <a:lnTo>
                    <a:pt x="475" y="206"/>
                  </a:lnTo>
                  <a:lnTo>
                    <a:pt x="470" y="183"/>
                  </a:lnTo>
                  <a:lnTo>
                    <a:pt x="464" y="161"/>
                  </a:lnTo>
                  <a:lnTo>
                    <a:pt x="454" y="138"/>
                  </a:lnTo>
                  <a:lnTo>
                    <a:pt x="442" y="116"/>
                  </a:lnTo>
                  <a:lnTo>
                    <a:pt x="428" y="94"/>
                  </a:lnTo>
                  <a:lnTo>
                    <a:pt x="411" y="75"/>
                  </a:lnTo>
                  <a:lnTo>
                    <a:pt x="394" y="59"/>
                  </a:lnTo>
                  <a:lnTo>
                    <a:pt x="376" y="43"/>
                  </a:lnTo>
                  <a:lnTo>
                    <a:pt x="356" y="30"/>
                  </a:lnTo>
                  <a:lnTo>
                    <a:pt x="335" y="19"/>
                  </a:lnTo>
                  <a:lnTo>
                    <a:pt x="314" y="12"/>
                  </a:lnTo>
                  <a:lnTo>
                    <a:pt x="292" y="5"/>
                  </a:lnTo>
                  <a:lnTo>
                    <a:pt x="269" y="1"/>
                  </a:lnTo>
                  <a:lnTo>
                    <a:pt x="246" y="0"/>
                  </a:lnTo>
                  <a:lnTo>
                    <a:pt x="224" y="0"/>
                  </a:lnTo>
                  <a:lnTo>
                    <a:pt x="201" y="2"/>
                  </a:lnTo>
                  <a:lnTo>
                    <a:pt x="178" y="8"/>
                  </a:lnTo>
                  <a:lnTo>
                    <a:pt x="156" y="14"/>
                  </a:lnTo>
                  <a:lnTo>
                    <a:pt x="136" y="23"/>
                  </a:lnTo>
                  <a:lnTo>
                    <a:pt x="115" y="34"/>
                  </a:lnTo>
                  <a:lnTo>
                    <a:pt x="96" y="47"/>
                  </a:lnTo>
                  <a:lnTo>
                    <a:pt x="78" y="62"/>
                  </a:lnTo>
                  <a:lnTo>
                    <a:pt x="62" y="78"/>
                  </a:lnTo>
                  <a:lnTo>
                    <a:pt x="47" y="95"/>
                  </a:lnTo>
                  <a:lnTo>
                    <a:pt x="35" y="115"/>
                  </a:lnTo>
                  <a:lnTo>
                    <a:pt x="24" y="135"/>
                  </a:lnTo>
                  <a:lnTo>
                    <a:pt x="14" y="155"/>
                  </a:lnTo>
                  <a:lnTo>
                    <a:pt x="8" y="177"/>
                  </a:lnTo>
                  <a:lnTo>
                    <a:pt x="2" y="200"/>
                  </a:lnTo>
                  <a:lnTo>
                    <a:pt x="0" y="222"/>
                  </a:lnTo>
                  <a:lnTo>
                    <a:pt x="0" y="245"/>
                  </a:lnTo>
                  <a:lnTo>
                    <a:pt x="2" y="269"/>
                  </a:lnTo>
                  <a:lnTo>
                    <a:pt x="6" y="292"/>
                  </a:lnTo>
                  <a:lnTo>
                    <a:pt x="13" y="316"/>
                  </a:lnTo>
                  <a:lnTo>
                    <a:pt x="22" y="338"/>
                  </a:lnTo>
                  <a:lnTo>
                    <a:pt x="35" y="360"/>
                  </a:lnTo>
                  <a:lnTo>
                    <a:pt x="49" y="381"/>
                  </a:lnTo>
                  <a:lnTo>
                    <a:pt x="63" y="400"/>
                  </a:lnTo>
                  <a:lnTo>
                    <a:pt x="81" y="417"/>
                  </a:lnTo>
                  <a:lnTo>
                    <a:pt x="99" y="432"/>
                  </a:lnTo>
                  <a:lnTo>
                    <a:pt x="119" y="445"/>
                  </a:lnTo>
                  <a:lnTo>
                    <a:pt x="140" y="456"/>
                  </a:lnTo>
                  <a:lnTo>
                    <a:pt x="161" y="463"/>
                  </a:lnTo>
                  <a:lnTo>
                    <a:pt x="184" y="470"/>
                  </a:lnTo>
                  <a:lnTo>
                    <a:pt x="206" y="474"/>
                  </a:lnTo>
                  <a:lnTo>
                    <a:pt x="228" y="476"/>
                  </a:lnTo>
                  <a:lnTo>
                    <a:pt x="251" y="476"/>
                  </a:lnTo>
                  <a:lnTo>
                    <a:pt x="274" y="474"/>
                  </a:lnTo>
                  <a:lnTo>
                    <a:pt x="296" y="470"/>
                  </a:lnTo>
                  <a:lnTo>
                    <a:pt x="318" y="463"/>
                  </a:lnTo>
                  <a:lnTo>
                    <a:pt x="340" y="454"/>
                  </a:lnTo>
                  <a:lnTo>
                    <a:pt x="360" y="443"/>
                  </a:lnTo>
                  <a:close/>
                  <a:moveTo>
                    <a:pt x="325" y="386"/>
                  </a:moveTo>
                  <a:lnTo>
                    <a:pt x="313" y="393"/>
                  </a:lnTo>
                  <a:lnTo>
                    <a:pt x="300" y="399"/>
                  </a:lnTo>
                  <a:lnTo>
                    <a:pt x="286" y="403"/>
                  </a:lnTo>
                  <a:lnTo>
                    <a:pt x="270" y="407"/>
                  </a:lnTo>
                  <a:lnTo>
                    <a:pt x="254" y="409"/>
                  </a:lnTo>
                  <a:lnTo>
                    <a:pt x="239" y="411"/>
                  </a:lnTo>
                  <a:lnTo>
                    <a:pt x="221" y="411"/>
                  </a:lnTo>
                  <a:lnTo>
                    <a:pt x="206" y="409"/>
                  </a:lnTo>
                  <a:lnTo>
                    <a:pt x="189" y="406"/>
                  </a:lnTo>
                  <a:lnTo>
                    <a:pt x="173" y="402"/>
                  </a:lnTo>
                  <a:lnTo>
                    <a:pt x="156" y="395"/>
                  </a:lnTo>
                  <a:lnTo>
                    <a:pt x="141" y="386"/>
                  </a:lnTo>
                  <a:lnTo>
                    <a:pt x="126" y="376"/>
                  </a:lnTo>
                  <a:lnTo>
                    <a:pt x="112" y="362"/>
                  </a:lnTo>
                  <a:lnTo>
                    <a:pt x="99" y="347"/>
                  </a:lnTo>
                  <a:lnTo>
                    <a:pt x="87" y="329"/>
                  </a:lnTo>
                  <a:lnTo>
                    <a:pt x="77" y="310"/>
                  </a:lnTo>
                  <a:lnTo>
                    <a:pt x="70" y="291"/>
                  </a:lnTo>
                  <a:lnTo>
                    <a:pt x="64" y="273"/>
                  </a:lnTo>
                  <a:lnTo>
                    <a:pt x="62" y="255"/>
                  </a:lnTo>
                  <a:lnTo>
                    <a:pt x="62" y="238"/>
                  </a:lnTo>
                  <a:lnTo>
                    <a:pt x="63" y="219"/>
                  </a:lnTo>
                  <a:lnTo>
                    <a:pt x="66" y="203"/>
                  </a:lnTo>
                  <a:lnTo>
                    <a:pt x="71" y="187"/>
                  </a:lnTo>
                  <a:lnTo>
                    <a:pt x="78" y="171"/>
                  </a:lnTo>
                  <a:lnTo>
                    <a:pt x="85" y="156"/>
                  </a:lnTo>
                  <a:lnTo>
                    <a:pt x="95" y="143"/>
                  </a:lnTo>
                  <a:lnTo>
                    <a:pt x="104" y="130"/>
                  </a:lnTo>
                  <a:lnTo>
                    <a:pt x="115" y="119"/>
                  </a:lnTo>
                  <a:lnTo>
                    <a:pt x="126" y="108"/>
                  </a:lnTo>
                  <a:lnTo>
                    <a:pt x="138" y="99"/>
                  </a:lnTo>
                  <a:lnTo>
                    <a:pt x="150" y="91"/>
                  </a:lnTo>
                  <a:lnTo>
                    <a:pt x="162" y="84"/>
                  </a:lnTo>
                  <a:lnTo>
                    <a:pt x="175" y="78"/>
                  </a:lnTo>
                  <a:lnTo>
                    <a:pt x="190" y="73"/>
                  </a:lnTo>
                  <a:lnTo>
                    <a:pt x="205" y="69"/>
                  </a:lnTo>
                  <a:lnTo>
                    <a:pt x="221" y="66"/>
                  </a:lnTo>
                  <a:lnTo>
                    <a:pt x="237" y="65"/>
                  </a:lnTo>
                  <a:lnTo>
                    <a:pt x="253" y="65"/>
                  </a:lnTo>
                  <a:lnTo>
                    <a:pt x="270" y="66"/>
                  </a:lnTo>
                  <a:lnTo>
                    <a:pt x="287" y="69"/>
                  </a:lnTo>
                  <a:lnTo>
                    <a:pt x="304" y="75"/>
                  </a:lnTo>
                  <a:lnTo>
                    <a:pt x="319" y="81"/>
                  </a:lnTo>
                  <a:lnTo>
                    <a:pt x="335" y="91"/>
                  </a:lnTo>
                  <a:lnTo>
                    <a:pt x="351" y="101"/>
                  </a:lnTo>
                  <a:lnTo>
                    <a:pt x="365" y="114"/>
                  </a:lnTo>
                  <a:lnTo>
                    <a:pt x="378" y="129"/>
                  </a:lnTo>
                  <a:lnTo>
                    <a:pt x="390" y="148"/>
                  </a:lnTo>
                  <a:lnTo>
                    <a:pt x="399" y="166"/>
                  </a:lnTo>
                  <a:lnTo>
                    <a:pt x="407" y="183"/>
                  </a:lnTo>
                  <a:lnTo>
                    <a:pt x="411" y="202"/>
                  </a:lnTo>
                  <a:lnTo>
                    <a:pt x="415" y="219"/>
                  </a:lnTo>
                  <a:lnTo>
                    <a:pt x="415" y="238"/>
                  </a:lnTo>
                  <a:lnTo>
                    <a:pt x="414" y="255"/>
                  </a:lnTo>
                  <a:lnTo>
                    <a:pt x="410" y="271"/>
                  </a:lnTo>
                  <a:lnTo>
                    <a:pt x="405" y="288"/>
                  </a:lnTo>
                  <a:lnTo>
                    <a:pt x="399" y="303"/>
                  </a:lnTo>
                  <a:lnTo>
                    <a:pt x="392" y="318"/>
                  </a:lnTo>
                  <a:lnTo>
                    <a:pt x="382" y="332"/>
                  </a:lnTo>
                  <a:lnTo>
                    <a:pt x="372" y="345"/>
                  </a:lnTo>
                  <a:lnTo>
                    <a:pt x="361" y="357"/>
                  </a:lnTo>
                  <a:lnTo>
                    <a:pt x="351" y="368"/>
                  </a:lnTo>
                  <a:lnTo>
                    <a:pt x="338" y="378"/>
                  </a:lnTo>
                  <a:lnTo>
                    <a:pt x="325" y="3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10DFEE6D-1B36-4789-B0CF-64BBDEC8DA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5" y="2958"/>
              <a:ext cx="276" cy="282"/>
            </a:xfrm>
            <a:custGeom>
              <a:avLst/>
              <a:gdLst/>
              <a:ahLst/>
              <a:cxnLst>
                <a:cxn ang="0">
                  <a:pos x="447" y="273"/>
                </a:cxn>
                <a:cxn ang="0">
                  <a:pos x="323" y="77"/>
                </a:cxn>
                <a:cxn ang="0">
                  <a:pos x="319" y="292"/>
                </a:cxn>
                <a:cxn ang="0">
                  <a:pos x="379" y="349"/>
                </a:cxn>
                <a:cxn ang="0">
                  <a:pos x="400" y="368"/>
                </a:cxn>
                <a:cxn ang="0">
                  <a:pos x="431" y="388"/>
                </a:cxn>
                <a:cxn ang="0">
                  <a:pos x="435" y="398"/>
                </a:cxn>
                <a:cxn ang="0">
                  <a:pos x="434" y="413"/>
                </a:cxn>
                <a:cxn ang="0">
                  <a:pos x="425" y="425"/>
                </a:cxn>
                <a:cxn ang="0">
                  <a:pos x="403" y="428"/>
                </a:cxn>
                <a:cxn ang="0">
                  <a:pos x="381" y="422"/>
                </a:cxn>
                <a:cxn ang="0">
                  <a:pos x="372" y="413"/>
                </a:cxn>
                <a:cxn ang="0">
                  <a:pos x="365" y="399"/>
                </a:cxn>
                <a:cxn ang="0">
                  <a:pos x="358" y="388"/>
                </a:cxn>
                <a:cxn ang="0">
                  <a:pos x="288" y="352"/>
                </a:cxn>
                <a:cxn ang="0">
                  <a:pos x="279" y="387"/>
                </a:cxn>
                <a:cxn ang="0">
                  <a:pos x="280" y="434"/>
                </a:cxn>
                <a:cxn ang="0">
                  <a:pos x="281" y="474"/>
                </a:cxn>
                <a:cxn ang="0">
                  <a:pos x="287" y="488"/>
                </a:cxn>
                <a:cxn ang="0">
                  <a:pos x="294" y="495"/>
                </a:cxn>
                <a:cxn ang="0">
                  <a:pos x="310" y="496"/>
                </a:cxn>
                <a:cxn ang="0">
                  <a:pos x="328" y="487"/>
                </a:cxn>
                <a:cxn ang="0">
                  <a:pos x="356" y="525"/>
                </a:cxn>
                <a:cxn ang="0">
                  <a:pos x="351" y="538"/>
                </a:cxn>
                <a:cxn ang="0">
                  <a:pos x="337" y="551"/>
                </a:cxn>
                <a:cxn ang="0">
                  <a:pos x="310" y="562"/>
                </a:cxn>
                <a:cxn ang="0">
                  <a:pos x="279" y="562"/>
                </a:cxn>
                <a:cxn ang="0">
                  <a:pos x="262" y="550"/>
                </a:cxn>
                <a:cxn ang="0">
                  <a:pos x="249" y="531"/>
                </a:cxn>
                <a:cxn ang="0">
                  <a:pos x="239" y="505"/>
                </a:cxn>
                <a:cxn ang="0">
                  <a:pos x="230" y="460"/>
                </a:cxn>
                <a:cxn ang="0">
                  <a:pos x="227" y="402"/>
                </a:cxn>
                <a:cxn ang="0">
                  <a:pos x="232" y="354"/>
                </a:cxn>
                <a:cxn ang="0">
                  <a:pos x="248" y="314"/>
                </a:cxn>
                <a:cxn ang="0">
                  <a:pos x="175" y="225"/>
                </a:cxn>
                <a:cxn ang="0">
                  <a:pos x="185" y="323"/>
                </a:cxn>
                <a:cxn ang="0">
                  <a:pos x="0" y="334"/>
                </a:cxn>
                <a:cxn ang="0">
                  <a:pos x="48" y="270"/>
                </a:cxn>
                <a:cxn ang="0">
                  <a:pos x="389" y="77"/>
                </a:cxn>
                <a:cxn ang="0">
                  <a:pos x="487" y="167"/>
                </a:cxn>
                <a:cxn ang="0">
                  <a:pos x="547" y="234"/>
                </a:cxn>
                <a:cxn ang="0">
                  <a:pos x="461" y="345"/>
                </a:cxn>
                <a:cxn ang="0">
                  <a:pos x="336" y="271"/>
                </a:cxn>
                <a:cxn ang="0">
                  <a:pos x="206" y="188"/>
                </a:cxn>
                <a:cxn ang="0">
                  <a:pos x="313" y="212"/>
                </a:cxn>
                <a:cxn ang="0">
                  <a:pos x="206" y="188"/>
                </a:cxn>
              </a:cxnLst>
              <a:rect l="0" t="0" r="r" b="b"/>
              <a:pathLst>
                <a:path w="554" h="564">
                  <a:moveTo>
                    <a:pt x="281" y="116"/>
                  </a:moveTo>
                  <a:lnTo>
                    <a:pt x="447" y="273"/>
                  </a:lnTo>
                  <a:lnTo>
                    <a:pt x="489" y="229"/>
                  </a:lnTo>
                  <a:lnTo>
                    <a:pt x="323" y="77"/>
                  </a:lnTo>
                  <a:lnTo>
                    <a:pt x="281" y="116"/>
                  </a:lnTo>
                  <a:close/>
                  <a:moveTo>
                    <a:pt x="319" y="292"/>
                  </a:moveTo>
                  <a:lnTo>
                    <a:pt x="359" y="329"/>
                  </a:lnTo>
                  <a:lnTo>
                    <a:pt x="379" y="349"/>
                  </a:lnTo>
                  <a:lnTo>
                    <a:pt x="389" y="359"/>
                  </a:lnTo>
                  <a:lnTo>
                    <a:pt x="400" y="368"/>
                  </a:lnTo>
                  <a:lnTo>
                    <a:pt x="426" y="384"/>
                  </a:lnTo>
                  <a:lnTo>
                    <a:pt x="431" y="388"/>
                  </a:lnTo>
                  <a:lnTo>
                    <a:pt x="434" y="393"/>
                  </a:lnTo>
                  <a:lnTo>
                    <a:pt x="435" y="398"/>
                  </a:lnTo>
                  <a:lnTo>
                    <a:pt x="436" y="404"/>
                  </a:lnTo>
                  <a:lnTo>
                    <a:pt x="434" y="413"/>
                  </a:lnTo>
                  <a:lnTo>
                    <a:pt x="431" y="421"/>
                  </a:lnTo>
                  <a:lnTo>
                    <a:pt x="425" y="425"/>
                  </a:lnTo>
                  <a:lnTo>
                    <a:pt x="415" y="428"/>
                  </a:lnTo>
                  <a:lnTo>
                    <a:pt x="403" y="428"/>
                  </a:lnTo>
                  <a:lnTo>
                    <a:pt x="388" y="424"/>
                  </a:lnTo>
                  <a:lnTo>
                    <a:pt x="381" y="422"/>
                  </a:lnTo>
                  <a:lnTo>
                    <a:pt x="376" y="418"/>
                  </a:lnTo>
                  <a:lnTo>
                    <a:pt x="372" y="413"/>
                  </a:lnTo>
                  <a:lnTo>
                    <a:pt x="370" y="409"/>
                  </a:lnTo>
                  <a:lnTo>
                    <a:pt x="365" y="399"/>
                  </a:lnTo>
                  <a:lnTo>
                    <a:pt x="363" y="393"/>
                  </a:lnTo>
                  <a:lnTo>
                    <a:pt x="358" y="388"/>
                  </a:lnTo>
                  <a:lnTo>
                    <a:pt x="295" y="331"/>
                  </a:lnTo>
                  <a:lnTo>
                    <a:pt x="288" y="352"/>
                  </a:lnTo>
                  <a:lnTo>
                    <a:pt x="282" y="370"/>
                  </a:lnTo>
                  <a:lnTo>
                    <a:pt x="279" y="387"/>
                  </a:lnTo>
                  <a:lnTo>
                    <a:pt x="278" y="403"/>
                  </a:lnTo>
                  <a:lnTo>
                    <a:pt x="280" y="434"/>
                  </a:lnTo>
                  <a:lnTo>
                    <a:pt x="281" y="463"/>
                  </a:lnTo>
                  <a:lnTo>
                    <a:pt x="281" y="474"/>
                  </a:lnTo>
                  <a:lnTo>
                    <a:pt x="283" y="482"/>
                  </a:lnTo>
                  <a:lnTo>
                    <a:pt x="287" y="488"/>
                  </a:lnTo>
                  <a:lnTo>
                    <a:pt x="290" y="493"/>
                  </a:lnTo>
                  <a:lnTo>
                    <a:pt x="294" y="495"/>
                  </a:lnTo>
                  <a:lnTo>
                    <a:pt x="299" y="496"/>
                  </a:lnTo>
                  <a:lnTo>
                    <a:pt x="310" y="496"/>
                  </a:lnTo>
                  <a:lnTo>
                    <a:pt x="319" y="492"/>
                  </a:lnTo>
                  <a:lnTo>
                    <a:pt x="328" y="487"/>
                  </a:lnTo>
                  <a:lnTo>
                    <a:pt x="337" y="482"/>
                  </a:lnTo>
                  <a:lnTo>
                    <a:pt x="356" y="525"/>
                  </a:lnTo>
                  <a:lnTo>
                    <a:pt x="354" y="532"/>
                  </a:lnTo>
                  <a:lnTo>
                    <a:pt x="351" y="538"/>
                  </a:lnTo>
                  <a:lnTo>
                    <a:pt x="345" y="545"/>
                  </a:lnTo>
                  <a:lnTo>
                    <a:pt x="337" y="551"/>
                  </a:lnTo>
                  <a:lnTo>
                    <a:pt x="325" y="558"/>
                  </a:lnTo>
                  <a:lnTo>
                    <a:pt x="310" y="562"/>
                  </a:lnTo>
                  <a:lnTo>
                    <a:pt x="290" y="564"/>
                  </a:lnTo>
                  <a:lnTo>
                    <a:pt x="279" y="562"/>
                  </a:lnTo>
                  <a:lnTo>
                    <a:pt x="270" y="558"/>
                  </a:lnTo>
                  <a:lnTo>
                    <a:pt x="262" y="550"/>
                  </a:lnTo>
                  <a:lnTo>
                    <a:pt x="255" y="543"/>
                  </a:lnTo>
                  <a:lnTo>
                    <a:pt x="249" y="531"/>
                  </a:lnTo>
                  <a:lnTo>
                    <a:pt x="243" y="519"/>
                  </a:lnTo>
                  <a:lnTo>
                    <a:pt x="239" y="505"/>
                  </a:lnTo>
                  <a:lnTo>
                    <a:pt x="235" y="491"/>
                  </a:lnTo>
                  <a:lnTo>
                    <a:pt x="230" y="460"/>
                  </a:lnTo>
                  <a:lnTo>
                    <a:pt x="227" y="429"/>
                  </a:lnTo>
                  <a:lnTo>
                    <a:pt x="227" y="402"/>
                  </a:lnTo>
                  <a:lnTo>
                    <a:pt x="228" y="378"/>
                  </a:lnTo>
                  <a:lnTo>
                    <a:pt x="232" y="354"/>
                  </a:lnTo>
                  <a:lnTo>
                    <a:pt x="239" y="332"/>
                  </a:lnTo>
                  <a:lnTo>
                    <a:pt x="248" y="314"/>
                  </a:lnTo>
                  <a:lnTo>
                    <a:pt x="256" y="297"/>
                  </a:lnTo>
                  <a:lnTo>
                    <a:pt x="175" y="225"/>
                  </a:lnTo>
                  <a:lnTo>
                    <a:pt x="107" y="302"/>
                  </a:lnTo>
                  <a:lnTo>
                    <a:pt x="185" y="323"/>
                  </a:lnTo>
                  <a:lnTo>
                    <a:pt x="165" y="370"/>
                  </a:lnTo>
                  <a:lnTo>
                    <a:pt x="0" y="334"/>
                  </a:lnTo>
                  <a:lnTo>
                    <a:pt x="16" y="279"/>
                  </a:lnTo>
                  <a:lnTo>
                    <a:pt x="48" y="270"/>
                  </a:lnTo>
                  <a:lnTo>
                    <a:pt x="300" y="0"/>
                  </a:lnTo>
                  <a:lnTo>
                    <a:pt x="389" y="77"/>
                  </a:lnTo>
                  <a:lnTo>
                    <a:pt x="458" y="139"/>
                  </a:lnTo>
                  <a:lnTo>
                    <a:pt x="487" y="167"/>
                  </a:lnTo>
                  <a:lnTo>
                    <a:pt x="509" y="190"/>
                  </a:lnTo>
                  <a:lnTo>
                    <a:pt x="547" y="234"/>
                  </a:lnTo>
                  <a:lnTo>
                    <a:pt x="554" y="243"/>
                  </a:lnTo>
                  <a:lnTo>
                    <a:pt x="461" y="345"/>
                  </a:lnTo>
                  <a:lnTo>
                    <a:pt x="354" y="248"/>
                  </a:lnTo>
                  <a:lnTo>
                    <a:pt x="336" y="271"/>
                  </a:lnTo>
                  <a:lnTo>
                    <a:pt x="319" y="292"/>
                  </a:lnTo>
                  <a:close/>
                  <a:moveTo>
                    <a:pt x="206" y="188"/>
                  </a:moveTo>
                  <a:lnTo>
                    <a:pt x="281" y="257"/>
                  </a:lnTo>
                  <a:lnTo>
                    <a:pt x="313" y="212"/>
                  </a:lnTo>
                  <a:lnTo>
                    <a:pt x="242" y="149"/>
                  </a:lnTo>
                  <a:lnTo>
                    <a:pt x="206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18" name="Freeform 42">
              <a:extLst>
                <a:ext uri="{FF2B5EF4-FFF2-40B4-BE49-F238E27FC236}">
                  <a16:creationId xmlns:a16="http://schemas.microsoft.com/office/drawing/2014/main" id="{08147140-93B9-41AE-AAB2-81CDD47009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7" y="3527"/>
              <a:ext cx="70" cy="70"/>
            </a:xfrm>
            <a:custGeom>
              <a:avLst/>
              <a:gdLst/>
              <a:ahLst/>
              <a:cxnLst>
                <a:cxn ang="0">
                  <a:pos x="27" y="79"/>
                </a:cxn>
                <a:cxn ang="0">
                  <a:pos x="34" y="95"/>
                </a:cxn>
                <a:cxn ang="0">
                  <a:pos x="46" y="107"/>
                </a:cxn>
                <a:cxn ang="0">
                  <a:pos x="61" y="115"/>
                </a:cxn>
                <a:cxn ang="0">
                  <a:pos x="80" y="115"/>
                </a:cxn>
                <a:cxn ang="0">
                  <a:pos x="96" y="107"/>
                </a:cxn>
                <a:cxn ang="0">
                  <a:pos x="107" y="95"/>
                </a:cxn>
                <a:cxn ang="0">
                  <a:pos x="113" y="79"/>
                </a:cxn>
                <a:cxn ang="0">
                  <a:pos x="113" y="61"/>
                </a:cxn>
                <a:cxn ang="0">
                  <a:pos x="107" y="46"/>
                </a:cxn>
                <a:cxn ang="0">
                  <a:pos x="96" y="33"/>
                </a:cxn>
                <a:cxn ang="0">
                  <a:pos x="80" y="27"/>
                </a:cxn>
                <a:cxn ang="0">
                  <a:pos x="61" y="27"/>
                </a:cxn>
                <a:cxn ang="0">
                  <a:pos x="46" y="33"/>
                </a:cxn>
                <a:cxn ang="0">
                  <a:pos x="34" y="46"/>
                </a:cxn>
                <a:cxn ang="0">
                  <a:pos x="27" y="61"/>
                </a:cxn>
                <a:cxn ang="0">
                  <a:pos x="0" y="70"/>
                </a:cxn>
                <a:cxn ang="0">
                  <a:pos x="6" y="43"/>
                </a:cxn>
                <a:cxn ang="0">
                  <a:pos x="21" y="21"/>
                </a:cxn>
                <a:cxn ang="0">
                  <a:pos x="43" y="6"/>
                </a:cxn>
                <a:cxn ang="0">
                  <a:pos x="71" y="0"/>
                </a:cxn>
                <a:cxn ang="0">
                  <a:pos x="98" y="6"/>
                </a:cxn>
                <a:cxn ang="0">
                  <a:pos x="120" y="21"/>
                </a:cxn>
                <a:cxn ang="0">
                  <a:pos x="135" y="43"/>
                </a:cxn>
                <a:cxn ang="0">
                  <a:pos x="140" y="70"/>
                </a:cxn>
                <a:cxn ang="0">
                  <a:pos x="135" y="97"/>
                </a:cxn>
                <a:cxn ang="0">
                  <a:pos x="120" y="120"/>
                </a:cxn>
                <a:cxn ang="0">
                  <a:pos x="98" y="135"/>
                </a:cxn>
                <a:cxn ang="0">
                  <a:pos x="71" y="140"/>
                </a:cxn>
                <a:cxn ang="0">
                  <a:pos x="43" y="135"/>
                </a:cxn>
                <a:cxn ang="0">
                  <a:pos x="21" y="120"/>
                </a:cxn>
                <a:cxn ang="0">
                  <a:pos x="6" y="97"/>
                </a:cxn>
                <a:cxn ang="0">
                  <a:pos x="0" y="70"/>
                </a:cxn>
              </a:cxnLst>
              <a:rect l="0" t="0" r="r" b="b"/>
              <a:pathLst>
                <a:path w="140" h="140">
                  <a:moveTo>
                    <a:pt x="26" y="70"/>
                  </a:moveTo>
                  <a:lnTo>
                    <a:pt x="27" y="79"/>
                  </a:lnTo>
                  <a:lnTo>
                    <a:pt x="30" y="87"/>
                  </a:lnTo>
                  <a:lnTo>
                    <a:pt x="34" y="95"/>
                  </a:lnTo>
                  <a:lnTo>
                    <a:pt x="38" y="102"/>
                  </a:lnTo>
                  <a:lnTo>
                    <a:pt x="46" y="107"/>
                  </a:lnTo>
                  <a:lnTo>
                    <a:pt x="52" y="110"/>
                  </a:lnTo>
                  <a:lnTo>
                    <a:pt x="61" y="115"/>
                  </a:lnTo>
                  <a:lnTo>
                    <a:pt x="71" y="115"/>
                  </a:lnTo>
                  <a:lnTo>
                    <a:pt x="80" y="115"/>
                  </a:lnTo>
                  <a:lnTo>
                    <a:pt x="88" y="110"/>
                  </a:lnTo>
                  <a:lnTo>
                    <a:pt x="96" y="107"/>
                  </a:lnTo>
                  <a:lnTo>
                    <a:pt x="102" y="102"/>
                  </a:lnTo>
                  <a:lnTo>
                    <a:pt x="107" y="95"/>
                  </a:lnTo>
                  <a:lnTo>
                    <a:pt x="111" y="87"/>
                  </a:lnTo>
                  <a:lnTo>
                    <a:pt x="113" y="79"/>
                  </a:lnTo>
                  <a:lnTo>
                    <a:pt x="114" y="70"/>
                  </a:lnTo>
                  <a:lnTo>
                    <a:pt x="113" y="61"/>
                  </a:lnTo>
                  <a:lnTo>
                    <a:pt x="111" y="54"/>
                  </a:lnTo>
                  <a:lnTo>
                    <a:pt x="107" y="46"/>
                  </a:lnTo>
                  <a:lnTo>
                    <a:pt x="102" y="39"/>
                  </a:lnTo>
                  <a:lnTo>
                    <a:pt x="96" y="33"/>
                  </a:lnTo>
                  <a:lnTo>
                    <a:pt x="88" y="29"/>
                  </a:lnTo>
                  <a:lnTo>
                    <a:pt x="80" y="27"/>
                  </a:lnTo>
                  <a:lnTo>
                    <a:pt x="71" y="26"/>
                  </a:lnTo>
                  <a:lnTo>
                    <a:pt x="61" y="27"/>
                  </a:lnTo>
                  <a:lnTo>
                    <a:pt x="52" y="29"/>
                  </a:lnTo>
                  <a:lnTo>
                    <a:pt x="46" y="33"/>
                  </a:lnTo>
                  <a:lnTo>
                    <a:pt x="38" y="39"/>
                  </a:lnTo>
                  <a:lnTo>
                    <a:pt x="34" y="46"/>
                  </a:lnTo>
                  <a:lnTo>
                    <a:pt x="30" y="54"/>
                  </a:lnTo>
                  <a:lnTo>
                    <a:pt x="27" y="61"/>
                  </a:lnTo>
                  <a:lnTo>
                    <a:pt x="26" y="70"/>
                  </a:lnTo>
                  <a:close/>
                  <a:moveTo>
                    <a:pt x="0" y="70"/>
                  </a:moveTo>
                  <a:lnTo>
                    <a:pt x="2" y="56"/>
                  </a:lnTo>
                  <a:lnTo>
                    <a:pt x="6" y="43"/>
                  </a:lnTo>
                  <a:lnTo>
                    <a:pt x="12" y="31"/>
                  </a:lnTo>
                  <a:lnTo>
                    <a:pt x="21" y="21"/>
                  </a:lnTo>
                  <a:lnTo>
                    <a:pt x="31" y="13"/>
                  </a:lnTo>
                  <a:lnTo>
                    <a:pt x="43" y="6"/>
                  </a:lnTo>
                  <a:lnTo>
                    <a:pt x="56" y="2"/>
                  </a:lnTo>
                  <a:lnTo>
                    <a:pt x="71" y="0"/>
                  </a:lnTo>
                  <a:lnTo>
                    <a:pt x="85" y="2"/>
                  </a:lnTo>
                  <a:lnTo>
                    <a:pt x="98" y="6"/>
                  </a:lnTo>
                  <a:lnTo>
                    <a:pt x="110" y="13"/>
                  </a:lnTo>
                  <a:lnTo>
                    <a:pt x="120" y="21"/>
                  </a:lnTo>
                  <a:lnTo>
                    <a:pt x="128" y="31"/>
                  </a:lnTo>
                  <a:lnTo>
                    <a:pt x="135" y="43"/>
                  </a:lnTo>
                  <a:lnTo>
                    <a:pt x="138" y="56"/>
                  </a:lnTo>
                  <a:lnTo>
                    <a:pt x="140" y="70"/>
                  </a:lnTo>
                  <a:lnTo>
                    <a:pt x="138" y="84"/>
                  </a:lnTo>
                  <a:lnTo>
                    <a:pt x="135" y="97"/>
                  </a:lnTo>
                  <a:lnTo>
                    <a:pt x="128" y="109"/>
                  </a:lnTo>
                  <a:lnTo>
                    <a:pt x="120" y="120"/>
                  </a:lnTo>
                  <a:lnTo>
                    <a:pt x="110" y="129"/>
                  </a:lnTo>
                  <a:lnTo>
                    <a:pt x="98" y="135"/>
                  </a:lnTo>
                  <a:lnTo>
                    <a:pt x="85" y="140"/>
                  </a:lnTo>
                  <a:lnTo>
                    <a:pt x="71" y="140"/>
                  </a:lnTo>
                  <a:lnTo>
                    <a:pt x="56" y="140"/>
                  </a:lnTo>
                  <a:lnTo>
                    <a:pt x="43" y="135"/>
                  </a:lnTo>
                  <a:lnTo>
                    <a:pt x="31" y="129"/>
                  </a:lnTo>
                  <a:lnTo>
                    <a:pt x="21" y="120"/>
                  </a:lnTo>
                  <a:lnTo>
                    <a:pt x="12" y="109"/>
                  </a:lnTo>
                  <a:lnTo>
                    <a:pt x="6" y="97"/>
                  </a:lnTo>
                  <a:lnTo>
                    <a:pt x="2" y="84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id="{DCED9400-1DBE-45D7-854C-985AF0F6F7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8" y="3532"/>
              <a:ext cx="128" cy="193"/>
            </a:xfrm>
            <a:custGeom>
              <a:avLst/>
              <a:gdLst/>
              <a:ahLst/>
              <a:cxnLst>
                <a:cxn ang="0">
                  <a:pos x="61" y="175"/>
                </a:cxn>
                <a:cxn ang="0">
                  <a:pos x="88" y="176"/>
                </a:cxn>
                <a:cxn ang="0">
                  <a:pos x="125" y="171"/>
                </a:cxn>
                <a:cxn ang="0">
                  <a:pos x="154" y="158"/>
                </a:cxn>
                <a:cxn ang="0">
                  <a:pos x="154" y="133"/>
                </a:cxn>
                <a:cxn ang="0">
                  <a:pos x="138" y="106"/>
                </a:cxn>
                <a:cxn ang="0">
                  <a:pos x="121" y="92"/>
                </a:cxn>
                <a:cxn ang="0">
                  <a:pos x="104" y="85"/>
                </a:cxn>
                <a:cxn ang="0">
                  <a:pos x="87" y="85"/>
                </a:cxn>
                <a:cxn ang="0">
                  <a:pos x="74" y="90"/>
                </a:cxn>
                <a:cxn ang="0">
                  <a:pos x="64" y="103"/>
                </a:cxn>
                <a:cxn ang="0">
                  <a:pos x="54" y="127"/>
                </a:cxn>
                <a:cxn ang="0">
                  <a:pos x="50" y="159"/>
                </a:cxn>
                <a:cxn ang="0">
                  <a:pos x="26" y="363"/>
                </a:cxn>
                <a:cxn ang="0">
                  <a:pos x="18" y="359"/>
                </a:cxn>
                <a:cxn ang="0">
                  <a:pos x="19" y="355"/>
                </a:cxn>
                <a:cxn ang="0">
                  <a:pos x="26" y="352"/>
                </a:cxn>
                <a:cxn ang="0">
                  <a:pos x="41" y="353"/>
                </a:cxn>
                <a:cxn ang="0">
                  <a:pos x="64" y="354"/>
                </a:cxn>
                <a:cxn ang="0">
                  <a:pos x="119" y="341"/>
                </a:cxn>
                <a:cxn ang="0">
                  <a:pos x="156" y="323"/>
                </a:cxn>
                <a:cxn ang="0">
                  <a:pos x="174" y="305"/>
                </a:cxn>
                <a:cxn ang="0">
                  <a:pos x="184" y="287"/>
                </a:cxn>
                <a:cxn ang="0">
                  <a:pos x="190" y="267"/>
                </a:cxn>
                <a:cxn ang="0">
                  <a:pos x="189" y="237"/>
                </a:cxn>
                <a:cxn ang="0">
                  <a:pos x="179" y="201"/>
                </a:cxn>
                <a:cxn ang="0">
                  <a:pos x="145" y="213"/>
                </a:cxn>
                <a:cxn ang="0">
                  <a:pos x="94" y="226"/>
                </a:cxn>
                <a:cxn ang="0">
                  <a:pos x="36" y="233"/>
                </a:cxn>
                <a:cxn ang="0">
                  <a:pos x="7" y="229"/>
                </a:cxn>
                <a:cxn ang="0">
                  <a:pos x="1" y="195"/>
                </a:cxn>
                <a:cxn ang="0">
                  <a:pos x="1" y="157"/>
                </a:cxn>
                <a:cxn ang="0">
                  <a:pos x="6" y="119"/>
                </a:cxn>
                <a:cxn ang="0">
                  <a:pos x="15" y="82"/>
                </a:cxn>
                <a:cxn ang="0">
                  <a:pos x="30" y="49"/>
                </a:cxn>
                <a:cxn ang="0">
                  <a:pos x="50" y="23"/>
                </a:cxn>
                <a:cxn ang="0">
                  <a:pos x="74" y="7"/>
                </a:cxn>
                <a:cxn ang="0">
                  <a:pos x="101" y="0"/>
                </a:cxn>
                <a:cxn ang="0">
                  <a:pos x="130" y="6"/>
                </a:cxn>
                <a:cxn ang="0">
                  <a:pos x="158" y="22"/>
                </a:cxn>
                <a:cxn ang="0">
                  <a:pos x="184" y="47"/>
                </a:cxn>
                <a:cxn ang="0">
                  <a:pos x="208" y="79"/>
                </a:cxn>
                <a:cxn ang="0">
                  <a:pos x="227" y="115"/>
                </a:cxn>
                <a:cxn ang="0">
                  <a:pos x="242" y="155"/>
                </a:cxn>
                <a:cxn ang="0">
                  <a:pos x="252" y="195"/>
                </a:cxn>
                <a:cxn ang="0">
                  <a:pos x="255" y="235"/>
                </a:cxn>
                <a:cxn ang="0">
                  <a:pos x="251" y="272"/>
                </a:cxn>
                <a:cxn ang="0">
                  <a:pos x="236" y="302"/>
                </a:cxn>
                <a:cxn ang="0">
                  <a:pos x="217" y="329"/>
                </a:cxn>
                <a:cxn ang="0">
                  <a:pos x="194" y="350"/>
                </a:cxn>
                <a:cxn ang="0">
                  <a:pos x="168" y="366"/>
                </a:cxn>
                <a:cxn ang="0">
                  <a:pos x="125" y="384"/>
                </a:cxn>
                <a:cxn ang="0">
                  <a:pos x="98" y="385"/>
                </a:cxn>
                <a:cxn ang="0">
                  <a:pos x="62" y="377"/>
                </a:cxn>
              </a:cxnLst>
              <a:rect l="0" t="0" r="r" b="b"/>
              <a:pathLst>
                <a:path w="255" h="386">
                  <a:moveTo>
                    <a:pt x="50" y="173"/>
                  </a:moveTo>
                  <a:lnTo>
                    <a:pt x="61" y="175"/>
                  </a:lnTo>
                  <a:lnTo>
                    <a:pt x="73" y="176"/>
                  </a:lnTo>
                  <a:lnTo>
                    <a:pt x="88" y="176"/>
                  </a:lnTo>
                  <a:lnTo>
                    <a:pt x="106" y="175"/>
                  </a:lnTo>
                  <a:lnTo>
                    <a:pt x="125" y="171"/>
                  </a:lnTo>
                  <a:lnTo>
                    <a:pt x="143" y="163"/>
                  </a:lnTo>
                  <a:lnTo>
                    <a:pt x="154" y="158"/>
                  </a:lnTo>
                  <a:lnTo>
                    <a:pt x="163" y="151"/>
                  </a:lnTo>
                  <a:lnTo>
                    <a:pt x="154" y="133"/>
                  </a:lnTo>
                  <a:lnTo>
                    <a:pt x="146" y="118"/>
                  </a:lnTo>
                  <a:lnTo>
                    <a:pt x="138" y="106"/>
                  </a:lnTo>
                  <a:lnTo>
                    <a:pt x="129" y="97"/>
                  </a:lnTo>
                  <a:lnTo>
                    <a:pt x="121" y="92"/>
                  </a:lnTo>
                  <a:lnTo>
                    <a:pt x="113" y="87"/>
                  </a:lnTo>
                  <a:lnTo>
                    <a:pt x="104" y="85"/>
                  </a:lnTo>
                  <a:lnTo>
                    <a:pt x="96" y="84"/>
                  </a:lnTo>
                  <a:lnTo>
                    <a:pt x="87" y="85"/>
                  </a:lnTo>
                  <a:lnTo>
                    <a:pt x="80" y="86"/>
                  </a:lnTo>
                  <a:lnTo>
                    <a:pt x="74" y="90"/>
                  </a:lnTo>
                  <a:lnTo>
                    <a:pt x="68" y="97"/>
                  </a:lnTo>
                  <a:lnTo>
                    <a:pt x="64" y="103"/>
                  </a:lnTo>
                  <a:lnTo>
                    <a:pt x="61" y="111"/>
                  </a:lnTo>
                  <a:lnTo>
                    <a:pt x="54" y="127"/>
                  </a:lnTo>
                  <a:lnTo>
                    <a:pt x="52" y="144"/>
                  </a:lnTo>
                  <a:lnTo>
                    <a:pt x="50" y="159"/>
                  </a:lnTo>
                  <a:lnTo>
                    <a:pt x="50" y="173"/>
                  </a:lnTo>
                  <a:close/>
                  <a:moveTo>
                    <a:pt x="26" y="363"/>
                  </a:moveTo>
                  <a:lnTo>
                    <a:pt x="22" y="362"/>
                  </a:lnTo>
                  <a:lnTo>
                    <a:pt x="18" y="359"/>
                  </a:lnTo>
                  <a:lnTo>
                    <a:pt x="18" y="356"/>
                  </a:lnTo>
                  <a:lnTo>
                    <a:pt x="19" y="355"/>
                  </a:lnTo>
                  <a:lnTo>
                    <a:pt x="22" y="353"/>
                  </a:lnTo>
                  <a:lnTo>
                    <a:pt x="26" y="352"/>
                  </a:lnTo>
                  <a:lnTo>
                    <a:pt x="32" y="352"/>
                  </a:lnTo>
                  <a:lnTo>
                    <a:pt x="41" y="353"/>
                  </a:lnTo>
                  <a:lnTo>
                    <a:pt x="51" y="354"/>
                  </a:lnTo>
                  <a:lnTo>
                    <a:pt x="64" y="354"/>
                  </a:lnTo>
                  <a:lnTo>
                    <a:pt x="91" y="350"/>
                  </a:lnTo>
                  <a:lnTo>
                    <a:pt x="119" y="341"/>
                  </a:lnTo>
                  <a:lnTo>
                    <a:pt x="145" y="329"/>
                  </a:lnTo>
                  <a:lnTo>
                    <a:pt x="156" y="323"/>
                  </a:lnTo>
                  <a:lnTo>
                    <a:pt x="165" y="315"/>
                  </a:lnTo>
                  <a:lnTo>
                    <a:pt x="174" y="305"/>
                  </a:lnTo>
                  <a:lnTo>
                    <a:pt x="179" y="297"/>
                  </a:lnTo>
                  <a:lnTo>
                    <a:pt x="184" y="287"/>
                  </a:lnTo>
                  <a:lnTo>
                    <a:pt x="188" y="276"/>
                  </a:lnTo>
                  <a:lnTo>
                    <a:pt x="190" y="267"/>
                  </a:lnTo>
                  <a:lnTo>
                    <a:pt x="190" y="258"/>
                  </a:lnTo>
                  <a:lnTo>
                    <a:pt x="189" y="237"/>
                  </a:lnTo>
                  <a:lnTo>
                    <a:pt x="185" y="219"/>
                  </a:lnTo>
                  <a:lnTo>
                    <a:pt x="179" y="201"/>
                  </a:lnTo>
                  <a:lnTo>
                    <a:pt x="164" y="207"/>
                  </a:lnTo>
                  <a:lnTo>
                    <a:pt x="145" y="213"/>
                  </a:lnTo>
                  <a:lnTo>
                    <a:pt x="121" y="220"/>
                  </a:lnTo>
                  <a:lnTo>
                    <a:pt x="94" y="226"/>
                  </a:lnTo>
                  <a:lnTo>
                    <a:pt x="65" y="230"/>
                  </a:lnTo>
                  <a:lnTo>
                    <a:pt x="36" y="233"/>
                  </a:lnTo>
                  <a:lnTo>
                    <a:pt x="22" y="232"/>
                  </a:lnTo>
                  <a:lnTo>
                    <a:pt x="7" y="229"/>
                  </a:lnTo>
                  <a:lnTo>
                    <a:pt x="3" y="212"/>
                  </a:lnTo>
                  <a:lnTo>
                    <a:pt x="1" y="195"/>
                  </a:lnTo>
                  <a:lnTo>
                    <a:pt x="0" y="176"/>
                  </a:lnTo>
                  <a:lnTo>
                    <a:pt x="1" y="157"/>
                  </a:lnTo>
                  <a:lnTo>
                    <a:pt x="3" y="137"/>
                  </a:lnTo>
                  <a:lnTo>
                    <a:pt x="6" y="119"/>
                  </a:lnTo>
                  <a:lnTo>
                    <a:pt x="11" y="99"/>
                  </a:lnTo>
                  <a:lnTo>
                    <a:pt x="15" y="82"/>
                  </a:lnTo>
                  <a:lnTo>
                    <a:pt x="23" y="64"/>
                  </a:lnTo>
                  <a:lnTo>
                    <a:pt x="30" y="49"/>
                  </a:lnTo>
                  <a:lnTo>
                    <a:pt x="40" y="36"/>
                  </a:lnTo>
                  <a:lnTo>
                    <a:pt x="50" y="23"/>
                  </a:lnTo>
                  <a:lnTo>
                    <a:pt x="61" y="13"/>
                  </a:lnTo>
                  <a:lnTo>
                    <a:pt x="74" y="7"/>
                  </a:lnTo>
                  <a:lnTo>
                    <a:pt x="87" y="1"/>
                  </a:lnTo>
                  <a:lnTo>
                    <a:pt x="101" y="0"/>
                  </a:lnTo>
                  <a:lnTo>
                    <a:pt x="115" y="1"/>
                  </a:lnTo>
                  <a:lnTo>
                    <a:pt x="130" y="6"/>
                  </a:lnTo>
                  <a:lnTo>
                    <a:pt x="144" y="12"/>
                  </a:lnTo>
                  <a:lnTo>
                    <a:pt x="158" y="22"/>
                  </a:lnTo>
                  <a:lnTo>
                    <a:pt x="172" y="33"/>
                  </a:lnTo>
                  <a:lnTo>
                    <a:pt x="184" y="47"/>
                  </a:lnTo>
                  <a:lnTo>
                    <a:pt x="196" y="61"/>
                  </a:lnTo>
                  <a:lnTo>
                    <a:pt x="208" y="79"/>
                  </a:lnTo>
                  <a:lnTo>
                    <a:pt x="218" y="96"/>
                  </a:lnTo>
                  <a:lnTo>
                    <a:pt x="227" y="115"/>
                  </a:lnTo>
                  <a:lnTo>
                    <a:pt x="235" y="134"/>
                  </a:lnTo>
                  <a:lnTo>
                    <a:pt x="242" y="155"/>
                  </a:lnTo>
                  <a:lnTo>
                    <a:pt x="247" y="175"/>
                  </a:lnTo>
                  <a:lnTo>
                    <a:pt x="252" y="195"/>
                  </a:lnTo>
                  <a:lnTo>
                    <a:pt x="255" y="215"/>
                  </a:lnTo>
                  <a:lnTo>
                    <a:pt x="255" y="235"/>
                  </a:lnTo>
                  <a:lnTo>
                    <a:pt x="254" y="254"/>
                  </a:lnTo>
                  <a:lnTo>
                    <a:pt x="251" y="272"/>
                  </a:lnTo>
                  <a:lnTo>
                    <a:pt x="244" y="288"/>
                  </a:lnTo>
                  <a:lnTo>
                    <a:pt x="236" y="302"/>
                  </a:lnTo>
                  <a:lnTo>
                    <a:pt x="228" y="316"/>
                  </a:lnTo>
                  <a:lnTo>
                    <a:pt x="217" y="329"/>
                  </a:lnTo>
                  <a:lnTo>
                    <a:pt x="205" y="340"/>
                  </a:lnTo>
                  <a:lnTo>
                    <a:pt x="194" y="350"/>
                  </a:lnTo>
                  <a:lnTo>
                    <a:pt x="181" y="359"/>
                  </a:lnTo>
                  <a:lnTo>
                    <a:pt x="168" y="366"/>
                  </a:lnTo>
                  <a:lnTo>
                    <a:pt x="144" y="377"/>
                  </a:lnTo>
                  <a:lnTo>
                    <a:pt x="125" y="384"/>
                  </a:lnTo>
                  <a:lnTo>
                    <a:pt x="109" y="386"/>
                  </a:lnTo>
                  <a:lnTo>
                    <a:pt x="98" y="385"/>
                  </a:lnTo>
                  <a:lnTo>
                    <a:pt x="86" y="384"/>
                  </a:lnTo>
                  <a:lnTo>
                    <a:pt x="62" y="377"/>
                  </a:lnTo>
                  <a:lnTo>
                    <a:pt x="26" y="3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E0A09A43-588D-4C83-9D39-49EF7D01F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3022"/>
              <a:ext cx="51" cy="5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1" y="41"/>
                </a:cxn>
                <a:cxn ang="0">
                  <a:pos x="3" y="31"/>
                </a:cxn>
                <a:cxn ang="0">
                  <a:pos x="8" y="23"/>
                </a:cxn>
                <a:cxn ang="0">
                  <a:pos x="15" y="15"/>
                </a:cxn>
                <a:cxn ang="0">
                  <a:pos x="23" y="10"/>
                </a:cxn>
                <a:cxn ang="0">
                  <a:pos x="31" y="4"/>
                </a:cxn>
                <a:cxn ang="0">
                  <a:pos x="41" y="2"/>
                </a:cxn>
                <a:cxn ang="0">
                  <a:pos x="51" y="0"/>
                </a:cxn>
                <a:cxn ang="0">
                  <a:pos x="60" y="2"/>
                </a:cxn>
                <a:cxn ang="0">
                  <a:pos x="70" y="4"/>
                </a:cxn>
                <a:cxn ang="0">
                  <a:pos x="79" y="10"/>
                </a:cxn>
                <a:cxn ang="0">
                  <a:pos x="88" y="15"/>
                </a:cxn>
                <a:cxn ang="0">
                  <a:pos x="93" y="23"/>
                </a:cxn>
                <a:cxn ang="0">
                  <a:pos x="98" y="31"/>
                </a:cxn>
                <a:cxn ang="0">
                  <a:pos x="101" y="41"/>
                </a:cxn>
                <a:cxn ang="0">
                  <a:pos x="103" y="52"/>
                </a:cxn>
                <a:cxn ang="0">
                  <a:pos x="101" y="62"/>
                </a:cxn>
                <a:cxn ang="0">
                  <a:pos x="98" y="72"/>
                </a:cxn>
                <a:cxn ang="0">
                  <a:pos x="93" y="80"/>
                </a:cxn>
                <a:cxn ang="0">
                  <a:pos x="88" y="88"/>
                </a:cxn>
                <a:cxn ang="0">
                  <a:pos x="79" y="94"/>
                </a:cxn>
                <a:cxn ang="0">
                  <a:pos x="70" y="99"/>
                </a:cxn>
                <a:cxn ang="0">
                  <a:pos x="60" y="102"/>
                </a:cxn>
                <a:cxn ang="0">
                  <a:pos x="51" y="103"/>
                </a:cxn>
                <a:cxn ang="0">
                  <a:pos x="41" y="102"/>
                </a:cxn>
                <a:cxn ang="0">
                  <a:pos x="31" y="99"/>
                </a:cxn>
                <a:cxn ang="0">
                  <a:pos x="23" y="94"/>
                </a:cxn>
                <a:cxn ang="0">
                  <a:pos x="15" y="88"/>
                </a:cxn>
                <a:cxn ang="0">
                  <a:pos x="8" y="80"/>
                </a:cxn>
                <a:cxn ang="0">
                  <a:pos x="3" y="72"/>
                </a:cxn>
                <a:cxn ang="0">
                  <a:pos x="1" y="62"/>
                </a:cxn>
                <a:cxn ang="0">
                  <a:pos x="0" y="52"/>
                </a:cxn>
              </a:cxnLst>
              <a:rect l="0" t="0" r="r" b="b"/>
              <a:pathLst>
                <a:path w="103" h="103">
                  <a:moveTo>
                    <a:pt x="0" y="52"/>
                  </a:moveTo>
                  <a:lnTo>
                    <a:pt x="1" y="41"/>
                  </a:lnTo>
                  <a:lnTo>
                    <a:pt x="3" y="31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10"/>
                  </a:lnTo>
                  <a:lnTo>
                    <a:pt x="31" y="4"/>
                  </a:lnTo>
                  <a:lnTo>
                    <a:pt x="41" y="2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70" y="4"/>
                  </a:lnTo>
                  <a:lnTo>
                    <a:pt x="79" y="10"/>
                  </a:lnTo>
                  <a:lnTo>
                    <a:pt x="88" y="15"/>
                  </a:lnTo>
                  <a:lnTo>
                    <a:pt x="93" y="23"/>
                  </a:lnTo>
                  <a:lnTo>
                    <a:pt x="98" y="31"/>
                  </a:lnTo>
                  <a:lnTo>
                    <a:pt x="101" y="41"/>
                  </a:lnTo>
                  <a:lnTo>
                    <a:pt x="103" y="52"/>
                  </a:lnTo>
                  <a:lnTo>
                    <a:pt x="101" y="62"/>
                  </a:lnTo>
                  <a:lnTo>
                    <a:pt x="98" y="72"/>
                  </a:lnTo>
                  <a:lnTo>
                    <a:pt x="93" y="80"/>
                  </a:lnTo>
                  <a:lnTo>
                    <a:pt x="88" y="88"/>
                  </a:lnTo>
                  <a:lnTo>
                    <a:pt x="79" y="94"/>
                  </a:lnTo>
                  <a:lnTo>
                    <a:pt x="70" y="99"/>
                  </a:lnTo>
                  <a:lnTo>
                    <a:pt x="60" y="102"/>
                  </a:lnTo>
                  <a:lnTo>
                    <a:pt x="51" y="103"/>
                  </a:lnTo>
                  <a:lnTo>
                    <a:pt x="41" y="102"/>
                  </a:lnTo>
                  <a:lnTo>
                    <a:pt x="31" y="99"/>
                  </a:lnTo>
                  <a:lnTo>
                    <a:pt x="23" y="94"/>
                  </a:lnTo>
                  <a:lnTo>
                    <a:pt x="15" y="88"/>
                  </a:lnTo>
                  <a:lnTo>
                    <a:pt x="8" y="80"/>
                  </a:lnTo>
                  <a:lnTo>
                    <a:pt x="3" y="72"/>
                  </a:lnTo>
                  <a:lnTo>
                    <a:pt x="1" y="62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C2E0A59B-36A7-4028-888A-1C514DB07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" y="2962"/>
              <a:ext cx="51" cy="5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1" y="40"/>
                </a:cxn>
                <a:cxn ang="0">
                  <a:pos x="4" y="31"/>
                </a:cxn>
                <a:cxn ang="0">
                  <a:pos x="9" y="21"/>
                </a:cxn>
                <a:cxn ang="0">
                  <a:pos x="15" y="14"/>
                </a:cxn>
                <a:cxn ang="0">
                  <a:pos x="23" y="8"/>
                </a:cxn>
                <a:cxn ang="0">
                  <a:pos x="31" y="3"/>
                </a:cxn>
                <a:cxn ang="0">
                  <a:pos x="41" y="1"/>
                </a:cxn>
                <a:cxn ang="0">
                  <a:pos x="51" y="0"/>
                </a:cxn>
                <a:cxn ang="0">
                  <a:pos x="62" y="1"/>
                </a:cxn>
                <a:cxn ang="0">
                  <a:pos x="71" y="3"/>
                </a:cxn>
                <a:cxn ang="0">
                  <a:pos x="80" y="8"/>
                </a:cxn>
                <a:cxn ang="0">
                  <a:pos x="88" y="14"/>
                </a:cxn>
                <a:cxn ang="0">
                  <a:pos x="93" y="21"/>
                </a:cxn>
                <a:cxn ang="0">
                  <a:pos x="99" y="31"/>
                </a:cxn>
                <a:cxn ang="0">
                  <a:pos x="101" y="40"/>
                </a:cxn>
                <a:cxn ang="0">
                  <a:pos x="102" y="51"/>
                </a:cxn>
                <a:cxn ang="0">
                  <a:pos x="101" y="60"/>
                </a:cxn>
                <a:cxn ang="0">
                  <a:pos x="99" y="71"/>
                </a:cxn>
                <a:cxn ang="0">
                  <a:pos x="93" y="79"/>
                </a:cxn>
                <a:cxn ang="0">
                  <a:pos x="88" y="86"/>
                </a:cxn>
                <a:cxn ang="0">
                  <a:pos x="80" y="93"/>
                </a:cxn>
                <a:cxn ang="0">
                  <a:pos x="71" y="98"/>
                </a:cxn>
                <a:cxn ang="0">
                  <a:pos x="62" y="101"/>
                </a:cxn>
                <a:cxn ang="0">
                  <a:pos x="51" y="102"/>
                </a:cxn>
                <a:cxn ang="0">
                  <a:pos x="41" y="101"/>
                </a:cxn>
                <a:cxn ang="0">
                  <a:pos x="31" y="98"/>
                </a:cxn>
                <a:cxn ang="0">
                  <a:pos x="23" y="93"/>
                </a:cxn>
                <a:cxn ang="0">
                  <a:pos x="15" y="86"/>
                </a:cxn>
                <a:cxn ang="0">
                  <a:pos x="9" y="79"/>
                </a:cxn>
                <a:cxn ang="0">
                  <a:pos x="4" y="71"/>
                </a:cxn>
                <a:cxn ang="0">
                  <a:pos x="1" y="60"/>
                </a:cxn>
                <a:cxn ang="0">
                  <a:pos x="0" y="51"/>
                </a:cxn>
              </a:cxnLst>
              <a:rect l="0" t="0" r="r" b="b"/>
              <a:pathLst>
                <a:path w="102" h="102">
                  <a:moveTo>
                    <a:pt x="0" y="51"/>
                  </a:moveTo>
                  <a:lnTo>
                    <a:pt x="1" y="40"/>
                  </a:lnTo>
                  <a:lnTo>
                    <a:pt x="4" y="31"/>
                  </a:lnTo>
                  <a:lnTo>
                    <a:pt x="9" y="21"/>
                  </a:lnTo>
                  <a:lnTo>
                    <a:pt x="15" y="14"/>
                  </a:lnTo>
                  <a:lnTo>
                    <a:pt x="23" y="8"/>
                  </a:lnTo>
                  <a:lnTo>
                    <a:pt x="31" y="3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62" y="1"/>
                  </a:lnTo>
                  <a:lnTo>
                    <a:pt x="71" y="3"/>
                  </a:lnTo>
                  <a:lnTo>
                    <a:pt x="80" y="8"/>
                  </a:lnTo>
                  <a:lnTo>
                    <a:pt x="88" y="14"/>
                  </a:lnTo>
                  <a:lnTo>
                    <a:pt x="93" y="21"/>
                  </a:lnTo>
                  <a:lnTo>
                    <a:pt x="99" y="31"/>
                  </a:lnTo>
                  <a:lnTo>
                    <a:pt x="101" y="40"/>
                  </a:lnTo>
                  <a:lnTo>
                    <a:pt x="102" y="51"/>
                  </a:lnTo>
                  <a:lnTo>
                    <a:pt x="101" y="60"/>
                  </a:lnTo>
                  <a:lnTo>
                    <a:pt x="99" y="71"/>
                  </a:lnTo>
                  <a:lnTo>
                    <a:pt x="93" y="79"/>
                  </a:lnTo>
                  <a:lnTo>
                    <a:pt x="88" y="86"/>
                  </a:lnTo>
                  <a:lnTo>
                    <a:pt x="80" y="93"/>
                  </a:lnTo>
                  <a:lnTo>
                    <a:pt x="71" y="98"/>
                  </a:lnTo>
                  <a:lnTo>
                    <a:pt x="62" y="101"/>
                  </a:lnTo>
                  <a:lnTo>
                    <a:pt x="51" y="102"/>
                  </a:lnTo>
                  <a:lnTo>
                    <a:pt x="41" y="101"/>
                  </a:lnTo>
                  <a:lnTo>
                    <a:pt x="31" y="98"/>
                  </a:lnTo>
                  <a:lnTo>
                    <a:pt x="23" y="93"/>
                  </a:lnTo>
                  <a:lnTo>
                    <a:pt x="15" y="86"/>
                  </a:lnTo>
                  <a:lnTo>
                    <a:pt x="9" y="79"/>
                  </a:lnTo>
                  <a:lnTo>
                    <a:pt x="4" y="71"/>
                  </a:lnTo>
                  <a:lnTo>
                    <a:pt x="1" y="6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AF8938A4-2D01-4DE1-8029-D9AA3D9D0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2" y="2831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3" name="Freeform 47">
              <a:extLst>
                <a:ext uri="{FF2B5EF4-FFF2-40B4-BE49-F238E27FC236}">
                  <a16:creationId xmlns:a16="http://schemas.microsoft.com/office/drawing/2014/main" id="{6F8A32AE-B106-4626-98F7-730C6F4BC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9" y="2624"/>
              <a:ext cx="194" cy="207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20" y="61"/>
                </a:cxn>
                <a:cxn ang="0">
                  <a:pos x="36" y="25"/>
                </a:cxn>
                <a:cxn ang="0">
                  <a:pos x="47" y="0"/>
                </a:cxn>
                <a:cxn ang="0">
                  <a:pos x="125" y="78"/>
                </a:cxn>
                <a:cxn ang="0">
                  <a:pos x="240" y="193"/>
                </a:cxn>
                <a:cxn ang="0">
                  <a:pos x="387" y="344"/>
                </a:cxn>
                <a:cxn ang="0">
                  <a:pos x="346" y="415"/>
                </a:cxn>
                <a:cxn ang="0">
                  <a:pos x="61" y="113"/>
                </a:cxn>
                <a:cxn ang="0">
                  <a:pos x="31" y="139"/>
                </a:cxn>
                <a:cxn ang="0">
                  <a:pos x="0" y="103"/>
                </a:cxn>
              </a:cxnLst>
              <a:rect l="0" t="0" r="r" b="b"/>
              <a:pathLst>
                <a:path w="387" h="415">
                  <a:moveTo>
                    <a:pt x="0" y="103"/>
                  </a:moveTo>
                  <a:lnTo>
                    <a:pt x="20" y="61"/>
                  </a:lnTo>
                  <a:lnTo>
                    <a:pt x="36" y="25"/>
                  </a:lnTo>
                  <a:lnTo>
                    <a:pt x="47" y="0"/>
                  </a:lnTo>
                  <a:lnTo>
                    <a:pt x="125" y="78"/>
                  </a:lnTo>
                  <a:lnTo>
                    <a:pt x="240" y="193"/>
                  </a:lnTo>
                  <a:lnTo>
                    <a:pt x="387" y="344"/>
                  </a:lnTo>
                  <a:lnTo>
                    <a:pt x="346" y="415"/>
                  </a:lnTo>
                  <a:lnTo>
                    <a:pt x="61" y="113"/>
                  </a:lnTo>
                  <a:lnTo>
                    <a:pt x="31" y="139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4" name="Freeform 48">
              <a:extLst>
                <a:ext uri="{FF2B5EF4-FFF2-40B4-BE49-F238E27FC236}">
                  <a16:creationId xmlns:a16="http://schemas.microsoft.com/office/drawing/2014/main" id="{490BD742-4E64-449C-9819-3DDA990373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5" y="1164"/>
              <a:ext cx="1177" cy="1628"/>
            </a:xfrm>
            <a:custGeom>
              <a:avLst/>
              <a:gdLst/>
              <a:ahLst/>
              <a:cxnLst>
                <a:cxn ang="0">
                  <a:pos x="1200" y="1988"/>
                </a:cxn>
                <a:cxn ang="0">
                  <a:pos x="1200" y="3256"/>
                </a:cxn>
                <a:cxn ang="0">
                  <a:pos x="1154" y="3256"/>
                </a:cxn>
                <a:cxn ang="0">
                  <a:pos x="1154" y="1988"/>
                </a:cxn>
                <a:cxn ang="0">
                  <a:pos x="1177" y="1989"/>
                </a:cxn>
                <a:cxn ang="0">
                  <a:pos x="1200" y="1988"/>
                </a:cxn>
                <a:cxn ang="0">
                  <a:pos x="1414" y="1876"/>
                </a:cxn>
                <a:cxn ang="0">
                  <a:pos x="2303" y="2764"/>
                </a:cxn>
                <a:cxn ang="0">
                  <a:pos x="2270" y="2797"/>
                </a:cxn>
                <a:cxn ang="0">
                  <a:pos x="1381" y="1910"/>
                </a:cxn>
                <a:cxn ang="0">
                  <a:pos x="1398" y="1893"/>
                </a:cxn>
                <a:cxn ang="0">
                  <a:pos x="1414" y="1876"/>
                </a:cxn>
                <a:cxn ang="0">
                  <a:pos x="1375" y="1444"/>
                </a:cxn>
                <a:cxn ang="0">
                  <a:pos x="2321" y="497"/>
                </a:cxn>
                <a:cxn ang="0">
                  <a:pos x="2354" y="530"/>
                </a:cxn>
                <a:cxn ang="0">
                  <a:pos x="1407" y="1477"/>
                </a:cxn>
                <a:cxn ang="0">
                  <a:pos x="1392" y="1460"/>
                </a:cxn>
                <a:cxn ang="0">
                  <a:pos x="1375" y="1444"/>
                </a:cxn>
                <a:cxn ang="0">
                  <a:pos x="1154" y="1373"/>
                </a:cxn>
                <a:cxn ang="0">
                  <a:pos x="1154" y="0"/>
                </a:cxn>
                <a:cxn ang="0">
                  <a:pos x="1200" y="0"/>
                </a:cxn>
                <a:cxn ang="0">
                  <a:pos x="1200" y="1373"/>
                </a:cxn>
                <a:cxn ang="0">
                  <a:pos x="1177" y="1371"/>
                </a:cxn>
                <a:cxn ang="0">
                  <a:pos x="1154" y="1373"/>
                </a:cxn>
                <a:cxn ang="0">
                  <a:pos x="947" y="1475"/>
                </a:cxn>
                <a:cxn ang="0">
                  <a:pos x="0" y="528"/>
                </a:cxn>
                <a:cxn ang="0">
                  <a:pos x="33" y="495"/>
                </a:cxn>
                <a:cxn ang="0">
                  <a:pos x="980" y="1443"/>
                </a:cxn>
                <a:cxn ang="0">
                  <a:pos x="963" y="1459"/>
                </a:cxn>
                <a:cxn ang="0">
                  <a:pos x="947" y="1475"/>
                </a:cxn>
                <a:cxn ang="0">
                  <a:pos x="54" y="2764"/>
                </a:cxn>
                <a:cxn ang="0">
                  <a:pos x="940" y="1877"/>
                </a:cxn>
                <a:cxn ang="0">
                  <a:pos x="956" y="1894"/>
                </a:cxn>
                <a:cxn ang="0">
                  <a:pos x="973" y="1911"/>
                </a:cxn>
                <a:cxn ang="0">
                  <a:pos x="86" y="2797"/>
                </a:cxn>
                <a:cxn ang="0">
                  <a:pos x="54" y="2764"/>
                </a:cxn>
              </a:cxnLst>
              <a:rect l="0" t="0" r="r" b="b"/>
              <a:pathLst>
                <a:path w="2354" h="3256">
                  <a:moveTo>
                    <a:pt x="1200" y="1988"/>
                  </a:moveTo>
                  <a:lnTo>
                    <a:pt x="1200" y="3256"/>
                  </a:lnTo>
                  <a:lnTo>
                    <a:pt x="1154" y="3256"/>
                  </a:lnTo>
                  <a:lnTo>
                    <a:pt x="1154" y="1988"/>
                  </a:lnTo>
                  <a:lnTo>
                    <a:pt x="1177" y="1989"/>
                  </a:lnTo>
                  <a:lnTo>
                    <a:pt x="1200" y="1988"/>
                  </a:lnTo>
                  <a:close/>
                  <a:moveTo>
                    <a:pt x="1414" y="1876"/>
                  </a:moveTo>
                  <a:lnTo>
                    <a:pt x="2303" y="2764"/>
                  </a:lnTo>
                  <a:lnTo>
                    <a:pt x="2270" y="2797"/>
                  </a:lnTo>
                  <a:lnTo>
                    <a:pt x="1381" y="1910"/>
                  </a:lnTo>
                  <a:lnTo>
                    <a:pt x="1398" y="1893"/>
                  </a:lnTo>
                  <a:lnTo>
                    <a:pt x="1414" y="1876"/>
                  </a:lnTo>
                  <a:close/>
                  <a:moveTo>
                    <a:pt x="1375" y="1444"/>
                  </a:moveTo>
                  <a:lnTo>
                    <a:pt x="2321" y="497"/>
                  </a:lnTo>
                  <a:lnTo>
                    <a:pt x="2354" y="530"/>
                  </a:lnTo>
                  <a:lnTo>
                    <a:pt x="1407" y="1477"/>
                  </a:lnTo>
                  <a:lnTo>
                    <a:pt x="1392" y="1460"/>
                  </a:lnTo>
                  <a:lnTo>
                    <a:pt x="1375" y="1444"/>
                  </a:lnTo>
                  <a:close/>
                  <a:moveTo>
                    <a:pt x="1154" y="1373"/>
                  </a:moveTo>
                  <a:lnTo>
                    <a:pt x="1154" y="0"/>
                  </a:lnTo>
                  <a:lnTo>
                    <a:pt x="1200" y="0"/>
                  </a:lnTo>
                  <a:lnTo>
                    <a:pt x="1200" y="1373"/>
                  </a:lnTo>
                  <a:lnTo>
                    <a:pt x="1177" y="1371"/>
                  </a:lnTo>
                  <a:lnTo>
                    <a:pt x="1154" y="1373"/>
                  </a:lnTo>
                  <a:close/>
                  <a:moveTo>
                    <a:pt x="947" y="1475"/>
                  </a:moveTo>
                  <a:lnTo>
                    <a:pt x="0" y="528"/>
                  </a:lnTo>
                  <a:lnTo>
                    <a:pt x="33" y="495"/>
                  </a:lnTo>
                  <a:lnTo>
                    <a:pt x="980" y="1443"/>
                  </a:lnTo>
                  <a:lnTo>
                    <a:pt x="963" y="1459"/>
                  </a:lnTo>
                  <a:lnTo>
                    <a:pt x="947" y="1475"/>
                  </a:lnTo>
                  <a:close/>
                  <a:moveTo>
                    <a:pt x="54" y="2764"/>
                  </a:moveTo>
                  <a:lnTo>
                    <a:pt x="940" y="1877"/>
                  </a:lnTo>
                  <a:lnTo>
                    <a:pt x="956" y="1894"/>
                  </a:lnTo>
                  <a:lnTo>
                    <a:pt x="973" y="1911"/>
                  </a:lnTo>
                  <a:lnTo>
                    <a:pt x="86" y="2797"/>
                  </a:lnTo>
                  <a:lnTo>
                    <a:pt x="54" y="27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5" name="Freeform 49">
              <a:extLst>
                <a:ext uri="{FF2B5EF4-FFF2-40B4-BE49-F238E27FC236}">
                  <a16:creationId xmlns:a16="http://schemas.microsoft.com/office/drawing/2014/main" id="{F01B9572-D9BA-419A-8DDA-8E1AA0831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1850"/>
              <a:ext cx="308" cy="308"/>
            </a:xfrm>
            <a:custGeom>
              <a:avLst/>
              <a:gdLst/>
              <a:ahLst/>
              <a:cxnLst>
                <a:cxn ang="0">
                  <a:pos x="340" y="1"/>
                </a:cxn>
                <a:cxn ang="0">
                  <a:pos x="399" y="14"/>
                </a:cxn>
                <a:cxn ang="0">
                  <a:pos x="455" y="37"/>
                </a:cxn>
                <a:cxn ang="0">
                  <a:pos x="503" y="71"/>
                </a:cxn>
                <a:cxn ang="0">
                  <a:pos x="546" y="113"/>
                </a:cxn>
                <a:cxn ang="0">
                  <a:pos x="578" y="162"/>
                </a:cxn>
                <a:cxn ang="0">
                  <a:pos x="601" y="217"/>
                </a:cxn>
                <a:cxn ang="0">
                  <a:pos x="614" y="277"/>
                </a:cxn>
                <a:cxn ang="0">
                  <a:pos x="614" y="340"/>
                </a:cxn>
                <a:cxn ang="0">
                  <a:pos x="601" y="401"/>
                </a:cxn>
                <a:cxn ang="0">
                  <a:pos x="578" y="456"/>
                </a:cxn>
                <a:cxn ang="0">
                  <a:pos x="546" y="505"/>
                </a:cxn>
                <a:cxn ang="0">
                  <a:pos x="503" y="547"/>
                </a:cxn>
                <a:cxn ang="0">
                  <a:pos x="455" y="581"/>
                </a:cxn>
                <a:cxn ang="0">
                  <a:pos x="399" y="604"/>
                </a:cxn>
                <a:cxn ang="0">
                  <a:pos x="340" y="617"/>
                </a:cxn>
                <a:cxn ang="0">
                  <a:pos x="277" y="617"/>
                </a:cxn>
                <a:cxn ang="0">
                  <a:pos x="216" y="604"/>
                </a:cxn>
                <a:cxn ang="0">
                  <a:pos x="162" y="581"/>
                </a:cxn>
                <a:cxn ang="0">
                  <a:pos x="112" y="547"/>
                </a:cxn>
                <a:cxn ang="0">
                  <a:pos x="70" y="505"/>
                </a:cxn>
                <a:cxn ang="0">
                  <a:pos x="37" y="456"/>
                </a:cxn>
                <a:cxn ang="0">
                  <a:pos x="14" y="401"/>
                </a:cxn>
                <a:cxn ang="0">
                  <a:pos x="1" y="340"/>
                </a:cxn>
                <a:cxn ang="0">
                  <a:pos x="1" y="277"/>
                </a:cxn>
                <a:cxn ang="0">
                  <a:pos x="14" y="217"/>
                </a:cxn>
                <a:cxn ang="0">
                  <a:pos x="37" y="162"/>
                </a:cxn>
                <a:cxn ang="0">
                  <a:pos x="70" y="113"/>
                </a:cxn>
                <a:cxn ang="0">
                  <a:pos x="112" y="71"/>
                </a:cxn>
                <a:cxn ang="0">
                  <a:pos x="162" y="37"/>
                </a:cxn>
                <a:cxn ang="0">
                  <a:pos x="216" y="14"/>
                </a:cxn>
                <a:cxn ang="0">
                  <a:pos x="277" y="1"/>
                </a:cxn>
              </a:cxnLst>
              <a:rect l="0" t="0" r="r" b="b"/>
              <a:pathLst>
                <a:path w="615" h="618">
                  <a:moveTo>
                    <a:pt x="308" y="0"/>
                  </a:moveTo>
                  <a:lnTo>
                    <a:pt x="340" y="1"/>
                  </a:lnTo>
                  <a:lnTo>
                    <a:pt x="370" y="7"/>
                  </a:lnTo>
                  <a:lnTo>
                    <a:pt x="399" y="14"/>
                  </a:lnTo>
                  <a:lnTo>
                    <a:pt x="427" y="24"/>
                  </a:lnTo>
                  <a:lnTo>
                    <a:pt x="455" y="37"/>
                  </a:lnTo>
                  <a:lnTo>
                    <a:pt x="481" y="53"/>
                  </a:lnTo>
                  <a:lnTo>
                    <a:pt x="503" y="71"/>
                  </a:lnTo>
                  <a:lnTo>
                    <a:pt x="525" y="90"/>
                  </a:lnTo>
                  <a:lnTo>
                    <a:pt x="546" y="113"/>
                  </a:lnTo>
                  <a:lnTo>
                    <a:pt x="563" y="137"/>
                  </a:lnTo>
                  <a:lnTo>
                    <a:pt x="578" y="162"/>
                  </a:lnTo>
                  <a:lnTo>
                    <a:pt x="591" y="189"/>
                  </a:lnTo>
                  <a:lnTo>
                    <a:pt x="601" y="217"/>
                  </a:lnTo>
                  <a:lnTo>
                    <a:pt x="609" y="247"/>
                  </a:lnTo>
                  <a:lnTo>
                    <a:pt x="614" y="277"/>
                  </a:lnTo>
                  <a:lnTo>
                    <a:pt x="615" y="309"/>
                  </a:lnTo>
                  <a:lnTo>
                    <a:pt x="614" y="340"/>
                  </a:lnTo>
                  <a:lnTo>
                    <a:pt x="609" y="370"/>
                  </a:lnTo>
                  <a:lnTo>
                    <a:pt x="601" y="401"/>
                  </a:lnTo>
                  <a:lnTo>
                    <a:pt x="591" y="429"/>
                  </a:lnTo>
                  <a:lnTo>
                    <a:pt x="578" y="456"/>
                  </a:lnTo>
                  <a:lnTo>
                    <a:pt x="563" y="481"/>
                  </a:lnTo>
                  <a:lnTo>
                    <a:pt x="546" y="505"/>
                  </a:lnTo>
                  <a:lnTo>
                    <a:pt x="525" y="527"/>
                  </a:lnTo>
                  <a:lnTo>
                    <a:pt x="503" y="547"/>
                  </a:lnTo>
                  <a:lnTo>
                    <a:pt x="481" y="565"/>
                  </a:lnTo>
                  <a:lnTo>
                    <a:pt x="455" y="581"/>
                  </a:lnTo>
                  <a:lnTo>
                    <a:pt x="427" y="594"/>
                  </a:lnTo>
                  <a:lnTo>
                    <a:pt x="399" y="604"/>
                  </a:lnTo>
                  <a:lnTo>
                    <a:pt x="370" y="611"/>
                  </a:lnTo>
                  <a:lnTo>
                    <a:pt x="340" y="617"/>
                  </a:lnTo>
                  <a:lnTo>
                    <a:pt x="308" y="618"/>
                  </a:lnTo>
                  <a:lnTo>
                    <a:pt x="277" y="617"/>
                  </a:lnTo>
                  <a:lnTo>
                    <a:pt x="246" y="611"/>
                  </a:lnTo>
                  <a:lnTo>
                    <a:pt x="216" y="604"/>
                  </a:lnTo>
                  <a:lnTo>
                    <a:pt x="188" y="594"/>
                  </a:lnTo>
                  <a:lnTo>
                    <a:pt x="162" y="581"/>
                  </a:lnTo>
                  <a:lnTo>
                    <a:pt x="136" y="565"/>
                  </a:lnTo>
                  <a:lnTo>
                    <a:pt x="112" y="547"/>
                  </a:lnTo>
                  <a:lnTo>
                    <a:pt x="90" y="527"/>
                  </a:lnTo>
                  <a:lnTo>
                    <a:pt x="70" y="505"/>
                  </a:lnTo>
                  <a:lnTo>
                    <a:pt x="52" y="481"/>
                  </a:lnTo>
                  <a:lnTo>
                    <a:pt x="37" y="456"/>
                  </a:lnTo>
                  <a:lnTo>
                    <a:pt x="24" y="429"/>
                  </a:lnTo>
                  <a:lnTo>
                    <a:pt x="14" y="401"/>
                  </a:lnTo>
                  <a:lnTo>
                    <a:pt x="6" y="370"/>
                  </a:lnTo>
                  <a:lnTo>
                    <a:pt x="1" y="340"/>
                  </a:lnTo>
                  <a:lnTo>
                    <a:pt x="0" y="309"/>
                  </a:lnTo>
                  <a:lnTo>
                    <a:pt x="1" y="277"/>
                  </a:lnTo>
                  <a:lnTo>
                    <a:pt x="6" y="247"/>
                  </a:lnTo>
                  <a:lnTo>
                    <a:pt x="14" y="217"/>
                  </a:lnTo>
                  <a:lnTo>
                    <a:pt x="24" y="189"/>
                  </a:lnTo>
                  <a:lnTo>
                    <a:pt x="37" y="162"/>
                  </a:lnTo>
                  <a:lnTo>
                    <a:pt x="52" y="137"/>
                  </a:lnTo>
                  <a:lnTo>
                    <a:pt x="70" y="113"/>
                  </a:lnTo>
                  <a:lnTo>
                    <a:pt x="90" y="90"/>
                  </a:lnTo>
                  <a:lnTo>
                    <a:pt x="112" y="71"/>
                  </a:lnTo>
                  <a:lnTo>
                    <a:pt x="136" y="53"/>
                  </a:lnTo>
                  <a:lnTo>
                    <a:pt x="162" y="37"/>
                  </a:lnTo>
                  <a:lnTo>
                    <a:pt x="188" y="24"/>
                  </a:lnTo>
                  <a:lnTo>
                    <a:pt x="216" y="14"/>
                  </a:lnTo>
                  <a:lnTo>
                    <a:pt x="246" y="7"/>
                  </a:lnTo>
                  <a:lnTo>
                    <a:pt x="277" y="1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6" name="Freeform 50">
              <a:extLst>
                <a:ext uri="{FF2B5EF4-FFF2-40B4-BE49-F238E27FC236}">
                  <a16:creationId xmlns:a16="http://schemas.microsoft.com/office/drawing/2014/main" id="{523890F0-0EC5-4C69-AB2C-84B60F5C10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4" y="1665"/>
              <a:ext cx="679" cy="679"/>
            </a:xfrm>
            <a:custGeom>
              <a:avLst/>
              <a:gdLst/>
              <a:ahLst/>
              <a:cxnLst>
                <a:cxn ang="0">
                  <a:pos x="1344" y="815"/>
                </a:cxn>
                <a:cxn ang="0">
                  <a:pos x="1291" y="973"/>
                </a:cxn>
                <a:cxn ang="0">
                  <a:pos x="1203" y="1111"/>
                </a:cxn>
                <a:cxn ang="0">
                  <a:pos x="1085" y="1222"/>
                </a:cxn>
                <a:cxn ang="0">
                  <a:pos x="944" y="1305"/>
                </a:cxn>
                <a:cxn ang="0">
                  <a:pos x="783" y="1350"/>
                </a:cxn>
                <a:cxn ang="0">
                  <a:pos x="610" y="1355"/>
                </a:cxn>
                <a:cxn ang="0">
                  <a:pos x="446" y="1317"/>
                </a:cxn>
                <a:cxn ang="0">
                  <a:pos x="299" y="1242"/>
                </a:cxn>
                <a:cxn ang="0">
                  <a:pos x="177" y="1136"/>
                </a:cxn>
                <a:cxn ang="0">
                  <a:pos x="81" y="1002"/>
                </a:cxn>
                <a:cxn ang="0">
                  <a:pos x="21" y="849"/>
                </a:cxn>
                <a:cxn ang="0">
                  <a:pos x="0" y="679"/>
                </a:cxn>
                <a:cxn ang="0">
                  <a:pos x="21" y="509"/>
                </a:cxn>
                <a:cxn ang="0">
                  <a:pos x="81" y="355"/>
                </a:cxn>
                <a:cxn ang="0">
                  <a:pos x="177" y="223"/>
                </a:cxn>
                <a:cxn ang="0">
                  <a:pos x="299" y="116"/>
                </a:cxn>
                <a:cxn ang="0">
                  <a:pos x="446" y="42"/>
                </a:cxn>
                <a:cxn ang="0">
                  <a:pos x="610" y="3"/>
                </a:cxn>
                <a:cxn ang="0">
                  <a:pos x="783" y="9"/>
                </a:cxn>
                <a:cxn ang="0">
                  <a:pos x="944" y="53"/>
                </a:cxn>
                <a:cxn ang="0">
                  <a:pos x="1085" y="136"/>
                </a:cxn>
                <a:cxn ang="0">
                  <a:pos x="1203" y="248"/>
                </a:cxn>
                <a:cxn ang="0">
                  <a:pos x="1291" y="384"/>
                </a:cxn>
                <a:cxn ang="0">
                  <a:pos x="1344" y="542"/>
                </a:cxn>
                <a:cxn ang="0">
                  <a:pos x="1312" y="679"/>
                </a:cxn>
                <a:cxn ang="0">
                  <a:pos x="1292" y="520"/>
                </a:cxn>
                <a:cxn ang="0">
                  <a:pos x="1235" y="378"/>
                </a:cxn>
                <a:cxn ang="0">
                  <a:pos x="1148" y="254"/>
                </a:cxn>
                <a:cxn ang="0">
                  <a:pos x="1033" y="154"/>
                </a:cxn>
                <a:cxn ang="0">
                  <a:pos x="897" y="86"/>
                </a:cxn>
                <a:cxn ang="0">
                  <a:pos x="743" y="50"/>
                </a:cxn>
                <a:cxn ang="0">
                  <a:pos x="582" y="54"/>
                </a:cxn>
                <a:cxn ang="0">
                  <a:pos x="432" y="97"/>
                </a:cxn>
                <a:cxn ang="0">
                  <a:pos x="300" y="172"/>
                </a:cxn>
                <a:cxn ang="0">
                  <a:pos x="191" y="277"/>
                </a:cxn>
                <a:cxn ang="0">
                  <a:pos x="108" y="405"/>
                </a:cxn>
                <a:cxn ang="0">
                  <a:pos x="59" y="552"/>
                </a:cxn>
                <a:cxn ang="0">
                  <a:pos x="47" y="711"/>
                </a:cxn>
                <a:cxn ang="0">
                  <a:pos x="75" y="867"/>
                </a:cxn>
                <a:cxn ang="0">
                  <a:pos x="138" y="1007"/>
                </a:cxn>
                <a:cxn ang="0">
                  <a:pos x="231" y="1126"/>
                </a:cxn>
                <a:cxn ang="0">
                  <a:pos x="350" y="1220"/>
                </a:cxn>
                <a:cxn ang="0">
                  <a:pos x="490" y="1283"/>
                </a:cxn>
                <a:cxn ang="0">
                  <a:pos x="647" y="1310"/>
                </a:cxn>
                <a:cxn ang="0">
                  <a:pos x="807" y="1298"/>
                </a:cxn>
                <a:cxn ang="0">
                  <a:pos x="954" y="1250"/>
                </a:cxn>
                <a:cxn ang="0">
                  <a:pos x="1082" y="1167"/>
                </a:cxn>
                <a:cxn ang="0">
                  <a:pos x="1186" y="1057"/>
                </a:cxn>
                <a:cxn ang="0">
                  <a:pos x="1262" y="925"/>
                </a:cxn>
                <a:cxn ang="0">
                  <a:pos x="1304" y="774"/>
                </a:cxn>
              </a:cxnLst>
              <a:rect l="0" t="0" r="r" b="b"/>
              <a:pathLst>
                <a:path w="1358" h="1358">
                  <a:moveTo>
                    <a:pt x="1358" y="679"/>
                  </a:moveTo>
                  <a:lnTo>
                    <a:pt x="1357" y="713"/>
                  </a:lnTo>
                  <a:lnTo>
                    <a:pt x="1354" y="748"/>
                  </a:lnTo>
                  <a:lnTo>
                    <a:pt x="1350" y="782"/>
                  </a:lnTo>
                  <a:lnTo>
                    <a:pt x="1344" y="815"/>
                  </a:lnTo>
                  <a:lnTo>
                    <a:pt x="1337" y="849"/>
                  </a:lnTo>
                  <a:lnTo>
                    <a:pt x="1328" y="880"/>
                  </a:lnTo>
                  <a:lnTo>
                    <a:pt x="1317" y="912"/>
                  </a:lnTo>
                  <a:lnTo>
                    <a:pt x="1305" y="942"/>
                  </a:lnTo>
                  <a:lnTo>
                    <a:pt x="1291" y="973"/>
                  </a:lnTo>
                  <a:lnTo>
                    <a:pt x="1276" y="1002"/>
                  </a:lnTo>
                  <a:lnTo>
                    <a:pt x="1260" y="1031"/>
                  </a:lnTo>
                  <a:lnTo>
                    <a:pt x="1241" y="1058"/>
                  </a:lnTo>
                  <a:lnTo>
                    <a:pt x="1224" y="1086"/>
                  </a:lnTo>
                  <a:lnTo>
                    <a:pt x="1203" y="1111"/>
                  </a:lnTo>
                  <a:lnTo>
                    <a:pt x="1182" y="1136"/>
                  </a:lnTo>
                  <a:lnTo>
                    <a:pt x="1159" y="1158"/>
                  </a:lnTo>
                  <a:lnTo>
                    <a:pt x="1136" y="1181"/>
                  </a:lnTo>
                  <a:lnTo>
                    <a:pt x="1111" y="1203"/>
                  </a:lnTo>
                  <a:lnTo>
                    <a:pt x="1085" y="1222"/>
                  </a:lnTo>
                  <a:lnTo>
                    <a:pt x="1059" y="1242"/>
                  </a:lnTo>
                  <a:lnTo>
                    <a:pt x="1031" y="1259"/>
                  </a:lnTo>
                  <a:lnTo>
                    <a:pt x="1003" y="1277"/>
                  </a:lnTo>
                  <a:lnTo>
                    <a:pt x="973" y="1291"/>
                  </a:lnTo>
                  <a:lnTo>
                    <a:pt x="944" y="1305"/>
                  </a:lnTo>
                  <a:lnTo>
                    <a:pt x="912" y="1317"/>
                  </a:lnTo>
                  <a:lnTo>
                    <a:pt x="881" y="1327"/>
                  </a:lnTo>
                  <a:lnTo>
                    <a:pt x="848" y="1336"/>
                  </a:lnTo>
                  <a:lnTo>
                    <a:pt x="816" y="1344"/>
                  </a:lnTo>
                  <a:lnTo>
                    <a:pt x="783" y="1350"/>
                  </a:lnTo>
                  <a:lnTo>
                    <a:pt x="749" y="1355"/>
                  </a:lnTo>
                  <a:lnTo>
                    <a:pt x="714" y="1357"/>
                  </a:lnTo>
                  <a:lnTo>
                    <a:pt x="679" y="1358"/>
                  </a:lnTo>
                  <a:lnTo>
                    <a:pt x="643" y="1357"/>
                  </a:lnTo>
                  <a:lnTo>
                    <a:pt x="610" y="1355"/>
                  </a:lnTo>
                  <a:lnTo>
                    <a:pt x="575" y="1350"/>
                  </a:lnTo>
                  <a:lnTo>
                    <a:pt x="542" y="1344"/>
                  </a:lnTo>
                  <a:lnTo>
                    <a:pt x="509" y="1336"/>
                  </a:lnTo>
                  <a:lnTo>
                    <a:pt x="477" y="1327"/>
                  </a:lnTo>
                  <a:lnTo>
                    <a:pt x="446" y="1317"/>
                  </a:lnTo>
                  <a:lnTo>
                    <a:pt x="414" y="1305"/>
                  </a:lnTo>
                  <a:lnTo>
                    <a:pt x="385" y="1291"/>
                  </a:lnTo>
                  <a:lnTo>
                    <a:pt x="355" y="1277"/>
                  </a:lnTo>
                  <a:lnTo>
                    <a:pt x="326" y="1259"/>
                  </a:lnTo>
                  <a:lnTo>
                    <a:pt x="299" y="1242"/>
                  </a:lnTo>
                  <a:lnTo>
                    <a:pt x="272" y="1222"/>
                  </a:lnTo>
                  <a:lnTo>
                    <a:pt x="246" y="1203"/>
                  </a:lnTo>
                  <a:lnTo>
                    <a:pt x="222" y="1181"/>
                  </a:lnTo>
                  <a:lnTo>
                    <a:pt x="198" y="1158"/>
                  </a:lnTo>
                  <a:lnTo>
                    <a:pt x="177" y="1136"/>
                  </a:lnTo>
                  <a:lnTo>
                    <a:pt x="155" y="1111"/>
                  </a:lnTo>
                  <a:lnTo>
                    <a:pt x="134" y="1086"/>
                  </a:lnTo>
                  <a:lnTo>
                    <a:pt x="116" y="1058"/>
                  </a:lnTo>
                  <a:lnTo>
                    <a:pt x="98" y="1031"/>
                  </a:lnTo>
                  <a:lnTo>
                    <a:pt x="81" y="1002"/>
                  </a:lnTo>
                  <a:lnTo>
                    <a:pt x="66" y="973"/>
                  </a:lnTo>
                  <a:lnTo>
                    <a:pt x="53" y="942"/>
                  </a:lnTo>
                  <a:lnTo>
                    <a:pt x="41" y="912"/>
                  </a:lnTo>
                  <a:lnTo>
                    <a:pt x="30" y="880"/>
                  </a:lnTo>
                  <a:lnTo>
                    <a:pt x="21" y="849"/>
                  </a:lnTo>
                  <a:lnTo>
                    <a:pt x="14" y="815"/>
                  </a:lnTo>
                  <a:lnTo>
                    <a:pt x="7" y="782"/>
                  </a:lnTo>
                  <a:lnTo>
                    <a:pt x="3" y="748"/>
                  </a:lnTo>
                  <a:lnTo>
                    <a:pt x="1" y="713"/>
                  </a:lnTo>
                  <a:lnTo>
                    <a:pt x="0" y="679"/>
                  </a:lnTo>
                  <a:lnTo>
                    <a:pt x="1" y="644"/>
                  </a:lnTo>
                  <a:lnTo>
                    <a:pt x="3" y="609"/>
                  </a:lnTo>
                  <a:lnTo>
                    <a:pt x="7" y="575"/>
                  </a:lnTo>
                  <a:lnTo>
                    <a:pt x="14" y="542"/>
                  </a:lnTo>
                  <a:lnTo>
                    <a:pt x="21" y="509"/>
                  </a:lnTo>
                  <a:lnTo>
                    <a:pt x="30" y="477"/>
                  </a:lnTo>
                  <a:lnTo>
                    <a:pt x="41" y="445"/>
                  </a:lnTo>
                  <a:lnTo>
                    <a:pt x="53" y="415"/>
                  </a:lnTo>
                  <a:lnTo>
                    <a:pt x="66" y="384"/>
                  </a:lnTo>
                  <a:lnTo>
                    <a:pt x="81" y="355"/>
                  </a:lnTo>
                  <a:lnTo>
                    <a:pt x="98" y="327"/>
                  </a:lnTo>
                  <a:lnTo>
                    <a:pt x="116" y="300"/>
                  </a:lnTo>
                  <a:lnTo>
                    <a:pt x="134" y="273"/>
                  </a:lnTo>
                  <a:lnTo>
                    <a:pt x="155" y="248"/>
                  </a:lnTo>
                  <a:lnTo>
                    <a:pt x="177" y="223"/>
                  </a:lnTo>
                  <a:lnTo>
                    <a:pt x="198" y="200"/>
                  </a:lnTo>
                  <a:lnTo>
                    <a:pt x="222" y="177"/>
                  </a:lnTo>
                  <a:lnTo>
                    <a:pt x="247" y="155"/>
                  </a:lnTo>
                  <a:lnTo>
                    <a:pt x="272" y="136"/>
                  </a:lnTo>
                  <a:lnTo>
                    <a:pt x="299" y="116"/>
                  </a:lnTo>
                  <a:lnTo>
                    <a:pt x="326" y="99"/>
                  </a:lnTo>
                  <a:lnTo>
                    <a:pt x="355" y="83"/>
                  </a:lnTo>
                  <a:lnTo>
                    <a:pt x="385" y="68"/>
                  </a:lnTo>
                  <a:lnTo>
                    <a:pt x="414" y="53"/>
                  </a:lnTo>
                  <a:lnTo>
                    <a:pt x="446" y="42"/>
                  </a:lnTo>
                  <a:lnTo>
                    <a:pt x="477" y="32"/>
                  </a:lnTo>
                  <a:lnTo>
                    <a:pt x="509" y="22"/>
                  </a:lnTo>
                  <a:lnTo>
                    <a:pt x="542" y="14"/>
                  </a:lnTo>
                  <a:lnTo>
                    <a:pt x="575" y="9"/>
                  </a:lnTo>
                  <a:lnTo>
                    <a:pt x="610" y="3"/>
                  </a:lnTo>
                  <a:lnTo>
                    <a:pt x="643" y="1"/>
                  </a:lnTo>
                  <a:lnTo>
                    <a:pt x="679" y="0"/>
                  </a:lnTo>
                  <a:lnTo>
                    <a:pt x="714" y="1"/>
                  </a:lnTo>
                  <a:lnTo>
                    <a:pt x="749" y="3"/>
                  </a:lnTo>
                  <a:lnTo>
                    <a:pt x="783" y="9"/>
                  </a:lnTo>
                  <a:lnTo>
                    <a:pt x="816" y="14"/>
                  </a:lnTo>
                  <a:lnTo>
                    <a:pt x="848" y="22"/>
                  </a:lnTo>
                  <a:lnTo>
                    <a:pt x="881" y="32"/>
                  </a:lnTo>
                  <a:lnTo>
                    <a:pt x="912" y="42"/>
                  </a:lnTo>
                  <a:lnTo>
                    <a:pt x="944" y="53"/>
                  </a:lnTo>
                  <a:lnTo>
                    <a:pt x="973" y="68"/>
                  </a:lnTo>
                  <a:lnTo>
                    <a:pt x="1003" y="83"/>
                  </a:lnTo>
                  <a:lnTo>
                    <a:pt x="1031" y="99"/>
                  </a:lnTo>
                  <a:lnTo>
                    <a:pt x="1059" y="116"/>
                  </a:lnTo>
                  <a:lnTo>
                    <a:pt x="1085" y="136"/>
                  </a:lnTo>
                  <a:lnTo>
                    <a:pt x="1111" y="155"/>
                  </a:lnTo>
                  <a:lnTo>
                    <a:pt x="1136" y="177"/>
                  </a:lnTo>
                  <a:lnTo>
                    <a:pt x="1159" y="200"/>
                  </a:lnTo>
                  <a:lnTo>
                    <a:pt x="1182" y="223"/>
                  </a:lnTo>
                  <a:lnTo>
                    <a:pt x="1203" y="248"/>
                  </a:lnTo>
                  <a:lnTo>
                    <a:pt x="1224" y="273"/>
                  </a:lnTo>
                  <a:lnTo>
                    <a:pt x="1241" y="300"/>
                  </a:lnTo>
                  <a:lnTo>
                    <a:pt x="1260" y="327"/>
                  </a:lnTo>
                  <a:lnTo>
                    <a:pt x="1276" y="355"/>
                  </a:lnTo>
                  <a:lnTo>
                    <a:pt x="1291" y="384"/>
                  </a:lnTo>
                  <a:lnTo>
                    <a:pt x="1305" y="415"/>
                  </a:lnTo>
                  <a:lnTo>
                    <a:pt x="1317" y="445"/>
                  </a:lnTo>
                  <a:lnTo>
                    <a:pt x="1328" y="477"/>
                  </a:lnTo>
                  <a:lnTo>
                    <a:pt x="1337" y="509"/>
                  </a:lnTo>
                  <a:lnTo>
                    <a:pt x="1344" y="542"/>
                  </a:lnTo>
                  <a:lnTo>
                    <a:pt x="1350" y="575"/>
                  </a:lnTo>
                  <a:lnTo>
                    <a:pt x="1354" y="609"/>
                  </a:lnTo>
                  <a:lnTo>
                    <a:pt x="1357" y="644"/>
                  </a:lnTo>
                  <a:lnTo>
                    <a:pt x="1358" y="679"/>
                  </a:lnTo>
                  <a:close/>
                  <a:moveTo>
                    <a:pt x="1312" y="679"/>
                  </a:moveTo>
                  <a:lnTo>
                    <a:pt x="1311" y="646"/>
                  </a:lnTo>
                  <a:lnTo>
                    <a:pt x="1309" y="613"/>
                  </a:lnTo>
                  <a:lnTo>
                    <a:pt x="1304" y="582"/>
                  </a:lnTo>
                  <a:lnTo>
                    <a:pt x="1299" y="552"/>
                  </a:lnTo>
                  <a:lnTo>
                    <a:pt x="1292" y="520"/>
                  </a:lnTo>
                  <a:lnTo>
                    <a:pt x="1284" y="491"/>
                  </a:lnTo>
                  <a:lnTo>
                    <a:pt x="1274" y="461"/>
                  </a:lnTo>
                  <a:lnTo>
                    <a:pt x="1262" y="433"/>
                  </a:lnTo>
                  <a:lnTo>
                    <a:pt x="1249" y="405"/>
                  </a:lnTo>
                  <a:lnTo>
                    <a:pt x="1235" y="378"/>
                  </a:lnTo>
                  <a:lnTo>
                    <a:pt x="1221" y="352"/>
                  </a:lnTo>
                  <a:lnTo>
                    <a:pt x="1203" y="326"/>
                  </a:lnTo>
                  <a:lnTo>
                    <a:pt x="1186" y="301"/>
                  </a:lnTo>
                  <a:lnTo>
                    <a:pt x="1167" y="277"/>
                  </a:lnTo>
                  <a:lnTo>
                    <a:pt x="1148" y="254"/>
                  </a:lnTo>
                  <a:lnTo>
                    <a:pt x="1127" y="232"/>
                  </a:lnTo>
                  <a:lnTo>
                    <a:pt x="1105" y="212"/>
                  </a:lnTo>
                  <a:lnTo>
                    <a:pt x="1082" y="191"/>
                  </a:lnTo>
                  <a:lnTo>
                    <a:pt x="1058" y="172"/>
                  </a:lnTo>
                  <a:lnTo>
                    <a:pt x="1033" y="154"/>
                  </a:lnTo>
                  <a:lnTo>
                    <a:pt x="1007" y="139"/>
                  </a:lnTo>
                  <a:lnTo>
                    <a:pt x="981" y="123"/>
                  </a:lnTo>
                  <a:lnTo>
                    <a:pt x="954" y="110"/>
                  </a:lnTo>
                  <a:lnTo>
                    <a:pt x="925" y="97"/>
                  </a:lnTo>
                  <a:lnTo>
                    <a:pt x="897" y="86"/>
                  </a:lnTo>
                  <a:lnTo>
                    <a:pt x="867" y="75"/>
                  </a:lnTo>
                  <a:lnTo>
                    <a:pt x="836" y="67"/>
                  </a:lnTo>
                  <a:lnTo>
                    <a:pt x="807" y="60"/>
                  </a:lnTo>
                  <a:lnTo>
                    <a:pt x="776" y="54"/>
                  </a:lnTo>
                  <a:lnTo>
                    <a:pt x="743" y="50"/>
                  </a:lnTo>
                  <a:lnTo>
                    <a:pt x="712" y="48"/>
                  </a:lnTo>
                  <a:lnTo>
                    <a:pt x="679" y="47"/>
                  </a:lnTo>
                  <a:lnTo>
                    <a:pt x="647" y="48"/>
                  </a:lnTo>
                  <a:lnTo>
                    <a:pt x="615" y="50"/>
                  </a:lnTo>
                  <a:lnTo>
                    <a:pt x="582" y="54"/>
                  </a:lnTo>
                  <a:lnTo>
                    <a:pt x="551" y="60"/>
                  </a:lnTo>
                  <a:lnTo>
                    <a:pt x="521" y="67"/>
                  </a:lnTo>
                  <a:lnTo>
                    <a:pt x="490" y="75"/>
                  </a:lnTo>
                  <a:lnTo>
                    <a:pt x="461" y="86"/>
                  </a:lnTo>
                  <a:lnTo>
                    <a:pt x="432" y="97"/>
                  </a:lnTo>
                  <a:lnTo>
                    <a:pt x="405" y="110"/>
                  </a:lnTo>
                  <a:lnTo>
                    <a:pt x="377" y="123"/>
                  </a:lnTo>
                  <a:lnTo>
                    <a:pt x="350" y="139"/>
                  </a:lnTo>
                  <a:lnTo>
                    <a:pt x="324" y="154"/>
                  </a:lnTo>
                  <a:lnTo>
                    <a:pt x="300" y="172"/>
                  </a:lnTo>
                  <a:lnTo>
                    <a:pt x="276" y="191"/>
                  </a:lnTo>
                  <a:lnTo>
                    <a:pt x="253" y="212"/>
                  </a:lnTo>
                  <a:lnTo>
                    <a:pt x="231" y="232"/>
                  </a:lnTo>
                  <a:lnTo>
                    <a:pt x="210" y="254"/>
                  </a:lnTo>
                  <a:lnTo>
                    <a:pt x="191" y="277"/>
                  </a:lnTo>
                  <a:lnTo>
                    <a:pt x="171" y="301"/>
                  </a:lnTo>
                  <a:lnTo>
                    <a:pt x="154" y="326"/>
                  </a:lnTo>
                  <a:lnTo>
                    <a:pt x="138" y="352"/>
                  </a:lnTo>
                  <a:lnTo>
                    <a:pt x="122" y="378"/>
                  </a:lnTo>
                  <a:lnTo>
                    <a:pt x="108" y="405"/>
                  </a:lnTo>
                  <a:lnTo>
                    <a:pt x="95" y="433"/>
                  </a:lnTo>
                  <a:lnTo>
                    <a:pt x="84" y="461"/>
                  </a:lnTo>
                  <a:lnTo>
                    <a:pt x="75" y="491"/>
                  </a:lnTo>
                  <a:lnTo>
                    <a:pt x="66" y="520"/>
                  </a:lnTo>
                  <a:lnTo>
                    <a:pt x="59" y="552"/>
                  </a:lnTo>
                  <a:lnTo>
                    <a:pt x="53" y="582"/>
                  </a:lnTo>
                  <a:lnTo>
                    <a:pt x="49" y="613"/>
                  </a:lnTo>
                  <a:lnTo>
                    <a:pt x="47" y="646"/>
                  </a:lnTo>
                  <a:lnTo>
                    <a:pt x="46" y="679"/>
                  </a:lnTo>
                  <a:lnTo>
                    <a:pt x="47" y="711"/>
                  </a:lnTo>
                  <a:lnTo>
                    <a:pt x="49" y="743"/>
                  </a:lnTo>
                  <a:lnTo>
                    <a:pt x="53" y="774"/>
                  </a:lnTo>
                  <a:lnTo>
                    <a:pt x="59" y="807"/>
                  </a:lnTo>
                  <a:lnTo>
                    <a:pt x="66" y="837"/>
                  </a:lnTo>
                  <a:lnTo>
                    <a:pt x="75" y="867"/>
                  </a:lnTo>
                  <a:lnTo>
                    <a:pt x="84" y="896"/>
                  </a:lnTo>
                  <a:lnTo>
                    <a:pt x="95" y="925"/>
                  </a:lnTo>
                  <a:lnTo>
                    <a:pt x="108" y="953"/>
                  </a:lnTo>
                  <a:lnTo>
                    <a:pt x="122" y="980"/>
                  </a:lnTo>
                  <a:lnTo>
                    <a:pt x="138" y="1007"/>
                  </a:lnTo>
                  <a:lnTo>
                    <a:pt x="154" y="1032"/>
                  </a:lnTo>
                  <a:lnTo>
                    <a:pt x="171" y="1057"/>
                  </a:lnTo>
                  <a:lnTo>
                    <a:pt x="191" y="1081"/>
                  </a:lnTo>
                  <a:lnTo>
                    <a:pt x="210" y="1104"/>
                  </a:lnTo>
                  <a:lnTo>
                    <a:pt x="231" y="1126"/>
                  </a:lnTo>
                  <a:lnTo>
                    <a:pt x="253" y="1147"/>
                  </a:lnTo>
                  <a:lnTo>
                    <a:pt x="276" y="1167"/>
                  </a:lnTo>
                  <a:lnTo>
                    <a:pt x="300" y="1187"/>
                  </a:lnTo>
                  <a:lnTo>
                    <a:pt x="324" y="1204"/>
                  </a:lnTo>
                  <a:lnTo>
                    <a:pt x="350" y="1220"/>
                  </a:lnTo>
                  <a:lnTo>
                    <a:pt x="377" y="1235"/>
                  </a:lnTo>
                  <a:lnTo>
                    <a:pt x="405" y="1250"/>
                  </a:lnTo>
                  <a:lnTo>
                    <a:pt x="432" y="1261"/>
                  </a:lnTo>
                  <a:lnTo>
                    <a:pt x="461" y="1272"/>
                  </a:lnTo>
                  <a:lnTo>
                    <a:pt x="490" y="1283"/>
                  </a:lnTo>
                  <a:lnTo>
                    <a:pt x="521" y="1292"/>
                  </a:lnTo>
                  <a:lnTo>
                    <a:pt x="551" y="1298"/>
                  </a:lnTo>
                  <a:lnTo>
                    <a:pt x="582" y="1305"/>
                  </a:lnTo>
                  <a:lnTo>
                    <a:pt x="615" y="1308"/>
                  </a:lnTo>
                  <a:lnTo>
                    <a:pt x="647" y="1310"/>
                  </a:lnTo>
                  <a:lnTo>
                    <a:pt x="679" y="1311"/>
                  </a:lnTo>
                  <a:lnTo>
                    <a:pt x="712" y="1310"/>
                  </a:lnTo>
                  <a:lnTo>
                    <a:pt x="743" y="1308"/>
                  </a:lnTo>
                  <a:lnTo>
                    <a:pt x="776" y="1305"/>
                  </a:lnTo>
                  <a:lnTo>
                    <a:pt x="807" y="1298"/>
                  </a:lnTo>
                  <a:lnTo>
                    <a:pt x="836" y="1292"/>
                  </a:lnTo>
                  <a:lnTo>
                    <a:pt x="867" y="1283"/>
                  </a:lnTo>
                  <a:lnTo>
                    <a:pt x="897" y="1272"/>
                  </a:lnTo>
                  <a:lnTo>
                    <a:pt x="925" y="1261"/>
                  </a:lnTo>
                  <a:lnTo>
                    <a:pt x="954" y="1250"/>
                  </a:lnTo>
                  <a:lnTo>
                    <a:pt x="981" y="1235"/>
                  </a:lnTo>
                  <a:lnTo>
                    <a:pt x="1007" y="1220"/>
                  </a:lnTo>
                  <a:lnTo>
                    <a:pt x="1033" y="1204"/>
                  </a:lnTo>
                  <a:lnTo>
                    <a:pt x="1058" y="1187"/>
                  </a:lnTo>
                  <a:lnTo>
                    <a:pt x="1082" y="1167"/>
                  </a:lnTo>
                  <a:lnTo>
                    <a:pt x="1105" y="1147"/>
                  </a:lnTo>
                  <a:lnTo>
                    <a:pt x="1127" y="1126"/>
                  </a:lnTo>
                  <a:lnTo>
                    <a:pt x="1148" y="1104"/>
                  </a:lnTo>
                  <a:lnTo>
                    <a:pt x="1167" y="1081"/>
                  </a:lnTo>
                  <a:lnTo>
                    <a:pt x="1186" y="1057"/>
                  </a:lnTo>
                  <a:lnTo>
                    <a:pt x="1203" y="1032"/>
                  </a:lnTo>
                  <a:lnTo>
                    <a:pt x="1221" y="1007"/>
                  </a:lnTo>
                  <a:lnTo>
                    <a:pt x="1235" y="980"/>
                  </a:lnTo>
                  <a:lnTo>
                    <a:pt x="1249" y="953"/>
                  </a:lnTo>
                  <a:lnTo>
                    <a:pt x="1262" y="925"/>
                  </a:lnTo>
                  <a:lnTo>
                    <a:pt x="1274" y="896"/>
                  </a:lnTo>
                  <a:lnTo>
                    <a:pt x="1284" y="867"/>
                  </a:lnTo>
                  <a:lnTo>
                    <a:pt x="1292" y="837"/>
                  </a:lnTo>
                  <a:lnTo>
                    <a:pt x="1299" y="807"/>
                  </a:lnTo>
                  <a:lnTo>
                    <a:pt x="1304" y="774"/>
                  </a:lnTo>
                  <a:lnTo>
                    <a:pt x="1309" y="743"/>
                  </a:lnTo>
                  <a:lnTo>
                    <a:pt x="1311" y="711"/>
                  </a:lnTo>
                  <a:lnTo>
                    <a:pt x="1312" y="6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7" name="Freeform 51">
              <a:extLst>
                <a:ext uri="{FF2B5EF4-FFF2-40B4-BE49-F238E27FC236}">
                  <a16:creationId xmlns:a16="http://schemas.microsoft.com/office/drawing/2014/main" id="{40581C3A-8C3D-4555-BF16-4C2B502A2B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4" y="1504"/>
              <a:ext cx="999" cy="1001"/>
            </a:xfrm>
            <a:custGeom>
              <a:avLst/>
              <a:gdLst/>
              <a:ahLst/>
              <a:cxnLst>
                <a:cxn ang="0">
                  <a:pos x="1978" y="1201"/>
                </a:cxn>
                <a:cxn ang="0">
                  <a:pos x="1900" y="1433"/>
                </a:cxn>
                <a:cxn ang="0">
                  <a:pos x="1770" y="1637"/>
                </a:cxn>
                <a:cxn ang="0">
                  <a:pos x="1597" y="1802"/>
                </a:cxn>
                <a:cxn ang="0">
                  <a:pos x="1389" y="1922"/>
                </a:cxn>
                <a:cxn ang="0">
                  <a:pos x="1151" y="1990"/>
                </a:cxn>
                <a:cxn ang="0">
                  <a:pos x="897" y="1995"/>
                </a:cxn>
                <a:cxn ang="0">
                  <a:pos x="655" y="1941"/>
                </a:cxn>
                <a:cxn ang="0">
                  <a:pos x="440" y="1830"/>
                </a:cxn>
                <a:cxn ang="0">
                  <a:pos x="259" y="1673"/>
                </a:cxn>
                <a:cxn ang="0">
                  <a:pos x="120" y="1476"/>
                </a:cxn>
                <a:cxn ang="0">
                  <a:pos x="31" y="1249"/>
                </a:cxn>
                <a:cxn ang="0">
                  <a:pos x="0" y="1000"/>
                </a:cxn>
                <a:cxn ang="0">
                  <a:pos x="31" y="750"/>
                </a:cxn>
                <a:cxn ang="0">
                  <a:pos x="120" y="523"/>
                </a:cxn>
                <a:cxn ang="0">
                  <a:pos x="259" y="328"/>
                </a:cxn>
                <a:cxn ang="0">
                  <a:pos x="440" y="170"/>
                </a:cxn>
                <a:cxn ang="0">
                  <a:pos x="655" y="59"/>
                </a:cxn>
                <a:cxn ang="0">
                  <a:pos x="897" y="5"/>
                </a:cxn>
                <a:cxn ang="0">
                  <a:pos x="1151" y="11"/>
                </a:cxn>
                <a:cxn ang="0">
                  <a:pos x="1389" y="78"/>
                </a:cxn>
                <a:cxn ang="0">
                  <a:pos x="1597" y="198"/>
                </a:cxn>
                <a:cxn ang="0">
                  <a:pos x="1770" y="363"/>
                </a:cxn>
                <a:cxn ang="0">
                  <a:pos x="1900" y="565"/>
                </a:cxn>
                <a:cxn ang="0">
                  <a:pos x="1978" y="798"/>
                </a:cxn>
                <a:cxn ang="0">
                  <a:pos x="1952" y="1000"/>
                </a:cxn>
                <a:cxn ang="0">
                  <a:pos x="1923" y="762"/>
                </a:cxn>
                <a:cxn ang="0">
                  <a:pos x="1838" y="545"/>
                </a:cxn>
                <a:cxn ang="0">
                  <a:pos x="1706" y="358"/>
                </a:cxn>
                <a:cxn ang="0">
                  <a:pos x="1532" y="209"/>
                </a:cxn>
                <a:cxn ang="0">
                  <a:pos x="1327" y="104"/>
                </a:cxn>
                <a:cxn ang="0">
                  <a:pos x="1096" y="51"/>
                </a:cxn>
                <a:cxn ang="0">
                  <a:pos x="854" y="56"/>
                </a:cxn>
                <a:cxn ang="0">
                  <a:pos x="628" y="120"/>
                </a:cxn>
                <a:cxn ang="0">
                  <a:pos x="428" y="235"/>
                </a:cxn>
                <a:cxn ang="0">
                  <a:pos x="263" y="393"/>
                </a:cxn>
                <a:cxn ang="0">
                  <a:pos x="140" y="586"/>
                </a:cxn>
                <a:cxn ang="0">
                  <a:pos x="65" y="807"/>
                </a:cxn>
                <a:cxn ang="0">
                  <a:pos x="46" y="1048"/>
                </a:cxn>
                <a:cxn ang="0">
                  <a:pos x="89" y="1283"/>
                </a:cxn>
                <a:cxn ang="0">
                  <a:pos x="183" y="1495"/>
                </a:cxn>
                <a:cxn ang="0">
                  <a:pos x="325" y="1675"/>
                </a:cxn>
                <a:cxn ang="0">
                  <a:pos x="504" y="1816"/>
                </a:cxn>
                <a:cxn ang="0">
                  <a:pos x="716" y="1912"/>
                </a:cxn>
                <a:cxn ang="0">
                  <a:pos x="949" y="1954"/>
                </a:cxn>
                <a:cxn ang="0">
                  <a:pos x="1191" y="1935"/>
                </a:cxn>
                <a:cxn ang="0">
                  <a:pos x="1413" y="1860"/>
                </a:cxn>
                <a:cxn ang="0">
                  <a:pos x="1605" y="1737"/>
                </a:cxn>
                <a:cxn ang="0">
                  <a:pos x="1763" y="1571"/>
                </a:cxn>
                <a:cxn ang="0">
                  <a:pos x="1877" y="1371"/>
                </a:cxn>
                <a:cxn ang="0">
                  <a:pos x="1941" y="1145"/>
                </a:cxn>
              </a:cxnLst>
              <a:rect l="0" t="0" r="r" b="b"/>
              <a:pathLst>
                <a:path w="1999" h="2001">
                  <a:moveTo>
                    <a:pt x="1999" y="1000"/>
                  </a:moveTo>
                  <a:lnTo>
                    <a:pt x="1998" y="1051"/>
                  </a:lnTo>
                  <a:lnTo>
                    <a:pt x="1993" y="1102"/>
                  </a:lnTo>
                  <a:lnTo>
                    <a:pt x="1988" y="1152"/>
                  </a:lnTo>
                  <a:lnTo>
                    <a:pt x="1978" y="1201"/>
                  </a:lnTo>
                  <a:lnTo>
                    <a:pt x="1967" y="1249"/>
                  </a:lnTo>
                  <a:lnTo>
                    <a:pt x="1954" y="1297"/>
                  </a:lnTo>
                  <a:lnTo>
                    <a:pt x="1938" y="1344"/>
                  </a:lnTo>
                  <a:lnTo>
                    <a:pt x="1921" y="1389"/>
                  </a:lnTo>
                  <a:lnTo>
                    <a:pt x="1900" y="1433"/>
                  </a:lnTo>
                  <a:lnTo>
                    <a:pt x="1878" y="1476"/>
                  </a:lnTo>
                  <a:lnTo>
                    <a:pt x="1854" y="1518"/>
                  </a:lnTo>
                  <a:lnTo>
                    <a:pt x="1828" y="1559"/>
                  </a:lnTo>
                  <a:lnTo>
                    <a:pt x="1800" y="1598"/>
                  </a:lnTo>
                  <a:lnTo>
                    <a:pt x="1770" y="1637"/>
                  </a:lnTo>
                  <a:lnTo>
                    <a:pt x="1739" y="1673"/>
                  </a:lnTo>
                  <a:lnTo>
                    <a:pt x="1706" y="1707"/>
                  </a:lnTo>
                  <a:lnTo>
                    <a:pt x="1671" y="1741"/>
                  </a:lnTo>
                  <a:lnTo>
                    <a:pt x="1635" y="1772"/>
                  </a:lnTo>
                  <a:lnTo>
                    <a:pt x="1597" y="1802"/>
                  </a:lnTo>
                  <a:lnTo>
                    <a:pt x="1558" y="1830"/>
                  </a:lnTo>
                  <a:lnTo>
                    <a:pt x="1518" y="1855"/>
                  </a:lnTo>
                  <a:lnTo>
                    <a:pt x="1476" y="1880"/>
                  </a:lnTo>
                  <a:lnTo>
                    <a:pt x="1433" y="1902"/>
                  </a:lnTo>
                  <a:lnTo>
                    <a:pt x="1389" y="1922"/>
                  </a:lnTo>
                  <a:lnTo>
                    <a:pt x="1343" y="1941"/>
                  </a:lnTo>
                  <a:lnTo>
                    <a:pt x="1296" y="1956"/>
                  </a:lnTo>
                  <a:lnTo>
                    <a:pt x="1249" y="1970"/>
                  </a:lnTo>
                  <a:lnTo>
                    <a:pt x="1200" y="1981"/>
                  </a:lnTo>
                  <a:lnTo>
                    <a:pt x="1151" y="1990"/>
                  </a:lnTo>
                  <a:lnTo>
                    <a:pt x="1101" y="1995"/>
                  </a:lnTo>
                  <a:lnTo>
                    <a:pt x="1050" y="1999"/>
                  </a:lnTo>
                  <a:lnTo>
                    <a:pt x="999" y="2001"/>
                  </a:lnTo>
                  <a:lnTo>
                    <a:pt x="948" y="1999"/>
                  </a:lnTo>
                  <a:lnTo>
                    <a:pt x="897" y="1995"/>
                  </a:lnTo>
                  <a:lnTo>
                    <a:pt x="846" y="1990"/>
                  </a:lnTo>
                  <a:lnTo>
                    <a:pt x="797" y="1981"/>
                  </a:lnTo>
                  <a:lnTo>
                    <a:pt x="748" y="1970"/>
                  </a:lnTo>
                  <a:lnTo>
                    <a:pt x="702" y="1956"/>
                  </a:lnTo>
                  <a:lnTo>
                    <a:pt x="655" y="1941"/>
                  </a:lnTo>
                  <a:lnTo>
                    <a:pt x="609" y="1922"/>
                  </a:lnTo>
                  <a:lnTo>
                    <a:pt x="565" y="1902"/>
                  </a:lnTo>
                  <a:lnTo>
                    <a:pt x="523" y="1880"/>
                  </a:lnTo>
                  <a:lnTo>
                    <a:pt x="480" y="1855"/>
                  </a:lnTo>
                  <a:lnTo>
                    <a:pt x="440" y="1830"/>
                  </a:lnTo>
                  <a:lnTo>
                    <a:pt x="400" y="1802"/>
                  </a:lnTo>
                  <a:lnTo>
                    <a:pt x="363" y="1772"/>
                  </a:lnTo>
                  <a:lnTo>
                    <a:pt x="326" y="1741"/>
                  </a:lnTo>
                  <a:lnTo>
                    <a:pt x="293" y="1707"/>
                  </a:lnTo>
                  <a:lnTo>
                    <a:pt x="259" y="1673"/>
                  </a:lnTo>
                  <a:lnTo>
                    <a:pt x="227" y="1637"/>
                  </a:lnTo>
                  <a:lnTo>
                    <a:pt x="198" y="1598"/>
                  </a:lnTo>
                  <a:lnTo>
                    <a:pt x="170" y="1559"/>
                  </a:lnTo>
                  <a:lnTo>
                    <a:pt x="144" y="1518"/>
                  </a:lnTo>
                  <a:lnTo>
                    <a:pt x="120" y="1476"/>
                  </a:lnTo>
                  <a:lnTo>
                    <a:pt x="97" y="1433"/>
                  </a:lnTo>
                  <a:lnTo>
                    <a:pt x="78" y="1389"/>
                  </a:lnTo>
                  <a:lnTo>
                    <a:pt x="60" y="1344"/>
                  </a:lnTo>
                  <a:lnTo>
                    <a:pt x="44" y="1297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0" y="1153"/>
                  </a:lnTo>
                  <a:lnTo>
                    <a:pt x="4" y="1102"/>
                  </a:lnTo>
                  <a:lnTo>
                    <a:pt x="1" y="1051"/>
                  </a:lnTo>
                  <a:lnTo>
                    <a:pt x="0" y="1000"/>
                  </a:lnTo>
                  <a:lnTo>
                    <a:pt x="1" y="949"/>
                  </a:lnTo>
                  <a:lnTo>
                    <a:pt x="4" y="897"/>
                  </a:lnTo>
                  <a:lnTo>
                    <a:pt x="10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4" y="702"/>
                  </a:lnTo>
                  <a:lnTo>
                    <a:pt x="60" y="655"/>
                  </a:lnTo>
                  <a:lnTo>
                    <a:pt x="78" y="610"/>
                  </a:lnTo>
                  <a:lnTo>
                    <a:pt x="97" y="565"/>
                  </a:lnTo>
                  <a:lnTo>
                    <a:pt x="120" y="523"/>
                  </a:lnTo>
                  <a:lnTo>
                    <a:pt x="144" y="481"/>
                  </a:lnTo>
                  <a:lnTo>
                    <a:pt x="170" y="440"/>
                  </a:lnTo>
                  <a:lnTo>
                    <a:pt x="198" y="401"/>
                  </a:lnTo>
                  <a:lnTo>
                    <a:pt x="227" y="363"/>
                  </a:lnTo>
                  <a:lnTo>
                    <a:pt x="259" y="328"/>
                  </a:lnTo>
                  <a:lnTo>
                    <a:pt x="293" y="292"/>
                  </a:lnTo>
                  <a:lnTo>
                    <a:pt x="326" y="259"/>
                  </a:lnTo>
                  <a:lnTo>
                    <a:pt x="363" y="228"/>
                  </a:lnTo>
                  <a:lnTo>
                    <a:pt x="400" y="198"/>
                  </a:lnTo>
                  <a:lnTo>
                    <a:pt x="440" y="170"/>
                  </a:lnTo>
                  <a:lnTo>
                    <a:pt x="480" y="144"/>
                  </a:lnTo>
                  <a:lnTo>
                    <a:pt x="523" y="120"/>
                  </a:lnTo>
                  <a:lnTo>
                    <a:pt x="565" y="99"/>
                  </a:lnTo>
                  <a:lnTo>
                    <a:pt x="609" y="78"/>
                  </a:lnTo>
                  <a:lnTo>
                    <a:pt x="655" y="59"/>
                  </a:lnTo>
                  <a:lnTo>
                    <a:pt x="702" y="44"/>
                  </a:lnTo>
                  <a:lnTo>
                    <a:pt x="748" y="30"/>
                  </a:lnTo>
                  <a:lnTo>
                    <a:pt x="797" y="19"/>
                  </a:lnTo>
                  <a:lnTo>
                    <a:pt x="847" y="11"/>
                  </a:lnTo>
                  <a:lnTo>
                    <a:pt x="897" y="5"/>
                  </a:lnTo>
                  <a:lnTo>
                    <a:pt x="948" y="1"/>
                  </a:lnTo>
                  <a:lnTo>
                    <a:pt x="999" y="0"/>
                  </a:lnTo>
                  <a:lnTo>
                    <a:pt x="1050" y="1"/>
                  </a:lnTo>
                  <a:lnTo>
                    <a:pt x="1101" y="5"/>
                  </a:lnTo>
                  <a:lnTo>
                    <a:pt x="1151" y="11"/>
                  </a:lnTo>
                  <a:lnTo>
                    <a:pt x="1200" y="19"/>
                  </a:lnTo>
                  <a:lnTo>
                    <a:pt x="1249" y="30"/>
                  </a:lnTo>
                  <a:lnTo>
                    <a:pt x="1296" y="44"/>
                  </a:lnTo>
                  <a:lnTo>
                    <a:pt x="1343" y="59"/>
                  </a:lnTo>
                  <a:lnTo>
                    <a:pt x="1389" y="78"/>
                  </a:lnTo>
                  <a:lnTo>
                    <a:pt x="1433" y="99"/>
                  </a:lnTo>
                  <a:lnTo>
                    <a:pt x="1476" y="120"/>
                  </a:lnTo>
                  <a:lnTo>
                    <a:pt x="1518" y="144"/>
                  </a:lnTo>
                  <a:lnTo>
                    <a:pt x="1558" y="170"/>
                  </a:lnTo>
                  <a:lnTo>
                    <a:pt x="1597" y="198"/>
                  </a:lnTo>
                  <a:lnTo>
                    <a:pt x="1635" y="228"/>
                  </a:lnTo>
                  <a:lnTo>
                    <a:pt x="1671" y="259"/>
                  </a:lnTo>
                  <a:lnTo>
                    <a:pt x="1706" y="292"/>
                  </a:lnTo>
                  <a:lnTo>
                    <a:pt x="1739" y="328"/>
                  </a:lnTo>
                  <a:lnTo>
                    <a:pt x="1770" y="363"/>
                  </a:lnTo>
                  <a:lnTo>
                    <a:pt x="1800" y="401"/>
                  </a:lnTo>
                  <a:lnTo>
                    <a:pt x="1828" y="440"/>
                  </a:lnTo>
                  <a:lnTo>
                    <a:pt x="1854" y="481"/>
                  </a:lnTo>
                  <a:lnTo>
                    <a:pt x="1878" y="523"/>
                  </a:lnTo>
                  <a:lnTo>
                    <a:pt x="1900" y="565"/>
                  </a:lnTo>
                  <a:lnTo>
                    <a:pt x="1921" y="610"/>
                  </a:lnTo>
                  <a:lnTo>
                    <a:pt x="1938" y="655"/>
                  </a:lnTo>
                  <a:lnTo>
                    <a:pt x="1954" y="702"/>
                  </a:lnTo>
                  <a:lnTo>
                    <a:pt x="1967" y="750"/>
                  </a:lnTo>
                  <a:lnTo>
                    <a:pt x="1978" y="798"/>
                  </a:lnTo>
                  <a:lnTo>
                    <a:pt x="1988" y="848"/>
                  </a:lnTo>
                  <a:lnTo>
                    <a:pt x="1993" y="897"/>
                  </a:lnTo>
                  <a:lnTo>
                    <a:pt x="1998" y="949"/>
                  </a:lnTo>
                  <a:lnTo>
                    <a:pt x="1999" y="1000"/>
                  </a:lnTo>
                  <a:close/>
                  <a:moveTo>
                    <a:pt x="1952" y="1000"/>
                  </a:moveTo>
                  <a:lnTo>
                    <a:pt x="1951" y="951"/>
                  </a:lnTo>
                  <a:lnTo>
                    <a:pt x="1948" y="902"/>
                  </a:lnTo>
                  <a:lnTo>
                    <a:pt x="1941" y="854"/>
                  </a:lnTo>
                  <a:lnTo>
                    <a:pt x="1934" y="807"/>
                  </a:lnTo>
                  <a:lnTo>
                    <a:pt x="1923" y="762"/>
                  </a:lnTo>
                  <a:lnTo>
                    <a:pt x="1910" y="715"/>
                  </a:lnTo>
                  <a:lnTo>
                    <a:pt x="1894" y="672"/>
                  </a:lnTo>
                  <a:lnTo>
                    <a:pt x="1877" y="628"/>
                  </a:lnTo>
                  <a:lnTo>
                    <a:pt x="1859" y="586"/>
                  </a:lnTo>
                  <a:lnTo>
                    <a:pt x="1838" y="545"/>
                  </a:lnTo>
                  <a:lnTo>
                    <a:pt x="1814" y="505"/>
                  </a:lnTo>
                  <a:lnTo>
                    <a:pt x="1789" y="467"/>
                  </a:lnTo>
                  <a:lnTo>
                    <a:pt x="1763" y="429"/>
                  </a:lnTo>
                  <a:lnTo>
                    <a:pt x="1735" y="393"/>
                  </a:lnTo>
                  <a:lnTo>
                    <a:pt x="1706" y="358"/>
                  </a:lnTo>
                  <a:lnTo>
                    <a:pt x="1673" y="324"/>
                  </a:lnTo>
                  <a:lnTo>
                    <a:pt x="1640" y="293"/>
                  </a:lnTo>
                  <a:lnTo>
                    <a:pt x="1605" y="264"/>
                  </a:lnTo>
                  <a:lnTo>
                    <a:pt x="1569" y="235"/>
                  </a:lnTo>
                  <a:lnTo>
                    <a:pt x="1532" y="209"/>
                  </a:lnTo>
                  <a:lnTo>
                    <a:pt x="1494" y="184"/>
                  </a:lnTo>
                  <a:lnTo>
                    <a:pt x="1454" y="160"/>
                  </a:lnTo>
                  <a:lnTo>
                    <a:pt x="1413" y="140"/>
                  </a:lnTo>
                  <a:lnTo>
                    <a:pt x="1370" y="120"/>
                  </a:lnTo>
                  <a:lnTo>
                    <a:pt x="1327" y="104"/>
                  </a:lnTo>
                  <a:lnTo>
                    <a:pt x="1282" y="89"/>
                  </a:lnTo>
                  <a:lnTo>
                    <a:pt x="1237" y="76"/>
                  </a:lnTo>
                  <a:lnTo>
                    <a:pt x="1191" y="65"/>
                  </a:lnTo>
                  <a:lnTo>
                    <a:pt x="1145" y="56"/>
                  </a:lnTo>
                  <a:lnTo>
                    <a:pt x="1096" y="51"/>
                  </a:lnTo>
                  <a:lnTo>
                    <a:pt x="1048" y="48"/>
                  </a:lnTo>
                  <a:lnTo>
                    <a:pt x="999" y="45"/>
                  </a:lnTo>
                  <a:lnTo>
                    <a:pt x="949" y="48"/>
                  </a:lnTo>
                  <a:lnTo>
                    <a:pt x="901" y="51"/>
                  </a:lnTo>
                  <a:lnTo>
                    <a:pt x="854" y="56"/>
                  </a:lnTo>
                  <a:lnTo>
                    <a:pt x="807" y="65"/>
                  </a:lnTo>
                  <a:lnTo>
                    <a:pt x="760" y="76"/>
                  </a:lnTo>
                  <a:lnTo>
                    <a:pt x="716" y="89"/>
                  </a:lnTo>
                  <a:lnTo>
                    <a:pt x="671" y="104"/>
                  </a:lnTo>
                  <a:lnTo>
                    <a:pt x="628" y="120"/>
                  </a:lnTo>
                  <a:lnTo>
                    <a:pt x="586" y="140"/>
                  </a:lnTo>
                  <a:lnTo>
                    <a:pt x="544" y="160"/>
                  </a:lnTo>
                  <a:lnTo>
                    <a:pt x="504" y="184"/>
                  </a:lnTo>
                  <a:lnTo>
                    <a:pt x="465" y="209"/>
                  </a:lnTo>
                  <a:lnTo>
                    <a:pt x="428" y="235"/>
                  </a:lnTo>
                  <a:lnTo>
                    <a:pt x="392" y="264"/>
                  </a:lnTo>
                  <a:lnTo>
                    <a:pt x="358" y="293"/>
                  </a:lnTo>
                  <a:lnTo>
                    <a:pt x="325" y="324"/>
                  </a:lnTo>
                  <a:lnTo>
                    <a:pt x="293" y="358"/>
                  </a:lnTo>
                  <a:lnTo>
                    <a:pt x="263" y="393"/>
                  </a:lnTo>
                  <a:lnTo>
                    <a:pt x="235" y="429"/>
                  </a:lnTo>
                  <a:lnTo>
                    <a:pt x="208" y="467"/>
                  </a:lnTo>
                  <a:lnTo>
                    <a:pt x="183" y="505"/>
                  </a:lnTo>
                  <a:lnTo>
                    <a:pt x="160" y="545"/>
                  </a:lnTo>
                  <a:lnTo>
                    <a:pt x="140" y="586"/>
                  </a:lnTo>
                  <a:lnTo>
                    <a:pt x="121" y="628"/>
                  </a:lnTo>
                  <a:lnTo>
                    <a:pt x="103" y="672"/>
                  </a:lnTo>
                  <a:lnTo>
                    <a:pt x="89" y="715"/>
                  </a:lnTo>
                  <a:lnTo>
                    <a:pt x="75" y="762"/>
                  </a:lnTo>
                  <a:lnTo>
                    <a:pt x="65" y="807"/>
                  </a:lnTo>
                  <a:lnTo>
                    <a:pt x="56" y="854"/>
                  </a:lnTo>
                  <a:lnTo>
                    <a:pt x="51" y="902"/>
                  </a:lnTo>
                  <a:lnTo>
                    <a:pt x="46" y="951"/>
                  </a:lnTo>
                  <a:lnTo>
                    <a:pt x="46" y="1000"/>
                  </a:lnTo>
                  <a:lnTo>
                    <a:pt x="46" y="1048"/>
                  </a:lnTo>
                  <a:lnTo>
                    <a:pt x="51" y="1097"/>
                  </a:lnTo>
                  <a:lnTo>
                    <a:pt x="56" y="1145"/>
                  </a:lnTo>
                  <a:lnTo>
                    <a:pt x="65" y="1192"/>
                  </a:lnTo>
                  <a:lnTo>
                    <a:pt x="75" y="1238"/>
                  </a:lnTo>
                  <a:lnTo>
                    <a:pt x="89" y="1283"/>
                  </a:lnTo>
                  <a:lnTo>
                    <a:pt x="103" y="1328"/>
                  </a:lnTo>
                  <a:lnTo>
                    <a:pt x="121" y="1371"/>
                  </a:lnTo>
                  <a:lnTo>
                    <a:pt x="140" y="1413"/>
                  </a:lnTo>
                  <a:lnTo>
                    <a:pt x="160" y="1454"/>
                  </a:lnTo>
                  <a:lnTo>
                    <a:pt x="183" y="1495"/>
                  </a:lnTo>
                  <a:lnTo>
                    <a:pt x="208" y="1533"/>
                  </a:lnTo>
                  <a:lnTo>
                    <a:pt x="235" y="1571"/>
                  </a:lnTo>
                  <a:lnTo>
                    <a:pt x="263" y="1607"/>
                  </a:lnTo>
                  <a:lnTo>
                    <a:pt x="293" y="1641"/>
                  </a:lnTo>
                  <a:lnTo>
                    <a:pt x="325" y="1675"/>
                  </a:lnTo>
                  <a:lnTo>
                    <a:pt x="358" y="1706"/>
                  </a:lnTo>
                  <a:lnTo>
                    <a:pt x="392" y="1737"/>
                  </a:lnTo>
                  <a:lnTo>
                    <a:pt x="428" y="1765"/>
                  </a:lnTo>
                  <a:lnTo>
                    <a:pt x="465" y="1791"/>
                  </a:lnTo>
                  <a:lnTo>
                    <a:pt x="504" y="1816"/>
                  </a:lnTo>
                  <a:lnTo>
                    <a:pt x="544" y="1840"/>
                  </a:lnTo>
                  <a:lnTo>
                    <a:pt x="586" y="1860"/>
                  </a:lnTo>
                  <a:lnTo>
                    <a:pt x="628" y="1880"/>
                  </a:lnTo>
                  <a:lnTo>
                    <a:pt x="671" y="1896"/>
                  </a:lnTo>
                  <a:lnTo>
                    <a:pt x="716" y="1912"/>
                  </a:lnTo>
                  <a:lnTo>
                    <a:pt x="760" y="1924"/>
                  </a:lnTo>
                  <a:lnTo>
                    <a:pt x="807" y="1935"/>
                  </a:lnTo>
                  <a:lnTo>
                    <a:pt x="854" y="1944"/>
                  </a:lnTo>
                  <a:lnTo>
                    <a:pt x="901" y="1949"/>
                  </a:lnTo>
                  <a:lnTo>
                    <a:pt x="949" y="1954"/>
                  </a:lnTo>
                  <a:lnTo>
                    <a:pt x="999" y="1955"/>
                  </a:lnTo>
                  <a:lnTo>
                    <a:pt x="1048" y="1954"/>
                  </a:lnTo>
                  <a:lnTo>
                    <a:pt x="1096" y="1949"/>
                  </a:lnTo>
                  <a:lnTo>
                    <a:pt x="1145" y="1944"/>
                  </a:lnTo>
                  <a:lnTo>
                    <a:pt x="1191" y="1935"/>
                  </a:lnTo>
                  <a:lnTo>
                    <a:pt x="1237" y="1924"/>
                  </a:lnTo>
                  <a:lnTo>
                    <a:pt x="1282" y="1912"/>
                  </a:lnTo>
                  <a:lnTo>
                    <a:pt x="1327" y="1896"/>
                  </a:lnTo>
                  <a:lnTo>
                    <a:pt x="1370" y="1880"/>
                  </a:lnTo>
                  <a:lnTo>
                    <a:pt x="1413" y="1860"/>
                  </a:lnTo>
                  <a:lnTo>
                    <a:pt x="1454" y="1840"/>
                  </a:lnTo>
                  <a:lnTo>
                    <a:pt x="1494" y="1816"/>
                  </a:lnTo>
                  <a:lnTo>
                    <a:pt x="1532" y="1791"/>
                  </a:lnTo>
                  <a:lnTo>
                    <a:pt x="1569" y="1765"/>
                  </a:lnTo>
                  <a:lnTo>
                    <a:pt x="1605" y="1737"/>
                  </a:lnTo>
                  <a:lnTo>
                    <a:pt x="1640" y="1706"/>
                  </a:lnTo>
                  <a:lnTo>
                    <a:pt x="1673" y="1675"/>
                  </a:lnTo>
                  <a:lnTo>
                    <a:pt x="1706" y="1641"/>
                  </a:lnTo>
                  <a:lnTo>
                    <a:pt x="1735" y="1607"/>
                  </a:lnTo>
                  <a:lnTo>
                    <a:pt x="1763" y="1571"/>
                  </a:lnTo>
                  <a:lnTo>
                    <a:pt x="1789" y="1533"/>
                  </a:lnTo>
                  <a:lnTo>
                    <a:pt x="1814" y="1495"/>
                  </a:lnTo>
                  <a:lnTo>
                    <a:pt x="1838" y="1454"/>
                  </a:lnTo>
                  <a:lnTo>
                    <a:pt x="1859" y="1413"/>
                  </a:lnTo>
                  <a:lnTo>
                    <a:pt x="1877" y="1371"/>
                  </a:lnTo>
                  <a:lnTo>
                    <a:pt x="1894" y="1328"/>
                  </a:lnTo>
                  <a:lnTo>
                    <a:pt x="1910" y="1283"/>
                  </a:lnTo>
                  <a:lnTo>
                    <a:pt x="1923" y="1238"/>
                  </a:lnTo>
                  <a:lnTo>
                    <a:pt x="1934" y="1192"/>
                  </a:lnTo>
                  <a:lnTo>
                    <a:pt x="1941" y="1145"/>
                  </a:lnTo>
                  <a:lnTo>
                    <a:pt x="1948" y="1097"/>
                  </a:lnTo>
                  <a:lnTo>
                    <a:pt x="1951" y="1048"/>
                  </a:lnTo>
                  <a:lnTo>
                    <a:pt x="1952" y="10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8" name="Freeform 52">
              <a:extLst>
                <a:ext uri="{FF2B5EF4-FFF2-40B4-BE49-F238E27FC236}">
                  <a16:creationId xmlns:a16="http://schemas.microsoft.com/office/drawing/2014/main" id="{B4241F91-12B6-4A74-886F-2CFA02B1F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2894"/>
              <a:ext cx="1022" cy="256"/>
            </a:xfrm>
            <a:custGeom>
              <a:avLst/>
              <a:gdLst/>
              <a:ahLst/>
              <a:cxnLst>
                <a:cxn ang="0">
                  <a:pos x="2029" y="469"/>
                </a:cxn>
                <a:cxn ang="0">
                  <a:pos x="1966" y="406"/>
                </a:cxn>
                <a:cxn ang="0">
                  <a:pos x="1899" y="345"/>
                </a:cxn>
                <a:cxn ang="0">
                  <a:pos x="1815" y="277"/>
                </a:cxn>
                <a:cxn ang="0">
                  <a:pos x="1718" y="208"/>
                </a:cxn>
                <a:cxn ang="0">
                  <a:pos x="1610" y="145"/>
                </a:cxn>
                <a:cxn ang="0">
                  <a:pos x="1524" y="106"/>
                </a:cxn>
                <a:cxn ang="0">
                  <a:pos x="1466" y="86"/>
                </a:cxn>
                <a:cxn ang="0">
                  <a:pos x="1335" y="50"/>
                </a:cxn>
                <a:cxn ang="0">
                  <a:pos x="1202" y="20"/>
                </a:cxn>
                <a:cxn ang="0">
                  <a:pos x="1124" y="7"/>
                </a:cxn>
                <a:cxn ang="0">
                  <a:pos x="1049" y="1"/>
                </a:cxn>
                <a:cxn ang="0">
                  <a:pos x="973" y="0"/>
                </a:cxn>
                <a:cxn ang="0">
                  <a:pos x="893" y="6"/>
                </a:cxn>
                <a:cxn ang="0">
                  <a:pos x="806" y="19"/>
                </a:cxn>
                <a:cxn ang="0">
                  <a:pos x="661" y="51"/>
                </a:cxn>
                <a:cxn ang="0">
                  <a:pos x="471" y="94"/>
                </a:cxn>
                <a:cxn ang="0">
                  <a:pos x="378" y="111"/>
                </a:cxn>
                <a:cxn ang="0">
                  <a:pos x="287" y="121"/>
                </a:cxn>
                <a:cxn ang="0">
                  <a:pos x="198" y="124"/>
                </a:cxn>
                <a:cxn ang="0">
                  <a:pos x="111" y="114"/>
                </a:cxn>
                <a:cxn ang="0">
                  <a:pos x="25" y="90"/>
                </a:cxn>
                <a:cxn ang="0">
                  <a:pos x="5" y="87"/>
                </a:cxn>
                <a:cxn ang="0">
                  <a:pos x="0" y="91"/>
                </a:cxn>
                <a:cxn ang="0">
                  <a:pos x="2" y="100"/>
                </a:cxn>
                <a:cxn ang="0">
                  <a:pos x="23" y="125"/>
                </a:cxn>
                <a:cxn ang="0">
                  <a:pos x="67" y="168"/>
                </a:cxn>
                <a:cxn ang="0">
                  <a:pos x="117" y="204"/>
                </a:cxn>
                <a:cxn ang="0">
                  <a:pos x="181" y="229"/>
                </a:cxn>
                <a:cxn ang="0">
                  <a:pos x="267" y="255"/>
                </a:cxn>
                <a:cxn ang="0">
                  <a:pos x="366" y="277"/>
                </a:cxn>
                <a:cxn ang="0">
                  <a:pos x="470" y="293"/>
                </a:cxn>
                <a:cxn ang="0">
                  <a:pos x="559" y="299"/>
                </a:cxn>
                <a:cxn ang="0">
                  <a:pos x="650" y="292"/>
                </a:cxn>
                <a:cxn ang="0">
                  <a:pos x="765" y="266"/>
                </a:cxn>
                <a:cxn ang="0">
                  <a:pos x="908" y="221"/>
                </a:cxn>
                <a:cxn ang="0">
                  <a:pos x="1028" y="176"/>
                </a:cxn>
                <a:cxn ang="0">
                  <a:pos x="1111" y="149"/>
                </a:cxn>
                <a:cxn ang="0">
                  <a:pos x="1166" y="134"/>
                </a:cxn>
                <a:cxn ang="0">
                  <a:pos x="1226" y="125"/>
                </a:cxn>
                <a:cxn ang="0">
                  <a:pos x="1292" y="118"/>
                </a:cxn>
                <a:cxn ang="0">
                  <a:pos x="1367" y="118"/>
                </a:cxn>
                <a:cxn ang="0">
                  <a:pos x="1434" y="125"/>
                </a:cxn>
                <a:cxn ang="0">
                  <a:pos x="1493" y="141"/>
                </a:cxn>
                <a:cxn ang="0">
                  <a:pos x="1551" y="168"/>
                </a:cxn>
                <a:cxn ang="0">
                  <a:pos x="1612" y="210"/>
                </a:cxn>
                <a:cxn ang="0">
                  <a:pos x="1683" y="269"/>
                </a:cxn>
                <a:cxn ang="0">
                  <a:pos x="1822" y="396"/>
                </a:cxn>
                <a:cxn ang="0">
                  <a:pos x="2016" y="491"/>
                </a:cxn>
              </a:cxnLst>
              <a:rect l="0" t="0" r="r" b="b"/>
              <a:pathLst>
                <a:path w="2042" h="511">
                  <a:moveTo>
                    <a:pt x="2042" y="483"/>
                  </a:moveTo>
                  <a:lnTo>
                    <a:pt x="2029" y="469"/>
                  </a:lnTo>
                  <a:lnTo>
                    <a:pt x="1992" y="432"/>
                  </a:lnTo>
                  <a:lnTo>
                    <a:pt x="1966" y="406"/>
                  </a:lnTo>
                  <a:lnTo>
                    <a:pt x="1935" y="377"/>
                  </a:lnTo>
                  <a:lnTo>
                    <a:pt x="1899" y="345"/>
                  </a:lnTo>
                  <a:lnTo>
                    <a:pt x="1859" y="311"/>
                  </a:lnTo>
                  <a:lnTo>
                    <a:pt x="1815" y="277"/>
                  </a:lnTo>
                  <a:lnTo>
                    <a:pt x="1768" y="243"/>
                  </a:lnTo>
                  <a:lnTo>
                    <a:pt x="1718" y="208"/>
                  </a:lnTo>
                  <a:lnTo>
                    <a:pt x="1666" y="176"/>
                  </a:lnTo>
                  <a:lnTo>
                    <a:pt x="1610" y="145"/>
                  </a:lnTo>
                  <a:lnTo>
                    <a:pt x="1554" y="118"/>
                  </a:lnTo>
                  <a:lnTo>
                    <a:pt x="1524" y="106"/>
                  </a:lnTo>
                  <a:lnTo>
                    <a:pt x="1495" y="95"/>
                  </a:lnTo>
                  <a:lnTo>
                    <a:pt x="1466" y="86"/>
                  </a:lnTo>
                  <a:lnTo>
                    <a:pt x="1435" y="77"/>
                  </a:lnTo>
                  <a:lnTo>
                    <a:pt x="1335" y="50"/>
                  </a:lnTo>
                  <a:lnTo>
                    <a:pt x="1244" y="29"/>
                  </a:lnTo>
                  <a:lnTo>
                    <a:pt x="1202" y="20"/>
                  </a:lnTo>
                  <a:lnTo>
                    <a:pt x="1162" y="14"/>
                  </a:lnTo>
                  <a:lnTo>
                    <a:pt x="1124" y="7"/>
                  </a:lnTo>
                  <a:lnTo>
                    <a:pt x="1087" y="3"/>
                  </a:lnTo>
                  <a:lnTo>
                    <a:pt x="1049" y="1"/>
                  </a:lnTo>
                  <a:lnTo>
                    <a:pt x="1011" y="0"/>
                  </a:lnTo>
                  <a:lnTo>
                    <a:pt x="973" y="0"/>
                  </a:lnTo>
                  <a:lnTo>
                    <a:pt x="934" y="3"/>
                  </a:lnTo>
                  <a:lnTo>
                    <a:pt x="893" y="6"/>
                  </a:lnTo>
                  <a:lnTo>
                    <a:pt x="850" y="12"/>
                  </a:lnTo>
                  <a:lnTo>
                    <a:pt x="806" y="19"/>
                  </a:lnTo>
                  <a:lnTo>
                    <a:pt x="758" y="28"/>
                  </a:lnTo>
                  <a:lnTo>
                    <a:pt x="661" y="51"/>
                  </a:lnTo>
                  <a:lnTo>
                    <a:pt x="565" y="74"/>
                  </a:lnTo>
                  <a:lnTo>
                    <a:pt x="471" y="94"/>
                  </a:lnTo>
                  <a:lnTo>
                    <a:pt x="424" y="103"/>
                  </a:lnTo>
                  <a:lnTo>
                    <a:pt x="378" y="111"/>
                  </a:lnTo>
                  <a:lnTo>
                    <a:pt x="334" y="117"/>
                  </a:lnTo>
                  <a:lnTo>
                    <a:pt x="287" y="121"/>
                  </a:lnTo>
                  <a:lnTo>
                    <a:pt x="243" y="124"/>
                  </a:lnTo>
                  <a:lnTo>
                    <a:pt x="198" y="124"/>
                  </a:lnTo>
                  <a:lnTo>
                    <a:pt x="155" y="120"/>
                  </a:lnTo>
                  <a:lnTo>
                    <a:pt x="111" y="114"/>
                  </a:lnTo>
                  <a:lnTo>
                    <a:pt x="68" y="103"/>
                  </a:lnTo>
                  <a:lnTo>
                    <a:pt x="25" y="90"/>
                  </a:lnTo>
                  <a:lnTo>
                    <a:pt x="12" y="87"/>
                  </a:lnTo>
                  <a:lnTo>
                    <a:pt x="5" y="87"/>
                  </a:lnTo>
                  <a:lnTo>
                    <a:pt x="2" y="89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2" y="100"/>
                  </a:lnTo>
                  <a:lnTo>
                    <a:pt x="8" y="107"/>
                  </a:lnTo>
                  <a:lnTo>
                    <a:pt x="23" y="125"/>
                  </a:lnTo>
                  <a:lnTo>
                    <a:pt x="43" y="146"/>
                  </a:lnTo>
                  <a:lnTo>
                    <a:pt x="67" y="168"/>
                  </a:lnTo>
                  <a:lnTo>
                    <a:pt x="97" y="192"/>
                  </a:lnTo>
                  <a:lnTo>
                    <a:pt x="117" y="204"/>
                  </a:lnTo>
                  <a:lnTo>
                    <a:pt x="145" y="217"/>
                  </a:lnTo>
                  <a:lnTo>
                    <a:pt x="181" y="229"/>
                  </a:lnTo>
                  <a:lnTo>
                    <a:pt x="222" y="243"/>
                  </a:lnTo>
                  <a:lnTo>
                    <a:pt x="267" y="255"/>
                  </a:lnTo>
                  <a:lnTo>
                    <a:pt x="317" y="267"/>
                  </a:lnTo>
                  <a:lnTo>
                    <a:pt x="366" y="277"/>
                  </a:lnTo>
                  <a:lnTo>
                    <a:pt x="420" y="286"/>
                  </a:lnTo>
                  <a:lnTo>
                    <a:pt x="470" y="293"/>
                  </a:lnTo>
                  <a:lnTo>
                    <a:pt x="514" y="297"/>
                  </a:lnTo>
                  <a:lnTo>
                    <a:pt x="559" y="299"/>
                  </a:lnTo>
                  <a:lnTo>
                    <a:pt x="603" y="297"/>
                  </a:lnTo>
                  <a:lnTo>
                    <a:pt x="650" y="292"/>
                  </a:lnTo>
                  <a:lnTo>
                    <a:pt x="703" y="282"/>
                  </a:lnTo>
                  <a:lnTo>
                    <a:pt x="765" y="266"/>
                  </a:lnTo>
                  <a:lnTo>
                    <a:pt x="836" y="245"/>
                  </a:lnTo>
                  <a:lnTo>
                    <a:pt x="908" y="221"/>
                  </a:lnTo>
                  <a:lnTo>
                    <a:pt x="971" y="197"/>
                  </a:lnTo>
                  <a:lnTo>
                    <a:pt x="1028" y="176"/>
                  </a:lnTo>
                  <a:lnTo>
                    <a:pt x="1083" y="157"/>
                  </a:lnTo>
                  <a:lnTo>
                    <a:pt x="1111" y="149"/>
                  </a:lnTo>
                  <a:lnTo>
                    <a:pt x="1138" y="141"/>
                  </a:lnTo>
                  <a:lnTo>
                    <a:pt x="1166" y="134"/>
                  </a:lnTo>
                  <a:lnTo>
                    <a:pt x="1196" y="128"/>
                  </a:lnTo>
                  <a:lnTo>
                    <a:pt x="1226" y="125"/>
                  </a:lnTo>
                  <a:lnTo>
                    <a:pt x="1259" y="121"/>
                  </a:lnTo>
                  <a:lnTo>
                    <a:pt x="1292" y="118"/>
                  </a:lnTo>
                  <a:lnTo>
                    <a:pt x="1329" y="117"/>
                  </a:lnTo>
                  <a:lnTo>
                    <a:pt x="1367" y="118"/>
                  </a:lnTo>
                  <a:lnTo>
                    <a:pt x="1402" y="121"/>
                  </a:lnTo>
                  <a:lnTo>
                    <a:pt x="1434" y="125"/>
                  </a:lnTo>
                  <a:lnTo>
                    <a:pt x="1465" y="132"/>
                  </a:lnTo>
                  <a:lnTo>
                    <a:pt x="1493" y="141"/>
                  </a:lnTo>
                  <a:lnTo>
                    <a:pt x="1521" y="153"/>
                  </a:lnTo>
                  <a:lnTo>
                    <a:pt x="1551" y="168"/>
                  </a:lnTo>
                  <a:lnTo>
                    <a:pt x="1581" y="187"/>
                  </a:lnTo>
                  <a:lnTo>
                    <a:pt x="1612" y="210"/>
                  </a:lnTo>
                  <a:lnTo>
                    <a:pt x="1646" y="237"/>
                  </a:lnTo>
                  <a:lnTo>
                    <a:pt x="1683" y="269"/>
                  </a:lnTo>
                  <a:lnTo>
                    <a:pt x="1725" y="306"/>
                  </a:lnTo>
                  <a:lnTo>
                    <a:pt x="1822" y="396"/>
                  </a:lnTo>
                  <a:lnTo>
                    <a:pt x="1944" y="511"/>
                  </a:lnTo>
                  <a:lnTo>
                    <a:pt x="2016" y="491"/>
                  </a:lnTo>
                  <a:lnTo>
                    <a:pt x="2042" y="4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id="{1D14649C-0F94-4A3B-9951-5525BB7A2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" y="2580"/>
              <a:ext cx="544" cy="344"/>
            </a:xfrm>
            <a:custGeom>
              <a:avLst/>
              <a:gdLst/>
              <a:ahLst/>
              <a:cxnLst>
                <a:cxn ang="0">
                  <a:pos x="986" y="632"/>
                </a:cxn>
                <a:cxn ang="0">
                  <a:pos x="883" y="653"/>
                </a:cxn>
                <a:cxn ang="0">
                  <a:pos x="796" y="677"/>
                </a:cxn>
                <a:cxn ang="0">
                  <a:pos x="738" y="685"/>
                </a:cxn>
                <a:cxn ang="0">
                  <a:pos x="677" y="687"/>
                </a:cxn>
                <a:cxn ang="0">
                  <a:pos x="574" y="679"/>
                </a:cxn>
                <a:cxn ang="0">
                  <a:pos x="452" y="660"/>
                </a:cxn>
                <a:cxn ang="0">
                  <a:pos x="388" y="642"/>
                </a:cxn>
                <a:cxn ang="0">
                  <a:pos x="344" y="625"/>
                </a:cxn>
                <a:cxn ang="0">
                  <a:pos x="302" y="600"/>
                </a:cxn>
                <a:cxn ang="0">
                  <a:pos x="262" y="567"/>
                </a:cxn>
                <a:cxn ang="0">
                  <a:pos x="202" y="507"/>
                </a:cxn>
                <a:cxn ang="0">
                  <a:pos x="126" y="420"/>
                </a:cxn>
                <a:cxn ang="0">
                  <a:pos x="36" y="309"/>
                </a:cxn>
                <a:cxn ang="0">
                  <a:pos x="3" y="263"/>
                </a:cxn>
                <a:cxn ang="0">
                  <a:pos x="0" y="252"/>
                </a:cxn>
                <a:cxn ang="0">
                  <a:pos x="5" y="249"/>
                </a:cxn>
                <a:cxn ang="0">
                  <a:pos x="16" y="255"/>
                </a:cxn>
                <a:cxn ang="0">
                  <a:pos x="36" y="273"/>
                </a:cxn>
                <a:cxn ang="0">
                  <a:pos x="77" y="305"/>
                </a:cxn>
                <a:cxn ang="0">
                  <a:pos x="145" y="342"/>
                </a:cxn>
                <a:cxn ang="0">
                  <a:pos x="190" y="362"/>
                </a:cxn>
                <a:cxn ang="0">
                  <a:pos x="242" y="378"/>
                </a:cxn>
                <a:cxn ang="0">
                  <a:pos x="304" y="392"/>
                </a:cxn>
                <a:cxn ang="0">
                  <a:pos x="422" y="417"/>
                </a:cxn>
                <a:cxn ang="0">
                  <a:pos x="522" y="447"/>
                </a:cxn>
                <a:cxn ang="0">
                  <a:pos x="617" y="484"/>
                </a:cxn>
                <a:cxn ang="0">
                  <a:pos x="721" y="536"/>
                </a:cxn>
                <a:cxn ang="0">
                  <a:pos x="777" y="563"/>
                </a:cxn>
                <a:cxn ang="0">
                  <a:pos x="839" y="583"/>
                </a:cxn>
                <a:cxn ang="0">
                  <a:pos x="905" y="595"/>
                </a:cxn>
                <a:cxn ang="0">
                  <a:pos x="975" y="593"/>
                </a:cxn>
                <a:cxn ang="0">
                  <a:pos x="917" y="564"/>
                </a:cxn>
                <a:cxn ang="0">
                  <a:pos x="841" y="529"/>
                </a:cxn>
                <a:cxn ang="0">
                  <a:pos x="800" y="505"/>
                </a:cxn>
                <a:cxn ang="0">
                  <a:pos x="753" y="473"/>
                </a:cxn>
                <a:cxn ang="0">
                  <a:pos x="710" y="435"/>
                </a:cxn>
                <a:cxn ang="0">
                  <a:pos x="668" y="388"/>
                </a:cxn>
                <a:cxn ang="0">
                  <a:pos x="630" y="334"/>
                </a:cxn>
                <a:cxn ang="0">
                  <a:pos x="597" y="271"/>
                </a:cxn>
                <a:cxn ang="0">
                  <a:pos x="574" y="209"/>
                </a:cxn>
                <a:cxn ang="0">
                  <a:pos x="559" y="154"/>
                </a:cxn>
                <a:cxn ang="0">
                  <a:pos x="553" y="115"/>
                </a:cxn>
                <a:cxn ang="0">
                  <a:pos x="552" y="62"/>
                </a:cxn>
                <a:cxn ang="0">
                  <a:pos x="549" y="34"/>
                </a:cxn>
                <a:cxn ang="0">
                  <a:pos x="543" y="12"/>
                </a:cxn>
                <a:cxn ang="0">
                  <a:pos x="544" y="4"/>
                </a:cxn>
                <a:cxn ang="0">
                  <a:pos x="550" y="1"/>
                </a:cxn>
                <a:cxn ang="0">
                  <a:pos x="561" y="11"/>
                </a:cxn>
                <a:cxn ang="0">
                  <a:pos x="612" y="69"/>
                </a:cxn>
                <a:cxn ang="0">
                  <a:pos x="672" y="126"/>
                </a:cxn>
                <a:cxn ang="0">
                  <a:pos x="740" y="184"/>
                </a:cxn>
                <a:cxn ang="0">
                  <a:pos x="785" y="226"/>
                </a:cxn>
                <a:cxn ang="0">
                  <a:pos x="826" y="278"/>
                </a:cxn>
                <a:cxn ang="0">
                  <a:pos x="865" y="343"/>
                </a:cxn>
                <a:cxn ang="0">
                  <a:pos x="909" y="436"/>
                </a:cxn>
                <a:cxn ang="0">
                  <a:pos x="936" y="484"/>
                </a:cxn>
                <a:cxn ang="0">
                  <a:pos x="977" y="531"/>
                </a:cxn>
                <a:cxn ang="0">
                  <a:pos x="1057" y="594"/>
                </a:cxn>
                <a:cxn ang="0">
                  <a:pos x="1083" y="617"/>
                </a:cxn>
                <a:cxn ang="0">
                  <a:pos x="1088" y="626"/>
                </a:cxn>
                <a:cxn ang="0">
                  <a:pos x="1078" y="629"/>
                </a:cxn>
                <a:cxn ang="0">
                  <a:pos x="1018" y="630"/>
                </a:cxn>
              </a:cxnLst>
              <a:rect l="0" t="0" r="r" b="b"/>
              <a:pathLst>
                <a:path w="1088" h="687">
                  <a:moveTo>
                    <a:pt x="1018" y="630"/>
                  </a:moveTo>
                  <a:lnTo>
                    <a:pt x="986" y="632"/>
                  </a:lnTo>
                  <a:lnTo>
                    <a:pt x="939" y="641"/>
                  </a:lnTo>
                  <a:lnTo>
                    <a:pt x="883" y="653"/>
                  </a:lnTo>
                  <a:lnTo>
                    <a:pt x="825" y="669"/>
                  </a:lnTo>
                  <a:lnTo>
                    <a:pt x="796" y="677"/>
                  </a:lnTo>
                  <a:lnTo>
                    <a:pt x="768" y="682"/>
                  </a:lnTo>
                  <a:lnTo>
                    <a:pt x="738" y="685"/>
                  </a:lnTo>
                  <a:lnTo>
                    <a:pt x="708" y="687"/>
                  </a:lnTo>
                  <a:lnTo>
                    <a:pt x="677" y="687"/>
                  </a:lnTo>
                  <a:lnTo>
                    <a:pt x="645" y="685"/>
                  </a:lnTo>
                  <a:lnTo>
                    <a:pt x="574" y="679"/>
                  </a:lnTo>
                  <a:lnTo>
                    <a:pt x="495" y="668"/>
                  </a:lnTo>
                  <a:lnTo>
                    <a:pt x="452" y="660"/>
                  </a:lnTo>
                  <a:lnTo>
                    <a:pt x="409" y="649"/>
                  </a:lnTo>
                  <a:lnTo>
                    <a:pt x="388" y="642"/>
                  </a:lnTo>
                  <a:lnTo>
                    <a:pt x="366" y="633"/>
                  </a:lnTo>
                  <a:lnTo>
                    <a:pt x="344" y="625"/>
                  </a:lnTo>
                  <a:lnTo>
                    <a:pt x="324" y="613"/>
                  </a:lnTo>
                  <a:lnTo>
                    <a:pt x="302" y="600"/>
                  </a:lnTo>
                  <a:lnTo>
                    <a:pt x="282" y="585"/>
                  </a:lnTo>
                  <a:lnTo>
                    <a:pt x="262" y="567"/>
                  </a:lnTo>
                  <a:lnTo>
                    <a:pt x="242" y="550"/>
                  </a:lnTo>
                  <a:lnTo>
                    <a:pt x="202" y="507"/>
                  </a:lnTo>
                  <a:lnTo>
                    <a:pt x="163" y="463"/>
                  </a:lnTo>
                  <a:lnTo>
                    <a:pt x="126" y="420"/>
                  </a:lnTo>
                  <a:lnTo>
                    <a:pt x="91" y="378"/>
                  </a:lnTo>
                  <a:lnTo>
                    <a:pt x="36" y="309"/>
                  </a:lnTo>
                  <a:lnTo>
                    <a:pt x="8" y="271"/>
                  </a:lnTo>
                  <a:lnTo>
                    <a:pt x="3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1" y="249"/>
                  </a:lnTo>
                  <a:lnTo>
                    <a:pt x="5" y="249"/>
                  </a:lnTo>
                  <a:lnTo>
                    <a:pt x="10" y="251"/>
                  </a:lnTo>
                  <a:lnTo>
                    <a:pt x="16" y="255"/>
                  </a:lnTo>
                  <a:lnTo>
                    <a:pt x="25" y="262"/>
                  </a:lnTo>
                  <a:lnTo>
                    <a:pt x="36" y="273"/>
                  </a:lnTo>
                  <a:lnTo>
                    <a:pt x="54" y="288"/>
                  </a:lnTo>
                  <a:lnTo>
                    <a:pt x="77" y="305"/>
                  </a:lnTo>
                  <a:lnTo>
                    <a:pt x="108" y="324"/>
                  </a:lnTo>
                  <a:lnTo>
                    <a:pt x="145" y="342"/>
                  </a:lnTo>
                  <a:lnTo>
                    <a:pt x="166" y="352"/>
                  </a:lnTo>
                  <a:lnTo>
                    <a:pt x="190" y="362"/>
                  </a:lnTo>
                  <a:lnTo>
                    <a:pt x="215" y="371"/>
                  </a:lnTo>
                  <a:lnTo>
                    <a:pt x="242" y="378"/>
                  </a:lnTo>
                  <a:lnTo>
                    <a:pt x="273" y="386"/>
                  </a:lnTo>
                  <a:lnTo>
                    <a:pt x="304" y="392"/>
                  </a:lnTo>
                  <a:lnTo>
                    <a:pt x="366" y="405"/>
                  </a:lnTo>
                  <a:lnTo>
                    <a:pt x="422" y="417"/>
                  </a:lnTo>
                  <a:lnTo>
                    <a:pt x="473" y="431"/>
                  </a:lnTo>
                  <a:lnTo>
                    <a:pt x="522" y="447"/>
                  </a:lnTo>
                  <a:lnTo>
                    <a:pt x="569" y="463"/>
                  </a:lnTo>
                  <a:lnTo>
                    <a:pt x="617" y="484"/>
                  </a:lnTo>
                  <a:lnTo>
                    <a:pt x="667" y="507"/>
                  </a:lnTo>
                  <a:lnTo>
                    <a:pt x="721" y="536"/>
                  </a:lnTo>
                  <a:lnTo>
                    <a:pt x="748" y="550"/>
                  </a:lnTo>
                  <a:lnTo>
                    <a:pt x="777" y="563"/>
                  </a:lnTo>
                  <a:lnTo>
                    <a:pt x="807" y="575"/>
                  </a:lnTo>
                  <a:lnTo>
                    <a:pt x="839" y="583"/>
                  </a:lnTo>
                  <a:lnTo>
                    <a:pt x="872" y="591"/>
                  </a:lnTo>
                  <a:lnTo>
                    <a:pt x="905" y="595"/>
                  </a:lnTo>
                  <a:lnTo>
                    <a:pt x="940" y="596"/>
                  </a:lnTo>
                  <a:lnTo>
                    <a:pt x="975" y="593"/>
                  </a:lnTo>
                  <a:lnTo>
                    <a:pt x="943" y="576"/>
                  </a:lnTo>
                  <a:lnTo>
                    <a:pt x="917" y="564"/>
                  </a:lnTo>
                  <a:lnTo>
                    <a:pt x="877" y="545"/>
                  </a:lnTo>
                  <a:lnTo>
                    <a:pt x="841" y="529"/>
                  </a:lnTo>
                  <a:lnTo>
                    <a:pt x="822" y="518"/>
                  </a:lnTo>
                  <a:lnTo>
                    <a:pt x="800" y="505"/>
                  </a:lnTo>
                  <a:lnTo>
                    <a:pt x="776" y="490"/>
                  </a:lnTo>
                  <a:lnTo>
                    <a:pt x="753" y="473"/>
                  </a:lnTo>
                  <a:lnTo>
                    <a:pt x="732" y="454"/>
                  </a:lnTo>
                  <a:lnTo>
                    <a:pt x="710" y="435"/>
                  </a:lnTo>
                  <a:lnTo>
                    <a:pt x="688" y="413"/>
                  </a:lnTo>
                  <a:lnTo>
                    <a:pt x="668" y="388"/>
                  </a:lnTo>
                  <a:lnTo>
                    <a:pt x="648" y="363"/>
                  </a:lnTo>
                  <a:lnTo>
                    <a:pt x="630" y="334"/>
                  </a:lnTo>
                  <a:lnTo>
                    <a:pt x="612" y="302"/>
                  </a:lnTo>
                  <a:lnTo>
                    <a:pt x="597" y="271"/>
                  </a:lnTo>
                  <a:lnTo>
                    <a:pt x="584" y="240"/>
                  </a:lnTo>
                  <a:lnTo>
                    <a:pt x="574" y="209"/>
                  </a:lnTo>
                  <a:lnTo>
                    <a:pt x="567" y="181"/>
                  </a:lnTo>
                  <a:lnTo>
                    <a:pt x="559" y="154"/>
                  </a:lnTo>
                  <a:lnTo>
                    <a:pt x="556" y="133"/>
                  </a:lnTo>
                  <a:lnTo>
                    <a:pt x="553" y="115"/>
                  </a:lnTo>
                  <a:lnTo>
                    <a:pt x="552" y="86"/>
                  </a:lnTo>
                  <a:lnTo>
                    <a:pt x="552" y="62"/>
                  </a:lnTo>
                  <a:lnTo>
                    <a:pt x="552" y="44"/>
                  </a:lnTo>
                  <a:lnTo>
                    <a:pt x="549" y="34"/>
                  </a:lnTo>
                  <a:lnTo>
                    <a:pt x="547" y="26"/>
                  </a:lnTo>
                  <a:lnTo>
                    <a:pt x="543" y="12"/>
                  </a:lnTo>
                  <a:lnTo>
                    <a:pt x="543" y="7"/>
                  </a:lnTo>
                  <a:lnTo>
                    <a:pt x="544" y="4"/>
                  </a:lnTo>
                  <a:lnTo>
                    <a:pt x="546" y="0"/>
                  </a:lnTo>
                  <a:lnTo>
                    <a:pt x="550" y="1"/>
                  </a:lnTo>
                  <a:lnTo>
                    <a:pt x="556" y="5"/>
                  </a:lnTo>
                  <a:lnTo>
                    <a:pt x="561" y="11"/>
                  </a:lnTo>
                  <a:lnTo>
                    <a:pt x="581" y="36"/>
                  </a:lnTo>
                  <a:lnTo>
                    <a:pt x="612" y="69"/>
                  </a:lnTo>
                  <a:lnTo>
                    <a:pt x="650" y="107"/>
                  </a:lnTo>
                  <a:lnTo>
                    <a:pt x="672" y="126"/>
                  </a:lnTo>
                  <a:lnTo>
                    <a:pt x="695" y="145"/>
                  </a:lnTo>
                  <a:lnTo>
                    <a:pt x="740" y="184"/>
                  </a:lnTo>
                  <a:lnTo>
                    <a:pt x="763" y="204"/>
                  </a:lnTo>
                  <a:lnTo>
                    <a:pt x="785" y="226"/>
                  </a:lnTo>
                  <a:lnTo>
                    <a:pt x="807" y="251"/>
                  </a:lnTo>
                  <a:lnTo>
                    <a:pt x="826" y="278"/>
                  </a:lnTo>
                  <a:lnTo>
                    <a:pt x="846" y="309"/>
                  </a:lnTo>
                  <a:lnTo>
                    <a:pt x="865" y="343"/>
                  </a:lnTo>
                  <a:lnTo>
                    <a:pt x="897" y="409"/>
                  </a:lnTo>
                  <a:lnTo>
                    <a:pt x="909" y="436"/>
                  </a:lnTo>
                  <a:lnTo>
                    <a:pt x="922" y="461"/>
                  </a:lnTo>
                  <a:lnTo>
                    <a:pt x="936" y="484"/>
                  </a:lnTo>
                  <a:lnTo>
                    <a:pt x="954" y="507"/>
                  </a:lnTo>
                  <a:lnTo>
                    <a:pt x="977" y="531"/>
                  </a:lnTo>
                  <a:lnTo>
                    <a:pt x="1005" y="555"/>
                  </a:lnTo>
                  <a:lnTo>
                    <a:pt x="1057" y="594"/>
                  </a:lnTo>
                  <a:lnTo>
                    <a:pt x="1072" y="607"/>
                  </a:lnTo>
                  <a:lnTo>
                    <a:pt x="1083" y="617"/>
                  </a:lnTo>
                  <a:lnTo>
                    <a:pt x="1088" y="623"/>
                  </a:lnTo>
                  <a:lnTo>
                    <a:pt x="1088" y="626"/>
                  </a:lnTo>
                  <a:lnTo>
                    <a:pt x="1087" y="628"/>
                  </a:lnTo>
                  <a:lnTo>
                    <a:pt x="1078" y="629"/>
                  </a:lnTo>
                  <a:lnTo>
                    <a:pt x="1065" y="630"/>
                  </a:lnTo>
                  <a:lnTo>
                    <a:pt x="1018" y="6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30" name="Freeform 54">
              <a:extLst>
                <a:ext uri="{FF2B5EF4-FFF2-40B4-BE49-F238E27FC236}">
                  <a16:creationId xmlns:a16="http://schemas.microsoft.com/office/drawing/2014/main" id="{D26FD4F5-DB14-4C36-B143-4E4C7CA77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" y="2388"/>
              <a:ext cx="413" cy="392"/>
            </a:xfrm>
            <a:custGeom>
              <a:avLst/>
              <a:gdLst/>
              <a:ahLst/>
              <a:cxnLst>
                <a:cxn ang="0">
                  <a:pos x="653" y="728"/>
                </a:cxn>
                <a:cxn ang="0">
                  <a:pos x="461" y="662"/>
                </a:cxn>
                <a:cxn ang="0">
                  <a:pos x="382" y="628"/>
                </a:cxn>
                <a:cxn ang="0">
                  <a:pos x="316" y="590"/>
                </a:cxn>
                <a:cxn ang="0">
                  <a:pos x="271" y="557"/>
                </a:cxn>
                <a:cxn ang="0">
                  <a:pos x="228" y="518"/>
                </a:cxn>
                <a:cxn ang="0">
                  <a:pos x="189" y="471"/>
                </a:cxn>
                <a:cxn ang="0">
                  <a:pos x="154" y="417"/>
                </a:cxn>
                <a:cxn ang="0">
                  <a:pos x="90" y="270"/>
                </a:cxn>
                <a:cxn ang="0">
                  <a:pos x="30" y="138"/>
                </a:cxn>
                <a:cxn ang="0">
                  <a:pos x="8" y="79"/>
                </a:cxn>
                <a:cxn ang="0">
                  <a:pos x="0" y="33"/>
                </a:cxn>
                <a:cxn ang="0">
                  <a:pos x="2" y="11"/>
                </a:cxn>
                <a:cxn ang="0">
                  <a:pos x="7" y="2"/>
                </a:cxn>
                <a:cxn ang="0">
                  <a:pos x="12" y="1"/>
                </a:cxn>
                <a:cxn ang="0">
                  <a:pos x="39" y="38"/>
                </a:cxn>
                <a:cxn ang="0">
                  <a:pos x="121" y="151"/>
                </a:cxn>
                <a:cxn ang="0">
                  <a:pos x="187" y="229"/>
                </a:cxn>
                <a:cxn ang="0">
                  <a:pos x="220" y="260"/>
                </a:cxn>
                <a:cxn ang="0">
                  <a:pos x="287" y="312"/>
                </a:cxn>
                <a:cxn ang="0">
                  <a:pos x="420" y="405"/>
                </a:cxn>
                <a:cxn ang="0">
                  <a:pos x="472" y="446"/>
                </a:cxn>
                <a:cxn ang="0">
                  <a:pos x="560" y="532"/>
                </a:cxn>
                <a:cxn ang="0">
                  <a:pos x="660" y="634"/>
                </a:cxn>
                <a:cxn ang="0">
                  <a:pos x="692" y="662"/>
                </a:cxn>
                <a:cxn ang="0">
                  <a:pos x="724" y="683"/>
                </a:cxn>
                <a:cxn ang="0">
                  <a:pos x="686" y="618"/>
                </a:cxn>
                <a:cxn ang="0">
                  <a:pos x="581" y="459"/>
                </a:cxn>
                <a:cxn ang="0">
                  <a:pos x="555" y="414"/>
                </a:cxn>
                <a:cxn ang="0">
                  <a:pos x="536" y="362"/>
                </a:cxn>
                <a:cxn ang="0">
                  <a:pos x="531" y="318"/>
                </a:cxn>
                <a:cxn ang="0">
                  <a:pos x="532" y="152"/>
                </a:cxn>
                <a:cxn ang="0">
                  <a:pos x="537" y="41"/>
                </a:cxn>
                <a:cxn ang="0">
                  <a:pos x="539" y="36"/>
                </a:cxn>
                <a:cxn ang="0">
                  <a:pos x="545" y="37"/>
                </a:cxn>
                <a:cxn ang="0">
                  <a:pos x="574" y="73"/>
                </a:cxn>
                <a:cxn ang="0">
                  <a:pos x="626" y="142"/>
                </a:cxn>
                <a:cxn ang="0">
                  <a:pos x="664" y="202"/>
                </a:cxn>
                <a:cxn ang="0">
                  <a:pos x="697" y="264"/>
                </a:cxn>
                <a:cxn ang="0">
                  <a:pos x="722" y="328"/>
                </a:cxn>
                <a:cxn ang="0">
                  <a:pos x="739" y="384"/>
                </a:cxn>
                <a:cxn ang="0">
                  <a:pos x="749" y="430"/>
                </a:cxn>
                <a:cxn ang="0">
                  <a:pos x="750" y="510"/>
                </a:cxn>
                <a:cxn ang="0">
                  <a:pos x="758" y="579"/>
                </a:cxn>
                <a:cxn ang="0">
                  <a:pos x="786" y="673"/>
                </a:cxn>
                <a:cxn ang="0">
                  <a:pos x="818" y="762"/>
                </a:cxn>
                <a:cxn ang="0">
                  <a:pos x="827" y="783"/>
                </a:cxn>
                <a:cxn ang="0">
                  <a:pos x="822" y="785"/>
                </a:cxn>
                <a:cxn ang="0">
                  <a:pos x="796" y="775"/>
                </a:cxn>
              </a:cxnLst>
              <a:rect l="0" t="0" r="r" b="b"/>
              <a:pathLst>
                <a:path w="827" h="785">
                  <a:moveTo>
                    <a:pt x="796" y="775"/>
                  </a:moveTo>
                  <a:lnTo>
                    <a:pt x="653" y="728"/>
                  </a:lnTo>
                  <a:lnTo>
                    <a:pt x="549" y="694"/>
                  </a:lnTo>
                  <a:lnTo>
                    <a:pt x="461" y="662"/>
                  </a:lnTo>
                  <a:lnTo>
                    <a:pt x="423" y="647"/>
                  </a:lnTo>
                  <a:lnTo>
                    <a:pt x="382" y="628"/>
                  </a:lnTo>
                  <a:lnTo>
                    <a:pt x="338" y="604"/>
                  </a:lnTo>
                  <a:lnTo>
                    <a:pt x="316" y="590"/>
                  </a:lnTo>
                  <a:lnTo>
                    <a:pt x="294" y="573"/>
                  </a:lnTo>
                  <a:lnTo>
                    <a:pt x="271" y="557"/>
                  </a:lnTo>
                  <a:lnTo>
                    <a:pt x="250" y="537"/>
                  </a:lnTo>
                  <a:lnTo>
                    <a:pt x="228" y="518"/>
                  </a:lnTo>
                  <a:lnTo>
                    <a:pt x="208" y="495"/>
                  </a:lnTo>
                  <a:lnTo>
                    <a:pt x="189" y="471"/>
                  </a:lnTo>
                  <a:lnTo>
                    <a:pt x="172" y="445"/>
                  </a:lnTo>
                  <a:lnTo>
                    <a:pt x="154" y="417"/>
                  </a:lnTo>
                  <a:lnTo>
                    <a:pt x="140" y="387"/>
                  </a:lnTo>
                  <a:lnTo>
                    <a:pt x="90" y="270"/>
                  </a:lnTo>
                  <a:lnTo>
                    <a:pt x="47" y="177"/>
                  </a:lnTo>
                  <a:lnTo>
                    <a:pt x="30" y="138"/>
                  </a:lnTo>
                  <a:lnTo>
                    <a:pt x="17" y="105"/>
                  </a:lnTo>
                  <a:lnTo>
                    <a:pt x="8" y="79"/>
                  </a:lnTo>
                  <a:lnTo>
                    <a:pt x="4" y="59"/>
                  </a:lnTo>
                  <a:lnTo>
                    <a:pt x="0" y="33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4" y="6"/>
                  </a:lnTo>
                  <a:lnTo>
                    <a:pt x="7" y="2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6" y="4"/>
                  </a:lnTo>
                  <a:lnTo>
                    <a:pt x="39" y="38"/>
                  </a:lnTo>
                  <a:lnTo>
                    <a:pt x="89" y="109"/>
                  </a:lnTo>
                  <a:lnTo>
                    <a:pt x="121" y="151"/>
                  </a:lnTo>
                  <a:lnTo>
                    <a:pt x="154" y="191"/>
                  </a:lnTo>
                  <a:lnTo>
                    <a:pt x="187" y="229"/>
                  </a:lnTo>
                  <a:lnTo>
                    <a:pt x="204" y="245"/>
                  </a:lnTo>
                  <a:lnTo>
                    <a:pt x="220" y="260"/>
                  </a:lnTo>
                  <a:lnTo>
                    <a:pt x="253" y="287"/>
                  </a:lnTo>
                  <a:lnTo>
                    <a:pt x="287" y="312"/>
                  </a:lnTo>
                  <a:lnTo>
                    <a:pt x="355" y="359"/>
                  </a:lnTo>
                  <a:lnTo>
                    <a:pt x="420" y="405"/>
                  </a:lnTo>
                  <a:lnTo>
                    <a:pt x="447" y="427"/>
                  </a:lnTo>
                  <a:lnTo>
                    <a:pt x="472" y="446"/>
                  </a:lnTo>
                  <a:lnTo>
                    <a:pt x="517" y="489"/>
                  </a:lnTo>
                  <a:lnTo>
                    <a:pt x="560" y="532"/>
                  </a:lnTo>
                  <a:lnTo>
                    <a:pt x="641" y="616"/>
                  </a:lnTo>
                  <a:lnTo>
                    <a:pt x="660" y="634"/>
                  </a:lnTo>
                  <a:lnTo>
                    <a:pt x="676" y="650"/>
                  </a:lnTo>
                  <a:lnTo>
                    <a:pt x="692" y="662"/>
                  </a:lnTo>
                  <a:lnTo>
                    <a:pt x="704" y="672"/>
                  </a:lnTo>
                  <a:lnTo>
                    <a:pt x="724" y="683"/>
                  </a:lnTo>
                  <a:lnTo>
                    <a:pt x="730" y="686"/>
                  </a:lnTo>
                  <a:lnTo>
                    <a:pt x="686" y="618"/>
                  </a:lnTo>
                  <a:lnTo>
                    <a:pt x="610" y="503"/>
                  </a:lnTo>
                  <a:lnTo>
                    <a:pt x="581" y="459"/>
                  </a:lnTo>
                  <a:lnTo>
                    <a:pt x="567" y="436"/>
                  </a:lnTo>
                  <a:lnTo>
                    <a:pt x="555" y="414"/>
                  </a:lnTo>
                  <a:lnTo>
                    <a:pt x="545" y="389"/>
                  </a:lnTo>
                  <a:lnTo>
                    <a:pt x="536" y="362"/>
                  </a:lnTo>
                  <a:lnTo>
                    <a:pt x="531" y="333"/>
                  </a:lnTo>
                  <a:lnTo>
                    <a:pt x="531" y="318"/>
                  </a:lnTo>
                  <a:lnTo>
                    <a:pt x="530" y="302"/>
                  </a:lnTo>
                  <a:lnTo>
                    <a:pt x="532" y="152"/>
                  </a:lnTo>
                  <a:lnTo>
                    <a:pt x="535" y="53"/>
                  </a:lnTo>
                  <a:lnTo>
                    <a:pt x="537" y="41"/>
                  </a:lnTo>
                  <a:lnTo>
                    <a:pt x="538" y="37"/>
                  </a:lnTo>
                  <a:lnTo>
                    <a:pt x="539" y="36"/>
                  </a:lnTo>
                  <a:lnTo>
                    <a:pt x="542" y="36"/>
                  </a:lnTo>
                  <a:lnTo>
                    <a:pt x="545" y="37"/>
                  </a:lnTo>
                  <a:lnTo>
                    <a:pt x="555" y="48"/>
                  </a:lnTo>
                  <a:lnTo>
                    <a:pt x="574" y="73"/>
                  </a:lnTo>
                  <a:lnTo>
                    <a:pt x="607" y="116"/>
                  </a:lnTo>
                  <a:lnTo>
                    <a:pt x="626" y="142"/>
                  </a:lnTo>
                  <a:lnTo>
                    <a:pt x="646" y="171"/>
                  </a:lnTo>
                  <a:lnTo>
                    <a:pt x="664" y="202"/>
                  </a:lnTo>
                  <a:lnTo>
                    <a:pt x="682" y="232"/>
                  </a:lnTo>
                  <a:lnTo>
                    <a:pt x="697" y="264"/>
                  </a:lnTo>
                  <a:lnTo>
                    <a:pt x="710" y="296"/>
                  </a:lnTo>
                  <a:lnTo>
                    <a:pt x="722" y="328"/>
                  </a:lnTo>
                  <a:lnTo>
                    <a:pt x="732" y="357"/>
                  </a:lnTo>
                  <a:lnTo>
                    <a:pt x="739" y="384"/>
                  </a:lnTo>
                  <a:lnTo>
                    <a:pt x="746" y="409"/>
                  </a:lnTo>
                  <a:lnTo>
                    <a:pt x="749" y="430"/>
                  </a:lnTo>
                  <a:lnTo>
                    <a:pt x="750" y="446"/>
                  </a:lnTo>
                  <a:lnTo>
                    <a:pt x="750" y="510"/>
                  </a:lnTo>
                  <a:lnTo>
                    <a:pt x="753" y="546"/>
                  </a:lnTo>
                  <a:lnTo>
                    <a:pt x="758" y="579"/>
                  </a:lnTo>
                  <a:lnTo>
                    <a:pt x="770" y="619"/>
                  </a:lnTo>
                  <a:lnTo>
                    <a:pt x="786" y="673"/>
                  </a:lnTo>
                  <a:lnTo>
                    <a:pt x="804" y="725"/>
                  </a:lnTo>
                  <a:lnTo>
                    <a:pt x="818" y="762"/>
                  </a:lnTo>
                  <a:lnTo>
                    <a:pt x="826" y="779"/>
                  </a:lnTo>
                  <a:lnTo>
                    <a:pt x="827" y="783"/>
                  </a:lnTo>
                  <a:lnTo>
                    <a:pt x="825" y="785"/>
                  </a:lnTo>
                  <a:lnTo>
                    <a:pt x="822" y="785"/>
                  </a:lnTo>
                  <a:lnTo>
                    <a:pt x="815" y="783"/>
                  </a:lnTo>
                  <a:lnTo>
                    <a:pt x="796" y="7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31" name="Freeform 55">
              <a:extLst>
                <a:ext uri="{FF2B5EF4-FFF2-40B4-BE49-F238E27FC236}">
                  <a16:creationId xmlns:a16="http://schemas.microsoft.com/office/drawing/2014/main" id="{C2ADEB49-96C4-41AB-9FE3-9DBB2E7ED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" y="2371"/>
              <a:ext cx="189" cy="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57"/>
                </a:cxn>
                <a:cxn ang="0">
                  <a:pos x="99" y="108"/>
                </a:cxn>
                <a:cxn ang="0">
                  <a:pos x="124" y="134"/>
                </a:cxn>
                <a:cxn ang="0">
                  <a:pos x="149" y="158"/>
                </a:cxn>
                <a:cxn ang="0">
                  <a:pos x="204" y="209"/>
                </a:cxn>
                <a:cxn ang="0">
                  <a:pos x="264" y="262"/>
                </a:cxn>
                <a:cxn ang="0">
                  <a:pos x="314" y="306"/>
                </a:cxn>
                <a:cxn ang="0">
                  <a:pos x="340" y="331"/>
                </a:cxn>
                <a:cxn ang="0">
                  <a:pos x="347" y="338"/>
                </a:cxn>
                <a:cxn ang="0">
                  <a:pos x="350" y="339"/>
                </a:cxn>
                <a:cxn ang="0">
                  <a:pos x="352" y="339"/>
                </a:cxn>
                <a:cxn ang="0">
                  <a:pos x="354" y="337"/>
                </a:cxn>
                <a:cxn ang="0">
                  <a:pos x="356" y="333"/>
                </a:cxn>
                <a:cxn ang="0">
                  <a:pos x="357" y="322"/>
                </a:cxn>
                <a:cxn ang="0">
                  <a:pos x="360" y="238"/>
                </a:cxn>
                <a:cxn ang="0">
                  <a:pos x="365" y="178"/>
                </a:cxn>
                <a:cxn ang="0">
                  <a:pos x="370" y="126"/>
                </a:cxn>
                <a:cxn ang="0">
                  <a:pos x="376" y="82"/>
                </a:cxn>
                <a:cxn ang="0">
                  <a:pos x="378" y="42"/>
                </a:cxn>
                <a:cxn ang="0">
                  <a:pos x="379" y="0"/>
                </a:cxn>
                <a:cxn ang="0">
                  <a:pos x="241" y="0"/>
                </a:cxn>
                <a:cxn ang="0">
                  <a:pos x="259" y="48"/>
                </a:cxn>
                <a:cxn ang="0">
                  <a:pos x="274" y="90"/>
                </a:cxn>
                <a:cxn ang="0">
                  <a:pos x="284" y="126"/>
                </a:cxn>
                <a:cxn ang="0">
                  <a:pos x="291" y="151"/>
                </a:cxn>
                <a:cxn ang="0">
                  <a:pos x="293" y="169"/>
                </a:cxn>
                <a:cxn ang="0">
                  <a:pos x="294" y="183"/>
                </a:cxn>
                <a:cxn ang="0">
                  <a:pos x="289" y="177"/>
                </a:cxn>
                <a:cxn ang="0">
                  <a:pos x="277" y="161"/>
                </a:cxn>
                <a:cxn ang="0">
                  <a:pos x="259" y="131"/>
                </a:cxn>
                <a:cxn ang="0">
                  <a:pos x="250" y="109"/>
                </a:cxn>
                <a:cxn ang="0">
                  <a:pos x="239" y="84"/>
                </a:cxn>
                <a:cxn ang="0">
                  <a:pos x="211" y="14"/>
                </a:cxn>
                <a:cxn ang="0">
                  <a:pos x="205" y="0"/>
                </a:cxn>
                <a:cxn ang="0">
                  <a:pos x="0" y="0"/>
                </a:cxn>
              </a:cxnLst>
              <a:rect l="0" t="0" r="r" b="b"/>
              <a:pathLst>
                <a:path w="379" h="339">
                  <a:moveTo>
                    <a:pt x="0" y="0"/>
                  </a:moveTo>
                  <a:lnTo>
                    <a:pt x="51" y="57"/>
                  </a:lnTo>
                  <a:lnTo>
                    <a:pt x="99" y="108"/>
                  </a:lnTo>
                  <a:lnTo>
                    <a:pt x="124" y="134"/>
                  </a:lnTo>
                  <a:lnTo>
                    <a:pt x="149" y="158"/>
                  </a:lnTo>
                  <a:lnTo>
                    <a:pt x="204" y="209"/>
                  </a:lnTo>
                  <a:lnTo>
                    <a:pt x="264" y="262"/>
                  </a:lnTo>
                  <a:lnTo>
                    <a:pt x="314" y="306"/>
                  </a:lnTo>
                  <a:lnTo>
                    <a:pt x="340" y="331"/>
                  </a:lnTo>
                  <a:lnTo>
                    <a:pt x="347" y="338"/>
                  </a:lnTo>
                  <a:lnTo>
                    <a:pt x="350" y="339"/>
                  </a:lnTo>
                  <a:lnTo>
                    <a:pt x="352" y="339"/>
                  </a:lnTo>
                  <a:lnTo>
                    <a:pt x="354" y="337"/>
                  </a:lnTo>
                  <a:lnTo>
                    <a:pt x="356" y="333"/>
                  </a:lnTo>
                  <a:lnTo>
                    <a:pt x="357" y="322"/>
                  </a:lnTo>
                  <a:lnTo>
                    <a:pt x="360" y="238"/>
                  </a:lnTo>
                  <a:lnTo>
                    <a:pt x="365" y="178"/>
                  </a:lnTo>
                  <a:lnTo>
                    <a:pt x="370" y="126"/>
                  </a:lnTo>
                  <a:lnTo>
                    <a:pt x="376" y="82"/>
                  </a:lnTo>
                  <a:lnTo>
                    <a:pt x="378" y="42"/>
                  </a:lnTo>
                  <a:lnTo>
                    <a:pt x="379" y="0"/>
                  </a:lnTo>
                  <a:lnTo>
                    <a:pt x="241" y="0"/>
                  </a:lnTo>
                  <a:lnTo>
                    <a:pt x="259" y="48"/>
                  </a:lnTo>
                  <a:lnTo>
                    <a:pt x="274" y="90"/>
                  </a:lnTo>
                  <a:lnTo>
                    <a:pt x="284" y="126"/>
                  </a:lnTo>
                  <a:lnTo>
                    <a:pt x="291" y="151"/>
                  </a:lnTo>
                  <a:lnTo>
                    <a:pt x="293" y="169"/>
                  </a:lnTo>
                  <a:lnTo>
                    <a:pt x="294" y="183"/>
                  </a:lnTo>
                  <a:lnTo>
                    <a:pt x="289" y="177"/>
                  </a:lnTo>
                  <a:lnTo>
                    <a:pt x="277" y="161"/>
                  </a:lnTo>
                  <a:lnTo>
                    <a:pt x="259" y="131"/>
                  </a:lnTo>
                  <a:lnTo>
                    <a:pt x="250" y="109"/>
                  </a:lnTo>
                  <a:lnTo>
                    <a:pt x="239" y="84"/>
                  </a:lnTo>
                  <a:lnTo>
                    <a:pt x="211" y="14"/>
                  </a:lnTo>
                  <a:lnTo>
                    <a:pt x="2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32" name="Freeform 56">
              <a:extLst>
                <a:ext uri="{FF2B5EF4-FFF2-40B4-BE49-F238E27FC236}">
                  <a16:creationId xmlns:a16="http://schemas.microsoft.com/office/drawing/2014/main" id="{DCC36EF4-9EE1-4654-B74D-85E083CA7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1445"/>
              <a:ext cx="123" cy="316"/>
            </a:xfrm>
            <a:custGeom>
              <a:avLst/>
              <a:gdLst/>
              <a:ahLst/>
              <a:cxnLst>
                <a:cxn ang="0">
                  <a:pos x="0" y="631"/>
                </a:cxn>
                <a:cxn ang="0">
                  <a:pos x="0" y="610"/>
                </a:cxn>
                <a:cxn ang="0">
                  <a:pos x="3" y="585"/>
                </a:cxn>
                <a:cxn ang="0">
                  <a:pos x="5" y="550"/>
                </a:cxn>
                <a:cxn ang="0">
                  <a:pos x="10" y="509"/>
                </a:cxn>
                <a:cxn ang="0">
                  <a:pos x="18" y="461"/>
                </a:cxn>
                <a:cxn ang="0">
                  <a:pos x="29" y="409"/>
                </a:cxn>
                <a:cxn ang="0">
                  <a:pos x="44" y="352"/>
                </a:cxn>
                <a:cxn ang="0">
                  <a:pos x="62" y="298"/>
                </a:cxn>
                <a:cxn ang="0">
                  <a:pos x="82" y="248"/>
                </a:cxn>
                <a:cxn ang="0">
                  <a:pos x="101" y="201"/>
                </a:cxn>
                <a:cxn ang="0">
                  <a:pos x="123" y="158"/>
                </a:cxn>
                <a:cxn ang="0">
                  <a:pos x="146" y="118"/>
                </a:cxn>
                <a:cxn ang="0">
                  <a:pos x="171" y="80"/>
                </a:cxn>
                <a:cxn ang="0">
                  <a:pos x="197" y="44"/>
                </a:cxn>
                <a:cxn ang="0">
                  <a:pos x="226" y="8"/>
                </a:cxn>
                <a:cxn ang="0">
                  <a:pos x="235" y="2"/>
                </a:cxn>
                <a:cxn ang="0">
                  <a:pos x="238" y="1"/>
                </a:cxn>
                <a:cxn ang="0">
                  <a:pos x="241" y="0"/>
                </a:cxn>
                <a:cxn ang="0">
                  <a:pos x="244" y="1"/>
                </a:cxn>
                <a:cxn ang="0">
                  <a:pos x="246" y="4"/>
                </a:cxn>
                <a:cxn ang="0">
                  <a:pos x="246" y="8"/>
                </a:cxn>
                <a:cxn ang="0">
                  <a:pos x="244" y="15"/>
                </a:cxn>
                <a:cxn ang="0">
                  <a:pos x="232" y="45"/>
                </a:cxn>
                <a:cxn ang="0">
                  <a:pos x="223" y="71"/>
                </a:cxn>
                <a:cxn ang="0">
                  <a:pos x="214" y="106"/>
                </a:cxn>
                <a:cxn ang="0">
                  <a:pos x="204" y="148"/>
                </a:cxn>
                <a:cxn ang="0">
                  <a:pos x="197" y="201"/>
                </a:cxn>
                <a:cxn ang="0">
                  <a:pos x="195" y="230"/>
                </a:cxn>
                <a:cxn ang="0">
                  <a:pos x="193" y="262"/>
                </a:cxn>
                <a:cxn ang="0">
                  <a:pos x="190" y="297"/>
                </a:cxn>
                <a:cxn ang="0">
                  <a:pos x="190" y="334"/>
                </a:cxn>
                <a:cxn ang="0">
                  <a:pos x="191" y="438"/>
                </a:cxn>
                <a:cxn ang="0">
                  <a:pos x="194" y="482"/>
                </a:cxn>
                <a:cxn ang="0">
                  <a:pos x="197" y="525"/>
                </a:cxn>
                <a:cxn ang="0">
                  <a:pos x="197" y="567"/>
                </a:cxn>
                <a:cxn ang="0">
                  <a:pos x="198" y="631"/>
                </a:cxn>
                <a:cxn ang="0">
                  <a:pos x="0" y="631"/>
                </a:cxn>
              </a:cxnLst>
              <a:rect l="0" t="0" r="r" b="b"/>
              <a:pathLst>
                <a:path w="246" h="631">
                  <a:moveTo>
                    <a:pt x="0" y="631"/>
                  </a:moveTo>
                  <a:lnTo>
                    <a:pt x="0" y="610"/>
                  </a:lnTo>
                  <a:lnTo>
                    <a:pt x="3" y="585"/>
                  </a:lnTo>
                  <a:lnTo>
                    <a:pt x="5" y="550"/>
                  </a:lnTo>
                  <a:lnTo>
                    <a:pt x="10" y="509"/>
                  </a:lnTo>
                  <a:lnTo>
                    <a:pt x="18" y="461"/>
                  </a:lnTo>
                  <a:lnTo>
                    <a:pt x="29" y="409"/>
                  </a:lnTo>
                  <a:lnTo>
                    <a:pt x="44" y="352"/>
                  </a:lnTo>
                  <a:lnTo>
                    <a:pt x="62" y="298"/>
                  </a:lnTo>
                  <a:lnTo>
                    <a:pt x="82" y="248"/>
                  </a:lnTo>
                  <a:lnTo>
                    <a:pt x="101" y="201"/>
                  </a:lnTo>
                  <a:lnTo>
                    <a:pt x="123" y="158"/>
                  </a:lnTo>
                  <a:lnTo>
                    <a:pt x="146" y="118"/>
                  </a:lnTo>
                  <a:lnTo>
                    <a:pt x="171" y="80"/>
                  </a:lnTo>
                  <a:lnTo>
                    <a:pt x="197" y="44"/>
                  </a:lnTo>
                  <a:lnTo>
                    <a:pt x="226" y="8"/>
                  </a:lnTo>
                  <a:lnTo>
                    <a:pt x="235" y="2"/>
                  </a:lnTo>
                  <a:lnTo>
                    <a:pt x="238" y="1"/>
                  </a:lnTo>
                  <a:lnTo>
                    <a:pt x="241" y="0"/>
                  </a:lnTo>
                  <a:lnTo>
                    <a:pt x="244" y="1"/>
                  </a:lnTo>
                  <a:lnTo>
                    <a:pt x="246" y="4"/>
                  </a:lnTo>
                  <a:lnTo>
                    <a:pt x="246" y="8"/>
                  </a:lnTo>
                  <a:lnTo>
                    <a:pt x="244" y="15"/>
                  </a:lnTo>
                  <a:lnTo>
                    <a:pt x="232" y="45"/>
                  </a:lnTo>
                  <a:lnTo>
                    <a:pt x="223" y="71"/>
                  </a:lnTo>
                  <a:lnTo>
                    <a:pt x="214" y="106"/>
                  </a:lnTo>
                  <a:lnTo>
                    <a:pt x="204" y="148"/>
                  </a:lnTo>
                  <a:lnTo>
                    <a:pt x="197" y="201"/>
                  </a:lnTo>
                  <a:lnTo>
                    <a:pt x="195" y="230"/>
                  </a:lnTo>
                  <a:lnTo>
                    <a:pt x="193" y="262"/>
                  </a:lnTo>
                  <a:lnTo>
                    <a:pt x="190" y="297"/>
                  </a:lnTo>
                  <a:lnTo>
                    <a:pt x="190" y="334"/>
                  </a:lnTo>
                  <a:lnTo>
                    <a:pt x="191" y="438"/>
                  </a:lnTo>
                  <a:lnTo>
                    <a:pt x="194" y="482"/>
                  </a:lnTo>
                  <a:lnTo>
                    <a:pt x="197" y="525"/>
                  </a:lnTo>
                  <a:lnTo>
                    <a:pt x="197" y="567"/>
                  </a:lnTo>
                  <a:lnTo>
                    <a:pt x="198" y="631"/>
                  </a:lnTo>
                  <a:lnTo>
                    <a:pt x="0" y="6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33" name="Freeform 57">
              <a:extLst>
                <a:ext uri="{FF2B5EF4-FFF2-40B4-BE49-F238E27FC236}">
                  <a16:creationId xmlns:a16="http://schemas.microsoft.com/office/drawing/2014/main" id="{548A3B08-451F-44FB-8F24-B83E710B3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1577"/>
              <a:ext cx="183" cy="184"/>
            </a:xfrm>
            <a:custGeom>
              <a:avLst/>
              <a:gdLst/>
              <a:ahLst/>
              <a:cxnLst>
                <a:cxn ang="0">
                  <a:pos x="0" y="369"/>
                </a:cxn>
                <a:cxn ang="0">
                  <a:pos x="68" y="306"/>
                </a:cxn>
                <a:cxn ang="0">
                  <a:pos x="138" y="240"/>
                </a:cxn>
                <a:cxn ang="0">
                  <a:pos x="176" y="201"/>
                </a:cxn>
                <a:cxn ang="0">
                  <a:pos x="216" y="161"/>
                </a:cxn>
                <a:cxn ang="0">
                  <a:pos x="279" y="94"/>
                </a:cxn>
                <a:cxn ang="0">
                  <a:pos x="316" y="52"/>
                </a:cxn>
                <a:cxn ang="0">
                  <a:pos x="335" y="28"/>
                </a:cxn>
                <a:cxn ang="0">
                  <a:pos x="344" y="14"/>
                </a:cxn>
                <a:cxn ang="0">
                  <a:pos x="348" y="8"/>
                </a:cxn>
                <a:cxn ang="0">
                  <a:pos x="353" y="3"/>
                </a:cxn>
                <a:cxn ang="0">
                  <a:pos x="357" y="0"/>
                </a:cxn>
                <a:cxn ang="0">
                  <a:pos x="360" y="0"/>
                </a:cxn>
                <a:cxn ang="0">
                  <a:pos x="363" y="0"/>
                </a:cxn>
                <a:cxn ang="0">
                  <a:pos x="364" y="3"/>
                </a:cxn>
                <a:cxn ang="0">
                  <a:pos x="366" y="10"/>
                </a:cxn>
                <a:cxn ang="0">
                  <a:pos x="363" y="19"/>
                </a:cxn>
                <a:cxn ang="0">
                  <a:pos x="349" y="64"/>
                </a:cxn>
                <a:cxn ang="0">
                  <a:pos x="320" y="151"/>
                </a:cxn>
                <a:cxn ang="0">
                  <a:pos x="299" y="204"/>
                </a:cxn>
                <a:cxn ang="0">
                  <a:pos x="277" y="259"/>
                </a:cxn>
                <a:cxn ang="0">
                  <a:pos x="251" y="316"/>
                </a:cxn>
                <a:cxn ang="0">
                  <a:pos x="223" y="369"/>
                </a:cxn>
                <a:cxn ang="0">
                  <a:pos x="0" y="369"/>
                </a:cxn>
              </a:cxnLst>
              <a:rect l="0" t="0" r="r" b="b"/>
              <a:pathLst>
                <a:path w="366" h="369">
                  <a:moveTo>
                    <a:pt x="0" y="369"/>
                  </a:moveTo>
                  <a:lnTo>
                    <a:pt x="68" y="306"/>
                  </a:lnTo>
                  <a:lnTo>
                    <a:pt x="138" y="240"/>
                  </a:lnTo>
                  <a:lnTo>
                    <a:pt x="176" y="201"/>
                  </a:lnTo>
                  <a:lnTo>
                    <a:pt x="216" y="161"/>
                  </a:lnTo>
                  <a:lnTo>
                    <a:pt x="279" y="94"/>
                  </a:lnTo>
                  <a:lnTo>
                    <a:pt x="316" y="52"/>
                  </a:lnTo>
                  <a:lnTo>
                    <a:pt x="335" y="28"/>
                  </a:lnTo>
                  <a:lnTo>
                    <a:pt x="344" y="14"/>
                  </a:lnTo>
                  <a:lnTo>
                    <a:pt x="348" y="8"/>
                  </a:lnTo>
                  <a:lnTo>
                    <a:pt x="353" y="3"/>
                  </a:lnTo>
                  <a:lnTo>
                    <a:pt x="357" y="0"/>
                  </a:lnTo>
                  <a:lnTo>
                    <a:pt x="360" y="0"/>
                  </a:lnTo>
                  <a:lnTo>
                    <a:pt x="363" y="0"/>
                  </a:lnTo>
                  <a:lnTo>
                    <a:pt x="364" y="3"/>
                  </a:lnTo>
                  <a:lnTo>
                    <a:pt x="366" y="10"/>
                  </a:lnTo>
                  <a:lnTo>
                    <a:pt x="363" y="19"/>
                  </a:lnTo>
                  <a:lnTo>
                    <a:pt x="349" y="64"/>
                  </a:lnTo>
                  <a:lnTo>
                    <a:pt x="320" y="151"/>
                  </a:lnTo>
                  <a:lnTo>
                    <a:pt x="299" y="204"/>
                  </a:lnTo>
                  <a:lnTo>
                    <a:pt x="277" y="259"/>
                  </a:lnTo>
                  <a:lnTo>
                    <a:pt x="251" y="316"/>
                  </a:lnTo>
                  <a:lnTo>
                    <a:pt x="223" y="369"/>
                  </a:lnTo>
                  <a:lnTo>
                    <a:pt x="0" y="3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34" name="Freeform 58">
              <a:extLst>
                <a:ext uri="{FF2B5EF4-FFF2-40B4-BE49-F238E27FC236}">
                  <a16:creationId xmlns:a16="http://schemas.microsoft.com/office/drawing/2014/main" id="{F898ACD2-AEBB-4584-8CE2-F6012D309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" y="1274"/>
              <a:ext cx="292" cy="435"/>
            </a:xfrm>
            <a:custGeom>
              <a:avLst/>
              <a:gdLst/>
              <a:ahLst/>
              <a:cxnLst>
                <a:cxn ang="0">
                  <a:pos x="1" y="475"/>
                </a:cxn>
                <a:cxn ang="0">
                  <a:pos x="11" y="394"/>
                </a:cxn>
                <a:cxn ang="0">
                  <a:pos x="24" y="338"/>
                </a:cxn>
                <a:cxn ang="0">
                  <a:pos x="42" y="283"/>
                </a:cxn>
                <a:cxn ang="0">
                  <a:pos x="67" y="229"/>
                </a:cxn>
                <a:cxn ang="0">
                  <a:pos x="100" y="179"/>
                </a:cxn>
                <a:cxn ang="0">
                  <a:pos x="139" y="131"/>
                </a:cxn>
                <a:cxn ang="0">
                  <a:pos x="224" y="54"/>
                </a:cxn>
                <a:cxn ang="0">
                  <a:pos x="277" y="3"/>
                </a:cxn>
                <a:cxn ang="0">
                  <a:pos x="287" y="0"/>
                </a:cxn>
                <a:cxn ang="0">
                  <a:pos x="289" y="6"/>
                </a:cxn>
                <a:cxn ang="0">
                  <a:pos x="281" y="23"/>
                </a:cxn>
                <a:cxn ang="0">
                  <a:pos x="253" y="79"/>
                </a:cxn>
                <a:cxn ang="0">
                  <a:pos x="228" y="140"/>
                </a:cxn>
                <a:cxn ang="0">
                  <a:pos x="201" y="224"/>
                </a:cxn>
                <a:cxn ang="0">
                  <a:pos x="165" y="383"/>
                </a:cxn>
                <a:cxn ang="0">
                  <a:pos x="117" y="567"/>
                </a:cxn>
                <a:cxn ang="0">
                  <a:pos x="140" y="556"/>
                </a:cxn>
                <a:cxn ang="0">
                  <a:pos x="182" y="491"/>
                </a:cxn>
                <a:cxn ang="0">
                  <a:pos x="207" y="464"/>
                </a:cxn>
                <a:cxn ang="0">
                  <a:pos x="237" y="437"/>
                </a:cxn>
                <a:cxn ang="0">
                  <a:pos x="326" y="377"/>
                </a:cxn>
                <a:cxn ang="0">
                  <a:pos x="422" y="312"/>
                </a:cxn>
                <a:cxn ang="0">
                  <a:pos x="494" y="254"/>
                </a:cxn>
                <a:cxn ang="0">
                  <a:pos x="540" y="207"/>
                </a:cxn>
                <a:cxn ang="0">
                  <a:pos x="563" y="175"/>
                </a:cxn>
                <a:cxn ang="0">
                  <a:pos x="574" y="160"/>
                </a:cxn>
                <a:cxn ang="0">
                  <a:pos x="582" y="157"/>
                </a:cxn>
                <a:cxn ang="0">
                  <a:pos x="584" y="165"/>
                </a:cxn>
                <a:cxn ang="0">
                  <a:pos x="581" y="181"/>
                </a:cxn>
                <a:cxn ang="0">
                  <a:pos x="564" y="225"/>
                </a:cxn>
                <a:cxn ang="0">
                  <a:pos x="526" y="308"/>
                </a:cxn>
                <a:cxn ang="0">
                  <a:pos x="483" y="382"/>
                </a:cxn>
                <a:cxn ang="0">
                  <a:pos x="446" y="434"/>
                </a:cxn>
                <a:cxn ang="0">
                  <a:pos x="402" y="484"/>
                </a:cxn>
                <a:cxn ang="0">
                  <a:pos x="326" y="554"/>
                </a:cxn>
                <a:cxn ang="0">
                  <a:pos x="222" y="642"/>
                </a:cxn>
                <a:cxn ang="0">
                  <a:pos x="130" y="727"/>
                </a:cxn>
                <a:cxn ang="0">
                  <a:pos x="91" y="768"/>
                </a:cxn>
                <a:cxn ang="0">
                  <a:pos x="59" y="809"/>
                </a:cxn>
                <a:cxn ang="0">
                  <a:pos x="35" y="851"/>
                </a:cxn>
                <a:cxn ang="0">
                  <a:pos x="23" y="868"/>
                </a:cxn>
                <a:cxn ang="0">
                  <a:pos x="16" y="870"/>
                </a:cxn>
                <a:cxn ang="0">
                  <a:pos x="12" y="858"/>
                </a:cxn>
                <a:cxn ang="0">
                  <a:pos x="4" y="727"/>
                </a:cxn>
                <a:cxn ang="0">
                  <a:pos x="0" y="582"/>
                </a:cxn>
              </a:cxnLst>
              <a:rect l="0" t="0" r="r" b="b"/>
              <a:pathLst>
                <a:path w="584" h="870">
                  <a:moveTo>
                    <a:pt x="0" y="526"/>
                  </a:moveTo>
                  <a:lnTo>
                    <a:pt x="1" y="475"/>
                  </a:lnTo>
                  <a:lnTo>
                    <a:pt x="7" y="422"/>
                  </a:lnTo>
                  <a:lnTo>
                    <a:pt x="11" y="394"/>
                  </a:lnTo>
                  <a:lnTo>
                    <a:pt x="17" y="365"/>
                  </a:lnTo>
                  <a:lnTo>
                    <a:pt x="24" y="338"/>
                  </a:lnTo>
                  <a:lnTo>
                    <a:pt x="31" y="311"/>
                  </a:lnTo>
                  <a:lnTo>
                    <a:pt x="42" y="283"/>
                  </a:lnTo>
                  <a:lnTo>
                    <a:pt x="53" y="256"/>
                  </a:lnTo>
                  <a:lnTo>
                    <a:pt x="67" y="229"/>
                  </a:lnTo>
                  <a:lnTo>
                    <a:pt x="82" y="204"/>
                  </a:lnTo>
                  <a:lnTo>
                    <a:pt x="100" y="179"/>
                  </a:lnTo>
                  <a:lnTo>
                    <a:pt x="118" y="154"/>
                  </a:lnTo>
                  <a:lnTo>
                    <a:pt x="139" y="131"/>
                  </a:lnTo>
                  <a:lnTo>
                    <a:pt x="163" y="108"/>
                  </a:lnTo>
                  <a:lnTo>
                    <a:pt x="224" y="54"/>
                  </a:lnTo>
                  <a:lnTo>
                    <a:pt x="263" y="16"/>
                  </a:lnTo>
                  <a:lnTo>
                    <a:pt x="277" y="3"/>
                  </a:lnTo>
                  <a:lnTo>
                    <a:pt x="282" y="1"/>
                  </a:lnTo>
                  <a:lnTo>
                    <a:pt x="287" y="0"/>
                  </a:lnTo>
                  <a:lnTo>
                    <a:pt x="289" y="2"/>
                  </a:lnTo>
                  <a:lnTo>
                    <a:pt x="289" y="6"/>
                  </a:lnTo>
                  <a:lnTo>
                    <a:pt x="287" y="14"/>
                  </a:lnTo>
                  <a:lnTo>
                    <a:pt x="281" y="23"/>
                  </a:lnTo>
                  <a:lnTo>
                    <a:pt x="265" y="56"/>
                  </a:lnTo>
                  <a:lnTo>
                    <a:pt x="253" y="79"/>
                  </a:lnTo>
                  <a:lnTo>
                    <a:pt x="240" y="107"/>
                  </a:lnTo>
                  <a:lnTo>
                    <a:pt x="228" y="140"/>
                  </a:lnTo>
                  <a:lnTo>
                    <a:pt x="215" y="179"/>
                  </a:lnTo>
                  <a:lnTo>
                    <a:pt x="201" y="224"/>
                  </a:lnTo>
                  <a:lnTo>
                    <a:pt x="189" y="276"/>
                  </a:lnTo>
                  <a:lnTo>
                    <a:pt x="165" y="383"/>
                  </a:lnTo>
                  <a:lnTo>
                    <a:pt x="142" y="479"/>
                  </a:lnTo>
                  <a:lnTo>
                    <a:pt x="117" y="567"/>
                  </a:lnTo>
                  <a:lnTo>
                    <a:pt x="90" y="649"/>
                  </a:lnTo>
                  <a:lnTo>
                    <a:pt x="140" y="556"/>
                  </a:lnTo>
                  <a:lnTo>
                    <a:pt x="161" y="522"/>
                  </a:lnTo>
                  <a:lnTo>
                    <a:pt x="182" y="491"/>
                  </a:lnTo>
                  <a:lnTo>
                    <a:pt x="193" y="477"/>
                  </a:lnTo>
                  <a:lnTo>
                    <a:pt x="207" y="464"/>
                  </a:lnTo>
                  <a:lnTo>
                    <a:pt x="221" y="451"/>
                  </a:lnTo>
                  <a:lnTo>
                    <a:pt x="237" y="437"/>
                  </a:lnTo>
                  <a:lnTo>
                    <a:pt x="276" y="409"/>
                  </a:lnTo>
                  <a:lnTo>
                    <a:pt x="326" y="377"/>
                  </a:lnTo>
                  <a:lnTo>
                    <a:pt x="377" y="344"/>
                  </a:lnTo>
                  <a:lnTo>
                    <a:pt x="422" y="312"/>
                  </a:lnTo>
                  <a:lnTo>
                    <a:pt x="461" y="282"/>
                  </a:lnTo>
                  <a:lnTo>
                    <a:pt x="494" y="254"/>
                  </a:lnTo>
                  <a:lnTo>
                    <a:pt x="519" y="229"/>
                  </a:lnTo>
                  <a:lnTo>
                    <a:pt x="540" y="207"/>
                  </a:lnTo>
                  <a:lnTo>
                    <a:pt x="555" y="188"/>
                  </a:lnTo>
                  <a:lnTo>
                    <a:pt x="563" y="175"/>
                  </a:lnTo>
                  <a:lnTo>
                    <a:pt x="570" y="166"/>
                  </a:lnTo>
                  <a:lnTo>
                    <a:pt x="574" y="160"/>
                  </a:lnTo>
                  <a:lnTo>
                    <a:pt x="578" y="157"/>
                  </a:lnTo>
                  <a:lnTo>
                    <a:pt x="582" y="157"/>
                  </a:lnTo>
                  <a:lnTo>
                    <a:pt x="584" y="159"/>
                  </a:lnTo>
                  <a:lnTo>
                    <a:pt x="584" y="165"/>
                  </a:lnTo>
                  <a:lnTo>
                    <a:pt x="584" y="171"/>
                  </a:lnTo>
                  <a:lnTo>
                    <a:pt x="581" y="181"/>
                  </a:lnTo>
                  <a:lnTo>
                    <a:pt x="575" y="197"/>
                  </a:lnTo>
                  <a:lnTo>
                    <a:pt x="564" y="225"/>
                  </a:lnTo>
                  <a:lnTo>
                    <a:pt x="548" y="263"/>
                  </a:lnTo>
                  <a:lnTo>
                    <a:pt x="526" y="308"/>
                  </a:lnTo>
                  <a:lnTo>
                    <a:pt x="499" y="357"/>
                  </a:lnTo>
                  <a:lnTo>
                    <a:pt x="483" y="382"/>
                  </a:lnTo>
                  <a:lnTo>
                    <a:pt x="466" y="408"/>
                  </a:lnTo>
                  <a:lnTo>
                    <a:pt x="446" y="434"/>
                  </a:lnTo>
                  <a:lnTo>
                    <a:pt x="424" y="459"/>
                  </a:lnTo>
                  <a:lnTo>
                    <a:pt x="402" y="484"/>
                  </a:lnTo>
                  <a:lnTo>
                    <a:pt x="377" y="509"/>
                  </a:lnTo>
                  <a:lnTo>
                    <a:pt x="326" y="554"/>
                  </a:lnTo>
                  <a:lnTo>
                    <a:pt x="272" y="599"/>
                  </a:lnTo>
                  <a:lnTo>
                    <a:pt x="222" y="642"/>
                  </a:lnTo>
                  <a:lnTo>
                    <a:pt x="175" y="684"/>
                  </a:lnTo>
                  <a:lnTo>
                    <a:pt x="130" y="727"/>
                  </a:lnTo>
                  <a:lnTo>
                    <a:pt x="111" y="747"/>
                  </a:lnTo>
                  <a:lnTo>
                    <a:pt x="91" y="768"/>
                  </a:lnTo>
                  <a:lnTo>
                    <a:pt x="75" y="788"/>
                  </a:lnTo>
                  <a:lnTo>
                    <a:pt x="59" y="809"/>
                  </a:lnTo>
                  <a:lnTo>
                    <a:pt x="46" y="830"/>
                  </a:lnTo>
                  <a:lnTo>
                    <a:pt x="35" y="851"/>
                  </a:lnTo>
                  <a:lnTo>
                    <a:pt x="27" y="864"/>
                  </a:lnTo>
                  <a:lnTo>
                    <a:pt x="23" y="868"/>
                  </a:lnTo>
                  <a:lnTo>
                    <a:pt x="20" y="870"/>
                  </a:lnTo>
                  <a:lnTo>
                    <a:pt x="16" y="870"/>
                  </a:lnTo>
                  <a:lnTo>
                    <a:pt x="14" y="867"/>
                  </a:lnTo>
                  <a:lnTo>
                    <a:pt x="12" y="858"/>
                  </a:lnTo>
                  <a:lnTo>
                    <a:pt x="11" y="845"/>
                  </a:lnTo>
                  <a:lnTo>
                    <a:pt x="4" y="727"/>
                  </a:lnTo>
                  <a:lnTo>
                    <a:pt x="1" y="635"/>
                  </a:lnTo>
                  <a:lnTo>
                    <a:pt x="0" y="582"/>
                  </a:lnTo>
                  <a:lnTo>
                    <a:pt x="0" y="5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35" name="Freeform 59">
              <a:extLst>
                <a:ext uri="{FF2B5EF4-FFF2-40B4-BE49-F238E27FC236}">
                  <a16:creationId xmlns:a16="http://schemas.microsoft.com/office/drawing/2014/main" id="{7962E890-6882-482C-A192-1A1296B3B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" y="1186"/>
              <a:ext cx="258" cy="265"/>
            </a:xfrm>
            <a:custGeom>
              <a:avLst/>
              <a:gdLst/>
              <a:ahLst/>
              <a:cxnLst>
                <a:cxn ang="0">
                  <a:pos x="3" y="503"/>
                </a:cxn>
                <a:cxn ang="0">
                  <a:pos x="16" y="457"/>
                </a:cxn>
                <a:cxn ang="0">
                  <a:pos x="28" y="420"/>
                </a:cxn>
                <a:cxn ang="0">
                  <a:pos x="46" y="376"/>
                </a:cxn>
                <a:cxn ang="0">
                  <a:pos x="68" y="330"/>
                </a:cxn>
                <a:cxn ang="0">
                  <a:pos x="81" y="306"/>
                </a:cxn>
                <a:cxn ang="0">
                  <a:pos x="97" y="282"/>
                </a:cxn>
                <a:cxn ang="0">
                  <a:pos x="113" y="258"/>
                </a:cxn>
                <a:cxn ang="0">
                  <a:pos x="131" y="236"/>
                </a:cxn>
                <a:cxn ang="0">
                  <a:pos x="152" y="215"/>
                </a:cxn>
                <a:cxn ang="0">
                  <a:pos x="175" y="193"/>
                </a:cxn>
                <a:cxn ang="0">
                  <a:pos x="197" y="174"/>
                </a:cxn>
                <a:cxn ang="0">
                  <a:pos x="221" y="156"/>
                </a:cxn>
                <a:cxn ang="0">
                  <a:pos x="270" y="121"/>
                </a:cxn>
                <a:cxn ang="0">
                  <a:pos x="318" y="93"/>
                </a:cxn>
                <a:cxn ang="0">
                  <a:pos x="364" y="68"/>
                </a:cxn>
                <a:cxn ang="0">
                  <a:pos x="405" y="46"/>
                </a:cxn>
                <a:cxn ang="0">
                  <a:pos x="440" y="29"/>
                </a:cxn>
                <a:cxn ang="0">
                  <a:pos x="486" y="8"/>
                </a:cxn>
                <a:cxn ang="0">
                  <a:pos x="497" y="3"/>
                </a:cxn>
                <a:cxn ang="0">
                  <a:pos x="507" y="1"/>
                </a:cxn>
                <a:cxn ang="0">
                  <a:pos x="512" y="0"/>
                </a:cxn>
                <a:cxn ang="0">
                  <a:pos x="515" y="2"/>
                </a:cxn>
                <a:cxn ang="0">
                  <a:pos x="515" y="5"/>
                </a:cxn>
                <a:cxn ang="0">
                  <a:pos x="514" y="9"/>
                </a:cxn>
                <a:cxn ang="0">
                  <a:pos x="509" y="16"/>
                </a:cxn>
                <a:cxn ang="0">
                  <a:pos x="502" y="22"/>
                </a:cxn>
                <a:cxn ang="0">
                  <a:pos x="475" y="52"/>
                </a:cxn>
                <a:cxn ang="0">
                  <a:pos x="433" y="104"/>
                </a:cxn>
                <a:cxn ang="0">
                  <a:pos x="408" y="136"/>
                </a:cxn>
                <a:cxn ang="0">
                  <a:pos x="382" y="171"/>
                </a:cxn>
                <a:cxn ang="0">
                  <a:pos x="357" y="208"/>
                </a:cxn>
                <a:cxn ang="0">
                  <a:pos x="332" y="247"/>
                </a:cxn>
                <a:cxn ang="0">
                  <a:pos x="308" y="283"/>
                </a:cxn>
                <a:cxn ang="0">
                  <a:pos x="285" y="316"/>
                </a:cxn>
                <a:cxn ang="0">
                  <a:pos x="264" y="342"/>
                </a:cxn>
                <a:cxn ang="0">
                  <a:pos x="243" y="365"/>
                </a:cxn>
                <a:cxn ang="0">
                  <a:pos x="222" y="384"/>
                </a:cxn>
                <a:cxn ang="0">
                  <a:pos x="200" y="401"/>
                </a:cxn>
                <a:cxn ang="0">
                  <a:pos x="178" y="415"/>
                </a:cxn>
                <a:cxn ang="0">
                  <a:pos x="153" y="430"/>
                </a:cxn>
                <a:cxn ang="0">
                  <a:pos x="104" y="454"/>
                </a:cxn>
                <a:cxn ang="0">
                  <a:pos x="65" y="478"/>
                </a:cxn>
                <a:cxn ang="0">
                  <a:pos x="36" y="500"/>
                </a:cxn>
                <a:cxn ang="0">
                  <a:pos x="26" y="509"/>
                </a:cxn>
                <a:cxn ang="0">
                  <a:pos x="20" y="517"/>
                </a:cxn>
                <a:cxn ang="0">
                  <a:pos x="14" y="524"/>
                </a:cxn>
                <a:cxn ang="0">
                  <a:pos x="10" y="528"/>
                </a:cxn>
                <a:cxn ang="0">
                  <a:pos x="5" y="530"/>
                </a:cxn>
                <a:cxn ang="0">
                  <a:pos x="2" y="529"/>
                </a:cxn>
                <a:cxn ang="0">
                  <a:pos x="1" y="526"/>
                </a:cxn>
                <a:cxn ang="0">
                  <a:pos x="0" y="521"/>
                </a:cxn>
                <a:cxn ang="0">
                  <a:pos x="1" y="513"/>
                </a:cxn>
                <a:cxn ang="0">
                  <a:pos x="3" y="503"/>
                </a:cxn>
              </a:cxnLst>
              <a:rect l="0" t="0" r="r" b="b"/>
              <a:pathLst>
                <a:path w="515" h="530">
                  <a:moveTo>
                    <a:pt x="3" y="503"/>
                  </a:moveTo>
                  <a:lnTo>
                    <a:pt x="16" y="457"/>
                  </a:lnTo>
                  <a:lnTo>
                    <a:pt x="28" y="420"/>
                  </a:lnTo>
                  <a:lnTo>
                    <a:pt x="46" y="376"/>
                  </a:lnTo>
                  <a:lnTo>
                    <a:pt x="68" y="330"/>
                  </a:lnTo>
                  <a:lnTo>
                    <a:pt x="81" y="306"/>
                  </a:lnTo>
                  <a:lnTo>
                    <a:pt x="97" y="282"/>
                  </a:lnTo>
                  <a:lnTo>
                    <a:pt x="113" y="258"/>
                  </a:lnTo>
                  <a:lnTo>
                    <a:pt x="131" y="236"/>
                  </a:lnTo>
                  <a:lnTo>
                    <a:pt x="152" y="215"/>
                  </a:lnTo>
                  <a:lnTo>
                    <a:pt x="175" y="193"/>
                  </a:lnTo>
                  <a:lnTo>
                    <a:pt x="197" y="174"/>
                  </a:lnTo>
                  <a:lnTo>
                    <a:pt x="221" y="156"/>
                  </a:lnTo>
                  <a:lnTo>
                    <a:pt x="270" y="121"/>
                  </a:lnTo>
                  <a:lnTo>
                    <a:pt x="318" y="93"/>
                  </a:lnTo>
                  <a:lnTo>
                    <a:pt x="364" y="68"/>
                  </a:lnTo>
                  <a:lnTo>
                    <a:pt x="405" y="46"/>
                  </a:lnTo>
                  <a:lnTo>
                    <a:pt x="440" y="29"/>
                  </a:lnTo>
                  <a:lnTo>
                    <a:pt x="486" y="8"/>
                  </a:lnTo>
                  <a:lnTo>
                    <a:pt x="497" y="3"/>
                  </a:lnTo>
                  <a:lnTo>
                    <a:pt x="507" y="1"/>
                  </a:lnTo>
                  <a:lnTo>
                    <a:pt x="512" y="0"/>
                  </a:lnTo>
                  <a:lnTo>
                    <a:pt x="515" y="2"/>
                  </a:lnTo>
                  <a:lnTo>
                    <a:pt x="515" y="5"/>
                  </a:lnTo>
                  <a:lnTo>
                    <a:pt x="514" y="9"/>
                  </a:lnTo>
                  <a:lnTo>
                    <a:pt x="509" y="16"/>
                  </a:lnTo>
                  <a:lnTo>
                    <a:pt x="502" y="22"/>
                  </a:lnTo>
                  <a:lnTo>
                    <a:pt x="475" y="52"/>
                  </a:lnTo>
                  <a:lnTo>
                    <a:pt x="433" y="104"/>
                  </a:lnTo>
                  <a:lnTo>
                    <a:pt x="408" y="136"/>
                  </a:lnTo>
                  <a:lnTo>
                    <a:pt x="382" y="171"/>
                  </a:lnTo>
                  <a:lnTo>
                    <a:pt x="357" y="208"/>
                  </a:lnTo>
                  <a:lnTo>
                    <a:pt x="332" y="247"/>
                  </a:lnTo>
                  <a:lnTo>
                    <a:pt x="308" y="283"/>
                  </a:lnTo>
                  <a:lnTo>
                    <a:pt x="285" y="316"/>
                  </a:lnTo>
                  <a:lnTo>
                    <a:pt x="264" y="342"/>
                  </a:lnTo>
                  <a:lnTo>
                    <a:pt x="243" y="365"/>
                  </a:lnTo>
                  <a:lnTo>
                    <a:pt x="222" y="384"/>
                  </a:lnTo>
                  <a:lnTo>
                    <a:pt x="200" y="401"/>
                  </a:lnTo>
                  <a:lnTo>
                    <a:pt x="178" y="415"/>
                  </a:lnTo>
                  <a:lnTo>
                    <a:pt x="153" y="430"/>
                  </a:lnTo>
                  <a:lnTo>
                    <a:pt x="104" y="454"/>
                  </a:lnTo>
                  <a:lnTo>
                    <a:pt x="65" y="478"/>
                  </a:lnTo>
                  <a:lnTo>
                    <a:pt x="36" y="500"/>
                  </a:lnTo>
                  <a:lnTo>
                    <a:pt x="26" y="509"/>
                  </a:lnTo>
                  <a:lnTo>
                    <a:pt x="20" y="517"/>
                  </a:lnTo>
                  <a:lnTo>
                    <a:pt x="14" y="524"/>
                  </a:lnTo>
                  <a:lnTo>
                    <a:pt x="10" y="528"/>
                  </a:lnTo>
                  <a:lnTo>
                    <a:pt x="5" y="530"/>
                  </a:lnTo>
                  <a:lnTo>
                    <a:pt x="2" y="529"/>
                  </a:lnTo>
                  <a:lnTo>
                    <a:pt x="1" y="526"/>
                  </a:lnTo>
                  <a:lnTo>
                    <a:pt x="0" y="521"/>
                  </a:lnTo>
                  <a:lnTo>
                    <a:pt x="1" y="513"/>
                  </a:lnTo>
                  <a:lnTo>
                    <a:pt x="3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36" name="Freeform 60">
              <a:extLst>
                <a:ext uri="{FF2B5EF4-FFF2-40B4-BE49-F238E27FC236}">
                  <a16:creationId xmlns:a16="http://schemas.microsoft.com/office/drawing/2014/main" id="{485AAC31-A394-45C4-B5EF-7B7923AA4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894"/>
              <a:ext cx="1022" cy="256"/>
            </a:xfrm>
            <a:custGeom>
              <a:avLst/>
              <a:gdLst/>
              <a:ahLst/>
              <a:cxnLst>
                <a:cxn ang="0">
                  <a:pos x="14" y="469"/>
                </a:cxn>
                <a:cxn ang="0">
                  <a:pos x="77" y="406"/>
                </a:cxn>
                <a:cxn ang="0">
                  <a:pos x="143" y="345"/>
                </a:cxn>
                <a:cxn ang="0">
                  <a:pos x="228" y="277"/>
                </a:cxn>
                <a:cxn ang="0">
                  <a:pos x="324" y="208"/>
                </a:cxn>
                <a:cxn ang="0">
                  <a:pos x="433" y="145"/>
                </a:cxn>
                <a:cxn ang="0">
                  <a:pos x="519" y="106"/>
                </a:cxn>
                <a:cxn ang="0">
                  <a:pos x="577" y="86"/>
                </a:cxn>
                <a:cxn ang="0">
                  <a:pos x="709" y="50"/>
                </a:cxn>
                <a:cxn ang="0">
                  <a:pos x="840" y="20"/>
                </a:cxn>
                <a:cxn ang="0">
                  <a:pos x="918" y="7"/>
                </a:cxn>
                <a:cxn ang="0">
                  <a:pos x="994" y="1"/>
                </a:cxn>
                <a:cxn ang="0">
                  <a:pos x="1070" y="0"/>
                </a:cxn>
                <a:cxn ang="0">
                  <a:pos x="1149" y="6"/>
                </a:cxn>
                <a:cxn ang="0">
                  <a:pos x="1236" y="19"/>
                </a:cxn>
                <a:cxn ang="0">
                  <a:pos x="1383" y="51"/>
                </a:cxn>
                <a:cxn ang="0">
                  <a:pos x="1571" y="94"/>
                </a:cxn>
                <a:cxn ang="0">
                  <a:pos x="1664" y="111"/>
                </a:cxn>
                <a:cxn ang="0">
                  <a:pos x="1755" y="121"/>
                </a:cxn>
                <a:cxn ang="0">
                  <a:pos x="1844" y="124"/>
                </a:cxn>
                <a:cxn ang="0">
                  <a:pos x="1932" y="114"/>
                </a:cxn>
                <a:cxn ang="0">
                  <a:pos x="2018" y="90"/>
                </a:cxn>
                <a:cxn ang="0">
                  <a:pos x="2037" y="87"/>
                </a:cxn>
                <a:cxn ang="0">
                  <a:pos x="2044" y="91"/>
                </a:cxn>
                <a:cxn ang="0">
                  <a:pos x="2040" y="100"/>
                </a:cxn>
                <a:cxn ang="0">
                  <a:pos x="2020" y="125"/>
                </a:cxn>
                <a:cxn ang="0">
                  <a:pos x="1975" y="168"/>
                </a:cxn>
                <a:cxn ang="0">
                  <a:pos x="1925" y="204"/>
                </a:cxn>
                <a:cxn ang="0">
                  <a:pos x="1862" y="229"/>
                </a:cxn>
                <a:cxn ang="0">
                  <a:pos x="1777" y="255"/>
                </a:cxn>
                <a:cxn ang="0">
                  <a:pos x="1677" y="277"/>
                </a:cxn>
                <a:cxn ang="0">
                  <a:pos x="1574" y="293"/>
                </a:cxn>
                <a:cxn ang="0">
                  <a:pos x="1485" y="299"/>
                </a:cxn>
                <a:cxn ang="0">
                  <a:pos x="1392" y="292"/>
                </a:cxn>
                <a:cxn ang="0">
                  <a:pos x="1278" y="266"/>
                </a:cxn>
                <a:cxn ang="0">
                  <a:pos x="1135" y="221"/>
                </a:cxn>
                <a:cxn ang="0">
                  <a:pos x="1014" y="176"/>
                </a:cxn>
                <a:cxn ang="0">
                  <a:pos x="932" y="149"/>
                </a:cxn>
                <a:cxn ang="0">
                  <a:pos x="877" y="134"/>
                </a:cxn>
                <a:cxn ang="0">
                  <a:pos x="816" y="125"/>
                </a:cxn>
                <a:cxn ang="0">
                  <a:pos x="751" y="118"/>
                </a:cxn>
                <a:cxn ang="0">
                  <a:pos x="676" y="118"/>
                </a:cxn>
                <a:cxn ang="0">
                  <a:pos x="609" y="125"/>
                </a:cxn>
                <a:cxn ang="0">
                  <a:pos x="549" y="141"/>
                </a:cxn>
                <a:cxn ang="0">
                  <a:pos x="493" y="168"/>
                </a:cxn>
                <a:cxn ang="0">
                  <a:pos x="431" y="210"/>
                </a:cxn>
                <a:cxn ang="0">
                  <a:pos x="359" y="269"/>
                </a:cxn>
                <a:cxn ang="0">
                  <a:pos x="221" y="396"/>
                </a:cxn>
                <a:cxn ang="0">
                  <a:pos x="27" y="491"/>
                </a:cxn>
              </a:cxnLst>
              <a:rect l="0" t="0" r="r" b="b"/>
              <a:pathLst>
                <a:path w="2044" h="511">
                  <a:moveTo>
                    <a:pt x="0" y="483"/>
                  </a:moveTo>
                  <a:lnTo>
                    <a:pt x="14" y="469"/>
                  </a:lnTo>
                  <a:lnTo>
                    <a:pt x="50" y="432"/>
                  </a:lnTo>
                  <a:lnTo>
                    <a:pt x="77" y="406"/>
                  </a:lnTo>
                  <a:lnTo>
                    <a:pt x="107" y="377"/>
                  </a:lnTo>
                  <a:lnTo>
                    <a:pt x="143" y="345"/>
                  </a:lnTo>
                  <a:lnTo>
                    <a:pt x="183" y="311"/>
                  </a:lnTo>
                  <a:lnTo>
                    <a:pt x="228" y="277"/>
                  </a:lnTo>
                  <a:lnTo>
                    <a:pt x="275" y="243"/>
                  </a:lnTo>
                  <a:lnTo>
                    <a:pt x="324" y="208"/>
                  </a:lnTo>
                  <a:lnTo>
                    <a:pt x="378" y="176"/>
                  </a:lnTo>
                  <a:lnTo>
                    <a:pt x="433" y="145"/>
                  </a:lnTo>
                  <a:lnTo>
                    <a:pt x="489" y="118"/>
                  </a:lnTo>
                  <a:lnTo>
                    <a:pt x="519" y="106"/>
                  </a:lnTo>
                  <a:lnTo>
                    <a:pt x="548" y="95"/>
                  </a:lnTo>
                  <a:lnTo>
                    <a:pt x="577" y="86"/>
                  </a:lnTo>
                  <a:lnTo>
                    <a:pt x="608" y="77"/>
                  </a:lnTo>
                  <a:lnTo>
                    <a:pt x="709" y="50"/>
                  </a:lnTo>
                  <a:lnTo>
                    <a:pt x="799" y="29"/>
                  </a:lnTo>
                  <a:lnTo>
                    <a:pt x="840" y="20"/>
                  </a:lnTo>
                  <a:lnTo>
                    <a:pt x="880" y="14"/>
                  </a:lnTo>
                  <a:lnTo>
                    <a:pt x="918" y="7"/>
                  </a:lnTo>
                  <a:lnTo>
                    <a:pt x="956" y="3"/>
                  </a:lnTo>
                  <a:lnTo>
                    <a:pt x="994" y="1"/>
                  </a:lnTo>
                  <a:lnTo>
                    <a:pt x="1031" y="0"/>
                  </a:lnTo>
                  <a:lnTo>
                    <a:pt x="1070" y="0"/>
                  </a:lnTo>
                  <a:lnTo>
                    <a:pt x="1109" y="3"/>
                  </a:lnTo>
                  <a:lnTo>
                    <a:pt x="1149" y="6"/>
                  </a:lnTo>
                  <a:lnTo>
                    <a:pt x="1193" y="12"/>
                  </a:lnTo>
                  <a:lnTo>
                    <a:pt x="1236" y="19"/>
                  </a:lnTo>
                  <a:lnTo>
                    <a:pt x="1285" y="28"/>
                  </a:lnTo>
                  <a:lnTo>
                    <a:pt x="1383" y="51"/>
                  </a:lnTo>
                  <a:lnTo>
                    <a:pt x="1478" y="74"/>
                  </a:lnTo>
                  <a:lnTo>
                    <a:pt x="1571" y="94"/>
                  </a:lnTo>
                  <a:lnTo>
                    <a:pt x="1618" y="103"/>
                  </a:lnTo>
                  <a:lnTo>
                    <a:pt x="1664" y="111"/>
                  </a:lnTo>
                  <a:lnTo>
                    <a:pt x="1709" y="117"/>
                  </a:lnTo>
                  <a:lnTo>
                    <a:pt x="1755" y="121"/>
                  </a:lnTo>
                  <a:lnTo>
                    <a:pt x="1799" y="124"/>
                  </a:lnTo>
                  <a:lnTo>
                    <a:pt x="1844" y="124"/>
                  </a:lnTo>
                  <a:lnTo>
                    <a:pt x="1888" y="120"/>
                  </a:lnTo>
                  <a:lnTo>
                    <a:pt x="1932" y="114"/>
                  </a:lnTo>
                  <a:lnTo>
                    <a:pt x="1975" y="103"/>
                  </a:lnTo>
                  <a:lnTo>
                    <a:pt x="2018" y="90"/>
                  </a:lnTo>
                  <a:lnTo>
                    <a:pt x="2032" y="87"/>
                  </a:lnTo>
                  <a:lnTo>
                    <a:pt x="2037" y="87"/>
                  </a:lnTo>
                  <a:lnTo>
                    <a:pt x="2041" y="89"/>
                  </a:lnTo>
                  <a:lnTo>
                    <a:pt x="2044" y="91"/>
                  </a:lnTo>
                  <a:lnTo>
                    <a:pt x="2042" y="95"/>
                  </a:lnTo>
                  <a:lnTo>
                    <a:pt x="2040" y="100"/>
                  </a:lnTo>
                  <a:lnTo>
                    <a:pt x="2035" y="107"/>
                  </a:lnTo>
                  <a:lnTo>
                    <a:pt x="2020" y="125"/>
                  </a:lnTo>
                  <a:lnTo>
                    <a:pt x="1999" y="146"/>
                  </a:lnTo>
                  <a:lnTo>
                    <a:pt x="1975" y="168"/>
                  </a:lnTo>
                  <a:lnTo>
                    <a:pt x="1946" y="192"/>
                  </a:lnTo>
                  <a:lnTo>
                    <a:pt x="1925" y="204"/>
                  </a:lnTo>
                  <a:lnTo>
                    <a:pt x="1897" y="217"/>
                  </a:lnTo>
                  <a:lnTo>
                    <a:pt x="1862" y="229"/>
                  </a:lnTo>
                  <a:lnTo>
                    <a:pt x="1821" y="243"/>
                  </a:lnTo>
                  <a:lnTo>
                    <a:pt x="1777" y="255"/>
                  </a:lnTo>
                  <a:lnTo>
                    <a:pt x="1727" y="267"/>
                  </a:lnTo>
                  <a:lnTo>
                    <a:pt x="1677" y="277"/>
                  </a:lnTo>
                  <a:lnTo>
                    <a:pt x="1624" y="286"/>
                  </a:lnTo>
                  <a:lnTo>
                    <a:pt x="1574" y="293"/>
                  </a:lnTo>
                  <a:lnTo>
                    <a:pt x="1528" y="297"/>
                  </a:lnTo>
                  <a:lnTo>
                    <a:pt x="1485" y="299"/>
                  </a:lnTo>
                  <a:lnTo>
                    <a:pt x="1440" y="297"/>
                  </a:lnTo>
                  <a:lnTo>
                    <a:pt x="1392" y="292"/>
                  </a:lnTo>
                  <a:lnTo>
                    <a:pt x="1339" y="282"/>
                  </a:lnTo>
                  <a:lnTo>
                    <a:pt x="1278" y="266"/>
                  </a:lnTo>
                  <a:lnTo>
                    <a:pt x="1207" y="245"/>
                  </a:lnTo>
                  <a:lnTo>
                    <a:pt x="1135" y="221"/>
                  </a:lnTo>
                  <a:lnTo>
                    <a:pt x="1071" y="197"/>
                  </a:lnTo>
                  <a:lnTo>
                    <a:pt x="1014" y="176"/>
                  </a:lnTo>
                  <a:lnTo>
                    <a:pt x="959" y="157"/>
                  </a:lnTo>
                  <a:lnTo>
                    <a:pt x="932" y="149"/>
                  </a:lnTo>
                  <a:lnTo>
                    <a:pt x="905" y="141"/>
                  </a:lnTo>
                  <a:lnTo>
                    <a:pt x="877" y="134"/>
                  </a:lnTo>
                  <a:lnTo>
                    <a:pt x="848" y="128"/>
                  </a:lnTo>
                  <a:lnTo>
                    <a:pt x="816" y="125"/>
                  </a:lnTo>
                  <a:lnTo>
                    <a:pt x="785" y="121"/>
                  </a:lnTo>
                  <a:lnTo>
                    <a:pt x="751" y="118"/>
                  </a:lnTo>
                  <a:lnTo>
                    <a:pt x="714" y="117"/>
                  </a:lnTo>
                  <a:lnTo>
                    <a:pt x="676" y="118"/>
                  </a:lnTo>
                  <a:lnTo>
                    <a:pt x="640" y="121"/>
                  </a:lnTo>
                  <a:lnTo>
                    <a:pt x="609" y="125"/>
                  </a:lnTo>
                  <a:lnTo>
                    <a:pt x="578" y="132"/>
                  </a:lnTo>
                  <a:lnTo>
                    <a:pt x="549" y="141"/>
                  </a:lnTo>
                  <a:lnTo>
                    <a:pt x="521" y="153"/>
                  </a:lnTo>
                  <a:lnTo>
                    <a:pt x="493" y="168"/>
                  </a:lnTo>
                  <a:lnTo>
                    <a:pt x="462" y="187"/>
                  </a:lnTo>
                  <a:lnTo>
                    <a:pt x="431" y="210"/>
                  </a:lnTo>
                  <a:lnTo>
                    <a:pt x="397" y="237"/>
                  </a:lnTo>
                  <a:lnTo>
                    <a:pt x="359" y="269"/>
                  </a:lnTo>
                  <a:lnTo>
                    <a:pt x="318" y="306"/>
                  </a:lnTo>
                  <a:lnTo>
                    <a:pt x="221" y="396"/>
                  </a:lnTo>
                  <a:lnTo>
                    <a:pt x="99" y="511"/>
                  </a:lnTo>
                  <a:lnTo>
                    <a:pt x="27" y="491"/>
                  </a:lnTo>
                  <a:lnTo>
                    <a:pt x="0" y="4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37" name="Freeform 61">
              <a:extLst>
                <a:ext uri="{FF2B5EF4-FFF2-40B4-BE49-F238E27FC236}">
                  <a16:creationId xmlns:a16="http://schemas.microsoft.com/office/drawing/2014/main" id="{2B31B402-818A-41AA-9247-5E9046EF1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2580"/>
              <a:ext cx="544" cy="344"/>
            </a:xfrm>
            <a:custGeom>
              <a:avLst/>
              <a:gdLst/>
              <a:ahLst/>
              <a:cxnLst>
                <a:cxn ang="0">
                  <a:pos x="103" y="632"/>
                </a:cxn>
                <a:cxn ang="0">
                  <a:pos x="205" y="653"/>
                </a:cxn>
                <a:cxn ang="0">
                  <a:pos x="292" y="677"/>
                </a:cxn>
                <a:cxn ang="0">
                  <a:pos x="350" y="685"/>
                </a:cxn>
                <a:cxn ang="0">
                  <a:pos x="411" y="687"/>
                </a:cxn>
                <a:cxn ang="0">
                  <a:pos x="514" y="679"/>
                </a:cxn>
                <a:cxn ang="0">
                  <a:pos x="636" y="660"/>
                </a:cxn>
                <a:cxn ang="0">
                  <a:pos x="701" y="642"/>
                </a:cxn>
                <a:cxn ang="0">
                  <a:pos x="744" y="625"/>
                </a:cxn>
                <a:cxn ang="0">
                  <a:pos x="785" y="600"/>
                </a:cxn>
                <a:cxn ang="0">
                  <a:pos x="826" y="567"/>
                </a:cxn>
                <a:cxn ang="0">
                  <a:pos x="885" y="507"/>
                </a:cxn>
                <a:cxn ang="0">
                  <a:pos x="962" y="420"/>
                </a:cxn>
                <a:cxn ang="0">
                  <a:pos x="1052" y="309"/>
                </a:cxn>
                <a:cxn ang="0">
                  <a:pos x="1085" y="263"/>
                </a:cxn>
                <a:cxn ang="0">
                  <a:pos x="1088" y="252"/>
                </a:cxn>
                <a:cxn ang="0">
                  <a:pos x="1084" y="249"/>
                </a:cxn>
                <a:cxn ang="0">
                  <a:pos x="1072" y="255"/>
                </a:cxn>
                <a:cxn ang="0">
                  <a:pos x="1051" y="273"/>
                </a:cxn>
                <a:cxn ang="0">
                  <a:pos x="1010" y="305"/>
                </a:cxn>
                <a:cxn ang="0">
                  <a:pos x="944" y="342"/>
                </a:cxn>
                <a:cxn ang="0">
                  <a:pos x="898" y="362"/>
                </a:cxn>
                <a:cxn ang="0">
                  <a:pos x="845" y="378"/>
                </a:cxn>
                <a:cxn ang="0">
                  <a:pos x="783" y="392"/>
                </a:cxn>
                <a:cxn ang="0">
                  <a:pos x="665" y="417"/>
                </a:cxn>
                <a:cxn ang="0">
                  <a:pos x="566" y="447"/>
                </a:cxn>
                <a:cxn ang="0">
                  <a:pos x="472" y="484"/>
                </a:cxn>
                <a:cxn ang="0">
                  <a:pos x="367" y="536"/>
                </a:cxn>
                <a:cxn ang="0">
                  <a:pos x="311" y="563"/>
                </a:cxn>
                <a:cxn ang="0">
                  <a:pos x="249" y="583"/>
                </a:cxn>
                <a:cxn ang="0">
                  <a:pos x="182" y="595"/>
                </a:cxn>
                <a:cxn ang="0">
                  <a:pos x="113" y="593"/>
                </a:cxn>
                <a:cxn ang="0">
                  <a:pos x="170" y="564"/>
                </a:cxn>
                <a:cxn ang="0">
                  <a:pos x="247" y="529"/>
                </a:cxn>
                <a:cxn ang="0">
                  <a:pos x="288" y="505"/>
                </a:cxn>
                <a:cxn ang="0">
                  <a:pos x="335" y="473"/>
                </a:cxn>
                <a:cxn ang="0">
                  <a:pos x="378" y="435"/>
                </a:cxn>
                <a:cxn ang="0">
                  <a:pos x="420" y="388"/>
                </a:cxn>
                <a:cxn ang="0">
                  <a:pos x="458" y="334"/>
                </a:cxn>
                <a:cxn ang="0">
                  <a:pos x="490" y="271"/>
                </a:cxn>
                <a:cxn ang="0">
                  <a:pos x="514" y="209"/>
                </a:cxn>
                <a:cxn ang="0">
                  <a:pos x="529" y="154"/>
                </a:cxn>
                <a:cxn ang="0">
                  <a:pos x="536" y="115"/>
                </a:cxn>
                <a:cxn ang="0">
                  <a:pos x="536" y="62"/>
                </a:cxn>
                <a:cxn ang="0">
                  <a:pos x="539" y="34"/>
                </a:cxn>
                <a:cxn ang="0">
                  <a:pos x="545" y="12"/>
                </a:cxn>
                <a:cxn ang="0">
                  <a:pos x="543" y="4"/>
                </a:cxn>
                <a:cxn ang="0">
                  <a:pos x="538" y="1"/>
                </a:cxn>
                <a:cxn ang="0">
                  <a:pos x="526" y="11"/>
                </a:cxn>
                <a:cxn ang="0">
                  <a:pos x="476" y="69"/>
                </a:cxn>
                <a:cxn ang="0">
                  <a:pos x="416" y="126"/>
                </a:cxn>
                <a:cxn ang="0">
                  <a:pos x="347" y="184"/>
                </a:cxn>
                <a:cxn ang="0">
                  <a:pos x="303" y="226"/>
                </a:cxn>
                <a:cxn ang="0">
                  <a:pos x="261" y="278"/>
                </a:cxn>
                <a:cxn ang="0">
                  <a:pos x="223" y="343"/>
                </a:cxn>
                <a:cxn ang="0">
                  <a:pos x="180" y="436"/>
                </a:cxn>
                <a:cxn ang="0">
                  <a:pos x="151" y="484"/>
                </a:cxn>
                <a:cxn ang="0">
                  <a:pos x="111" y="531"/>
                </a:cxn>
                <a:cxn ang="0">
                  <a:pos x="31" y="594"/>
                </a:cxn>
                <a:cxn ang="0">
                  <a:pos x="5" y="617"/>
                </a:cxn>
                <a:cxn ang="0">
                  <a:pos x="0" y="626"/>
                </a:cxn>
                <a:cxn ang="0">
                  <a:pos x="9" y="629"/>
                </a:cxn>
                <a:cxn ang="0">
                  <a:pos x="70" y="630"/>
                </a:cxn>
              </a:cxnLst>
              <a:rect l="0" t="0" r="r" b="b"/>
              <a:pathLst>
                <a:path w="1088" h="687">
                  <a:moveTo>
                    <a:pt x="70" y="630"/>
                  </a:moveTo>
                  <a:lnTo>
                    <a:pt x="103" y="632"/>
                  </a:lnTo>
                  <a:lnTo>
                    <a:pt x="149" y="641"/>
                  </a:lnTo>
                  <a:lnTo>
                    <a:pt x="205" y="653"/>
                  </a:lnTo>
                  <a:lnTo>
                    <a:pt x="263" y="669"/>
                  </a:lnTo>
                  <a:lnTo>
                    <a:pt x="292" y="677"/>
                  </a:lnTo>
                  <a:lnTo>
                    <a:pt x="321" y="682"/>
                  </a:lnTo>
                  <a:lnTo>
                    <a:pt x="350" y="685"/>
                  </a:lnTo>
                  <a:lnTo>
                    <a:pt x="379" y="687"/>
                  </a:lnTo>
                  <a:lnTo>
                    <a:pt x="411" y="687"/>
                  </a:lnTo>
                  <a:lnTo>
                    <a:pt x="442" y="685"/>
                  </a:lnTo>
                  <a:lnTo>
                    <a:pt x="514" y="679"/>
                  </a:lnTo>
                  <a:lnTo>
                    <a:pt x="593" y="668"/>
                  </a:lnTo>
                  <a:lnTo>
                    <a:pt x="636" y="660"/>
                  </a:lnTo>
                  <a:lnTo>
                    <a:pt x="679" y="649"/>
                  </a:lnTo>
                  <a:lnTo>
                    <a:pt x="701" y="642"/>
                  </a:lnTo>
                  <a:lnTo>
                    <a:pt x="722" y="633"/>
                  </a:lnTo>
                  <a:lnTo>
                    <a:pt x="744" y="625"/>
                  </a:lnTo>
                  <a:lnTo>
                    <a:pt x="765" y="613"/>
                  </a:lnTo>
                  <a:lnTo>
                    <a:pt x="785" y="600"/>
                  </a:lnTo>
                  <a:lnTo>
                    <a:pt x="806" y="585"/>
                  </a:lnTo>
                  <a:lnTo>
                    <a:pt x="826" y="567"/>
                  </a:lnTo>
                  <a:lnTo>
                    <a:pt x="846" y="550"/>
                  </a:lnTo>
                  <a:lnTo>
                    <a:pt x="885" y="507"/>
                  </a:lnTo>
                  <a:lnTo>
                    <a:pt x="924" y="463"/>
                  </a:lnTo>
                  <a:lnTo>
                    <a:pt x="962" y="420"/>
                  </a:lnTo>
                  <a:lnTo>
                    <a:pt x="997" y="378"/>
                  </a:lnTo>
                  <a:lnTo>
                    <a:pt x="1052" y="309"/>
                  </a:lnTo>
                  <a:lnTo>
                    <a:pt x="1080" y="271"/>
                  </a:lnTo>
                  <a:lnTo>
                    <a:pt x="1085" y="263"/>
                  </a:lnTo>
                  <a:lnTo>
                    <a:pt x="1088" y="257"/>
                  </a:lnTo>
                  <a:lnTo>
                    <a:pt x="1088" y="252"/>
                  </a:lnTo>
                  <a:lnTo>
                    <a:pt x="1086" y="249"/>
                  </a:lnTo>
                  <a:lnTo>
                    <a:pt x="1084" y="249"/>
                  </a:lnTo>
                  <a:lnTo>
                    <a:pt x="1078" y="251"/>
                  </a:lnTo>
                  <a:lnTo>
                    <a:pt x="1072" y="255"/>
                  </a:lnTo>
                  <a:lnTo>
                    <a:pt x="1063" y="262"/>
                  </a:lnTo>
                  <a:lnTo>
                    <a:pt x="1051" y="273"/>
                  </a:lnTo>
                  <a:lnTo>
                    <a:pt x="1034" y="288"/>
                  </a:lnTo>
                  <a:lnTo>
                    <a:pt x="1010" y="305"/>
                  </a:lnTo>
                  <a:lnTo>
                    <a:pt x="981" y="324"/>
                  </a:lnTo>
                  <a:lnTo>
                    <a:pt x="944" y="342"/>
                  </a:lnTo>
                  <a:lnTo>
                    <a:pt x="922" y="352"/>
                  </a:lnTo>
                  <a:lnTo>
                    <a:pt x="898" y="362"/>
                  </a:lnTo>
                  <a:lnTo>
                    <a:pt x="873" y="371"/>
                  </a:lnTo>
                  <a:lnTo>
                    <a:pt x="845" y="378"/>
                  </a:lnTo>
                  <a:lnTo>
                    <a:pt x="816" y="386"/>
                  </a:lnTo>
                  <a:lnTo>
                    <a:pt x="783" y="392"/>
                  </a:lnTo>
                  <a:lnTo>
                    <a:pt x="722" y="405"/>
                  </a:lnTo>
                  <a:lnTo>
                    <a:pt x="665" y="417"/>
                  </a:lnTo>
                  <a:lnTo>
                    <a:pt x="615" y="431"/>
                  </a:lnTo>
                  <a:lnTo>
                    <a:pt x="566" y="447"/>
                  </a:lnTo>
                  <a:lnTo>
                    <a:pt x="518" y="463"/>
                  </a:lnTo>
                  <a:lnTo>
                    <a:pt x="472" y="484"/>
                  </a:lnTo>
                  <a:lnTo>
                    <a:pt x="422" y="507"/>
                  </a:lnTo>
                  <a:lnTo>
                    <a:pt x="367" y="536"/>
                  </a:lnTo>
                  <a:lnTo>
                    <a:pt x="340" y="550"/>
                  </a:lnTo>
                  <a:lnTo>
                    <a:pt x="311" y="563"/>
                  </a:lnTo>
                  <a:lnTo>
                    <a:pt x="280" y="575"/>
                  </a:lnTo>
                  <a:lnTo>
                    <a:pt x="249" y="583"/>
                  </a:lnTo>
                  <a:lnTo>
                    <a:pt x="216" y="591"/>
                  </a:lnTo>
                  <a:lnTo>
                    <a:pt x="182" y="595"/>
                  </a:lnTo>
                  <a:lnTo>
                    <a:pt x="148" y="596"/>
                  </a:lnTo>
                  <a:lnTo>
                    <a:pt x="113" y="593"/>
                  </a:lnTo>
                  <a:lnTo>
                    <a:pt x="145" y="576"/>
                  </a:lnTo>
                  <a:lnTo>
                    <a:pt x="170" y="564"/>
                  </a:lnTo>
                  <a:lnTo>
                    <a:pt x="211" y="545"/>
                  </a:lnTo>
                  <a:lnTo>
                    <a:pt x="247" y="529"/>
                  </a:lnTo>
                  <a:lnTo>
                    <a:pt x="266" y="518"/>
                  </a:lnTo>
                  <a:lnTo>
                    <a:pt x="288" y="505"/>
                  </a:lnTo>
                  <a:lnTo>
                    <a:pt x="311" y="490"/>
                  </a:lnTo>
                  <a:lnTo>
                    <a:pt x="335" y="473"/>
                  </a:lnTo>
                  <a:lnTo>
                    <a:pt x="356" y="454"/>
                  </a:lnTo>
                  <a:lnTo>
                    <a:pt x="378" y="435"/>
                  </a:lnTo>
                  <a:lnTo>
                    <a:pt x="400" y="413"/>
                  </a:lnTo>
                  <a:lnTo>
                    <a:pt x="420" y="388"/>
                  </a:lnTo>
                  <a:lnTo>
                    <a:pt x="439" y="363"/>
                  </a:lnTo>
                  <a:lnTo>
                    <a:pt x="458" y="334"/>
                  </a:lnTo>
                  <a:lnTo>
                    <a:pt x="475" y="302"/>
                  </a:lnTo>
                  <a:lnTo>
                    <a:pt x="490" y="271"/>
                  </a:lnTo>
                  <a:lnTo>
                    <a:pt x="503" y="240"/>
                  </a:lnTo>
                  <a:lnTo>
                    <a:pt x="514" y="209"/>
                  </a:lnTo>
                  <a:lnTo>
                    <a:pt x="521" y="181"/>
                  </a:lnTo>
                  <a:lnTo>
                    <a:pt x="529" y="154"/>
                  </a:lnTo>
                  <a:lnTo>
                    <a:pt x="532" y="133"/>
                  </a:lnTo>
                  <a:lnTo>
                    <a:pt x="536" y="115"/>
                  </a:lnTo>
                  <a:lnTo>
                    <a:pt x="537" y="86"/>
                  </a:lnTo>
                  <a:lnTo>
                    <a:pt x="536" y="62"/>
                  </a:lnTo>
                  <a:lnTo>
                    <a:pt x="537" y="44"/>
                  </a:lnTo>
                  <a:lnTo>
                    <a:pt x="539" y="34"/>
                  </a:lnTo>
                  <a:lnTo>
                    <a:pt x="541" y="26"/>
                  </a:lnTo>
                  <a:lnTo>
                    <a:pt x="545" y="12"/>
                  </a:lnTo>
                  <a:lnTo>
                    <a:pt x="545" y="7"/>
                  </a:lnTo>
                  <a:lnTo>
                    <a:pt x="543" y="4"/>
                  </a:lnTo>
                  <a:lnTo>
                    <a:pt x="542" y="0"/>
                  </a:lnTo>
                  <a:lnTo>
                    <a:pt x="538" y="1"/>
                  </a:lnTo>
                  <a:lnTo>
                    <a:pt x="532" y="5"/>
                  </a:lnTo>
                  <a:lnTo>
                    <a:pt x="526" y="11"/>
                  </a:lnTo>
                  <a:lnTo>
                    <a:pt x="506" y="36"/>
                  </a:lnTo>
                  <a:lnTo>
                    <a:pt x="476" y="69"/>
                  </a:lnTo>
                  <a:lnTo>
                    <a:pt x="438" y="107"/>
                  </a:lnTo>
                  <a:lnTo>
                    <a:pt x="416" y="126"/>
                  </a:lnTo>
                  <a:lnTo>
                    <a:pt x="393" y="145"/>
                  </a:lnTo>
                  <a:lnTo>
                    <a:pt x="347" y="184"/>
                  </a:lnTo>
                  <a:lnTo>
                    <a:pt x="325" y="204"/>
                  </a:lnTo>
                  <a:lnTo>
                    <a:pt x="303" y="226"/>
                  </a:lnTo>
                  <a:lnTo>
                    <a:pt x="282" y="251"/>
                  </a:lnTo>
                  <a:lnTo>
                    <a:pt x="261" y="278"/>
                  </a:lnTo>
                  <a:lnTo>
                    <a:pt x="241" y="309"/>
                  </a:lnTo>
                  <a:lnTo>
                    <a:pt x="223" y="343"/>
                  </a:lnTo>
                  <a:lnTo>
                    <a:pt x="192" y="409"/>
                  </a:lnTo>
                  <a:lnTo>
                    <a:pt x="180" y="436"/>
                  </a:lnTo>
                  <a:lnTo>
                    <a:pt x="167" y="461"/>
                  </a:lnTo>
                  <a:lnTo>
                    <a:pt x="151" y="484"/>
                  </a:lnTo>
                  <a:lnTo>
                    <a:pt x="134" y="507"/>
                  </a:lnTo>
                  <a:lnTo>
                    <a:pt x="111" y="531"/>
                  </a:lnTo>
                  <a:lnTo>
                    <a:pt x="82" y="555"/>
                  </a:lnTo>
                  <a:lnTo>
                    <a:pt x="31" y="594"/>
                  </a:lnTo>
                  <a:lnTo>
                    <a:pt x="15" y="607"/>
                  </a:lnTo>
                  <a:lnTo>
                    <a:pt x="5" y="617"/>
                  </a:lnTo>
                  <a:lnTo>
                    <a:pt x="0" y="623"/>
                  </a:lnTo>
                  <a:lnTo>
                    <a:pt x="0" y="626"/>
                  </a:lnTo>
                  <a:lnTo>
                    <a:pt x="2" y="628"/>
                  </a:lnTo>
                  <a:lnTo>
                    <a:pt x="9" y="629"/>
                  </a:lnTo>
                  <a:lnTo>
                    <a:pt x="23" y="630"/>
                  </a:lnTo>
                  <a:lnTo>
                    <a:pt x="70" y="6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38" name="Freeform 62">
              <a:extLst>
                <a:ext uri="{FF2B5EF4-FFF2-40B4-BE49-F238E27FC236}">
                  <a16:creationId xmlns:a16="http://schemas.microsoft.com/office/drawing/2014/main" id="{F169DA96-FE23-4BE7-8925-A53AF5255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" y="2388"/>
              <a:ext cx="414" cy="392"/>
            </a:xfrm>
            <a:custGeom>
              <a:avLst/>
              <a:gdLst/>
              <a:ahLst/>
              <a:cxnLst>
                <a:cxn ang="0">
                  <a:pos x="174" y="728"/>
                </a:cxn>
                <a:cxn ang="0">
                  <a:pos x="365" y="662"/>
                </a:cxn>
                <a:cxn ang="0">
                  <a:pos x="444" y="628"/>
                </a:cxn>
                <a:cxn ang="0">
                  <a:pos x="511" y="590"/>
                </a:cxn>
                <a:cxn ang="0">
                  <a:pos x="556" y="557"/>
                </a:cxn>
                <a:cxn ang="0">
                  <a:pos x="598" y="518"/>
                </a:cxn>
                <a:cxn ang="0">
                  <a:pos x="637" y="471"/>
                </a:cxn>
                <a:cxn ang="0">
                  <a:pos x="672" y="417"/>
                </a:cxn>
                <a:cxn ang="0">
                  <a:pos x="737" y="270"/>
                </a:cxn>
                <a:cxn ang="0">
                  <a:pos x="796" y="138"/>
                </a:cxn>
                <a:cxn ang="0">
                  <a:pos x="818" y="79"/>
                </a:cxn>
                <a:cxn ang="0">
                  <a:pos x="827" y="33"/>
                </a:cxn>
                <a:cxn ang="0">
                  <a:pos x="825" y="11"/>
                </a:cxn>
                <a:cxn ang="0">
                  <a:pos x="820" y="2"/>
                </a:cxn>
                <a:cxn ang="0">
                  <a:pos x="814" y="1"/>
                </a:cxn>
                <a:cxn ang="0">
                  <a:pos x="788" y="38"/>
                </a:cxn>
                <a:cxn ang="0">
                  <a:pos x="707" y="151"/>
                </a:cxn>
                <a:cxn ang="0">
                  <a:pos x="639" y="229"/>
                </a:cxn>
                <a:cxn ang="0">
                  <a:pos x="607" y="260"/>
                </a:cxn>
                <a:cxn ang="0">
                  <a:pos x="540" y="312"/>
                </a:cxn>
                <a:cxn ang="0">
                  <a:pos x="407" y="405"/>
                </a:cxn>
                <a:cxn ang="0">
                  <a:pos x="355" y="446"/>
                </a:cxn>
                <a:cxn ang="0">
                  <a:pos x="267" y="532"/>
                </a:cxn>
                <a:cxn ang="0">
                  <a:pos x="167" y="634"/>
                </a:cxn>
                <a:cxn ang="0">
                  <a:pos x="135" y="662"/>
                </a:cxn>
                <a:cxn ang="0">
                  <a:pos x="102" y="683"/>
                </a:cxn>
                <a:cxn ang="0">
                  <a:pos x="141" y="618"/>
                </a:cxn>
                <a:cxn ang="0">
                  <a:pos x="246" y="459"/>
                </a:cxn>
                <a:cxn ang="0">
                  <a:pos x="271" y="414"/>
                </a:cxn>
                <a:cxn ang="0">
                  <a:pos x="290" y="362"/>
                </a:cxn>
                <a:cxn ang="0">
                  <a:pos x="296" y="318"/>
                </a:cxn>
                <a:cxn ang="0">
                  <a:pos x="295" y="152"/>
                </a:cxn>
                <a:cxn ang="0">
                  <a:pos x="290" y="41"/>
                </a:cxn>
                <a:cxn ang="0">
                  <a:pos x="287" y="36"/>
                </a:cxn>
                <a:cxn ang="0">
                  <a:pos x="282" y="37"/>
                </a:cxn>
                <a:cxn ang="0">
                  <a:pos x="253" y="73"/>
                </a:cxn>
                <a:cxn ang="0">
                  <a:pos x="201" y="142"/>
                </a:cxn>
                <a:cxn ang="0">
                  <a:pos x="163" y="202"/>
                </a:cxn>
                <a:cxn ang="0">
                  <a:pos x="130" y="264"/>
                </a:cxn>
                <a:cxn ang="0">
                  <a:pos x="105" y="328"/>
                </a:cxn>
                <a:cxn ang="0">
                  <a:pos x="88" y="384"/>
                </a:cxn>
                <a:cxn ang="0">
                  <a:pos x="78" y="430"/>
                </a:cxn>
                <a:cxn ang="0">
                  <a:pos x="76" y="510"/>
                </a:cxn>
                <a:cxn ang="0">
                  <a:pos x="68" y="579"/>
                </a:cxn>
                <a:cxn ang="0">
                  <a:pos x="40" y="673"/>
                </a:cxn>
                <a:cxn ang="0">
                  <a:pos x="8" y="762"/>
                </a:cxn>
                <a:cxn ang="0">
                  <a:pos x="0" y="783"/>
                </a:cxn>
                <a:cxn ang="0">
                  <a:pos x="6" y="785"/>
                </a:cxn>
                <a:cxn ang="0">
                  <a:pos x="32" y="775"/>
                </a:cxn>
              </a:cxnLst>
              <a:rect l="0" t="0" r="r" b="b"/>
              <a:pathLst>
                <a:path w="827" h="785">
                  <a:moveTo>
                    <a:pt x="32" y="775"/>
                  </a:moveTo>
                  <a:lnTo>
                    <a:pt x="174" y="728"/>
                  </a:lnTo>
                  <a:lnTo>
                    <a:pt x="278" y="694"/>
                  </a:lnTo>
                  <a:lnTo>
                    <a:pt x="365" y="662"/>
                  </a:lnTo>
                  <a:lnTo>
                    <a:pt x="403" y="647"/>
                  </a:lnTo>
                  <a:lnTo>
                    <a:pt x="444" y="628"/>
                  </a:lnTo>
                  <a:lnTo>
                    <a:pt x="489" y="604"/>
                  </a:lnTo>
                  <a:lnTo>
                    <a:pt x="511" y="590"/>
                  </a:lnTo>
                  <a:lnTo>
                    <a:pt x="533" y="573"/>
                  </a:lnTo>
                  <a:lnTo>
                    <a:pt x="556" y="557"/>
                  </a:lnTo>
                  <a:lnTo>
                    <a:pt x="577" y="537"/>
                  </a:lnTo>
                  <a:lnTo>
                    <a:pt x="598" y="518"/>
                  </a:lnTo>
                  <a:lnTo>
                    <a:pt x="619" y="495"/>
                  </a:lnTo>
                  <a:lnTo>
                    <a:pt x="637" y="471"/>
                  </a:lnTo>
                  <a:lnTo>
                    <a:pt x="656" y="445"/>
                  </a:lnTo>
                  <a:lnTo>
                    <a:pt x="672" y="417"/>
                  </a:lnTo>
                  <a:lnTo>
                    <a:pt x="687" y="387"/>
                  </a:lnTo>
                  <a:lnTo>
                    <a:pt x="737" y="270"/>
                  </a:lnTo>
                  <a:lnTo>
                    <a:pt x="780" y="177"/>
                  </a:lnTo>
                  <a:lnTo>
                    <a:pt x="796" y="138"/>
                  </a:lnTo>
                  <a:lnTo>
                    <a:pt x="809" y="105"/>
                  </a:lnTo>
                  <a:lnTo>
                    <a:pt x="818" y="79"/>
                  </a:lnTo>
                  <a:lnTo>
                    <a:pt x="823" y="59"/>
                  </a:lnTo>
                  <a:lnTo>
                    <a:pt x="827" y="33"/>
                  </a:lnTo>
                  <a:lnTo>
                    <a:pt x="827" y="19"/>
                  </a:lnTo>
                  <a:lnTo>
                    <a:pt x="825" y="11"/>
                  </a:lnTo>
                  <a:lnTo>
                    <a:pt x="823" y="6"/>
                  </a:lnTo>
                  <a:lnTo>
                    <a:pt x="820" y="2"/>
                  </a:lnTo>
                  <a:lnTo>
                    <a:pt x="817" y="0"/>
                  </a:lnTo>
                  <a:lnTo>
                    <a:pt x="814" y="1"/>
                  </a:lnTo>
                  <a:lnTo>
                    <a:pt x="811" y="4"/>
                  </a:lnTo>
                  <a:lnTo>
                    <a:pt x="788" y="38"/>
                  </a:lnTo>
                  <a:lnTo>
                    <a:pt x="738" y="109"/>
                  </a:lnTo>
                  <a:lnTo>
                    <a:pt x="707" y="151"/>
                  </a:lnTo>
                  <a:lnTo>
                    <a:pt x="673" y="191"/>
                  </a:lnTo>
                  <a:lnTo>
                    <a:pt x="639" y="229"/>
                  </a:lnTo>
                  <a:lnTo>
                    <a:pt x="622" y="245"/>
                  </a:lnTo>
                  <a:lnTo>
                    <a:pt x="607" y="260"/>
                  </a:lnTo>
                  <a:lnTo>
                    <a:pt x="574" y="287"/>
                  </a:lnTo>
                  <a:lnTo>
                    <a:pt x="540" y="312"/>
                  </a:lnTo>
                  <a:lnTo>
                    <a:pt x="472" y="359"/>
                  </a:lnTo>
                  <a:lnTo>
                    <a:pt x="407" y="405"/>
                  </a:lnTo>
                  <a:lnTo>
                    <a:pt x="379" y="427"/>
                  </a:lnTo>
                  <a:lnTo>
                    <a:pt x="355" y="446"/>
                  </a:lnTo>
                  <a:lnTo>
                    <a:pt x="311" y="489"/>
                  </a:lnTo>
                  <a:lnTo>
                    <a:pt x="267" y="532"/>
                  </a:lnTo>
                  <a:lnTo>
                    <a:pt x="186" y="616"/>
                  </a:lnTo>
                  <a:lnTo>
                    <a:pt x="167" y="634"/>
                  </a:lnTo>
                  <a:lnTo>
                    <a:pt x="150" y="650"/>
                  </a:lnTo>
                  <a:lnTo>
                    <a:pt x="135" y="662"/>
                  </a:lnTo>
                  <a:lnTo>
                    <a:pt x="122" y="672"/>
                  </a:lnTo>
                  <a:lnTo>
                    <a:pt x="102" y="683"/>
                  </a:lnTo>
                  <a:lnTo>
                    <a:pt x="96" y="686"/>
                  </a:lnTo>
                  <a:lnTo>
                    <a:pt x="141" y="618"/>
                  </a:lnTo>
                  <a:lnTo>
                    <a:pt x="216" y="503"/>
                  </a:lnTo>
                  <a:lnTo>
                    <a:pt x="246" y="459"/>
                  </a:lnTo>
                  <a:lnTo>
                    <a:pt x="260" y="436"/>
                  </a:lnTo>
                  <a:lnTo>
                    <a:pt x="271" y="414"/>
                  </a:lnTo>
                  <a:lnTo>
                    <a:pt x="282" y="389"/>
                  </a:lnTo>
                  <a:lnTo>
                    <a:pt x="290" y="362"/>
                  </a:lnTo>
                  <a:lnTo>
                    <a:pt x="295" y="333"/>
                  </a:lnTo>
                  <a:lnTo>
                    <a:pt x="296" y="318"/>
                  </a:lnTo>
                  <a:lnTo>
                    <a:pt x="297" y="302"/>
                  </a:lnTo>
                  <a:lnTo>
                    <a:pt x="295" y="152"/>
                  </a:lnTo>
                  <a:lnTo>
                    <a:pt x="292" y="53"/>
                  </a:lnTo>
                  <a:lnTo>
                    <a:pt x="290" y="41"/>
                  </a:lnTo>
                  <a:lnTo>
                    <a:pt x="289" y="37"/>
                  </a:lnTo>
                  <a:lnTo>
                    <a:pt x="287" y="36"/>
                  </a:lnTo>
                  <a:lnTo>
                    <a:pt x="284" y="36"/>
                  </a:lnTo>
                  <a:lnTo>
                    <a:pt x="282" y="37"/>
                  </a:lnTo>
                  <a:lnTo>
                    <a:pt x="273" y="48"/>
                  </a:lnTo>
                  <a:lnTo>
                    <a:pt x="253" y="73"/>
                  </a:lnTo>
                  <a:lnTo>
                    <a:pt x="220" y="116"/>
                  </a:lnTo>
                  <a:lnTo>
                    <a:pt x="201" y="142"/>
                  </a:lnTo>
                  <a:lnTo>
                    <a:pt x="181" y="171"/>
                  </a:lnTo>
                  <a:lnTo>
                    <a:pt x="163" y="202"/>
                  </a:lnTo>
                  <a:lnTo>
                    <a:pt x="146" y="232"/>
                  </a:lnTo>
                  <a:lnTo>
                    <a:pt x="130" y="264"/>
                  </a:lnTo>
                  <a:lnTo>
                    <a:pt x="116" y="296"/>
                  </a:lnTo>
                  <a:lnTo>
                    <a:pt x="105" y="328"/>
                  </a:lnTo>
                  <a:lnTo>
                    <a:pt x="96" y="357"/>
                  </a:lnTo>
                  <a:lnTo>
                    <a:pt x="88" y="384"/>
                  </a:lnTo>
                  <a:lnTo>
                    <a:pt x="82" y="409"/>
                  </a:lnTo>
                  <a:lnTo>
                    <a:pt x="78" y="430"/>
                  </a:lnTo>
                  <a:lnTo>
                    <a:pt x="77" y="446"/>
                  </a:lnTo>
                  <a:lnTo>
                    <a:pt x="76" y="510"/>
                  </a:lnTo>
                  <a:lnTo>
                    <a:pt x="74" y="546"/>
                  </a:lnTo>
                  <a:lnTo>
                    <a:pt x="68" y="579"/>
                  </a:lnTo>
                  <a:lnTo>
                    <a:pt x="58" y="619"/>
                  </a:lnTo>
                  <a:lnTo>
                    <a:pt x="40" y="673"/>
                  </a:lnTo>
                  <a:lnTo>
                    <a:pt x="23" y="725"/>
                  </a:lnTo>
                  <a:lnTo>
                    <a:pt x="8" y="762"/>
                  </a:lnTo>
                  <a:lnTo>
                    <a:pt x="1" y="779"/>
                  </a:lnTo>
                  <a:lnTo>
                    <a:pt x="0" y="783"/>
                  </a:lnTo>
                  <a:lnTo>
                    <a:pt x="2" y="785"/>
                  </a:lnTo>
                  <a:lnTo>
                    <a:pt x="6" y="785"/>
                  </a:lnTo>
                  <a:lnTo>
                    <a:pt x="12" y="783"/>
                  </a:lnTo>
                  <a:lnTo>
                    <a:pt x="32" y="7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1C89ABA9-867F-47D5-9F13-B73AD7DA3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2371"/>
              <a:ext cx="190" cy="169"/>
            </a:xfrm>
            <a:custGeom>
              <a:avLst/>
              <a:gdLst/>
              <a:ahLst/>
              <a:cxnLst>
                <a:cxn ang="0">
                  <a:pos x="379" y="0"/>
                </a:cxn>
                <a:cxn ang="0">
                  <a:pos x="328" y="57"/>
                </a:cxn>
                <a:cxn ang="0">
                  <a:pos x="280" y="108"/>
                </a:cxn>
                <a:cxn ang="0">
                  <a:pos x="254" y="134"/>
                </a:cxn>
                <a:cxn ang="0">
                  <a:pos x="230" y="158"/>
                </a:cxn>
                <a:cxn ang="0">
                  <a:pos x="175" y="209"/>
                </a:cxn>
                <a:cxn ang="0">
                  <a:pos x="115" y="262"/>
                </a:cxn>
                <a:cxn ang="0">
                  <a:pos x="64" y="306"/>
                </a:cxn>
                <a:cxn ang="0">
                  <a:pos x="39" y="331"/>
                </a:cxn>
                <a:cxn ang="0">
                  <a:pos x="32" y="338"/>
                </a:cxn>
                <a:cxn ang="0">
                  <a:pos x="29" y="339"/>
                </a:cxn>
                <a:cxn ang="0">
                  <a:pos x="26" y="339"/>
                </a:cxn>
                <a:cxn ang="0">
                  <a:pos x="24" y="337"/>
                </a:cxn>
                <a:cxn ang="0">
                  <a:pos x="23" y="333"/>
                </a:cxn>
                <a:cxn ang="0">
                  <a:pos x="22" y="322"/>
                </a:cxn>
                <a:cxn ang="0">
                  <a:pos x="18" y="238"/>
                </a:cxn>
                <a:cxn ang="0">
                  <a:pos x="14" y="178"/>
                </a:cxn>
                <a:cxn ang="0">
                  <a:pos x="9" y="126"/>
                </a:cxn>
                <a:cxn ang="0">
                  <a:pos x="4" y="82"/>
                </a:cxn>
                <a:cxn ang="0">
                  <a:pos x="1" y="42"/>
                </a:cxn>
                <a:cxn ang="0">
                  <a:pos x="0" y="0"/>
                </a:cxn>
                <a:cxn ang="0">
                  <a:pos x="138" y="0"/>
                </a:cxn>
                <a:cxn ang="0">
                  <a:pos x="120" y="48"/>
                </a:cxn>
                <a:cxn ang="0">
                  <a:pos x="106" y="90"/>
                </a:cxn>
                <a:cxn ang="0">
                  <a:pos x="95" y="126"/>
                </a:cxn>
                <a:cxn ang="0">
                  <a:pos x="88" y="151"/>
                </a:cxn>
                <a:cxn ang="0">
                  <a:pos x="86" y="169"/>
                </a:cxn>
                <a:cxn ang="0">
                  <a:pos x="85" y="183"/>
                </a:cxn>
                <a:cxn ang="0">
                  <a:pos x="89" y="177"/>
                </a:cxn>
                <a:cxn ang="0">
                  <a:pos x="101" y="161"/>
                </a:cxn>
                <a:cxn ang="0">
                  <a:pos x="119" y="131"/>
                </a:cxn>
                <a:cxn ang="0">
                  <a:pos x="129" y="109"/>
                </a:cxn>
                <a:cxn ang="0">
                  <a:pos x="140" y="84"/>
                </a:cxn>
                <a:cxn ang="0">
                  <a:pos x="169" y="14"/>
                </a:cxn>
                <a:cxn ang="0">
                  <a:pos x="174" y="0"/>
                </a:cxn>
                <a:cxn ang="0">
                  <a:pos x="379" y="0"/>
                </a:cxn>
              </a:cxnLst>
              <a:rect l="0" t="0" r="r" b="b"/>
              <a:pathLst>
                <a:path w="379" h="339">
                  <a:moveTo>
                    <a:pt x="379" y="0"/>
                  </a:moveTo>
                  <a:lnTo>
                    <a:pt x="328" y="57"/>
                  </a:lnTo>
                  <a:lnTo>
                    <a:pt x="280" y="108"/>
                  </a:lnTo>
                  <a:lnTo>
                    <a:pt x="254" y="134"/>
                  </a:lnTo>
                  <a:lnTo>
                    <a:pt x="230" y="158"/>
                  </a:lnTo>
                  <a:lnTo>
                    <a:pt x="175" y="209"/>
                  </a:lnTo>
                  <a:lnTo>
                    <a:pt x="115" y="262"/>
                  </a:lnTo>
                  <a:lnTo>
                    <a:pt x="64" y="306"/>
                  </a:lnTo>
                  <a:lnTo>
                    <a:pt x="39" y="331"/>
                  </a:lnTo>
                  <a:lnTo>
                    <a:pt x="32" y="338"/>
                  </a:lnTo>
                  <a:lnTo>
                    <a:pt x="29" y="339"/>
                  </a:lnTo>
                  <a:lnTo>
                    <a:pt x="26" y="339"/>
                  </a:lnTo>
                  <a:lnTo>
                    <a:pt x="24" y="337"/>
                  </a:lnTo>
                  <a:lnTo>
                    <a:pt x="23" y="333"/>
                  </a:lnTo>
                  <a:lnTo>
                    <a:pt x="22" y="322"/>
                  </a:lnTo>
                  <a:lnTo>
                    <a:pt x="18" y="238"/>
                  </a:lnTo>
                  <a:lnTo>
                    <a:pt x="14" y="178"/>
                  </a:lnTo>
                  <a:lnTo>
                    <a:pt x="9" y="126"/>
                  </a:lnTo>
                  <a:lnTo>
                    <a:pt x="4" y="82"/>
                  </a:lnTo>
                  <a:lnTo>
                    <a:pt x="1" y="42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20" y="48"/>
                  </a:lnTo>
                  <a:lnTo>
                    <a:pt x="106" y="90"/>
                  </a:lnTo>
                  <a:lnTo>
                    <a:pt x="95" y="126"/>
                  </a:lnTo>
                  <a:lnTo>
                    <a:pt x="88" y="151"/>
                  </a:lnTo>
                  <a:lnTo>
                    <a:pt x="86" y="169"/>
                  </a:lnTo>
                  <a:lnTo>
                    <a:pt x="85" y="183"/>
                  </a:lnTo>
                  <a:lnTo>
                    <a:pt x="89" y="177"/>
                  </a:lnTo>
                  <a:lnTo>
                    <a:pt x="101" y="161"/>
                  </a:lnTo>
                  <a:lnTo>
                    <a:pt x="119" y="131"/>
                  </a:lnTo>
                  <a:lnTo>
                    <a:pt x="129" y="109"/>
                  </a:lnTo>
                  <a:lnTo>
                    <a:pt x="140" y="84"/>
                  </a:lnTo>
                  <a:lnTo>
                    <a:pt x="169" y="14"/>
                  </a:lnTo>
                  <a:lnTo>
                    <a:pt x="174" y="0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40" name="Freeform 64">
              <a:extLst>
                <a:ext uri="{FF2B5EF4-FFF2-40B4-BE49-F238E27FC236}">
                  <a16:creationId xmlns:a16="http://schemas.microsoft.com/office/drawing/2014/main" id="{8D815696-CE69-45E3-A415-505339535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" y="1445"/>
              <a:ext cx="122" cy="316"/>
            </a:xfrm>
            <a:custGeom>
              <a:avLst/>
              <a:gdLst/>
              <a:ahLst/>
              <a:cxnLst>
                <a:cxn ang="0">
                  <a:pos x="245" y="631"/>
                </a:cxn>
                <a:cxn ang="0">
                  <a:pos x="245" y="610"/>
                </a:cxn>
                <a:cxn ang="0">
                  <a:pos x="244" y="585"/>
                </a:cxn>
                <a:cxn ang="0">
                  <a:pos x="241" y="550"/>
                </a:cxn>
                <a:cxn ang="0">
                  <a:pos x="236" y="509"/>
                </a:cxn>
                <a:cxn ang="0">
                  <a:pos x="228" y="461"/>
                </a:cxn>
                <a:cxn ang="0">
                  <a:pos x="218" y="409"/>
                </a:cxn>
                <a:cxn ang="0">
                  <a:pos x="201" y="352"/>
                </a:cxn>
                <a:cxn ang="0">
                  <a:pos x="183" y="298"/>
                </a:cxn>
                <a:cxn ang="0">
                  <a:pos x="163" y="248"/>
                </a:cxn>
                <a:cxn ang="0">
                  <a:pos x="144" y="201"/>
                </a:cxn>
                <a:cxn ang="0">
                  <a:pos x="123" y="158"/>
                </a:cxn>
                <a:cxn ang="0">
                  <a:pos x="99" y="118"/>
                </a:cxn>
                <a:cxn ang="0">
                  <a:pos x="75" y="80"/>
                </a:cxn>
                <a:cxn ang="0">
                  <a:pos x="48" y="44"/>
                </a:cxn>
                <a:cxn ang="0">
                  <a:pos x="19" y="8"/>
                </a:cxn>
                <a:cxn ang="0">
                  <a:pos x="11" y="2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3" y="15"/>
                </a:cxn>
                <a:cxn ang="0">
                  <a:pos x="13" y="45"/>
                </a:cxn>
                <a:cxn ang="0">
                  <a:pos x="23" y="71"/>
                </a:cxn>
                <a:cxn ang="0">
                  <a:pos x="32" y="106"/>
                </a:cxn>
                <a:cxn ang="0">
                  <a:pos x="41" y="148"/>
                </a:cxn>
                <a:cxn ang="0">
                  <a:pos x="48" y="201"/>
                </a:cxn>
                <a:cxn ang="0">
                  <a:pos x="51" y="230"/>
                </a:cxn>
                <a:cxn ang="0">
                  <a:pos x="53" y="262"/>
                </a:cxn>
                <a:cxn ang="0">
                  <a:pos x="55" y="297"/>
                </a:cxn>
                <a:cxn ang="0">
                  <a:pos x="56" y="334"/>
                </a:cxn>
                <a:cxn ang="0">
                  <a:pos x="54" y="438"/>
                </a:cxn>
                <a:cxn ang="0">
                  <a:pos x="51" y="482"/>
                </a:cxn>
                <a:cxn ang="0">
                  <a:pos x="49" y="525"/>
                </a:cxn>
                <a:cxn ang="0">
                  <a:pos x="48" y="567"/>
                </a:cxn>
                <a:cxn ang="0">
                  <a:pos x="48" y="631"/>
                </a:cxn>
                <a:cxn ang="0">
                  <a:pos x="245" y="631"/>
                </a:cxn>
              </a:cxnLst>
              <a:rect l="0" t="0" r="r" b="b"/>
              <a:pathLst>
                <a:path w="245" h="631">
                  <a:moveTo>
                    <a:pt x="245" y="631"/>
                  </a:moveTo>
                  <a:lnTo>
                    <a:pt x="245" y="610"/>
                  </a:lnTo>
                  <a:lnTo>
                    <a:pt x="244" y="585"/>
                  </a:lnTo>
                  <a:lnTo>
                    <a:pt x="241" y="550"/>
                  </a:lnTo>
                  <a:lnTo>
                    <a:pt x="236" y="509"/>
                  </a:lnTo>
                  <a:lnTo>
                    <a:pt x="228" y="461"/>
                  </a:lnTo>
                  <a:lnTo>
                    <a:pt x="218" y="409"/>
                  </a:lnTo>
                  <a:lnTo>
                    <a:pt x="201" y="352"/>
                  </a:lnTo>
                  <a:lnTo>
                    <a:pt x="183" y="298"/>
                  </a:lnTo>
                  <a:lnTo>
                    <a:pt x="163" y="248"/>
                  </a:lnTo>
                  <a:lnTo>
                    <a:pt x="144" y="201"/>
                  </a:lnTo>
                  <a:lnTo>
                    <a:pt x="123" y="158"/>
                  </a:lnTo>
                  <a:lnTo>
                    <a:pt x="99" y="118"/>
                  </a:lnTo>
                  <a:lnTo>
                    <a:pt x="75" y="80"/>
                  </a:lnTo>
                  <a:lnTo>
                    <a:pt x="48" y="44"/>
                  </a:lnTo>
                  <a:lnTo>
                    <a:pt x="19" y="8"/>
                  </a:lnTo>
                  <a:lnTo>
                    <a:pt x="11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15"/>
                  </a:lnTo>
                  <a:lnTo>
                    <a:pt x="13" y="45"/>
                  </a:lnTo>
                  <a:lnTo>
                    <a:pt x="23" y="71"/>
                  </a:lnTo>
                  <a:lnTo>
                    <a:pt x="32" y="106"/>
                  </a:lnTo>
                  <a:lnTo>
                    <a:pt x="41" y="148"/>
                  </a:lnTo>
                  <a:lnTo>
                    <a:pt x="48" y="201"/>
                  </a:lnTo>
                  <a:lnTo>
                    <a:pt x="51" y="230"/>
                  </a:lnTo>
                  <a:lnTo>
                    <a:pt x="53" y="262"/>
                  </a:lnTo>
                  <a:lnTo>
                    <a:pt x="55" y="297"/>
                  </a:lnTo>
                  <a:lnTo>
                    <a:pt x="56" y="334"/>
                  </a:lnTo>
                  <a:lnTo>
                    <a:pt x="54" y="438"/>
                  </a:lnTo>
                  <a:lnTo>
                    <a:pt x="51" y="482"/>
                  </a:lnTo>
                  <a:lnTo>
                    <a:pt x="49" y="525"/>
                  </a:lnTo>
                  <a:lnTo>
                    <a:pt x="48" y="567"/>
                  </a:lnTo>
                  <a:lnTo>
                    <a:pt x="48" y="631"/>
                  </a:lnTo>
                  <a:lnTo>
                    <a:pt x="245" y="6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41" name="Freeform 65">
              <a:extLst>
                <a:ext uri="{FF2B5EF4-FFF2-40B4-BE49-F238E27FC236}">
                  <a16:creationId xmlns:a16="http://schemas.microsoft.com/office/drawing/2014/main" id="{F938AB4E-302A-46B5-9CB1-4C6F494E4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1577"/>
              <a:ext cx="183" cy="184"/>
            </a:xfrm>
            <a:custGeom>
              <a:avLst/>
              <a:gdLst/>
              <a:ahLst/>
              <a:cxnLst>
                <a:cxn ang="0">
                  <a:pos x="364" y="369"/>
                </a:cxn>
                <a:cxn ang="0">
                  <a:pos x="297" y="306"/>
                </a:cxn>
                <a:cxn ang="0">
                  <a:pos x="228" y="240"/>
                </a:cxn>
                <a:cxn ang="0">
                  <a:pos x="188" y="201"/>
                </a:cxn>
                <a:cxn ang="0">
                  <a:pos x="149" y="161"/>
                </a:cxn>
                <a:cxn ang="0">
                  <a:pos x="86" y="94"/>
                </a:cxn>
                <a:cxn ang="0">
                  <a:pos x="50" y="52"/>
                </a:cxn>
                <a:cxn ang="0">
                  <a:pos x="30" y="28"/>
                </a:cxn>
                <a:cxn ang="0">
                  <a:pos x="20" y="14"/>
                </a:cxn>
                <a:cxn ang="0">
                  <a:pos x="16" y="8"/>
                </a:cxn>
                <a:cxn ang="0">
                  <a:pos x="13" y="3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10"/>
                </a:cxn>
                <a:cxn ang="0">
                  <a:pos x="2" y="19"/>
                </a:cxn>
                <a:cxn ang="0">
                  <a:pos x="16" y="64"/>
                </a:cxn>
                <a:cxn ang="0">
                  <a:pos x="45" y="151"/>
                </a:cxn>
                <a:cxn ang="0">
                  <a:pos x="66" y="204"/>
                </a:cxn>
                <a:cxn ang="0">
                  <a:pos x="88" y="259"/>
                </a:cxn>
                <a:cxn ang="0">
                  <a:pos x="114" y="316"/>
                </a:cxn>
                <a:cxn ang="0">
                  <a:pos x="142" y="369"/>
                </a:cxn>
                <a:cxn ang="0">
                  <a:pos x="364" y="369"/>
                </a:cxn>
              </a:cxnLst>
              <a:rect l="0" t="0" r="r" b="b"/>
              <a:pathLst>
                <a:path w="364" h="369">
                  <a:moveTo>
                    <a:pt x="364" y="369"/>
                  </a:moveTo>
                  <a:lnTo>
                    <a:pt x="297" y="306"/>
                  </a:lnTo>
                  <a:lnTo>
                    <a:pt x="228" y="240"/>
                  </a:lnTo>
                  <a:lnTo>
                    <a:pt x="188" y="201"/>
                  </a:lnTo>
                  <a:lnTo>
                    <a:pt x="149" y="161"/>
                  </a:lnTo>
                  <a:lnTo>
                    <a:pt x="86" y="94"/>
                  </a:lnTo>
                  <a:lnTo>
                    <a:pt x="50" y="52"/>
                  </a:lnTo>
                  <a:lnTo>
                    <a:pt x="30" y="28"/>
                  </a:lnTo>
                  <a:lnTo>
                    <a:pt x="20" y="14"/>
                  </a:lnTo>
                  <a:lnTo>
                    <a:pt x="16" y="8"/>
                  </a:lnTo>
                  <a:lnTo>
                    <a:pt x="13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16" y="64"/>
                  </a:lnTo>
                  <a:lnTo>
                    <a:pt x="45" y="151"/>
                  </a:lnTo>
                  <a:lnTo>
                    <a:pt x="66" y="204"/>
                  </a:lnTo>
                  <a:lnTo>
                    <a:pt x="88" y="259"/>
                  </a:lnTo>
                  <a:lnTo>
                    <a:pt x="114" y="316"/>
                  </a:lnTo>
                  <a:lnTo>
                    <a:pt x="142" y="369"/>
                  </a:lnTo>
                  <a:lnTo>
                    <a:pt x="364" y="3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6C9F5714-5203-45C0-AEBC-0BAF6BCE7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" y="1274"/>
              <a:ext cx="292" cy="435"/>
            </a:xfrm>
            <a:custGeom>
              <a:avLst/>
              <a:gdLst/>
              <a:ahLst/>
              <a:cxnLst>
                <a:cxn ang="0">
                  <a:pos x="583" y="475"/>
                </a:cxn>
                <a:cxn ang="0">
                  <a:pos x="573" y="394"/>
                </a:cxn>
                <a:cxn ang="0">
                  <a:pos x="559" y="338"/>
                </a:cxn>
                <a:cxn ang="0">
                  <a:pos x="542" y="283"/>
                </a:cxn>
                <a:cxn ang="0">
                  <a:pos x="517" y="229"/>
                </a:cxn>
                <a:cxn ang="0">
                  <a:pos x="484" y="179"/>
                </a:cxn>
                <a:cxn ang="0">
                  <a:pos x="444" y="131"/>
                </a:cxn>
                <a:cxn ang="0">
                  <a:pos x="361" y="54"/>
                </a:cxn>
                <a:cxn ang="0">
                  <a:pos x="307" y="3"/>
                </a:cxn>
                <a:cxn ang="0">
                  <a:pos x="298" y="0"/>
                </a:cxn>
                <a:cxn ang="0">
                  <a:pos x="295" y="6"/>
                </a:cxn>
                <a:cxn ang="0">
                  <a:pos x="302" y="23"/>
                </a:cxn>
                <a:cxn ang="0">
                  <a:pos x="330" y="79"/>
                </a:cxn>
                <a:cxn ang="0">
                  <a:pos x="356" y="140"/>
                </a:cxn>
                <a:cxn ang="0">
                  <a:pos x="382" y="224"/>
                </a:cxn>
                <a:cxn ang="0">
                  <a:pos x="419" y="383"/>
                </a:cxn>
                <a:cxn ang="0">
                  <a:pos x="466" y="567"/>
                </a:cxn>
                <a:cxn ang="0">
                  <a:pos x="444" y="556"/>
                </a:cxn>
                <a:cxn ang="0">
                  <a:pos x="402" y="491"/>
                </a:cxn>
                <a:cxn ang="0">
                  <a:pos x="377" y="464"/>
                </a:cxn>
                <a:cxn ang="0">
                  <a:pos x="348" y="437"/>
                </a:cxn>
                <a:cxn ang="0">
                  <a:pos x="259" y="377"/>
                </a:cxn>
                <a:cxn ang="0">
                  <a:pos x="162" y="312"/>
                </a:cxn>
                <a:cxn ang="0">
                  <a:pos x="90" y="254"/>
                </a:cxn>
                <a:cxn ang="0">
                  <a:pos x="44" y="207"/>
                </a:cxn>
                <a:cxn ang="0">
                  <a:pos x="21" y="175"/>
                </a:cxn>
                <a:cxn ang="0">
                  <a:pos x="9" y="160"/>
                </a:cxn>
                <a:cxn ang="0">
                  <a:pos x="2" y="157"/>
                </a:cxn>
                <a:cxn ang="0">
                  <a:pos x="0" y="165"/>
                </a:cxn>
                <a:cxn ang="0">
                  <a:pos x="4" y="181"/>
                </a:cxn>
                <a:cxn ang="0">
                  <a:pos x="19" y="225"/>
                </a:cxn>
                <a:cxn ang="0">
                  <a:pos x="57" y="308"/>
                </a:cxn>
                <a:cxn ang="0">
                  <a:pos x="100" y="382"/>
                </a:cxn>
                <a:cxn ang="0">
                  <a:pos x="138" y="434"/>
                </a:cxn>
                <a:cxn ang="0">
                  <a:pos x="183" y="484"/>
                </a:cxn>
                <a:cxn ang="0">
                  <a:pos x="259" y="554"/>
                </a:cxn>
                <a:cxn ang="0">
                  <a:pos x="362" y="642"/>
                </a:cxn>
                <a:cxn ang="0">
                  <a:pos x="453" y="727"/>
                </a:cxn>
                <a:cxn ang="0">
                  <a:pos x="492" y="768"/>
                </a:cxn>
                <a:cxn ang="0">
                  <a:pos x="524" y="809"/>
                </a:cxn>
                <a:cxn ang="0">
                  <a:pos x="549" y="851"/>
                </a:cxn>
                <a:cxn ang="0">
                  <a:pos x="560" y="868"/>
                </a:cxn>
                <a:cxn ang="0">
                  <a:pos x="567" y="870"/>
                </a:cxn>
                <a:cxn ang="0">
                  <a:pos x="572" y="858"/>
                </a:cxn>
                <a:cxn ang="0">
                  <a:pos x="579" y="727"/>
                </a:cxn>
                <a:cxn ang="0">
                  <a:pos x="584" y="582"/>
                </a:cxn>
              </a:cxnLst>
              <a:rect l="0" t="0" r="r" b="b"/>
              <a:pathLst>
                <a:path w="584" h="870">
                  <a:moveTo>
                    <a:pt x="584" y="526"/>
                  </a:moveTo>
                  <a:lnTo>
                    <a:pt x="583" y="475"/>
                  </a:lnTo>
                  <a:lnTo>
                    <a:pt x="578" y="422"/>
                  </a:lnTo>
                  <a:lnTo>
                    <a:pt x="573" y="394"/>
                  </a:lnTo>
                  <a:lnTo>
                    <a:pt x="567" y="365"/>
                  </a:lnTo>
                  <a:lnTo>
                    <a:pt x="559" y="338"/>
                  </a:lnTo>
                  <a:lnTo>
                    <a:pt x="552" y="311"/>
                  </a:lnTo>
                  <a:lnTo>
                    <a:pt x="542" y="283"/>
                  </a:lnTo>
                  <a:lnTo>
                    <a:pt x="530" y="256"/>
                  </a:lnTo>
                  <a:lnTo>
                    <a:pt x="517" y="229"/>
                  </a:lnTo>
                  <a:lnTo>
                    <a:pt x="502" y="204"/>
                  </a:lnTo>
                  <a:lnTo>
                    <a:pt x="484" y="179"/>
                  </a:lnTo>
                  <a:lnTo>
                    <a:pt x="466" y="154"/>
                  </a:lnTo>
                  <a:lnTo>
                    <a:pt x="444" y="131"/>
                  </a:lnTo>
                  <a:lnTo>
                    <a:pt x="421" y="108"/>
                  </a:lnTo>
                  <a:lnTo>
                    <a:pt x="361" y="54"/>
                  </a:lnTo>
                  <a:lnTo>
                    <a:pt x="322" y="16"/>
                  </a:lnTo>
                  <a:lnTo>
                    <a:pt x="307" y="3"/>
                  </a:lnTo>
                  <a:lnTo>
                    <a:pt x="301" y="1"/>
                  </a:lnTo>
                  <a:lnTo>
                    <a:pt x="298" y="0"/>
                  </a:lnTo>
                  <a:lnTo>
                    <a:pt x="295" y="2"/>
                  </a:lnTo>
                  <a:lnTo>
                    <a:pt x="295" y="6"/>
                  </a:lnTo>
                  <a:lnTo>
                    <a:pt x="298" y="14"/>
                  </a:lnTo>
                  <a:lnTo>
                    <a:pt x="302" y="23"/>
                  </a:lnTo>
                  <a:lnTo>
                    <a:pt x="319" y="56"/>
                  </a:lnTo>
                  <a:lnTo>
                    <a:pt x="330" y="79"/>
                  </a:lnTo>
                  <a:lnTo>
                    <a:pt x="343" y="107"/>
                  </a:lnTo>
                  <a:lnTo>
                    <a:pt x="356" y="140"/>
                  </a:lnTo>
                  <a:lnTo>
                    <a:pt x="369" y="179"/>
                  </a:lnTo>
                  <a:lnTo>
                    <a:pt x="382" y="224"/>
                  </a:lnTo>
                  <a:lnTo>
                    <a:pt x="394" y="276"/>
                  </a:lnTo>
                  <a:lnTo>
                    <a:pt x="419" y="383"/>
                  </a:lnTo>
                  <a:lnTo>
                    <a:pt x="442" y="479"/>
                  </a:lnTo>
                  <a:lnTo>
                    <a:pt x="466" y="567"/>
                  </a:lnTo>
                  <a:lnTo>
                    <a:pt x="493" y="649"/>
                  </a:lnTo>
                  <a:lnTo>
                    <a:pt x="444" y="556"/>
                  </a:lnTo>
                  <a:lnTo>
                    <a:pt x="424" y="522"/>
                  </a:lnTo>
                  <a:lnTo>
                    <a:pt x="402" y="491"/>
                  </a:lnTo>
                  <a:lnTo>
                    <a:pt x="390" y="477"/>
                  </a:lnTo>
                  <a:lnTo>
                    <a:pt x="377" y="464"/>
                  </a:lnTo>
                  <a:lnTo>
                    <a:pt x="363" y="451"/>
                  </a:lnTo>
                  <a:lnTo>
                    <a:pt x="348" y="437"/>
                  </a:lnTo>
                  <a:lnTo>
                    <a:pt x="309" y="409"/>
                  </a:lnTo>
                  <a:lnTo>
                    <a:pt x="259" y="377"/>
                  </a:lnTo>
                  <a:lnTo>
                    <a:pt x="206" y="344"/>
                  </a:lnTo>
                  <a:lnTo>
                    <a:pt x="162" y="312"/>
                  </a:lnTo>
                  <a:lnTo>
                    <a:pt x="122" y="282"/>
                  </a:lnTo>
                  <a:lnTo>
                    <a:pt x="90" y="254"/>
                  </a:lnTo>
                  <a:lnTo>
                    <a:pt x="64" y="229"/>
                  </a:lnTo>
                  <a:lnTo>
                    <a:pt x="44" y="207"/>
                  </a:lnTo>
                  <a:lnTo>
                    <a:pt x="30" y="188"/>
                  </a:lnTo>
                  <a:lnTo>
                    <a:pt x="21" y="175"/>
                  </a:lnTo>
                  <a:lnTo>
                    <a:pt x="14" y="166"/>
                  </a:lnTo>
                  <a:lnTo>
                    <a:pt x="9" y="160"/>
                  </a:lnTo>
                  <a:lnTo>
                    <a:pt x="5" y="157"/>
                  </a:lnTo>
                  <a:lnTo>
                    <a:pt x="2" y="157"/>
                  </a:lnTo>
                  <a:lnTo>
                    <a:pt x="0" y="159"/>
                  </a:lnTo>
                  <a:lnTo>
                    <a:pt x="0" y="165"/>
                  </a:lnTo>
                  <a:lnTo>
                    <a:pt x="0" y="171"/>
                  </a:lnTo>
                  <a:lnTo>
                    <a:pt x="4" y="181"/>
                  </a:lnTo>
                  <a:lnTo>
                    <a:pt x="9" y="197"/>
                  </a:lnTo>
                  <a:lnTo>
                    <a:pt x="19" y="225"/>
                  </a:lnTo>
                  <a:lnTo>
                    <a:pt x="35" y="263"/>
                  </a:lnTo>
                  <a:lnTo>
                    <a:pt x="57" y="308"/>
                  </a:lnTo>
                  <a:lnTo>
                    <a:pt x="84" y="357"/>
                  </a:lnTo>
                  <a:lnTo>
                    <a:pt x="100" y="382"/>
                  </a:lnTo>
                  <a:lnTo>
                    <a:pt x="119" y="408"/>
                  </a:lnTo>
                  <a:lnTo>
                    <a:pt x="138" y="434"/>
                  </a:lnTo>
                  <a:lnTo>
                    <a:pt x="159" y="459"/>
                  </a:lnTo>
                  <a:lnTo>
                    <a:pt x="183" y="484"/>
                  </a:lnTo>
                  <a:lnTo>
                    <a:pt x="208" y="509"/>
                  </a:lnTo>
                  <a:lnTo>
                    <a:pt x="259" y="554"/>
                  </a:lnTo>
                  <a:lnTo>
                    <a:pt x="311" y="599"/>
                  </a:lnTo>
                  <a:lnTo>
                    <a:pt x="362" y="642"/>
                  </a:lnTo>
                  <a:lnTo>
                    <a:pt x="408" y="684"/>
                  </a:lnTo>
                  <a:lnTo>
                    <a:pt x="453" y="727"/>
                  </a:lnTo>
                  <a:lnTo>
                    <a:pt x="473" y="747"/>
                  </a:lnTo>
                  <a:lnTo>
                    <a:pt x="492" y="768"/>
                  </a:lnTo>
                  <a:lnTo>
                    <a:pt x="509" y="788"/>
                  </a:lnTo>
                  <a:lnTo>
                    <a:pt x="524" y="809"/>
                  </a:lnTo>
                  <a:lnTo>
                    <a:pt x="538" y="830"/>
                  </a:lnTo>
                  <a:lnTo>
                    <a:pt x="549" y="851"/>
                  </a:lnTo>
                  <a:lnTo>
                    <a:pt x="557" y="864"/>
                  </a:lnTo>
                  <a:lnTo>
                    <a:pt x="560" y="868"/>
                  </a:lnTo>
                  <a:lnTo>
                    <a:pt x="565" y="870"/>
                  </a:lnTo>
                  <a:lnTo>
                    <a:pt x="567" y="870"/>
                  </a:lnTo>
                  <a:lnTo>
                    <a:pt x="570" y="867"/>
                  </a:lnTo>
                  <a:lnTo>
                    <a:pt x="572" y="858"/>
                  </a:lnTo>
                  <a:lnTo>
                    <a:pt x="573" y="845"/>
                  </a:lnTo>
                  <a:lnTo>
                    <a:pt x="579" y="727"/>
                  </a:lnTo>
                  <a:lnTo>
                    <a:pt x="583" y="635"/>
                  </a:lnTo>
                  <a:lnTo>
                    <a:pt x="584" y="582"/>
                  </a:lnTo>
                  <a:lnTo>
                    <a:pt x="584" y="5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43" name="Freeform 67">
              <a:extLst>
                <a:ext uri="{FF2B5EF4-FFF2-40B4-BE49-F238E27FC236}">
                  <a16:creationId xmlns:a16="http://schemas.microsoft.com/office/drawing/2014/main" id="{2D588BD4-49F8-4C22-ACC8-B6B1A4CB2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5" y="1186"/>
              <a:ext cx="258" cy="265"/>
            </a:xfrm>
            <a:custGeom>
              <a:avLst/>
              <a:gdLst/>
              <a:ahLst/>
              <a:cxnLst>
                <a:cxn ang="0">
                  <a:pos x="513" y="503"/>
                </a:cxn>
                <a:cxn ang="0">
                  <a:pos x="500" y="457"/>
                </a:cxn>
                <a:cxn ang="0">
                  <a:pos x="487" y="420"/>
                </a:cxn>
                <a:cxn ang="0">
                  <a:pos x="471" y="376"/>
                </a:cxn>
                <a:cxn ang="0">
                  <a:pos x="448" y="330"/>
                </a:cxn>
                <a:cxn ang="0">
                  <a:pos x="435" y="306"/>
                </a:cxn>
                <a:cxn ang="0">
                  <a:pos x="420" y="282"/>
                </a:cxn>
                <a:cxn ang="0">
                  <a:pos x="402" y="258"/>
                </a:cxn>
                <a:cxn ang="0">
                  <a:pos x="385" y="236"/>
                </a:cxn>
                <a:cxn ang="0">
                  <a:pos x="363" y="215"/>
                </a:cxn>
                <a:cxn ang="0">
                  <a:pos x="341" y="193"/>
                </a:cxn>
                <a:cxn ang="0">
                  <a:pos x="319" y="174"/>
                </a:cxn>
                <a:cxn ang="0">
                  <a:pos x="295" y="156"/>
                </a:cxn>
                <a:cxn ang="0">
                  <a:pos x="246" y="121"/>
                </a:cxn>
                <a:cxn ang="0">
                  <a:pos x="198" y="93"/>
                </a:cxn>
                <a:cxn ang="0">
                  <a:pos x="153" y="68"/>
                </a:cxn>
                <a:cxn ang="0">
                  <a:pos x="111" y="46"/>
                </a:cxn>
                <a:cxn ang="0">
                  <a:pos x="76" y="29"/>
                </a:cxn>
                <a:cxn ang="0">
                  <a:pos x="30" y="8"/>
                </a:cxn>
                <a:cxn ang="0">
                  <a:pos x="18" y="3"/>
                </a:cxn>
                <a:cxn ang="0">
                  <a:pos x="9" y="1"/>
                </a:cxn>
                <a:cxn ang="0">
                  <a:pos x="4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2" y="9"/>
                </a:cxn>
                <a:cxn ang="0">
                  <a:pos x="7" y="16"/>
                </a:cxn>
                <a:cxn ang="0">
                  <a:pos x="14" y="22"/>
                </a:cxn>
                <a:cxn ang="0">
                  <a:pos x="41" y="52"/>
                </a:cxn>
                <a:cxn ang="0">
                  <a:pos x="83" y="104"/>
                </a:cxn>
                <a:cxn ang="0">
                  <a:pos x="107" y="136"/>
                </a:cxn>
                <a:cxn ang="0">
                  <a:pos x="133" y="171"/>
                </a:cxn>
                <a:cxn ang="0">
                  <a:pos x="159" y="208"/>
                </a:cxn>
                <a:cxn ang="0">
                  <a:pos x="184" y="247"/>
                </a:cxn>
                <a:cxn ang="0">
                  <a:pos x="208" y="283"/>
                </a:cxn>
                <a:cxn ang="0">
                  <a:pos x="231" y="316"/>
                </a:cxn>
                <a:cxn ang="0">
                  <a:pos x="251" y="342"/>
                </a:cxn>
                <a:cxn ang="0">
                  <a:pos x="272" y="365"/>
                </a:cxn>
                <a:cxn ang="0">
                  <a:pos x="294" y="384"/>
                </a:cxn>
                <a:cxn ang="0">
                  <a:pos x="315" y="401"/>
                </a:cxn>
                <a:cxn ang="0">
                  <a:pos x="338" y="415"/>
                </a:cxn>
                <a:cxn ang="0">
                  <a:pos x="363" y="430"/>
                </a:cxn>
                <a:cxn ang="0">
                  <a:pos x="412" y="454"/>
                </a:cxn>
                <a:cxn ang="0">
                  <a:pos x="451" y="478"/>
                </a:cxn>
                <a:cxn ang="0">
                  <a:pos x="479" y="500"/>
                </a:cxn>
                <a:cxn ang="0">
                  <a:pos x="489" y="509"/>
                </a:cxn>
                <a:cxn ang="0">
                  <a:pos x="497" y="517"/>
                </a:cxn>
                <a:cxn ang="0">
                  <a:pos x="502" y="524"/>
                </a:cxn>
                <a:cxn ang="0">
                  <a:pos x="506" y="528"/>
                </a:cxn>
                <a:cxn ang="0">
                  <a:pos x="511" y="530"/>
                </a:cxn>
                <a:cxn ang="0">
                  <a:pos x="514" y="529"/>
                </a:cxn>
                <a:cxn ang="0">
                  <a:pos x="515" y="526"/>
                </a:cxn>
                <a:cxn ang="0">
                  <a:pos x="516" y="521"/>
                </a:cxn>
                <a:cxn ang="0">
                  <a:pos x="515" y="513"/>
                </a:cxn>
                <a:cxn ang="0">
                  <a:pos x="513" y="503"/>
                </a:cxn>
              </a:cxnLst>
              <a:rect l="0" t="0" r="r" b="b"/>
              <a:pathLst>
                <a:path w="516" h="530">
                  <a:moveTo>
                    <a:pt x="513" y="503"/>
                  </a:moveTo>
                  <a:lnTo>
                    <a:pt x="500" y="457"/>
                  </a:lnTo>
                  <a:lnTo>
                    <a:pt x="487" y="420"/>
                  </a:lnTo>
                  <a:lnTo>
                    <a:pt x="471" y="376"/>
                  </a:lnTo>
                  <a:lnTo>
                    <a:pt x="448" y="330"/>
                  </a:lnTo>
                  <a:lnTo>
                    <a:pt x="435" y="306"/>
                  </a:lnTo>
                  <a:lnTo>
                    <a:pt x="420" y="282"/>
                  </a:lnTo>
                  <a:lnTo>
                    <a:pt x="402" y="258"/>
                  </a:lnTo>
                  <a:lnTo>
                    <a:pt x="385" y="236"/>
                  </a:lnTo>
                  <a:lnTo>
                    <a:pt x="363" y="215"/>
                  </a:lnTo>
                  <a:lnTo>
                    <a:pt x="341" y="193"/>
                  </a:lnTo>
                  <a:lnTo>
                    <a:pt x="319" y="174"/>
                  </a:lnTo>
                  <a:lnTo>
                    <a:pt x="295" y="156"/>
                  </a:lnTo>
                  <a:lnTo>
                    <a:pt x="246" y="121"/>
                  </a:lnTo>
                  <a:lnTo>
                    <a:pt x="198" y="93"/>
                  </a:lnTo>
                  <a:lnTo>
                    <a:pt x="153" y="68"/>
                  </a:lnTo>
                  <a:lnTo>
                    <a:pt x="111" y="46"/>
                  </a:lnTo>
                  <a:lnTo>
                    <a:pt x="76" y="29"/>
                  </a:lnTo>
                  <a:lnTo>
                    <a:pt x="30" y="8"/>
                  </a:lnTo>
                  <a:lnTo>
                    <a:pt x="18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2" y="9"/>
                  </a:lnTo>
                  <a:lnTo>
                    <a:pt x="7" y="16"/>
                  </a:lnTo>
                  <a:lnTo>
                    <a:pt x="14" y="22"/>
                  </a:lnTo>
                  <a:lnTo>
                    <a:pt x="41" y="52"/>
                  </a:lnTo>
                  <a:lnTo>
                    <a:pt x="83" y="104"/>
                  </a:lnTo>
                  <a:lnTo>
                    <a:pt x="107" y="136"/>
                  </a:lnTo>
                  <a:lnTo>
                    <a:pt x="133" y="171"/>
                  </a:lnTo>
                  <a:lnTo>
                    <a:pt x="159" y="208"/>
                  </a:lnTo>
                  <a:lnTo>
                    <a:pt x="184" y="247"/>
                  </a:lnTo>
                  <a:lnTo>
                    <a:pt x="208" y="283"/>
                  </a:lnTo>
                  <a:lnTo>
                    <a:pt x="231" y="316"/>
                  </a:lnTo>
                  <a:lnTo>
                    <a:pt x="251" y="342"/>
                  </a:lnTo>
                  <a:lnTo>
                    <a:pt x="272" y="365"/>
                  </a:lnTo>
                  <a:lnTo>
                    <a:pt x="294" y="384"/>
                  </a:lnTo>
                  <a:lnTo>
                    <a:pt x="315" y="401"/>
                  </a:lnTo>
                  <a:lnTo>
                    <a:pt x="338" y="415"/>
                  </a:lnTo>
                  <a:lnTo>
                    <a:pt x="363" y="430"/>
                  </a:lnTo>
                  <a:lnTo>
                    <a:pt x="412" y="454"/>
                  </a:lnTo>
                  <a:lnTo>
                    <a:pt x="451" y="478"/>
                  </a:lnTo>
                  <a:lnTo>
                    <a:pt x="479" y="500"/>
                  </a:lnTo>
                  <a:lnTo>
                    <a:pt x="489" y="509"/>
                  </a:lnTo>
                  <a:lnTo>
                    <a:pt x="497" y="517"/>
                  </a:lnTo>
                  <a:lnTo>
                    <a:pt x="502" y="524"/>
                  </a:lnTo>
                  <a:lnTo>
                    <a:pt x="506" y="528"/>
                  </a:lnTo>
                  <a:lnTo>
                    <a:pt x="511" y="530"/>
                  </a:lnTo>
                  <a:lnTo>
                    <a:pt x="514" y="529"/>
                  </a:lnTo>
                  <a:lnTo>
                    <a:pt x="515" y="526"/>
                  </a:lnTo>
                  <a:lnTo>
                    <a:pt x="516" y="521"/>
                  </a:lnTo>
                  <a:lnTo>
                    <a:pt x="515" y="513"/>
                  </a:lnTo>
                  <a:lnTo>
                    <a:pt x="513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44" name="Freeform 68">
              <a:extLst>
                <a:ext uri="{FF2B5EF4-FFF2-40B4-BE49-F238E27FC236}">
                  <a16:creationId xmlns:a16="http://schemas.microsoft.com/office/drawing/2014/main" id="{32FB1AF1-2E54-4207-AF64-E48EAE9E2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" y="2065"/>
              <a:ext cx="437" cy="390"/>
            </a:xfrm>
            <a:custGeom>
              <a:avLst/>
              <a:gdLst/>
              <a:ahLst/>
              <a:cxnLst>
                <a:cxn ang="0">
                  <a:pos x="570" y="45"/>
                </a:cxn>
                <a:cxn ang="0">
                  <a:pos x="610" y="54"/>
                </a:cxn>
                <a:cxn ang="0">
                  <a:pos x="628" y="70"/>
                </a:cxn>
                <a:cxn ang="0">
                  <a:pos x="676" y="146"/>
                </a:cxn>
                <a:cxn ang="0">
                  <a:pos x="695" y="189"/>
                </a:cxn>
                <a:cxn ang="0">
                  <a:pos x="700" y="247"/>
                </a:cxn>
                <a:cxn ang="0">
                  <a:pos x="690" y="263"/>
                </a:cxn>
                <a:cxn ang="0">
                  <a:pos x="699" y="288"/>
                </a:cxn>
                <a:cxn ang="0">
                  <a:pos x="724" y="325"/>
                </a:cxn>
                <a:cxn ang="0">
                  <a:pos x="731" y="352"/>
                </a:cxn>
                <a:cxn ang="0">
                  <a:pos x="730" y="477"/>
                </a:cxn>
                <a:cxn ang="0">
                  <a:pos x="720" y="497"/>
                </a:cxn>
                <a:cxn ang="0">
                  <a:pos x="773" y="533"/>
                </a:cxn>
                <a:cxn ang="0">
                  <a:pos x="787" y="547"/>
                </a:cxn>
                <a:cxn ang="0">
                  <a:pos x="821" y="571"/>
                </a:cxn>
                <a:cxn ang="0">
                  <a:pos x="860" y="658"/>
                </a:cxn>
                <a:cxn ang="0">
                  <a:pos x="864" y="704"/>
                </a:cxn>
                <a:cxn ang="0">
                  <a:pos x="872" y="711"/>
                </a:cxn>
                <a:cxn ang="0">
                  <a:pos x="837" y="746"/>
                </a:cxn>
                <a:cxn ang="0">
                  <a:pos x="771" y="751"/>
                </a:cxn>
                <a:cxn ang="0">
                  <a:pos x="730" y="768"/>
                </a:cxn>
                <a:cxn ang="0">
                  <a:pos x="689" y="780"/>
                </a:cxn>
                <a:cxn ang="0">
                  <a:pos x="634" y="762"/>
                </a:cxn>
                <a:cxn ang="0">
                  <a:pos x="595" y="720"/>
                </a:cxn>
                <a:cxn ang="0">
                  <a:pos x="552" y="697"/>
                </a:cxn>
                <a:cxn ang="0">
                  <a:pos x="549" y="697"/>
                </a:cxn>
                <a:cxn ang="0">
                  <a:pos x="540" y="705"/>
                </a:cxn>
                <a:cxn ang="0">
                  <a:pos x="496" y="705"/>
                </a:cxn>
                <a:cxn ang="0">
                  <a:pos x="473" y="712"/>
                </a:cxn>
                <a:cxn ang="0">
                  <a:pos x="469" y="719"/>
                </a:cxn>
                <a:cxn ang="0">
                  <a:pos x="355" y="631"/>
                </a:cxn>
                <a:cxn ang="0">
                  <a:pos x="345" y="587"/>
                </a:cxn>
                <a:cxn ang="0">
                  <a:pos x="253" y="534"/>
                </a:cxn>
                <a:cxn ang="0">
                  <a:pos x="217" y="502"/>
                </a:cxn>
                <a:cxn ang="0">
                  <a:pos x="178" y="490"/>
                </a:cxn>
                <a:cxn ang="0">
                  <a:pos x="154" y="454"/>
                </a:cxn>
                <a:cxn ang="0">
                  <a:pos x="106" y="452"/>
                </a:cxn>
                <a:cxn ang="0">
                  <a:pos x="41" y="414"/>
                </a:cxn>
                <a:cxn ang="0">
                  <a:pos x="37" y="400"/>
                </a:cxn>
                <a:cxn ang="0">
                  <a:pos x="10" y="389"/>
                </a:cxn>
                <a:cxn ang="0">
                  <a:pos x="2" y="298"/>
                </a:cxn>
                <a:cxn ang="0">
                  <a:pos x="45" y="275"/>
                </a:cxn>
                <a:cxn ang="0">
                  <a:pos x="82" y="265"/>
                </a:cxn>
                <a:cxn ang="0">
                  <a:pos x="115" y="264"/>
                </a:cxn>
                <a:cxn ang="0">
                  <a:pos x="195" y="249"/>
                </a:cxn>
                <a:cxn ang="0">
                  <a:pos x="221" y="261"/>
                </a:cxn>
                <a:cxn ang="0">
                  <a:pos x="247" y="254"/>
                </a:cxn>
                <a:cxn ang="0">
                  <a:pos x="262" y="252"/>
                </a:cxn>
                <a:cxn ang="0">
                  <a:pos x="302" y="247"/>
                </a:cxn>
                <a:cxn ang="0">
                  <a:pos x="353" y="234"/>
                </a:cxn>
                <a:cxn ang="0">
                  <a:pos x="367" y="151"/>
                </a:cxn>
                <a:cxn ang="0">
                  <a:pos x="443" y="16"/>
                </a:cxn>
                <a:cxn ang="0">
                  <a:pos x="449" y="24"/>
                </a:cxn>
                <a:cxn ang="0">
                  <a:pos x="448" y="18"/>
                </a:cxn>
                <a:cxn ang="0">
                  <a:pos x="493" y="13"/>
                </a:cxn>
              </a:cxnLst>
              <a:rect l="0" t="0" r="r" b="b"/>
              <a:pathLst>
                <a:path w="873" h="780">
                  <a:moveTo>
                    <a:pt x="495" y="0"/>
                  </a:moveTo>
                  <a:lnTo>
                    <a:pt x="570" y="40"/>
                  </a:lnTo>
                  <a:lnTo>
                    <a:pt x="567" y="43"/>
                  </a:lnTo>
                  <a:lnTo>
                    <a:pt x="570" y="45"/>
                  </a:lnTo>
                  <a:lnTo>
                    <a:pt x="580" y="48"/>
                  </a:lnTo>
                  <a:lnTo>
                    <a:pt x="601" y="51"/>
                  </a:lnTo>
                  <a:lnTo>
                    <a:pt x="605" y="52"/>
                  </a:lnTo>
                  <a:lnTo>
                    <a:pt x="610" y="54"/>
                  </a:lnTo>
                  <a:lnTo>
                    <a:pt x="616" y="62"/>
                  </a:lnTo>
                  <a:lnTo>
                    <a:pt x="620" y="66"/>
                  </a:lnTo>
                  <a:lnTo>
                    <a:pt x="624" y="69"/>
                  </a:lnTo>
                  <a:lnTo>
                    <a:pt x="628" y="70"/>
                  </a:lnTo>
                  <a:lnTo>
                    <a:pt x="635" y="69"/>
                  </a:lnTo>
                  <a:lnTo>
                    <a:pt x="672" y="103"/>
                  </a:lnTo>
                  <a:lnTo>
                    <a:pt x="672" y="125"/>
                  </a:lnTo>
                  <a:lnTo>
                    <a:pt x="676" y="146"/>
                  </a:lnTo>
                  <a:lnTo>
                    <a:pt x="685" y="166"/>
                  </a:lnTo>
                  <a:lnTo>
                    <a:pt x="689" y="174"/>
                  </a:lnTo>
                  <a:lnTo>
                    <a:pt x="695" y="183"/>
                  </a:lnTo>
                  <a:lnTo>
                    <a:pt x="695" y="189"/>
                  </a:lnTo>
                  <a:lnTo>
                    <a:pt x="698" y="196"/>
                  </a:lnTo>
                  <a:lnTo>
                    <a:pt x="706" y="205"/>
                  </a:lnTo>
                  <a:lnTo>
                    <a:pt x="711" y="249"/>
                  </a:lnTo>
                  <a:lnTo>
                    <a:pt x="700" y="247"/>
                  </a:lnTo>
                  <a:lnTo>
                    <a:pt x="688" y="246"/>
                  </a:lnTo>
                  <a:lnTo>
                    <a:pt x="686" y="249"/>
                  </a:lnTo>
                  <a:lnTo>
                    <a:pt x="686" y="253"/>
                  </a:lnTo>
                  <a:lnTo>
                    <a:pt x="690" y="263"/>
                  </a:lnTo>
                  <a:lnTo>
                    <a:pt x="695" y="275"/>
                  </a:lnTo>
                  <a:lnTo>
                    <a:pt x="695" y="280"/>
                  </a:lnTo>
                  <a:lnTo>
                    <a:pt x="695" y="286"/>
                  </a:lnTo>
                  <a:lnTo>
                    <a:pt x="699" y="288"/>
                  </a:lnTo>
                  <a:lnTo>
                    <a:pt x="707" y="295"/>
                  </a:lnTo>
                  <a:lnTo>
                    <a:pt x="719" y="308"/>
                  </a:lnTo>
                  <a:lnTo>
                    <a:pt x="720" y="316"/>
                  </a:lnTo>
                  <a:lnTo>
                    <a:pt x="724" y="325"/>
                  </a:lnTo>
                  <a:lnTo>
                    <a:pt x="727" y="336"/>
                  </a:lnTo>
                  <a:lnTo>
                    <a:pt x="728" y="344"/>
                  </a:lnTo>
                  <a:lnTo>
                    <a:pt x="729" y="349"/>
                  </a:lnTo>
                  <a:lnTo>
                    <a:pt x="731" y="352"/>
                  </a:lnTo>
                  <a:lnTo>
                    <a:pt x="735" y="354"/>
                  </a:lnTo>
                  <a:lnTo>
                    <a:pt x="739" y="358"/>
                  </a:lnTo>
                  <a:lnTo>
                    <a:pt x="739" y="468"/>
                  </a:lnTo>
                  <a:lnTo>
                    <a:pt x="730" y="477"/>
                  </a:lnTo>
                  <a:lnTo>
                    <a:pt x="724" y="484"/>
                  </a:lnTo>
                  <a:lnTo>
                    <a:pt x="720" y="489"/>
                  </a:lnTo>
                  <a:lnTo>
                    <a:pt x="720" y="493"/>
                  </a:lnTo>
                  <a:lnTo>
                    <a:pt x="720" y="497"/>
                  </a:lnTo>
                  <a:lnTo>
                    <a:pt x="722" y="504"/>
                  </a:lnTo>
                  <a:lnTo>
                    <a:pt x="754" y="518"/>
                  </a:lnTo>
                  <a:lnTo>
                    <a:pt x="760" y="521"/>
                  </a:lnTo>
                  <a:lnTo>
                    <a:pt x="773" y="533"/>
                  </a:lnTo>
                  <a:lnTo>
                    <a:pt x="778" y="539"/>
                  </a:lnTo>
                  <a:lnTo>
                    <a:pt x="781" y="542"/>
                  </a:lnTo>
                  <a:lnTo>
                    <a:pt x="781" y="544"/>
                  </a:lnTo>
                  <a:lnTo>
                    <a:pt x="787" y="547"/>
                  </a:lnTo>
                  <a:lnTo>
                    <a:pt x="811" y="553"/>
                  </a:lnTo>
                  <a:lnTo>
                    <a:pt x="811" y="558"/>
                  </a:lnTo>
                  <a:lnTo>
                    <a:pt x="814" y="561"/>
                  </a:lnTo>
                  <a:lnTo>
                    <a:pt x="821" y="571"/>
                  </a:lnTo>
                  <a:lnTo>
                    <a:pt x="847" y="631"/>
                  </a:lnTo>
                  <a:lnTo>
                    <a:pt x="873" y="653"/>
                  </a:lnTo>
                  <a:lnTo>
                    <a:pt x="865" y="655"/>
                  </a:lnTo>
                  <a:lnTo>
                    <a:pt x="860" y="658"/>
                  </a:lnTo>
                  <a:lnTo>
                    <a:pt x="858" y="662"/>
                  </a:lnTo>
                  <a:lnTo>
                    <a:pt x="857" y="669"/>
                  </a:lnTo>
                  <a:lnTo>
                    <a:pt x="860" y="685"/>
                  </a:lnTo>
                  <a:lnTo>
                    <a:pt x="864" y="704"/>
                  </a:lnTo>
                  <a:lnTo>
                    <a:pt x="869" y="705"/>
                  </a:lnTo>
                  <a:lnTo>
                    <a:pt x="872" y="706"/>
                  </a:lnTo>
                  <a:lnTo>
                    <a:pt x="873" y="708"/>
                  </a:lnTo>
                  <a:lnTo>
                    <a:pt x="872" y="711"/>
                  </a:lnTo>
                  <a:lnTo>
                    <a:pt x="860" y="733"/>
                  </a:lnTo>
                  <a:lnTo>
                    <a:pt x="853" y="738"/>
                  </a:lnTo>
                  <a:lnTo>
                    <a:pt x="845" y="744"/>
                  </a:lnTo>
                  <a:lnTo>
                    <a:pt x="837" y="746"/>
                  </a:lnTo>
                  <a:lnTo>
                    <a:pt x="828" y="748"/>
                  </a:lnTo>
                  <a:lnTo>
                    <a:pt x="809" y="750"/>
                  </a:lnTo>
                  <a:lnTo>
                    <a:pt x="790" y="750"/>
                  </a:lnTo>
                  <a:lnTo>
                    <a:pt x="771" y="751"/>
                  </a:lnTo>
                  <a:lnTo>
                    <a:pt x="753" y="755"/>
                  </a:lnTo>
                  <a:lnTo>
                    <a:pt x="745" y="757"/>
                  </a:lnTo>
                  <a:lnTo>
                    <a:pt x="738" y="762"/>
                  </a:lnTo>
                  <a:lnTo>
                    <a:pt x="730" y="768"/>
                  </a:lnTo>
                  <a:lnTo>
                    <a:pt x="724" y="775"/>
                  </a:lnTo>
                  <a:lnTo>
                    <a:pt x="713" y="779"/>
                  </a:lnTo>
                  <a:lnTo>
                    <a:pt x="701" y="780"/>
                  </a:lnTo>
                  <a:lnTo>
                    <a:pt x="689" y="780"/>
                  </a:lnTo>
                  <a:lnTo>
                    <a:pt x="677" y="779"/>
                  </a:lnTo>
                  <a:lnTo>
                    <a:pt x="665" y="776"/>
                  </a:lnTo>
                  <a:lnTo>
                    <a:pt x="654" y="773"/>
                  </a:lnTo>
                  <a:lnTo>
                    <a:pt x="634" y="762"/>
                  </a:lnTo>
                  <a:lnTo>
                    <a:pt x="628" y="760"/>
                  </a:lnTo>
                  <a:lnTo>
                    <a:pt x="624" y="755"/>
                  </a:lnTo>
                  <a:lnTo>
                    <a:pt x="610" y="741"/>
                  </a:lnTo>
                  <a:lnTo>
                    <a:pt x="595" y="720"/>
                  </a:lnTo>
                  <a:lnTo>
                    <a:pt x="591" y="720"/>
                  </a:lnTo>
                  <a:lnTo>
                    <a:pt x="586" y="718"/>
                  </a:lnTo>
                  <a:lnTo>
                    <a:pt x="567" y="708"/>
                  </a:lnTo>
                  <a:lnTo>
                    <a:pt x="552" y="697"/>
                  </a:lnTo>
                  <a:lnTo>
                    <a:pt x="549" y="694"/>
                  </a:lnTo>
                  <a:lnTo>
                    <a:pt x="552" y="694"/>
                  </a:lnTo>
                  <a:lnTo>
                    <a:pt x="549" y="695"/>
                  </a:lnTo>
                  <a:lnTo>
                    <a:pt x="549" y="697"/>
                  </a:lnTo>
                  <a:lnTo>
                    <a:pt x="549" y="700"/>
                  </a:lnTo>
                  <a:lnTo>
                    <a:pt x="549" y="705"/>
                  </a:lnTo>
                  <a:lnTo>
                    <a:pt x="547" y="708"/>
                  </a:lnTo>
                  <a:lnTo>
                    <a:pt x="540" y="705"/>
                  </a:lnTo>
                  <a:lnTo>
                    <a:pt x="533" y="701"/>
                  </a:lnTo>
                  <a:lnTo>
                    <a:pt x="513" y="694"/>
                  </a:lnTo>
                  <a:lnTo>
                    <a:pt x="503" y="699"/>
                  </a:lnTo>
                  <a:lnTo>
                    <a:pt x="496" y="705"/>
                  </a:lnTo>
                  <a:lnTo>
                    <a:pt x="487" y="709"/>
                  </a:lnTo>
                  <a:lnTo>
                    <a:pt x="481" y="710"/>
                  </a:lnTo>
                  <a:lnTo>
                    <a:pt x="475" y="711"/>
                  </a:lnTo>
                  <a:lnTo>
                    <a:pt x="473" y="712"/>
                  </a:lnTo>
                  <a:lnTo>
                    <a:pt x="473" y="714"/>
                  </a:lnTo>
                  <a:lnTo>
                    <a:pt x="472" y="719"/>
                  </a:lnTo>
                  <a:lnTo>
                    <a:pt x="471" y="720"/>
                  </a:lnTo>
                  <a:lnTo>
                    <a:pt x="469" y="719"/>
                  </a:lnTo>
                  <a:lnTo>
                    <a:pt x="459" y="706"/>
                  </a:lnTo>
                  <a:lnTo>
                    <a:pt x="432" y="673"/>
                  </a:lnTo>
                  <a:lnTo>
                    <a:pt x="384" y="666"/>
                  </a:lnTo>
                  <a:lnTo>
                    <a:pt x="355" y="631"/>
                  </a:lnTo>
                  <a:lnTo>
                    <a:pt x="355" y="598"/>
                  </a:lnTo>
                  <a:lnTo>
                    <a:pt x="351" y="593"/>
                  </a:lnTo>
                  <a:lnTo>
                    <a:pt x="348" y="590"/>
                  </a:lnTo>
                  <a:lnTo>
                    <a:pt x="345" y="587"/>
                  </a:lnTo>
                  <a:lnTo>
                    <a:pt x="297" y="603"/>
                  </a:lnTo>
                  <a:lnTo>
                    <a:pt x="259" y="553"/>
                  </a:lnTo>
                  <a:lnTo>
                    <a:pt x="257" y="543"/>
                  </a:lnTo>
                  <a:lnTo>
                    <a:pt x="253" y="534"/>
                  </a:lnTo>
                  <a:lnTo>
                    <a:pt x="247" y="527"/>
                  </a:lnTo>
                  <a:lnTo>
                    <a:pt x="240" y="521"/>
                  </a:lnTo>
                  <a:lnTo>
                    <a:pt x="223" y="508"/>
                  </a:lnTo>
                  <a:lnTo>
                    <a:pt x="217" y="502"/>
                  </a:lnTo>
                  <a:lnTo>
                    <a:pt x="210" y="494"/>
                  </a:lnTo>
                  <a:lnTo>
                    <a:pt x="192" y="493"/>
                  </a:lnTo>
                  <a:lnTo>
                    <a:pt x="183" y="491"/>
                  </a:lnTo>
                  <a:lnTo>
                    <a:pt x="178" y="490"/>
                  </a:lnTo>
                  <a:lnTo>
                    <a:pt x="171" y="482"/>
                  </a:lnTo>
                  <a:lnTo>
                    <a:pt x="166" y="463"/>
                  </a:lnTo>
                  <a:lnTo>
                    <a:pt x="160" y="458"/>
                  </a:lnTo>
                  <a:lnTo>
                    <a:pt x="154" y="454"/>
                  </a:lnTo>
                  <a:lnTo>
                    <a:pt x="141" y="457"/>
                  </a:lnTo>
                  <a:lnTo>
                    <a:pt x="129" y="457"/>
                  </a:lnTo>
                  <a:lnTo>
                    <a:pt x="118" y="456"/>
                  </a:lnTo>
                  <a:lnTo>
                    <a:pt x="106" y="452"/>
                  </a:lnTo>
                  <a:lnTo>
                    <a:pt x="93" y="441"/>
                  </a:lnTo>
                  <a:lnTo>
                    <a:pt x="82" y="429"/>
                  </a:lnTo>
                  <a:lnTo>
                    <a:pt x="46" y="416"/>
                  </a:lnTo>
                  <a:lnTo>
                    <a:pt x="41" y="414"/>
                  </a:lnTo>
                  <a:lnTo>
                    <a:pt x="40" y="411"/>
                  </a:lnTo>
                  <a:lnTo>
                    <a:pt x="40" y="405"/>
                  </a:lnTo>
                  <a:lnTo>
                    <a:pt x="40" y="403"/>
                  </a:lnTo>
                  <a:lnTo>
                    <a:pt x="37" y="400"/>
                  </a:lnTo>
                  <a:lnTo>
                    <a:pt x="32" y="400"/>
                  </a:lnTo>
                  <a:lnTo>
                    <a:pt x="23" y="399"/>
                  </a:lnTo>
                  <a:lnTo>
                    <a:pt x="16" y="394"/>
                  </a:lnTo>
                  <a:lnTo>
                    <a:pt x="10" y="389"/>
                  </a:lnTo>
                  <a:lnTo>
                    <a:pt x="4" y="382"/>
                  </a:lnTo>
                  <a:lnTo>
                    <a:pt x="0" y="374"/>
                  </a:lnTo>
                  <a:lnTo>
                    <a:pt x="0" y="303"/>
                  </a:lnTo>
                  <a:lnTo>
                    <a:pt x="2" y="298"/>
                  </a:lnTo>
                  <a:lnTo>
                    <a:pt x="6" y="292"/>
                  </a:lnTo>
                  <a:lnTo>
                    <a:pt x="11" y="288"/>
                  </a:lnTo>
                  <a:lnTo>
                    <a:pt x="18" y="286"/>
                  </a:lnTo>
                  <a:lnTo>
                    <a:pt x="45" y="275"/>
                  </a:lnTo>
                  <a:lnTo>
                    <a:pt x="74" y="264"/>
                  </a:lnTo>
                  <a:lnTo>
                    <a:pt x="76" y="262"/>
                  </a:lnTo>
                  <a:lnTo>
                    <a:pt x="78" y="262"/>
                  </a:lnTo>
                  <a:lnTo>
                    <a:pt x="82" y="265"/>
                  </a:lnTo>
                  <a:lnTo>
                    <a:pt x="89" y="270"/>
                  </a:lnTo>
                  <a:lnTo>
                    <a:pt x="91" y="272"/>
                  </a:lnTo>
                  <a:lnTo>
                    <a:pt x="95" y="273"/>
                  </a:lnTo>
                  <a:lnTo>
                    <a:pt x="115" y="264"/>
                  </a:lnTo>
                  <a:lnTo>
                    <a:pt x="133" y="242"/>
                  </a:lnTo>
                  <a:lnTo>
                    <a:pt x="191" y="242"/>
                  </a:lnTo>
                  <a:lnTo>
                    <a:pt x="194" y="244"/>
                  </a:lnTo>
                  <a:lnTo>
                    <a:pt x="195" y="249"/>
                  </a:lnTo>
                  <a:lnTo>
                    <a:pt x="196" y="253"/>
                  </a:lnTo>
                  <a:lnTo>
                    <a:pt x="197" y="257"/>
                  </a:lnTo>
                  <a:lnTo>
                    <a:pt x="205" y="260"/>
                  </a:lnTo>
                  <a:lnTo>
                    <a:pt x="221" y="261"/>
                  </a:lnTo>
                  <a:lnTo>
                    <a:pt x="244" y="264"/>
                  </a:lnTo>
                  <a:lnTo>
                    <a:pt x="245" y="262"/>
                  </a:lnTo>
                  <a:lnTo>
                    <a:pt x="246" y="259"/>
                  </a:lnTo>
                  <a:lnTo>
                    <a:pt x="247" y="254"/>
                  </a:lnTo>
                  <a:lnTo>
                    <a:pt x="248" y="253"/>
                  </a:lnTo>
                  <a:lnTo>
                    <a:pt x="252" y="252"/>
                  </a:lnTo>
                  <a:lnTo>
                    <a:pt x="256" y="253"/>
                  </a:lnTo>
                  <a:lnTo>
                    <a:pt x="262" y="252"/>
                  </a:lnTo>
                  <a:lnTo>
                    <a:pt x="270" y="251"/>
                  </a:lnTo>
                  <a:lnTo>
                    <a:pt x="277" y="251"/>
                  </a:lnTo>
                  <a:lnTo>
                    <a:pt x="288" y="249"/>
                  </a:lnTo>
                  <a:lnTo>
                    <a:pt x="302" y="247"/>
                  </a:lnTo>
                  <a:lnTo>
                    <a:pt x="323" y="244"/>
                  </a:lnTo>
                  <a:lnTo>
                    <a:pt x="334" y="242"/>
                  </a:lnTo>
                  <a:lnTo>
                    <a:pt x="344" y="239"/>
                  </a:lnTo>
                  <a:lnTo>
                    <a:pt x="353" y="234"/>
                  </a:lnTo>
                  <a:lnTo>
                    <a:pt x="362" y="224"/>
                  </a:lnTo>
                  <a:lnTo>
                    <a:pt x="360" y="161"/>
                  </a:lnTo>
                  <a:lnTo>
                    <a:pt x="362" y="158"/>
                  </a:lnTo>
                  <a:lnTo>
                    <a:pt x="367" y="151"/>
                  </a:lnTo>
                  <a:lnTo>
                    <a:pt x="373" y="140"/>
                  </a:lnTo>
                  <a:lnTo>
                    <a:pt x="380" y="95"/>
                  </a:lnTo>
                  <a:lnTo>
                    <a:pt x="425" y="31"/>
                  </a:lnTo>
                  <a:lnTo>
                    <a:pt x="443" y="16"/>
                  </a:lnTo>
                  <a:lnTo>
                    <a:pt x="446" y="13"/>
                  </a:lnTo>
                  <a:lnTo>
                    <a:pt x="445" y="16"/>
                  </a:lnTo>
                  <a:lnTo>
                    <a:pt x="446" y="20"/>
                  </a:lnTo>
                  <a:lnTo>
                    <a:pt x="449" y="24"/>
                  </a:lnTo>
                  <a:lnTo>
                    <a:pt x="446" y="23"/>
                  </a:lnTo>
                  <a:lnTo>
                    <a:pt x="445" y="21"/>
                  </a:lnTo>
                  <a:lnTo>
                    <a:pt x="446" y="20"/>
                  </a:lnTo>
                  <a:lnTo>
                    <a:pt x="448" y="18"/>
                  </a:lnTo>
                  <a:lnTo>
                    <a:pt x="456" y="16"/>
                  </a:lnTo>
                  <a:lnTo>
                    <a:pt x="466" y="14"/>
                  </a:lnTo>
                  <a:lnTo>
                    <a:pt x="487" y="13"/>
                  </a:lnTo>
                  <a:lnTo>
                    <a:pt x="493" y="13"/>
                  </a:lnTo>
                  <a:lnTo>
                    <a:pt x="494" y="13"/>
                  </a:lnTo>
                  <a:lnTo>
                    <a:pt x="494" y="14"/>
                  </a:lnTo>
                  <a:lnTo>
                    <a:pt x="4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45" name="Freeform 69">
              <a:extLst>
                <a:ext uri="{FF2B5EF4-FFF2-40B4-BE49-F238E27FC236}">
                  <a16:creationId xmlns:a16="http://schemas.microsoft.com/office/drawing/2014/main" id="{373312C1-0BDC-40EF-9C3D-A6FFCC7A8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1983"/>
              <a:ext cx="109" cy="138"/>
            </a:xfrm>
            <a:custGeom>
              <a:avLst/>
              <a:gdLst/>
              <a:ahLst/>
              <a:cxnLst>
                <a:cxn ang="0">
                  <a:pos x="122" y="6"/>
                </a:cxn>
                <a:cxn ang="0">
                  <a:pos x="136" y="28"/>
                </a:cxn>
                <a:cxn ang="0">
                  <a:pos x="144" y="39"/>
                </a:cxn>
                <a:cxn ang="0">
                  <a:pos x="154" y="49"/>
                </a:cxn>
                <a:cxn ang="0">
                  <a:pos x="163" y="58"/>
                </a:cxn>
                <a:cxn ang="0">
                  <a:pos x="174" y="63"/>
                </a:cxn>
                <a:cxn ang="0">
                  <a:pos x="186" y="67"/>
                </a:cxn>
                <a:cxn ang="0">
                  <a:pos x="199" y="70"/>
                </a:cxn>
                <a:cxn ang="0">
                  <a:pos x="209" y="81"/>
                </a:cxn>
                <a:cxn ang="0">
                  <a:pos x="214" y="94"/>
                </a:cxn>
                <a:cxn ang="0">
                  <a:pos x="218" y="105"/>
                </a:cxn>
                <a:cxn ang="0">
                  <a:pos x="218" y="120"/>
                </a:cxn>
                <a:cxn ang="0">
                  <a:pos x="215" y="133"/>
                </a:cxn>
                <a:cxn ang="0">
                  <a:pos x="212" y="147"/>
                </a:cxn>
                <a:cxn ang="0">
                  <a:pos x="207" y="160"/>
                </a:cxn>
                <a:cxn ang="0">
                  <a:pos x="199" y="173"/>
                </a:cxn>
                <a:cxn ang="0">
                  <a:pos x="190" y="185"/>
                </a:cxn>
                <a:cxn ang="0">
                  <a:pos x="180" y="196"/>
                </a:cxn>
                <a:cxn ang="0">
                  <a:pos x="169" y="206"/>
                </a:cxn>
                <a:cxn ang="0">
                  <a:pos x="157" y="214"/>
                </a:cxn>
                <a:cxn ang="0">
                  <a:pos x="145" y="222"/>
                </a:cxn>
                <a:cxn ang="0">
                  <a:pos x="133" y="228"/>
                </a:cxn>
                <a:cxn ang="0">
                  <a:pos x="120" y="231"/>
                </a:cxn>
                <a:cxn ang="0">
                  <a:pos x="108" y="231"/>
                </a:cxn>
                <a:cxn ang="0">
                  <a:pos x="92" y="246"/>
                </a:cxn>
                <a:cxn ang="0">
                  <a:pos x="72" y="260"/>
                </a:cxn>
                <a:cxn ang="0">
                  <a:pos x="50" y="270"/>
                </a:cxn>
                <a:cxn ang="0">
                  <a:pos x="41" y="275"/>
                </a:cxn>
                <a:cxn ang="0">
                  <a:pos x="32" y="277"/>
                </a:cxn>
                <a:cxn ang="0">
                  <a:pos x="22" y="277"/>
                </a:cxn>
                <a:cxn ang="0">
                  <a:pos x="18" y="275"/>
                </a:cxn>
                <a:cxn ang="0">
                  <a:pos x="14" y="272"/>
                </a:cxn>
                <a:cxn ang="0">
                  <a:pos x="9" y="267"/>
                </a:cxn>
                <a:cxn ang="0">
                  <a:pos x="6" y="260"/>
                </a:cxn>
                <a:cxn ang="0">
                  <a:pos x="2" y="246"/>
                </a:cxn>
                <a:cxn ang="0">
                  <a:pos x="0" y="236"/>
                </a:cxn>
                <a:cxn ang="0">
                  <a:pos x="12" y="219"/>
                </a:cxn>
                <a:cxn ang="0">
                  <a:pos x="25" y="199"/>
                </a:cxn>
                <a:cxn ang="0">
                  <a:pos x="36" y="178"/>
                </a:cxn>
                <a:cxn ang="0">
                  <a:pos x="45" y="160"/>
                </a:cxn>
                <a:cxn ang="0">
                  <a:pos x="54" y="145"/>
                </a:cxn>
                <a:cxn ang="0">
                  <a:pos x="63" y="132"/>
                </a:cxn>
                <a:cxn ang="0">
                  <a:pos x="86" y="108"/>
                </a:cxn>
                <a:cxn ang="0">
                  <a:pos x="96" y="96"/>
                </a:cxn>
                <a:cxn ang="0">
                  <a:pos x="100" y="89"/>
                </a:cxn>
                <a:cxn ang="0">
                  <a:pos x="103" y="83"/>
                </a:cxn>
                <a:cxn ang="0">
                  <a:pos x="105" y="74"/>
                </a:cxn>
                <a:cxn ang="0">
                  <a:pos x="106" y="66"/>
                </a:cxn>
                <a:cxn ang="0">
                  <a:pos x="106" y="57"/>
                </a:cxn>
                <a:cxn ang="0">
                  <a:pos x="105" y="46"/>
                </a:cxn>
                <a:cxn ang="0">
                  <a:pos x="105" y="28"/>
                </a:cxn>
                <a:cxn ang="0">
                  <a:pos x="97" y="21"/>
                </a:cxn>
                <a:cxn ang="0">
                  <a:pos x="96" y="16"/>
                </a:cxn>
                <a:cxn ang="0">
                  <a:pos x="95" y="10"/>
                </a:cxn>
                <a:cxn ang="0">
                  <a:pos x="98" y="9"/>
                </a:cxn>
                <a:cxn ang="0">
                  <a:pos x="101" y="8"/>
                </a:cxn>
                <a:cxn ang="0">
                  <a:pos x="105" y="6"/>
                </a:cxn>
                <a:cxn ang="0">
                  <a:pos x="108" y="6"/>
                </a:cxn>
                <a:cxn ang="0">
                  <a:pos x="109" y="2"/>
                </a:cxn>
                <a:cxn ang="0">
                  <a:pos x="113" y="0"/>
                </a:cxn>
                <a:cxn ang="0">
                  <a:pos x="118" y="1"/>
                </a:cxn>
                <a:cxn ang="0">
                  <a:pos x="122" y="6"/>
                </a:cxn>
              </a:cxnLst>
              <a:rect l="0" t="0" r="r" b="b"/>
              <a:pathLst>
                <a:path w="218" h="277">
                  <a:moveTo>
                    <a:pt x="122" y="6"/>
                  </a:moveTo>
                  <a:lnTo>
                    <a:pt x="136" y="28"/>
                  </a:lnTo>
                  <a:lnTo>
                    <a:pt x="144" y="39"/>
                  </a:lnTo>
                  <a:lnTo>
                    <a:pt x="154" y="49"/>
                  </a:lnTo>
                  <a:lnTo>
                    <a:pt x="163" y="58"/>
                  </a:lnTo>
                  <a:lnTo>
                    <a:pt x="174" y="63"/>
                  </a:lnTo>
                  <a:lnTo>
                    <a:pt x="186" y="67"/>
                  </a:lnTo>
                  <a:lnTo>
                    <a:pt x="199" y="70"/>
                  </a:lnTo>
                  <a:lnTo>
                    <a:pt x="209" y="81"/>
                  </a:lnTo>
                  <a:lnTo>
                    <a:pt x="214" y="94"/>
                  </a:lnTo>
                  <a:lnTo>
                    <a:pt x="218" y="105"/>
                  </a:lnTo>
                  <a:lnTo>
                    <a:pt x="218" y="120"/>
                  </a:lnTo>
                  <a:lnTo>
                    <a:pt x="215" y="133"/>
                  </a:lnTo>
                  <a:lnTo>
                    <a:pt x="212" y="147"/>
                  </a:lnTo>
                  <a:lnTo>
                    <a:pt x="207" y="160"/>
                  </a:lnTo>
                  <a:lnTo>
                    <a:pt x="199" y="173"/>
                  </a:lnTo>
                  <a:lnTo>
                    <a:pt x="190" y="185"/>
                  </a:lnTo>
                  <a:lnTo>
                    <a:pt x="180" y="196"/>
                  </a:lnTo>
                  <a:lnTo>
                    <a:pt x="169" y="206"/>
                  </a:lnTo>
                  <a:lnTo>
                    <a:pt x="157" y="214"/>
                  </a:lnTo>
                  <a:lnTo>
                    <a:pt x="145" y="222"/>
                  </a:lnTo>
                  <a:lnTo>
                    <a:pt x="133" y="228"/>
                  </a:lnTo>
                  <a:lnTo>
                    <a:pt x="120" y="231"/>
                  </a:lnTo>
                  <a:lnTo>
                    <a:pt x="108" y="231"/>
                  </a:lnTo>
                  <a:lnTo>
                    <a:pt x="92" y="246"/>
                  </a:lnTo>
                  <a:lnTo>
                    <a:pt x="72" y="260"/>
                  </a:lnTo>
                  <a:lnTo>
                    <a:pt x="50" y="270"/>
                  </a:lnTo>
                  <a:lnTo>
                    <a:pt x="41" y="275"/>
                  </a:lnTo>
                  <a:lnTo>
                    <a:pt x="32" y="277"/>
                  </a:lnTo>
                  <a:lnTo>
                    <a:pt x="22" y="277"/>
                  </a:lnTo>
                  <a:lnTo>
                    <a:pt x="18" y="275"/>
                  </a:lnTo>
                  <a:lnTo>
                    <a:pt x="14" y="272"/>
                  </a:lnTo>
                  <a:lnTo>
                    <a:pt x="9" y="267"/>
                  </a:lnTo>
                  <a:lnTo>
                    <a:pt x="6" y="260"/>
                  </a:lnTo>
                  <a:lnTo>
                    <a:pt x="2" y="246"/>
                  </a:lnTo>
                  <a:lnTo>
                    <a:pt x="0" y="236"/>
                  </a:lnTo>
                  <a:lnTo>
                    <a:pt x="12" y="219"/>
                  </a:lnTo>
                  <a:lnTo>
                    <a:pt x="25" y="199"/>
                  </a:lnTo>
                  <a:lnTo>
                    <a:pt x="36" y="178"/>
                  </a:lnTo>
                  <a:lnTo>
                    <a:pt x="45" y="160"/>
                  </a:lnTo>
                  <a:lnTo>
                    <a:pt x="54" y="145"/>
                  </a:lnTo>
                  <a:lnTo>
                    <a:pt x="63" y="132"/>
                  </a:lnTo>
                  <a:lnTo>
                    <a:pt x="86" y="108"/>
                  </a:lnTo>
                  <a:lnTo>
                    <a:pt x="96" y="96"/>
                  </a:lnTo>
                  <a:lnTo>
                    <a:pt x="100" y="89"/>
                  </a:lnTo>
                  <a:lnTo>
                    <a:pt x="103" y="83"/>
                  </a:lnTo>
                  <a:lnTo>
                    <a:pt x="105" y="74"/>
                  </a:lnTo>
                  <a:lnTo>
                    <a:pt x="106" y="66"/>
                  </a:lnTo>
                  <a:lnTo>
                    <a:pt x="106" y="57"/>
                  </a:lnTo>
                  <a:lnTo>
                    <a:pt x="105" y="46"/>
                  </a:lnTo>
                  <a:lnTo>
                    <a:pt x="105" y="28"/>
                  </a:lnTo>
                  <a:lnTo>
                    <a:pt x="97" y="21"/>
                  </a:lnTo>
                  <a:lnTo>
                    <a:pt x="96" y="16"/>
                  </a:lnTo>
                  <a:lnTo>
                    <a:pt x="95" y="10"/>
                  </a:lnTo>
                  <a:lnTo>
                    <a:pt x="98" y="9"/>
                  </a:lnTo>
                  <a:lnTo>
                    <a:pt x="101" y="8"/>
                  </a:lnTo>
                  <a:lnTo>
                    <a:pt x="105" y="6"/>
                  </a:lnTo>
                  <a:lnTo>
                    <a:pt x="108" y="6"/>
                  </a:lnTo>
                  <a:lnTo>
                    <a:pt x="109" y="2"/>
                  </a:lnTo>
                  <a:lnTo>
                    <a:pt x="113" y="0"/>
                  </a:lnTo>
                  <a:lnTo>
                    <a:pt x="118" y="1"/>
                  </a:lnTo>
                  <a:lnTo>
                    <a:pt x="12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46" name="Freeform 70">
              <a:extLst>
                <a:ext uri="{FF2B5EF4-FFF2-40B4-BE49-F238E27FC236}">
                  <a16:creationId xmlns:a16="http://schemas.microsoft.com/office/drawing/2014/main" id="{CF0114A4-6CC8-4504-9055-31EB76228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" y="2339"/>
              <a:ext cx="59" cy="109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9" y="1"/>
                </a:cxn>
                <a:cxn ang="0">
                  <a:pos x="46" y="4"/>
                </a:cxn>
                <a:cxn ang="0">
                  <a:pos x="58" y="9"/>
                </a:cxn>
                <a:cxn ang="0">
                  <a:pos x="69" y="17"/>
                </a:cxn>
                <a:cxn ang="0">
                  <a:pos x="75" y="18"/>
                </a:cxn>
                <a:cxn ang="0">
                  <a:pos x="83" y="19"/>
                </a:cxn>
                <a:cxn ang="0">
                  <a:pos x="88" y="30"/>
                </a:cxn>
                <a:cxn ang="0">
                  <a:pos x="98" y="42"/>
                </a:cxn>
                <a:cxn ang="0">
                  <a:pos x="108" y="52"/>
                </a:cxn>
                <a:cxn ang="0">
                  <a:pos x="114" y="63"/>
                </a:cxn>
                <a:cxn ang="0">
                  <a:pos x="117" y="71"/>
                </a:cxn>
                <a:cxn ang="0">
                  <a:pos x="119" y="81"/>
                </a:cxn>
                <a:cxn ang="0">
                  <a:pos x="119" y="98"/>
                </a:cxn>
                <a:cxn ang="0">
                  <a:pos x="118" y="115"/>
                </a:cxn>
                <a:cxn ang="0">
                  <a:pos x="114" y="133"/>
                </a:cxn>
                <a:cxn ang="0">
                  <a:pos x="105" y="169"/>
                </a:cxn>
                <a:cxn ang="0">
                  <a:pos x="101" y="186"/>
                </a:cxn>
                <a:cxn ang="0">
                  <a:pos x="100" y="203"/>
                </a:cxn>
                <a:cxn ang="0">
                  <a:pos x="87" y="217"/>
                </a:cxn>
                <a:cxn ang="0">
                  <a:pos x="75" y="216"/>
                </a:cxn>
                <a:cxn ang="0">
                  <a:pos x="64" y="214"/>
                </a:cxn>
                <a:cxn ang="0">
                  <a:pos x="56" y="210"/>
                </a:cxn>
                <a:cxn ang="0">
                  <a:pos x="47" y="204"/>
                </a:cxn>
                <a:cxn ang="0">
                  <a:pos x="39" y="198"/>
                </a:cxn>
                <a:cxn ang="0">
                  <a:pos x="32" y="190"/>
                </a:cxn>
                <a:cxn ang="0">
                  <a:pos x="25" y="182"/>
                </a:cxn>
                <a:cxn ang="0">
                  <a:pos x="20" y="173"/>
                </a:cxn>
                <a:cxn ang="0">
                  <a:pos x="11" y="153"/>
                </a:cxn>
                <a:cxn ang="0">
                  <a:pos x="5" y="132"/>
                </a:cxn>
                <a:cxn ang="0">
                  <a:pos x="1" y="110"/>
                </a:cxn>
                <a:cxn ang="0">
                  <a:pos x="0" y="90"/>
                </a:cxn>
                <a:cxn ang="0">
                  <a:pos x="42" y="50"/>
                </a:cxn>
                <a:cxn ang="0">
                  <a:pos x="39" y="37"/>
                </a:cxn>
                <a:cxn ang="0">
                  <a:pos x="37" y="24"/>
                </a:cxn>
                <a:cxn ang="0">
                  <a:pos x="34" y="12"/>
                </a:cxn>
                <a:cxn ang="0">
                  <a:pos x="33" y="0"/>
                </a:cxn>
              </a:cxnLst>
              <a:rect l="0" t="0" r="r" b="b"/>
              <a:pathLst>
                <a:path w="119" h="217">
                  <a:moveTo>
                    <a:pt x="33" y="0"/>
                  </a:moveTo>
                  <a:lnTo>
                    <a:pt x="39" y="1"/>
                  </a:lnTo>
                  <a:lnTo>
                    <a:pt x="46" y="4"/>
                  </a:lnTo>
                  <a:lnTo>
                    <a:pt x="58" y="9"/>
                  </a:lnTo>
                  <a:lnTo>
                    <a:pt x="69" y="17"/>
                  </a:lnTo>
                  <a:lnTo>
                    <a:pt x="75" y="18"/>
                  </a:lnTo>
                  <a:lnTo>
                    <a:pt x="83" y="19"/>
                  </a:lnTo>
                  <a:lnTo>
                    <a:pt x="88" y="30"/>
                  </a:lnTo>
                  <a:lnTo>
                    <a:pt x="98" y="42"/>
                  </a:lnTo>
                  <a:lnTo>
                    <a:pt x="108" y="52"/>
                  </a:lnTo>
                  <a:lnTo>
                    <a:pt x="114" y="63"/>
                  </a:lnTo>
                  <a:lnTo>
                    <a:pt x="117" y="71"/>
                  </a:lnTo>
                  <a:lnTo>
                    <a:pt x="119" y="81"/>
                  </a:lnTo>
                  <a:lnTo>
                    <a:pt x="119" y="98"/>
                  </a:lnTo>
                  <a:lnTo>
                    <a:pt x="118" y="115"/>
                  </a:lnTo>
                  <a:lnTo>
                    <a:pt x="114" y="133"/>
                  </a:lnTo>
                  <a:lnTo>
                    <a:pt x="105" y="169"/>
                  </a:lnTo>
                  <a:lnTo>
                    <a:pt x="101" y="186"/>
                  </a:lnTo>
                  <a:lnTo>
                    <a:pt x="100" y="203"/>
                  </a:lnTo>
                  <a:lnTo>
                    <a:pt x="87" y="217"/>
                  </a:lnTo>
                  <a:lnTo>
                    <a:pt x="75" y="216"/>
                  </a:lnTo>
                  <a:lnTo>
                    <a:pt x="64" y="214"/>
                  </a:lnTo>
                  <a:lnTo>
                    <a:pt x="56" y="210"/>
                  </a:lnTo>
                  <a:lnTo>
                    <a:pt x="47" y="204"/>
                  </a:lnTo>
                  <a:lnTo>
                    <a:pt x="39" y="198"/>
                  </a:lnTo>
                  <a:lnTo>
                    <a:pt x="32" y="190"/>
                  </a:lnTo>
                  <a:lnTo>
                    <a:pt x="25" y="182"/>
                  </a:lnTo>
                  <a:lnTo>
                    <a:pt x="20" y="173"/>
                  </a:lnTo>
                  <a:lnTo>
                    <a:pt x="11" y="153"/>
                  </a:lnTo>
                  <a:lnTo>
                    <a:pt x="5" y="132"/>
                  </a:lnTo>
                  <a:lnTo>
                    <a:pt x="1" y="110"/>
                  </a:lnTo>
                  <a:lnTo>
                    <a:pt x="0" y="90"/>
                  </a:lnTo>
                  <a:lnTo>
                    <a:pt x="42" y="50"/>
                  </a:lnTo>
                  <a:lnTo>
                    <a:pt x="39" y="37"/>
                  </a:lnTo>
                  <a:lnTo>
                    <a:pt x="37" y="24"/>
                  </a:lnTo>
                  <a:lnTo>
                    <a:pt x="34" y="1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0FA3348F-E51B-4160-99EC-7D5A5DC03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" y="2093"/>
              <a:ext cx="34" cy="5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2" y="2"/>
                </a:cxn>
                <a:cxn ang="0">
                  <a:pos x="32" y="6"/>
                </a:cxn>
                <a:cxn ang="0">
                  <a:pos x="41" y="12"/>
                </a:cxn>
                <a:cxn ang="0">
                  <a:pos x="49" y="18"/>
                </a:cxn>
                <a:cxn ang="0">
                  <a:pos x="50" y="28"/>
                </a:cxn>
                <a:cxn ang="0">
                  <a:pos x="52" y="39"/>
                </a:cxn>
                <a:cxn ang="0">
                  <a:pos x="60" y="65"/>
                </a:cxn>
                <a:cxn ang="0">
                  <a:pos x="65" y="91"/>
                </a:cxn>
                <a:cxn ang="0">
                  <a:pos x="67" y="101"/>
                </a:cxn>
                <a:cxn ang="0">
                  <a:pos x="67" y="109"/>
                </a:cxn>
                <a:cxn ang="0">
                  <a:pos x="62" y="114"/>
                </a:cxn>
                <a:cxn ang="0">
                  <a:pos x="58" y="114"/>
                </a:cxn>
                <a:cxn ang="0">
                  <a:pos x="54" y="113"/>
                </a:cxn>
                <a:cxn ang="0">
                  <a:pos x="46" y="106"/>
                </a:cxn>
                <a:cxn ang="0">
                  <a:pos x="36" y="100"/>
                </a:cxn>
                <a:cxn ang="0">
                  <a:pos x="32" y="96"/>
                </a:cxn>
                <a:cxn ang="0">
                  <a:pos x="26" y="95"/>
                </a:cxn>
                <a:cxn ang="0">
                  <a:pos x="12" y="73"/>
                </a:cxn>
                <a:cxn ang="0">
                  <a:pos x="7" y="63"/>
                </a:cxn>
                <a:cxn ang="0">
                  <a:pos x="2" y="52"/>
                </a:cxn>
                <a:cxn ang="0">
                  <a:pos x="0" y="40"/>
                </a:cxn>
                <a:cxn ang="0">
                  <a:pos x="0" y="28"/>
                </a:cxn>
                <a:cxn ang="0">
                  <a:pos x="3" y="15"/>
                </a:cxn>
                <a:cxn ang="0">
                  <a:pos x="12" y="0"/>
                </a:cxn>
              </a:cxnLst>
              <a:rect l="0" t="0" r="r" b="b"/>
              <a:pathLst>
                <a:path w="67" h="114">
                  <a:moveTo>
                    <a:pt x="12" y="0"/>
                  </a:moveTo>
                  <a:lnTo>
                    <a:pt x="22" y="2"/>
                  </a:lnTo>
                  <a:lnTo>
                    <a:pt x="32" y="6"/>
                  </a:lnTo>
                  <a:lnTo>
                    <a:pt x="41" y="12"/>
                  </a:lnTo>
                  <a:lnTo>
                    <a:pt x="49" y="18"/>
                  </a:lnTo>
                  <a:lnTo>
                    <a:pt x="50" y="28"/>
                  </a:lnTo>
                  <a:lnTo>
                    <a:pt x="52" y="39"/>
                  </a:lnTo>
                  <a:lnTo>
                    <a:pt x="60" y="65"/>
                  </a:lnTo>
                  <a:lnTo>
                    <a:pt x="65" y="91"/>
                  </a:lnTo>
                  <a:lnTo>
                    <a:pt x="67" y="101"/>
                  </a:lnTo>
                  <a:lnTo>
                    <a:pt x="67" y="109"/>
                  </a:lnTo>
                  <a:lnTo>
                    <a:pt x="62" y="114"/>
                  </a:lnTo>
                  <a:lnTo>
                    <a:pt x="58" y="114"/>
                  </a:lnTo>
                  <a:lnTo>
                    <a:pt x="54" y="113"/>
                  </a:lnTo>
                  <a:lnTo>
                    <a:pt x="46" y="106"/>
                  </a:lnTo>
                  <a:lnTo>
                    <a:pt x="36" y="100"/>
                  </a:lnTo>
                  <a:lnTo>
                    <a:pt x="32" y="96"/>
                  </a:lnTo>
                  <a:lnTo>
                    <a:pt x="26" y="95"/>
                  </a:lnTo>
                  <a:lnTo>
                    <a:pt x="12" y="73"/>
                  </a:lnTo>
                  <a:lnTo>
                    <a:pt x="7" y="63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3" y="15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48" name="Freeform 72">
              <a:extLst>
                <a:ext uri="{FF2B5EF4-FFF2-40B4-BE49-F238E27FC236}">
                  <a16:creationId xmlns:a16="http://schemas.microsoft.com/office/drawing/2014/main" id="{C0348965-18E6-4F8B-8380-CBC028313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" y="2027"/>
              <a:ext cx="38" cy="48"/>
            </a:xfrm>
            <a:custGeom>
              <a:avLst/>
              <a:gdLst/>
              <a:ahLst/>
              <a:cxnLst>
                <a:cxn ang="0">
                  <a:pos x="36" y="96"/>
                </a:cxn>
                <a:cxn ang="0">
                  <a:pos x="47" y="94"/>
                </a:cxn>
                <a:cxn ang="0">
                  <a:pos x="58" y="89"/>
                </a:cxn>
                <a:cxn ang="0">
                  <a:pos x="67" y="83"/>
                </a:cxn>
                <a:cxn ang="0">
                  <a:pos x="76" y="74"/>
                </a:cxn>
                <a:cxn ang="0">
                  <a:pos x="70" y="50"/>
                </a:cxn>
                <a:cxn ang="0">
                  <a:pos x="69" y="37"/>
                </a:cxn>
                <a:cxn ang="0">
                  <a:pos x="68" y="24"/>
                </a:cxn>
                <a:cxn ang="0">
                  <a:pos x="59" y="12"/>
                </a:cxn>
                <a:cxn ang="0">
                  <a:pos x="55" y="6"/>
                </a:cxn>
                <a:cxn ang="0">
                  <a:pos x="55" y="0"/>
                </a:cxn>
                <a:cxn ang="0">
                  <a:pos x="36" y="0"/>
                </a:cxn>
                <a:cxn ang="0">
                  <a:pos x="22" y="14"/>
                </a:cxn>
                <a:cxn ang="0">
                  <a:pos x="22" y="50"/>
                </a:cxn>
                <a:cxn ang="0">
                  <a:pos x="16" y="60"/>
                </a:cxn>
                <a:cxn ang="0">
                  <a:pos x="9" y="71"/>
                </a:cxn>
                <a:cxn ang="0">
                  <a:pos x="0" y="91"/>
                </a:cxn>
                <a:cxn ang="0">
                  <a:pos x="4" y="92"/>
                </a:cxn>
                <a:cxn ang="0">
                  <a:pos x="11" y="96"/>
                </a:cxn>
                <a:cxn ang="0">
                  <a:pos x="21" y="97"/>
                </a:cxn>
                <a:cxn ang="0">
                  <a:pos x="36" y="96"/>
                </a:cxn>
              </a:cxnLst>
              <a:rect l="0" t="0" r="r" b="b"/>
              <a:pathLst>
                <a:path w="76" h="97">
                  <a:moveTo>
                    <a:pt x="36" y="96"/>
                  </a:moveTo>
                  <a:lnTo>
                    <a:pt x="47" y="94"/>
                  </a:lnTo>
                  <a:lnTo>
                    <a:pt x="58" y="89"/>
                  </a:lnTo>
                  <a:lnTo>
                    <a:pt x="67" y="83"/>
                  </a:lnTo>
                  <a:lnTo>
                    <a:pt x="76" y="74"/>
                  </a:lnTo>
                  <a:lnTo>
                    <a:pt x="70" y="50"/>
                  </a:lnTo>
                  <a:lnTo>
                    <a:pt x="69" y="37"/>
                  </a:lnTo>
                  <a:lnTo>
                    <a:pt x="68" y="24"/>
                  </a:lnTo>
                  <a:lnTo>
                    <a:pt x="59" y="12"/>
                  </a:lnTo>
                  <a:lnTo>
                    <a:pt x="55" y="6"/>
                  </a:lnTo>
                  <a:lnTo>
                    <a:pt x="55" y="0"/>
                  </a:lnTo>
                  <a:lnTo>
                    <a:pt x="36" y="0"/>
                  </a:lnTo>
                  <a:lnTo>
                    <a:pt x="22" y="14"/>
                  </a:lnTo>
                  <a:lnTo>
                    <a:pt x="22" y="50"/>
                  </a:lnTo>
                  <a:lnTo>
                    <a:pt x="16" y="60"/>
                  </a:lnTo>
                  <a:lnTo>
                    <a:pt x="9" y="71"/>
                  </a:lnTo>
                  <a:lnTo>
                    <a:pt x="0" y="91"/>
                  </a:lnTo>
                  <a:lnTo>
                    <a:pt x="4" y="92"/>
                  </a:lnTo>
                  <a:lnTo>
                    <a:pt x="11" y="96"/>
                  </a:lnTo>
                  <a:lnTo>
                    <a:pt x="21" y="97"/>
                  </a:lnTo>
                  <a:lnTo>
                    <a:pt x="36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49" name="Freeform 73">
              <a:extLst>
                <a:ext uri="{FF2B5EF4-FFF2-40B4-BE49-F238E27FC236}">
                  <a16:creationId xmlns:a16="http://schemas.microsoft.com/office/drawing/2014/main" id="{B90E3B43-6678-4B20-A9E2-177A41097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" y="2155"/>
              <a:ext cx="38" cy="43"/>
            </a:xfrm>
            <a:custGeom>
              <a:avLst/>
              <a:gdLst/>
              <a:ahLst/>
              <a:cxnLst>
                <a:cxn ang="0">
                  <a:pos x="9" y="86"/>
                </a:cxn>
                <a:cxn ang="0">
                  <a:pos x="4" y="77"/>
                </a:cxn>
                <a:cxn ang="0">
                  <a:pos x="1" y="68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7" y="39"/>
                </a:cxn>
                <a:cxn ang="0">
                  <a:pos x="11" y="38"/>
                </a:cxn>
                <a:cxn ang="0">
                  <a:pos x="18" y="37"/>
                </a:cxn>
                <a:cxn ang="0">
                  <a:pos x="25" y="27"/>
                </a:cxn>
                <a:cxn ang="0">
                  <a:pos x="34" y="17"/>
                </a:cxn>
                <a:cxn ang="0">
                  <a:pos x="50" y="0"/>
                </a:cxn>
                <a:cxn ang="0">
                  <a:pos x="57" y="2"/>
                </a:cxn>
                <a:cxn ang="0">
                  <a:pos x="64" y="5"/>
                </a:cxn>
                <a:cxn ang="0">
                  <a:pos x="64" y="10"/>
                </a:cxn>
                <a:cxn ang="0">
                  <a:pos x="67" y="16"/>
                </a:cxn>
                <a:cxn ang="0">
                  <a:pos x="69" y="20"/>
                </a:cxn>
                <a:cxn ang="0">
                  <a:pos x="73" y="23"/>
                </a:cxn>
                <a:cxn ang="0">
                  <a:pos x="75" y="44"/>
                </a:cxn>
                <a:cxn ang="0">
                  <a:pos x="76" y="63"/>
                </a:cxn>
                <a:cxn ang="0">
                  <a:pos x="72" y="68"/>
                </a:cxn>
                <a:cxn ang="0">
                  <a:pos x="68" y="73"/>
                </a:cxn>
                <a:cxn ang="0">
                  <a:pos x="61" y="76"/>
                </a:cxn>
                <a:cxn ang="0">
                  <a:pos x="55" y="77"/>
                </a:cxn>
                <a:cxn ang="0">
                  <a:pos x="54" y="64"/>
                </a:cxn>
                <a:cxn ang="0">
                  <a:pos x="52" y="58"/>
                </a:cxn>
                <a:cxn ang="0">
                  <a:pos x="51" y="56"/>
                </a:cxn>
                <a:cxn ang="0">
                  <a:pos x="50" y="55"/>
                </a:cxn>
                <a:cxn ang="0">
                  <a:pos x="41" y="55"/>
                </a:cxn>
                <a:cxn ang="0">
                  <a:pos x="39" y="56"/>
                </a:cxn>
                <a:cxn ang="0">
                  <a:pos x="36" y="59"/>
                </a:cxn>
                <a:cxn ang="0">
                  <a:pos x="32" y="69"/>
                </a:cxn>
                <a:cxn ang="0">
                  <a:pos x="27" y="86"/>
                </a:cxn>
                <a:cxn ang="0">
                  <a:pos x="17" y="85"/>
                </a:cxn>
                <a:cxn ang="0">
                  <a:pos x="12" y="85"/>
                </a:cxn>
                <a:cxn ang="0">
                  <a:pos x="9" y="86"/>
                </a:cxn>
              </a:cxnLst>
              <a:rect l="0" t="0" r="r" b="b"/>
              <a:pathLst>
                <a:path w="76" h="86">
                  <a:moveTo>
                    <a:pt x="9" y="86"/>
                  </a:moveTo>
                  <a:lnTo>
                    <a:pt x="4" y="77"/>
                  </a:lnTo>
                  <a:lnTo>
                    <a:pt x="1" y="68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7" y="39"/>
                  </a:lnTo>
                  <a:lnTo>
                    <a:pt x="11" y="38"/>
                  </a:lnTo>
                  <a:lnTo>
                    <a:pt x="18" y="37"/>
                  </a:lnTo>
                  <a:lnTo>
                    <a:pt x="25" y="27"/>
                  </a:lnTo>
                  <a:lnTo>
                    <a:pt x="34" y="17"/>
                  </a:lnTo>
                  <a:lnTo>
                    <a:pt x="50" y="0"/>
                  </a:lnTo>
                  <a:lnTo>
                    <a:pt x="57" y="2"/>
                  </a:lnTo>
                  <a:lnTo>
                    <a:pt x="64" y="5"/>
                  </a:lnTo>
                  <a:lnTo>
                    <a:pt x="64" y="10"/>
                  </a:lnTo>
                  <a:lnTo>
                    <a:pt x="67" y="16"/>
                  </a:lnTo>
                  <a:lnTo>
                    <a:pt x="69" y="20"/>
                  </a:lnTo>
                  <a:lnTo>
                    <a:pt x="73" y="23"/>
                  </a:lnTo>
                  <a:lnTo>
                    <a:pt x="75" y="44"/>
                  </a:lnTo>
                  <a:lnTo>
                    <a:pt x="76" y="63"/>
                  </a:lnTo>
                  <a:lnTo>
                    <a:pt x="72" y="68"/>
                  </a:lnTo>
                  <a:lnTo>
                    <a:pt x="68" y="73"/>
                  </a:lnTo>
                  <a:lnTo>
                    <a:pt x="61" y="76"/>
                  </a:lnTo>
                  <a:lnTo>
                    <a:pt x="55" y="77"/>
                  </a:lnTo>
                  <a:lnTo>
                    <a:pt x="54" y="64"/>
                  </a:lnTo>
                  <a:lnTo>
                    <a:pt x="52" y="58"/>
                  </a:lnTo>
                  <a:lnTo>
                    <a:pt x="51" y="56"/>
                  </a:lnTo>
                  <a:lnTo>
                    <a:pt x="50" y="55"/>
                  </a:lnTo>
                  <a:lnTo>
                    <a:pt x="41" y="55"/>
                  </a:lnTo>
                  <a:lnTo>
                    <a:pt x="39" y="56"/>
                  </a:lnTo>
                  <a:lnTo>
                    <a:pt x="36" y="59"/>
                  </a:lnTo>
                  <a:lnTo>
                    <a:pt x="32" y="69"/>
                  </a:lnTo>
                  <a:lnTo>
                    <a:pt x="27" y="86"/>
                  </a:lnTo>
                  <a:lnTo>
                    <a:pt x="17" y="85"/>
                  </a:lnTo>
                  <a:lnTo>
                    <a:pt x="12" y="85"/>
                  </a:lnTo>
                  <a:lnTo>
                    <a:pt x="9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50" name="Freeform 74">
              <a:extLst>
                <a:ext uri="{FF2B5EF4-FFF2-40B4-BE49-F238E27FC236}">
                  <a16:creationId xmlns:a16="http://schemas.microsoft.com/office/drawing/2014/main" id="{E3094FA0-A226-4C00-9C2A-1D8DE80FE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1727"/>
              <a:ext cx="61" cy="86"/>
            </a:xfrm>
            <a:custGeom>
              <a:avLst/>
              <a:gdLst/>
              <a:ahLst/>
              <a:cxnLst>
                <a:cxn ang="0">
                  <a:pos x="14" y="166"/>
                </a:cxn>
                <a:cxn ang="0">
                  <a:pos x="55" y="141"/>
                </a:cxn>
                <a:cxn ang="0">
                  <a:pos x="77" y="126"/>
                </a:cxn>
                <a:cxn ang="0">
                  <a:pos x="94" y="112"/>
                </a:cxn>
                <a:cxn ang="0">
                  <a:pos x="93" y="104"/>
                </a:cxn>
                <a:cxn ang="0">
                  <a:pos x="90" y="98"/>
                </a:cxn>
                <a:cxn ang="0">
                  <a:pos x="85" y="86"/>
                </a:cxn>
                <a:cxn ang="0">
                  <a:pos x="112" y="86"/>
                </a:cxn>
                <a:cxn ang="0">
                  <a:pos x="121" y="76"/>
                </a:cxn>
                <a:cxn ang="0">
                  <a:pos x="120" y="64"/>
                </a:cxn>
                <a:cxn ang="0">
                  <a:pos x="115" y="52"/>
                </a:cxn>
                <a:cxn ang="0">
                  <a:pos x="108" y="41"/>
                </a:cxn>
                <a:cxn ang="0">
                  <a:pos x="99" y="31"/>
                </a:cxn>
                <a:cxn ang="0">
                  <a:pos x="96" y="15"/>
                </a:cxn>
                <a:cxn ang="0">
                  <a:pos x="94" y="0"/>
                </a:cxn>
                <a:cxn ang="0">
                  <a:pos x="85" y="0"/>
                </a:cxn>
                <a:cxn ang="0">
                  <a:pos x="79" y="1"/>
                </a:cxn>
                <a:cxn ang="0">
                  <a:pos x="74" y="4"/>
                </a:cxn>
                <a:cxn ang="0">
                  <a:pos x="69" y="8"/>
                </a:cxn>
                <a:cxn ang="0">
                  <a:pos x="61" y="15"/>
                </a:cxn>
                <a:cxn ang="0">
                  <a:pos x="57" y="25"/>
                </a:cxn>
                <a:cxn ang="0">
                  <a:pos x="52" y="47"/>
                </a:cxn>
                <a:cxn ang="0">
                  <a:pos x="49" y="57"/>
                </a:cxn>
                <a:cxn ang="0">
                  <a:pos x="45" y="67"/>
                </a:cxn>
                <a:cxn ang="0">
                  <a:pos x="40" y="72"/>
                </a:cxn>
                <a:cxn ang="0">
                  <a:pos x="35" y="75"/>
                </a:cxn>
                <a:cxn ang="0">
                  <a:pos x="28" y="79"/>
                </a:cxn>
                <a:cxn ang="0">
                  <a:pos x="21" y="82"/>
                </a:cxn>
                <a:cxn ang="0">
                  <a:pos x="17" y="86"/>
                </a:cxn>
                <a:cxn ang="0">
                  <a:pos x="19" y="111"/>
                </a:cxn>
                <a:cxn ang="0">
                  <a:pos x="21" y="136"/>
                </a:cxn>
                <a:cxn ang="0">
                  <a:pos x="10" y="141"/>
                </a:cxn>
                <a:cxn ang="0">
                  <a:pos x="3" y="148"/>
                </a:cxn>
                <a:cxn ang="0">
                  <a:pos x="0" y="157"/>
                </a:cxn>
                <a:cxn ang="0">
                  <a:pos x="0" y="171"/>
                </a:cxn>
                <a:cxn ang="0">
                  <a:pos x="17" y="173"/>
                </a:cxn>
                <a:cxn ang="0">
                  <a:pos x="21" y="173"/>
                </a:cxn>
                <a:cxn ang="0">
                  <a:pos x="22" y="171"/>
                </a:cxn>
                <a:cxn ang="0">
                  <a:pos x="20" y="169"/>
                </a:cxn>
                <a:cxn ang="0">
                  <a:pos x="14" y="166"/>
                </a:cxn>
              </a:cxnLst>
              <a:rect l="0" t="0" r="r" b="b"/>
              <a:pathLst>
                <a:path w="121" h="173">
                  <a:moveTo>
                    <a:pt x="14" y="166"/>
                  </a:moveTo>
                  <a:lnTo>
                    <a:pt x="55" y="141"/>
                  </a:lnTo>
                  <a:lnTo>
                    <a:pt x="77" y="126"/>
                  </a:lnTo>
                  <a:lnTo>
                    <a:pt x="94" y="112"/>
                  </a:lnTo>
                  <a:lnTo>
                    <a:pt x="93" y="104"/>
                  </a:lnTo>
                  <a:lnTo>
                    <a:pt x="90" y="98"/>
                  </a:lnTo>
                  <a:lnTo>
                    <a:pt x="85" y="86"/>
                  </a:lnTo>
                  <a:lnTo>
                    <a:pt x="112" y="86"/>
                  </a:lnTo>
                  <a:lnTo>
                    <a:pt x="121" y="76"/>
                  </a:lnTo>
                  <a:lnTo>
                    <a:pt x="120" y="64"/>
                  </a:lnTo>
                  <a:lnTo>
                    <a:pt x="115" y="52"/>
                  </a:lnTo>
                  <a:lnTo>
                    <a:pt x="108" y="41"/>
                  </a:lnTo>
                  <a:lnTo>
                    <a:pt x="99" y="31"/>
                  </a:lnTo>
                  <a:lnTo>
                    <a:pt x="96" y="15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9" y="1"/>
                  </a:lnTo>
                  <a:lnTo>
                    <a:pt x="74" y="4"/>
                  </a:lnTo>
                  <a:lnTo>
                    <a:pt x="69" y="8"/>
                  </a:lnTo>
                  <a:lnTo>
                    <a:pt x="61" y="15"/>
                  </a:lnTo>
                  <a:lnTo>
                    <a:pt x="57" y="25"/>
                  </a:lnTo>
                  <a:lnTo>
                    <a:pt x="52" y="47"/>
                  </a:lnTo>
                  <a:lnTo>
                    <a:pt x="49" y="57"/>
                  </a:lnTo>
                  <a:lnTo>
                    <a:pt x="45" y="67"/>
                  </a:lnTo>
                  <a:lnTo>
                    <a:pt x="40" y="72"/>
                  </a:lnTo>
                  <a:lnTo>
                    <a:pt x="35" y="75"/>
                  </a:lnTo>
                  <a:lnTo>
                    <a:pt x="28" y="79"/>
                  </a:lnTo>
                  <a:lnTo>
                    <a:pt x="21" y="82"/>
                  </a:lnTo>
                  <a:lnTo>
                    <a:pt x="17" y="86"/>
                  </a:lnTo>
                  <a:lnTo>
                    <a:pt x="19" y="111"/>
                  </a:lnTo>
                  <a:lnTo>
                    <a:pt x="21" y="136"/>
                  </a:lnTo>
                  <a:lnTo>
                    <a:pt x="10" y="141"/>
                  </a:lnTo>
                  <a:lnTo>
                    <a:pt x="3" y="148"/>
                  </a:lnTo>
                  <a:lnTo>
                    <a:pt x="0" y="157"/>
                  </a:lnTo>
                  <a:lnTo>
                    <a:pt x="0" y="171"/>
                  </a:lnTo>
                  <a:lnTo>
                    <a:pt x="17" y="173"/>
                  </a:lnTo>
                  <a:lnTo>
                    <a:pt x="21" y="173"/>
                  </a:lnTo>
                  <a:lnTo>
                    <a:pt x="22" y="171"/>
                  </a:lnTo>
                  <a:lnTo>
                    <a:pt x="20" y="169"/>
                  </a:lnTo>
                  <a:lnTo>
                    <a:pt x="14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51" name="Freeform 75">
              <a:extLst>
                <a:ext uri="{FF2B5EF4-FFF2-40B4-BE49-F238E27FC236}">
                  <a16:creationId xmlns:a16="http://schemas.microsoft.com/office/drawing/2014/main" id="{4CFCE438-5632-4CF1-A3D5-F33116011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" y="1282"/>
              <a:ext cx="94" cy="37"/>
            </a:xfrm>
            <a:custGeom>
              <a:avLst/>
              <a:gdLst/>
              <a:ahLst/>
              <a:cxnLst>
                <a:cxn ang="0">
                  <a:pos x="48" y="9"/>
                </a:cxn>
                <a:cxn ang="0">
                  <a:pos x="167" y="2"/>
                </a:cxn>
                <a:cxn ang="0">
                  <a:pos x="180" y="15"/>
                </a:cxn>
                <a:cxn ang="0">
                  <a:pos x="185" y="22"/>
                </a:cxn>
                <a:cxn ang="0">
                  <a:pos x="187" y="26"/>
                </a:cxn>
                <a:cxn ang="0">
                  <a:pos x="188" y="31"/>
                </a:cxn>
                <a:cxn ang="0">
                  <a:pos x="175" y="40"/>
                </a:cxn>
                <a:cxn ang="0">
                  <a:pos x="161" y="48"/>
                </a:cxn>
                <a:cxn ang="0">
                  <a:pos x="146" y="52"/>
                </a:cxn>
                <a:cxn ang="0">
                  <a:pos x="128" y="54"/>
                </a:cxn>
                <a:cxn ang="0">
                  <a:pos x="123" y="58"/>
                </a:cxn>
                <a:cxn ang="0">
                  <a:pos x="117" y="62"/>
                </a:cxn>
                <a:cxn ang="0">
                  <a:pos x="103" y="68"/>
                </a:cxn>
                <a:cxn ang="0">
                  <a:pos x="86" y="72"/>
                </a:cxn>
                <a:cxn ang="0">
                  <a:pos x="70" y="73"/>
                </a:cxn>
                <a:cxn ang="0">
                  <a:pos x="34" y="73"/>
                </a:cxn>
                <a:cxn ang="0">
                  <a:pos x="2" y="70"/>
                </a:cxn>
                <a:cxn ang="0">
                  <a:pos x="1" y="57"/>
                </a:cxn>
                <a:cxn ang="0">
                  <a:pos x="0" y="47"/>
                </a:cxn>
                <a:cxn ang="0">
                  <a:pos x="0" y="38"/>
                </a:cxn>
                <a:cxn ang="0">
                  <a:pos x="5" y="26"/>
                </a:cxn>
                <a:cxn ang="0">
                  <a:pos x="3" y="26"/>
                </a:cxn>
                <a:cxn ang="0">
                  <a:pos x="3" y="26"/>
                </a:cxn>
                <a:cxn ang="0">
                  <a:pos x="5" y="26"/>
                </a:cxn>
                <a:cxn ang="0">
                  <a:pos x="11" y="20"/>
                </a:cxn>
                <a:cxn ang="0">
                  <a:pos x="33" y="7"/>
                </a:cxn>
                <a:cxn ang="0">
                  <a:pos x="43" y="3"/>
                </a:cxn>
                <a:cxn ang="0">
                  <a:pos x="50" y="0"/>
                </a:cxn>
                <a:cxn ang="0">
                  <a:pos x="52" y="0"/>
                </a:cxn>
                <a:cxn ang="0">
                  <a:pos x="52" y="2"/>
                </a:cxn>
                <a:cxn ang="0">
                  <a:pos x="48" y="9"/>
                </a:cxn>
              </a:cxnLst>
              <a:rect l="0" t="0" r="r" b="b"/>
              <a:pathLst>
                <a:path w="188" h="73">
                  <a:moveTo>
                    <a:pt x="48" y="9"/>
                  </a:moveTo>
                  <a:lnTo>
                    <a:pt x="167" y="2"/>
                  </a:lnTo>
                  <a:lnTo>
                    <a:pt x="180" y="15"/>
                  </a:lnTo>
                  <a:lnTo>
                    <a:pt x="185" y="22"/>
                  </a:lnTo>
                  <a:lnTo>
                    <a:pt x="187" y="26"/>
                  </a:lnTo>
                  <a:lnTo>
                    <a:pt x="188" y="31"/>
                  </a:lnTo>
                  <a:lnTo>
                    <a:pt x="175" y="40"/>
                  </a:lnTo>
                  <a:lnTo>
                    <a:pt x="161" y="48"/>
                  </a:lnTo>
                  <a:lnTo>
                    <a:pt x="146" y="52"/>
                  </a:lnTo>
                  <a:lnTo>
                    <a:pt x="128" y="54"/>
                  </a:lnTo>
                  <a:lnTo>
                    <a:pt x="123" y="58"/>
                  </a:lnTo>
                  <a:lnTo>
                    <a:pt x="117" y="62"/>
                  </a:lnTo>
                  <a:lnTo>
                    <a:pt x="103" y="68"/>
                  </a:lnTo>
                  <a:lnTo>
                    <a:pt x="86" y="72"/>
                  </a:lnTo>
                  <a:lnTo>
                    <a:pt x="70" y="73"/>
                  </a:lnTo>
                  <a:lnTo>
                    <a:pt x="34" y="73"/>
                  </a:lnTo>
                  <a:lnTo>
                    <a:pt x="2" y="70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11" y="20"/>
                  </a:lnTo>
                  <a:lnTo>
                    <a:pt x="33" y="7"/>
                  </a:lnTo>
                  <a:lnTo>
                    <a:pt x="43" y="3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48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52" name="Freeform 76">
              <a:extLst>
                <a:ext uri="{FF2B5EF4-FFF2-40B4-BE49-F238E27FC236}">
                  <a16:creationId xmlns:a16="http://schemas.microsoft.com/office/drawing/2014/main" id="{BE0B7097-618B-4AB9-B300-06563F816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297"/>
              <a:ext cx="74" cy="55"/>
            </a:xfrm>
            <a:custGeom>
              <a:avLst/>
              <a:gdLst/>
              <a:ahLst/>
              <a:cxnLst>
                <a:cxn ang="0">
                  <a:pos x="62" y="7"/>
                </a:cxn>
                <a:cxn ang="0">
                  <a:pos x="47" y="10"/>
                </a:cxn>
                <a:cxn ang="0">
                  <a:pos x="29" y="12"/>
                </a:cxn>
                <a:cxn ang="0">
                  <a:pos x="13" y="16"/>
                </a:cxn>
                <a:cxn ang="0">
                  <a:pos x="7" y="21"/>
                </a:cxn>
                <a:cxn ang="0">
                  <a:pos x="0" y="25"/>
                </a:cxn>
                <a:cxn ang="0">
                  <a:pos x="11" y="63"/>
                </a:cxn>
                <a:cxn ang="0">
                  <a:pos x="14" y="72"/>
                </a:cxn>
                <a:cxn ang="0">
                  <a:pos x="21" y="78"/>
                </a:cxn>
                <a:cxn ang="0">
                  <a:pos x="29" y="83"/>
                </a:cxn>
                <a:cxn ang="0">
                  <a:pos x="40" y="86"/>
                </a:cxn>
                <a:cxn ang="0">
                  <a:pos x="64" y="89"/>
                </a:cxn>
                <a:cxn ang="0">
                  <a:pos x="89" y="94"/>
                </a:cxn>
                <a:cxn ang="0">
                  <a:pos x="90" y="94"/>
                </a:cxn>
                <a:cxn ang="0">
                  <a:pos x="90" y="97"/>
                </a:cxn>
                <a:cxn ang="0">
                  <a:pos x="90" y="103"/>
                </a:cxn>
                <a:cxn ang="0">
                  <a:pos x="90" y="108"/>
                </a:cxn>
                <a:cxn ang="0">
                  <a:pos x="91" y="110"/>
                </a:cxn>
                <a:cxn ang="0">
                  <a:pos x="95" y="111"/>
                </a:cxn>
                <a:cxn ang="0">
                  <a:pos x="100" y="111"/>
                </a:cxn>
                <a:cxn ang="0">
                  <a:pos x="148" y="100"/>
                </a:cxn>
                <a:cxn ang="0">
                  <a:pos x="134" y="89"/>
                </a:cxn>
                <a:cxn ang="0">
                  <a:pos x="118" y="78"/>
                </a:cxn>
                <a:cxn ang="0">
                  <a:pos x="112" y="72"/>
                </a:cxn>
                <a:cxn ang="0">
                  <a:pos x="107" y="64"/>
                </a:cxn>
                <a:cxn ang="0">
                  <a:pos x="103" y="57"/>
                </a:cxn>
                <a:cxn ang="0">
                  <a:pos x="102" y="47"/>
                </a:cxn>
                <a:cxn ang="0">
                  <a:pos x="105" y="0"/>
                </a:cxn>
                <a:cxn ang="0">
                  <a:pos x="93" y="0"/>
                </a:cxn>
                <a:cxn ang="0">
                  <a:pos x="82" y="3"/>
                </a:cxn>
                <a:cxn ang="0">
                  <a:pos x="62" y="7"/>
                </a:cxn>
              </a:cxnLst>
              <a:rect l="0" t="0" r="r" b="b"/>
              <a:pathLst>
                <a:path w="148" h="111">
                  <a:moveTo>
                    <a:pt x="62" y="7"/>
                  </a:moveTo>
                  <a:lnTo>
                    <a:pt x="47" y="10"/>
                  </a:lnTo>
                  <a:lnTo>
                    <a:pt x="29" y="12"/>
                  </a:lnTo>
                  <a:lnTo>
                    <a:pt x="13" y="16"/>
                  </a:lnTo>
                  <a:lnTo>
                    <a:pt x="7" y="21"/>
                  </a:lnTo>
                  <a:lnTo>
                    <a:pt x="0" y="25"/>
                  </a:lnTo>
                  <a:lnTo>
                    <a:pt x="11" y="63"/>
                  </a:lnTo>
                  <a:lnTo>
                    <a:pt x="14" y="72"/>
                  </a:lnTo>
                  <a:lnTo>
                    <a:pt x="21" y="78"/>
                  </a:lnTo>
                  <a:lnTo>
                    <a:pt x="29" y="83"/>
                  </a:lnTo>
                  <a:lnTo>
                    <a:pt x="40" y="86"/>
                  </a:lnTo>
                  <a:lnTo>
                    <a:pt x="64" y="89"/>
                  </a:lnTo>
                  <a:lnTo>
                    <a:pt x="89" y="94"/>
                  </a:lnTo>
                  <a:lnTo>
                    <a:pt x="90" y="94"/>
                  </a:lnTo>
                  <a:lnTo>
                    <a:pt x="90" y="97"/>
                  </a:lnTo>
                  <a:lnTo>
                    <a:pt x="90" y="103"/>
                  </a:lnTo>
                  <a:lnTo>
                    <a:pt x="90" y="108"/>
                  </a:lnTo>
                  <a:lnTo>
                    <a:pt x="91" y="110"/>
                  </a:lnTo>
                  <a:lnTo>
                    <a:pt x="95" y="111"/>
                  </a:lnTo>
                  <a:lnTo>
                    <a:pt x="100" y="111"/>
                  </a:lnTo>
                  <a:lnTo>
                    <a:pt x="148" y="100"/>
                  </a:lnTo>
                  <a:lnTo>
                    <a:pt x="134" y="89"/>
                  </a:lnTo>
                  <a:lnTo>
                    <a:pt x="118" y="78"/>
                  </a:lnTo>
                  <a:lnTo>
                    <a:pt x="112" y="72"/>
                  </a:lnTo>
                  <a:lnTo>
                    <a:pt x="107" y="64"/>
                  </a:lnTo>
                  <a:lnTo>
                    <a:pt x="103" y="57"/>
                  </a:lnTo>
                  <a:lnTo>
                    <a:pt x="102" y="47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3"/>
                  </a:lnTo>
                  <a:lnTo>
                    <a:pt x="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53" name="Freeform 77">
              <a:extLst>
                <a:ext uri="{FF2B5EF4-FFF2-40B4-BE49-F238E27FC236}">
                  <a16:creationId xmlns:a16="http://schemas.microsoft.com/office/drawing/2014/main" id="{3D4D2D01-F9E1-49C4-8A80-A3C65D9F2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421"/>
              <a:ext cx="30" cy="2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7" y="6"/>
                </a:cxn>
                <a:cxn ang="0">
                  <a:pos x="45" y="14"/>
                </a:cxn>
                <a:cxn ang="0">
                  <a:pos x="60" y="28"/>
                </a:cxn>
                <a:cxn ang="0">
                  <a:pos x="49" y="53"/>
                </a:cxn>
                <a:cxn ang="0">
                  <a:pos x="31" y="52"/>
                </a:cxn>
                <a:cxn ang="0">
                  <a:pos x="22" y="47"/>
                </a:cxn>
                <a:cxn ang="0">
                  <a:pos x="16" y="41"/>
                </a:cxn>
                <a:cxn ang="0">
                  <a:pos x="5" y="27"/>
                </a:cxn>
                <a:cxn ang="0">
                  <a:pos x="1" y="15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2" y="3"/>
                </a:cxn>
                <a:cxn ang="0">
                  <a:pos x="5" y="2"/>
                </a:cxn>
                <a:cxn ang="0">
                  <a:pos x="9" y="1"/>
                </a:cxn>
                <a:cxn ang="0">
                  <a:pos x="16" y="1"/>
                </a:cxn>
                <a:cxn ang="0">
                  <a:pos x="26" y="1"/>
                </a:cxn>
                <a:cxn ang="0">
                  <a:pos x="33" y="0"/>
                </a:cxn>
              </a:cxnLst>
              <a:rect l="0" t="0" r="r" b="b"/>
              <a:pathLst>
                <a:path w="60" h="53">
                  <a:moveTo>
                    <a:pt x="33" y="0"/>
                  </a:moveTo>
                  <a:lnTo>
                    <a:pt x="37" y="6"/>
                  </a:lnTo>
                  <a:lnTo>
                    <a:pt x="45" y="14"/>
                  </a:lnTo>
                  <a:lnTo>
                    <a:pt x="60" y="28"/>
                  </a:lnTo>
                  <a:lnTo>
                    <a:pt x="49" y="53"/>
                  </a:lnTo>
                  <a:lnTo>
                    <a:pt x="31" y="52"/>
                  </a:lnTo>
                  <a:lnTo>
                    <a:pt x="22" y="47"/>
                  </a:lnTo>
                  <a:lnTo>
                    <a:pt x="16" y="41"/>
                  </a:lnTo>
                  <a:lnTo>
                    <a:pt x="5" y="27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3"/>
                  </a:lnTo>
                  <a:lnTo>
                    <a:pt x="5" y="2"/>
                  </a:lnTo>
                  <a:lnTo>
                    <a:pt x="9" y="1"/>
                  </a:lnTo>
                  <a:lnTo>
                    <a:pt x="16" y="1"/>
                  </a:lnTo>
                  <a:lnTo>
                    <a:pt x="26" y="1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54" name="Freeform 78">
              <a:extLst>
                <a:ext uri="{FF2B5EF4-FFF2-40B4-BE49-F238E27FC236}">
                  <a16:creationId xmlns:a16="http://schemas.microsoft.com/office/drawing/2014/main" id="{E3A35F64-9418-49DD-8B6E-FE4732F3E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1450"/>
              <a:ext cx="20" cy="2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7"/>
                </a:cxn>
                <a:cxn ang="0">
                  <a:pos x="34" y="12"/>
                </a:cxn>
                <a:cxn ang="0">
                  <a:pos x="36" y="18"/>
                </a:cxn>
                <a:cxn ang="0">
                  <a:pos x="40" y="24"/>
                </a:cxn>
                <a:cxn ang="0">
                  <a:pos x="39" y="52"/>
                </a:cxn>
                <a:cxn ang="0">
                  <a:pos x="23" y="52"/>
                </a:cxn>
                <a:cxn ang="0">
                  <a:pos x="19" y="50"/>
                </a:cxn>
                <a:cxn ang="0">
                  <a:pos x="15" y="47"/>
                </a:cxn>
                <a:cxn ang="0">
                  <a:pos x="10" y="36"/>
                </a:cxn>
                <a:cxn ang="0">
                  <a:pos x="6" y="25"/>
                </a:cxn>
                <a:cxn ang="0">
                  <a:pos x="3" y="20"/>
                </a:cxn>
                <a:cxn ang="0">
                  <a:pos x="0" y="15"/>
                </a:cxn>
                <a:cxn ang="0">
                  <a:pos x="1" y="13"/>
                </a:cxn>
                <a:cxn ang="0">
                  <a:pos x="4" y="10"/>
                </a:cxn>
                <a:cxn ang="0">
                  <a:pos x="12" y="8"/>
                </a:cxn>
                <a:cxn ang="0">
                  <a:pos x="22" y="6"/>
                </a:cxn>
                <a:cxn ang="0">
                  <a:pos x="27" y="3"/>
                </a:cxn>
                <a:cxn ang="0">
                  <a:pos x="32" y="0"/>
                </a:cxn>
              </a:cxnLst>
              <a:rect l="0" t="0" r="r" b="b"/>
              <a:pathLst>
                <a:path w="40" h="52">
                  <a:moveTo>
                    <a:pt x="32" y="0"/>
                  </a:moveTo>
                  <a:lnTo>
                    <a:pt x="33" y="7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40" y="24"/>
                  </a:lnTo>
                  <a:lnTo>
                    <a:pt x="39" y="52"/>
                  </a:lnTo>
                  <a:lnTo>
                    <a:pt x="23" y="52"/>
                  </a:lnTo>
                  <a:lnTo>
                    <a:pt x="19" y="50"/>
                  </a:lnTo>
                  <a:lnTo>
                    <a:pt x="15" y="47"/>
                  </a:lnTo>
                  <a:lnTo>
                    <a:pt x="10" y="36"/>
                  </a:lnTo>
                  <a:lnTo>
                    <a:pt x="6" y="25"/>
                  </a:lnTo>
                  <a:lnTo>
                    <a:pt x="3" y="20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12" y="8"/>
                  </a:lnTo>
                  <a:lnTo>
                    <a:pt x="22" y="6"/>
                  </a:lnTo>
                  <a:lnTo>
                    <a:pt x="27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55" name="Freeform 79">
              <a:extLst>
                <a:ext uri="{FF2B5EF4-FFF2-40B4-BE49-F238E27FC236}">
                  <a16:creationId xmlns:a16="http://schemas.microsoft.com/office/drawing/2014/main" id="{2D694F4A-334C-4FED-8A74-857610D10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1415"/>
              <a:ext cx="32" cy="31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9" y="2"/>
                </a:cxn>
                <a:cxn ang="0">
                  <a:pos x="42" y="4"/>
                </a:cxn>
                <a:cxn ang="0">
                  <a:pos x="49" y="6"/>
                </a:cxn>
                <a:cxn ang="0">
                  <a:pos x="56" y="7"/>
                </a:cxn>
                <a:cxn ang="0">
                  <a:pos x="60" y="10"/>
                </a:cxn>
                <a:cxn ang="0">
                  <a:pos x="63" y="12"/>
                </a:cxn>
                <a:cxn ang="0">
                  <a:pos x="60" y="36"/>
                </a:cxn>
                <a:cxn ang="0">
                  <a:pos x="42" y="37"/>
                </a:cxn>
                <a:cxn ang="0">
                  <a:pos x="39" y="62"/>
                </a:cxn>
                <a:cxn ang="0">
                  <a:pos x="5" y="62"/>
                </a:cxn>
                <a:cxn ang="0">
                  <a:pos x="1" y="61"/>
                </a:cxn>
                <a:cxn ang="0">
                  <a:pos x="0" y="58"/>
                </a:cxn>
                <a:cxn ang="0">
                  <a:pos x="2" y="52"/>
                </a:cxn>
                <a:cxn ang="0">
                  <a:pos x="5" y="45"/>
                </a:cxn>
                <a:cxn ang="0">
                  <a:pos x="5" y="41"/>
                </a:cxn>
                <a:cxn ang="0">
                  <a:pos x="3" y="38"/>
                </a:cxn>
                <a:cxn ang="0">
                  <a:pos x="3" y="37"/>
                </a:cxn>
                <a:cxn ang="0">
                  <a:pos x="5" y="36"/>
                </a:cxn>
                <a:cxn ang="0">
                  <a:pos x="10" y="33"/>
                </a:cxn>
                <a:cxn ang="0">
                  <a:pos x="16" y="31"/>
                </a:cxn>
                <a:cxn ang="0">
                  <a:pos x="18" y="29"/>
                </a:cxn>
                <a:cxn ang="0">
                  <a:pos x="22" y="26"/>
                </a:cxn>
                <a:cxn ang="0">
                  <a:pos x="29" y="12"/>
                </a:cxn>
                <a:cxn ang="0">
                  <a:pos x="38" y="0"/>
                </a:cxn>
              </a:cxnLst>
              <a:rect l="0" t="0" r="r" b="b"/>
              <a:pathLst>
                <a:path w="63" h="62">
                  <a:moveTo>
                    <a:pt x="38" y="0"/>
                  </a:moveTo>
                  <a:lnTo>
                    <a:pt x="39" y="2"/>
                  </a:lnTo>
                  <a:lnTo>
                    <a:pt x="42" y="4"/>
                  </a:lnTo>
                  <a:lnTo>
                    <a:pt x="49" y="6"/>
                  </a:lnTo>
                  <a:lnTo>
                    <a:pt x="56" y="7"/>
                  </a:lnTo>
                  <a:lnTo>
                    <a:pt x="60" y="10"/>
                  </a:lnTo>
                  <a:lnTo>
                    <a:pt x="63" y="12"/>
                  </a:lnTo>
                  <a:lnTo>
                    <a:pt x="60" y="36"/>
                  </a:lnTo>
                  <a:lnTo>
                    <a:pt x="42" y="37"/>
                  </a:lnTo>
                  <a:lnTo>
                    <a:pt x="39" y="62"/>
                  </a:lnTo>
                  <a:lnTo>
                    <a:pt x="5" y="62"/>
                  </a:lnTo>
                  <a:lnTo>
                    <a:pt x="1" y="61"/>
                  </a:lnTo>
                  <a:lnTo>
                    <a:pt x="0" y="58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5" y="41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5" y="36"/>
                  </a:lnTo>
                  <a:lnTo>
                    <a:pt x="10" y="33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2" y="26"/>
                  </a:lnTo>
                  <a:lnTo>
                    <a:pt x="29" y="1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56" name="Freeform 80">
              <a:extLst>
                <a:ext uri="{FF2B5EF4-FFF2-40B4-BE49-F238E27FC236}">
                  <a16:creationId xmlns:a16="http://schemas.microsoft.com/office/drawing/2014/main" id="{05A67C4E-DDA7-451D-8CC9-25496ABBD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1247"/>
              <a:ext cx="21" cy="2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9" y="8"/>
                </a:cxn>
                <a:cxn ang="0">
                  <a:pos x="33" y="14"/>
                </a:cxn>
                <a:cxn ang="0">
                  <a:pos x="35" y="21"/>
                </a:cxn>
                <a:cxn ang="0">
                  <a:pos x="36" y="26"/>
                </a:cxn>
                <a:cxn ang="0">
                  <a:pos x="36" y="34"/>
                </a:cxn>
                <a:cxn ang="0">
                  <a:pos x="39" y="36"/>
                </a:cxn>
                <a:cxn ang="0">
                  <a:pos x="42" y="36"/>
                </a:cxn>
                <a:cxn ang="0">
                  <a:pos x="32" y="40"/>
                </a:cxn>
                <a:cxn ang="0">
                  <a:pos x="21" y="44"/>
                </a:cxn>
                <a:cxn ang="0">
                  <a:pos x="15" y="44"/>
                </a:cxn>
                <a:cxn ang="0">
                  <a:pos x="9" y="41"/>
                </a:cxn>
                <a:cxn ang="0">
                  <a:pos x="4" y="39"/>
                </a:cxn>
                <a:cxn ang="0">
                  <a:pos x="0" y="35"/>
                </a:cxn>
                <a:cxn ang="0">
                  <a:pos x="7" y="15"/>
                </a:cxn>
                <a:cxn ang="0">
                  <a:pos x="15" y="3"/>
                </a:cxn>
                <a:cxn ang="0">
                  <a:pos x="18" y="0"/>
                </a:cxn>
                <a:cxn ang="0">
                  <a:pos x="21" y="0"/>
                </a:cxn>
              </a:cxnLst>
              <a:rect l="0" t="0" r="r" b="b"/>
              <a:pathLst>
                <a:path w="42" h="44">
                  <a:moveTo>
                    <a:pt x="21" y="0"/>
                  </a:moveTo>
                  <a:lnTo>
                    <a:pt x="29" y="8"/>
                  </a:lnTo>
                  <a:lnTo>
                    <a:pt x="33" y="14"/>
                  </a:lnTo>
                  <a:lnTo>
                    <a:pt x="35" y="21"/>
                  </a:lnTo>
                  <a:lnTo>
                    <a:pt x="36" y="26"/>
                  </a:lnTo>
                  <a:lnTo>
                    <a:pt x="36" y="34"/>
                  </a:lnTo>
                  <a:lnTo>
                    <a:pt x="39" y="36"/>
                  </a:lnTo>
                  <a:lnTo>
                    <a:pt x="42" y="36"/>
                  </a:lnTo>
                  <a:lnTo>
                    <a:pt x="32" y="40"/>
                  </a:lnTo>
                  <a:lnTo>
                    <a:pt x="21" y="44"/>
                  </a:lnTo>
                  <a:lnTo>
                    <a:pt x="15" y="44"/>
                  </a:lnTo>
                  <a:lnTo>
                    <a:pt x="9" y="41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7" y="15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57" name="Freeform 81">
              <a:extLst>
                <a:ext uri="{FF2B5EF4-FFF2-40B4-BE49-F238E27FC236}">
                  <a16:creationId xmlns:a16="http://schemas.microsoft.com/office/drawing/2014/main" id="{7283CFBE-C05C-4845-9210-88293D455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" y="1388"/>
              <a:ext cx="425" cy="583"/>
            </a:xfrm>
            <a:custGeom>
              <a:avLst/>
              <a:gdLst/>
              <a:ahLst/>
              <a:cxnLst>
                <a:cxn ang="0">
                  <a:pos x="358" y="551"/>
                </a:cxn>
                <a:cxn ang="0">
                  <a:pos x="326" y="507"/>
                </a:cxn>
                <a:cxn ang="0">
                  <a:pos x="280" y="468"/>
                </a:cxn>
                <a:cxn ang="0">
                  <a:pos x="172" y="410"/>
                </a:cxn>
                <a:cxn ang="0">
                  <a:pos x="123" y="347"/>
                </a:cxn>
                <a:cxn ang="0">
                  <a:pos x="4" y="223"/>
                </a:cxn>
                <a:cxn ang="0">
                  <a:pos x="70" y="252"/>
                </a:cxn>
                <a:cxn ang="0">
                  <a:pos x="130" y="313"/>
                </a:cxn>
                <a:cxn ang="0">
                  <a:pos x="148" y="337"/>
                </a:cxn>
                <a:cxn ang="0">
                  <a:pos x="253" y="371"/>
                </a:cxn>
                <a:cxn ang="0">
                  <a:pos x="335" y="392"/>
                </a:cxn>
                <a:cxn ang="0">
                  <a:pos x="314" y="328"/>
                </a:cxn>
                <a:cxn ang="0">
                  <a:pos x="272" y="210"/>
                </a:cxn>
                <a:cxn ang="0">
                  <a:pos x="221" y="149"/>
                </a:cxn>
                <a:cxn ang="0">
                  <a:pos x="235" y="97"/>
                </a:cxn>
                <a:cxn ang="0">
                  <a:pos x="257" y="66"/>
                </a:cxn>
                <a:cxn ang="0">
                  <a:pos x="322" y="42"/>
                </a:cxn>
                <a:cxn ang="0">
                  <a:pos x="401" y="58"/>
                </a:cxn>
                <a:cxn ang="0">
                  <a:pos x="411" y="36"/>
                </a:cxn>
                <a:cxn ang="0">
                  <a:pos x="442" y="2"/>
                </a:cxn>
                <a:cxn ang="0">
                  <a:pos x="470" y="34"/>
                </a:cxn>
                <a:cxn ang="0">
                  <a:pos x="582" y="248"/>
                </a:cxn>
                <a:cxn ang="0">
                  <a:pos x="579" y="299"/>
                </a:cxn>
                <a:cxn ang="0">
                  <a:pos x="680" y="392"/>
                </a:cxn>
                <a:cxn ang="0">
                  <a:pos x="741" y="464"/>
                </a:cxn>
                <a:cxn ang="0">
                  <a:pos x="807" y="565"/>
                </a:cxn>
                <a:cxn ang="0">
                  <a:pos x="850" y="657"/>
                </a:cxn>
                <a:cxn ang="0">
                  <a:pos x="831" y="682"/>
                </a:cxn>
                <a:cxn ang="0">
                  <a:pos x="785" y="720"/>
                </a:cxn>
                <a:cxn ang="0">
                  <a:pos x="801" y="727"/>
                </a:cxn>
                <a:cxn ang="0">
                  <a:pos x="742" y="745"/>
                </a:cxn>
                <a:cxn ang="0">
                  <a:pos x="636" y="631"/>
                </a:cxn>
                <a:cxn ang="0">
                  <a:pos x="530" y="573"/>
                </a:cxn>
                <a:cxn ang="0">
                  <a:pos x="486" y="529"/>
                </a:cxn>
                <a:cxn ang="0">
                  <a:pos x="442" y="474"/>
                </a:cxn>
                <a:cxn ang="0">
                  <a:pos x="425" y="442"/>
                </a:cxn>
                <a:cxn ang="0">
                  <a:pos x="416" y="396"/>
                </a:cxn>
                <a:cxn ang="0">
                  <a:pos x="389" y="361"/>
                </a:cxn>
                <a:cxn ang="0">
                  <a:pos x="345" y="378"/>
                </a:cxn>
                <a:cxn ang="0">
                  <a:pos x="365" y="467"/>
                </a:cxn>
                <a:cxn ang="0">
                  <a:pos x="410" y="544"/>
                </a:cxn>
                <a:cxn ang="0">
                  <a:pos x="440" y="598"/>
                </a:cxn>
                <a:cxn ang="0">
                  <a:pos x="464" y="643"/>
                </a:cxn>
                <a:cxn ang="0">
                  <a:pos x="521" y="690"/>
                </a:cxn>
                <a:cxn ang="0">
                  <a:pos x="551" y="766"/>
                </a:cxn>
                <a:cxn ang="0">
                  <a:pos x="613" y="824"/>
                </a:cxn>
                <a:cxn ang="0">
                  <a:pos x="571" y="774"/>
                </a:cxn>
                <a:cxn ang="0">
                  <a:pos x="593" y="730"/>
                </a:cxn>
                <a:cxn ang="0">
                  <a:pos x="645" y="803"/>
                </a:cxn>
                <a:cxn ang="0">
                  <a:pos x="679" y="907"/>
                </a:cxn>
                <a:cxn ang="0">
                  <a:pos x="691" y="1017"/>
                </a:cxn>
                <a:cxn ang="0">
                  <a:pos x="622" y="1117"/>
                </a:cxn>
                <a:cxn ang="0">
                  <a:pos x="595" y="1167"/>
                </a:cxn>
                <a:cxn ang="0">
                  <a:pos x="531" y="1117"/>
                </a:cxn>
                <a:cxn ang="0">
                  <a:pos x="508" y="1099"/>
                </a:cxn>
                <a:cxn ang="0">
                  <a:pos x="583" y="1019"/>
                </a:cxn>
                <a:cxn ang="0">
                  <a:pos x="587" y="933"/>
                </a:cxn>
                <a:cxn ang="0">
                  <a:pos x="477" y="860"/>
                </a:cxn>
                <a:cxn ang="0">
                  <a:pos x="519" y="744"/>
                </a:cxn>
                <a:cxn ang="0">
                  <a:pos x="468" y="687"/>
                </a:cxn>
                <a:cxn ang="0">
                  <a:pos x="377" y="579"/>
                </a:cxn>
              </a:cxnLst>
              <a:rect l="0" t="0" r="r" b="b"/>
              <a:pathLst>
                <a:path w="851" h="1167">
                  <a:moveTo>
                    <a:pt x="377" y="577"/>
                  </a:moveTo>
                  <a:lnTo>
                    <a:pt x="372" y="576"/>
                  </a:lnTo>
                  <a:lnTo>
                    <a:pt x="367" y="575"/>
                  </a:lnTo>
                  <a:lnTo>
                    <a:pt x="359" y="566"/>
                  </a:lnTo>
                  <a:lnTo>
                    <a:pt x="359" y="554"/>
                  </a:lnTo>
                  <a:lnTo>
                    <a:pt x="358" y="551"/>
                  </a:lnTo>
                  <a:lnTo>
                    <a:pt x="355" y="550"/>
                  </a:lnTo>
                  <a:lnTo>
                    <a:pt x="350" y="546"/>
                  </a:lnTo>
                  <a:lnTo>
                    <a:pt x="336" y="533"/>
                  </a:lnTo>
                  <a:lnTo>
                    <a:pt x="330" y="528"/>
                  </a:lnTo>
                  <a:lnTo>
                    <a:pt x="328" y="522"/>
                  </a:lnTo>
                  <a:lnTo>
                    <a:pt x="326" y="507"/>
                  </a:lnTo>
                  <a:lnTo>
                    <a:pt x="317" y="500"/>
                  </a:lnTo>
                  <a:lnTo>
                    <a:pt x="310" y="490"/>
                  </a:lnTo>
                  <a:lnTo>
                    <a:pt x="303" y="481"/>
                  </a:lnTo>
                  <a:lnTo>
                    <a:pt x="298" y="478"/>
                  </a:lnTo>
                  <a:lnTo>
                    <a:pt x="292" y="475"/>
                  </a:lnTo>
                  <a:lnTo>
                    <a:pt x="280" y="468"/>
                  </a:lnTo>
                  <a:lnTo>
                    <a:pt x="263" y="461"/>
                  </a:lnTo>
                  <a:lnTo>
                    <a:pt x="244" y="453"/>
                  </a:lnTo>
                  <a:lnTo>
                    <a:pt x="221" y="442"/>
                  </a:lnTo>
                  <a:lnTo>
                    <a:pt x="197" y="428"/>
                  </a:lnTo>
                  <a:lnTo>
                    <a:pt x="185" y="418"/>
                  </a:lnTo>
                  <a:lnTo>
                    <a:pt x="172" y="410"/>
                  </a:lnTo>
                  <a:lnTo>
                    <a:pt x="160" y="398"/>
                  </a:lnTo>
                  <a:lnTo>
                    <a:pt x="149" y="385"/>
                  </a:lnTo>
                  <a:lnTo>
                    <a:pt x="137" y="371"/>
                  </a:lnTo>
                  <a:lnTo>
                    <a:pt x="127" y="353"/>
                  </a:lnTo>
                  <a:lnTo>
                    <a:pt x="126" y="351"/>
                  </a:lnTo>
                  <a:lnTo>
                    <a:pt x="123" y="347"/>
                  </a:lnTo>
                  <a:lnTo>
                    <a:pt x="109" y="332"/>
                  </a:lnTo>
                  <a:lnTo>
                    <a:pt x="66" y="291"/>
                  </a:lnTo>
                  <a:lnTo>
                    <a:pt x="21" y="250"/>
                  </a:lnTo>
                  <a:lnTo>
                    <a:pt x="6" y="236"/>
                  </a:lnTo>
                  <a:lnTo>
                    <a:pt x="0" y="230"/>
                  </a:lnTo>
                  <a:lnTo>
                    <a:pt x="4" y="223"/>
                  </a:lnTo>
                  <a:lnTo>
                    <a:pt x="9" y="220"/>
                  </a:lnTo>
                  <a:lnTo>
                    <a:pt x="18" y="220"/>
                  </a:lnTo>
                  <a:lnTo>
                    <a:pt x="27" y="222"/>
                  </a:lnTo>
                  <a:lnTo>
                    <a:pt x="37" y="227"/>
                  </a:lnTo>
                  <a:lnTo>
                    <a:pt x="48" y="235"/>
                  </a:lnTo>
                  <a:lnTo>
                    <a:pt x="70" y="252"/>
                  </a:lnTo>
                  <a:lnTo>
                    <a:pt x="93" y="272"/>
                  </a:lnTo>
                  <a:lnTo>
                    <a:pt x="111" y="291"/>
                  </a:lnTo>
                  <a:lnTo>
                    <a:pt x="124" y="307"/>
                  </a:lnTo>
                  <a:lnTo>
                    <a:pt x="126" y="311"/>
                  </a:lnTo>
                  <a:lnTo>
                    <a:pt x="127" y="314"/>
                  </a:lnTo>
                  <a:lnTo>
                    <a:pt x="130" y="313"/>
                  </a:lnTo>
                  <a:lnTo>
                    <a:pt x="132" y="315"/>
                  </a:lnTo>
                  <a:lnTo>
                    <a:pt x="135" y="326"/>
                  </a:lnTo>
                  <a:lnTo>
                    <a:pt x="139" y="338"/>
                  </a:lnTo>
                  <a:lnTo>
                    <a:pt x="142" y="341"/>
                  </a:lnTo>
                  <a:lnTo>
                    <a:pt x="145" y="341"/>
                  </a:lnTo>
                  <a:lnTo>
                    <a:pt x="148" y="337"/>
                  </a:lnTo>
                  <a:lnTo>
                    <a:pt x="154" y="335"/>
                  </a:lnTo>
                  <a:lnTo>
                    <a:pt x="161" y="336"/>
                  </a:lnTo>
                  <a:lnTo>
                    <a:pt x="171" y="338"/>
                  </a:lnTo>
                  <a:lnTo>
                    <a:pt x="196" y="346"/>
                  </a:lnTo>
                  <a:lnTo>
                    <a:pt x="224" y="358"/>
                  </a:lnTo>
                  <a:lnTo>
                    <a:pt x="253" y="371"/>
                  </a:lnTo>
                  <a:lnTo>
                    <a:pt x="283" y="383"/>
                  </a:lnTo>
                  <a:lnTo>
                    <a:pt x="310" y="392"/>
                  </a:lnTo>
                  <a:lnTo>
                    <a:pt x="321" y="393"/>
                  </a:lnTo>
                  <a:lnTo>
                    <a:pt x="331" y="395"/>
                  </a:lnTo>
                  <a:lnTo>
                    <a:pt x="333" y="393"/>
                  </a:lnTo>
                  <a:lnTo>
                    <a:pt x="335" y="392"/>
                  </a:lnTo>
                  <a:lnTo>
                    <a:pt x="335" y="386"/>
                  </a:lnTo>
                  <a:lnTo>
                    <a:pt x="331" y="376"/>
                  </a:lnTo>
                  <a:lnTo>
                    <a:pt x="328" y="365"/>
                  </a:lnTo>
                  <a:lnTo>
                    <a:pt x="318" y="343"/>
                  </a:lnTo>
                  <a:lnTo>
                    <a:pt x="315" y="335"/>
                  </a:lnTo>
                  <a:lnTo>
                    <a:pt x="314" y="328"/>
                  </a:lnTo>
                  <a:lnTo>
                    <a:pt x="296" y="303"/>
                  </a:lnTo>
                  <a:lnTo>
                    <a:pt x="296" y="278"/>
                  </a:lnTo>
                  <a:lnTo>
                    <a:pt x="297" y="272"/>
                  </a:lnTo>
                  <a:lnTo>
                    <a:pt x="302" y="263"/>
                  </a:lnTo>
                  <a:lnTo>
                    <a:pt x="280" y="224"/>
                  </a:lnTo>
                  <a:lnTo>
                    <a:pt x="272" y="210"/>
                  </a:lnTo>
                  <a:lnTo>
                    <a:pt x="270" y="201"/>
                  </a:lnTo>
                  <a:lnTo>
                    <a:pt x="269" y="194"/>
                  </a:lnTo>
                  <a:lnTo>
                    <a:pt x="265" y="189"/>
                  </a:lnTo>
                  <a:lnTo>
                    <a:pt x="258" y="181"/>
                  </a:lnTo>
                  <a:lnTo>
                    <a:pt x="220" y="145"/>
                  </a:lnTo>
                  <a:lnTo>
                    <a:pt x="221" y="149"/>
                  </a:lnTo>
                  <a:lnTo>
                    <a:pt x="221" y="149"/>
                  </a:lnTo>
                  <a:lnTo>
                    <a:pt x="223" y="149"/>
                  </a:lnTo>
                  <a:lnTo>
                    <a:pt x="224" y="146"/>
                  </a:lnTo>
                  <a:lnTo>
                    <a:pt x="231" y="123"/>
                  </a:lnTo>
                  <a:lnTo>
                    <a:pt x="235" y="100"/>
                  </a:lnTo>
                  <a:lnTo>
                    <a:pt x="235" y="97"/>
                  </a:lnTo>
                  <a:lnTo>
                    <a:pt x="233" y="104"/>
                  </a:lnTo>
                  <a:lnTo>
                    <a:pt x="235" y="96"/>
                  </a:lnTo>
                  <a:lnTo>
                    <a:pt x="239" y="89"/>
                  </a:lnTo>
                  <a:lnTo>
                    <a:pt x="250" y="78"/>
                  </a:lnTo>
                  <a:lnTo>
                    <a:pt x="254" y="71"/>
                  </a:lnTo>
                  <a:lnTo>
                    <a:pt x="257" y="66"/>
                  </a:lnTo>
                  <a:lnTo>
                    <a:pt x="257" y="59"/>
                  </a:lnTo>
                  <a:lnTo>
                    <a:pt x="252" y="54"/>
                  </a:lnTo>
                  <a:lnTo>
                    <a:pt x="271" y="53"/>
                  </a:lnTo>
                  <a:lnTo>
                    <a:pt x="288" y="49"/>
                  </a:lnTo>
                  <a:lnTo>
                    <a:pt x="304" y="45"/>
                  </a:lnTo>
                  <a:lnTo>
                    <a:pt x="322" y="42"/>
                  </a:lnTo>
                  <a:lnTo>
                    <a:pt x="340" y="40"/>
                  </a:lnTo>
                  <a:lnTo>
                    <a:pt x="359" y="41"/>
                  </a:lnTo>
                  <a:lnTo>
                    <a:pt x="368" y="43"/>
                  </a:lnTo>
                  <a:lnTo>
                    <a:pt x="378" y="46"/>
                  </a:lnTo>
                  <a:lnTo>
                    <a:pt x="389" y="51"/>
                  </a:lnTo>
                  <a:lnTo>
                    <a:pt x="401" y="58"/>
                  </a:lnTo>
                  <a:lnTo>
                    <a:pt x="403" y="57"/>
                  </a:lnTo>
                  <a:lnTo>
                    <a:pt x="405" y="56"/>
                  </a:lnTo>
                  <a:lnTo>
                    <a:pt x="410" y="48"/>
                  </a:lnTo>
                  <a:lnTo>
                    <a:pt x="412" y="42"/>
                  </a:lnTo>
                  <a:lnTo>
                    <a:pt x="411" y="38"/>
                  </a:lnTo>
                  <a:lnTo>
                    <a:pt x="411" y="36"/>
                  </a:lnTo>
                  <a:lnTo>
                    <a:pt x="407" y="35"/>
                  </a:lnTo>
                  <a:lnTo>
                    <a:pt x="409" y="33"/>
                  </a:lnTo>
                  <a:lnTo>
                    <a:pt x="417" y="24"/>
                  </a:lnTo>
                  <a:lnTo>
                    <a:pt x="430" y="13"/>
                  </a:lnTo>
                  <a:lnTo>
                    <a:pt x="438" y="4"/>
                  </a:lnTo>
                  <a:lnTo>
                    <a:pt x="442" y="2"/>
                  </a:lnTo>
                  <a:lnTo>
                    <a:pt x="444" y="0"/>
                  </a:lnTo>
                  <a:lnTo>
                    <a:pt x="448" y="0"/>
                  </a:lnTo>
                  <a:lnTo>
                    <a:pt x="450" y="2"/>
                  </a:lnTo>
                  <a:lnTo>
                    <a:pt x="455" y="7"/>
                  </a:lnTo>
                  <a:lnTo>
                    <a:pt x="464" y="24"/>
                  </a:lnTo>
                  <a:lnTo>
                    <a:pt x="470" y="34"/>
                  </a:lnTo>
                  <a:lnTo>
                    <a:pt x="477" y="44"/>
                  </a:lnTo>
                  <a:lnTo>
                    <a:pt x="478" y="98"/>
                  </a:lnTo>
                  <a:lnTo>
                    <a:pt x="525" y="149"/>
                  </a:lnTo>
                  <a:lnTo>
                    <a:pt x="540" y="202"/>
                  </a:lnTo>
                  <a:lnTo>
                    <a:pt x="583" y="238"/>
                  </a:lnTo>
                  <a:lnTo>
                    <a:pt x="582" y="248"/>
                  </a:lnTo>
                  <a:lnTo>
                    <a:pt x="581" y="252"/>
                  </a:lnTo>
                  <a:lnTo>
                    <a:pt x="577" y="256"/>
                  </a:lnTo>
                  <a:lnTo>
                    <a:pt x="570" y="258"/>
                  </a:lnTo>
                  <a:lnTo>
                    <a:pt x="577" y="289"/>
                  </a:lnTo>
                  <a:lnTo>
                    <a:pt x="579" y="299"/>
                  </a:lnTo>
                  <a:lnTo>
                    <a:pt x="579" y="299"/>
                  </a:lnTo>
                  <a:lnTo>
                    <a:pt x="581" y="300"/>
                  </a:lnTo>
                  <a:lnTo>
                    <a:pt x="584" y="302"/>
                  </a:lnTo>
                  <a:lnTo>
                    <a:pt x="591" y="307"/>
                  </a:lnTo>
                  <a:lnTo>
                    <a:pt x="617" y="338"/>
                  </a:lnTo>
                  <a:lnTo>
                    <a:pt x="676" y="377"/>
                  </a:lnTo>
                  <a:lnTo>
                    <a:pt x="680" y="392"/>
                  </a:lnTo>
                  <a:lnTo>
                    <a:pt x="686" y="408"/>
                  </a:lnTo>
                  <a:lnTo>
                    <a:pt x="695" y="422"/>
                  </a:lnTo>
                  <a:lnTo>
                    <a:pt x="705" y="435"/>
                  </a:lnTo>
                  <a:lnTo>
                    <a:pt x="715" y="447"/>
                  </a:lnTo>
                  <a:lnTo>
                    <a:pt x="727" y="456"/>
                  </a:lnTo>
                  <a:lnTo>
                    <a:pt x="741" y="464"/>
                  </a:lnTo>
                  <a:lnTo>
                    <a:pt x="757" y="472"/>
                  </a:lnTo>
                  <a:lnTo>
                    <a:pt x="780" y="507"/>
                  </a:lnTo>
                  <a:lnTo>
                    <a:pt x="783" y="524"/>
                  </a:lnTo>
                  <a:lnTo>
                    <a:pt x="788" y="539"/>
                  </a:lnTo>
                  <a:lnTo>
                    <a:pt x="797" y="552"/>
                  </a:lnTo>
                  <a:lnTo>
                    <a:pt x="807" y="565"/>
                  </a:lnTo>
                  <a:lnTo>
                    <a:pt x="829" y="590"/>
                  </a:lnTo>
                  <a:lnTo>
                    <a:pt x="838" y="604"/>
                  </a:lnTo>
                  <a:lnTo>
                    <a:pt x="848" y="617"/>
                  </a:lnTo>
                  <a:lnTo>
                    <a:pt x="850" y="630"/>
                  </a:lnTo>
                  <a:lnTo>
                    <a:pt x="851" y="643"/>
                  </a:lnTo>
                  <a:lnTo>
                    <a:pt x="850" y="657"/>
                  </a:lnTo>
                  <a:lnTo>
                    <a:pt x="848" y="670"/>
                  </a:lnTo>
                  <a:lnTo>
                    <a:pt x="846" y="677"/>
                  </a:lnTo>
                  <a:lnTo>
                    <a:pt x="843" y="680"/>
                  </a:lnTo>
                  <a:lnTo>
                    <a:pt x="839" y="681"/>
                  </a:lnTo>
                  <a:lnTo>
                    <a:pt x="835" y="681"/>
                  </a:lnTo>
                  <a:lnTo>
                    <a:pt x="831" y="682"/>
                  </a:lnTo>
                  <a:lnTo>
                    <a:pt x="827" y="683"/>
                  </a:lnTo>
                  <a:lnTo>
                    <a:pt x="824" y="688"/>
                  </a:lnTo>
                  <a:lnTo>
                    <a:pt x="822" y="696"/>
                  </a:lnTo>
                  <a:lnTo>
                    <a:pt x="796" y="711"/>
                  </a:lnTo>
                  <a:lnTo>
                    <a:pt x="785" y="719"/>
                  </a:lnTo>
                  <a:lnTo>
                    <a:pt x="785" y="720"/>
                  </a:lnTo>
                  <a:lnTo>
                    <a:pt x="786" y="721"/>
                  </a:lnTo>
                  <a:lnTo>
                    <a:pt x="793" y="720"/>
                  </a:lnTo>
                  <a:lnTo>
                    <a:pt x="800" y="721"/>
                  </a:lnTo>
                  <a:lnTo>
                    <a:pt x="803" y="722"/>
                  </a:lnTo>
                  <a:lnTo>
                    <a:pt x="804" y="723"/>
                  </a:lnTo>
                  <a:lnTo>
                    <a:pt x="801" y="727"/>
                  </a:lnTo>
                  <a:lnTo>
                    <a:pt x="797" y="731"/>
                  </a:lnTo>
                  <a:lnTo>
                    <a:pt x="776" y="747"/>
                  </a:lnTo>
                  <a:lnTo>
                    <a:pt x="758" y="751"/>
                  </a:lnTo>
                  <a:lnTo>
                    <a:pt x="752" y="751"/>
                  </a:lnTo>
                  <a:lnTo>
                    <a:pt x="746" y="748"/>
                  </a:lnTo>
                  <a:lnTo>
                    <a:pt x="742" y="745"/>
                  </a:lnTo>
                  <a:lnTo>
                    <a:pt x="737" y="741"/>
                  </a:lnTo>
                  <a:lnTo>
                    <a:pt x="734" y="733"/>
                  </a:lnTo>
                  <a:lnTo>
                    <a:pt x="732" y="726"/>
                  </a:lnTo>
                  <a:lnTo>
                    <a:pt x="687" y="687"/>
                  </a:lnTo>
                  <a:lnTo>
                    <a:pt x="652" y="637"/>
                  </a:lnTo>
                  <a:lnTo>
                    <a:pt x="636" y="631"/>
                  </a:lnTo>
                  <a:lnTo>
                    <a:pt x="622" y="624"/>
                  </a:lnTo>
                  <a:lnTo>
                    <a:pt x="594" y="606"/>
                  </a:lnTo>
                  <a:lnTo>
                    <a:pt x="566" y="589"/>
                  </a:lnTo>
                  <a:lnTo>
                    <a:pt x="551" y="581"/>
                  </a:lnTo>
                  <a:lnTo>
                    <a:pt x="534" y="576"/>
                  </a:lnTo>
                  <a:lnTo>
                    <a:pt x="530" y="573"/>
                  </a:lnTo>
                  <a:lnTo>
                    <a:pt x="526" y="568"/>
                  </a:lnTo>
                  <a:lnTo>
                    <a:pt x="521" y="561"/>
                  </a:lnTo>
                  <a:lnTo>
                    <a:pt x="515" y="542"/>
                  </a:lnTo>
                  <a:lnTo>
                    <a:pt x="509" y="537"/>
                  </a:lnTo>
                  <a:lnTo>
                    <a:pt x="503" y="535"/>
                  </a:lnTo>
                  <a:lnTo>
                    <a:pt x="486" y="529"/>
                  </a:lnTo>
                  <a:lnTo>
                    <a:pt x="450" y="495"/>
                  </a:lnTo>
                  <a:lnTo>
                    <a:pt x="439" y="477"/>
                  </a:lnTo>
                  <a:lnTo>
                    <a:pt x="439" y="475"/>
                  </a:lnTo>
                  <a:lnTo>
                    <a:pt x="439" y="475"/>
                  </a:lnTo>
                  <a:lnTo>
                    <a:pt x="441" y="475"/>
                  </a:lnTo>
                  <a:lnTo>
                    <a:pt x="442" y="474"/>
                  </a:lnTo>
                  <a:lnTo>
                    <a:pt x="442" y="469"/>
                  </a:lnTo>
                  <a:lnTo>
                    <a:pt x="439" y="461"/>
                  </a:lnTo>
                  <a:lnTo>
                    <a:pt x="436" y="461"/>
                  </a:lnTo>
                  <a:lnTo>
                    <a:pt x="432" y="459"/>
                  </a:lnTo>
                  <a:lnTo>
                    <a:pt x="428" y="453"/>
                  </a:lnTo>
                  <a:lnTo>
                    <a:pt x="425" y="442"/>
                  </a:lnTo>
                  <a:lnTo>
                    <a:pt x="419" y="440"/>
                  </a:lnTo>
                  <a:lnTo>
                    <a:pt x="416" y="437"/>
                  </a:lnTo>
                  <a:lnTo>
                    <a:pt x="414" y="433"/>
                  </a:lnTo>
                  <a:lnTo>
                    <a:pt x="414" y="425"/>
                  </a:lnTo>
                  <a:lnTo>
                    <a:pt x="414" y="411"/>
                  </a:lnTo>
                  <a:lnTo>
                    <a:pt x="416" y="396"/>
                  </a:lnTo>
                  <a:lnTo>
                    <a:pt x="416" y="388"/>
                  </a:lnTo>
                  <a:lnTo>
                    <a:pt x="414" y="380"/>
                  </a:lnTo>
                  <a:lnTo>
                    <a:pt x="411" y="374"/>
                  </a:lnTo>
                  <a:lnTo>
                    <a:pt x="406" y="368"/>
                  </a:lnTo>
                  <a:lnTo>
                    <a:pt x="400" y="364"/>
                  </a:lnTo>
                  <a:lnTo>
                    <a:pt x="389" y="361"/>
                  </a:lnTo>
                  <a:lnTo>
                    <a:pt x="375" y="361"/>
                  </a:lnTo>
                  <a:lnTo>
                    <a:pt x="359" y="362"/>
                  </a:lnTo>
                  <a:lnTo>
                    <a:pt x="353" y="364"/>
                  </a:lnTo>
                  <a:lnTo>
                    <a:pt x="350" y="368"/>
                  </a:lnTo>
                  <a:lnTo>
                    <a:pt x="346" y="373"/>
                  </a:lnTo>
                  <a:lnTo>
                    <a:pt x="345" y="378"/>
                  </a:lnTo>
                  <a:lnTo>
                    <a:pt x="342" y="391"/>
                  </a:lnTo>
                  <a:lnTo>
                    <a:pt x="342" y="403"/>
                  </a:lnTo>
                  <a:lnTo>
                    <a:pt x="352" y="421"/>
                  </a:lnTo>
                  <a:lnTo>
                    <a:pt x="356" y="428"/>
                  </a:lnTo>
                  <a:lnTo>
                    <a:pt x="360" y="440"/>
                  </a:lnTo>
                  <a:lnTo>
                    <a:pt x="365" y="467"/>
                  </a:lnTo>
                  <a:lnTo>
                    <a:pt x="369" y="473"/>
                  </a:lnTo>
                  <a:lnTo>
                    <a:pt x="376" y="482"/>
                  </a:lnTo>
                  <a:lnTo>
                    <a:pt x="389" y="510"/>
                  </a:lnTo>
                  <a:lnTo>
                    <a:pt x="403" y="543"/>
                  </a:lnTo>
                  <a:lnTo>
                    <a:pt x="406" y="543"/>
                  </a:lnTo>
                  <a:lnTo>
                    <a:pt x="410" y="544"/>
                  </a:lnTo>
                  <a:lnTo>
                    <a:pt x="415" y="551"/>
                  </a:lnTo>
                  <a:lnTo>
                    <a:pt x="420" y="558"/>
                  </a:lnTo>
                  <a:lnTo>
                    <a:pt x="427" y="567"/>
                  </a:lnTo>
                  <a:lnTo>
                    <a:pt x="427" y="584"/>
                  </a:lnTo>
                  <a:lnTo>
                    <a:pt x="437" y="593"/>
                  </a:lnTo>
                  <a:lnTo>
                    <a:pt x="440" y="598"/>
                  </a:lnTo>
                  <a:lnTo>
                    <a:pt x="441" y="603"/>
                  </a:lnTo>
                  <a:lnTo>
                    <a:pt x="473" y="603"/>
                  </a:lnTo>
                  <a:lnTo>
                    <a:pt x="472" y="614"/>
                  </a:lnTo>
                  <a:lnTo>
                    <a:pt x="468" y="624"/>
                  </a:lnTo>
                  <a:lnTo>
                    <a:pt x="464" y="633"/>
                  </a:lnTo>
                  <a:lnTo>
                    <a:pt x="464" y="643"/>
                  </a:lnTo>
                  <a:lnTo>
                    <a:pt x="478" y="645"/>
                  </a:lnTo>
                  <a:lnTo>
                    <a:pt x="492" y="651"/>
                  </a:lnTo>
                  <a:lnTo>
                    <a:pt x="506" y="657"/>
                  </a:lnTo>
                  <a:lnTo>
                    <a:pt x="518" y="666"/>
                  </a:lnTo>
                  <a:lnTo>
                    <a:pt x="518" y="679"/>
                  </a:lnTo>
                  <a:lnTo>
                    <a:pt x="521" y="690"/>
                  </a:lnTo>
                  <a:lnTo>
                    <a:pt x="527" y="701"/>
                  </a:lnTo>
                  <a:lnTo>
                    <a:pt x="536" y="711"/>
                  </a:lnTo>
                  <a:lnTo>
                    <a:pt x="537" y="720"/>
                  </a:lnTo>
                  <a:lnTo>
                    <a:pt x="539" y="730"/>
                  </a:lnTo>
                  <a:lnTo>
                    <a:pt x="544" y="747"/>
                  </a:lnTo>
                  <a:lnTo>
                    <a:pt x="551" y="766"/>
                  </a:lnTo>
                  <a:lnTo>
                    <a:pt x="553" y="776"/>
                  </a:lnTo>
                  <a:lnTo>
                    <a:pt x="554" y="783"/>
                  </a:lnTo>
                  <a:lnTo>
                    <a:pt x="568" y="792"/>
                  </a:lnTo>
                  <a:lnTo>
                    <a:pt x="584" y="803"/>
                  </a:lnTo>
                  <a:lnTo>
                    <a:pt x="600" y="814"/>
                  </a:lnTo>
                  <a:lnTo>
                    <a:pt x="613" y="824"/>
                  </a:lnTo>
                  <a:lnTo>
                    <a:pt x="612" y="816"/>
                  </a:lnTo>
                  <a:lnTo>
                    <a:pt x="608" y="808"/>
                  </a:lnTo>
                  <a:lnTo>
                    <a:pt x="604" y="802"/>
                  </a:lnTo>
                  <a:lnTo>
                    <a:pt x="598" y="794"/>
                  </a:lnTo>
                  <a:lnTo>
                    <a:pt x="587" y="783"/>
                  </a:lnTo>
                  <a:lnTo>
                    <a:pt x="571" y="774"/>
                  </a:lnTo>
                  <a:lnTo>
                    <a:pt x="572" y="764"/>
                  </a:lnTo>
                  <a:lnTo>
                    <a:pt x="575" y="753"/>
                  </a:lnTo>
                  <a:lnTo>
                    <a:pt x="577" y="734"/>
                  </a:lnTo>
                  <a:lnTo>
                    <a:pt x="582" y="733"/>
                  </a:lnTo>
                  <a:lnTo>
                    <a:pt x="588" y="732"/>
                  </a:lnTo>
                  <a:lnTo>
                    <a:pt x="593" y="730"/>
                  </a:lnTo>
                  <a:lnTo>
                    <a:pt x="598" y="730"/>
                  </a:lnTo>
                  <a:lnTo>
                    <a:pt x="610" y="744"/>
                  </a:lnTo>
                  <a:lnTo>
                    <a:pt x="621" y="761"/>
                  </a:lnTo>
                  <a:lnTo>
                    <a:pt x="632" y="778"/>
                  </a:lnTo>
                  <a:lnTo>
                    <a:pt x="644" y="793"/>
                  </a:lnTo>
                  <a:lnTo>
                    <a:pt x="645" y="803"/>
                  </a:lnTo>
                  <a:lnTo>
                    <a:pt x="647" y="815"/>
                  </a:lnTo>
                  <a:lnTo>
                    <a:pt x="657" y="841"/>
                  </a:lnTo>
                  <a:lnTo>
                    <a:pt x="669" y="867"/>
                  </a:lnTo>
                  <a:lnTo>
                    <a:pt x="676" y="876"/>
                  </a:lnTo>
                  <a:lnTo>
                    <a:pt x="681" y="884"/>
                  </a:lnTo>
                  <a:lnTo>
                    <a:pt x="679" y="907"/>
                  </a:lnTo>
                  <a:lnTo>
                    <a:pt x="676" y="929"/>
                  </a:lnTo>
                  <a:lnTo>
                    <a:pt x="672" y="951"/>
                  </a:lnTo>
                  <a:lnTo>
                    <a:pt x="672" y="973"/>
                  </a:lnTo>
                  <a:lnTo>
                    <a:pt x="694" y="996"/>
                  </a:lnTo>
                  <a:lnTo>
                    <a:pt x="693" y="1006"/>
                  </a:lnTo>
                  <a:lnTo>
                    <a:pt x="691" y="1017"/>
                  </a:lnTo>
                  <a:lnTo>
                    <a:pt x="684" y="1035"/>
                  </a:lnTo>
                  <a:lnTo>
                    <a:pt x="676" y="1053"/>
                  </a:lnTo>
                  <a:lnTo>
                    <a:pt x="663" y="1069"/>
                  </a:lnTo>
                  <a:lnTo>
                    <a:pt x="663" y="1123"/>
                  </a:lnTo>
                  <a:lnTo>
                    <a:pt x="644" y="1141"/>
                  </a:lnTo>
                  <a:lnTo>
                    <a:pt x="622" y="1117"/>
                  </a:lnTo>
                  <a:lnTo>
                    <a:pt x="619" y="1132"/>
                  </a:lnTo>
                  <a:lnTo>
                    <a:pt x="616" y="1148"/>
                  </a:lnTo>
                  <a:lnTo>
                    <a:pt x="614" y="1157"/>
                  </a:lnTo>
                  <a:lnTo>
                    <a:pt x="609" y="1162"/>
                  </a:lnTo>
                  <a:lnTo>
                    <a:pt x="604" y="1166"/>
                  </a:lnTo>
                  <a:lnTo>
                    <a:pt x="595" y="1167"/>
                  </a:lnTo>
                  <a:lnTo>
                    <a:pt x="590" y="1087"/>
                  </a:lnTo>
                  <a:lnTo>
                    <a:pt x="584" y="1088"/>
                  </a:lnTo>
                  <a:lnTo>
                    <a:pt x="579" y="1090"/>
                  </a:lnTo>
                  <a:lnTo>
                    <a:pt x="568" y="1099"/>
                  </a:lnTo>
                  <a:lnTo>
                    <a:pt x="550" y="1117"/>
                  </a:lnTo>
                  <a:lnTo>
                    <a:pt x="531" y="1117"/>
                  </a:lnTo>
                  <a:lnTo>
                    <a:pt x="516" y="1103"/>
                  </a:lnTo>
                  <a:lnTo>
                    <a:pt x="511" y="1096"/>
                  </a:lnTo>
                  <a:lnTo>
                    <a:pt x="508" y="1091"/>
                  </a:lnTo>
                  <a:lnTo>
                    <a:pt x="508" y="1087"/>
                  </a:lnTo>
                  <a:lnTo>
                    <a:pt x="507" y="1096"/>
                  </a:lnTo>
                  <a:lnTo>
                    <a:pt x="508" y="1099"/>
                  </a:lnTo>
                  <a:lnTo>
                    <a:pt x="513" y="1100"/>
                  </a:lnTo>
                  <a:lnTo>
                    <a:pt x="521" y="1100"/>
                  </a:lnTo>
                  <a:lnTo>
                    <a:pt x="545" y="1077"/>
                  </a:lnTo>
                  <a:lnTo>
                    <a:pt x="552" y="1065"/>
                  </a:lnTo>
                  <a:lnTo>
                    <a:pt x="560" y="1050"/>
                  </a:lnTo>
                  <a:lnTo>
                    <a:pt x="583" y="1019"/>
                  </a:lnTo>
                  <a:lnTo>
                    <a:pt x="594" y="1002"/>
                  </a:lnTo>
                  <a:lnTo>
                    <a:pt x="604" y="985"/>
                  </a:lnTo>
                  <a:lnTo>
                    <a:pt x="610" y="970"/>
                  </a:lnTo>
                  <a:lnTo>
                    <a:pt x="612" y="962"/>
                  </a:lnTo>
                  <a:lnTo>
                    <a:pt x="613" y="956"/>
                  </a:lnTo>
                  <a:lnTo>
                    <a:pt x="587" y="933"/>
                  </a:lnTo>
                  <a:lnTo>
                    <a:pt x="560" y="910"/>
                  </a:lnTo>
                  <a:lnTo>
                    <a:pt x="533" y="888"/>
                  </a:lnTo>
                  <a:lnTo>
                    <a:pt x="508" y="866"/>
                  </a:lnTo>
                  <a:lnTo>
                    <a:pt x="493" y="862"/>
                  </a:lnTo>
                  <a:lnTo>
                    <a:pt x="485" y="861"/>
                  </a:lnTo>
                  <a:lnTo>
                    <a:pt x="477" y="860"/>
                  </a:lnTo>
                  <a:lnTo>
                    <a:pt x="470" y="852"/>
                  </a:lnTo>
                  <a:lnTo>
                    <a:pt x="468" y="845"/>
                  </a:lnTo>
                  <a:lnTo>
                    <a:pt x="468" y="838"/>
                  </a:lnTo>
                  <a:lnTo>
                    <a:pt x="531" y="774"/>
                  </a:lnTo>
                  <a:lnTo>
                    <a:pt x="531" y="747"/>
                  </a:lnTo>
                  <a:lnTo>
                    <a:pt x="519" y="744"/>
                  </a:lnTo>
                  <a:lnTo>
                    <a:pt x="506" y="738"/>
                  </a:lnTo>
                  <a:lnTo>
                    <a:pt x="493" y="730"/>
                  </a:lnTo>
                  <a:lnTo>
                    <a:pt x="482" y="720"/>
                  </a:lnTo>
                  <a:lnTo>
                    <a:pt x="479" y="709"/>
                  </a:lnTo>
                  <a:lnTo>
                    <a:pt x="475" y="697"/>
                  </a:lnTo>
                  <a:lnTo>
                    <a:pt x="468" y="687"/>
                  </a:lnTo>
                  <a:lnTo>
                    <a:pt x="464" y="676"/>
                  </a:lnTo>
                  <a:lnTo>
                    <a:pt x="441" y="651"/>
                  </a:lnTo>
                  <a:lnTo>
                    <a:pt x="411" y="618"/>
                  </a:lnTo>
                  <a:lnTo>
                    <a:pt x="386" y="590"/>
                  </a:lnTo>
                  <a:lnTo>
                    <a:pt x="378" y="581"/>
                  </a:lnTo>
                  <a:lnTo>
                    <a:pt x="377" y="579"/>
                  </a:lnTo>
                  <a:lnTo>
                    <a:pt x="377" y="5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58" name="Freeform 82">
              <a:extLst>
                <a:ext uri="{FF2B5EF4-FFF2-40B4-BE49-F238E27FC236}">
                  <a16:creationId xmlns:a16="http://schemas.microsoft.com/office/drawing/2014/main" id="{AE31D3C6-F9F9-4FCC-894C-86674005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1809"/>
              <a:ext cx="437" cy="289"/>
            </a:xfrm>
            <a:custGeom>
              <a:avLst/>
              <a:gdLst/>
              <a:ahLst/>
              <a:cxnLst>
                <a:cxn ang="0">
                  <a:pos x="847" y="36"/>
                </a:cxn>
                <a:cxn ang="0">
                  <a:pos x="851" y="89"/>
                </a:cxn>
                <a:cxn ang="0">
                  <a:pos x="834" y="154"/>
                </a:cxn>
                <a:cxn ang="0">
                  <a:pos x="749" y="216"/>
                </a:cxn>
                <a:cxn ang="0">
                  <a:pos x="677" y="291"/>
                </a:cxn>
                <a:cxn ang="0">
                  <a:pos x="694" y="348"/>
                </a:cxn>
                <a:cxn ang="0">
                  <a:pos x="699" y="371"/>
                </a:cxn>
                <a:cxn ang="0">
                  <a:pos x="697" y="421"/>
                </a:cxn>
                <a:cxn ang="0">
                  <a:pos x="674" y="437"/>
                </a:cxn>
                <a:cxn ang="0">
                  <a:pos x="663" y="391"/>
                </a:cxn>
                <a:cxn ang="0">
                  <a:pos x="631" y="341"/>
                </a:cxn>
                <a:cxn ang="0">
                  <a:pos x="564" y="328"/>
                </a:cxn>
                <a:cxn ang="0">
                  <a:pos x="540" y="380"/>
                </a:cxn>
                <a:cxn ang="0">
                  <a:pos x="537" y="416"/>
                </a:cxn>
                <a:cxn ang="0">
                  <a:pos x="599" y="419"/>
                </a:cxn>
                <a:cxn ang="0">
                  <a:pos x="621" y="451"/>
                </a:cxn>
                <a:cxn ang="0">
                  <a:pos x="600" y="495"/>
                </a:cxn>
                <a:cxn ang="0">
                  <a:pos x="603" y="507"/>
                </a:cxn>
                <a:cxn ang="0">
                  <a:pos x="575" y="556"/>
                </a:cxn>
                <a:cxn ang="0">
                  <a:pos x="567" y="545"/>
                </a:cxn>
                <a:cxn ang="0">
                  <a:pos x="539" y="562"/>
                </a:cxn>
                <a:cxn ang="0">
                  <a:pos x="493" y="567"/>
                </a:cxn>
                <a:cxn ang="0">
                  <a:pos x="453" y="570"/>
                </a:cxn>
                <a:cxn ang="0">
                  <a:pos x="421" y="534"/>
                </a:cxn>
                <a:cxn ang="0">
                  <a:pos x="369" y="503"/>
                </a:cxn>
                <a:cxn ang="0">
                  <a:pos x="342" y="485"/>
                </a:cxn>
                <a:cxn ang="0">
                  <a:pos x="329" y="498"/>
                </a:cxn>
                <a:cxn ang="0">
                  <a:pos x="294" y="476"/>
                </a:cxn>
                <a:cxn ang="0">
                  <a:pos x="247" y="462"/>
                </a:cxn>
                <a:cxn ang="0">
                  <a:pos x="242" y="374"/>
                </a:cxn>
                <a:cxn ang="0">
                  <a:pos x="215" y="316"/>
                </a:cxn>
                <a:cxn ang="0">
                  <a:pos x="156" y="324"/>
                </a:cxn>
                <a:cxn ang="0">
                  <a:pos x="167" y="346"/>
                </a:cxn>
                <a:cxn ang="0">
                  <a:pos x="163" y="373"/>
                </a:cxn>
                <a:cxn ang="0">
                  <a:pos x="130" y="421"/>
                </a:cxn>
                <a:cxn ang="0">
                  <a:pos x="42" y="470"/>
                </a:cxn>
                <a:cxn ang="0">
                  <a:pos x="0" y="520"/>
                </a:cxn>
                <a:cxn ang="0">
                  <a:pos x="33" y="421"/>
                </a:cxn>
                <a:cxn ang="0">
                  <a:pos x="83" y="326"/>
                </a:cxn>
                <a:cxn ang="0">
                  <a:pos x="132" y="219"/>
                </a:cxn>
                <a:cxn ang="0">
                  <a:pos x="189" y="142"/>
                </a:cxn>
                <a:cxn ang="0">
                  <a:pos x="209" y="153"/>
                </a:cxn>
                <a:cxn ang="0">
                  <a:pos x="275" y="128"/>
                </a:cxn>
                <a:cxn ang="0">
                  <a:pos x="296" y="57"/>
                </a:cxn>
                <a:cxn ang="0">
                  <a:pos x="324" y="60"/>
                </a:cxn>
                <a:cxn ang="0">
                  <a:pos x="357" y="56"/>
                </a:cxn>
                <a:cxn ang="0">
                  <a:pos x="413" y="40"/>
                </a:cxn>
                <a:cxn ang="0">
                  <a:pos x="493" y="55"/>
                </a:cxn>
                <a:cxn ang="0">
                  <a:pos x="517" y="90"/>
                </a:cxn>
                <a:cxn ang="0">
                  <a:pos x="586" y="119"/>
                </a:cxn>
                <a:cxn ang="0">
                  <a:pos x="600" y="106"/>
                </a:cxn>
                <a:cxn ang="0">
                  <a:pos x="664" y="101"/>
                </a:cxn>
                <a:cxn ang="0">
                  <a:pos x="726" y="59"/>
                </a:cxn>
                <a:cxn ang="0">
                  <a:pos x="764" y="29"/>
                </a:cxn>
                <a:cxn ang="0">
                  <a:pos x="819" y="19"/>
                </a:cxn>
                <a:cxn ang="0">
                  <a:pos x="873" y="1"/>
                </a:cxn>
              </a:cxnLst>
              <a:rect l="0" t="0" r="r" b="b"/>
              <a:pathLst>
                <a:path w="873" h="576">
                  <a:moveTo>
                    <a:pt x="873" y="1"/>
                  </a:moveTo>
                  <a:lnTo>
                    <a:pt x="869" y="8"/>
                  </a:lnTo>
                  <a:lnTo>
                    <a:pt x="863" y="14"/>
                  </a:lnTo>
                  <a:lnTo>
                    <a:pt x="852" y="24"/>
                  </a:lnTo>
                  <a:lnTo>
                    <a:pt x="847" y="29"/>
                  </a:lnTo>
                  <a:lnTo>
                    <a:pt x="847" y="36"/>
                  </a:lnTo>
                  <a:lnTo>
                    <a:pt x="849" y="43"/>
                  </a:lnTo>
                  <a:lnTo>
                    <a:pt x="855" y="53"/>
                  </a:lnTo>
                  <a:lnTo>
                    <a:pt x="852" y="69"/>
                  </a:lnTo>
                  <a:lnTo>
                    <a:pt x="851" y="79"/>
                  </a:lnTo>
                  <a:lnTo>
                    <a:pt x="853" y="87"/>
                  </a:lnTo>
                  <a:lnTo>
                    <a:pt x="851" y="89"/>
                  </a:lnTo>
                  <a:lnTo>
                    <a:pt x="847" y="89"/>
                  </a:lnTo>
                  <a:lnTo>
                    <a:pt x="844" y="89"/>
                  </a:lnTo>
                  <a:lnTo>
                    <a:pt x="840" y="90"/>
                  </a:lnTo>
                  <a:lnTo>
                    <a:pt x="834" y="137"/>
                  </a:lnTo>
                  <a:lnTo>
                    <a:pt x="851" y="140"/>
                  </a:lnTo>
                  <a:lnTo>
                    <a:pt x="834" y="154"/>
                  </a:lnTo>
                  <a:lnTo>
                    <a:pt x="812" y="166"/>
                  </a:lnTo>
                  <a:lnTo>
                    <a:pt x="788" y="179"/>
                  </a:lnTo>
                  <a:lnTo>
                    <a:pt x="777" y="187"/>
                  </a:lnTo>
                  <a:lnTo>
                    <a:pt x="766" y="194"/>
                  </a:lnTo>
                  <a:lnTo>
                    <a:pt x="757" y="205"/>
                  </a:lnTo>
                  <a:lnTo>
                    <a:pt x="749" y="216"/>
                  </a:lnTo>
                  <a:lnTo>
                    <a:pt x="704" y="229"/>
                  </a:lnTo>
                  <a:lnTo>
                    <a:pt x="693" y="241"/>
                  </a:lnTo>
                  <a:lnTo>
                    <a:pt x="682" y="253"/>
                  </a:lnTo>
                  <a:lnTo>
                    <a:pt x="682" y="265"/>
                  </a:lnTo>
                  <a:lnTo>
                    <a:pt x="681" y="277"/>
                  </a:lnTo>
                  <a:lnTo>
                    <a:pt x="677" y="291"/>
                  </a:lnTo>
                  <a:lnTo>
                    <a:pt x="672" y="304"/>
                  </a:lnTo>
                  <a:lnTo>
                    <a:pt x="672" y="313"/>
                  </a:lnTo>
                  <a:lnTo>
                    <a:pt x="675" y="321"/>
                  </a:lnTo>
                  <a:lnTo>
                    <a:pt x="679" y="329"/>
                  </a:lnTo>
                  <a:lnTo>
                    <a:pt x="684" y="335"/>
                  </a:lnTo>
                  <a:lnTo>
                    <a:pt x="694" y="348"/>
                  </a:lnTo>
                  <a:lnTo>
                    <a:pt x="704" y="362"/>
                  </a:lnTo>
                  <a:lnTo>
                    <a:pt x="705" y="370"/>
                  </a:lnTo>
                  <a:lnTo>
                    <a:pt x="707" y="378"/>
                  </a:lnTo>
                  <a:lnTo>
                    <a:pt x="704" y="373"/>
                  </a:lnTo>
                  <a:lnTo>
                    <a:pt x="701" y="370"/>
                  </a:lnTo>
                  <a:lnTo>
                    <a:pt x="699" y="371"/>
                  </a:lnTo>
                  <a:lnTo>
                    <a:pt x="697" y="374"/>
                  </a:lnTo>
                  <a:lnTo>
                    <a:pt x="695" y="385"/>
                  </a:lnTo>
                  <a:lnTo>
                    <a:pt x="694" y="398"/>
                  </a:lnTo>
                  <a:lnTo>
                    <a:pt x="695" y="422"/>
                  </a:lnTo>
                  <a:lnTo>
                    <a:pt x="695" y="412"/>
                  </a:lnTo>
                  <a:lnTo>
                    <a:pt x="697" y="421"/>
                  </a:lnTo>
                  <a:lnTo>
                    <a:pt x="698" y="427"/>
                  </a:lnTo>
                  <a:lnTo>
                    <a:pt x="701" y="429"/>
                  </a:lnTo>
                  <a:lnTo>
                    <a:pt x="701" y="430"/>
                  </a:lnTo>
                  <a:lnTo>
                    <a:pt x="698" y="431"/>
                  </a:lnTo>
                  <a:lnTo>
                    <a:pt x="680" y="438"/>
                  </a:lnTo>
                  <a:lnTo>
                    <a:pt x="674" y="437"/>
                  </a:lnTo>
                  <a:lnTo>
                    <a:pt x="667" y="432"/>
                  </a:lnTo>
                  <a:lnTo>
                    <a:pt x="661" y="425"/>
                  </a:lnTo>
                  <a:lnTo>
                    <a:pt x="657" y="417"/>
                  </a:lnTo>
                  <a:lnTo>
                    <a:pt x="667" y="397"/>
                  </a:lnTo>
                  <a:lnTo>
                    <a:pt x="665" y="394"/>
                  </a:lnTo>
                  <a:lnTo>
                    <a:pt x="663" y="391"/>
                  </a:lnTo>
                  <a:lnTo>
                    <a:pt x="657" y="387"/>
                  </a:lnTo>
                  <a:lnTo>
                    <a:pt x="650" y="384"/>
                  </a:lnTo>
                  <a:lnTo>
                    <a:pt x="643" y="378"/>
                  </a:lnTo>
                  <a:lnTo>
                    <a:pt x="642" y="352"/>
                  </a:lnTo>
                  <a:lnTo>
                    <a:pt x="637" y="344"/>
                  </a:lnTo>
                  <a:lnTo>
                    <a:pt x="631" y="341"/>
                  </a:lnTo>
                  <a:lnTo>
                    <a:pt x="624" y="339"/>
                  </a:lnTo>
                  <a:lnTo>
                    <a:pt x="616" y="338"/>
                  </a:lnTo>
                  <a:lnTo>
                    <a:pt x="600" y="334"/>
                  </a:lnTo>
                  <a:lnTo>
                    <a:pt x="592" y="332"/>
                  </a:lnTo>
                  <a:lnTo>
                    <a:pt x="586" y="328"/>
                  </a:lnTo>
                  <a:lnTo>
                    <a:pt x="564" y="328"/>
                  </a:lnTo>
                  <a:lnTo>
                    <a:pt x="560" y="330"/>
                  </a:lnTo>
                  <a:lnTo>
                    <a:pt x="557" y="333"/>
                  </a:lnTo>
                  <a:lnTo>
                    <a:pt x="551" y="345"/>
                  </a:lnTo>
                  <a:lnTo>
                    <a:pt x="542" y="368"/>
                  </a:lnTo>
                  <a:lnTo>
                    <a:pt x="540" y="376"/>
                  </a:lnTo>
                  <a:lnTo>
                    <a:pt x="540" y="380"/>
                  </a:lnTo>
                  <a:lnTo>
                    <a:pt x="542" y="382"/>
                  </a:lnTo>
                  <a:lnTo>
                    <a:pt x="539" y="385"/>
                  </a:lnTo>
                  <a:lnTo>
                    <a:pt x="524" y="403"/>
                  </a:lnTo>
                  <a:lnTo>
                    <a:pt x="525" y="409"/>
                  </a:lnTo>
                  <a:lnTo>
                    <a:pt x="531" y="413"/>
                  </a:lnTo>
                  <a:lnTo>
                    <a:pt x="537" y="416"/>
                  </a:lnTo>
                  <a:lnTo>
                    <a:pt x="547" y="417"/>
                  </a:lnTo>
                  <a:lnTo>
                    <a:pt x="563" y="417"/>
                  </a:lnTo>
                  <a:lnTo>
                    <a:pt x="575" y="417"/>
                  </a:lnTo>
                  <a:lnTo>
                    <a:pt x="595" y="409"/>
                  </a:lnTo>
                  <a:lnTo>
                    <a:pt x="596" y="416"/>
                  </a:lnTo>
                  <a:lnTo>
                    <a:pt x="599" y="419"/>
                  </a:lnTo>
                  <a:lnTo>
                    <a:pt x="603" y="422"/>
                  </a:lnTo>
                  <a:lnTo>
                    <a:pt x="608" y="423"/>
                  </a:lnTo>
                  <a:lnTo>
                    <a:pt x="615" y="436"/>
                  </a:lnTo>
                  <a:lnTo>
                    <a:pt x="622" y="445"/>
                  </a:lnTo>
                  <a:lnTo>
                    <a:pt x="626" y="449"/>
                  </a:lnTo>
                  <a:lnTo>
                    <a:pt x="621" y="451"/>
                  </a:lnTo>
                  <a:lnTo>
                    <a:pt x="616" y="456"/>
                  </a:lnTo>
                  <a:lnTo>
                    <a:pt x="611" y="467"/>
                  </a:lnTo>
                  <a:lnTo>
                    <a:pt x="605" y="481"/>
                  </a:lnTo>
                  <a:lnTo>
                    <a:pt x="602" y="486"/>
                  </a:lnTo>
                  <a:lnTo>
                    <a:pt x="598" y="492"/>
                  </a:lnTo>
                  <a:lnTo>
                    <a:pt x="600" y="495"/>
                  </a:lnTo>
                  <a:lnTo>
                    <a:pt x="603" y="495"/>
                  </a:lnTo>
                  <a:lnTo>
                    <a:pt x="609" y="495"/>
                  </a:lnTo>
                  <a:lnTo>
                    <a:pt x="614" y="495"/>
                  </a:lnTo>
                  <a:lnTo>
                    <a:pt x="612" y="499"/>
                  </a:lnTo>
                  <a:lnTo>
                    <a:pt x="610" y="503"/>
                  </a:lnTo>
                  <a:lnTo>
                    <a:pt x="603" y="507"/>
                  </a:lnTo>
                  <a:lnTo>
                    <a:pt x="597" y="511"/>
                  </a:lnTo>
                  <a:lnTo>
                    <a:pt x="591" y="517"/>
                  </a:lnTo>
                  <a:lnTo>
                    <a:pt x="586" y="542"/>
                  </a:lnTo>
                  <a:lnTo>
                    <a:pt x="583" y="546"/>
                  </a:lnTo>
                  <a:lnTo>
                    <a:pt x="578" y="550"/>
                  </a:lnTo>
                  <a:lnTo>
                    <a:pt x="575" y="556"/>
                  </a:lnTo>
                  <a:lnTo>
                    <a:pt x="575" y="562"/>
                  </a:lnTo>
                  <a:lnTo>
                    <a:pt x="572" y="560"/>
                  </a:lnTo>
                  <a:lnTo>
                    <a:pt x="572" y="556"/>
                  </a:lnTo>
                  <a:lnTo>
                    <a:pt x="573" y="551"/>
                  </a:lnTo>
                  <a:lnTo>
                    <a:pt x="572" y="546"/>
                  </a:lnTo>
                  <a:lnTo>
                    <a:pt x="567" y="545"/>
                  </a:lnTo>
                  <a:lnTo>
                    <a:pt x="565" y="547"/>
                  </a:lnTo>
                  <a:lnTo>
                    <a:pt x="560" y="552"/>
                  </a:lnTo>
                  <a:lnTo>
                    <a:pt x="553" y="559"/>
                  </a:lnTo>
                  <a:lnTo>
                    <a:pt x="550" y="561"/>
                  </a:lnTo>
                  <a:lnTo>
                    <a:pt x="547" y="562"/>
                  </a:lnTo>
                  <a:lnTo>
                    <a:pt x="539" y="562"/>
                  </a:lnTo>
                  <a:lnTo>
                    <a:pt x="532" y="561"/>
                  </a:lnTo>
                  <a:lnTo>
                    <a:pt x="520" y="557"/>
                  </a:lnTo>
                  <a:lnTo>
                    <a:pt x="514" y="556"/>
                  </a:lnTo>
                  <a:lnTo>
                    <a:pt x="507" y="557"/>
                  </a:lnTo>
                  <a:lnTo>
                    <a:pt x="500" y="560"/>
                  </a:lnTo>
                  <a:lnTo>
                    <a:pt x="493" y="567"/>
                  </a:lnTo>
                  <a:lnTo>
                    <a:pt x="478" y="569"/>
                  </a:lnTo>
                  <a:lnTo>
                    <a:pt x="469" y="572"/>
                  </a:lnTo>
                  <a:lnTo>
                    <a:pt x="465" y="574"/>
                  </a:lnTo>
                  <a:lnTo>
                    <a:pt x="464" y="576"/>
                  </a:lnTo>
                  <a:lnTo>
                    <a:pt x="458" y="574"/>
                  </a:lnTo>
                  <a:lnTo>
                    <a:pt x="453" y="570"/>
                  </a:lnTo>
                  <a:lnTo>
                    <a:pt x="449" y="563"/>
                  </a:lnTo>
                  <a:lnTo>
                    <a:pt x="446" y="556"/>
                  </a:lnTo>
                  <a:lnTo>
                    <a:pt x="443" y="549"/>
                  </a:lnTo>
                  <a:lnTo>
                    <a:pt x="436" y="543"/>
                  </a:lnTo>
                  <a:lnTo>
                    <a:pt x="428" y="538"/>
                  </a:lnTo>
                  <a:lnTo>
                    <a:pt x="421" y="534"/>
                  </a:lnTo>
                  <a:lnTo>
                    <a:pt x="402" y="527"/>
                  </a:lnTo>
                  <a:lnTo>
                    <a:pt x="385" y="521"/>
                  </a:lnTo>
                  <a:lnTo>
                    <a:pt x="383" y="514"/>
                  </a:lnTo>
                  <a:lnTo>
                    <a:pt x="380" y="509"/>
                  </a:lnTo>
                  <a:lnTo>
                    <a:pt x="374" y="506"/>
                  </a:lnTo>
                  <a:lnTo>
                    <a:pt x="369" y="503"/>
                  </a:lnTo>
                  <a:lnTo>
                    <a:pt x="356" y="500"/>
                  </a:lnTo>
                  <a:lnTo>
                    <a:pt x="345" y="501"/>
                  </a:lnTo>
                  <a:lnTo>
                    <a:pt x="360" y="492"/>
                  </a:lnTo>
                  <a:lnTo>
                    <a:pt x="357" y="489"/>
                  </a:lnTo>
                  <a:lnTo>
                    <a:pt x="353" y="487"/>
                  </a:lnTo>
                  <a:lnTo>
                    <a:pt x="342" y="485"/>
                  </a:lnTo>
                  <a:lnTo>
                    <a:pt x="331" y="486"/>
                  </a:lnTo>
                  <a:lnTo>
                    <a:pt x="320" y="487"/>
                  </a:lnTo>
                  <a:lnTo>
                    <a:pt x="319" y="492"/>
                  </a:lnTo>
                  <a:lnTo>
                    <a:pt x="320" y="494"/>
                  </a:lnTo>
                  <a:lnTo>
                    <a:pt x="324" y="496"/>
                  </a:lnTo>
                  <a:lnTo>
                    <a:pt x="329" y="498"/>
                  </a:lnTo>
                  <a:lnTo>
                    <a:pt x="331" y="499"/>
                  </a:lnTo>
                  <a:lnTo>
                    <a:pt x="332" y="501"/>
                  </a:lnTo>
                  <a:lnTo>
                    <a:pt x="310" y="493"/>
                  </a:lnTo>
                  <a:lnTo>
                    <a:pt x="305" y="487"/>
                  </a:lnTo>
                  <a:lnTo>
                    <a:pt x="299" y="483"/>
                  </a:lnTo>
                  <a:lnTo>
                    <a:pt x="294" y="476"/>
                  </a:lnTo>
                  <a:lnTo>
                    <a:pt x="288" y="467"/>
                  </a:lnTo>
                  <a:lnTo>
                    <a:pt x="285" y="465"/>
                  </a:lnTo>
                  <a:lnTo>
                    <a:pt x="281" y="462"/>
                  </a:lnTo>
                  <a:lnTo>
                    <a:pt x="270" y="462"/>
                  </a:lnTo>
                  <a:lnTo>
                    <a:pt x="258" y="462"/>
                  </a:lnTo>
                  <a:lnTo>
                    <a:pt x="247" y="462"/>
                  </a:lnTo>
                  <a:lnTo>
                    <a:pt x="246" y="461"/>
                  </a:lnTo>
                  <a:lnTo>
                    <a:pt x="245" y="458"/>
                  </a:lnTo>
                  <a:lnTo>
                    <a:pt x="245" y="447"/>
                  </a:lnTo>
                  <a:lnTo>
                    <a:pt x="246" y="432"/>
                  </a:lnTo>
                  <a:lnTo>
                    <a:pt x="239" y="378"/>
                  </a:lnTo>
                  <a:lnTo>
                    <a:pt x="242" y="374"/>
                  </a:lnTo>
                  <a:lnTo>
                    <a:pt x="247" y="371"/>
                  </a:lnTo>
                  <a:lnTo>
                    <a:pt x="231" y="328"/>
                  </a:lnTo>
                  <a:lnTo>
                    <a:pt x="230" y="327"/>
                  </a:lnTo>
                  <a:lnTo>
                    <a:pt x="227" y="324"/>
                  </a:lnTo>
                  <a:lnTo>
                    <a:pt x="219" y="321"/>
                  </a:lnTo>
                  <a:lnTo>
                    <a:pt x="215" y="316"/>
                  </a:lnTo>
                  <a:lnTo>
                    <a:pt x="209" y="310"/>
                  </a:lnTo>
                  <a:lnTo>
                    <a:pt x="194" y="300"/>
                  </a:lnTo>
                  <a:lnTo>
                    <a:pt x="184" y="305"/>
                  </a:lnTo>
                  <a:lnTo>
                    <a:pt x="175" y="313"/>
                  </a:lnTo>
                  <a:lnTo>
                    <a:pt x="164" y="320"/>
                  </a:lnTo>
                  <a:lnTo>
                    <a:pt x="156" y="324"/>
                  </a:lnTo>
                  <a:lnTo>
                    <a:pt x="154" y="328"/>
                  </a:lnTo>
                  <a:lnTo>
                    <a:pt x="155" y="330"/>
                  </a:lnTo>
                  <a:lnTo>
                    <a:pt x="159" y="335"/>
                  </a:lnTo>
                  <a:lnTo>
                    <a:pt x="164" y="341"/>
                  </a:lnTo>
                  <a:lnTo>
                    <a:pt x="167" y="343"/>
                  </a:lnTo>
                  <a:lnTo>
                    <a:pt x="167" y="346"/>
                  </a:lnTo>
                  <a:lnTo>
                    <a:pt x="167" y="352"/>
                  </a:lnTo>
                  <a:lnTo>
                    <a:pt x="164" y="355"/>
                  </a:lnTo>
                  <a:lnTo>
                    <a:pt x="162" y="358"/>
                  </a:lnTo>
                  <a:lnTo>
                    <a:pt x="159" y="362"/>
                  </a:lnTo>
                  <a:lnTo>
                    <a:pt x="159" y="369"/>
                  </a:lnTo>
                  <a:lnTo>
                    <a:pt x="163" y="373"/>
                  </a:lnTo>
                  <a:lnTo>
                    <a:pt x="167" y="374"/>
                  </a:lnTo>
                  <a:lnTo>
                    <a:pt x="173" y="377"/>
                  </a:lnTo>
                  <a:lnTo>
                    <a:pt x="169" y="381"/>
                  </a:lnTo>
                  <a:lnTo>
                    <a:pt x="164" y="387"/>
                  </a:lnTo>
                  <a:lnTo>
                    <a:pt x="143" y="404"/>
                  </a:lnTo>
                  <a:lnTo>
                    <a:pt x="130" y="421"/>
                  </a:lnTo>
                  <a:lnTo>
                    <a:pt x="121" y="427"/>
                  </a:lnTo>
                  <a:lnTo>
                    <a:pt x="108" y="434"/>
                  </a:lnTo>
                  <a:lnTo>
                    <a:pt x="95" y="442"/>
                  </a:lnTo>
                  <a:lnTo>
                    <a:pt x="90" y="445"/>
                  </a:lnTo>
                  <a:lnTo>
                    <a:pt x="88" y="449"/>
                  </a:lnTo>
                  <a:lnTo>
                    <a:pt x="42" y="470"/>
                  </a:lnTo>
                  <a:lnTo>
                    <a:pt x="38" y="479"/>
                  </a:lnTo>
                  <a:lnTo>
                    <a:pt x="29" y="497"/>
                  </a:lnTo>
                  <a:lnTo>
                    <a:pt x="19" y="517"/>
                  </a:lnTo>
                  <a:lnTo>
                    <a:pt x="16" y="523"/>
                  </a:lnTo>
                  <a:lnTo>
                    <a:pt x="13" y="525"/>
                  </a:lnTo>
                  <a:lnTo>
                    <a:pt x="0" y="520"/>
                  </a:lnTo>
                  <a:lnTo>
                    <a:pt x="2" y="506"/>
                  </a:lnTo>
                  <a:lnTo>
                    <a:pt x="6" y="492"/>
                  </a:lnTo>
                  <a:lnTo>
                    <a:pt x="13" y="476"/>
                  </a:lnTo>
                  <a:lnTo>
                    <a:pt x="19" y="458"/>
                  </a:lnTo>
                  <a:lnTo>
                    <a:pt x="24" y="442"/>
                  </a:lnTo>
                  <a:lnTo>
                    <a:pt x="33" y="421"/>
                  </a:lnTo>
                  <a:lnTo>
                    <a:pt x="48" y="399"/>
                  </a:lnTo>
                  <a:lnTo>
                    <a:pt x="66" y="377"/>
                  </a:lnTo>
                  <a:lnTo>
                    <a:pt x="87" y="348"/>
                  </a:lnTo>
                  <a:lnTo>
                    <a:pt x="88" y="341"/>
                  </a:lnTo>
                  <a:lnTo>
                    <a:pt x="86" y="333"/>
                  </a:lnTo>
                  <a:lnTo>
                    <a:pt x="83" y="326"/>
                  </a:lnTo>
                  <a:lnTo>
                    <a:pt x="82" y="317"/>
                  </a:lnTo>
                  <a:lnTo>
                    <a:pt x="110" y="282"/>
                  </a:lnTo>
                  <a:lnTo>
                    <a:pt x="112" y="243"/>
                  </a:lnTo>
                  <a:lnTo>
                    <a:pt x="120" y="234"/>
                  </a:lnTo>
                  <a:lnTo>
                    <a:pt x="129" y="225"/>
                  </a:lnTo>
                  <a:lnTo>
                    <a:pt x="132" y="219"/>
                  </a:lnTo>
                  <a:lnTo>
                    <a:pt x="135" y="213"/>
                  </a:lnTo>
                  <a:lnTo>
                    <a:pt x="138" y="206"/>
                  </a:lnTo>
                  <a:lnTo>
                    <a:pt x="138" y="197"/>
                  </a:lnTo>
                  <a:lnTo>
                    <a:pt x="171" y="151"/>
                  </a:lnTo>
                  <a:lnTo>
                    <a:pt x="179" y="148"/>
                  </a:lnTo>
                  <a:lnTo>
                    <a:pt x="189" y="142"/>
                  </a:lnTo>
                  <a:lnTo>
                    <a:pt x="199" y="139"/>
                  </a:lnTo>
                  <a:lnTo>
                    <a:pt x="204" y="139"/>
                  </a:lnTo>
                  <a:lnTo>
                    <a:pt x="208" y="140"/>
                  </a:lnTo>
                  <a:lnTo>
                    <a:pt x="207" y="145"/>
                  </a:lnTo>
                  <a:lnTo>
                    <a:pt x="208" y="149"/>
                  </a:lnTo>
                  <a:lnTo>
                    <a:pt x="209" y="153"/>
                  </a:lnTo>
                  <a:lnTo>
                    <a:pt x="233" y="140"/>
                  </a:lnTo>
                  <a:lnTo>
                    <a:pt x="244" y="140"/>
                  </a:lnTo>
                  <a:lnTo>
                    <a:pt x="255" y="139"/>
                  </a:lnTo>
                  <a:lnTo>
                    <a:pt x="266" y="136"/>
                  </a:lnTo>
                  <a:lnTo>
                    <a:pt x="270" y="132"/>
                  </a:lnTo>
                  <a:lnTo>
                    <a:pt x="275" y="128"/>
                  </a:lnTo>
                  <a:lnTo>
                    <a:pt x="278" y="104"/>
                  </a:lnTo>
                  <a:lnTo>
                    <a:pt x="274" y="98"/>
                  </a:lnTo>
                  <a:lnTo>
                    <a:pt x="269" y="92"/>
                  </a:lnTo>
                  <a:lnTo>
                    <a:pt x="278" y="80"/>
                  </a:lnTo>
                  <a:lnTo>
                    <a:pt x="288" y="68"/>
                  </a:lnTo>
                  <a:lnTo>
                    <a:pt x="296" y="57"/>
                  </a:lnTo>
                  <a:lnTo>
                    <a:pt x="299" y="51"/>
                  </a:lnTo>
                  <a:lnTo>
                    <a:pt x="303" y="43"/>
                  </a:lnTo>
                  <a:lnTo>
                    <a:pt x="305" y="48"/>
                  </a:lnTo>
                  <a:lnTo>
                    <a:pt x="309" y="52"/>
                  </a:lnTo>
                  <a:lnTo>
                    <a:pt x="317" y="57"/>
                  </a:lnTo>
                  <a:lnTo>
                    <a:pt x="324" y="60"/>
                  </a:lnTo>
                  <a:lnTo>
                    <a:pt x="330" y="62"/>
                  </a:lnTo>
                  <a:lnTo>
                    <a:pt x="335" y="65"/>
                  </a:lnTo>
                  <a:lnTo>
                    <a:pt x="345" y="64"/>
                  </a:lnTo>
                  <a:lnTo>
                    <a:pt x="348" y="62"/>
                  </a:lnTo>
                  <a:lnTo>
                    <a:pt x="353" y="59"/>
                  </a:lnTo>
                  <a:lnTo>
                    <a:pt x="357" y="56"/>
                  </a:lnTo>
                  <a:lnTo>
                    <a:pt x="357" y="54"/>
                  </a:lnTo>
                  <a:lnTo>
                    <a:pt x="357" y="53"/>
                  </a:lnTo>
                  <a:lnTo>
                    <a:pt x="363" y="54"/>
                  </a:lnTo>
                  <a:lnTo>
                    <a:pt x="373" y="59"/>
                  </a:lnTo>
                  <a:lnTo>
                    <a:pt x="401" y="41"/>
                  </a:lnTo>
                  <a:lnTo>
                    <a:pt x="413" y="40"/>
                  </a:lnTo>
                  <a:lnTo>
                    <a:pt x="427" y="39"/>
                  </a:lnTo>
                  <a:lnTo>
                    <a:pt x="440" y="39"/>
                  </a:lnTo>
                  <a:lnTo>
                    <a:pt x="455" y="40"/>
                  </a:lnTo>
                  <a:lnTo>
                    <a:pt x="468" y="43"/>
                  </a:lnTo>
                  <a:lnTo>
                    <a:pt x="481" y="49"/>
                  </a:lnTo>
                  <a:lnTo>
                    <a:pt x="493" y="55"/>
                  </a:lnTo>
                  <a:lnTo>
                    <a:pt x="502" y="65"/>
                  </a:lnTo>
                  <a:lnTo>
                    <a:pt x="508" y="70"/>
                  </a:lnTo>
                  <a:lnTo>
                    <a:pt x="511" y="74"/>
                  </a:lnTo>
                  <a:lnTo>
                    <a:pt x="513" y="79"/>
                  </a:lnTo>
                  <a:lnTo>
                    <a:pt x="513" y="86"/>
                  </a:lnTo>
                  <a:lnTo>
                    <a:pt x="517" y="90"/>
                  </a:lnTo>
                  <a:lnTo>
                    <a:pt x="527" y="102"/>
                  </a:lnTo>
                  <a:lnTo>
                    <a:pt x="532" y="101"/>
                  </a:lnTo>
                  <a:lnTo>
                    <a:pt x="536" y="101"/>
                  </a:lnTo>
                  <a:lnTo>
                    <a:pt x="537" y="102"/>
                  </a:lnTo>
                  <a:lnTo>
                    <a:pt x="541" y="107"/>
                  </a:lnTo>
                  <a:lnTo>
                    <a:pt x="586" y="119"/>
                  </a:lnTo>
                  <a:lnTo>
                    <a:pt x="588" y="117"/>
                  </a:lnTo>
                  <a:lnTo>
                    <a:pt x="588" y="113"/>
                  </a:lnTo>
                  <a:lnTo>
                    <a:pt x="587" y="108"/>
                  </a:lnTo>
                  <a:lnTo>
                    <a:pt x="587" y="104"/>
                  </a:lnTo>
                  <a:lnTo>
                    <a:pt x="593" y="104"/>
                  </a:lnTo>
                  <a:lnTo>
                    <a:pt x="600" y="106"/>
                  </a:lnTo>
                  <a:lnTo>
                    <a:pt x="606" y="107"/>
                  </a:lnTo>
                  <a:lnTo>
                    <a:pt x="618" y="107"/>
                  </a:lnTo>
                  <a:lnTo>
                    <a:pt x="620" y="117"/>
                  </a:lnTo>
                  <a:lnTo>
                    <a:pt x="644" y="117"/>
                  </a:lnTo>
                  <a:lnTo>
                    <a:pt x="656" y="107"/>
                  </a:lnTo>
                  <a:lnTo>
                    <a:pt x="664" y="101"/>
                  </a:lnTo>
                  <a:lnTo>
                    <a:pt x="669" y="93"/>
                  </a:lnTo>
                  <a:lnTo>
                    <a:pt x="674" y="90"/>
                  </a:lnTo>
                  <a:lnTo>
                    <a:pt x="681" y="85"/>
                  </a:lnTo>
                  <a:lnTo>
                    <a:pt x="718" y="67"/>
                  </a:lnTo>
                  <a:lnTo>
                    <a:pt x="722" y="65"/>
                  </a:lnTo>
                  <a:lnTo>
                    <a:pt x="726" y="59"/>
                  </a:lnTo>
                  <a:lnTo>
                    <a:pt x="728" y="51"/>
                  </a:lnTo>
                  <a:lnTo>
                    <a:pt x="729" y="43"/>
                  </a:lnTo>
                  <a:lnTo>
                    <a:pt x="743" y="23"/>
                  </a:lnTo>
                  <a:lnTo>
                    <a:pt x="751" y="24"/>
                  </a:lnTo>
                  <a:lnTo>
                    <a:pt x="755" y="26"/>
                  </a:lnTo>
                  <a:lnTo>
                    <a:pt x="764" y="29"/>
                  </a:lnTo>
                  <a:lnTo>
                    <a:pt x="777" y="32"/>
                  </a:lnTo>
                  <a:lnTo>
                    <a:pt x="783" y="31"/>
                  </a:lnTo>
                  <a:lnTo>
                    <a:pt x="789" y="29"/>
                  </a:lnTo>
                  <a:lnTo>
                    <a:pt x="794" y="25"/>
                  </a:lnTo>
                  <a:lnTo>
                    <a:pt x="802" y="19"/>
                  </a:lnTo>
                  <a:lnTo>
                    <a:pt x="819" y="19"/>
                  </a:lnTo>
                  <a:lnTo>
                    <a:pt x="834" y="17"/>
                  </a:lnTo>
                  <a:lnTo>
                    <a:pt x="847" y="13"/>
                  </a:lnTo>
                  <a:lnTo>
                    <a:pt x="857" y="8"/>
                  </a:lnTo>
                  <a:lnTo>
                    <a:pt x="869" y="0"/>
                  </a:lnTo>
                  <a:lnTo>
                    <a:pt x="872" y="0"/>
                  </a:lnTo>
                  <a:lnTo>
                    <a:pt x="87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59" name="Freeform 83">
              <a:extLst>
                <a:ext uri="{FF2B5EF4-FFF2-40B4-BE49-F238E27FC236}">
                  <a16:creationId xmlns:a16="http://schemas.microsoft.com/office/drawing/2014/main" id="{684A2F1E-2AA2-4BF6-8EEA-FB9B2DE7F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1812"/>
              <a:ext cx="2" cy="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60" name="Freeform 84">
              <a:extLst>
                <a:ext uri="{FF2B5EF4-FFF2-40B4-BE49-F238E27FC236}">
                  <a16:creationId xmlns:a16="http://schemas.microsoft.com/office/drawing/2014/main" id="{ACAAD600-8401-41FE-8FD0-10B59FA02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1871"/>
              <a:ext cx="1" cy="1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61" name="Freeform 85">
              <a:extLst>
                <a:ext uri="{FF2B5EF4-FFF2-40B4-BE49-F238E27FC236}">
                  <a16:creationId xmlns:a16="http://schemas.microsoft.com/office/drawing/2014/main" id="{12C522C8-4C2C-41DD-85D4-DA8A5BDA3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2264"/>
              <a:ext cx="471" cy="382"/>
            </a:xfrm>
            <a:custGeom>
              <a:avLst/>
              <a:gdLst/>
              <a:ahLst/>
              <a:cxnLst>
                <a:cxn ang="0">
                  <a:pos x="829" y="66"/>
                </a:cxn>
                <a:cxn ang="0">
                  <a:pos x="849" y="23"/>
                </a:cxn>
                <a:cxn ang="0">
                  <a:pos x="859" y="27"/>
                </a:cxn>
                <a:cxn ang="0">
                  <a:pos x="893" y="28"/>
                </a:cxn>
                <a:cxn ang="0">
                  <a:pos x="907" y="108"/>
                </a:cxn>
                <a:cxn ang="0">
                  <a:pos x="896" y="116"/>
                </a:cxn>
                <a:cxn ang="0">
                  <a:pos x="906" y="148"/>
                </a:cxn>
                <a:cxn ang="0">
                  <a:pos x="911" y="283"/>
                </a:cxn>
                <a:cxn ang="0">
                  <a:pos x="941" y="318"/>
                </a:cxn>
                <a:cxn ang="0">
                  <a:pos x="914" y="391"/>
                </a:cxn>
                <a:cxn ang="0">
                  <a:pos x="898" y="497"/>
                </a:cxn>
                <a:cxn ang="0">
                  <a:pos x="892" y="539"/>
                </a:cxn>
                <a:cxn ang="0">
                  <a:pos x="900" y="555"/>
                </a:cxn>
                <a:cxn ang="0">
                  <a:pos x="873" y="585"/>
                </a:cxn>
                <a:cxn ang="0">
                  <a:pos x="836" y="628"/>
                </a:cxn>
                <a:cxn ang="0">
                  <a:pos x="790" y="670"/>
                </a:cxn>
                <a:cxn ang="0">
                  <a:pos x="719" y="703"/>
                </a:cxn>
                <a:cxn ang="0">
                  <a:pos x="669" y="719"/>
                </a:cxn>
                <a:cxn ang="0">
                  <a:pos x="628" y="758"/>
                </a:cxn>
                <a:cxn ang="0">
                  <a:pos x="606" y="757"/>
                </a:cxn>
                <a:cxn ang="0">
                  <a:pos x="578" y="707"/>
                </a:cxn>
                <a:cxn ang="0">
                  <a:pos x="556" y="691"/>
                </a:cxn>
                <a:cxn ang="0">
                  <a:pos x="509" y="658"/>
                </a:cxn>
                <a:cxn ang="0">
                  <a:pos x="439" y="558"/>
                </a:cxn>
                <a:cxn ang="0">
                  <a:pos x="413" y="466"/>
                </a:cxn>
                <a:cxn ang="0">
                  <a:pos x="384" y="413"/>
                </a:cxn>
                <a:cxn ang="0">
                  <a:pos x="355" y="385"/>
                </a:cxn>
                <a:cxn ang="0">
                  <a:pos x="294" y="369"/>
                </a:cxn>
                <a:cxn ang="0">
                  <a:pos x="235" y="359"/>
                </a:cxn>
                <a:cxn ang="0">
                  <a:pos x="202" y="366"/>
                </a:cxn>
                <a:cxn ang="0">
                  <a:pos x="152" y="387"/>
                </a:cxn>
                <a:cxn ang="0">
                  <a:pos x="94" y="374"/>
                </a:cxn>
                <a:cxn ang="0">
                  <a:pos x="22" y="312"/>
                </a:cxn>
                <a:cxn ang="0">
                  <a:pos x="0" y="263"/>
                </a:cxn>
                <a:cxn ang="0">
                  <a:pos x="2" y="180"/>
                </a:cxn>
                <a:cxn ang="0">
                  <a:pos x="22" y="143"/>
                </a:cxn>
                <a:cxn ang="0">
                  <a:pos x="97" y="78"/>
                </a:cxn>
                <a:cxn ang="0">
                  <a:pos x="101" y="54"/>
                </a:cxn>
                <a:cxn ang="0">
                  <a:pos x="145" y="66"/>
                </a:cxn>
                <a:cxn ang="0">
                  <a:pos x="174" y="57"/>
                </a:cxn>
                <a:cxn ang="0">
                  <a:pos x="205" y="52"/>
                </a:cxn>
                <a:cxn ang="0">
                  <a:pos x="233" y="39"/>
                </a:cxn>
                <a:cxn ang="0">
                  <a:pos x="259" y="17"/>
                </a:cxn>
                <a:cxn ang="0">
                  <a:pos x="298" y="3"/>
                </a:cxn>
                <a:cxn ang="0">
                  <a:pos x="334" y="8"/>
                </a:cxn>
                <a:cxn ang="0">
                  <a:pos x="360" y="44"/>
                </a:cxn>
                <a:cxn ang="0">
                  <a:pos x="447" y="19"/>
                </a:cxn>
                <a:cxn ang="0">
                  <a:pos x="506" y="2"/>
                </a:cxn>
                <a:cxn ang="0">
                  <a:pos x="546" y="12"/>
                </a:cxn>
                <a:cxn ang="0">
                  <a:pos x="567" y="30"/>
                </a:cxn>
                <a:cxn ang="0">
                  <a:pos x="617" y="31"/>
                </a:cxn>
                <a:cxn ang="0">
                  <a:pos x="677" y="45"/>
                </a:cxn>
                <a:cxn ang="0">
                  <a:pos x="740" y="65"/>
                </a:cxn>
                <a:cxn ang="0">
                  <a:pos x="774" y="66"/>
                </a:cxn>
                <a:cxn ang="0">
                  <a:pos x="790" y="69"/>
                </a:cxn>
              </a:cxnLst>
              <a:rect l="0" t="0" r="r" b="b"/>
              <a:pathLst>
                <a:path w="941" h="764">
                  <a:moveTo>
                    <a:pt x="807" y="64"/>
                  </a:moveTo>
                  <a:lnTo>
                    <a:pt x="812" y="66"/>
                  </a:lnTo>
                  <a:lnTo>
                    <a:pt x="824" y="67"/>
                  </a:lnTo>
                  <a:lnTo>
                    <a:pt x="829" y="66"/>
                  </a:lnTo>
                  <a:lnTo>
                    <a:pt x="834" y="61"/>
                  </a:lnTo>
                  <a:lnTo>
                    <a:pt x="836" y="57"/>
                  </a:lnTo>
                  <a:lnTo>
                    <a:pt x="836" y="50"/>
                  </a:lnTo>
                  <a:lnTo>
                    <a:pt x="849" y="23"/>
                  </a:lnTo>
                  <a:lnTo>
                    <a:pt x="850" y="26"/>
                  </a:lnTo>
                  <a:lnTo>
                    <a:pt x="852" y="28"/>
                  </a:lnTo>
                  <a:lnTo>
                    <a:pt x="855" y="28"/>
                  </a:lnTo>
                  <a:lnTo>
                    <a:pt x="859" y="27"/>
                  </a:lnTo>
                  <a:lnTo>
                    <a:pt x="873" y="20"/>
                  </a:lnTo>
                  <a:lnTo>
                    <a:pt x="886" y="27"/>
                  </a:lnTo>
                  <a:lnTo>
                    <a:pt x="890" y="28"/>
                  </a:lnTo>
                  <a:lnTo>
                    <a:pt x="893" y="28"/>
                  </a:lnTo>
                  <a:lnTo>
                    <a:pt x="896" y="26"/>
                  </a:lnTo>
                  <a:lnTo>
                    <a:pt x="897" y="23"/>
                  </a:lnTo>
                  <a:lnTo>
                    <a:pt x="909" y="50"/>
                  </a:lnTo>
                  <a:lnTo>
                    <a:pt x="907" y="108"/>
                  </a:lnTo>
                  <a:lnTo>
                    <a:pt x="898" y="107"/>
                  </a:lnTo>
                  <a:lnTo>
                    <a:pt x="894" y="108"/>
                  </a:lnTo>
                  <a:lnTo>
                    <a:pt x="894" y="112"/>
                  </a:lnTo>
                  <a:lnTo>
                    <a:pt x="896" y="116"/>
                  </a:lnTo>
                  <a:lnTo>
                    <a:pt x="903" y="127"/>
                  </a:lnTo>
                  <a:lnTo>
                    <a:pt x="909" y="133"/>
                  </a:lnTo>
                  <a:lnTo>
                    <a:pt x="908" y="144"/>
                  </a:lnTo>
                  <a:lnTo>
                    <a:pt x="906" y="148"/>
                  </a:lnTo>
                  <a:lnTo>
                    <a:pt x="893" y="155"/>
                  </a:lnTo>
                  <a:lnTo>
                    <a:pt x="875" y="188"/>
                  </a:lnTo>
                  <a:lnTo>
                    <a:pt x="873" y="212"/>
                  </a:lnTo>
                  <a:lnTo>
                    <a:pt x="911" y="283"/>
                  </a:lnTo>
                  <a:lnTo>
                    <a:pt x="918" y="292"/>
                  </a:lnTo>
                  <a:lnTo>
                    <a:pt x="925" y="298"/>
                  </a:lnTo>
                  <a:lnTo>
                    <a:pt x="933" y="306"/>
                  </a:lnTo>
                  <a:lnTo>
                    <a:pt x="941" y="318"/>
                  </a:lnTo>
                  <a:lnTo>
                    <a:pt x="941" y="352"/>
                  </a:lnTo>
                  <a:lnTo>
                    <a:pt x="936" y="362"/>
                  </a:lnTo>
                  <a:lnTo>
                    <a:pt x="928" y="372"/>
                  </a:lnTo>
                  <a:lnTo>
                    <a:pt x="914" y="391"/>
                  </a:lnTo>
                  <a:lnTo>
                    <a:pt x="909" y="496"/>
                  </a:lnTo>
                  <a:lnTo>
                    <a:pt x="905" y="495"/>
                  </a:lnTo>
                  <a:lnTo>
                    <a:pt x="900" y="496"/>
                  </a:lnTo>
                  <a:lnTo>
                    <a:pt x="898" y="497"/>
                  </a:lnTo>
                  <a:lnTo>
                    <a:pt x="896" y="500"/>
                  </a:lnTo>
                  <a:lnTo>
                    <a:pt x="893" y="510"/>
                  </a:lnTo>
                  <a:lnTo>
                    <a:pt x="892" y="520"/>
                  </a:lnTo>
                  <a:lnTo>
                    <a:pt x="892" y="539"/>
                  </a:lnTo>
                  <a:lnTo>
                    <a:pt x="893" y="545"/>
                  </a:lnTo>
                  <a:lnTo>
                    <a:pt x="909" y="546"/>
                  </a:lnTo>
                  <a:lnTo>
                    <a:pt x="903" y="549"/>
                  </a:lnTo>
                  <a:lnTo>
                    <a:pt x="900" y="555"/>
                  </a:lnTo>
                  <a:lnTo>
                    <a:pt x="893" y="566"/>
                  </a:lnTo>
                  <a:lnTo>
                    <a:pt x="885" y="578"/>
                  </a:lnTo>
                  <a:lnTo>
                    <a:pt x="880" y="581"/>
                  </a:lnTo>
                  <a:lnTo>
                    <a:pt x="873" y="585"/>
                  </a:lnTo>
                  <a:lnTo>
                    <a:pt x="858" y="603"/>
                  </a:lnTo>
                  <a:lnTo>
                    <a:pt x="850" y="613"/>
                  </a:lnTo>
                  <a:lnTo>
                    <a:pt x="844" y="618"/>
                  </a:lnTo>
                  <a:lnTo>
                    <a:pt x="836" y="628"/>
                  </a:lnTo>
                  <a:lnTo>
                    <a:pt x="827" y="641"/>
                  </a:lnTo>
                  <a:lnTo>
                    <a:pt x="816" y="652"/>
                  </a:lnTo>
                  <a:lnTo>
                    <a:pt x="804" y="661"/>
                  </a:lnTo>
                  <a:lnTo>
                    <a:pt x="790" y="670"/>
                  </a:lnTo>
                  <a:lnTo>
                    <a:pt x="774" y="679"/>
                  </a:lnTo>
                  <a:lnTo>
                    <a:pt x="757" y="689"/>
                  </a:lnTo>
                  <a:lnTo>
                    <a:pt x="737" y="696"/>
                  </a:lnTo>
                  <a:lnTo>
                    <a:pt x="719" y="703"/>
                  </a:lnTo>
                  <a:lnTo>
                    <a:pt x="687" y="714"/>
                  </a:lnTo>
                  <a:lnTo>
                    <a:pt x="678" y="715"/>
                  </a:lnTo>
                  <a:lnTo>
                    <a:pt x="674" y="715"/>
                  </a:lnTo>
                  <a:lnTo>
                    <a:pt x="669" y="719"/>
                  </a:lnTo>
                  <a:lnTo>
                    <a:pt x="663" y="726"/>
                  </a:lnTo>
                  <a:lnTo>
                    <a:pt x="645" y="743"/>
                  </a:lnTo>
                  <a:lnTo>
                    <a:pt x="636" y="752"/>
                  </a:lnTo>
                  <a:lnTo>
                    <a:pt x="628" y="758"/>
                  </a:lnTo>
                  <a:lnTo>
                    <a:pt x="620" y="763"/>
                  </a:lnTo>
                  <a:lnTo>
                    <a:pt x="617" y="764"/>
                  </a:lnTo>
                  <a:lnTo>
                    <a:pt x="614" y="763"/>
                  </a:lnTo>
                  <a:lnTo>
                    <a:pt x="606" y="757"/>
                  </a:lnTo>
                  <a:lnTo>
                    <a:pt x="600" y="748"/>
                  </a:lnTo>
                  <a:lnTo>
                    <a:pt x="590" y="727"/>
                  </a:lnTo>
                  <a:lnTo>
                    <a:pt x="584" y="717"/>
                  </a:lnTo>
                  <a:lnTo>
                    <a:pt x="578" y="707"/>
                  </a:lnTo>
                  <a:lnTo>
                    <a:pt x="570" y="701"/>
                  </a:lnTo>
                  <a:lnTo>
                    <a:pt x="565" y="699"/>
                  </a:lnTo>
                  <a:lnTo>
                    <a:pt x="559" y="698"/>
                  </a:lnTo>
                  <a:lnTo>
                    <a:pt x="556" y="691"/>
                  </a:lnTo>
                  <a:lnTo>
                    <a:pt x="550" y="685"/>
                  </a:lnTo>
                  <a:lnTo>
                    <a:pt x="541" y="677"/>
                  </a:lnTo>
                  <a:lnTo>
                    <a:pt x="531" y="669"/>
                  </a:lnTo>
                  <a:lnTo>
                    <a:pt x="509" y="658"/>
                  </a:lnTo>
                  <a:lnTo>
                    <a:pt x="499" y="653"/>
                  </a:lnTo>
                  <a:lnTo>
                    <a:pt x="441" y="591"/>
                  </a:lnTo>
                  <a:lnTo>
                    <a:pt x="440" y="568"/>
                  </a:lnTo>
                  <a:lnTo>
                    <a:pt x="439" y="558"/>
                  </a:lnTo>
                  <a:lnTo>
                    <a:pt x="440" y="554"/>
                  </a:lnTo>
                  <a:lnTo>
                    <a:pt x="441" y="551"/>
                  </a:lnTo>
                  <a:lnTo>
                    <a:pt x="451" y="541"/>
                  </a:lnTo>
                  <a:lnTo>
                    <a:pt x="413" y="466"/>
                  </a:lnTo>
                  <a:lnTo>
                    <a:pt x="380" y="432"/>
                  </a:lnTo>
                  <a:lnTo>
                    <a:pt x="384" y="425"/>
                  </a:lnTo>
                  <a:lnTo>
                    <a:pt x="385" y="420"/>
                  </a:lnTo>
                  <a:lnTo>
                    <a:pt x="384" y="413"/>
                  </a:lnTo>
                  <a:lnTo>
                    <a:pt x="380" y="407"/>
                  </a:lnTo>
                  <a:lnTo>
                    <a:pt x="377" y="401"/>
                  </a:lnTo>
                  <a:lnTo>
                    <a:pt x="371" y="395"/>
                  </a:lnTo>
                  <a:lnTo>
                    <a:pt x="355" y="385"/>
                  </a:lnTo>
                  <a:lnTo>
                    <a:pt x="340" y="377"/>
                  </a:lnTo>
                  <a:lnTo>
                    <a:pt x="325" y="370"/>
                  </a:lnTo>
                  <a:lnTo>
                    <a:pt x="307" y="364"/>
                  </a:lnTo>
                  <a:lnTo>
                    <a:pt x="294" y="369"/>
                  </a:lnTo>
                  <a:lnTo>
                    <a:pt x="285" y="371"/>
                  </a:lnTo>
                  <a:lnTo>
                    <a:pt x="280" y="374"/>
                  </a:lnTo>
                  <a:lnTo>
                    <a:pt x="249" y="363"/>
                  </a:lnTo>
                  <a:lnTo>
                    <a:pt x="235" y="359"/>
                  </a:lnTo>
                  <a:lnTo>
                    <a:pt x="228" y="359"/>
                  </a:lnTo>
                  <a:lnTo>
                    <a:pt x="223" y="359"/>
                  </a:lnTo>
                  <a:lnTo>
                    <a:pt x="212" y="362"/>
                  </a:lnTo>
                  <a:lnTo>
                    <a:pt x="202" y="366"/>
                  </a:lnTo>
                  <a:lnTo>
                    <a:pt x="194" y="374"/>
                  </a:lnTo>
                  <a:lnTo>
                    <a:pt x="184" y="385"/>
                  </a:lnTo>
                  <a:lnTo>
                    <a:pt x="169" y="387"/>
                  </a:lnTo>
                  <a:lnTo>
                    <a:pt x="152" y="387"/>
                  </a:lnTo>
                  <a:lnTo>
                    <a:pt x="136" y="385"/>
                  </a:lnTo>
                  <a:lnTo>
                    <a:pt x="122" y="382"/>
                  </a:lnTo>
                  <a:lnTo>
                    <a:pt x="108" y="378"/>
                  </a:lnTo>
                  <a:lnTo>
                    <a:pt x="94" y="374"/>
                  </a:lnTo>
                  <a:lnTo>
                    <a:pt x="70" y="361"/>
                  </a:lnTo>
                  <a:lnTo>
                    <a:pt x="44" y="337"/>
                  </a:lnTo>
                  <a:lnTo>
                    <a:pt x="33" y="324"/>
                  </a:lnTo>
                  <a:lnTo>
                    <a:pt x="22" y="312"/>
                  </a:lnTo>
                  <a:lnTo>
                    <a:pt x="15" y="301"/>
                  </a:lnTo>
                  <a:lnTo>
                    <a:pt x="8" y="289"/>
                  </a:lnTo>
                  <a:lnTo>
                    <a:pt x="4" y="276"/>
                  </a:lnTo>
                  <a:lnTo>
                    <a:pt x="0" y="263"/>
                  </a:lnTo>
                  <a:lnTo>
                    <a:pt x="5" y="233"/>
                  </a:lnTo>
                  <a:lnTo>
                    <a:pt x="9" y="206"/>
                  </a:lnTo>
                  <a:lnTo>
                    <a:pt x="4" y="192"/>
                  </a:lnTo>
                  <a:lnTo>
                    <a:pt x="2" y="180"/>
                  </a:lnTo>
                  <a:lnTo>
                    <a:pt x="4" y="169"/>
                  </a:lnTo>
                  <a:lnTo>
                    <a:pt x="8" y="158"/>
                  </a:lnTo>
                  <a:lnTo>
                    <a:pt x="15" y="150"/>
                  </a:lnTo>
                  <a:lnTo>
                    <a:pt x="22" y="143"/>
                  </a:lnTo>
                  <a:lnTo>
                    <a:pt x="43" y="129"/>
                  </a:lnTo>
                  <a:lnTo>
                    <a:pt x="83" y="86"/>
                  </a:lnTo>
                  <a:lnTo>
                    <a:pt x="91" y="84"/>
                  </a:lnTo>
                  <a:lnTo>
                    <a:pt x="97" y="78"/>
                  </a:lnTo>
                  <a:lnTo>
                    <a:pt x="99" y="73"/>
                  </a:lnTo>
                  <a:lnTo>
                    <a:pt x="100" y="68"/>
                  </a:lnTo>
                  <a:lnTo>
                    <a:pt x="101" y="61"/>
                  </a:lnTo>
                  <a:lnTo>
                    <a:pt x="101" y="54"/>
                  </a:lnTo>
                  <a:lnTo>
                    <a:pt x="109" y="56"/>
                  </a:lnTo>
                  <a:lnTo>
                    <a:pt x="123" y="61"/>
                  </a:lnTo>
                  <a:lnTo>
                    <a:pt x="139" y="66"/>
                  </a:lnTo>
                  <a:lnTo>
                    <a:pt x="145" y="66"/>
                  </a:lnTo>
                  <a:lnTo>
                    <a:pt x="150" y="65"/>
                  </a:lnTo>
                  <a:lnTo>
                    <a:pt x="155" y="65"/>
                  </a:lnTo>
                  <a:lnTo>
                    <a:pt x="162" y="63"/>
                  </a:lnTo>
                  <a:lnTo>
                    <a:pt x="174" y="57"/>
                  </a:lnTo>
                  <a:lnTo>
                    <a:pt x="184" y="52"/>
                  </a:lnTo>
                  <a:lnTo>
                    <a:pt x="187" y="51"/>
                  </a:lnTo>
                  <a:lnTo>
                    <a:pt x="190" y="52"/>
                  </a:lnTo>
                  <a:lnTo>
                    <a:pt x="205" y="52"/>
                  </a:lnTo>
                  <a:lnTo>
                    <a:pt x="214" y="51"/>
                  </a:lnTo>
                  <a:lnTo>
                    <a:pt x="223" y="48"/>
                  </a:lnTo>
                  <a:lnTo>
                    <a:pt x="226" y="46"/>
                  </a:lnTo>
                  <a:lnTo>
                    <a:pt x="233" y="39"/>
                  </a:lnTo>
                  <a:lnTo>
                    <a:pt x="243" y="30"/>
                  </a:lnTo>
                  <a:lnTo>
                    <a:pt x="259" y="17"/>
                  </a:lnTo>
                  <a:lnTo>
                    <a:pt x="262" y="15"/>
                  </a:lnTo>
                  <a:lnTo>
                    <a:pt x="259" y="17"/>
                  </a:lnTo>
                  <a:lnTo>
                    <a:pt x="275" y="15"/>
                  </a:lnTo>
                  <a:lnTo>
                    <a:pt x="284" y="12"/>
                  </a:lnTo>
                  <a:lnTo>
                    <a:pt x="291" y="6"/>
                  </a:lnTo>
                  <a:lnTo>
                    <a:pt x="298" y="3"/>
                  </a:lnTo>
                  <a:lnTo>
                    <a:pt x="305" y="1"/>
                  </a:lnTo>
                  <a:lnTo>
                    <a:pt x="312" y="1"/>
                  </a:lnTo>
                  <a:lnTo>
                    <a:pt x="320" y="2"/>
                  </a:lnTo>
                  <a:lnTo>
                    <a:pt x="334" y="8"/>
                  </a:lnTo>
                  <a:lnTo>
                    <a:pt x="345" y="15"/>
                  </a:lnTo>
                  <a:lnTo>
                    <a:pt x="345" y="23"/>
                  </a:lnTo>
                  <a:lnTo>
                    <a:pt x="345" y="25"/>
                  </a:lnTo>
                  <a:lnTo>
                    <a:pt x="360" y="44"/>
                  </a:lnTo>
                  <a:lnTo>
                    <a:pt x="434" y="35"/>
                  </a:lnTo>
                  <a:lnTo>
                    <a:pt x="436" y="30"/>
                  </a:lnTo>
                  <a:lnTo>
                    <a:pt x="441" y="23"/>
                  </a:lnTo>
                  <a:lnTo>
                    <a:pt x="447" y="19"/>
                  </a:lnTo>
                  <a:lnTo>
                    <a:pt x="454" y="15"/>
                  </a:lnTo>
                  <a:lnTo>
                    <a:pt x="470" y="8"/>
                  </a:lnTo>
                  <a:lnTo>
                    <a:pt x="489" y="4"/>
                  </a:lnTo>
                  <a:lnTo>
                    <a:pt x="506" y="2"/>
                  </a:lnTo>
                  <a:lnTo>
                    <a:pt x="523" y="1"/>
                  </a:lnTo>
                  <a:lnTo>
                    <a:pt x="538" y="0"/>
                  </a:lnTo>
                  <a:lnTo>
                    <a:pt x="541" y="6"/>
                  </a:lnTo>
                  <a:lnTo>
                    <a:pt x="546" y="12"/>
                  </a:lnTo>
                  <a:lnTo>
                    <a:pt x="553" y="18"/>
                  </a:lnTo>
                  <a:lnTo>
                    <a:pt x="558" y="27"/>
                  </a:lnTo>
                  <a:lnTo>
                    <a:pt x="562" y="29"/>
                  </a:lnTo>
                  <a:lnTo>
                    <a:pt x="567" y="30"/>
                  </a:lnTo>
                  <a:lnTo>
                    <a:pt x="581" y="29"/>
                  </a:lnTo>
                  <a:lnTo>
                    <a:pt x="595" y="28"/>
                  </a:lnTo>
                  <a:lnTo>
                    <a:pt x="606" y="27"/>
                  </a:lnTo>
                  <a:lnTo>
                    <a:pt x="617" y="31"/>
                  </a:lnTo>
                  <a:lnTo>
                    <a:pt x="628" y="34"/>
                  </a:lnTo>
                  <a:lnTo>
                    <a:pt x="653" y="40"/>
                  </a:lnTo>
                  <a:lnTo>
                    <a:pt x="665" y="42"/>
                  </a:lnTo>
                  <a:lnTo>
                    <a:pt x="677" y="45"/>
                  </a:lnTo>
                  <a:lnTo>
                    <a:pt x="689" y="51"/>
                  </a:lnTo>
                  <a:lnTo>
                    <a:pt x="699" y="58"/>
                  </a:lnTo>
                  <a:lnTo>
                    <a:pt x="720" y="61"/>
                  </a:lnTo>
                  <a:lnTo>
                    <a:pt x="740" y="65"/>
                  </a:lnTo>
                  <a:lnTo>
                    <a:pt x="758" y="66"/>
                  </a:lnTo>
                  <a:lnTo>
                    <a:pt x="766" y="66"/>
                  </a:lnTo>
                  <a:lnTo>
                    <a:pt x="773" y="61"/>
                  </a:lnTo>
                  <a:lnTo>
                    <a:pt x="774" y="66"/>
                  </a:lnTo>
                  <a:lnTo>
                    <a:pt x="775" y="68"/>
                  </a:lnTo>
                  <a:lnTo>
                    <a:pt x="779" y="69"/>
                  </a:lnTo>
                  <a:lnTo>
                    <a:pt x="783" y="69"/>
                  </a:lnTo>
                  <a:lnTo>
                    <a:pt x="790" y="69"/>
                  </a:lnTo>
                  <a:lnTo>
                    <a:pt x="796" y="67"/>
                  </a:lnTo>
                  <a:lnTo>
                    <a:pt x="807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62" name="Freeform 86">
              <a:extLst>
                <a:ext uri="{FF2B5EF4-FFF2-40B4-BE49-F238E27FC236}">
                  <a16:creationId xmlns:a16="http://schemas.microsoft.com/office/drawing/2014/main" id="{4B86DD99-D251-4739-A366-9FCE28F99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2272"/>
              <a:ext cx="2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63" name="Freeform 87">
              <a:extLst>
                <a:ext uri="{FF2B5EF4-FFF2-40B4-BE49-F238E27FC236}">
                  <a16:creationId xmlns:a16="http://schemas.microsoft.com/office/drawing/2014/main" id="{A9D72007-8E94-44CA-9B5B-5DC76CE24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" y="1792"/>
              <a:ext cx="490" cy="503"/>
            </a:xfrm>
            <a:custGeom>
              <a:avLst/>
              <a:gdLst/>
              <a:ahLst/>
              <a:cxnLst>
                <a:cxn ang="0">
                  <a:pos x="624" y="128"/>
                </a:cxn>
                <a:cxn ang="0">
                  <a:pos x="645" y="64"/>
                </a:cxn>
                <a:cxn ang="0">
                  <a:pos x="685" y="11"/>
                </a:cxn>
                <a:cxn ang="0">
                  <a:pos x="713" y="30"/>
                </a:cxn>
                <a:cxn ang="0">
                  <a:pos x="874" y="142"/>
                </a:cxn>
                <a:cxn ang="0">
                  <a:pos x="934" y="193"/>
                </a:cxn>
                <a:cxn ang="0">
                  <a:pos x="941" y="235"/>
                </a:cxn>
                <a:cxn ang="0">
                  <a:pos x="854" y="377"/>
                </a:cxn>
                <a:cxn ang="0">
                  <a:pos x="937" y="547"/>
                </a:cxn>
                <a:cxn ang="0">
                  <a:pos x="873" y="649"/>
                </a:cxn>
                <a:cxn ang="0">
                  <a:pos x="789" y="654"/>
                </a:cxn>
                <a:cxn ang="0">
                  <a:pos x="681" y="768"/>
                </a:cxn>
                <a:cxn ang="0">
                  <a:pos x="642" y="811"/>
                </a:cxn>
                <a:cxn ang="0">
                  <a:pos x="649" y="836"/>
                </a:cxn>
                <a:cxn ang="0">
                  <a:pos x="700" y="782"/>
                </a:cxn>
                <a:cxn ang="0">
                  <a:pos x="753" y="803"/>
                </a:cxn>
                <a:cxn ang="0">
                  <a:pos x="732" y="980"/>
                </a:cxn>
                <a:cxn ang="0">
                  <a:pos x="571" y="969"/>
                </a:cxn>
                <a:cxn ang="0">
                  <a:pos x="458" y="896"/>
                </a:cxn>
                <a:cxn ang="0">
                  <a:pos x="438" y="870"/>
                </a:cxn>
                <a:cxn ang="0">
                  <a:pos x="400" y="900"/>
                </a:cxn>
                <a:cxn ang="0">
                  <a:pos x="377" y="864"/>
                </a:cxn>
                <a:cxn ang="0">
                  <a:pos x="415" y="807"/>
                </a:cxn>
                <a:cxn ang="0">
                  <a:pos x="400" y="770"/>
                </a:cxn>
                <a:cxn ang="0">
                  <a:pos x="359" y="847"/>
                </a:cxn>
                <a:cxn ang="0">
                  <a:pos x="328" y="871"/>
                </a:cxn>
                <a:cxn ang="0">
                  <a:pos x="339" y="889"/>
                </a:cxn>
                <a:cxn ang="0">
                  <a:pos x="367" y="929"/>
                </a:cxn>
                <a:cxn ang="0">
                  <a:pos x="350" y="934"/>
                </a:cxn>
                <a:cxn ang="0">
                  <a:pos x="196" y="912"/>
                </a:cxn>
                <a:cxn ang="0">
                  <a:pos x="147" y="942"/>
                </a:cxn>
                <a:cxn ang="0">
                  <a:pos x="88" y="982"/>
                </a:cxn>
                <a:cxn ang="0">
                  <a:pos x="6" y="993"/>
                </a:cxn>
                <a:cxn ang="0">
                  <a:pos x="43" y="911"/>
                </a:cxn>
                <a:cxn ang="0">
                  <a:pos x="122" y="852"/>
                </a:cxn>
                <a:cxn ang="0">
                  <a:pos x="141" y="811"/>
                </a:cxn>
                <a:cxn ang="0">
                  <a:pos x="194" y="758"/>
                </a:cxn>
                <a:cxn ang="0">
                  <a:pos x="234" y="660"/>
                </a:cxn>
                <a:cxn ang="0">
                  <a:pos x="231" y="688"/>
                </a:cxn>
                <a:cxn ang="0">
                  <a:pos x="207" y="718"/>
                </a:cxn>
                <a:cxn ang="0">
                  <a:pos x="147" y="711"/>
                </a:cxn>
                <a:cxn ang="0">
                  <a:pos x="257" y="558"/>
                </a:cxn>
                <a:cxn ang="0">
                  <a:pos x="280" y="391"/>
                </a:cxn>
                <a:cxn ang="0">
                  <a:pos x="280" y="308"/>
                </a:cxn>
                <a:cxn ang="0">
                  <a:pos x="224" y="237"/>
                </a:cxn>
                <a:cxn ang="0">
                  <a:pos x="192" y="214"/>
                </a:cxn>
                <a:cxn ang="0">
                  <a:pos x="152" y="124"/>
                </a:cxn>
                <a:cxn ang="0">
                  <a:pos x="152" y="42"/>
                </a:cxn>
                <a:cxn ang="0">
                  <a:pos x="260" y="85"/>
                </a:cxn>
                <a:cxn ang="0">
                  <a:pos x="307" y="113"/>
                </a:cxn>
                <a:cxn ang="0">
                  <a:pos x="374" y="79"/>
                </a:cxn>
                <a:cxn ang="0">
                  <a:pos x="370" y="33"/>
                </a:cxn>
                <a:cxn ang="0">
                  <a:pos x="401" y="38"/>
                </a:cxn>
                <a:cxn ang="0">
                  <a:pos x="452" y="26"/>
                </a:cxn>
                <a:cxn ang="0">
                  <a:pos x="483" y="53"/>
                </a:cxn>
                <a:cxn ang="0">
                  <a:pos x="593" y="50"/>
                </a:cxn>
                <a:cxn ang="0">
                  <a:pos x="577" y="60"/>
                </a:cxn>
              </a:cxnLst>
              <a:rect l="0" t="0" r="r" b="b"/>
              <a:pathLst>
                <a:path w="979" h="1007">
                  <a:moveTo>
                    <a:pt x="571" y="61"/>
                  </a:moveTo>
                  <a:lnTo>
                    <a:pt x="565" y="65"/>
                  </a:lnTo>
                  <a:lnTo>
                    <a:pt x="563" y="68"/>
                  </a:lnTo>
                  <a:lnTo>
                    <a:pt x="563" y="73"/>
                  </a:lnTo>
                  <a:lnTo>
                    <a:pt x="565" y="77"/>
                  </a:lnTo>
                  <a:lnTo>
                    <a:pt x="572" y="84"/>
                  </a:lnTo>
                  <a:lnTo>
                    <a:pt x="580" y="88"/>
                  </a:lnTo>
                  <a:lnTo>
                    <a:pt x="624" y="128"/>
                  </a:lnTo>
                  <a:lnTo>
                    <a:pt x="643" y="85"/>
                  </a:lnTo>
                  <a:lnTo>
                    <a:pt x="642" y="83"/>
                  </a:lnTo>
                  <a:lnTo>
                    <a:pt x="640" y="82"/>
                  </a:lnTo>
                  <a:lnTo>
                    <a:pt x="637" y="82"/>
                  </a:lnTo>
                  <a:lnTo>
                    <a:pt x="631" y="83"/>
                  </a:lnTo>
                  <a:lnTo>
                    <a:pt x="628" y="80"/>
                  </a:lnTo>
                  <a:lnTo>
                    <a:pt x="637" y="73"/>
                  </a:lnTo>
                  <a:lnTo>
                    <a:pt x="645" y="64"/>
                  </a:lnTo>
                  <a:lnTo>
                    <a:pt x="655" y="55"/>
                  </a:lnTo>
                  <a:lnTo>
                    <a:pt x="667" y="48"/>
                  </a:lnTo>
                  <a:lnTo>
                    <a:pt x="670" y="40"/>
                  </a:lnTo>
                  <a:lnTo>
                    <a:pt x="674" y="36"/>
                  </a:lnTo>
                  <a:lnTo>
                    <a:pt x="678" y="34"/>
                  </a:lnTo>
                  <a:lnTo>
                    <a:pt x="686" y="29"/>
                  </a:lnTo>
                  <a:lnTo>
                    <a:pt x="686" y="19"/>
                  </a:lnTo>
                  <a:lnTo>
                    <a:pt x="685" y="11"/>
                  </a:lnTo>
                  <a:lnTo>
                    <a:pt x="685" y="1"/>
                  </a:lnTo>
                  <a:lnTo>
                    <a:pt x="686" y="0"/>
                  </a:lnTo>
                  <a:lnTo>
                    <a:pt x="690" y="0"/>
                  </a:lnTo>
                  <a:lnTo>
                    <a:pt x="708" y="2"/>
                  </a:lnTo>
                  <a:lnTo>
                    <a:pt x="711" y="4"/>
                  </a:lnTo>
                  <a:lnTo>
                    <a:pt x="712" y="8"/>
                  </a:lnTo>
                  <a:lnTo>
                    <a:pt x="713" y="15"/>
                  </a:lnTo>
                  <a:lnTo>
                    <a:pt x="713" y="30"/>
                  </a:lnTo>
                  <a:lnTo>
                    <a:pt x="801" y="79"/>
                  </a:lnTo>
                  <a:lnTo>
                    <a:pt x="807" y="105"/>
                  </a:lnTo>
                  <a:lnTo>
                    <a:pt x="815" y="112"/>
                  </a:lnTo>
                  <a:lnTo>
                    <a:pt x="821" y="119"/>
                  </a:lnTo>
                  <a:lnTo>
                    <a:pt x="835" y="135"/>
                  </a:lnTo>
                  <a:lnTo>
                    <a:pt x="867" y="143"/>
                  </a:lnTo>
                  <a:lnTo>
                    <a:pt x="871" y="143"/>
                  </a:lnTo>
                  <a:lnTo>
                    <a:pt x="874" y="142"/>
                  </a:lnTo>
                  <a:lnTo>
                    <a:pt x="879" y="137"/>
                  </a:lnTo>
                  <a:lnTo>
                    <a:pt x="882" y="131"/>
                  </a:lnTo>
                  <a:lnTo>
                    <a:pt x="888" y="126"/>
                  </a:lnTo>
                  <a:lnTo>
                    <a:pt x="946" y="147"/>
                  </a:lnTo>
                  <a:lnTo>
                    <a:pt x="929" y="190"/>
                  </a:lnTo>
                  <a:lnTo>
                    <a:pt x="929" y="191"/>
                  </a:lnTo>
                  <a:lnTo>
                    <a:pt x="930" y="193"/>
                  </a:lnTo>
                  <a:lnTo>
                    <a:pt x="934" y="193"/>
                  </a:lnTo>
                  <a:lnTo>
                    <a:pt x="940" y="192"/>
                  </a:lnTo>
                  <a:lnTo>
                    <a:pt x="944" y="193"/>
                  </a:lnTo>
                  <a:lnTo>
                    <a:pt x="940" y="201"/>
                  </a:lnTo>
                  <a:lnTo>
                    <a:pt x="940" y="211"/>
                  </a:lnTo>
                  <a:lnTo>
                    <a:pt x="940" y="219"/>
                  </a:lnTo>
                  <a:lnTo>
                    <a:pt x="940" y="228"/>
                  </a:lnTo>
                  <a:lnTo>
                    <a:pt x="940" y="232"/>
                  </a:lnTo>
                  <a:lnTo>
                    <a:pt x="941" y="235"/>
                  </a:lnTo>
                  <a:lnTo>
                    <a:pt x="946" y="237"/>
                  </a:lnTo>
                  <a:lnTo>
                    <a:pt x="952" y="238"/>
                  </a:lnTo>
                  <a:lnTo>
                    <a:pt x="959" y="240"/>
                  </a:lnTo>
                  <a:lnTo>
                    <a:pt x="979" y="277"/>
                  </a:lnTo>
                  <a:lnTo>
                    <a:pt x="918" y="298"/>
                  </a:lnTo>
                  <a:lnTo>
                    <a:pt x="916" y="334"/>
                  </a:lnTo>
                  <a:lnTo>
                    <a:pt x="861" y="360"/>
                  </a:lnTo>
                  <a:lnTo>
                    <a:pt x="854" y="377"/>
                  </a:lnTo>
                  <a:lnTo>
                    <a:pt x="847" y="391"/>
                  </a:lnTo>
                  <a:lnTo>
                    <a:pt x="846" y="396"/>
                  </a:lnTo>
                  <a:lnTo>
                    <a:pt x="848" y="402"/>
                  </a:lnTo>
                  <a:lnTo>
                    <a:pt x="853" y="406"/>
                  </a:lnTo>
                  <a:lnTo>
                    <a:pt x="860" y="410"/>
                  </a:lnTo>
                  <a:lnTo>
                    <a:pt x="893" y="453"/>
                  </a:lnTo>
                  <a:lnTo>
                    <a:pt x="893" y="489"/>
                  </a:lnTo>
                  <a:lnTo>
                    <a:pt x="937" y="547"/>
                  </a:lnTo>
                  <a:lnTo>
                    <a:pt x="971" y="578"/>
                  </a:lnTo>
                  <a:lnTo>
                    <a:pt x="965" y="579"/>
                  </a:lnTo>
                  <a:lnTo>
                    <a:pt x="959" y="581"/>
                  </a:lnTo>
                  <a:lnTo>
                    <a:pt x="947" y="591"/>
                  </a:lnTo>
                  <a:lnTo>
                    <a:pt x="917" y="617"/>
                  </a:lnTo>
                  <a:lnTo>
                    <a:pt x="901" y="632"/>
                  </a:lnTo>
                  <a:lnTo>
                    <a:pt x="882" y="645"/>
                  </a:lnTo>
                  <a:lnTo>
                    <a:pt x="873" y="649"/>
                  </a:lnTo>
                  <a:lnTo>
                    <a:pt x="865" y="652"/>
                  </a:lnTo>
                  <a:lnTo>
                    <a:pt x="855" y="656"/>
                  </a:lnTo>
                  <a:lnTo>
                    <a:pt x="846" y="657"/>
                  </a:lnTo>
                  <a:lnTo>
                    <a:pt x="829" y="649"/>
                  </a:lnTo>
                  <a:lnTo>
                    <a:pt x="821" y="646"/>
                  </a:lnTo>
                  <a:lnTo>
                    <a:pt x="816" y="639"/>
                  </a:lnTo>
                  <a:lnTo>
                    <a:pt x="796" y="649"/>
                  </a:lnTo>
                  <a:lnTo>
                    <a:pt x="789" y="654"/>
                  </a:lnTo>
                  <a:lnTo>
                    <a:pt x="790" y="656"/>
                  </a:lnTo>
                  <a:lnTo>
                    <a:pt x="792" y="658"/>
                  </a:lnTo>
                  <a:lnTo>
                    <a:pt x="797" y="668"/>
                  </a:lnTo>
                  <a:lnTo>
                    <a:pt x="776" y="669"/>
                  </a:lnTo>
                  <a:lnTo>
                    <a:pt x="736" y="737"/>
                  </a:lnTo>
                  <a:lnTo>
                    <a:pt x="716" y="748"/>
                  </a:lnTo>
                  <a:lnTo>
                    <a:pt x="692" y="760"/>
                  </a:lnTo>
                  <a:lnTo>
                    <a:pt x="681" y="768"/>
                  </a:lnTo>
                  <a:lnTo>
                    <a:pt x="672" y="775"/>
                  </a:lnTo>
                  <a:lnTo>
                    <a:pt x="665" y="786"/>
                  </a:lnTo>
                  <a:lnTo>
                    <a:pt x="663" y="790"/>
                  </a:lnTo>
                  <a:lnTo>
                    <a:pt x="662" y="796"/>
                  </a:lnTo>
                  <a:lnTo>
                    <a:pt x="659" y="802"/>
                  </a:lnTo>
                  <a:lnTo>
                    <a:pt x="654" y="807"/>
                  </a:lnTo>
                  <a:lnTo>
                    <a:pt x="649" y="809"/>
                  </a:lnTo>
                  <a:lnTo>
                    <a:pt x="642" y="811"/>
                  </a:lnTo>
                  <a:lnTo>
                    <a:pt x="630" y="814"/>
                  </a:lnTo>
                  <a:lnTo>
                    <a:pt x="624" y="817"/>
                  </a:lnTo>
                  <a:lnTo>
                    <a:pt x="621" y="822"/>
                  </a:lnTo>
                  <a:lnTo>
                    <a:pt x="621" y="827"/>
                  </a:lnTo>
                  <a:lnTo>
                    <a:pt x="624" y="832"/>
                  </a:lnTo>
                  <a:lnTo>
                    <a:pt x="629" y="834"/>
                  </a:lnTo>
                  <a:lnTo>
                    <a:pt x="635" y="835"/>
                  </a:lnTo>
                  <a:lnTo>
                    <a:pt x="649" y="836"/>
                  </a:lnTo>
                  <a:lnTo>
                    <a:pt x="662" y="836"/>
                  </a:lnTo>
                  <a:lnTo>
                    <a:pt x="672" y="834"/>
                  </a:lnTo>
                  <a:lnTo>
                    <a:pt x="680" y="829"/>
                  </a:lnTo>
                  <a:lnTo>
                    <a:pt x="686" y="824"/>
                  </a:lnTo>
                  <a:lnTo>
                    <a:pt x="691" y="817"/>
                  </a:lnTo>
                  <a:lnTo>
                    <a:pt x="694" y="809"/>
                  </a:lnTo>
                  <a:lnTo>
                    <a:pt x="697" y="800"/>
                  </a:lnTo>
                  <a:lnTo>
                    <a:pt x="700" y="782"/>
                  </a:lnTo>
                  <a:lnTo>
                    <a:pt x="703" y="775"/>
                  </a:lnTo>
                  <a:lnTo>
                    <a:pt x="707" y="772"/>
                  </a:lnTo>
                  <a:lnTo>
                    <a:pt x="712" y="772"/>
                  </a:lnTo>
                  <a:lnTo>
                    <a:pt x="716" y="773"/>
                  </a:lnTo>
                  <a:lnTo>
                    <a:pt x="719" y="776"/>
                  </a:lnTo>
                  <a:lnTo>
                    <a:pt x="721" y="779"/>
                  </a:lnTo>
                  <a:lnTo>
                    <a:pt x="725" y="786"/>
                  </a:lnTo>
                  <a:lnTo>
                    <a:pt x="753" y="803"/>
                  </a:lnTo>
                  <a:lnTo>
                    <a:pt x="761" y="810"/>
                  </a:lnTo>
                  <a:lnTo>
                    <a:pt x="765" y="817"/>
                  </a:lnTo>
                  <a:lnTo>
                    <a:pt x="768" y="828"/>
                  </a:lnTo>
                  <a:lnTo>
                    <a:pt x="768" y="841"/>
                  </a:lnTo>
                  <a:lnTo>
                    <a:pt x="767" y="886"/>
                  </a:lnTo>
                  <a:lnTo>
                    <a:pt x="755" y="910"/>
                  </a:lnTo>
                  <a:lnTo>
                    <a:pt x="746" y="931"/>
                  </a:lnTo>
                  <a:lnTo>
                    <a:pt x="732" y="980"/>
                  </a:lnTo>
                  <a:lnTo>
                    <a:pt x="730" y="987"/>
                  </a:lnTo>
                  <a:lnTo>
                    <a:pt x="725" y="993"/>
                  </a:lnTo>
                  <a:lnTo>
                    <a:pt x="715" y="1007"/>
                  </a:lnTo>
                  <a:lnTo>
                    <a:pt x="690" y="997"/>
                  </a:lnTo>
                  <a:lnTo>
                    <a:pt x="666" y="987"/>
                  </a:lnTo>
                  <a:lnTo>
                    <a:pt x="642" y="980"/>
                  </a:lnTo>
                  <a:lnTo>
                    <a:pt x="618" y="976"/>
                  </a:lnTo>
                  <a:lnTo>
                    <a:pt x="571" y="969"/>
                  </a:lnTo>
                  <a:lnTo>
                    <a:pt x="524" y="964"/>
                  </a:lnTo>
                  <a:lnTo>
                    <a:pt x="488" y="936"/>
                  </a:lnTo>
                  <a:lnTo>
                    <a:pt x="474" y="925"/>
                  </a:lnTo>
                  <a:lnTo>
                    <a:pt x="463" y="915"/>
                  </a:lnTo>
                  <a:lnTo>
                    <a:pt x="460" y="913"/>
                  </a:lnTo>
                  <a:lnTo>
                    <a:pt x="460" y="910"/>
                  </a:lnTo>
                  <a:lnTo>
                    <a:pt x="459" y="902"/>
                  </a:lnTo>
                  <a:lnTo>
                    <a:pt x="458" y="896"/>
                  </a:lnTo>
                  <a:lnTo>
                    <a:pt x="457" y="893"/>
                  </a:lnTo>
                  <a:lnTo>
                    <a:pt x="454" y="890"/>
                  </a:lnTo>
                  <a:lnTo>
                    <a:pt x="447" y="887"/>
                  </a:lnTo>
                  <a:lnTo>
                    <a:pt x="443" y="885"/>
                  </a:lnTo>
                  <a:lnTo>
                    <a:pt x="441" y="882"/>
                  </a:lnTo>
                  <a:lnTo>
                    <a:pt x="440" y="878"/>
                  </a:lnTo>
                  <a:lnTo>
                    <a:pt x="440" y="873"/>
                  </a:lnTo>
                  <a:lnTo>
                    <a:pt x="438" y="870"/>
                  </a:lnTo>
                  <a:lnTo>
                    <a:pt x="435" y="867"/>
                  </a:lnTo>
                  <a:lnTo>
                    <a:pt x="426" y="869"/>
                  </a:lnTo>
                  <a:lnTo>
                    <a:pt x="420" y="869"/>
                  </a:lnTo>
                  <a:lnTo>
                    <a:pt x="416" y="872"/>
                  </a:lnTo>
                  <a:lnTo>
                    <a:pt x="414" y="875"/>
                  </a:lnTo>
                  <a:lnTo>
                    <a:pt x="409" y="886"/>
                  </a:lnTo>
                  <a:lnTo>
                    <a:pt x="406" y="892"/>
                  </a:lnTo>
                  <a:lnTo>
                    <a:pt x="400" y="900"/>
                  </a:lnTo>
                  <a:lnTo>
                    <a:pt x="395" y="901"/>
                  </a:lnTo>
                  <a:lnTo>
                    <a:pt x="392" y="905"/>
                  </a:lnTo>
                  <a:lnTo>
                    <a:pt x="388" y="908"/>
                  </a:lnTo>
                  <a:lnTo>
                    <a:pt x="387" y="909"/>
                  </a:lnTo>
                  <a:lnTo>
                    <a:pt x="387" y="908"/>
                  </a:lnTo>
                  <a:lnTo>
                    <a:pt x="386" y="889"/>
                  </a:lnTo>
                  <a:lnTo>
                    <a:pt x="386" y="867"/>
                  </a:lnTo>
                  <a:lnTo>
                    <a:pt x="377" y="864"/>
                  </a:lnTo>
                  <a:lnTo>
                    <a:pt x="374" y="861"/>
                  </a:lnTo>
                  <a:lnTo>
                    <a:pt x="374" y="855"/>
                  </a:lnTo>
                  <a:lnTo>
                    <a:pt x="375" y="841"/>
                  </a:lnTo>
                  <a:lnTo>
                    <a:pt x="382" y="836"/>
                  </a:lnTo>
                  <a:lnTo>
                    <a:pt x="388" y="831"/>
                  </a:lnTo>
                  <a:lnTo>
                    <a:pt x="400" y="817"/>
                  </a:lnTo>
                  <a:lnTo>
                    <a:pt x="407" y="812"/>
                  </a:lnTo>
                  <a:lnTo>
                    <a:pt x="415" y="807"/>
                  </a:lnTo>
                  <a:lnTo>
                    <a:pt x="425" y="804"/>
                  </a:lnTo>
                  <a:lnTo>
                    <a:pt x="438" y="803"/>
                  </a:lnTo>
                  <a:lnTo>
                    <a:pt x="433" y="800"/>
                  </a:lnTo>
                  <a:lnTo>
                    <a:pt x="427" y="796"/>
                  </a:lnTo>
                  <a:lnTo>
                    <a:pt x="419" y="786"/>
                  </a:lnTo>
                  <a:lnTo>
                    <a:pt x="410" y="776"/>
                  </a:lnTo>
                  <a:lnTo>
                    <a:pt x="406" y="773"/>
                  </a:lnTo>
                  <a:lnTo>
                    <a:pt x="400" y="770"/>
                  </a:lnTo>
                  <a:lnTo>
                    <a:pt x="372" y="794"/>
                  </a:lnTo>
                  <a:lnTo>
                    <a:pt x="368" y="803"/>
                  </a:lnTo>
                  <a:lnTo>
                    <a:pt x="367" y="813"/>
                  </a:lnTo>
                  <a:lnTo>
                    <a:pt x="365" y="821"/>
                  </a:lnTo>
                  <a:lnTo>
                    <a:pt x="362" y="824"/>
                  </a:lnTo>
                  <a:lnTo>
                    <a:pt x="359" y="827"/>
                  </a:lnTo>
                  <a:lnTo>
                    <a:pt x="358" y="837"/>
                  </a:lnTo>
                  <a:lnTo>
                    <a:pt x="359" y="847"/>
                  </a:lnTo>
                  <a:lnTo>
                    <a:pt x="359" y="858"/>
                  </a:lnTo>
                  <a:lnTo>
                    <a:pt x="357" y="861"/>
                  </a:lnTo>
                  <a:lnTo>
                    <a:pt x="356" y="864"/>
                  </a:lnTo>
                  <a:lnTo>
                    <a:pt x="355" y="867"/>
                  </a:lnTo>
                  <a:lnTo>
                    <a:pt x="351" y="869"/>
                  </a:lnTo>
                  <a:lnTo>
                    <a:pt x="344" y="870"/>
                  </a:lnTo>
                  <a:lnTo>
                    <a:pt x="334" y="870"/>
                  </a:lnTo>
                  <a:lnTo>
                    <a:pt x="328" y="871"/>
                  </a:lnTo>
                  <a:lnTo>
                    <a:pt x="328" y="870"/>
                  </a:lnTo>
                  <a:lnTo>
                    <a:pt x="326" y="870"/>
                  </a:lnTo>
                  <a:lnTo>
                    <a:pt x="320" y="870"/>
                  </a:lnTo>
                  <a:lnTo>
                    <a:pt x="298" y="872"/>
                  </a:lnTo>
                  <a:lnTo>
                    <a:pt x="271" y="877"/>
                  </a:lnTo>
                  <a:lnTo>
                    <a:pt x="310" y="886"/>
                  </a:lnTo>
                  <a:lnTo>
                    <a:pt x="330" y="889"/>
                  </a:lnTo>
                  <a:lnTo>
                    <a:pt x="339" y="889"/>
                  </a:lnTo>
                  <a:lnTo>
                    <a:pt x="345" y="890"/>
                  </a:lnTo>
                  <a:lnTo>
                    <a:pt x="349" y="889"/>
                  </a:lnTo>
                  <a:lnTo>
                    <a:pt x="375" y="898"/>
                  </a:lnTo>
                  <a:lnTo>
                    <a:pt x="376" y="900"/>
                  </a:lnTo>
                  <a:lnTo>
                    <a:pt x="375" y="904"/>
                  </a:lnTo>
                  <a:lnTo>
                    <a:pt x="373" y="914"/>
                  </a:lnTo>
                  <a:lnTo>
                    <a:pt x="370" y="924"/>
                  </a:lnTo>
                  <a:lnTo>
                    <a:pt x="367" y="929"/>
                  </a:lnTo>
                  <a:lnTo>
                    <a:pt x="362" y="935"/>
                  </a:lnTo>
                  <a:lnTo>
                    <a:pt x="362" y="940"/>
                  </a:lnTo>
                  <a:lnTo>
                    <a:pt x="360" y="944"/>
                  </a:lnTo>
                  <a:lnTo>
                    <a:pt x="358" y="947"/>
                  </a:lnTo>
                  <a:lnTo>
                    <a:pt x="356" y="947"/>
                  </a:lnTo>
                  <a:lnTo>
                    <a:pt x="352" y="946"/>
                  </a:lnTo>
                  <a:lnTo>
                    <a:pt x="351" y="942"/>
                  </a:lnTo>
                  <a:lnTo>
                    <a:pt x="350" y="934"/>
                  </a:lnTo>
                  <a:lnTo>
                    <a:pt x="350" y="917"/>
                  </a:lnTo>
                  <a:lnTo>
                    <a:pt x="339" y="914"/>
                  </a:lnTo>
                  <a:lnTo>
                    <a:pt x="330" y="914"/>
                  </a:lnTo>
                  <a:lnTo>
                    <a:pt x="326" y="914"/>
                  </a:lnTo>
                  <a:lnTo>
                    <a:pt x="323" y="915"/>
                  </a:lnTo>
                  <a:lnTo>
                    <a:pt x="288" y="914"/>
                  </a:lnTo>
                  <a:lnTo>
                    <a:pt x="241" y="903"/>
                  </a:lnTo>
                  <a:lnTo>
                    <a:pt x="196" y="912"/>
                  </a:lnTo>
                  <a:lnTo>
                    <a:pt x="187" y="914"/>
                  </a:lnTo>
                  <a:lnTo>
                    <a:pt x="184" y="917"/>
                  </a:lnTo>
                  <a:lnTo>
                    <a:pt x="183" y="921"/>
                  </a:lnTo>
                  <a:lnTo>
                    <a:pt x="182" y="925"/>
                  </a:lnTo>
                  <a:lnTo>
                    <a:pt x="176" y="933"/>
                  </a:lnTo>
                  <a:lnTo>
                    <a:pt x="161" y="943"/>
                  </a:lnTo>
                  <a:lnTo>
                    <a:pt x="152" y="943"/>
                  </a:lnTo>
                  <a:lnTo>
                    <a:pt x="147" y="942"/>
                  </a:lnTo>
                  <a:lnTo>
                    <a:pt x="144" y="947"/>
                  </a:lnTo>
                  <a:lnTo>
                    <a:pt x="138" y="958"/>
                  </a:lnTo>
                  <a:lnTo>
                    <a:pt x="144" y="956"/>
                  </a:lnTo>
                  <a:lnTo>
                    <a:pt x="144" y="958"/>
                  </a:lnTo>
                  <a:lnTo>
                    <a:pt x="144" y="959"/>
                  </a:lnTo>
                  <a:lnTo>
                    <a:pt x="130" y="967"/>
                  </a:lnTo>
                  <a:lnTo>
                    <a:pt x="108" y="976"/>
                  </a:lnTo>
                  <a:lnTo>
                    <a:pt x="88" y="982"/>
                  </a:lnTo>
                  <a:lnTo>
                    <a:pt x="72" y="980"/>
                  </a:lnTo>
                  <a:lnTo>
                    <a:pt x="59" y="981"/>
                  </a:lnTo>
                  <a:lnTo>
                    <a:pt x="46" y="984"/>
                  </a:lnTo>
                  <a:lnTo>
                    <a:pt x="36" y="988"/>
                  </a:lnTo>
                  <a:lnTo>
                    <a:pt x="18" y="997"/>
                  </a:lnTo>
                  <a:lnTo>
                    <a:pt x="13" y="999"/>
                  </a:lnTo>
                  <a:lnTo>
                    <a:pt x="12" y="999"/>
                  </a:lnTo>
                  <a:lnTo>
                    <a:pt x="6" y="993"/>
                  </a:lnTo>
                  <a:lnTo>
                    <a:pt x="3" y="989"/>
                  </a:lnTo>
                  <a:lnTo>
                    <a:pt x="1" y="982"/>
                  </a:lnTo>
                  <a:lnTo>
                    <a:pt x="0" y="976"/>
                  </a:lnTo>
                  <a:lnTo>
                    <a:pt x="1" y="963"/>
                  </a:lnTo>
                  <a:lnTo>
                    <a:pt x="5" y="950"/>
                  </a:lnTo>
                  <a:lnTo>
                    <a:pt x="15" y="936"/>
                  </a:lnTo>
                  <a:lnTo>
                    <a:pt x="27" y="922"/>
                  </a:lnTo>
                  <a:lnTo>
                    <a:pt x="43" y="911"/>
                  </a:lnTo>
                  <a:lnTo>
                    <a:pt x="62" y="900"/>
                  </a:lnTo>
                  <a:lnTo>
                    <a:pt x="64" y="898"/>
                  </a:lnTo>
                  <a:lnTo>
                    <a:pt x="69" y="895"/>
                  </a:lnTo>
                  <a:lnTo>
                    <a:pt x="87" y="886"/>
                  </a:lnTo>
                  <a:lnTo>
                    <a:pt x="105" y="877"/>
                  </a:lnTo>
                  <a:lnTo>
                    <a:pt x="116" y="872"/>
                  </a:lnTo>
                  <a:lnTo>
                    <a:pt x="119" y="860"/>
                  </a:lnTo>
                  <a:lnTo>
                    <a:pt x="122" y="852"/>
                  </a:lnTo>
                  <a:lnTo>
                    <a:pt x="122" y="846"/>
                  </a:lnTo>
                  <a:lnTo>
                    <a:pt x="125" y="839"/>
                  </a:lnTo>
                  <a:lnTo>
                    <a:pt x="130" y="834"/>
                  </a:lnTo>
                  <a:lnTo>
                    <a:pt x="136" y="826"/>
                  </a:lnTo>
                  <a:lnTo>
                    <a:pt x="141" y="822"/>
                  </a:lnTo>
                  <a:lnTo>
                    <a:pt x="144" y="816"/>
                  </a:lnTo>
                  <a:lnTo>
                    <a:pt x="142" y="812"/>
                  </a:lnTo>
                  <a:lnTo>
                    <a:pt x="141" y="811"/>
                  </a:lnTo>
                  <a:lnTo>
                    <a:pt x="136" y="811"/>
                  </a:lnTo>
                  <a:lnTo>
                    <a:pt x="136" y="810"/>
                  </a:lnTo>
                  <a:lnTo>
                    <a:pt x="139" y="806"/>
                  </a:lnTo>
                  <a:lnTo>
                    <a:pt x="152" y="784"/>
                  </a:lnTo>
                  <a:lnTo>
                    <a:pt x="163" y="776"/>
                  </a:lnTo>
                  <a:lnTo>
                    <a:pt x="174" y="771"/>
                  </a:lnTo>
                  <a:lnTo>
                    <a:pt x="185" y="764"/>
                  </a:lnTo>
                  <a:lnTo>
                    <a:pt x="194" y="758"/>
                  </a:lnTo>
                  <a:lnTo>
                    <a:pt x="242" y="761"/>
                  </a:lnTo>
                  <a:lnTo>
                    <a:pt x="241" y="760"/>
                  </a:lnTo>
                  <a:lnTo>
                    <a:pt x="242" y="757"/>
                  </a:lnTo>
                  <a:lnTo>
                    <a:pt x="248" y="747"/>
                  </a:lnTo>
                  <a:lnTo>
                    <a:pt x="260" y="732"/>
                  </a:lnTo>
                  <a:lnTo>
                    <a:pt x="261" y="702"/>
                  </a:lnTo>
                  <a:lnTo>
                    <a:pt x="237" y="659"/>
                  </a:lnTo>
                  <a:lnTo>
                    <a:pt x="234" y="660"/>
                  </a:lnTo>
                  <a:lnTo>
                    <a:pt x="231" y="660"/>
                  </a:lnTo>
                  <a:lnTo>
                    <a:pt x="230" y="663"/>
                  </a:lnTo>
                  <a:lnTo>
                    <a:pt x="230" y="666"/>
                  </a:lnTo>
                  <a:lnTo>
                    <a:pt x="231" y="682"/>
                  </a:lnTo>
                  <a:lnTo>
                    <a:pt x="234" y="685"/>
                  </a:lnTo>
                  <a:lnTo>
                    <a:pt x="235" y="688"/>
                  </a:lnTo>
                  <a:lnTo>
                    <a:pt x="237" y="692"/>
                  </a:lnTo>
                  <a:lnTo>
                    <a:pt x="231" y="688"/>
                  </a:lnTo>
                  <a:lnTo>
                    <a:pt x="227" y="688"/>
                  </a:lnTo>
                  <a:lnTo>
                    <a:pt x="223" y="693"/>
                  </a:lnTo>
                  <a:lnTo>
                    <a:pt x="222" y="697"/>
                  </a:lnTo>
                  <a:lnTo>
                    <a:pt x="220" y="710"/>
                  </a:lnTo>
                  <a:lnTo>
                    <a:pt x="219" y="718"/>
                  </a:lnTo>
                  <a:lnTo>
                    <a:pt x="216" y="720"/>
                  </a:lnTo>
                  <a:lnTo>
                    <a:pt x="212" y="720"/>
                  </a:lnTo>
                  <a:lnTo>
                    <a:pt x="207" y="718"/>
                  </a:lnTo>
                  <a:lnTo>
                    <a:pt x="202" y="714"/>
                  </a:lnTo>
                  <a:lnTo>
                    <a:pt x="194" y="711"/>
                  </a:lnTo>
                  <a:lnTo>
                    <a:pt x="189" y="711"/>
                  </a:lnTo>
                  <a:lnTo>
                    <a:pt x="184" y="714"/>
                  </a:lnTo>
                  <a:lnTo>
                    <a:pt x="181" y="719"/>
                  </a:lnTo>
                  <a:lnTo>
                    <a:pt x="179" y="725"/>
                  </a:lnTo>
                  <a:lnTo>
                    <a:pt x="160" y="728"/>
                  </a:lnTo>
                  <a:lnTo>
                    <a:pt x="147" y="711"/>
                  </a:lnTo>
                  <a:lnTo>
                    <a:pt x="147" y="686"/>
                  </a:lnTo>
                  <a:lnTo>
                    <a:pt x="174" y="652"/>
                  </a:lnTo>
                  <a:lnTo>
                    <a:pt x="205" y="577"/>
                  </a:lnTo>
                  <a:lnTo>
                    <a:pt x="219" y="569"/>
                  </a:lnTo>
                  <a:lnTo>
                    <a:pt x="233" y="561"/>
                  </a:lnTo>
                  <a:lnTo>
                    <a:pt x="241" y="559"/>
                  </a:lnTo>
                  <a:lnTo>
                    <a:pt x="248" y="557"/>
                  </a:lnTo>
                  <a:lnTo>
                    <a:pt x="257" y="558"/>
                  </a:lnTo>
                  <a:lnTo>
                    <a:pt x="266" y="561"/>
                  </a:lnTo>
                  <a:lnTo>
                    <a:pt x="295" y="547"/>
                  </a:lnTo>
                  <a:lnTo>
                    <a:pt x="308" y="428"/>
                  </a:lnTo>
                  <a:lnTo>
                    <a:pt x="304" y="423"/>
                  </a:lnTo>
                  <a:lnTo>
                    <a:pt x="301" y="416"/>
                  </a:lnTo>
                  <a:lnTo>
                    <a:pt x="299" y="409"/>
                  </a:lnTo>
                  <a:lnTo>
                    <a:pt x="296" y="404"/>
                  </a:lnTo>
                  <a:lnTo>
                    <a:pt x="280" y="391"/>
                  </a:lnTo>
                  <a:lnTo>
                    <a:pt x="270" y="382"/>
                  </a:lnTo>
                  <a:lnTo>
                    <a:pt x="262" y="378"/>
                  </a:lnTo>
                  <a:lnTo>
                    <a:pt x="267" y="377"/>
                  </a:lnTo>
                  <a:lnTo>
                    <a:pt x="272" y="374"/>
                  </a:lnTo>
                  <a:lnTo>
                    <a:pt x="280" y="369"/>
                  </a:lnTo>
                  <a:lnTo>
                    <a:pt x="276" y="340"/>
                  </a:lnTo>
                  <a:lnTo>
                    <a:pt x="280" y="322"/>
                  </a:lnTo>
                  <a:lnTo>
                    <a:pt x="280" y="308"/>
                  </a:lnTo>
                  <a:lnTo>
                    <a:pt x="276" y="296"/>
                  </a:lnTo>
                  <a:lnTo>
                    <a:pt x="270" y="287"/>
                  </a:lnTo>
                  <a:lnTo>
                    <a:pt x="252" y="267"/>
                  </a:lnTo>
                  <a:lnTo>
                    <a:pt x="243" y="256"/>
                  </a:lnTo>
                  <a:lnTo>
                    <a:pt x="235" y="243"/>
                  </a:lnTo>
                  <a:lnTo>
                    <a:pt x="230" y="244"/>
                  </a:lnTo>
                  <a:lnTo>
                    <a:pt x="227" y="242"/>
                  </a:lnTo>
                  <a:lnTo>
                    <a:pt x="224" y="237"/>
                  </a:lnTo>
                  <a:lnTo>
                    <a:pt x="223" y="230"/>
                  </a:lnTo>
                  <a:lnTo>
                    <a:pt x="222" y="225"/>
                  </a:lnTo>
                  <a:lnTo>
                    <a:pt x="219" y="222"/>
                  </a:lnTo>
                  <a:lnTo>
                    <a:pt x="218" y="219"/>
                  </a:lnTo>
                  <a:lnTo>
                    <a:pt x="216" y="220"/>
                  </a:lnTo>
                  <a:lnTo>
                    <a:pt x="209" y="224"/>
                  </a:lnTo>
                  <a:lnTo>
                    <a:pt x="202" y="220"/>
                  </a:lnTo>
                  <a:lnTo>
                    <a:pt x="192" y="214"/>
                  </a:lnTo>
                  <a:lnTo>
                    <a:pt x="167" y="194"/>
                  </a:lnTo>
                  <a:lnTo>
                    <a:pt x="143" y="175"/>
                  </a:lnTo>
                  <a:lnTo>
                    <a:pt x="130" y="162"/>
                  </a:lnTo>
                  <a:lnTo>
                    <a:pt x="133" y="164"/>
                  </a:lnTo>
                  <a:lnTo>
                    <a:pt x="146" y="149"/>
                  </a:lnTo>
                  <a:lnTo>
                    <a:pt x="147" y="142"/>
                  </a:lnTo>
                  <a:lnTo>
                    <a:pt x="151" y="129"/>
                  </a:lnTo>
                  <a:lnTo>
                    <a:pt x="152" y="124"/>
                  </a:lnTo>
                  <a:lnTo>
                    <a:pt x="151" y="118"/>
                  </a:lnTo>
                  <a:lnTo>
                    <a:pt x="147" y="114"/>
                  </a:lnTo>
                  <a:lnTo>
                    <a:pt x="144" y="112"/>
                  </a:lnTo>
                  <a:lnTo>
                    <a:pt x="147" y="77"/>
                  </a:lnTo>
                  <a:lnTo>
                    <a:pt x="130" y="45"/>
                  </a:lnTo>
                  <a:lnTo>
                    <a:pt x="130" y="41"/>
                  </a:lnTo>
                  <a:lnTo>
                    <a:pt x="147" y="41"/>
                  </a:lnTo>
                  <a:lnTo>
                    <a:pt x="152" y="42"/>
                  </a:lnTo>
                  <a:lnTo>
                    <a:pt x="156" y="44"/>
                  </a:lnTo>
                  <a:lnTo>
                    <a:pt x="159" y="45"/>
                  </a:lnTo>
                  <a:lnTo>
                    <a:pt x="163" y="42"/>
                  </a:lnTo>
                  <a:lnTo>
                    <a:pt x="223" y="55"/>
                  </a:lnTo>
                  <a:lnTo>
                    <a:pt x="227" y="60"/>
                  </a:lnTo>
                  <a:lnTo>
                    <a:pt x="230" y="65"/>
                  </a:lnTo>
                  <a:lnTo>
                    <a:pt x="245" y="76"/>
                  </a:lnTo>
                  <a:lnTo>
                    <a:pt x="260" y="85"/>
                  </a:lnTo>
                  <a:lnTo>
                    <a:pt x="271" y="89"/>
                  </a:lnTo>
                  <a:lnTo>
                    <a:pt x="269" y="96"/>
                  </a:lnTo>
                  <a:lnTo>
                    <a:pt x="269" y="100"/>
                  </a:lnTo>
                  <a:lnTo>
                    <a:pt x="270" y="103"/>
                  </a:lnTo>
                  <a:lnTo>
                    <a:pt x="274" y="105"/>
                  </a:lnTo>
                  <a:lnTo>
                    <a:pt x="287" y="110"/>
                  </a:lnTo>
                  <a:lnTo>
                    <a:pt x="301" y="114"/>
                  </a:lnTo>
                  <a:lnTo>
                    <a:pt x="307" y="113"/>
                  </a:lnTo>
                  <a:lnTo>
                    <a:pt x="312" y="112"/>
                  </a:lnTo>
                  <a:lnTo>
                    <a:pt x="316" y="108"/>
                  </a:lnTo>
                  <a:lnTo>
                    <a:pt x="318" y="102"/>
                  </a:lnTo>
                  <a:lnTo>
                    <a:pt x="367" y="105"/>
                  </a:lnTo>
                  <a:lnTo>
                    <a:pt x="369" y="73"/>
                  </a:lnTo>
                  <a:lnTo>
                    <a:pt x="372" y="80"/>
                  </a:lnTo>
                  <a:lnTo>
                    <a:pt x="373" y="80"/>
                  </a:lnTo>
                  <a:lnTo>
                    <a:pt x="374" y="79"/>
                  </a:lnTo>
                  <a:lnTo>
                    <a:pt x="376" y="71"/>
                  </a:lnTo>
                  <a:lnTo>
                    <a:pt x="377" y="59"/>
                  </a:lnTo>
                  <a:lnTo>
                    <a:pt x="376" y="37"/>
                  </a:lnTo>
                  <a:lnTo>
                    <a:pt x="375" y="33"/>
                  </a:lnTo>
                  <a:lnTo>
                    <a:pt x="373" y="36"/>
                  </a:lnTo>
                  <a:lnTo>
                    <a:pt x="371" y="36"/>
                  </a:lnTo>
                  <a:lnTo>
                    <a:pt x="370" y="36"/>
                  </a:lnTo>
                  <a:lnTo>
                    <a:pt x="370" y="33"/>
                  </a:lnTo>
                  <a:lnTo>
                    <a:pt x="371" y="26"/>
                  </a:lnTo>
                  <a:lnTo>
                    <a:pt x="375" y="22"/>
                  </a:lnTo>
                  <a:lnTo>
                    <a:pt x="381" y="19"/>
                  </a:lnTo>
                  <a:lnTo>
                    <a:pt x="387" y="19"/>
                  </a:lnTo>
                  <a:lnTo>
                    <a:pt x="389" y="19"/>
                  </a:lnTo>
                  <a:lnTo>
                    <a:pt x="392" y="22"/>
                  </a:lnTo>
                  <a:lnTo>
                    <a:pt x="397" y="32"/>
                  </a:lnTo>
                  <a:lnTo>
                    <a:pt x="401" y="38"/>
                  </a:lnTo>
                  <a:lnTo>
                    <a:pt x="406" y="44"/>
                  </a:lnTo>
                  <a:lnTo>
                    <a:pt x="412" y="48"/>
                  </a:lnTo>
                  <a:lnTo>
                    <a:pt x="421" y="51"/>
                  </a:lnTo>
                  <a:lnTo>
                    <a:pt x="424" y="44"/>
                  </a:lnTo>
                  <a:lnTo>
                    <a:pt x="427" y="37"/>
                  </a:lnTo>
                  <a:lnTo>
                    <a:pt x="433" y="33"/>
                  </a:lnTo>
                  <a:lnTo>
                    <a:pt x="438" y="29"/>
                  </a:lnTo>
                  <a:lnTo>
                    <a:pt x="452" y="26"/>
                  </a:lnTo>
                  <a:lnTo>
                    <a:pt x="458" y="25"/>
                  </a:lnTo>
                  <a:lnTo>
                    <a:pt x="463" y="22"/>
                  </a:lnTo>
                  <a:lnTo>
                    <a:pt x="461" y="25"/>
                  </a:lnTo>
                  <a:lnTo>
                    <a:pt x="462" y="30"/>
                  </a:lnTo>
                  <a:lnTo>
                    <a:pt x="464" y="35"/>
                  </a:lnTo>
                  <a:lnTo>
                    <a:pt x="468" y="40"/>
                  </a:lnTo>
                  <a:lnTo>
                    <a:pt x="476" y="48"/>
                  </a:lnTo>
                  <a:lnTo>
                    <a:pt x="483" y="53"/>
                  </a:lnTo>
                  <a:lnTo>
                    <a:pt x="535" y="30"/>
                  </a:lnTo>
                  <a:lnTo>
                    <a:pt x="542" y="15"/>
                  </a:lnTo>
                  <a:lnTo>
                    <a:pt x="545" y="13"/>
                  </a:lnTo>
                  <a:lnTo>
                    <a:pt x="549" y="13"/>
                  </a:lnTo>
                  <a:lnTo>
                    <a:pt x="560" y="19"/>
                  </a:lnTo>
                  <a:lnTo>
                    <a:pt x="580" y="27"/>
                  </a:lnTo>
                  <a:lnTo>
                    <a:pt x="585" y="36"/>
                  </a:lnTo>
                  <a:lnTo>
                    <a:pt x="593" y="50"/>
                  </a:lnTo>
                  <a:lnTo>
                    <a:pt x="596" y="40"/>
                  </a:lnTo>
                  <a:lnTo>
                    <a:pt x="597" y="51"/>
                  </a:lnTo>
                  <a:lnTo>
                    <a:pt x="596" y="51"/>
                  </a:lnTo>
                  <a:lnTo>
                    <a:pt x="593" y="50"/>
                  </a:lnTo>
                  <a:lnTo>
                    <a:pt x="592" y="53"/>
                  </a:lnTo>
                  <a:lnTo>
                    <a:pt x="590" y="57"/>
                  </a:lnTo>
                  <a:lnTo>
                    <a:pt x="585" y="58"/>
                  </a:lnTo>
                  <a:lnTo>
                    <a:pt x="577" y="60"/>
                  </a:lnTo>
                  <a:lnTo>
                    <a:pt x="571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64" name="Freeform 88">
              <a:extLst>
                <a:ext uri="{FF2B5EF4-FFF2-40B4-BE49-F238E27FC236}">
                  <a16:creationId xmlns:a16="http://schemas.microsoft.com/office/drawing/2014/main" id="{99F0781B-9E4B-4769-A2FD-6A3A51C4A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" y="1971"/>
              <a:ext cx="1063" cy="183"/>
            </a:xfrm>
            <a:custGeom>
              <a:avLst/>
              <a:gdLst/>
              <a:ahLst/>
              <a:cxnLst>
                <a:cxn ang="0">
                  <a:pos x="326" y="366"/>
                </a:cxn>
                <a:cxn ang="0">
                  <a:pos x="269" y="331"/>
                </a:cxn>
                <a:cxn ang="0">
                  <a:pos x="217" y="297"/>
                </a:cxn>
                <a:cxn ang="0">
                  <a:pos x="172" y="263"/>
                </a:cxn>
                <a:cxn ang="0">
                  <a:pos x="133" y="230"/>
                </a:cxn>
                <a:cxn ang="0">
                  <a:pos x="100" y="202"/>
                </a:cxn>
                <a:cxn ang="0">
                  <a:pos x="73" y="175"/>
                </a:cxn>
                <a:cxn ang="0">
                  <a:pos x="52" y="152"/>
                </a:cxn>
                <a:cxn ang="0">
                  <a:pos x="39" y="135"/>
                </a:cxn>
                <a:cxn ang="0">
                  <a:pos x="20" y="109"/>
                </a:cxn>
                <a:cxn ang="0">
                  <a:pos x="11" y="95"/>
                </a:cxn>
                <a:cxn ang="0">
                  <a:pos x="3" y="80"/>
                </a:cxn>
                <a:cxn ang="0">
                  <a:pos x="1" y="72"/>
                </a:cxn>
                <a:cxn ang="0">
                  <a:pos x="0" y="64"/>
                </a:cxn>
                <a:cxn ang="0">
                  <a:pos x="0" y="57"/>
                </a:cxn>
                <a:cxn ang="0">
                  <a:pos x="1" y="48"/>
                </a:cxn>
                <a:cxn ang="0">
                  <a:pos x="4" y="40"/>
                </a:cxn>
                <a:cxn ang="0">
                  <a:pos x="9" y="33"/>
                </a:cxn>
                <a:cxn ang="0">
                  <a:pos x="14" y="25"/>
                </a:cxn>
                <a:cxn ang="0">
                  <a:pos x="23" y="17"/>
                </a:cxn>
                <a:cxn ang="0">
                  <a:pos x="37" y="6"/>
                </a:cxn>
                <a:cxn ang="0">
                  <a:pos x="47" y="1"/>
                </a:cxn>
                <a:cxn ang="0">
                  <a:pos x="53" y="0"/>
                </a:cxn>
                <a:cxn ang="0">
                  <a:pos x="58" y="1"/>
                </a:cxn>
                <a:cxn ang="0">
                  <a:pos x="61" y="6"/>
                </a:cxn>
                <a:cxn ang="0">
                  <a:pos x="66" y="11"/>
                </a:cxn>
                <a:cxn ang="0">
                  <a:pos x="73" y="14"/>
                </a:cxn>
                <a:cxn ang="0">
                  <a:pos x="85" y="16"/>
                </a:cxn>
                <a:cxn ang="0">
                  <a:pos x="2126" y="16"/>
                </a:cxn>
                <a:cxn ang="0">
                  <a:pos x="2107" y="36"/>
                </a:cxn>
                <a:cxn ang="0">
                  <a:pos x="2087" y="57"/>
                </a:cxn>
                <a:cxn ang="0">
                  <a:pos x="85" y="57"/>
                </a:cxn>
                <a:cxn ang="0">
                  <a:pos x="75" y="56"/>
                </a:cxn>
                <a:cxn ang="0">
                  <a:pos x="65" y="57"/>
                </a:cxn>
                <a:cxn ang="0">
                  <a:pos x="62" y="58"/>
                </a:cxn>
                <a:cxn ang="0">
                  <a:pos x="59" y="59"/>
                </a:cxn>
                <a:cxn ang="0">
                  <a:pos x="58" y="62"/>
                </a:cxn>
                <a:cxn ang="0">
                  <a:pos x="58" y="68"/>
                </a:cxn>
                <a:cxn ang="0">
                  <a:pos x="60" y="74"/>
                </a:cxn>
                <a:cxn ang="0">
                  <a:pos x="63" y="80"/>
                </a:cxn>
                <a:cxn ang="0">
                  <a:pos x="68" y="85"/>
                </a:cxn>
                <a:cxn ang="0">
                  <a:pos x="75" y="89"/>
                </a:cxn>
                <a:cxn ang="0">
                  <a:pos x="82" y="93"/>
                </a:cxn>
                <a:cxn ang="0">
                  <a:pos x="89" y="95"/>
                </a:cxn>
                <a:cxn ang="0">
                  <a:pos x="99" y="97"/>
                </a:cxn>
                <a:cxn ang="0">
                  <a:pos x="109" y="97"/>
                </a:cxn>
                <a:cxn ang="0">
                  <a:pos x="2055" y="97"/>
                </a:cxn>
                <a:cxn ang="0">
                  <a:pos x="2033" y="127"/>
                </a:cxn>
                <a:cxn ang="0">
                  <a:pos x="2014" y="159"/>
                </a:cxn>
                <a:cxn ang="0">
                  <a:pos x="1998" y="191"/>
                </a:cxn>
                <a:cxn ang="0">
                  <a:pos x="1984" y="225"/>
                </a:cxn>
                <a:cxn ang="0">
                  <a:pos x="1971" y="259"/>
                </a:cxn>
                <a:cxn ang="0">
                  <a:pos x="1961" y="294"/>
                </a:cxn>
                <a:cxn ang="0">
                  <a:pos x="1954" y="330"/>
                </a:cxn>
                <a:cxn ang="0">
                  <a:pos x="1948" y="366"/>
                </a:cxn>
                <a:cxn ang="0">
                  <a:pos x="326" y="366"/>
                </a:cxn>
              </a:cxnLst>
              <a:rect l="0" t="0" r="r" b="b"/>
              <a:pathLst>
                <a:path w="2126" h="366">
                  <a:moveTo>
                    <a:pt x="326" y="366"/>
                  </a:moveTo>
                  <a:lnTo>
                    <a:pt x="269" y="331"/>
                  </a:lnTo>
                  <a:lnTo>
                    <a:pt x="217" y="297"/>
                  </a:lnTo>
                  <a:lnTo>
                    <a:pt x="172" y="263"/>
                  </a:lnTo>
                  <a:lnTo>
                    <a:pt x="133" y="230"/>
                  </a:lnTo>
                  <a:lnTo>
                    <a:pt x="100" y="202"/>
                  </a:lnTo>
                  <a:lnTo>
                    <a:pt x="73" y="175"/>
                  </a:lnTo>
                  <a:lnTo>
                    <a:pt x="52" y="152"/>
                  </a:lnTo>
                  <a:lnTo>
                    <a:pt x="39" y="135"/>
                  </a:lnTo>
                  <a:lnTo>
                    <a:pt x="20" y="109"/>
                  </a:lnTo>
                  <a:lnTo>
                    <a:pt x="11" y="95"/>
                  </a:lnTo>
                  <a:lnTo>
                    <a:pt x="3" y="80"/>
                  </a:lnTo>
                  <a:lnTo>
                    <a:pt x="1" y="72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9" y="33"/>
                  </a:lnTo>
                  <a:lnTo>
                    <a:pt x="14" y="25"/>
                  </a:lnTo>
                  <a:lnTo>
                    <a:pt x="23" y="17"/>
                  </a:lnTo>
                  <a:lnTo>
                    <a:pt x="37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8" y="1"/>
                  </a:lnTo>
                  <a:lnTo>
                    <a:pt x="61" y="6"/>
                  </a:lnTo>
                  <a:lnTo>
                    <a:pt x="66" y="11"/>
                  </a:lnTo>
                  <a:lnTo>
                    <a:pt x="73" y="14"/>
                  </a:lnTo>
                  <a:lnTo>
                    <a:pt x="85" y="16"/>
                  </a:lnTo>
                  <a:lnTo>
                    <a:pt x="2126" y="16"/>
                  </a:lnTo>
                  <a:lnTo>
                    <a:pt x="2107" y="36"/>
                  </a:lnTo>
                  <a:lnTo>
                    <a:pt x="2087" y="57"/>
                  </a:lnTo>
                  <a:lnTo>
                    <a:pt x="85" y="57"/>
                  </a:lnTo>
                  <a:lnTo>
                    <a:pt x="75" y="56"/>
                  </a:lnTo>
                  <a:lnTo>
                    <a:pt x="65" y="57"/>
                  </a:lnTo>
                  <a:lnTo>
                    <a:pt x="62" y="58"/>
                  </a:lnTo>
                  <a:lnTo>
                    <a:pt x="59" y="59"/>
                  </a:lnTo>
                  <a:lnTo>
                    <a:pt x="58" y="62"/>
                  </a:lnTo>
                  <a:lnTo>
                    <a:pt x="58" y="68"/>
                  </a:lnTo>
                  <a:lnTo>
                    <a:pt x="60" y="74"/>
                  </a:lnTo>
                  <a:lnTo>
                    <a:pt x="63" y="80"/>
                  </a:lnTo>
                  <a:lnTo>
                    <a:pt x="68" y="85"/>
                  </a:lnTo>
                  <a:lnTo>
                    <a:pt x="75" y="89"/>
                  </a:lnTo>
                  <a:lnTo>
                    <a:pt x="82" y="93"/>
                  </a:lnTo>
                  <a:lnTo>
                    <a:pt x="89" y="95"/>
                  </a:lnTo>
                  <a:lnTo>
                    <a:pt x="99" y="97"/>
                  </a:lnTo>
                  <a:lnTo>
                    <a:pt x="109" y="97"/>
                  </a:lnTo>
                  <a:lnTo>
                    <a:pt x="2055" y="97"/>
                  </a:lnTo>
                  <a:lnTo>
                    <a:pt x="2033" y="127"/>
                  </a:lnTo>
                  <a:lnTo>
                    <a:pt x="2014" y="159"/>
                  </a:lnTo>
                  <a:lnTo>
                    <a:pt x="1998" y="191"/>
                  </a:lnTo>
                  <a:lnTo>
                    <a:pt x="1984" y="225"/>
                  </a:lnTo>
                  <a:lnTo>
                    <a:pt x="1971" y="259"/>
                  </a:lnTo>
                  <a:lnTo>
                    <a:pt x="1961" y="294"/>
                  </a:lnTo>
                  <a:lnTo>
                    <a:pt x="1954" y="330"/>
                  </a:lnTo>
                  <a:lnTo>
                    <a:pt x="1948" y="366"/>
                  </a:lnTo>
                  <a:lnTo>
                    <a:pt x="326" y="3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65" name="Freeform 89">
              <a:extLst>
                <a:ext uri="{FF2B5EF4-FFF2-40B4-BE49-F238E27FC236}">
                  <a16:creationId xmlns:a16="http://schemas.microsoft.com/office/drawing/2014/main" id="{B626EB62-F6FF-4BA7-A41A-1DBC4ACEC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2167"/>
              <a:ext cx="1531" cy="682"/>
            </a:xfrm>
            <a:custGeom>
              <a:avLst/>
              <a:gdLst/>
              <a:ahLst/>
              <a:cxnLst>
                <a:cxn ang="0">
                  <a:pos x="66" y="57"/>
                </a:cxn>
                <a:cxn ang="0">
                  <a:pos x="58" y="63"/>
                </a:cxn>
                <a:cxn ang="0">
                  <a:pos x="63" y="81"/>
                </a:cxn>
                <a:cxn ang="0">
                  <a:pos x="82" y="93"/>
                </a:cxn>
                <a:cxn ang="0">
                  <a:pos x="109" y="98"/>
                </a:cxn>
                <a:cxn ang="0">
                  <a:pos x="1538" y="163"/>
                </a:cxn>
                <a:cxn ang="0">
                  <a:pos x="1558" y="263"/>
                </a:cxn>
                <a:cxn ang="0">
                  <a:pos x="1589" y="363"/>
                </a:cxn>
                <a:cxn ang="0">
                  <a:pos x="1640" y="483"/>
                </a:cxn>
                <a:cxn ang="0">
                  <a:pos x="1725" y="626"/>
                </a:cxn>
                <a:cxn ang="0">
                  <a:pos x="1817" y="743"/>
                </a:cxn>
                <a:cxn ang="0">
                  <a:pos x="1918" y="851"/>
                </a:cxn>
                <a:cxn ang="0">
                  <a:pos x="2029" y="950"/>
                </a:cxn>
                <a:cxn ang="0">
                  <a:pos x="2148" y="1039"/>
                </a:cxn>
                <a:cxn ang="0">
                  <a:pos x="2275" y="1117"/>
                </a:cxn>
                <a:cxn ang="0">
                  <a:pos x="2410" y="1183"/>
                </a:cxn>
                <a:cxn ang="0">
                  <a:pos x="2551" y="1237"/>
                </a:cxn>
                <a:cxn ang="0">
                  <a:pos x="2699" y="1278"/>
                </a:cxn>
                <a:cxn ang="0">
                  <a:pos x="2850" y="1305"/>
                </a:cxn>
                <a:cxn ang="0">
                  <a:pos x="3008" y="1318"/>
                </a:cxn>
                <a:cxn ang="0">
                  <a:pos x="3007" y="1364"/>
                </a:cxn>
                <a:cxn ang="0">
                  <a:pos x="2845" y="1351"/>
                </a:cxn>
                <a:cxn ang="0">
                  <a:pos x="2689" y="1322"/>
                </a:cxn>
                <a:cxn ang="0">
                  <a:pos x="2537" y="1281"/>
                </a:cxn>
                <a:cxn ang="0">
                  <a:pos x="2391" y="1226"/>
                </a:cxn>
                <a:cxn ang="0">
                  <a:pos x="2252" y="1157"/>
                </a:cxn>
                <a:cxn ang="0">
                  <a:pos x="2122" y="1078"/>
                </a:cxn>
                <a:cxn ang="0">
                  <a:pos x="2000" y="986"/>
                </a:cxn>
                <a:cxn ang="0">
                  <a:pos x="1887" y="884"/>
                </a:cxn>
                <a:cxn ang="0">
                  <a:pos x="1783" y="773"/>
                </a:cxn>
                <a:cxn ang="0">
                  <a:pos x="1688" y="652"/>
                </a:cxn>
                <a:cxn ang="0">
                  <a:pos x="1626" y="556"/>
                </a:cxn>
                <a:cxn ang="0">
                  <a:pos x="1581" y="466"/>
                </a:cxn>
                <a:cxn ang="0">
                  <a:pos x="1542" y="366"/>
                </a:cxn>
                <a:cxn ang="0">
                  <a:pos x="218" y="298"/>
                </a:cxn>
                <a:cxn ang="0">
                  <a:pos x="99" y="202"/>
                </a:cxn>
                <a:cxn ang="0">
                  <a:pos x="38" y="136"/>
                </a:cxn>
                <a:cxn ang="0">
                  <a:pos x="5" y="81"/>
                </a:cxn>
                <a:cxn ang="0">
                  <a:pos x="0" y="57"/>
                </a:cxn>
                <a:cxn ang="0">
                  <a:pos x="9" y="34"/>
                </a:cxn>
                <a:cxn ang="0">
                  <a:pos x="37" y="6"/>
                </a:cxn>
                <a:cxn ang="0">
                  <a:pos x="58" y="2"/>
                </a:cxn>
                <a:cxn ang="0">
                  <a:pos x="73" y="15"/>
                </a:cxn>
                <a:cxn ang="0">
                  <a:pos x="1532" y="57"/>
                </a:cxn>
              </a:cxnLst>
              <a:rect l="0" t="0" r="r" b="b"/>
              <a:pathLst>
                <a:path w="3062" h="1365">
                  <a:moveTo>
                    <a:pt x="84" y="57"/>
                  </a:moveTo>
                  <a:lnTo>
                    <a:pt x="76" y="57"/>
                  </a:lnTo>
                  <a:lnTo>
                    <a:pt x="66" y="57"/>
                  </a:lnTo>
                  <a:lnTo>
                    <a:pt x="62" y="58"/>
                  </a:lnTo>
                  <a:lnTo>
                    <a:pt x="59" y="60"/>
                  </a:lnTo>
                  <a:lnTo>
                    <a:pt x="58" y="63"/>
                  </a:lnTo>
                  <a:lnTo>
                    <a:pt x="58" y="68"/>
                  </a:lnTo>
                  <a:lnTo>
                    <a:pt x="60" y="74"/>
                  </a:lnTo>
                  <a:lnTo>
                    <a:pt x="63" y="81"/>
                  </a:lnTo>
                  <a:lnTo>
                    <a:pt x="69" y="85"/>
                  </a:lnTo>
                  <a:lnTo>
                    <a:pt x="74" y="89"/>
                  </a:lnTo>
                  <a:lnTo>
                    <a:pt x="82" y="93"/>
                  </a:lnTo>
                  <a:lnTo>
                    <a:pt x="91" y="96"/>
                  </a:lnTo>
                  <a:lnTo>
                    <a:pt x="99" y="97"/>
                  </a:lnTo>
                  <a:lnTo>
                    <a:pt x="109" y="98"/>
                  </a:lnTo>
                  <a:lnTo>
                    <a:pt x="1532" y="98"/>
                  </a:lnTo>
                  <a:lnTo>
                    <a:pt x="1535" y="131"/>
                  </a:lnTo>
                  <a:lnTo>
                    <a:pt x="1538" y="163"/>
                  </a:lnTo>
                  <a:lnTo>
                    <a:pt x="1544" y="196"/>
                  </a:lnTo>
                  <a:lnTo>
                    <a:pt x="1550" y="229"/>
                  </a:lnTo>
                  <a:lnTo>
                    <a:pt x="1558" y="263"/>
                  </a:lnTo>
                  <a:lnTo>
                    <a:pt x="1568" y="297"/>
                  </a:lnTo>
                  <a:lnTo>
                    <a:pt x="1578" y="329"/>
                  </a:lnTo>
                  <a:lnTo>
                    <a:pt x="1589" y="363"/>
                  </a:lnTo>
                  <a:lnTo>
                    <a:pt x="1590" y="366"/>
                  </a:lnTo>
                  <a:lnTo>
                    <a:pt x="1614" y="427"/>
                  </a:lnTo>
                  <a:lnTo>
                    <a:pt x="1640" y="483"/>
                  </a:lnTo>
                  <a:lnTo>
                    <a:pt x="1667" y="537"/>
                  </a:lnTo>
                  <a:lnTo>
                    <a:pt x="1698" y="583"/>
                  </a:lnTo>
                  <a:lnTo>
                    <a:pt x="1725" y="626"/>
                  </a:lnTo>
                  <a:lnTo>
                    <a:pt x="1755" y="666"/>
                  </a:lnTo>
                  <a:lnTo>
                    <a:pt x="1786" y="705"/>
                  </a:lnTo>
                  <a:lnTo>
                    <a:pt x="1817" y="743"/>
                  </a:lnTo>
                  <a:lnTo>
                    <a:pt x="1850" y="780"/>
                  </a:lnTo>
                  <a:lnTo>
                    <a:pt x="1883" y="815"/>
                  </a:lnTo>
                  <a:lnTo>
                    <a:pt x="1918" y="851"/>
                  </a:lnTo>
                  <a:lnTo>
                    <a:pt x="1954" y="885"/>
                  </a:lnTo>
                  <a:lnTo>
                    <a:pt x="1991" y="919"/>
                  </a:lnTo>
                  <a:lnTo>
                    <a:pt x="2029" y="950"/>
                  </a:lnTo>
                  <a:lnTo>
                    <a:pt x="2068" y="980"/>
                  </a:lnTo>
                  <a:lnTo>
                    <a:pt x="2108" y="1011"/>
                  </a:lnTo>
                  <a:lnTo>
                    <a:pt x="2148" y="1039"/>
                  </a:lnTo>
                  <a:lnTo>
                    <a:pt x="2190" y="1067"/>
                  </a:lnTo>
                  <a:lnTo>
                    <a:pt x="2232" y="1092"/>
                  </a:lnTo>
                  <a:lnTo>
                    <a:pt x="2275" y="1117"/>
                  </a:lnTo>
                  <a:lnTo>
                    <a:pt x="2320" y="1141"/>
                  </a:lnTo>
                  <a:lnTo>
                    <a:pt x="2364" y="1163"/>
                  </a:lnTo>
                  <a:lnTo>
                    <a:pt x="2410" y="1183"/>
                  </a:lnTo>
                  <a:lnTo>
                    <a:pt x="2456" y="1203"/>
                  </a:lnTo>
                  <a:lnTo>
                    <a:pt x="2503" y="1221"/>
                  </a:lnTo>
                  <a:lnTo>
                    <a:pt x="2551" y="1237"/>
                  </a:lnTo>
                  <a:lnTo>
                    <a:pt x="2600" y="1252"/>
                  </a:lnTo>
                  <a:lnTo>
                    <a:pt x="2649" y="1266"/>
                  </a:lnTo>
                  <a:lnTo>
                    <a:pt x="2699" y="1278"/>
                  </a:lnTo>
                  <a:lnTo>
                    <a:pt x="2748" y="1289"/>
                  </a:lnTo>
                  <a:lnTo>
                    <a:pt x="2801" y="1297"/>
                  </a:lnTo>
                  <a:lnTo>
                    <a:pt x="2850" y="1305"/>
                  </a:lnTo>
                  <a:lnTo>
                    <a:pt x="2904" y="1310"/>
                  </a:lnTo>
                  <a:lnTo>
                    <a:pt x="2956" y="1315"/>
                  </a:lnTo>
                  <a:lnTo>
                    <a:pt x="3008" y="1318"/>
                  </a:lnTo>
                  <a:lnTo>
                    <a:pt x="3062" y="1318"/>
                  </a:lnTo>
                  <a:lnTo>
                    <a:pt x="3062" y="1365"/>
                  </a:lnTo>
                  <a:lnTo>
                    <a:pt x="3007" y="1364"/>
                  </a:lnTo>
                  <a:lnTo>
                    <a:pt x="2952" y="1360"/>
                  </a:lnTo>
                  <a:lnTo>
                    <a:pt x="2898" y="1357"/>
                  </a:lnTo>
                  <a:lnTo>
                    <a:pt x="2845" y="1351"/>
                  </a:lnTo>
                  <a:lnTo>
                    <a:pt x="2793" y="1343"/>
                  </a:lnTo>
                  <a:lnTo>
                    <a:pt x="2740" y="1333"/>
                  </a:lnTo>
                  <a:lnTo>
                    <a:pt x="2689" y="1322"/>
                  </a:lnTo>
                  <a:lnTo>
                    <a:pt x="2637" y="1310"/>
                  </a:lnTo>
                  <a:lnTo>
                    <a:pt x="2587" y="1296"/>
                  </a:lnTo>
                  <a:lnTo>
                    <a:pt x="2537" y="1281"/>
                  </a:lnTo>
                  <a:lnTo>
                    <a:pt x="2488" y="1264"/>
                  </a:lnTo>
                  <a:lnTo>
                    <a:pt x="2439" y="1246"/>
                  </a:lnTo>
                  <a:lnTo>
                    <a:pt x="2391" y="1226"/>
                  </a:lnTo>
                  <a:lnTo>
                    <a:pt x="2345" y="1204"/>
                  </a:lnTo>
                  <a:lnTo>
                    <a:pt x="2299" y="1181"/>
                  </a:lnTo>
                  <a:lnTo>
                    <a:pt x="2252" y="1157"/>
                  </a:lnTo>
                  <a:lnTo>
                    <a:pt x="2209" y="1132"/>
                  </a:lnTo>
                  <a:lnTo>
                    <a:pt x="2166" y="1106"/>
                  </a:lnTo>
                  <a:lnTo>
                    <a:pt x="2122" y="1078"/>
                  </a:lnTo>
                  <a:lnTo>
                    <a:pt x="2080" y="1049"/>
                  </a:lnTo>
                  <a:lnTo>
                    <a:pt x="2040" y="1017"/>
                  </a:lnTo>
                  <a:lnTo>
                    <a:pt x="2000" y="986"/>
                  </a:lnTo>
                  <a:lnTo>
                    <a:pt x="1961" y="953"/>
                  </a:lnTo>
                  <a:lnTo>
                    <a:pt x="1923" y="920"/>
                  </a:lnTo>
                  <a:lnTo>
                    <a:pt x="1887" y="884"/>
                  </a:lnTo>
                  <a:lnTo>
                    <a:pt x="1851" y="848"/>
                  </a:lnTo>
                  <a:lnTo>
                    <a:pt x="1815" y="811"/>
                  </a:lnTo>
                  <a:lnTo>
                    <a:pt x="1783" y="773"/>
                  </a:lnTo>
                  <a:lnTo>
                    <a:pt x="1750" y="734"/>
                  </a:lnTo>
                  <a:lnTo>
                    <a:pt x="1718" y="693"/>
                  </a:lnTo>
                  <a:lnTo>
                    <a:pt x="1688" y="652"/>
                  </a:lnTo>
                  <a:lnTo>
                    <a:pt x="1659" y="609"/>
                  </a:lnTo>
                  <a:lnTo>
                    <a:pt x="1643" y="583"/>
                  </a:lnTo>
                  <a:lnTo>
                    <a:pt x="1626" y="556"/>
                  </a:lnTo>
                  <a:lnTo>
                    <a:pt x="1610" y="528"/>
                  </a:lnTo>
                  <a:lnTo>
                    <a:pt x="1596" y="497"/>
                  </a:lnTo>
                  <a:lnTo>
                    <a:pt x="1581" y="466"/>
                  </a:lnTo>
                  <a:lnTo>
                    <a:pt x="1568" y="434"/>
                  </a:lnTo>
                  <a:lnTo>
                    <a:pt x="1554" y="401"/>
                  </a:lnTo>
                  <a:lnTo>
                    <a:pt x="1542" y="366"/>
                  </a:lnTo>
                  <a:lnTo>
                    <a:pt x="327" y="366"/>
                  </a:lnTo>
                  <a:lnTo>
                    <a:pt x="270" y="332"/>
                  </a:lnTo>
                  <a:lnTo>
                    <a:pt x="218" y="298"/>
                  </a:lnTo>
                  <a:lnTo>
                    <a:pt x="173" y="264"/>
                  </a:lnTo>
                  <a:lnTo>
                    <a:pt x="133" y="231"/>
                  </a:lnTo>
                  <a:lnTo>
                    <a:pt x="99" y="202"/>
                  </a:lnTo>
                  <a:lnTo>
                    <a:pt x="73" y="175"/>
                  </a:lnTo>
                  <a:lnTo>
                    <a:pt x="53" y="153"/>
                  </a:lnTo>
                  <a:lnTo>
                    <a:pt x="38" y="136"/>
                  </a:lnTo>
                  <a:lnTo>
                    <a:pt x="19" y="110"/>
                  </a:lnTo>
                  <a:lnTo>
                    <a:pt x="11" y="96"/>
                  </a:lnTo>
                  <a:lnTo>
                    <a:pt x="5" y="81"/>
                  </a:lnTo>
                  <a:lnTo>
                    <a:pt x="2" y="73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2" y="49"/>
                  </a:lnTo>
                  <a:lnTo>
                    <a:pt x="5" y="42"/>
                  </a:lnTo>
                  <a:lnTo>
                    <a:pt x="9" y="34"/>
                  </a:lnTo>
                  <a:lnTo>
                    <a:pt x="16" y="25"/>
                  </a:lnTo>
                  <a:lnTo>
                    <a:pt x="23" y="18"/>
                  </a:lnTo>
                  <a:lnTo>
                    <a:pt x="37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8" y="2"/>
                  </a:lnTo>
                  <a:lnTo>
                    <a:pt x="61" y="7"/>
                  </a:lnTo>
                  <a:lnTo>
                    <a:pt x="66" y="11"/>
                  </a:lnTo>
                  <a:lnTo>
                    <a:pt x="73" y="15"/>
                  </a:lnTo>
                  <a:lnTo>
                    <a:pt x="85" y="17"/>
                  </a:lnTo>
                  <a:lnTo>
                    <a:pt x="1533" y="17"/>
                  </a:lnTo>
                  <a:lnTo>
                    <a:pt x="1532" y="57"/>
                  </a:lnTo>
                  <a:lnTo>
                    <a:pt x="84" y="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66" name="Freeform 90">
              <a:extLst>
                <a:ext uri="{FF2B5EF4-FFF2-40B4-BE49-F238E27FC236}">
                  <a16:creationId xmlns:a16="http://schemas.microsoft.com/office/drawing/2014/main" id="{EB2AFDD0-A898-49E6-AF1D-3E5F681249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8" y="1159"/>
              <a:ext cx="3890" cy="1639"/>
            </a:xfrm>
            <a:custGeom>
              <a:avLst/>
              <a:gdLst/>
              <a:ahLst/>
              <a:cxnLst>
                <a:cxn ang="0">
                  <a:pos x="5128" y="613"/>
                </a:cxn>
                <a:cxn ang="0">
                  <a:pos x="4491" y="160"/>
                </a:cxn>
                <a:cxn ang="0">
                  <a:pos x="3683" y="60"/>
                </a:cxn>
                <a:cxn ang="0">
                  <a:pos x="2944" y="349"/>
                </a:cxn>
                <a:cxn ang="0">
                  <a:pos x="2434" y="937"/>
                </a:cxn>
                <a:cxn ang="0">
                  <a:pos x="2786" y="976"/>
                </a:cxn>
                <a:cxn ang="0">
                  <a:pos x="3210" y="565"/>
                </a:cxn>
                <a:cxn ang="0">
                  <a:pos x="3785" y="378"/>
                </a:cxn>
                <a:cxn ang="0">
                  <a:pos x="4395" y="474"/>
                </a:cxn>
                <a:cxn ang="0">
                  <a:pos x="4877" y="819"/>
                </a:cxn>
                <a:cxn ang="0">
                  <a:pos x="2579" y="1759"/>
                </a:cxn>
                <a:cxn ang="0">
                  <a:pos x="2463" y="2035"/>
                </a:cxn>
                <a:cxn ang="0">
                  <a:pos x="2633" y="2584"/>
                </a:cxn>
                <a:cxn ang="0">
                  <a:pos x="3030" y="2974"/>
                </a:cxn>
                <a:cxn ang="0">
                  <a:pos x="3549" y="3199"/>
                </a:cxn>
                <a:cxn ang="0">
                  <a:pos x="4137" y="3218"/>
                </a:cxn>
                <a:cxn ang="0">
                  <a:pos x="4673" y="3025"/>
                </a:cxn>
                <a:cxn ang="0">
                  <a:pos x="5094" y="2659"/>
                </a:cxn>
                <a:cxn ang="0">
                  <a:pos x="5322" y="2112"/>
                </a:cxn>
                <a:cxn ang="0">
                  <a:pos x="5235" y="1801"/>
                </a:cxn>
                <a:cxn ang="0">
                  <a:pos x="5025" y="2356"/>
                </a:cxn>
                <a:cxn ang="0">
                  <a:pos x="4500" y="2858"/>
                </a:cxn>
                <a:cxn ang="0">
                  <a:pos x="3761" y="3000"/>
                </a:cxn>
                <a:cxn ang="0">
                  <a:pos x="3077" y="2723"/>
                </a:cxn>
                <a:cxn ang="0">
                  <a:pos x="2653" y="2132"/>
                </a:cxn>
                <a:cxn ang="0">
                  <a:pos x="2652" y="1964"/>
                </a:cxn>
                <a:cxn ang="0">
                  <a:pos x="3002" y="2595"/>
                </a:cxn>
                <a:cxn ang="0">
                  <a:pos x="3638" y="2935"/>
                </a:cxn>
                <a:cxn ang="0">
                  <a:pos x="4381" y="2862"/>
                </a:cxn>
                <a:cxn ang="0">
                  <a:pos x="4936" y="2410"/>
                </a:cxn>
                <a:cxn ang="0">
                  <a:pos x="5160" y="1711"/>
                </a:cxn>
                <a:cxn ang="0">
                  <a:pos x="5019" y="1370"/>
                </a:cxn>
                <a:cxn ang="0">
                  <a:pos x="4811" y="816"/>
                </a:cxn>
                <a:cxn ang="0">
                  <a:pos x="4332" y="500"/>
                </a:cxn>
                <a:cxn ang="0">
                  <a:pos x="3738" y="430"/>
                </a:cxn>
                <a:cxn ang="0">
                  <a:pos x="3191" y="631"/>
                </a:cxn>
                <a:cxn ang="0">
                  <a:pos x="2798" y="1046"/>
                </a:cxn>
                <a:cxn ang="0">
                  <a:pos x="2756" y="1616"/>
                </a:cxn>
                <a:cxn ang="0">
                  <a:pos x="7672" y="1326"/>
                </a:cxn>
                <a:cxn ang="0">
                  <a:pos x="7715" y="1287"/>
                </a:cxn>
                <a:cxn ang="0">
                  <a:pos x="5205" y="1690"/>
                </a:cxn>
                <a:cxn ang="0">
                  <a:pos x="5361" y="2107"/>
                </a:cxn>
                <a:cxn ang="0">
                  <a:pos x="5242" y="2515"/>
                </a:cxn>
                <a:cxn ang="0">
                  <a:pos x="4890" y="2922"/>
                </a:cxn>
                <a:cxn ang="0">
                  <a:pos x="4384" y="3199"/>
                </a:cxn>
                <a:cxn ang="0">
                  <a:pos x="3788" y="3274"/>
                </a:cxn>
                <a:cxn ang="0">
                  <a:pos x="3217" y="3127"/>
                </a:cxn>
                <a:cxn ang="0">
                  <a:pos x="2752" y="2792"/>
                </a:cxn>
                <a:cxn ang="0">
                  <a:pos x="2482" y="2393"/>
                </a:cxn>
                <a:cxn ang="0">
                  <a:pos x="2432" y="1960"/>
                </a:cxn>
                <a:cxn ang="0">
                  <a:pos x="2724" y="1582"/>
                </a:cxn>
                <a:cxn ang="0">
                  <a:pos x="58" y="1298"/>
                </a:cxn>
                <a:cxn ang="0">
                  <a:pos x="2669" y="1547"/>
                </a:cxn>
                <a:cxn ang="0">
                  <a:pos x="99" y="1430"/>
                </a:cxn>
                <a:cxn ang="0">
                  <a:pos x="9" y="1262"/>
                </a:cxn>
                <a:cxn ang="0">
                  <a:pos x="2284" y="1179"/>
                </a:cxn>
                <a:cxn ang="0">
                  <a:pos x="2705" y="489"/>
                </a:cxn>
                <a:cxn ang="0">
                  <a:pos x="3401" y="72"/>
                </a:cxn>
                <a:cxn ang="0">
                  <a:pos x="4246" y="37"/>
                </a:cxn>
                <a:cxn ang="0">
                  <a:pos x="4977" y="398"/>
                </a:cxn>
                <a:cxn ang="0">
                  <a:pos x="5452" y="1050"/>
                </a:cxn>
                <a:cxn ang="0">
                  <a:pos x="7758" y="1247"/>
                </a:cxn>
                <a:cxn ang="0">
                  <a:pos x="7708" y="1405"/>
                </a:cxn>
              </a:cxnLst>
              <a:rect l="0" t="0" r="r" b="b"/>
              <a:pathLst>
                <a:path w="7780" h="3278">
                  <a:moveTo>
                    <a:pt x="5470" y="1246"/>
                  </a:moveTo>
                  <a:lnTo>
                    <a:pt x="5451" y="1182"/>
                  </a:lnTo>
                  <a:lnTo>
                    <a:pt x="5429" y="1119"/>
                  </a:lnTo>
                  <a:lnTo>
                    <a:pt x="5404" y="1057"/>
                  </a:lnTo>
                  <a:lnTo>
                    <a:pt x="5378" y="997"/>
                  </a:lnTo>
                  <a:lnTo>
                    <a:pt x="5349" y="937"/>
                  </a:lnTo>
                  <a:lnTo>
                    <a:pt x="5317" y="879"/>
                  </a:lnTo>
                  <a:lnTo>
                    <a:pt x="5284" y="822"/>
                  </a:lnTo>
                  <a:lnTo>
                    <a:pt x="5248" y="767"/>
                  </a:lnTo>
                  <a:lnTo>
                    <a:pt x="5210" y="714"/>
                  </a:lnTo>
                  <a:lnTo>
                    <a:pt x="5171" y="663"/>
                  </a:lnTo>
                  <a:lnTo>
                    <a:pt x="5128" y="613"/>
                  </a:lnTo>
                  <a:lnTo>
                    <a:pt x="5085" y="563"/>
                  </a:lnTo>
                  <a:lnTo>
                    <a:pt x="5038" y="516"/>
                  </a:lnTo>
                  <a:lnTo>
                    <a:pt x="4992" y="472"/>
                  </a:lnTo>
                  <a:lnTo>
                    <a:pt x="4942" y="429"/>
                  </a:lnTo>
                  <a:lnTo>
                    <a:pt x="4891" y="387"/>
                  </a:lnTo>
                  <a:lnTo>
                    <a:pt x="4839" y="349"/>
                  </a:lnTo>
                  <a:lnTo>
                    <a:pt x="4784" y="312"/>
                  </a:lnTo>
                  <a:lnTo>
                    <a:pt x="4729" y="276"/>
                  </a:lnTo>
                  <a:lnTo>
                    <a:pt x="4671" y="244"/>
                  </a:lnTo>
                  <a:lnTo>
                    <a:pt x="4613" y="214"/>
                  </a:lnTo>
                  <a:lnTo>
                    <a:pt x="4553" y="186"/>
                  </a:lnTo>
                  <a:lnTo>
                    <a:pt x="4491" y="160"/>
                  </a:lnTo>
                  <a:lnTo>
                    <a:pt x="4428" y="136"/>
                  </a:lnTo>
                  <a:lnTo>
                    <a:pt x="4364" y="117"/>
                  </a:lnTo>
                  <a:lnTo>
                    <a:pt x="4300" y="98"/>
                  </a:lnTo>
                  <a:lnTo>
                    <a:pt x="4234" y="83"/>
                  </a:lnTo>
                  <a:lnTo>
                    <a:pt x="4167" y="70"/>
                  </a:lnTo>
                  <a:lnTo>
                    <a:pt x="4099" y="60"/>
                  </a:lnTo>
                  <a:lnTo>
                    <a:pt x="4031" y="53"/>
                  </a:lnTo>
                  <a:lnTo>
                    <a:pt x="3962" y="48"/>
                  </a:lnTo>
                  <a:lnTo>
                    <a:pt x="3891" y="47"/>
                  </a:lnTo>
                  <a:lnTo>
                    <a:pt x="3821" y="48"/>
                  </a:lnTo>
                  <a:lnTo>
                    <a:pt x="3751" y="53"/>
                  </a:lnTo>
                  <a:lnTo>
                    <a:pt x="3683" y="60"/>
                  </a:lnTo>
                  <a:lnTo>
                    <a:pt x="3614" y="70"/>
                  </a:lnTo>
                  <a:lnTo>
                    <a:pt x="3547" y="83"/>
                  </a:lnTo>
                  <a:lnTo>
                    <a:pt x="3482" y="98"/>
                  </a:lnTo>
                  <a:lnTo>
                    <a:pt x="3417" y="117"/>
                  </a:lnTo>
                  <a:lnTo>
                    <a:pt x="3354" y="136"/>
                  </a:lnTo>
                  <a:lnTo>
                    <a:pt x="3291" y="160"/>
                  </a:lnTo>
                  <a:lnTo>
                    <a:pt x="3229" y="186"/>
                  </a:lnTo>
                  <a:lnTo>
                    <a:pt x="3169" y="214"/>
                  </a:lnTo>
                  <a:lnTo>
                    <a:pt x="3111" y="244"/>
                  </a:lnTo>
                  <a:lnTo>
                    <a:pt x="3053" y="276"/>
                  </a:lnTo>
                  <a:lnTo>
                    <a:pt x="2998" y="312"/>
                  </a:lnTo>
                  <a:lnTo>
                    <a:pt x="2944" y="349"/>
                  </a:lnTo>
                  <a:lnTo>
                    <a:pt x="2892" y="387"/>
                  </a:lnTo>
                  <a:lnTo>
                    <a:pt x="2841" y="429"/>
                  </a:lnTo>
                  <a:lnTo>
                    <a:pt x="2791" y="472"/>
                  </a:lnTo>
                  <a:lnTo>
                    <a:pt x="2743" y="516"/>
                  </a:lnTo>
                  <a:lnTo>
                    <a:pt x="2697" y="563"/>
                  </a:lnTo>
                  <a:lnTo>
                    <a:pt x="2654" y="613"/>
                  </a:lnTo>
                  <a:lnTo>
                    <a:pt x="2612" y="663"/>
                  </a:lnTo>
                  <a:lnTo>
                    <a:pt x="2572" y="714"/>
                  </a:lnTo>
                  <a:lnTo>
                    <a:pt x="2534" y="767"/>
                  </a:lnTo>
                  <a:lnTo>
                    <a:pt x="2499" y="822"/>
                  </a:lnTo>
                  <a:lnTo>
                    <a:pt x="2465" y="879"/>
                  </a:lnTo>
                  <a:lnTo>
                    <a:pt x="2434" y="937"/>
                  </a:lnTo>
                  <a:lnTo>
                    <a:pt x="2404" y="997"/>
                  </a:lnTo>
                  <a:lnTo>
                    <a:pt x="2378" y="1057"/>
                  </a:lnTo>
                  <a:lnTo>
                    <a:pt x="2353" y="1119"/>
                  </a:lnTo>
                  <a:lnTo>
                    <a:pt x="2332" y="1182"/>
                  </a:lnTo>
                  <a:lnTo>
                    <a:pt x="2313" y="1246"/>
                  </a:lnTo>
                  <a:lnTo>
                    <a:pt x="2653" y="1246"/>
                  </a:lnTo>
                  <a:lnTo>
                    <a:pt x="2671" y="1198"/>
                  </a:lnTo>
                  <a:lnTo>
                    <a:pt x="2691" y="1152"/>
                  </a:lnTo>
                  <a:lnTo>
                    <a:pt x="2711" y="1107"/>
                  </a:lnTo>
                  <a:lnTo>
                    <a:pt x="2735" y="1062"/>
                  </a:lnTo>
                  <a:lnTo>
                    <a:pt x="2760" y="1019"/>
                  </a:lnTo>
                  <a:lnTo>
                    <a:pt x="2786" y="976"/>
                  </a:lnTo>
                  <a:lnTo>
                    <a:pt x="2814" y="936"/>
                  </a:lnTo>
                  <a:lnTo>
                    <a:pt x="2844" y="896"/>
                  </a:lnTo>
                  <a:lnTo>
                    <a:pt x="2874" y="857"/>
                  </a:lnTo>
                  <a:lnTo>
                    <a:pt x="2906" y="818"/>
                  </a:lnTo>
                  <a:lnTo>
                    <a:pt x="2939" y="782"/>
                  </a:lnTo>
                  <a:lnTo>
                    <a:pt x="2974" y="746"/>
                  </a:lnTo>
                  <a:lnTo>
                    <a:pt x="3011" y="714"/>
                  </a:lnTo>
                  <a:lnTo>
                    <a:pt x="3049" y="681"/>
                  </a:lnTo>
                  <a:lnTo>
                    <a:pt x="3087" y="649"/>
                  </a:lnTo>
                  <a:lnTo>
                    <a:pt x="3127" y="620"/>
                  </a:lnTo>
                  <a:lnTo>
                    <a:pt x="3167" y="591"/>
                  </a:lnTo>
                  <a:lnTo>
                    <a:pt x="3210" y="565"/>
                  </a:lnTo>
                  <a:lnTo>
                    <a:pt x="3253" y="540"/>
                  </a:lnTo>
                  <a:lnTo>
                    <a:pt x="3296" y="516"/>
                  </a:lnTo>
                  <a:lnTo>
                    <a:pt x="3342" y="494"/>
                  </a:lnTo>
                  <a:lnTo>
                    <a:pt x="3389" y="474"/>
                  </a:lnTo>
                  <a:lnTo>
                    <a:pt x="3435" y="455"/>
                  </a:lnTo>
                  <a:lnTo>
                    <a:pt x="3482" y="439"/>
                  </a:lnTo>
                  <a:lnTo>
                    <a:pt x="3532" y="424"/>
                  </a:lnTo>
                  <a:lnTo>
                    <a:pt x="3581" y="412"/>
                  </a:lnTo>
                  <a:lnTo>
                    <a:pt x="3631" y="400"/>
                  </a:lnTo>
                  <a:lnTo>
                    <a:pt x="3682" y="391"/>
                  </a:lnTo>
                  <a:lnTo>
                    <a:pt x="3734" y="384"/>
                  </a:lnTo>
                  <a:lnTo>
                    <a:pt x="3785" y="378"/>
                  </a:lnTo>
                  <a:lnTo>
                    <a:pt x="3837" y="376"/>
                  </a:lnTo>
                  <a:lnTo>
                    <a:pt x="3891" y="374"/>
                  </a:lnTo>
                  <a:lnTo>
                    <a:pt x="3944" y="376"/>
                  </a:lnTo>
                  <a:lnTo>
                    <a:pt x="3997" y="378"/>
                  </a:lnTo>
                  <a:lnTo>
                    <a:pt x="4048" y="384"/>
                  </a:lnTo>
                  <a:lnTo>
                    <a:pt x="4101" y="391"/>
                  </a:lnTo>
                  <a:lnTo>
                    <a:pt x="4152" y="400"/>
                  </a:lnTo>
                  <a:lnTo>
                    <a:pt x="4201" y="412"/>
                  </a:lnTo>
                  <a:lnTo>
                    <a:pt x="4251" y="424"/>
                  </a:lnTo>
                  <a:lnTo>
                    <a:pt x="4299" y="439"/>
                  </a:lnTo>
                  <a:lnTo>
                    <a:pt x="4347" y="455"/>
                  </a:lnTo>
                  <a:lnTo>
                    <a:pt x="4395" y="474"/>
                  </a:lnTo>
                  <a:lnTo>
                    <a:pt x="4440" y="494"/>
                  </a:lnTo>
                  <a:lnTo>
                    <a:pt x="4486" y="516"/>
                  </a:lnTo>
                  <a:lnTo>
                    <a:pt x="4529" y="540"/>
                  </a:lnTo>
                  <a:lnTo>
                    <a:pt x="4573" y="565"/>
                  </a:lnTo>
                  <a:lnTo>
                    <a:pt x="4615" y="591"/>
                  </a:lnTo>
                  <a:lnTo>
                    <a:pt x="4656" y="620"/>
                  </a:lnTo>
                  <a:lnTo>
                    <a:pt x="4695" y="649"/>
                  </a:lnTo>
                  <a:lnTo>
                    <a:pt x="4734" y="681"/>
                  </a:lnTo>
                  <a:lnTo>
                    <a:pt x="4772" y="714"/>
                  </a:lnTo>
                  <a:lnTo>
                    <a:pt x="4808" y="746"/>
                  </a:lnTo>
                  <a:lnTo>
                    <a:pt x="4843" y="782"/>
                  </a:lnTo>
                  <a:lnTo>
                    <a:pt x="4877" y="819"/>
                  </a:lnTo>
                  <a:lnTo>
                    <a:pt x="4909" y="857"/>
                  </a:lnTo>
                  <a:lnTo>
                    <a:pt x="4939" y="896"/>
                  </a:lnTo>
                  <a:lnTo>
                    <a:pt x="4969" y="936"/>
                  </a:lnTo>
                  <a:lnTo>
                    <a:pt x="4996" y="976"/>
                  </a:lnTo>
                  <a:lnTo>
                    <a:pt x="5022" y="1019"/>
                  </a:lnTo>
                  <a:lnTo>
                    <a:pt x="5047" y="1062"/>
                  </a:lnTo>
                  <a:lnTo>
                    <a:pt x="5070" y="1107"/>
                  </a:lnTo>
                  <a:lnTo>
                    <a:pt x="5091" y="1152"/>
                  </a:lnTo>
                  <a:lnTo>
                    <a:pt x="5111" y="1198"/>
                  </a:lnTo>
                  <a:lnTo>
                    <a:pt x="5128" y="1246"/>
                  </a:lnTo>
                  <a:lnTo>
                    <a:pt x="5470" y="1246"/>
                  </a:lnTo>
                  <a:close/>
                  <a:moveTo>
                    <a:pt x="2579" y="1759"/>
                  </a:moveTo>
                  <a:lnTo>
                    <a:pt x="2562" y="1780"/>
                  </a:lnTo>
                  <a:lnTo>
                    <a:pt x="2547" y="1800"/>
                  </a:lnTo>
                  <a:lnTo>
                    <a:pt x="2533" y="1822"/>
                  </a:lnTo>
                  <a:lnTo>
                    <a:pt x="2521" y="1845"/>
                  </a:lnTo>
                  <a:lnTo>
                    <a:pt x="2509" y="1868"/>
                  </a:lnTo>
                  <a:lnTo>
                    <a:pt x="2500" y="1889"/>
                  </a:lnTo>
                  <a:lnTo>
                    <a:pt x="2490" y="1913"/>
                  </a:lnTo>
                  <a:lnTo>
                    <a:pt x="2482" y="1937"/>
                  </a:lnTo>
                  <a:lnTo>
                    <a:pt x="2476" y="1961"/>
                  </a:lnTo>
                  <a:lnTo>
                    <a:pt x="2472" y="1986"/>
                  </a:lnTo>
                  <a:lnTo>
                    <a:pt x="2466" y="2011"/>
                  </a:lnTo>
                  <a:lnTo>
                    <a:pt x="2463" y="2035"/>
                  </a:lnTo>
                  <a:lnTo>
                    <a:pt x="2461" y="2061"/>
                  </a:lnTo>
                  <a:lnTo>
                    <a:pt x="2460" y="2086"/>
                  </a:lnTo>
                  <a:lnTo>
                    <a:pt x="2461" y="2137"/>
                  </a:lnTo>
                  <a:lnTo>
                    <a:pt x="2466" y="2188"/>
                  </a:lnTo>
                  <a:lnTo>
                    <a:pt x="2475" y="2240"/>
                  </a:lnTo>
                  <a:lnTo>
                    <a:pt x="2488" y="2292"/>
                  </a:lnTo>
                  <a:lnTo>
                    <a:pt x="2504" y="2344"/>
                  </a:lnTo>
                  <a:lnTo>
                    <a:pt x="2525" y="2395"/>
                  </a:lnTo>
                  <a:lnTo>
                    <a:pt x="2549" y="2446"/>
                  </a:lnTo>
                  <a:lnTo>
                    <a:pt x="2576" y="2496"/>
                  </a:lnTo>
                  <a:lnTo>
                    <a:pt x="2606" y="2545"/>
                  </a:lnTo>
                  <a:lnTo>
                    <a:pt x="2633" y="2584"/>
                  </a:lnTo>
                  <a:lnTo>
                    <a:pt x="2660" y="2621"/>
                  </a:lnTo>
                  <a:lnTo>
                    <a:pt x="2689" y="2659"/>
                  </a:lnTo>
                  <a:lnTo>
                    <a:pt x="2719" y="2695"/>
                  </a:lnTo>
                  <a:lnTo>
                    <a:pt x="2749" y="2729"/>
                  </a:lnTo>
                  <a:lnTo>
                    <a:pt x="2781" y="2764"/>
                  </a:lnTo>
                  <a:lnTo>
                    <a:pt x="2813" y="2797"/>
                  </a:lnTo>
                  <a:lnTo>
                    <a:pt x="2848" y="2828"/>
                  </a:lnTo>
                  <a:lnTo>
                    <a:pt x="2883" y="2861"/>
                  </a:lnTo>
                  <a:lnTo>
                    <a:pt x="2919" y="2890"/>
                  </a:lnTo>
                  <a:lnTo>
                    <a:pt x="2954" y="2919"/>
                  </a:lnTo>
                  <a:lnTo>
                    <a:pt x="2991" y="2947"/>
                  </a:lnTo>
                  <a:lnTo>
                    <a:pt x="3030" y="2974"/>
                  </a:lnTo>
                  <a:lnTo>
                    <a:pt x="3071" y="3000"/>
                  </a:lnTo>
                  <a:lnTo>
                    <a:pt x="3110" y="3025"/>
                  </a:lnTo>
                  <a:lnTo>
                    <a:pt x="3150" y="3048"/>
                  </a:lnTo>
                  <a:lnTo>
                    <a:pt x="3192" y="3069"/>
                  </a:lnTo>
                  <a:lnTo>
                    <a:pt x="3234" y="3090"/>
                  </a:lnTo>
                  <a:lnTo>
                    <a:pt x="3278" y="3110"/>
                  </a:lnTo>
                  <a:lnTo>
                    <a:pt x="3321" y="3128"/>
                  </a:lnTo>
                  <a:lnTo>
                    <a:pt x="3365" y="3145"/>
                  </a:lnTo>
                  <a:lnTo>
                    <a:pt x="3410" y="3160"/>
                  </a:lnTo>
                  <a:lnTo>
                    <a:pt x="3456" y="3176"/>
                  </a:lnTo>
                  <a:lnTo>
                    <a:pt x="3503" y="3188"/>
                  </a:lnTo>
                  <a:lnTo>
                    <a:pt x="3549" y="3199"/>
                  </a:lnTo>
                  <a:lnTo>
                    <a:pt x="3597" y="3209"/>
                  </a:lnTo>
                  <a:lnTo>
                    <a:pt x="3644" y="3218"/>
                  </a:lnTo>
                  <a:lnTo>
                    <a:pt x="3692" y="3224"/>
                  </a:lnTo>
                  <a:lnTo>
                    <a:pt x="3741" y="3230"/>
                  </a:lnTo>
                  <a:lnTo>
                    <a:pt x="3790" y="3234"/>
                  </a:lnTo>
                  <a:lnTo>
                    <a:pt x="3841" y="3236"/>
                  </a:lnTo>
                  <a:lnTo>
                    <a:pt x="3891" y="3237"/>
                  </a:lnTo>
                  <a:lnTo>
                    <a:pt x="3941" y="3236"/>
                  </a:lnTo>
                  <a:lnTo>
                    <a:pt x="3991" y="3234"/>
                  </a:lnTo>
                  <a:lnTo>
                    <a:pt x="4040" y="3230"/>
                  </a:lnTo>
                  <a:lnTo>
                    <a:pt x="4089" y="3224"/>
                  </a:lnTo>
                  <a:lnTo>
                    <a:pt x="4137" y="3218"/>
                  </a:lnTo>
                  <a:lnTo>
                    <a:pt x="4185" y="3209"/>
                  </a:lnTo>
                  <a:lnTo>
                    <a:pt x="4233" y="3199"/>
                  </a:lnTo>
                  <a:lnTo>
                    <a:pt x="4280" y="3188"/>
                  </a:lnTo>
                  <a:lnTo>
                    <a:pt x="4325" y="3176"/>
                  </a:lnTo>
                  <a:lnTo>
                    <a:pt x="4371" y="3160"/>
                  </a:lnTo>
                  <a:lnTo>
                    <a:pt x="4416" y="3145"/>
                  </a:lnTo>
                  <a:lnTo>
                    <a:pt x="4461" y="3128"/>
                  </a:lnTo>
                  <a:lnTo>
                    <a:pt x="4504" y="3110"/>
                  </a:lnTo>
                  <a:lnTo>
                    <a:pt x="4547" y="3090"/>
                  </a:lnTo>
                  <a:lnTo>
                    <a:pt x="4590" y="3069"/>
                  </a:lnTo>
                  <a:lnTo>
                    <a:pt x="4631" y="3048"/>
                  </a:lnTo>
                  <a:lnTo>
                    <a:pt x="4673" y="3025"/>
                  </a:lnTo>
                  <a:lnTo>
                    <a:pt x="4712" y="3000"/>
                  </a:lnTo>
                  <a:lnTo>
                    <a:pt x="4752" y="2974"/>
                  </a:lnTo>
                  <a:lnTo>
                    <a:pt x="4790" y="2947"/>
                  </a:lnTo>
                  <a:lnTo>
                    <a:pt x="4827" y="2919"/>
                  </a:lnTo>
                  <a:lnTo>
                    <a:pt x="4864" y="2890"/>
                  </a:lnTo>
                  <a:lnTo>
                    <a:pt x="4899" y="2861"/>
                  </a:lnTo>
                  <a:lnTo>
                    <a:pt x="4934" y="2828"/>
                  </a:lnTo>
                  <a:lnTo>
                    <a:pt x="4968" y="2797"/>
                  </a:lnTo>
                  <a:lnTo>
                    <a:pt x="5001" y="2764"/>
                  </a:lnTo>
                  <a:lnTo>
                    <a:pt x="5033" y="2729"/>
                  </a:lnTo>
                  <a:lnTo>
                    <a:pt x="5063" y="2695"/>
                  </a:lnTo>
                  <a:lnTo>
                    <a:pt x="5094" y="2659"/>
                  </a:lnTo>
                  <a:lnTo>
                    <a:pt x="5122" y="2621"/>
                  </a:lnTo>
                  <a:lnTo>
                    <a:pt x="5149" y="2584"/>
                  </a:lnTo>
                  <a:lnTo>
                    <a:pt x="5176" y="2545"/>
                  </a:lnTo>
                  <a:lnTo>
                    <a:pt x="5206" y="2496"/>
                  </a:lnTo>
                  <a:lnTo>
                    <a:pt x="5234" y="2446"/>
                  </a:lnTo>
                  <a:lnTo>
                    <a:pt x="5257" y="2395"/>
                  </a:lnTo>
                  <a:lnTo>
                    <a:pt x="5278" y="2344"/>
                  </a:lnTo>
                  <a:lnTo>
                    <a:pt x="5294" y="2292"/>
                  </a:lnTo>
                  <a:lnTo>
                    <a:pt x="5306" y="2241"/>
                  </a:lnTo>
                  <a:lnTo>
                    <a:pt x="5316" y="2188"/>
                  </a:lnTo>
                  <a:lnTo>
                    <a:pt x="5322" y="2137"/>
                  </a:lnTo>
                  <a:lnTo>
                    <a:pt x="5322" y="2112"/>
                  </a:lnTo>
                  <a:lnTo>
                    <a:pt x="5322" y="2086"/>
                  </a:lnTo>
                  <a:lnTo>
                    <a:pt x="5318" y="2036"/>
                  </a:lnTo>
                  <a:lnTo>
                    <a:pt x="5315" y="2011"/>
                  </a:lnTo>
                  <a:lnTo>
                    <a:pt x="5311" y="1986"/>
                  </a:lnTo>
                  <a:lnTo>
                    <a:pt x="5306" y="1961"/>
                  </a:lnTo>
                  <a:lnTo>
                    <a:pt x="5300" y="1937"/>
                  </a:lnTo>
                  <a:lnTo>
                    <a:pt x="5291" y="1914"/>
                  </a:lnTo>
                  <a:lnTo>
                    <a:pt x="5282" y="1890"/>
                  </a:lnTo>
                  <a:lnTo>
                    <a:pt x="5273" y="1868"/>
                  </a:lnTo>
                  <a:lnTo>
                    <a:pt x="5261" y="1845"/>
                  </a:lnTo>
                  <a:lnTo>
                    <a:pt x="5249" y="1823"/>
                  </a:lnTo>
                  <a:lnTo>
                    <a:pt x="5235" y="1801"/>
                  </a:lnTo>
                  <a:lnTo>
                    <a:pt x="5221" y="1780"/>
                  </a:lnTo>
                  <a:lnTo>
                    <a:pt x="5203" y="1760"/>
                  </a:lnTo>
                  <a:lnTo>
                    <a:pt x="5199" y="1824"/>
                  </a:lnTo>
                  <a:lnTo>
                    <a:pt x="5191" y="1888"/>
                  </a:lnTo>
                  <a:lnTo>
                    <a:pt x="5180" y="1950"/>
                  </a:lnTo>
                  <a:lnTo>
                    <a:pt x="5166" y="2012"/>
                  </a:lnTo>
                  <a:lnTo>
                    <a:pt x="5149" y="2073"/>
                  </a:lnTo>
                  <a:lnTo>
                    <a:pt x="5129" y="2132"/>
                  </a:lnTo>
                  <a:lnTo>
                    <a:pt x="5107" y="2190"/>
                  </a:lnTo>
                  <a:lnTo>
                    <a:pt x="5083" y="2247"/>
                  </a:lnTo>
                  <a:lnTo>
                    <a:pt x="5056" y="2302"/>
                  </a:lnTo>
                  <a:lnTo>
                    <a:pt x="5025" y="2356"/>
                  </a:lnTo>
                  <a:lnTo>
                    <a:pt x="4993" y="2409"/>
                  </a:lnTo>
                  <a:lnTo>
                    <a:pt x="4958" y="2459"/>
                  </a:lnTo>
                  <a:lnTo>
                    <a:pt x="4921" y="2508"/>
                  </a:lnTo>
                  <a:lnTo>
                    <a:pt x="4882" y="2555"/>
                  </a:lnTo>
                  <a:lnTo>
                    <a:pt x="4841" y="2600"/>
                  </a:lnTo>
                  <a:lnTo>
                    <a:pt x="4797" y="2643"/>
                  </a:lnTo>
                  <a:lnTo>
                    <a:pt x="4753" y="2685"/>
                  </a:lnTo>
                  <a:lnTo>
                    <a:pt x="4705" y="2724"/>
                  </a:lnTo>
                  <a:lnTo>
                    <a:pt x="4656" y="2760"/>
                  </a:lnTo>
                  <a:lnTo>
                    <a:pt x="4606" y="2795"/>
                  </a:lnTo>
                  <a:lnTo>
                    <a:pt x="4554" y="2827"/>
                  </a:lnTo>
                  <a:lnTo>
                    <a:pt x="4500" y="2858"/>
                  </a:lnTo>
                  <a:lnTo>
                    <a:pt x="4445" y="2884"/>
                  </a:lnTo>
                  <a:lnTo>
                    <a:pt x="4388" y="2909"/>
                  </a:lnTo>
                  <a:lnTo>
                    <a:pt x="4330" y="2931"/>
                  </a:lnTo>
                  <a:lnTo>
                    <a:pt x="4271" y="2950"/>
                  </a:lnTo>
                  <a:lnTo>
                    <a:pt x="4210" y="2967"/>
                  </a:lnTo>
                  <a:lnTo>
                    <a:pt x="4148" y="2981"/>
                  </a:lnTo>
                  <a:lnTo>
                    <a:pt x="4084" y="2992"/>
                  </a:lnTo>
                  <a:lnTo>
                    <a:pt x="4021" y="3000"/>
                  </a:lnTo>
                  <a:lnTo>
                    <a:pt x="3956" y="3004"/>
                  </a:lnTo>
                  <a:lnTo>
                    <a:pt x="3891" y="3006"/>
                  </a:lnTo>
                  <a:lnTo>
                    <a:pt x="3826" y="3004"/>
                  </a:lnTo>
                  <a:lnTo>
                    <a:pt x="3761" y="3000"/>
                  </a:lnTo>
                  <a:lnTo>
                    <a:pt x="3698" y="2992"/>
                  </a:lnTo>
                  <a:lnTo>
                    <a:pt x="3634" y="2981"/>
                  </a:lnTo>
                  <a:lnTo>
                    <a:pt x="3572" y="2967"/>
                  </a:lnTo>
                  <a:lnTo>
                    <a:pt x="3512" y="2950"/>
                  </a:lnTo>
                  <a:lnTo>
                    <a:pt x="3453" y="2931"/>
                  </a:lnTo>
                  <a:lnTo>
                    <a:pt x="3395" y="2909"/>
                  </a:lnTo>
                  <a:lnTo>
                    <a:pt x="3338" y="2884"/>
                  </a:lnTo>
                  <a:lnTo>
                    <a:pt x="3282" y="2858"/>
                  </a:lnTo>
                  <a:lnTo>
                    <a:pt x="3228" y="2827"/>
                  </a:lnTo>
                  <a:lnTo>
                    <a:pt x="3177" y="2795"/>
                  </a:lnTo>
                  <a:lnTo>
                    <a:pt x="3126" y="2760"/>
                  </a:lnTo>
                  <a:lnTo>
                    <a:pt x="3077" y="2723"/>
                  </a:lnTo>
                  <a:lnTo>
                    <a:pt x="3030" y="2685"/>
                  </a:lnTo>
                  <a:lnTo>
                    <a:pt x="2984" y="2643"/>
                  </a:lnTo>
                  <a:lnTo>
                    <a:pt x="2941" y="2599"/>
                  </a:lnTo>
                  <a:lnTo>
                    <a:pt x="2900" y="2555"/>
                  </a:lnTo>
                  <a:lnTo>
                    <a:pt x="2861" y="2508"/>
                  </a:lnTo>
                  <a:lnTo>
                    <a:pt x="2824" y="2459"/>
                  </a:lnTo>
                  <a:lnTo>
                    <a:pt x="2790" y="2408"/>
                  </a:lnTo>
                  <a:lnTo>
                    <a:pt x="2757" y="2356"/>
                  </a:lnTo>
                  <a:lnTo>
                    <a:pt x="2727" y="2302"/>
                  </a:lnTo>
                  <a:lnTo>
                    <a:pt x="2699" y="2247"/>
                  </a:lnTo>
                  <a:lnTo>
                    <a:pt x="2674" y="2190"/>
                  </a:lnTo>
                  <a:lnTo>
                    <a:pt x="2653" y="2132"/>
                  </a:lnTo>
                  <a:lnTo>
                    <a:pt x="2633" y="2073"/>
                  </a:lnTo>
                  <a:lnTo>
                    <a:pt x="2616" y="2012"/>
                  </a:lnTo>
                  <a:lnTo>
                    <a:pt x="2602" y="1950"/>
                  </a:lnTo>
                  <a:lnTo>
                    <a:pt x="2591" y="1887"/>
                  </a:lnTo>
                  <a:lnTo>
                    <a:pt x="2583" y="1824"/>
                  </a:lnTo>
                  <a:lnTo>
                    <a:pt x="2579" y="1759"/>
                  </a:lnTo>
                  <a:close/>
                  <a:moveTo>
                    <a:pt x="2655" y="1683"/>
                  </a:moveTo>
                  <a:lnTo>
                    <a:pt x="2622" y="1711"/>
                  </a:lnTo>
                  <a:lnTo>
                    <a:pt x="2626" y="1775"/>
                  </a:lnTo>
                  <a:lnTo>
                    <a:pt x="2631" y="1839"/>
                  </a:lnTo>
                  <a:lnTo>
                    <a:pt x="2640" y="1902"/>
                  </a:lnTo>
                  <a:lnTo>
                    <a:pt x="2652" y="1964"/>
                  </a:lnTo>
                  <a:lnTo>
                    <a:pt x="2667" y="2024"/>
                  </a:lnTo>
                  <a:lnTo>
                    <a:pt x="2684" y="2084"/>
                  </a:lnTo>
                  <a:lnTo>
                    <a:pt x="2705" y="2141"/>
                  </a:lnTo>
                  <a:lnTo>
                    <a:pt x="2729" y="2198"/>
                  </a:lnTo>
                  <a:lnTo>
                    <a:pt x="2755" y="2254"/>
                  </a:lnTo>
                  <a:lnTo>
                    <a:pt x="2783" y="2307"/>
                  </a:lnTo>
                  <a:lnTo>
                    <a:pt x="2813" y="2359"/>
                  </a:lnTo>
                  <a:lnTo>
                    <a:pt x="2847" y="2410"/>
                  </a:lnTo>
                  <a:lnTo>
                    <a:pt x="2882" y="2459"/>
                  </a:lnTo>
                  <a:lnTo>
                    <a:pt x="2920" y="2506"/>
                  </a:lnTo>
                  <a:lnTo>
                    <a:pt x="2959" y="2551"/>
                  </a:lnTo>
                  <a:lnTo>
                    <a:pt x="3002" y="2595"/>
                  </a:lnTo>
                  <a:lnTo>
                    <a:pt x="3046" y="2636"/>
                  </a:lnTo>
                  <a:lnTo>
                    <a:pt x="3091" y="2675"/>
                  </a:lnTo>
                  <a:lnTo>
                    <a:pt x="3139" y="2712"/>
                  </a:lnTo>
                  <a:lnTo>
                    <a:pt x="3189" y="2747"/>
                  </a:lnTo>
                  <a:lnTo>
                    <a:pt x="3239" y="2779"/>
                  </a:lnTo>
                  <a:lnTo>
                    <a:pt x="3292" y="2810"/>
                  </a:lnTo>
                  <a:lnTo>
                    <a:pt x="3346" y="2837"/>
                  </a:lnTo>
                  <a:lnTo>
                    <a:pt x="3403" y="2862"/>
                  </a:lnTo>
                  <a:lnTo>
                    <a:pt x="3459" y="2885"/>
                  </a:lnTo>
                  <a:lnTo>
                    <a:pt x="3518" y="2904"/>
                  </a:lnTo>
                  <a:lnTo>
                    <a:pt x="3577" y="2921"/>
                  </a:lnTo>
                  <a:lnTo>
                    <a:pt x="3638" y="2935"/>
                  </a:lnTo>
                  <a:lnTo>
                    <a:pt x="3700" y="2945"/>
                  </a:lnTo>
                  <a:lnTo>
                    <a:pt x="3762" y="2953"/>
                  </a:lnTo>
                  <a:lnTo>
                    <a:pt x="3827" y="2957"/>
                  </a:lnTo>
                  <a:lnTo>
                    <a:pt x="3891" y="2960"/>
                  </a:lnTo>
                  <a:lnTo>
                    <a:pt x="3955" y="2957"/>
                  </a:lnTo>
                  <a:lnTo>
                    <a:pt x="4020" y="2953"/>
                  </a:lnTo>
                  <a:lnTo>
                    <a:pt x="4082" y="2945"/>
                  </a:lnTo>
                  <a:lnTo>
                    <a:pt x="4144" y="2935"/>
                  </a:lnTo>
                  <a:lnTo>
                    <a:pt x="4205" y="2921"/>
                  </a:lnTo>
                  <a:lnTo>
                    <a:pt x="4264" y="2904"/>
                  </a:lnTo>
                  <a:lnTo>
                    <a:pt x="4323" y="2885"/>
                  </a:lnTo>
                  <a:lnTo>
                    <a:pt x="4381" y="2862"/>
                  </a:lnTo>
                  <a:lnTo>
                    <a:pt x="4436" y="2837"/>
                  </a:lnTo>
                  <a:lnTo>
                    <a:pt x="4490" y="2810"/>
                  </a:lnTo>
                  <a:lnTo>
                    <a:pt x="4543" y="2779"/>
                  </a:lnTo>
                  <a:lnTo>
                    <a:pt x="4594" y="2747"/>
                  </a:lnTo>
                  <a:lnTo>
                    <a:pt x="4643" y="2712"/>
                  </a:lnTo>
                  <a:lnTo>
                    <a:pt x="4691" y="2675"/>
                  </a:lnTo>
                  <a:lnTo>
                    <a:pt x="4737" y="2636"/>
                  </a:lnTo>
                  <a:lnTo>
                    <a:pt x="4781" y="2595"/>
                  </a:lnTo>
                  <a:lnTo>
                    <a:pt x="4823" y="2551"/>
                  </a:lnTo>
                  <a:lnTo>
                    <a:pt x="4862" y="2506"/>
                  </a:lnTo>
                  <a:lnTo>
                    <a:pt x="4900" y="2459"/>
                  </a:lnTo>
                  <a:lnTo>
                    <a:pt x="4936" y="2410"/>
                  </a:lnTo>
                  <a:lnTo>
                    <a:pt x="4969" y="2359"/>
                  </a:lnTo>
                  <a:lnTo>
                    <a:pt x="4999" y="2307"/>
                  </a:lnTo>
                  <a:lnTo>
                    <a:pt x="5027" y="2254"/>
                  </a:lnTo>
                  <a:lnTo>
                    <a:pt x="5053" y="2198"/>
                  </a:lnTo>
                  <a:lnTo>
                    <a:pt x="5077" y="2141"/>
                  </a:lnTo>
                  <a:lnTo>
                    <a:pt x="5097" y="2084"/>
                  </a:lnTo>
                  <a:lnTo>
                    <a:pt x="5115" y="2024"/>
                  </a:lnTo>
                  <a:lnTo>
                    <a:pt x="5129" y="1964"/>
                  </a:lnTo>
                  <a:lnTo>
                    <a:pt x="5141" y="1902"/>
                  </a:lnTo>
                  <a:lnTo>
                    <a:pt x="5150" y="1839"/>
                  </a:lnTo>
                  <a:lnTo>
                    <a:pt x="5157" y="1775"/>
                  </a:lnTo>
                  <a:lnTo>
                    <a:pt x="5160" y="1711"/>
                  </a:lnTo>
                  <a:lnTo>
                    <a:pt x="5127" y="1683"/>
                  </a:lnTo>
                  <a:lnTo>
                    <a:pt x="4198" y="1683"/>
                  </a:lnTo>
                  <a:lnTo>
                    <a:pt x="4197" y="1660"/>
                  </a:lnTo>
                  <a:lnTo>
                    <a:pt x="4194" y="1637"/>
                  </a:lnTo>
                  <a:lnTo>
                    <a:pt x="5063" y="1637"/>
                  </a:lnTo>
                  <a:lnTo>
                    <a:pt x="5026" y="1616"/>
                  </a:lnTo>
                  <a:lnTo>
                    <a:pt x="4987" y="1595"/>
                  </a:lnTo>
                  <a:lnTo>
                    <a:pt x="4945" y="1578"/>
                  </a:lnTo>
                  <a:lnTo>
                    <a:pt x="4902" y="1560"/>
                  </a:lnTo>
                  <a:lnTo>
                    <a:pt x="4913" y="1539"/>
                  </a:lnTo>
                  <a:lnTo>
                    <a:pt x="4969" y="1449"/>
                  </a:lnTo>
                  <a:lnTo>
                    <a:pt x="5019" y="1370"/>
                  </a:lnTo>
                  <a:lnTo>
                    <a:pt x="5087" y="1265"/>
                  </a:lnTo>
                  <a:lnTo>
                    <a:pt x="5070" y="1220"/>
                  </a:lnTo>
                  <a:lnTo>
                    <a:pt x="5050" y="1175"/>
                  </a:lnTo>
                  <a:lnTo>
                    <a:pt x="5031" y="1130"/>
                  </a:lnTo>
                  <a:lnTo>
                    <a:pt x="5008" y="1087"/>
                  </a:lnTo>
                  <a:lnTo>
                    <a:pt x="4984" y="1046"/>
                  </a:lnTo>
                  <a:lnTo>
                    <a:pt x="4959" y="1005"/>
                  </a:lnTo>
                  <a:lnTo>
                    <a:pt x="4932" y="964"/>
                  </a:lnTo>
                  <a:lnTo>
                    <a:pt x="4904" y="925"/>
                  </a:lnTo>
                  <a:lnTo>
                    <a:pt x="4874" y="888"/>
                  </a:lnTo>
                  <a:lnTo>
                    <a:pt x="4844" y="852"/>
                  </a:lnTo>
                  <a:lnTo>
                    <a:pt x="4811" y="816"/>
                  </a:lnTo>
                  <a:lnTo>
                    <a:pt x="4778" y="782"/>
                  </a:lnTo>
                  <a:lnTo>
                    <a:pt x="4743" y="749"/>
                  </a:lnTo>
                  <a:lnTo>
                    <a:pt x="4706" y="717"/>
                  </a:lnTo>
                  <a:lnTo>
                    <a:pt x="4669" y="688"/>
                  </a:lnTo>
                  <a:lnTo>
                    <a:pt x="4630" y="658"/>
                  </a:lnTo>
                  <a:lnTo>
                    <a:pt x="4591" y="631"/>
                  </a:lnTo>
                  <a:lnTo>
                    <a:pt x="4551" y="606"/>
                  </a:lnTo>
                  <a:lnTo>
                    <a:pt x="4509" y="581"/>
                  </a:lnTo>
                  <a:lnTo>
                    <a:pt x="4466" y="558"/>
                  </a:lnTo>
                  <a:lnTo>
                    <a:pt x="4422" y="538"/>
                  </a:lnTo>
                  <a:lnTo>
                    <a:pt x="4378" y="517"/>
                  </a:lnTo>
                  <a:lnTo>
                    <a:pt x="4332" y="500"/>
                  </a:lnTo>
                  <a:lnTo>
                    <a:pt x="4286" y="484"/>
                  </a:lnTo>
                  <a:lnTo>
                    <a:pt x="4239" y="469"/>
                  </a:lnTo>
                  <a:lnTo>
                    <a:pt x="4192" y="456"/>
                  </a:lnTo>
                  <a:lnTo>
                    <a:pt x="4143" y="446"/>
                  </a:lnTo>
                  <a:lnTo>
                    <a:pt x="4094" y="437"/>
                  </a:lnTo>
                  <a:lnTo>
                    <a:pt x="4044" y="430"/>
                  </a:lnTo>
                  <a:lnTo>
                    <a:pt x="3993" y="425"/>
                  </a:lnTo>
                  <a:lnTo>
                    <a:pt x="3942" y="422"/>
                  </a:lnTo>
                  <a:lnTo>
                    <a:pt x="3891" y="421"/>
                  </a:lnTo>
                  <a:lnTo>
                    <a:pt x="3840" y="422"/>
                  </a:lnTo>
                  <a:lnTo>
                    <a:pt x="3788" y="425"/>
                  </a:lnTo>
                  <a:lnTo>
                    <a:pt x="3738" y="430"/>
                  </a:lnTo>
                  <a:lnTo>
                    <a:pt x="3688" y="437"/>
                  </a:lnTo>
                  <a:lnTo>
                    <a:pt x="3639" y="446"/>
                  </a:lnTo>
                  <a:lnTo>
                    <a:pt x="3590" y="456"/>
                  </a:lnTo>
                  <a:lnTo>
                    <a:pt x="3544" y="469"/>
                  </a:lnTo>
                  <a:lnTo>
                    <a:pt x="3496" y="484"/>
                  </a:lnTo>
                  <a:lnTo>
                    <a:pt x="3450" y="500"/>
                  </a:lnTo>
                  <a:lnTo>
                    <a:pt x="3404" y="517"/>
                  </a:lnTo>
                  <a:lnTo>
                    <a:pt x="3360" y="538"/>
                  </a:lnTo>
                  <a:lnTo>
                    <a:pt x="3317" y="558"/>
                  </a:lnTo>
                  <a:lnTo>
                    <a:pt x="3274" y="581"/>
                  </a:lnTo>
                  <a:lnTo>
                    <a:pt x="3231" y="606"/>
                  </a:lnTo>
                  <a:lnTo>
                    <a:pt x="3191" y="631"/>
                  </a:lnTo>
                  <a:lnTo>
                    <a:pt x="3152" y="659"/>
                  </a:lnTo>
                  <a:lnTo>
                    <a:pt x="3113" y="688"/>
                  </a:lnTo>
                  <a:lnTo>
                    <a:pt x="3076" y="717"/>
                  </a:lnTo>
                  <a:lnTo>
                    <a:pt x="3040" y="749"/>
                  </a:lnTo>
                  <a:lnTo>
                    <a:pt x="3005" y="782"/>
                  </a:lnTo>
                  <a:lnTo>
                    <a:pt x="2971" y="817"/>
                  </a:lnTo>
                  <a:lnTo>
                    <a:pt x="2938" y="852"/>
                  </a:lnTo>
                  <a:lnTo>
                    <a:pt x="2908" y="888"/>
                  </a:lnTo>
                  <a:lnTo>
                    <a:pt x="2878" y="925"/>
                  </a:lnTo>
                  <a:lnTo>
                    <a:pt x="2850" y="964"/>
                  </a:lnTo>
                  <a:lnTo>
                    <a:pt x="2823" y="1005"/>
                  </a:lnTo>
                  <a:lnTo>
                    <a:pt x="2798" y="1046"/>
                  </a:lnTo>
                  <a:lnTo>
                    <a:pt x="2774" y="1088"/>
                  </a:lnTo>
                  <a:lnTo>
                    <a:pt x="2752" y="1132"/>
                  </a:lnTo>
                  <a:lnTo>
                    <a:pt x="2731" y="1175"/>
                  </a:lnTo>
                  <a:lnTo>
                    <a:pt x="2712" y="1220"/>
                  </a:lnTo>
                  <a:lnTo>
                    <a:pt x="2695" y="1265"/>
                  </a:lnTo>
                  <a:lnTo>
                    <a:pt x="2763" y="1371"/>
                  </a:lnTo>
                  <a:lnTo>
                    <a:pt x="2812" y="1450"/>
                  </a:lnTo>
                  <a:lnTo>
                    <a:pt x="2868" y="1539"/>
                  </a:lnTo>
                  <a:lnTo>
                    <a:pt x="2881" y="1560"/>
                  </a:lnTo>
                  <a:lnTo>
                    <a:pt x="2837" y="1578"/>
                  </a:lnTo>
                  <a:lnTo>
                    <a:pt x="2795" y="1595"/>
                  </a:lnTo>
                  <a:lnTo>
                    <a:pt x="2756" y="1616"/>
                  </a:lnTo>
                  <a:lnTo>
                    <a:pt x="2719" y="1637"/>
                  </a:lnTo>
                  <a:lnTo>
                    <a:pt x="3588" y="1637"/>
                  </a:lnTo>
                  <a:lnTo>
                    <a:pt x="3585" y="1660"/>
                  </a:lnTo>
                  <a:lnTo>
                    <a:pt x="3583" y="1683"/>
                  </a:lnTo>
                  <a:lnTo>
                    <a:pt x="2655" y="1683"/>
                  </a:lnTo>
                  <a:close/>
                  <a:moveTo>
                    <a:pt x="5186" y="1595"/>
                  </a:moveTo>
                  <a:lnTo>
                    <a:pt x="5151" y="1570"/>
                  </a:lnTo>
                  <a:lnTo>
                    <a:pt x="5113" y="1547"/>
                  </a:lnTo>
                  <a:lnTo>
                    <a:pt x="5073" y="1526"/>
                  </a:lnTo>
                  <a:lnTo>
                    <a:pt x="5031" y="1505"/>
                  </a:lnTo>
                  <a:lnTo>
                    <a:pt x="5144" y="1326"/>
                  </a:lnTo>
                  <a:lnTo>
                    <a:pt x="7672" y="1326"/>
                  </a:lnTo>
                  <a:lnTo>
                    <a:pt x="7682" y="1326"/>
                  </a:lnTo>
                  <a:lnTo>
                    <a:pt x="7691" y="1325"/>
                  </a:lnTo>
                  <a:lnTo>
                    <a:pt x="7699" y="1323"/>
                  </a:lnTo>
                  <a:lnTo>
                    <a:pt x="7706" y="1319"/>
                  </a:lnTo>
                  <a:lnTo>
                    <a:pt x="7712" y="1315"/>
                  </a:lnTo>
                  <a:lnTo>
                    <a:pt x="7717" y="1310"/>
                  </a:lnTo>
                  <a:lnTo>
                    <a:pt x="7721" y="1304"/>
                  </a:lnTo>
                  <a:lnTo>
                    <a:pt x="7723" y="1298"/>
                  </a:lnTo>
                  <a:lnTo>
                    <a:pt x="7723" y="1292"/>
                  </a:lnTo>
                  <a:lnTo>
                    <a:pt x="7722" y="1289"/>
                  </a:lnTo>
                  <a:lnTo>
                    <a:pt x="7719" y="1287"/>
                  </a:lnTo>
                  <a:lnTo>
                    <a:pt x="7715" y="1287"/>
                  </a:lnTo>
                  <a:lnTo>
                    <a:pt x="7705" y="1286"/>
                  </a:lnTo>
                  <a:lnTo>
                    <a:pt x="7696" y="1287"/>
                  </a:lnTo>
                  <a:lnTo>
                    <a:pt x="5121" y="1287"/>
                  </a:lnTo>
                  <a:lnTo>
                    <a:pt x="5063" y="1377"/>
                  </a:lnTo>
                  <a:lnTo>
                    <a:pt x="5017" y="1451"/>
                  </a:lnTo>
                  <a:lnTo>
                    <a:pt x="4961" y="1539"/>
                  </a:lnTo>
                  <a:lnTo>
                    <a:pt x="5011" y="1559"/>
                  </a:lnTo>
                  <a:lnTo>
                    <a:pt x="5058" y="1582"/>
                  </a:lnTo>
                  <a:lnTo>
                    <a:pt x="5100" y="1606"/>
                  </a:lnTo>
                  <a:lnTo>
                    <a:pt x="5138" y="1633"/>
                  </a:lnTo>
                  <a:lnTo>
                    <a:pt x="5174" y="1660"/>
                  </a:lnTo>
                  <a:lnTo>
                    <a:pt x="5205" y="1690"/>
                  </a:lnTo>
                  <a:lnTo>
                    <a:pt x="5234" y="1720"/>
                  </a:lnTo>
                  <a:lnTo>
                    <a:pt x="5259" y="1751"/>
                  </a:lnTo>
                  <a:lnTo>
                    <a:pt x="5281" y="1784"/>
                  </a:lnTo>
                  <a:lnTo>
                    <a:pt x="5300" y="1818"/>
                  </a:lnTo>
                  <a:lnTo>
                    <a:pt x="5316" y="1852"/>
                  </a:lnTo>
                  <a:lnTo>
                    <a:pt x="5330" y="1888"/>
                  </a:lnTo>
                  <a:lnTo>
                    <a:pt x="5341" y="1924"/>
                  </a:lnTo>
                  <a:lnTo>
                    <a:pt x="5350" y="1960"/>
                  </a:lnTo>
                  <a:lnTo>
                    <a:pt x="5355" y="1997"/>
                  </a:lnTo>
                  <a:lnTo>
                    <a:pt x="5359" y="2034"/>
                  </a:lnTo>
                  <a:lnTo>
                    <a:pt x="5361" y="2071"/>
                  </a:lnTo>
                  <a:lnTo>
                    <a:pt x="5361" y="2107"/>
                  </a:lnTo>
                  <a:lnTo>
                    <a:pt x="5357" y="2145"/>
                  </a:lnTo>
                  <a:lnTo>
                    <a:pt x="5354" y="2182"/>
                  </a:lnTo>
                  <a:lnTo>
                    <a:pt x="5349" y="2219"/>
                  </a:lnTo>
                  <a:lnTo>
                    <a:pt x="5341" y="2255"/>
                  </a:lnTo>
                  <a:lnTo>
                    <a:pt x="5332" y="2291"/>
                  </a:lnTo>
                  <a:lnTo>
                    <a:pt x="5323" y="2326"/>
                  </a:lnTo>
                  <a:lnTo>
                    <a:pt x="5311" y="2359"/>
                  </a:lnTo>
                  <a:lnTo>
                    <a:pt x="5300" y="2393"/>
                  </a:lnTo>
                  <a:lnTo>
                    <a:pt x="5286" y="2426"/>
                  </a:lnTo>
                  <a:lnTo>
                    <a:pt x="5272" y="2456"/>
                  </a:lnTo>
                  <a:lnTo>
                    <a:pt x="5256" y="2486"/>
                  </a:lnTo>
                  <a:lnTo>
                    <a:pt x="5242" y="2515"/>
                  </a:lnTo>
                  <a:lnTo>
                    <a:pt x="5226" y="2542"/>
                  </a:lnTo>
                  <a:lnTo>
                    <a:pt x="5210" y="2567"/>
                  </a:lnTo>
                  <a:lnTo>
                    <a:pt x="5183" y="2607"/>
                  </a:lnTo>
                  <a:lnTo>
                    <a:pt x="5154" y="2646"/>
                  </a:lnTo>
                  <a:lnTo>
                    <a:pt x="5124" y="2684"/>
                  </a:lnTo>
                  <a:lnTo>
                    <a:pt x="5095" y="2721"/>
                  </a:lnTo>
                  <a:lnTo>
                    <a:pt x="5063" y="2757"/>
                  </a:lnTo>
                  <a:lnTo>
                    <a:pt x="5031" y="2792"/>
                  </a:lnTo>
                  <a:lnTo>
                    <a:pt x="4996" y="2825"/>
                  </a:lnTo>
                  <a:lnTo>
                    <a:pt x="4962" y="2859"/>
                  </a:lnTo>
                  <a:lnTo>
                    <a:pt x="4926" y="2890"/>
                  </a:lnTo>
                  <a:lnTo>
                    <a:pt x="4890" y="2922"/>
                  </a:lnTo>
                  <a:lnTo>
                    <a:pt x="4852" y="2951"/>
                  </a:lnTo>
                  <a:lnTo>
                    <a:pt x="4814" y="2980"/>
                  </a:lnTo>
                  <a:lnTo>
                    <a:pt x="4773" y="3007"/>
                  </a:lnTo>
                  <a:lnTo>
                    <a:pt x="4733" y="3033"/>
                  </a:lnTo>
                  <a:lnTo>
                    <a:pt x="4693" y="3058"/>
                  </a:lnTo>
                  <a:lnTo>
                    <a:pt x="4651" y="3083"/>
                  </a:lnTo>
                  <a:lnTo>
                    <a:pt x="4607" y="3105"/>
                  </a:lnTo>
                  <a:lnTo>
                    <a:pt x="4565" y="3127"/>
                  </a:lnTo>
                  <a:lnTo>
                    <a:pt x="4521" y="3147"/>
                  </a:lnTo>
                  <a:lnTo>
                    <a:pt x="4475" y="3166"/>
                  </a:lnTo>
                  <a:lnTo>
                    <a:pt x="4430" y="3183"/>
                  </a:lnTo>
                  <a:lnTo>
                    <a:pt x="4384" y="3199"/>
                  </a:lnTo>
                  <a:lnTo>
                    <a:pt x="4337" y="3214"/>
                  </a:lnTo>
                  <a:lnTo>
                    <a:pt x="4289" y="3227"/>
                  </a:lnTo>
                  <a:lnTo>
                    <a:pt x="4242" y="3239"/>
                  </a:lnTo>
                  <a:lnTo>
                    <a:pt x="4193" y="3248"/>
                  </a:lnTo>
                  <a:lnTo>
                    <a:pt x="4144" y="3258"/>
                  </a:lnTo>
                  <a:lnTo>
                    <a:pt x="4094" y="3265"/>
                  </a:lnTo>
                  <a:lnTo>
                    <a:pt x="4044" y="3270"/>
                  </a:lnTo>
                  <a:lnTo>
                    <a:pt x="3993" y="3274"/>
                  </a:lnTo>
                  <a:lnTo>
                    <a:pt x="3942" y="3277"/>
                  </a:lnTo>
                  <a:lnTo>
                    <a:pt x="3891" y="3278"/>
                  </a:lnTo>
                  <a:lnTo>
                    <a:pt x="3839" y="3277"/>
                  </a:lnTo>
                  <a:lnTo>
                    <a:pt x="3788" y="3274"/>
                  </a:lnTo>
                  <a:lnTo>
                    <a:pt x="3737" y="3270"/>
                  </a:lnTo>
                  <a:lnTo>
                    <a:pt x="3687" y="3265"/>
                  </a:lnTo>
                  <a:lnTo>
                    <a:pt x="3638" y="3258"/>
                  </a:lnTo>
                  <a:lnTo>
                    <a:pt x="3589" y="3248"/>
                  </a:lnTo>
                  <a:lnTo>
                    <a:pt x="3539" y="3239"/>
                  </a:lnTo>
                  <a:lnTo>
                    <a:pt x="3492" y="3227"/>
                  </a:lnTo>
                  <a:lnTo>
                    <a:pt x="3445" y="3214"/>
                  </a:lnTo>
                  <a:lnTo>
                    <a:pt x="3397" y="3199"/>
                  </a:lnTo>
                  <a:lnTo>
                    <a:pt x="3352" y="3183"/>
                  </a:lnTo>
                  <a:lnTo>
                    <a:pt x="3306" y="3166"/>
                  </a:lnTo>
                  <a:lnTo>
                    <a:pt x="3261" y="3147"/>
                  </a:lnTo>
                  <a:lnTo>
                    <a:pt x="3217" y="3127"/>
                  </a:lnTo>
                  <a:lnTo>
                    <a:pt x="3174" y="3105"/>
                  </a:lnTo>
                  <a:lnTo>
                    <a:pt x="3131" y="3083"/>
                  </a:lnTo>
                  <a:lnTo>
                    <a:pt x="3089" y="3058"/>
                  </a:lnTo>
                  <a:lnTo>
                    <a:pt x="3049" y="3033"/>
                  </a:lnTo>
                  <a:lnTo>
                    <a:pt x="3008" y="3007"/>
                  </a:lnTo>
                  <a:lnTo>
                    <a:pt x="2969" y="2980"/>
                  </a:lnTo>
                  <a:lnTo>
                    <a:pt x="2931" y="2951"/>
                  </a:lnTo>
                  <a:lnTo>
                    <a:pt x="2893" y="2922"/>
                  </a:lnTo>
                  <a:lnTo>
                    <a:pt x="2856" y="2890"/>
                  </a:lnTo>
                  <a:lnTo>
                    <a:pt x="2820" y="2859"/>
                  </a:lnTo>
                  <a:lnTo>
                    <a:pt x="2785" y="2825"/>
                  </a:lnTo>
                  <a:lnTo>
                    <a:pt x="2752" y="2792"/>
                  </a:lnTo>
                  <a:lnTo>
                    <a:pt x="2719" y="2757"/>
                  </a:lnTo>
                  <a:lnTo>
                    <a:pt x="2687" y="2721"/>
                  </a:lnTo>
                  <a:lnTo>
                    <a:pt x="2657" y="2684"/>
                  </a:lnTo>
                  <a:lnTo>
                    <a:pt x="2628" y="2646"/>
                  </a:lnTo>
                  <a:lnTo>
                    <a:pt x="2600" y="2607"/>
                  </a:lnTo>
                  <a:lnTo>
                    <a:pt x="2572" y="2567"/>
                  </a:lnTo>
                  <a:lnTo>
                    <a:pt x="2556" y="2542"/>
                  </a:lnTo>
                  <a:lnTo>
                    <a:pt x="2540" y="2515"/>
                  </a:lnTo>
                  <a:lnTo>
                    <a:pt x="2525" y="2486"/>
                  </a:lnTo>
                  <a:lnTo>
                    <a:pt x="2511" y="2456"/>
                  </a:lnTo>
                  <a:lnTo>
                    <a:pt x="2496" y="2426"/>
                  </a:lnTo>
                  <a:lnTo>
                    <a:pt x="2482" y="2393"/>
                  </a:lnTo>
                  <a:lnTo>
                    <a:pt x="2470" y="2359"/>
                  </a:lnTo>
                  <a:lnTo>
                    <a:pt x="2460" y="2326"/>
                  </a:lnTo>
                  <a:lnTo>
                    <a:pt x="2450" y="2291"/>
                  </a:lnTo>
                  <a:lnTo>
                    <a:pt x="2441" y="2255"/>
                  </a:lnTo>
                  <a:lnTo>
                    <a:pt x="2434" y="2219"/>
                  </a:lnTo>
                  <a:lnTo>
                    <a:pt x="2428" y="2182"/>
                  </a:lnTo>
                  <a:lnTo>
                    <a:pt x="2424" y="2145"/>
                  </a:lnTo>
                  <a:lnTo>
                    <a:pt x="2422" y="2107"/>
                  </a:lnTo>
                  <a:lnTo>
                    <a:pt x="2422" y="2071"/>
                  </a:lnTo>
                  <a:lnTo>
                    <a:pt x="2423" y="2034"/>
                  </a:lnTo>
                  <a:lnTo>
                    <a:pt x="2427" y="1997"/>
                  </a:lnTo>
                  <a:lnTo>
                    <a:pt x="2432" y="1960"/>
                  </a:lnTo>
                  <a:lnTo>
                    <a:pt x="2441" y="1924"/>
                  </a:lnTo>
                  <a:lnTo>
                    <a:pt x="2452" y="1888"/>
                  </a:lnTo>
                  <a:lnTo>
                    <a:pt x="2465" y="1852"/>
                  </a:lnTo>
                  <a:lnTo>
                    <a:pt x="2482" y="1818"/>
                  </a:lnTo>
                  <a:lnTo>
                    <a:pt x="2501" y="1784"/>
                  </a:lnTo>
                  <a:lnTo>
                    <a:pt x="2523" y="1751"/>
                  </a:lnTo>
                  <a:lnTo>
                    <a:pt x="2547" y="1720"/>
                  </a:lnTo>
                  <a:lnTo>
                    <a:pt x="2576" y="1690"/>
                  </a:lnTo>
                  <a:lnTo>
                    <a:pt x="2608" y="1660"/>
                  </a:lnTo>
                  <a:lnTo>
                    <a:pt x="2644" y="1633"/>
                  </a:lnTo>
                  <a:lnTo>
                    <a:pt x="2682" y="1606"/>
                  </a:lnTo>
                  <a:lnTo>
                    <a:pt x="2724" y="1582"/>
                  </a:lnTo>
                  <a:lnTo>
                    <a:pt x="2770" y="1559"/>
                  </a:lnTo>
                  <a:lnTo>
                    <a:pt x="2820" y="1539"/>
                  </a:lnTo>
                  <a:lnTo>
                    <a:pt x="2766" y="1451"/>
                  </a:lnTo>
                  <a:lnTo>
                    <a:pt x="2719" y="1377"/>
                  </a:lnTo>
                  <a:lnTo>
                    <a:pt x="2660" y="1287"/>
                  </a:lnTo>
                  <a:lnTo>
                    <a:pt x="85" y="1287"/>
                  </a:lnTo>
                  <a:lnTo>
                    <a:pt x="76" y="1286"/>
                  </a:lnTo>
                  <a:lnTo>
                    <a:pt x="66" y="1287"/>
                  </a:lnTo>
                  <a:lnTo>
                    <a:pt x="62" y="1287"/>
                  </a:lnTo>
                  <a:lnTo>
                    <a:pt x="60" y="1289"/>
                  </a:lnTo>
                  <a:lnTo>
                    <a:pt x="58" y="1292"/>
                  </a:lnTo>
                  <a:lnTo>
                    <a:pt x="58" y="1298"/>
                  </a:lnTo>
                  <a:lnTo>
                    <a:pt x="60" y="1304"/>
                  </a:lnTo>
                  <a:lnTo>
                    <a:pt x="63" y="1310"/>
                  </a:lnTo>
                  <a:lnTo>
                    <a:pt x="69" y="1315"/>
                  </a:lnTo>
                  <a:lnTo>
                    <a:pt x="74" y="1319"/>
                  </a:lnTo>
                  <a:lnTo>
                    <a:pt x="82" y="1323"/>
                  </a:lnTo>
                  <a:lnTo>
                    <a:pt x="90" y="1325"/>
                  </a:lnTo>
                  <a:lnTo>
                    <a:pt x="99" y="1326"/>
                  </a:lnTo>
                  <a:lnTo>
                    <a:pt x="110" y="1326"/>
                  </a:lnTo>
                  <a:lnTo>
                    <a:pt x="2639" y="1326"/>
                  </a:lnTo>
                  <a:lnTo>
                    <a:pt x="2752" y="1505"/>
                  </a:lnTo>
                  <a:lnTo>
                    <a:pt x="2709" y="1526"/>
                  </a:lnTo>
                  <a:lnTo>
                    <a:pt x="2669" y="1547"/>
                  </a:lnTo>
                  <a:lnTo>
                    <a:pt x="2631" y="1570"/>
                  </a:lnTo>
                  <a:lnTo>
                    <a:pt x="2596" y="1595"/>
                  </a:lnTo>
                  <a:lnTo>
                    <a:pt x="2121" y="1596"/>
                  </a:lnTo>
                  <a:lnTo>
                    <a:pt x="1701" y="1596"/>
                  </a:lnTo>
                  <a:lnTo>
                    <a:pt x="1024" y="1596"/>
                  </a:lnTo>
                  <a:lnTo>
                    <a:pt x="566" y="1595"/>
                  </a:lnTo>
                  <a:lnTo>
                    <a:pt x="327" y="1595"/>
                  </a:lnTo>
                  <a:lnTo>
                    <a:pt x="269" y="1561"/>
                  </a:lnTo>
                  <a:lnTo>
                    <a:pt x="217" y="1527"/>
                  </a:lnTo>
                  <a:lnTo>
                    <a:pt x="172" y="1493"/>
                  </a:lnTo>
                  <a:lnTo>
                    <a:pt x="133" y="1460"/>
                  </a:lnTo>
                  <a:lnTo>
                    <a:pt x="99" y="1430"/>
                  </a:lnTo>
                  <a:lnTo>
                    <a:pt x="73" y="1405"/>
                  </a:lnTo>
                  <a:lnTo>
                    <a:pt x="52" y="1382"/>
                  </a:lnTo>
                  <a:lnTo>
                    <a:pt x="38" y="1365"/>
                  </a:lnTo>
                  <a:lnTo>
                    <a:pt x="20" y="1339"/>
                  </a:lnTo>
                  <a:lnTo>
                    <a:pt x="10" y="1324"/>
                  </a:lnTo>
                  <a:lnTo>
                    <a:pt x="4" y="1309"/>
                  </a:lnTo>
                  <a:lnTo>
                    <a:pt x="2" y="1301"/>
                  </a:lnTo>
                  <a:lnTo>
                    <a:pt x="0" y="1294"/>
                  </a:lnTo>
                  <a:lnTo>
                    <a:pt x="0" y="1287"/>
                  </a:lnTo>
                  <a:lnTo>
                    <a:pt x="2" y="1278"/>
                  </a:lnTo>
                  <a:lnTo>
                    <a:pt x="5" y="1271"/>
                  </a:lnTo>
                  <a:lnTo>
                    <a:pt x="9" y="1262"/>
                  </a:lnTo>
                  <a:lnTo>
                    <a:pt x="15" y="1254"/>
                  </a:lnTo>
                  <a:lnTo>
                    <a:pt x="24" y="1247"/>
                  </a:lnTo>
                  <a:lnTo>
                    <a:pt x="38" y="1236"/>
                  </a:lnTo>
                  <a:lnTo>
                    <a:pt x="47" y="1229"/>
                  </a:lnTo>
                  <a:lnTo>
                    <a:pt x="52" y="1229"/>
                  </a:lnTo>
                  <a:lnTo>
                    <a:pt x="57" y="1231"/>
                  </a:lnTo>
                  <a:lnTo>
                    <a:pt x="61" y="1236"/>
                  </a:lnTo>
                  <a:lnTo>
                    <a:pt x="66" y="1240"/>
                  </a:lnTo>
                  <a:lnTo>
                    <a:pt x="74" y="1244"/>
                  </a:lnTo>
                  <a:lnTo>
                    <a:pt x="85" y="1246"/>
                  </a:lnTo>
                  <a:lnTo>
                    <a:pt x="2264" y="1246"/>
                  </a:lnTo>
                  <a:lnTo>
                    <a:pt x="2284" y="1179"/>
                  </a:lnTo>
                  <a:lnTo>
                    <a:pt x="2305" y="1114"/>
                  </a:lnTo>
                  <a:lnTo>
                    <a:pt x="2330" y="1050"/>
                  </a:lnTo>
                  <a:lnTo>
                    <a:pt x="2358" y="987"/>
                  </a:lnTo>
                  <a:lnTo>
                    <a:pt x="2387" y="925"/>
                  </a:lnTo>
                  <a:lnTo>
                    <a:pt x="2419" y="866"/>
                  </a:lnTo>
                  <a:lnTo>
                    <a:pt x="2454" y="807"/>
                  </a:lnTo>
                  <a:lnTo>
                    <a:pt x="2490" y="749"/>
                  </a:lnTo>
                  <a:lnTo>
                    <a:pt x="2529" y="694"/>
                  </a:lnTo>
                  <a:lnTo>
                    <a:pt x="2570" y="640"/>
                  </a:lnTo>
                  <a:lnTo>
                    <a:pt x="2613" y="588"/>
                  </a:lnTo>
                  <a:lnTo>
                    <a:pt x="2658" y="538"/>
                  </a:lnTo>
                  <a:lnTo>
                    <a:pt x="2705" y="489"/>
                  </a:lnTo>
                  <a:lnTo>
                    <a:pt x="2755" y="442"/>
                  </a:lnTo>
                  <a:lnTo>
                    <a:pt x="2805" y="398"/>
                  </a:lnTo>
                  <a:lnTo>
                    <a:pt x="2858" y="355"/>
                  </a:lnTo>
                  <a:lnTo>
                    <a:pt x="2912" y="314"/>
                  </a:lnTo>
                  <a:lnTo>
                    <a:pt x="2967" y="276"/>
                  </a:lnTo>
                  <a:lnTo>
                    <a:pt x="3025" y="240"/>
                  </a:lnTo>
                  <a:lnTo>
                    <a:pt x="3085" y="206"/>
                  </a:lnTo>
                  <a:lnTo>
                    <a:pt x="3145" y="174"/>
                  </a:lnTo>
                  <a:lnTo>
                    <a:pt x="3206" y="145"/>
                  </a:lnTo>
                  <a:lnTo>
                    <a:pt x="3270" y="119"/>
                  </a:lnTo>
                  <a:lnTo>
                    <a:pt x="3335" y="94"/>
                  </a:lnTo>
                  <a:lnTo>
                    <a:pt x="3401" y="72"/>
                  </a:lnTo>
                  <a:lnTo>
                    <a:pt x="3468" y="54"/>
                  </a:lnTo>
                  <a:lnTo>
                    <a:pt x="3536" y="37"/>
                  </a:lnTo>
                  <a:lnTo>
                    <a:pt x="3605" y="24"/>
                  </a:lnTo>
                  <a:lnTo>
                    <a:pt x="3675" y="15"/>
                  </a:lnTo>
                  <a:lnTo>
                    <a:pt x="3747" y="7"/>
                  </a:lnTo>
                  <a:lnTo>
                    <a:pt x="3818" y="2"/>
                  </a:lnTo>
                  <a:lnTo>
                    <a:pt x="3891" y="0"/>
                  </a:lnTo>
                  <a:lnTo>
                    <a:pt x="3964" y="2"/>
                  </a:lnTo>
                  <a:lnTo>
                    <a:pt x="4035" y="7"/>
                  </a:lnTo>
                  <a:lnTo>
                    <a:pt x="4106" y="15"/>
                  </a:lnTo>
                  <a:lnTo>
                    <a:pt x="4178" y="24"/>
                  </a:lnTo>
                  <a:lnTo>
                    <a:pt x="4246" y="37"/>
                  </a:lnTo>
                  <a:lnTo>
                    <a:pt x="4314" y="54"/>
                  </a:lnTo>
                  <a:lnTo>
                    <a:pt x="4382" y="72"/>
                  </a:lnTo>
                  <a:lnTo>
                    <a:pt x="4447" y="94"/>
                  </a:lnTo>
                  <a:lnTo>
                    <a:pt x="4511" y="119"/>
                  </a:lnTo>
                  <a:lnTo>
                    <a:pt x="4575" y="145"/>
                  </a:lnTo>
                  <a:lnTo>
                    <a:pt x="4637" y="174"/>
                  </a:lnTo>
                  <a:lnTo>
                    <a:pt x="4697" y="206"/>
                  </a:lnTo>
                  <a:lnTo>
                    <a:pt x="4756" y="240"/>
                  </a:lnTo>
                  <a:lnTo>
                    <a:pt x="4814" y="276"/>
                  </a:lnTo>
                  <a:lnTo>
                    <a:pt x="4870" y="314"/>
                  </a:lnTo>
                  <a:lnTo>
                    <a:pt x="4924" y="355"/>
                  </a:lnTo>
                  <a:lnTo>
                    <a:pt x="4977" y="398"/>
                  </a:lnTo>
                  <a:lnTo>
                    <a:pt x="5027" y="442"/>
                  </a:lnTo>
                  <a:lnTo>
                    <a:pt x="5077" y="489"/>
                  </a:lnTo>
                  <a:lnTo>
                    <a:pt x="5124" y="538"/>
                  </a:lnTo>
                  <a:lnTo>
                    <a:pt x="5168" y="588"/>
                  </a:lnTo>
                  <a:lnTo>
                    <a:pt x="5212" y="640"/>
                  </a:lnTo>
                  <a:lnTo>
                    <a:pt x="5253" y="694"/>
                  </a:lnTo>
                  <a:lnTo>
                    <a:pt x="5292" y="749"/>
                  </a:lnTo>
                  <a:lnTo>
                    <a:pt x="5328" y="807"/>
                  </a:lnTo>
                  <a:lnTo>
                    <a:pt x="5363" y="866"/>
                  </a:lnTo>
                  <a:lnTo>
                    <a:pt x="5394" y="925"/>
                  </a:lnTo>
                  <a:lnTo>
                    <a:pt x="5425" y="987"/>
                  </a:lnTo>
                  <a:lnTo>
                    <a:pt x="5452" y="1050"/>
                  </a:lnTo>
                  <a:lnTo>
                    <a:pt x="5476" y="1114"/>
                  </a:lnTo>
                  <a:lnTo>
                    <a:pt x="5498" y="1179"/>
                  </a:lnTo>
                  <a:lnTo>
                    <a:pt x="5518" y="1246"/>
                  </a:lnTo>
                  <a:lnTo>
                    <a:pt x="7696" y="1246"/>
                  </a:lnTo>
                  <a:lnTo>
                    <a:pt x="7708" y="1244"/>
                  </a:lnTo>
                  <a:lnTo>
                    <a:pt x="7715" y="1240"/>
                  </a:lnTo>
                  <a:lnTo>
                    <a:pt x="7719" y="1236"/>
                  </a:lnTo>
                  <a:lnTo>
                    <a:pt x="7723" y="1231"/>
                  </a:lnTo>
                  <a:lnTo>
                    <a:pt x="7728" y="1229"/>
                  </a:lnTo>
                  <a:lnTo>
                    <a:pt x="7734" y="1229"/>
                  </a:lnTo>
                  <a:lnTo>
                    <a:pt x="7744" y="1236"/>
                  </a:lnTo>
                  <a:lnTo>
                    <a:pt x="7758" y="1247"/>
                  </a:lnTo>
                  <a:lnTo>
                    <a:pt x="7766" y="1254"/>
                  </a:lnTo>
                  <a:lnTo>
                    <a:pt x="7772" y="1262"/>
                  </a:lnTo>
                  <a:lnTo>
                    <a:pt x="7776" y="1271"/>
                  </a:lnTo>
                  <a:lnTo>
                    <a:pt x="7780" y="1278"/>
                  </a:lnTo>
                  <a:lnTo>
                    <a:pt x="7780" y="1287"/>
                  </a:lnTo>
                  <a:lnTo>
                    <a:pt x="7780" y="1294"/>
                  </a:lnTo>
                  <a:lnTo>
                    <a:pt x="7776" y="1309"/>
                  </a:lnTo>
                  <a:lnTo>
                    <a:pt x="7770" y="1324"/>
                  </a:lnTo>
                  <a:lnTo>
                    <a:pt x="7761" y="1339"/>
                  </a:lnTo>
                  <a:lnTo>
                    <a:pt x="7742" y="1365"/>
                  </a:lnTo>
                  <a:lnTo>
                    <a:pt x="7729" y="1382"/>
                  </a:lnTo>
                  <a:lnTo>
                    <a:pt x="7708" y="1405"/>
                  </a:lnTo>
                  <a:lnTo>
                    <a:pt x="7681" y="1430"/>
                  </a:lnTo>
                  <a:lnTo>
                    <a:pt x="7647" y="1460"/>
                  </a:lnTo>
                  <a:lnTo>
                    <a:pt x="7608" y="1493"/>
                  </a:lnTo>
                  <a:lnTo>
                    <a:pt x="7564" y="1527"/>
                  </a:lnTo>
                  <a:lnTo>
                    <a:pt x="7512" y="1561"/>
                  </a:lnTo>
                  <a:lnTo>
                    <a:pt x="7454" y="1595"/>
                  </a:lnTo>
                  <a:lnTo>
                    <a:pt x="5186" y="15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67" name="Freeform 91">
              <a:extLst>
                <a:ext uri="{FF2B5EF4-FFF2-40B4-BE49-F238E27FC236}">
                  <a16:creationId xmlns:a16="http://schemas.microsoft.com/office/drawing/2014/main" id="{88D48F4A-96F8-4D85-84B5-74DD11760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1971"/>
              <a:ext cx="1064" cy="183"/>
            </a:xfrm>
            <a:custGeom>
              <a:avLst/>
              <a:gdLst/>
              <a:ahLst/>
              <a:cxnLst>
                <a:cxn ang="0">
                  <a:pos x="1800" y="366"/>
                </a:cxn>
                <a:cxn ang="0">
                  <a:pos x="1858" y="331"/>
                </a:cxn>
                <a:cxn ang="0">
                  <a:pos x="1909" y="298"/>
                </a:cxn>
                <a:cxn ang="0">
                  <a:pos x="1954" y="263"/>
                </a:cxn>
                <a:cxn ang="0">
                  <a:pos x="1995" y="230"/>
                </a:cxn>
                <a:cxn ang="0">
                  <a:pos x="2027" y="202"/>
                </a:cxn>
                <a:cxn ang="0">
                  <a:pos x="2054" y="175"/>
                </a:cxn>
                <a:cxn ang="0">
                  <a:pos x="2074" y="152"/>
                </a:cxn>
                <a:cxn ang="0">
                  <a:pos x="2088" y="135"/>
                </a:cxn>
                <a:cxn ang="0">
                  <a:pos x="2108" y="109"/>
                </a:cxn>
                <a:cxn ang="0">
                  <a:pos x="2116" y="95"/>
                </a:cxn>
                <a:cxn ang="0">
                  <a:pos x="2124" y="80"/>
                </a:cxn>
                <a:cxn ang="0">
                  <a:pos x="2125" y="73"/>
                </a:cxn>
                <a:cxn ang="0">
                  <a:pos x="2127" y="64"/>
                </a:cxn>
                <a:cxn ang="0">
                  <a:pos x="2127" y="57"/>
                </a:cxn>
                <a:cxn ang="0">
                  <a:pos x="2125" y="48"/>
                </a:cxn>
                <a:cxn ang="0">
                  <a:pos x="2123" y="40"/>
                </a:cxn>
                <a:cxn ang="0">
                  <a:pos x="2118" y="33"/>
                </a:cxn>
                <a:cxn ang="0">
                  <a:pos x="2112" y="25"/>
                </a:cxn>
                <a:cxn ang="0">
                  <a:pos x="2103" y="18"/>
                </a:cxn>
                <a:cxn ang="0">
                  <a:pos x="2090" y="6"/>
                </a:cxn>
                <a:cxn ang="0">
                  <a:pos x="2080" y="1"/>
                </a:cxn>
                <a:cxn ang="0">
                  <a:pos x="2074" y="0"/>
                </a:cxn>
                <a:cxn ang="0">
                  <a:pos x="2070" y="1"/>
                </a:cxn>
                <a:cxn ang="0">
                  <a:pos x="2066" y="6"/>
                </a:cxn>
                <a:cxn ang="0">
                  <a:pos x="2061" y="11"/>
                </a:cxn>
                <a:cxn ang="0">
                  <a:pos x="2053" y="14"/>
                </a:cxn>
                <a:cxn ang="0">
                  <a:pos x="2042" y="16"/>
                </a:cxn>
                <a:cxn ang="0">
                  <a:pos x="0" y="16"/>
                </a:cxn>
                <a:cxn ang="0">
                  <a:pos x="20" y="36"/>
                </a:cxn>
                <a:cxn ang="0">
                  <a:pos x="40" y="57"/>
                </a:cxn>
                <a:cxn ang="0">
                  <a:pos x="2042" y="57"/>
                </a:cxn>
                <a:cxn ang="0">
                  <a:pos x="2052" y="56"/>
                </a:cxn>
                <a:cxn ang="0">
                  <a:pos x="2061" y="57"/>
                </a:cxn>
                <a:cxn ang="0">
                  <a:pos x="2065" y="58"/>
                </a:cxn>
                <a:cxn ang="0">
                  <a:pos x="2068" y="60"/>
                </a:cxn>
                <a:cxn ang="0">
                  <a:pos x="2070" y="62"/>
                </a:cxn>
                <a:cxn ang="0">
                  <a:pos x="2070" y="68"/>
                </a:cxn>
                <a:cxn ang="0">
                  <a:pos x="2066" y="74"/>
                </a:cxn>
                <a:cxn ang="0">
                  <a:pos x="2063" y="80"/>
                </a:cxn>
                <a:cxn ang="0">
                  <a:pos x="2059" y="85"/>
                </a:cxn>
                <a:cxn ang="0">
                  <a:pos x="2052" y="89"/>
                </a:cxn>
                <a:cxn ang="0">
                  <a:pos x="2045" y="93"/>
                </a:cxn>
                <a:cxn ang="0">
                  <a:pos x="2037" y="95"/>
                </a:cxn>
                <a:cxn ang="0">
                  <a:pos x="2028" y="97"/>
                </a:cxn>
                <a:cxn ang="0">
                  <a:pos x="2017" y="97"/>
                </a:cxn>
                <a:cxn ang="0">
                  <a:pos x="73" y="97"/>
                </a:cxn>
                <a:cxn ang="0">
                  <a:pos x="93" y="127"/>
                </a:cxn>
                <a:cxn ang="0">
                  <a:pos x="113" y="159"/>
                </a:cxn>
                <a:cxn ang="0">
                  <a:pos x="129" y="191"/>
                </a:cxn>
                <a:cxn ang="0">
                  <a:pos x="143" y="225"/>
                </a:cxn>
                <a:cxn ang="0">
                  <a:pos x="155" y="259"/>
                </a:cxn>
                <a:cxn ang="0">
                  <a:pos x="165" y="294"/>
                </a:cxn>
                <a:cxn ang="0">
                  <a:pos x="174" y="330"/>
                </a:cxn>
                <a:cxn ang="0">
                  <a:pos x="179" y="366"/>
                </a:cxn>
                <a:cxn ang="0">
                  <a:pos x="1800" y="366"/>
                </a:cxn>
              </a:cxnLst>
              <a:rect l="0" t="0" r="r" b="b"/>
              <a:pathLst>
                <a:path w="2127" h="366">
                  <a:moveTo>
                    <a:pt x="1800" y="366"/>
                  </a:moveTo>
                  <a:lnTo>
                    <a:pt x="1858" y="331"/>
                  </a:lnTo>
                  <a:lnTo>
                    <a:pt x="1909" y="298"/>
                  </a:lnTo>
                  <a:lnTo>
                    <a:pt x="1954" y="263"/>
                  </a:lnTo>
                  <a:lnTo>
                    <a:pt x="1995" y="230"/>
                  </a:lnTo>
                  <a:lnTo>
                    <a:pt x="2027" y="202"/>
                  </a:lnTo>
                  <a:lnTo>
                    <a:pt x="2054" y="175"/>
                  </a:lnTo>
                  <a:lnTo>
                    <a:pt x="2074" y="152"/>
                  </a:lnTo>
                  <a:lnTo>
                    <a:pt x="2088" y="135"/>
                  </a:lnTo>
                  <a:lnTo>
                    <a:pt x="2108" y="109"/>
                  </a:lnTo>
                  <a:lnTo>
                    <a:pt x="2116" y="95"/>
                  </a:lnTo>
                  <a:lnTo>
                    <a:pt x="2124" y="80"/>
                  </a:lnTo>
                  <a:lnTo>
                    <a:pt x="2125" y="73"/>
                  </a:lnTo>
                  <a:lnTo>
                    <a:pt x="2127" y="64"/>
                  </a:lnTo>
                  <a:lnTo>
                    <a:pt x="2127" y="57"/>
                  </a:lnTo>
                  <a:lnTo>
                    <a:pt x="2125" y="48"/>
                  </a:lnTo>
                  <a:lnTo>
                    <a:pt x="2123" y="40"/>
                  </a:lnTo>
                  <a:lnTo>
                    <a:pt x="2118" y="33"/>
                  </a:lnTo>
                  <a:lnTo>
                    <a:pt x="2112" y="25"/>
                  </a:lnTo>
                  <a:lnTo>
                    <a:pt x="2103" y="18"/>
                  </a:lnTo>
                  <a:lnTo>
                    <a:pt x="2090" y="6"/>
                  </a:lnTo>
                  <a:lnTo>
                    <a:pt x="2080" y="1"/>
                  </a:lnTo>
                  <a:lnTo>
                    <a:pt x="2074" y="0"/>
                  </a:lnTo>
                  <a:lnTo>
                    <a:pt x="2070" y="1"/>
                  </a:lnTo>
                  <a:lnTo>
                    <a:pt x="2066" y="6"/>
                  </a:lnTo>
                  <a:lnTo>
                    <a:pt x="2061" y="11"/>
                  </a:lnTo>
                  <a:lnTo>
                    <a:pt x="2053" y="14"/>
                  </a:lnTo>
                  <a:lnTo>
                    <a:pt x="2042" y="16"/>
                  </a:lnTo>
                  <a:lnTo>
                    <a:pt x="0" y="16"/>
                  </a:lnTo>
                  <a:lnTo>
                    <a:pt x="20" y="36"/>
                  </a:lnTo>
                  <a:lnTo>
                    <a:pt x="40" y="57"/>
                  </a:lnTo>
                  <a:lnTo>
                    <a:pt x="2042" y="57"/>
                  </a:lnTo>
                  <a:lnTo>
                    <a:pt x="2052" y="56"/>
                  </a:lnTo>
                  <a:lnTo>
                    <a:pt x="2061" y="57"/>
                  </a:lnTo>
                  <a:lnTo>
                    <a:pt x="2065" y="58"/>
                  </a:lnTo>
                  <a:lnTo>
                    <a:pt x="2068" y="60"/>
                  </a:lnTo>
                  <a:lnTo>
                    <a:pt x="2070" y="62"/>
                  </a:lnTo>
                  <a:lnTo>
                    <a:pt x="2070" y="68"/>
                  </a:lnTo>
                  <a:lnTo>
                    <a:pt x="2066" y="74"/>
                  </a:lnTo>
                  <a:lnTo>
                    <a:pt x="2063" y="80"/>
                  </a:lnTo>
                  <a:lnTo>
                    <a:pt x="2059" y="85"/>
                  </a:lnTo>
                  <a:lnTo>
                    <a:pt x="2052" y="89"/>
                  </a:lnTo>
                  <a:lnTo>
                    <a:pt x="2045" y="93"/>
                  </a:lnTo>
                  <a:lnTo>
                    <a:pt x="2037" y="95"/>
                  </a:lnTo>
                  <a:lnTo>
                    <a:pt x="2028" y="97"/>
                  </a:lnTo>
                  <a:lnTo>
                    <a:pt x="2017" y="97"/>
                  </a:lnTo>
                  <a:lnTo>
                    <a:pt x="73" y="97"/>
                  </a:lnTo>
                  <a:lnTo>
                    <a:pt x="93" y="127"/>
                  </a:lnTo>
                  <a:lnTo>
                    <a:pt x="113" y="159"/>
                  </a:lnTo>
                  <a:lnTo>
                    <a:pt x="129" y="191"/>
                  </a:lnTo>
                  <a:lnTo>
                    <a:pt x="143" y="225"/>
                  </a:lnTo>
                  <a:lnTo>
                    <a:pt x="155" y="259"/>
                  </a:lnTo>
                  <a:lnTo>
                    <a:pt x="165" y="294"/>
                  </a:lnTo>
                  <a:lnTo>
                    <a:pt x="174" y="330"/>
                  </a:lnTo>
                  <a:lnTo>
                    <a:pt x="179" y="366"/>
                  </a:lnTo>
                  <a:lnTo>
                    <a:pt x="1800" y="3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68" name="Freeform 92">
              <a:extLst>
                <a:ext uri="{FF2B5EF4-FFF2-40B4-BE49-F238E27FC236}">
                  <a16:creationId xmlns:a16="http://schemas.microsoft.com/office/drawing/2014/main" id="{0EA9C3F4-B0F8-486A-ADB4-F783C1BC6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2167"/>
              <a:ext cx="1530" cy="682"/>
            </a:xfrm>
            <a:custGeom>
              <a:avLst/>
              <a:gdLst/>
              <a:ahLst/>
              <a:cxnLst>
                <a:cxn ang="0">
                  <a:pos x="2972" y="96"/>
                </a:cxn>
                <a:cxn ang="0">
                  <a:pos x="2993" y="85"/>
                </a:cxn>
                <a:cxn ang="0">
                  <a:pos x="3004" y="68"/>
                </a:cxn>
                <a:cxn ang="0">
                  <a:pos x="3000" y="58"/>
                </a:cxn>
                <a:cxn ang="0">
                  <a:pos x="2977" y="57"/>
                </a:cxn>
                <a:cxn ang="0">
                  <a:pos x="2977" y="17"/>
                </a:cxn>
                <a:cxn ang="0">
                  <a:pos x="3000" y="7"/>
                </a:cxn>
                <a:cxn ang="0">
                  <a:pos x="3015" y="1"/>
                </a:cxn>
                <a:cxn ang="0">
                  <a:pos x="3047" y="25"/>
                </a:cxn>
                <a:cxn ang="0">
                  <a:pos x="3061" y="49"/>
                </a:cxn>
                <a:cxn ang="0">
                  <a:pos x="3057" y="81"/>
                </a:cxn>
                <a:cxn ang="0">
                  <a:pos x="3023" y="136"/>
                </a:cxn>
                <a:cxn ang="0">
                  <a:pos x="2962" y="202"/>
                </a:cxn>
                <a:cxn ang="0">
                  <a:pos x="2844" y="298"/>
                </a:cxn>
                <a:cxn ang="0">
                  <a:pos x="2735" y="366"/>
                </a:cxn>
                <a:cxn ang="0">
                  <a:pos x="1495" y="434"/>
                </a:cxn>
                <a:cxn ang="0">
                  <a:pos x="1436" y="556"/>
                </a:cxn>
                <a:cxn ang="0">
                  <a:pos x="1344" y="693"/>
                </a:cxn>
                <a:cxn ang="0">
                  <a:pos x="1247" y="811"/>
                </a:cxn>
                <a:cxn ang="0">
                  <a:pos x="1140" y="920"/>
                </a:cxn>
                <a:cxn ang="0">
                  <a:pos x="1022" y="1017"/>
                </a:cxn>
                <a:cxn ang="0">
                  <a:pos x="897" y="1106"/>
                </a:cxn>
                <a:cxn ang="0">
                  <a:pos x="763" y="1181"/>
                </a:cxn>
                <a:cxn ang="0">
                  <a:pos x="623" y="1246"/>
                </a:cxn>
                <a:cxn ang="0">
                  <a:pos x="475" y="1296"/>
                </a:cxn>
                <a:cxn ang="0">
                  <a:pos x="322" y="1333"/>
                </a:cxn>
                <a:cxn ang="0">
                  <a:pos x="163" y="1357"/>
                </a:cxn>
                <a:cxn ang="0">
                  <a:pos x="0" y="1365"/>
                </a:cxn>
                <a:cxn ang="0">
                  <a:pos x="106" y="1315"/>
                </a:cxn>
                <a:cxn ang="0">
                  <a:pos x="262" y="1297"/>
                </a:cxn>
                <a:cxn ang="0">
                  <a:pos x="412" y="1266"/>
                </a:cxn>
                <a:cxn ang="0">
                  <a:pos x="559" y="1221"/>
                </a:cxn>
                <a:cxn ang="0">
                  <a:pos x="698" y="1163"/>
                </a:cxn>
                <a:cxn ang="0">
                  <a:pos x="829" y="1092"/>
                </a:cxn>
                <a:cxn ang="0">
                  <a:pos x="954" y="1011"/>
                </a:cxn>
                <a:cxn ang="0">
                  <a:pos x="1071" y="919"/>
                </a:cxn>
                <a:cxn ang="0">
                  <a:pos x="1179" y="815"/>
                </a:cxn>
                <a:cxn ang="0">
                  <a:pos x="1276" y="705"/>
                </a:cxn>
                <a:cxn ang="0">
                  <a:pos x="1364" y="583"/>
                </a:cxn>
                <a:cxn ang="0">
                  <a:pos x="1448" y="427"/>
                </a:cxn>
                <a:cxn ang="0">
                  <a:pos x="1484" y="330"/>
                </a:cxn>
                <a:cxn ang="0">
                  <a:pos x="1512" y="229"/>
                </a:cxn>
                <a:cxn ang="0">
                  <a:pos x="1527" y="131"/>
                </a:cxn>
              </a:cxnLst>
              <a:rect l="0" t="0" r="r" b="b"/>
              <a:pathLst>
                <a:path w="3061" h="1365">
                  <a:moveTo>
                    <a:pt x="2953" y="98"/>
                  </a:moveTo>
                  <a:lnTo>
                    <a:pt x="2963" y="97"/>
                  </a:lnTo>
                  <a:lnTo>
                    <a:pt x="2972" y="96"/>
                  </a:lnTo>
                  <a:lnTo>
                    <a:pt x="2980" y="93"/>
                  </a:lnTo>
                  <a:lnTo>
                    <a:pt x="2987" y="89"/>
                  </a:lnTo>
                  <a:lnTo>
                    <a:pt x="2993" y="85"/>
                  </a:lnTo>
                  <a:lnTo>
                    <a:pt x="2998" y="81"/>
                  </a:lnTo>
                  <a:lnTo>
                    <a:pt x="3002" y="74"/>
                  </a:lnTo>
                  <a:lnTo>
                    <a:pt x="3004" y="68"/>
                  </a:lnTo>
                  <a:lnTo>
                    <a:pt x="3004" y="63"/>
                  </a:lnTo>
                  <a:lnTo>
                    <a:pt x="3003" y="60"/>
                  </a:lnTo>
                  <a:lnTo>
                    <a:pt x="3000" y="58"/>
                  </a:lnTo>
                  <a:lnTo>
                    <a:pt x="2996" y="57"/>
                  </a:lnTo>
                  <a:lnTo>
                    <a:pt x="2986" y="57"/>
                  </a:lnTo>
                  <a:lnTo>
                    <a:pt x="2977" y="57"/>
                  </a:lnTo>
                  <a:lnTo>
                    <a:pt x="1530" y="57"/>
                  </a:lnTo>
                  <a:lnTo>
                    <a:pt x="1529" y="17"/>
                  </a:lnTo>
                  <a:lnTo>
                    <a:pt x="2977" y="17"/>
                  </a:lnTo>
                  <a:lnTo>
                    <a:pt x="2988" y="15"/>
                  </a:lnTo>
                  <a:lnTo>
                    <a:pt x="2996" y="11"/>
                  </a:lnTo>
                  <a:lnTo>
                    <a:pt x="3000" y="7"/>
                  </a:lnTo>
                  <a:lnTo>
                    <a:pt x="3004" y="2"/>
                  </a:lnTo>
                  <a:lnTo>
                    <a:pt x="3009" y="0"/>
                  </a:lnTo>
                  <a:lnTo>
                    <a:pt x="3015" y="1"/>
                  </a:lnTo>
                  <a:lnTo>
                    <a:pt x="3025" y="6"/>
                  </a:lnTo>
                  <a:lnTo>
                    <a:pt x="3039" y="18"/>
                  </a:lnTo>
                  <a:lnTo>
                    <a:pt x="3047" y="25"/>
                  </a:lnTo>
                  <a:lnTo>
                    <a:pt x="3053" y="34"/>
                  </a:lnTo>
                  <a:lnTo>
                    <a:pt x="3057" y="42"/>
                  </a:lnTo>
                  <a:lnTo>
                    <a:pt x="3061" y="49"/>
                  </a:lnTo>
                  <a:lnTo>
                    <a:pt x="3061" y="57"/>
                  </a:lnTo>
                  <a:lnTo>
                    <a:pt x="3061" y="64"/>
                  </a:lnTo>
                  <a:lnTo>
                    <a:pt x="3057" y="81"/>
                  </a:lnTo>
                  <a:lnTo>
                    <a:pt x="3051" y="96"/>
                  </a:lnTo>
                  <a:lnTo>
                    <a:pt x="3042" y="110"/>
                  </a:lnTo>
                  <a:lnTo>
                    <a:pt x="3023" y="136"/>
                  </a:lnTo>
                  <a:lnTo>
                    <a:pt x="3010" y="153"/>
                  </a:lnTo>
                  <a:lnTo>
                    <a:pt x="2989" y="175"/>
                  </a:lnTo>
                  <a:lnTo>
                    <a:pt x="2962" y="202"/>
                  </a:lnTo>
                  <a:lnTo>
                    <a:pt x="2928" y="231"/>
                  </a:lnTo>
                  <a:lnTo>
                    <a:pt x="2889" y="264"/>
                  </a:lnTo>
                  <a:lnTo>
                    <a:pt x="2844" y="298"/>
                  </a:lnTo>
                  <a:lnTo>
                    <a:pt x="2793" y="332"/>
                  </a:lnTo>
                  <a:lnTo>
                    <a:pt x="2764" y="350"/>
                  </a:lnTo>
                  <a:lnTo>
                    <a:pt x="2735" y="366"/>
                  </a:lnTo>
                  <a:lnTo>
                    <a:pt x="1520" y="366"/>
                  </a:lnTo>
                  <a:lnTo>
                    <a:pt x="1509" y="401"/>
                  </a:lnTo>
                  <a:lnTo>
                    <a:pt x="1495" y="434"/>
                  </a:lnTo>
                  <a:lnTo>
                    <a:pt x="1480" y="466"/>
                  </a:lnTo>
                  <a:lnTo>
                    <a:pt x="1466" y="497"/>
                  </a:lnTo>
                  <a:lnTo>
                    <a:pt x="1436" y="556"/>
                  </a:lnTo>
                  <a:lnTo>
                    <a:pt x="1402" y="609"/>
                  </a:lnTo>
                  <a:lnTo>
                    <a:pt x="1374" y="652"/>
                  </a:lnTo>
                  <a:lnTo>
                    <a:pt x="1344" y="693"/>
                  </a:lnTo>
                  <a:lnTo>
                    <a:pt x="1312" y="734"/>
                  </a:lnTo>
                  <a:lnTo>
                    <a:pt x="1280" y="773"/>
                  </a:lnTo>
                  <a:lnTo>
                    <a:pt x="1247" y="811"/>
                  </a:lnTo>
                  <a:lnTo>
                    <a:pt x="1211" y="848"/>
                  </a:lnTo>
                  <a:lnTo>
                    <a:pt x="1175" y="884"/>
                  </a:lnTo>
                  <a:lnTo>
                    <a:pt x="1140" y="920"/>
                  </a:lnTo>
                  <a:lnTo>
                    <a:pt x="1101" y="953"/>
                  </a:lnTo>
                  <a:lnTo>
                    <a:pt x="1062" y="986"/>
                  </a:lnTo>
                  <a:lnTo>
                    <a:pt x="1022" y="1017"/>
                  </a:lnTo>
                  <a:lnTo>
                    <a:pt x="981" y="1049"/>
                  </a:lnTo>
                  <a:lnTo>
                    <a:pt x="939" y="1078"/>
                  </a:lnTo>
                  <a:lnTo>
                    <a:pt x="897" y="1106"/>
                  </a:lnTo>
                  <a:lnTo>
                    <a:pt x="853" y="1132"/>
                  </a:lnTo>
                  <a:lnTo>
                    <a:pt x="809" y="1157"/>
                  </a:lnTo>
                  <a:lnTo>
                    <a:pt x="763" y="1181"/>
                  </a:lnTo>
                  <a:lnTo>
                    <a:pt x="716" y="1204"/>
                  </a:lnTo>
                  <a:lnTo>
                    <a:pt x="670" y="1226"/>
                  </a:lnTo>
                  <a:lnTo>
                    <a:pt x="623" y="1246"/>
                  </a:lnTo>
                  <a:lnTo>
                    <a:pt x="574" y="1264"/>
                  </a:lnTo>
                  <a:lnTo>
                    <a:pt x="525" y="1281"/>
                  </a:lnTo>
                  <a:lnTo>
                    <a:pt x="475" y="1296"/>
                  </a:lnTo>
                  <a:lnTo>
                    <a:pt x="424" y="1310"/>
                  </a:lnTo>
                  <a:lnTo>
                    <a:pt x="373" y="1322"/>
                  </a:lnTo>
                  <a:lnTo>
                    <a:pt x="322" y="1333"/>
                  </a:lnTo>
                  <a:lnTo>
                    <a:pt x="269" y="1343"/>
                  </a:lnTo>
                  <a:lnTo>
                    <a:pt x="216" y="1351"/>
                  </a:lnTo>
                  <a:lnTo>
                    <a:pt x="163" y="1357"/>
                  </a:lnTo>
                  <a:lnTo>
                    <a:pt x="110" y="1360"/>
                  </a:lnTo>
                  <a:lnTo>
                    <a:pt x="54" y="1364"/>
                  </a:lnTo>
                  <a:lnTo>
                    <a:pt x="0" y="1365"/>
                  </a:lnTo>
                  <a:lnTo>
                    <a:pt x="0" y="1318"/>
                  </a:lnTo>
                  <a:lnTo>
                    <a:pt x="53" y="1318"/>
                  </a:lnTo>
                  <a:lnTo>
                    <a:pt x="106" y="1315"/>
                  </a:lnTo>
                  <a:lnTo>
                    <a:pt x="159" y="1310"/>
                  </a:lnTo>
                  <a:lnTo>
                    <a:pt x="211" y="1305"/>
                  </a:lnTo>
                  <a:lnTo>
                    <a:pt x="262" y="1297"/>
                  </a:lnTo>
                  <a:lnTo>
                    <a:pt x="313" y="1289"/>
                  </a:lnTo>
                  <a:lnTo>
                    <a:pt x="364" y="1278"/>
                  </a:lnTo>
                  <a:lnTo>
                    <a:pt x="412" y="1266"/>
                  </a:lnTo>
                  <a:lnTo>
                    <a:pt x="462" y="1252"/>
                  </a:lnTo>
                  <a:lnTo>
                    <a:pt x="510" y="1237"/>
                  </a:lnTo>
                  <a:lnTo>
                    <a:pt x="559" y="1221"/>
                  </a:lnTo>
                  <a:lnTo>
                    <a:pt x="606" y="1203"/>
                  </a:lnTo>
                  <a:lnTo>
                    <a:pt x="652" y="1183"/>
                  </a:lnTo>
                  <a:lnTo>
                    <a:pt x="698" y="1163"/>
                  </a:lnTo>
                  <a:lnTo>
                    <a:pt x="742" y="1141"/>
                  </a:lnTo>
                  <a:lnTo>
                    <a:pt x="786" y="1117"/>
                  </a:lnTo>
                  <a:lnTo>
                    <a:pt x="829" y="1092"/>
                  </a:lnTo>
                  <a:lnTo>
                    <a:pt x="872" y="1067"/>
                  </a:lnTo>
                  <a:lnTo>
                    <a:pt x="914" y="1039"/>
                  </a:lnTo>
                  <a:lnTo>
                    <a:pt x="954" y="1011"/>
                  </a:lnTo>
                  <a:lnTo>
                    <a:pt x="994" y="980"/>
                  </a:lnTo>
                  <a:lnTo>
                    <a:pt x="1032" y="950"/>
                  </a:lnTo>
                  <a:lnTo>
                    <a:pt x="1071" y="919"/>
                  </a:lnTo>
                  <a:lnTo>
                    <a:pt x="1107" y="885"/>
                  </a:lnTo>
                  <a:lnTo>
                    <a:pt x="1143" y="851"/>
                  </a:lnTo>
                  <a:lnTo>
                    <a:pt x="1179" y="815"/>
                  </a:lnTo>
                  <a:lnTo>
                    <a:pt x="1211" y="780"/>
                  </a:lnTo>
                  <a:lnTo>
                    <a:pt x="1245" y="743"/>
                  </a:lnTo>
                  <a:lnTo>
                    <a:pt x="1276" y="705"/>
                  </a:lnTo>
                  <a:lnTo>
                    <a:pt x="1307" y="666"/>
                  </a:lnTo>
                  <a:lnTo>
                    <a:pt x="1336" y="626"/>
                  </a:lnTo>
                  <a:lnTo>
                    <a:pt x="1364" y="583"/>
                  </a:lnTo>
                  <a:lnTo>
                    <a:pt x="1394" y="537"/>
                  </a:lnTo>
                  <a:lnTo>
                    <a:pt x="1422" y="483"/>
                  </a:lnTo>
                  <a:lnTo>
                    <a:pt x="1448" y="427"/>
                  </a:lnTo>
                  <a:lnTo>
                    <a:pt x="1471" y="366"/>
                  </a:lnTo>
                  <a:lnTo>
                    <a:pt x="1472" y="364"/>
                  </a:lnTo>
                  <a:lnTo>
                    <a:pt x="1484" y="330"/>
                  </a:lnTo>
                  <a:lnTo>
                    <a:pt x="1495" y="297"/>
                  </a:lnTo>
                  <a:lnTo>
                    <a:pt x="1503" y="263"/>
                  </a:lnTo>
                  <a:lnTo>
                    <a:pt x="1512" y="229"/>
                  </a:lnTo>
                  <a:lnTo>
                    <a:pt x="1518" y="196"/>
                  </a:lnTo>
                  <a:lnTo>
                    <a:pt x="1523" y="163"/>
                  </a:lnTo>
                  <a:lnTo>
                    <a:pt x="1527" y="131"/>
                  </a:lnTo>
                  <a:lnTo>
                    <a:pt x="1529" y="98"/>
                  </a:lnTo>
                  <a:lnTo>
                    <a:pt x="2953" y="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69" name="Freeform 93">
              <a:extLst>
                <a:ext uri="{FF2B5EF4-FFF2-40B4-BE49-F238E27FC236}">
                  <a16:creationId xmlns:a16="http://schemas.microsoft.com/office/drawing/2014/main" id="{7047EF7C-A378-4911-905A-FE456920FA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" y="2519"/>
              <a:ext cx="287" cy="273"/>
            </a:xfrm>
            <a:custGeom>
              <a:avLst/>
              <a:gdLst/>
              <a:ahLst/>
              <a:cxnLst>
                <a:cxn ang="0">
                  <a:pos x="101" y="205"/>
                </a:cxn>
                <a:cxn ang="0">
                  <a:pos x="221" y="462"/>
                </a:cxn>
                <a:cxn ang="0">
                  <a:pos x="511" y="314"/>
                </a:cxn>
                <a:cxn ang="0">
                  <a:pos x="381" y="63"/>
                </a:cxn>
                <a:cxn ang="0">
                  <a:pos x="101" y="205"/>
                </a:cxn>
                <a:cxn ang="0">
                  <a:pos x="22" y="237"/>
                </a:cxn>
                <a:cxn ang="0">
                  <a:pos x="0" y="197"/>
                </a:cxn>
                <a:cxn ang="0">
                  <a:pos x="407" y="0"/>
                </a:cxn>
                <a:cxn ang="0">
                  <a:pos x="576" y="345"/>
                </a:cxn>
                <a:cxn ang="0">
                  <a:pos x="166" y="546"/>
                </a:cxn>
                <a:cxn ang="0">
                  <a:pos x="149" y="508"/>
                </a:cxn>
                <a:cxn ang="0">
                  <a:pos x="176" y="485"/>
                </a:cxn>
                <a:cxn ang="0">
                  <a:pos x="54" y="232"/>
                </a:cxn>
                <a:cxn ang="0">
                  <a:pos x="22" y="237"/>
                </a:cxn>
              </a:cxnLst>
              <a:rect l="0" t="0" r="r" b="b"/>
              <a:pathLst>
                <a:path w="576" h="546">
                  <a:moveTo>
                    <a:pt x="101" y="205"/>
                  </a:moveTo>
                  <a:lnTo>
                    <a:pt x="221" y="462"/>
                  </a:lnTo>
                  <a:lnTo>
                    <a:pt x="511" y="314"/>
                  </a:lnTo>
                  <a:lnTo>
                    <a:pt x="381" y="63"/>
                  </a:lnTo>
                  <a:lnTo>
                    <a:pt x="101" y="205"/>
                  </a:lnTo>
                  <a:close/>
                  <a:moveTo>
                    <a:pt x="22" y="237"/>
                  </a:moveTo>
                  <a:lnTo>
                    <a:pt x="0" y="197"/>
                  </a:lnTo>
                  <a:lnTo>
                    <a:pt x="407" y="0"/>
                  </a:lnTo>
                  <a:lnTo>
                    <a:pt x="576" y="345"/>
                  </a:lnTo>
                  <a:lnTo>
                    <a:pt x="166" y="546"/>
                  </a:lnTo>
                  <a:lnTo>
                    <a:pt x="149" y="508"/>
                  </a:lnTo>
                  <a:lnTo>
                    <a:pt x="176" y="485"/>
                  </a:lnTo>
                  <a:lnTo>
                    <a:pt x="54" y="232"/>
                  </a:lnTo>
                  <a:lnTo>
                    <a:pt x="22" y="2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70" name="Freeform 94">
              <a:extLst>
                <a:ext uri="{FF2B5EF4-FFF2-40B4-BE49-F238E27FC236}">
                  <a16:creationId xmlns:a16="http://schemas.microsoft.com/office/drawing/2014/main" id="{1714C18B-DFF2-4F4D-950E-B52881725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" y="2571"/>
              <a:ext cx="169" cy="165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32" y="82"/>
                </a:cxn>
                <a:cxn ang="0">
                  <a:pos x="83" y="178"/>
                </a:cxn>
                <a:cxn ang="0">
                  <a:pos x="147" y="149"/>
                </a:cxn>
                <a:cxn ang="0">
                  <a:pos x="111" y="72"/>
                </a:cxn>
                <a:cxn ang="0">
                  <a:pos x="152" y="52"/>
                </a:cxn>
                <a:cxn ang="0">
                  <a:pos x="189" y="118"/>
                </a:cxn>
                <a:cxn ang="0">
                  <a:pos x="234" y="106"/>
                </a:cxn>
                <a:cxn ang="0">
                  <a:pos x="189" y="18"/>
                </a:cxn>
                <a:cxn ang="0">
                  <a:pos x="233" y="0"/>
                </a:cxn>
                <a:cxn ang="0">
                  <a:pos x="336" y="206"/>
                </a:cxn>
                <a:cxn ang="0">
                  <a:pos x="301" y="230"/>
                </a:cxn>
                <a:cxn ang="0">
                  <a:pos x="256" y="157"/>
                </a:cxn>
                <a:cxn ang="0">
                  <a:pos x="212" y="171"/>
                </a:cxn>
                <a:cxn ang="0">
                  <a:pos x="247" y="241"/>
                </a:cxn>
                <a:cxn ang="0">
                  <a:pos x="218" y="264"/>
                </a:cxn>
                <a:cxn ang="0">
                  <a:pos x="167" y="201"/>
                </a:cxn>
                <a:cxn ang="0">
                  <a:pos x="115" y="218"/>
                </a:cxn>
                <a:cxn ang="0">
                  <a:pos x="148" y="301"/>
                </a:cxn>
                <a:cxn ang="0">
                  <a:pos x="143" y="325"/>
                </a:cxn>
                <a:cxn ang="0">
                  <a:pos x="114" y="330"/>
                </a:cxn>
                <a:cxn ang="0">
                  <a:pos x="0" y="104"/>
                </a:cxn>
              </a:cxnLst>
              <a:rect l="0" t="0" r="r" b="b"/>
              <a:pathLst>
                <a:path w="336" h="330">
                  <a:moveTo>
                    <a:pt x="0" y="104"/>
                  </a:moveTo>
                  <a:lnTo>
                    <a:pt x="32" y="82"/>
                  </a:lnTo>
                  <a:lnTo>
                    <a:pt x="83" y="178"/>
                  </a:lnTo>
                  <a:lnTo>
                    <a:pt x="147" y="149"/>
                  </a:lnTo>
                  <a:lnTo>
                    <a:pt x="111" y="72"/>
                  </a:lnTo>
                  <a:lnTo>
                    <a:pt x="152" y="52"/>
                  </a:lnTo>
                  <a:lnTo>
                    <a:pt x="189" y="118"/>
                  </a:lnTo>
                  <a:lnTo>
                    <a:pt x="234" y="106"/>
                  </a:lnTo>
                  <a:lnTo>
                    <a:pt x="189" y="18"/>
                  </a:lnTo>
                  <a:lnTo>
                    <a:pt x="233" y="0"/>
                  </a:lnTo>
                  <a:lnTo>
                    <a:pt x="336" y="206"/>
                  </a:lnTo>
                  <a:lnTo>
                    <a:pt x="301" y="230"/>
                  </a:lnTo>
                  <a:lnTo>
                    <a:pt x="256" y="157"/>
                  </a:lnTo>
                  <a:lnTo>
                    <a:pt x="212" y="171"/>
                  </a:lnTo>
                  <a:lnTo>
                    <a:pt x="247" y="241"/>
                  </a:lnTo>
                  <a:lnTo>
                    <a:pt x="218" y="264"/>
                  </a:lnTo>
                  <a:lnTo>
                    <a:pt x="167" y="201"/>
                  </a:lnTo>
                  <a:lnTo>
                    <a:pt x="115" y="218"/>
                  </a:lnTo>
                  <a:lnTo>
                    <a:pt x="148" y="301"/>
                  </a:lnTo>
                  <a:lnTo>
                    <a:pt x="143" y="325"/>
                  </a:lnTo>
                  <a:lnTo>
                    <a:pt x="114" y="330"/>
                  </a:lnTo>
                  <a:lnTo>
                    <a:pt x="0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71" name="Freeform 95">
              <a:extLst>
                <a:ext uri="{FF2B5EF4-FFF2-40B4-BE49-F238E27FC236}">
                  <a16:creationId xmlns:a16="http://schemas.microsoft.com/office/drawing/2014/main" id="{6EB100F9-B2BF-4927-AEB2-D032AB6F0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3" y="2681"/>
              <a:ext cx="26" cy="23"/>
            </a:xfrm>
            <a:custGeom>
              <a:avLst/>
              <a:gdLst/>
              <a:ahLst/>
              <a:cxnLst>
                <a:cxn ang="0">
                  <a:pos x="1" y="18"/>
                </a:cxn>
                <a:cxn ang="0">
                  <a:pos x="0" y="36"/>
                </a:cxn>
                <a:cxn ang="0">
                  <a:pos x="30" y="48"/>
                </a:cxn>
                <a:cxn ang="0">
                  <a:pos x="52" y="15"/>
                </a:cxn>
                <a:cxn ang="0">
                  <a:pos x="37" y="3"/>
                </a:cxn>
                <a:cxn ang="0">
                  <a:pos x="24" y="0"/>
                </a:cxn>
                <a:cxn ang="0">
                  <a:pos x="1" y="18"/>
                </a:cxn>
              </a:cxnLst>
              <a:rect l="0" t="0" r="r" b="b"/>
              <a:pathLst>
                <a:path w="52" h="48">
                  <a:moveTo>
                    <a:pt x="1" y="18"/>
                  </a:moveTo>
                  <a:lnTo>
                    <a:pt x="0" y="36"/>
                  </a:lnTo>
                  <a:lnTo>
                    <a:pt x="30" y="48"/>
                  </a:lnTo>
                  <a:lnTo>
                    <a:pt x="52" y="15"/>
                  </a:lnTo>
                  <a:lnTo>
                    <a:pt x="37" y="3"/>
                  </a:lnTo>
                  <a:lnTo>
                    <a:pt x="24" y="0"/>
                  </a:lnTo>
                  <a:lnTo>
                    <a:pt x="1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72" name="Freeform 96">
              <a:extLst>
                <a:ext uri="{FF2B5EF4-FFF2-40B4-BE49-F238E27FC236}">
                  <a16:creationId xmlns:a16="http://schemas.microsoft.com/office/drawing/2014/main" id="{C27F4162-2EE5-4F04-A5E6-7B9A8834A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" y="2740"/>
              <a:ext cx="221" cy="152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" y="257"/>
                </a:cxn>
                <a:cxn ang="0">
                  <a:pos x="156" y="134"/>
                </a:cxn>
                <a:cxn ang="0">
                  <a:pos x="314" y="6"/>
                </a:cxn>
                <a:cxn ang="0">
                  <a:pos x="321" y="3"/>
                </a:cxn>
                <a:cxn ang="0">
                  <a:pos x="330" y="0"/>
                </a:cxn>
                <a:cxn ang="0">
                  <a:pos x="337" y="2"/>
                </a:cxn>
                <a:cxn ang="0">
                  <a:pos x="341" y="4"/>
                </a:cxn>
                <a:cxn ang="0">
                  <a:pos x="347" y="6"/>
                </a:cxn>
                <a:cxn ang="0">
                  <a:pos x="352" y="11"/>
                </a:cxn>
                <a:cxn ang="0">
                  <a:pos x="403" y="74"/>
                </a:cxn>
                <a:cxn ang="0">
                  <a:pos x="443" y="126"/>
                </a:cxn>
                <a:cxn ang="0">
                  <a:pos x="304" y="173"/>
                </a:cxn>
                <a:cxn ang="0">
                  <a:pos x="292" y="177"/>
                </a:cxn>
                <a:cxn ang="0">
                  <a:pos x="283" y="185"/>
                </a:cxn>
                <a:cxn ang="0">
                  <a:pos x="278" y="194"/>
                </a:cxn>
                <a:cxn ang="0">
                  <a:pos x="273" y="206"/>
                </a:cxn>
                <a:cxn ang="0">
                  <a:pos x="267" y="220"/>
                </a:cxn>
                <a:cxn ang="0">
                  <a:pos x="257" y="237"/>
                </a:cxn>
                <a:cxn ang="0">
                  <a:pos x="251" y="247"/>
                </a:cxn>
                <a:cxn ang="0">
                  <a:pos x="241" y="257"/>
                </a:cxn>
                <a:cxn ang="0">
                  <a:pos x="231" y="266"/>
                </a:cxn>
                <a:cxn ang="0">
                  <a:pos x="218" y="277"/>
                </a:cxn>
                <a:cxn ang="0">
                  <a:pos x="194" y="294"/>
                </a:cxn>
                <a:cxn ang="0">
                  <a:pos x="185" y="299"/>
                </a:cxn>
                <a:cxn ang="0">
                  <a:pos x="176" y="302"/>
                </a:cxn>
                <a:cxn ang="0">
                  <a:pos x="168" y="304"/>
                </a:cxn>
                <a:cxn ang="0">
                  <a:pos x="162" y="304"/>
                </a:cxn>
                <a:cxn ang="0">
                  <a:pos x="154" y="302"/>
                </a:cxn>
                <a:cxn ang="0">
                  <a:pos x="147" y="298"/>
                </a:cxn>
                <a:cxn ang="0">
                  <a:pos x="131" y="287"/>
                </a:cxn>
                <a:cxn ang="0">
                  <a:pos x="121" y="277"/>
                </a:cxn>
                <a:cxn ang="0">
                  <a:pos x="112" y="269"/>
                </a:cxn>
                <a:cxn ang="0">
                  <a:pos x="137" y="225"/>
                </a:cxn>
                <a:cxn ang="0">
                  <a:pos x="139" y="230"/>
                </a:cxn>
                <a:cxn ang="0">
                  <a:pos x="147" y="238"/>
                </a:cxn>
                <a:cxn ang="0">
                  <a:pos x="156" y="248"/>
                </a:cxn>
                <a:cxn ang="0">
                  <a:pos x="162" y="251"/>
                </a:cxn>
                <a:cxn ang="0">
                  <a:pos x="168" y="253"/>
                </a:cxn>
                <a:cxn ang="0">
                  <a:pos x="181" y="253"/>
                </a:cxn>
                <a:cxn ang="0">
                  <a:pos x="193" y="251"/>
                </a:cxn>
                <a:cxn ang="0">
                  <a:pos x="204" y="246"/>
                </a:cxn>
                <a:cxn ang="0">
                  <a:pos x="212" y="239"/>
                </a:cxn>
                <a:cxn ang="0">
                  <a:pos x="216" y="231"/>
                </a:cxn>
                <a:cxn ang="0">
                  <a:pos x="219" y="218"/>
                </a:cxn>
                <a:cxn ang="0">
                  <a:pos x="223" y="205"/>
                </a:cxn>
                <a:cxn ang="0">
                  <a:pos x="227" y="190"/>
                </a:cxn>
                <a:cxn ang="0">
                  <a:pos x="230" y="179"/>
                </a:cxn>
                <a:cxn ang="0">
                  <a:pos x="235" y="165"/>
                </a:cxn>
                <a:cxn ang="0">
                  <a:pos x="238" y="160"/>
                </a:cxn>
                <a:cxn ang="0">
                  <a:pos x="243" y="155"/>
                </a:cxn>
                <a:cxn ang="0">
                  <a:pos x="251" y="149"/>
                </a:cxn>
                <a:cxn ang="0">
                  <a:pos x="262" y="145"/>
                </a:cxn>
                <a:cxn ang="0">
                  <a:pos x="327" y="120"/>
                </a:cxn>
                <a:cxn ang="0">
                  <a:pos x="369" y="104"/>
                </a:cxn>
                <a:cxn ang="0">
                  <a:pos x="331" y="55"/>
                </a:cxn>
                <a:cxn ang="0">
                  <a:pos x="32" y="301"/>
                </a:cxn>
                <a:cxn ang="0">
                  <a:pos x="0" y="284"/>
                </a:cxn>
              </a:cxnLst>
              <a:rect l="0" t="0" r="r" b="b"/>
              <a:pathLst>
                <a:path w="443" h="304">
                  <a:moveTo>
                    <a:pt x="0" y="284"/>
                  </a:moveTo>
                  <a:lnTo>
                    <a:pt x="4" y="257"/>
                  </a:lnTo>
                  <a:lnTo>
                    <a:pt x="156" y="134"/>
                  </a:lnTo>
                  <a:lnTo>
                    <a:pt x="314" y="6"/>
                  </a:lnTo>
                  <a:lnTo>
                    <a:pt x="321" y="3"/>
                  </a:lnTo>
                  <a:lnTo>
                    <a:pt x="330" y="0"/>
                  </a:lnTo>
                  <a:lnTo>
                    <a:pt x="337" y="2"/>
                  </a:lnTo>
                  <a:lnTo>
                    <a:pt x="341" y="4"/>
                  </a:lnTo>
                  <a:lnTo>
                    <a:pt x="347" y="6"/>
                  </a:lnTo>
                  <a:lnTo>
                    <a:pt x="352" y="11"/>
                  </a:lnTo>
                  <a:lnTo>
                    <a:pt x="403" y="74"/>
                  </a:lnTo>
                  <a:lnTo>
                    <a:pt x="443" y="126"/>
                  </a:lnTo>
                  <a:lnTo>
                    <a:pt x="304" y="173"/>
                  </a:lnTo>
                  <a:lnTo>
                    <a:pt x="292" y="177"/>
                  </a:lnTo>
                  <a:lnTo>
                    <a:pt x="283" y="185"/>
                  </a:lnTo>
                  <a:lnTo>
                    <a:pt x="278" y="194"/>
                  </a:lnTo>
                  <a:lnTo>
                    <a:pt x="273" y="206"/>
                  </a:lnTo>
                  <a:lnTo>
                    <a:pt x="267" y="220"/>
                  </a:lnTo>
                  <a:lnTo>
                    <a:pt x="257" y="237"/>
                  </a:lnTo>
                  <a:lnTo>
                    <a:pt x="251" y="247"/>
                  </a:lnTo>
                  <a:lnTo>
                    <a:pt x="241" y="257"/>
                  </a:lnTo>
                  <a:lnTo>
                    <a:pt x="231" y="266"/>
                  </a:lnTo>
                  <a:lnTo>
                    <a:pt x="218" y="277"/>
                  </a:lnTo>
                  <a:lnTo>
                    <a:pt x="194" y="294"/>
                  </a:lnTo>
                  <a:lnTo>
                    <a:pt x="185" y="299"/>
                  </a:lnTo>
                  <a:lnTo>
                    <a:pt x="176" y="302"/>
                  </a:lnTo>
                  <a:lnTo>
                    <a:pt x="168" y="304"/>
                  </a:lnTo>
                  <a:lnTo>
                    <a:pt x="162" y="304"/>
                  </a:lnTo>
                  <a:lnTo>
                    <a:pt x="154" y="302"/>
                  </a:lnTo>
                  <a:lnTo>
                    <a:pt x="147" y="298"/>
                  </a:lnTo>
                  <a:lnTo>
                    <a:pt x="131" y="287"/>
                  </a:lnTo>
                  <a:lnTo>
                    <a:pt x="121" y="277"/>
                  </a:lnTo>
                  <a:lnTo>
                    <a:pt x="112" y="269"/>
                  </a:lnTo>
                  <a:lnTo>
                    <a:pt x="137" y="225"/>
                  </a:lnTo>
                  <a:lnTo>
                    <a:pt x="139" y="230"/>
                  </a:lnTo>
                  <a:lnTo>
                    <a:pt x="147" y="238"/>
                  </a:lnTo>
                  <a:lnTo>
                    <a:pt x="156" y="248"/>
                  </a:lnTo>
                  <a:lnTo>
                    <a:pt x="162" y="251"/>
                  </a:lnTo>
                  <a:lnTo>
                    <a:pt x="168" y="253"/>
                  </a:lnTo>
                  <a:lnTo>
                    <a:pt x="181" y="253"/>
                  </a:lnTo>
                  <a:lnTo>
                    <a:pt x="193" y="251"/>
                  </a:lnTo>
                  <a:lnTo>
                    <a:pt x="204" y="246"/>
                  </a:lnTo>
                  <a:lnTo>
                    <a:pt x="212" y="239"/>
                  </a:lnTo>
                  <a:lnTo>
                    <a:pt x="216" y="231"/>
                  </a:lnTo>
                  <a:lnTo>
                    <a:pt x="219" y="218"/>
                  </a:lnTo>
                  <a:lnTo>
                    <a:pt x="223" y="205"/>
                  </a:lnTo>
                  <a:lnTo>
                    <a:pt x="227" y="190"/>
                  </a:lnTo>
                  <a:lnTo>
                    <a:pt x="230" y="179"/>
                  </a:lnTo>
                  <a:lnTo>
                    <a:pt x="235" y="165"/>
                  </a:lnTo>
                  <a:lnTo>
                    <a:pt x="238" y="160"/>
                  </a:lnTo>
                  <a:lnTo>
                    <a:pt x="243" y="155"/>
                  </a:lnTo>
                  <a:lnTo>
                    <a:pt x="251" y="149"/>
                  </a:lnTo>
                  <a:lnTo>
                    <a:pt x="262" y="145"/>
                  </a:lnTo>
                  <a:lnTo>
                    <a:pt x="327" y="120"/>
                  </a:lnTo>
                  <a:lnTo>
                    <a:pt x="369" y="104"/>
                  </a:lnTo>
                  <a:lnTo>
                    <a:pt x="331" y="55"/>
                  </a:lnTo>
                  <a:lnTo>
                    <a:pt x="32" y="301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73" name="Freeform 97">
              <a:extLst>
                <a:ext uri="{FF2B5EF4-FFF2-40B4-BE49-F238E27FC236}">
                  <a16:creationId xmlns:a16="http://schemas.microsoft.com/office/drawing/2014/main" id="{56A97CF6-337E-474E-8F6B-9C29C0F39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" y="2884"/>
              <a:ext cx="89" cy="40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20" y="36"/>
                </a:cxn>
                <a:cxn ang="0">
                  <a:pos x="42" y="35"/>
                </a:cxn>
                <a:cxn ang="0">
                  <a:pos x="67" y="32"/>
                </a:cxn>
                <a:cxn ang="0">
                  <a:pos x="93" y="28"/>
                </a:cxn>
                <a:cxn ang="0">
                  <a:pos x="118" y="21"/>
                </a:cxn>
                <a:cxn ang="0">
                  <a:pos x="129" y="16"/>
                </a:cxn>
                <a:cxn ang="0">
                  <a:pos x="139" y="11"/>
                </a:cxn>
                <a:cxn ang="0">
                  <a:pos x="146" y="6"/>
                </a:cxn>
                <a:cxn ang="0">
                  <a:pos x="153" y="0"/>
                </a:cxn>
                <a:cxn ang="0">
                  <a:pos x="164" y="15"/>
                </a:cxn>
                <a:cxn ang="0">
                  <a:pos x="171" y="28"/>
                </a:cxn>
                <a:cxn ang="0">
                  <a:pos x="178" y="40"/>
                </a:cxn>
                <a:cxn ang="0">
                  <a:pos x="159" y="58"/>
                </a:cxn>
                <a:cxn ang="0">
                  <a:pos x="2" y="82"/>
                </a:cxn>
                <a:cxn ang="0">
                  <a:pos x="0" y="37"/>
                </a:cxn>
              </a:cxnLst>
              <a:rect l="0" t="0" r="r" b="b"/>
              <a:pathLst>
                <a:path w="178" h="82">
                  <a:moveTo>
                    <a:pt x="0" y="37"/>
                  </a:moveTo>
                  <a:lnTo>
                    <a:pt x="20" y="36"/>
                  </a:lnTo>
                  <a:lnTo>
                    <a:pt x="42" y="35"/>
                  </a:lnTo>
                  <a:lnTo>
                    <a:pt x="67" y="32"/>
                  </a:lnTo>
                  <a:lnTo>
                    <a:pt x="93" y="28"/>
                  </a:lnTo>
                  <a:lnTo>
                    <a:pt x="118" y="21"/>
                  </a:lnTo>
                  <a:lnTo>
                    <a:pt x="129" y="16"/>
                  </a:lnTo>
                  <a:lnTo>
                    <a:pt x="139" y="11"/>
                  </a:lnTo>
                  <a:lnTo>
                    <a:pt x="146" y="6"/>
                  </a:lnTo>
                  <a:lnTo>
                    <a:pt x="153" y="0"/>
                  </a:lnTo>
                  <a:lnTo>
                    <a:pt x="164" y="15"/>
                  </a:lnTo>
                  <a:lnTo>
                    <a:pt x="171" y="28"/>
                  </a:lnTo>
                  <a:lnTo>
                    <a:pt x="178" y="40"/>
                  </a:lnTo>
                  <a:lnTo>
                    <a:pt x="159" y="58"/>
                  </a:lnTo>
                  <a:lnTo>
                    <a:pt x="2" y="82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74" name="Freeform 98">
              <a:extLst>
                <a:ext uri="{FF2B5EF4-FFF2-40B4-BE49-F238E27FC236}">
                  <a16:creationId xmlns:a16="http://schemas.microsoft.com/office/drawing/2014/main" id="{B2061CEA-0CBC-4B77-97D6-381FCFD3B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" y="2834"/>
              <a:ext cx="187" cy="152"/>
            </a:xfrm>
            <a:custGeom>
              <a:avLst/>
              <a:gdLst/>
              <a:ahLst/>
              <a:cxnLst>
                <a:cxn ang="0">
                  <a:pos x="27" y="207"/>
                </a:cxn>
                <a:cxn ang="0">
                  <a:pos x="37" y="214"/>
                </a:cxn>
                <a:cxn ang="0">
                  <a:pos x="54" y="231"/>
                </a:cxn>
                <a:cxn ang="0">
                  <a:pos x="59" y="233"/>
                </a:cxn>
                <a:cxn ang="0">
                  <a:pos x="64" y="234"/>
                </a:cxn>
                <a:cxn ang="0">
                  <a:pos x="69" y="233"/>
                </a:cxn>
                <a:cxn ang="0">
                  <a:pos x="76" y="232"/>
                </a:cxn>
                <a:cxn ang="0">
                  <a:pos x="89" y="224"/>
                </a:cxn>
                <a:cxn ang="0">
                  <a:pos x="101" y="216"/>
                </a:cxn>
                <a:cxn ang="0">
                  <a:pos x="128" y="196"/>
                </a:cxn>
                <a:cxn ang="0">
                  <a:pos x="171" y="162"/>
                </a:cxn>
                <a:cxn ang="0">
                  <a:pos x="231" y="115"/>
                </a:cxn>
                <a:cxn ang="0">
                  <a:pos x="166" y="33"/>
                </a:cxn>
                <a:cxn ang="0">
                  <a:pos x="196" y="0"/>
                </a:cxn>
                <a:cxn ang="0">
                  <a:pos x="279" y="95"/>
                </a:cxn>
                <a:cxn ang="0">
                  <a:pos x="336" y="163"/>
                </a:cxn>
                <a:cxn ang="0">
                  <a:pos x="366" y="199"/>
                </a:cxn>
                <a:cxn ang="0">
                  <a:pos x="372" y="209"/>
                </a:cxn>
                <a:cxn ang="0">
                  <a:pos x="374" y="220"/>
                </a:cxn>
                <a:cxn ang="0">
                  <a:pos x="374" y="229"/>
                </a:cxn>
                <a:cxn ang="0">
                  <a:pos x="372" y="238"/>
                </a:cxn>
                <a:cxn ang="0">
                  <a:pos x="366" y="250"/>
                </a:cxn>
                <a:cxn ang="0">
                  <a:pos x="363" y="253"/>
                </a:cxn>
                <a:cxn ang="0">
                  <a:pos x="338" y="242"/>
                </a:cxn>
                <a:cxn ang="0">
                  <a:pos x="262" y="157"/>
                </a:cxn>
                <a:cxn ang="0">
                  <a:pos x="188" y="219"/>
                </a:cxn>
                <a:cxn ang="0">
                  <a:pos x="132" y="264"/>
                </a:cxn>
                <a:cxn ang="0">
                  <a:pos x="97" y="292"/>
                </a:cxn>
                <a:cxn ang="0">
                  <a:pos x="89" y="297"/>
                </a:cxn>
                <a:cxn ang="0">
                  <a:pos x="81" y="300"/>
                </a:cxn>
                <a:cxn ang="0">
                  <a:pos x="74" y="303"/>
                </a:cxn>
                <a:cxn ang="0">
                  <a:pos x="66" y="303"/>
                </a:cxn>
                <a:cxn ang="0">
                  <a:pos x="59" y="303"/>
                </a:cxn>
                <a:cxn ang="0">
                  <a:pos x="52" y="301"/>
                </a:cxn>
                <a:cxn ang="0">
                  <a:pos x="47" y="298"/>
                </a:cxn>
                <a:cxn ang="0">
                  <a:pos x="41" y="293"/>
                </a:cxn>
                <a:cxn ang="0">
                  <a:pos x="15" y="265"/>
                </a:cxn>
                <a:cxn ang="0">
                  <a:pos x="0" y="248"/>
                </a:cxn>
                <a:cxn ang="0">
                  <a:pos x="27" y="207"/>
                </a:cxn>
              </a:cxnLst>
              <a:rect l="0" t="0" r="r" b="b"/>
              <a:pathLst>
                <a:path w="374" h="303">
                  <a:moveTo>
                    <a:pt x="27" y="207"/>
                  </a:moveTo>
                  <a:lnTo>
                    <a:pt x="37" y="214"/>
                  </a:lnTo>
                  <a:lnTo>
                    <a:pt x="54" y="231"/>
                  </a:lnTo>
                  <a:lnTo>
                    <a:pt x="59" y="233"/>
                  </a:lnTo>
                  <a:lnTo>
                    <a:pt x="64" y="234"/>
                  </a:lnTo>
                  <a:lnTo>
                    <a:pt x="69" y="233"/>
                  </a:lnTo>
                  <a:lnTo>
                    <a:pt x="76" y="232"/>
                  </a:lnTo>
                  <a:lnTo>
                    <a:pt x="89" y="224"/>
                  </a:lnTo>
                  <a:lnTo>
                    <a:pt x="101" y="216"/>
                  </a:lnTo>
                  <a:lnTo>
                    <a:pt x="128" y="196"/>
                  </a:lnTo>
                  <a:lnTo>
                    <a:pt x="171" y="162"/>
                  </a:lnTo>
                  <a:lnTo>
                    <a:pt x="231" y="115"/>
                  </a:lnTo>
                  <a:lnTo>
                    <a:pt x="166" y="33"/>
                  </a:lnTo>
                  <a:lnTo>
                    <a:pt x="196" y="0"/>
                  </a:lnTo>
                  <a:lnTo>
                    <a:pt x="279" y="95"/>
                  </a:lnTo>
                  <a:lnTo>
                    <a:pt x="336" y="163"/>
                  </a:lnTo>
                  <a:lnTo>
                    <a:pt x="366" y="199"/>
                  </a:lnTo>
                  <a:lnTo>
                    <a:pt x="372" y="209"/>
                  </a:lnTo>
                  <a:lnTo>
                    <a:pt x="374" y="220"/>
                  </a:lnTo>
                  <a:lnTo>
                    <a:pt x="374" y="229"/>
                  </a:lnTo>
                  <a:lnTo>
                    <a:pt x="372" y="238"/>
                  </a:lnTo>
                  <a:lnTo>
                    <a:pt x="366" y="250"/>
                  </a:lnTo>
                  <a:lnTo>
                    <a:pt x="363" y="253"/>
                  </a:lnTo>
                  <a:lnTo>
                    <a:pt x="338" y="242"/>
                  </a:lnTo>
                  <a:lnTo>
                    <a:pt x="262" y="157"/>
                  </a:lnTo>
                  <a:lnTo>
                    <a:pt x="188" y="219"/>
                  </a:lnTo>
                  <a:lnTo>
                    <a:pt x="132" y="264"/>
                  </a:lnTo>
                  <a:lnTo>
                    <a:pt x="97" y="292"/>
                  </a:lnTo>
                  <a:lnTo>
                    <a:pt x="89" y="297"/>
                  </a:lnTo>
                  <a:lnTo>
                    <a:pt x="81" y="300"/>
                  </a:lnTo>
                  <a:lnTo>
                    <a:pt x="74" y="303"/>
                  </a:lnTo>
                  <a:lnTo>
                    <a:pt x="66" y="303"/>
                  </a:lnTo>
                  <a:lnTo>
                    <a:pt x="59" y="303"/>
                  </a:lnTo>
                  <a:lnTo>
                    <a:pt x="52" y="301"/>
                  </a:lnTo>
                  <a:lnTo>
                    <a:pt x="47" y="298"/>
                  </a:lnTo>
                  <a:lnTo>
                    <a:pt x="41" y="293"/>
                  </a:lnTo>
                  <a:lnTo>
                    <a:pt x="15" y="265"/>
                  </a:lnTo>
                  <a:lnTo>
                    <a:pt x="0" y="248"/>
                  </a:lnTo>
                  <a:lnTo>
                    <a:pt x="27" y="2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75" name="Freeform 99">
              <a:extLst>
                <a:ext uri="{FF2B5EF4-FFF2-40B4-BE49-F238E27FC236}">
                  <a16:creationId xmlns:a16="http://schemas.microsoft.com/office/drawing/2014/main" id="{AC1A8A12-8552-4D7F-BBDC-C79A32E0D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2941"/>
              <a:ext cx="48" cy="84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0" y="153"/>
                </a:cxn>
                <a:cxn ang="0">
                  <a:pos x="50" y="168"/>
                </a:cxn>
                <a:cxn ang="0">
                  <a:pos x="97" y="18"/>
                </a:cxn>
                <a:cxn ang="0">
                  <a:pos x="53" y="0"/>
                </a:cxn>
              </a:cxnLst>
              <a:rect l="0" t="0" r="r" b="b"/>
              <a:pathLst>
                <a:path w="97" h="168">
                  <a:moveTo>
                    <a:pt x="53" y="0"/>
                  </a:moveTo>
                  <a:lnTo>
                    <a:pt x="0" y="153"/>
                  </a:lnTo>
                  <a:lnTo>
                    <a:pt x="50" y="168"/>
                  </a:lnTo>
                  <a:lnTo>
                    <a:pt x="97" y="18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76" name="Freeform 100">
              <a:extLst>
                <a:ext uri="{FF2B5EF4-FFF2-40B4-BE49-F238E27FC236}">
                  <a16:creationId xmlns:a16="http://schemas.microsoft.com/office/drawing/2014/main" id="{965E97ED-69C1-4FEA-97A0-9465FC96E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812"/>
              <a:ext cx="83" cy="9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167" y="157"/>
                </a:cxn>
                <a:cxn ang="0">
                  <a:pos x="165" y="177"/>
                </a:cxn>
                <a:cxn ang="0">
                  <a:pos x="140" y="190"/>
                </a:cxn>
                <a:cxn ang="0">
                  <a:pos x="116" y="180"/>
                </a:cxn>
                <a:cxn ang="0">
                  <a:pos x="0" y="35"/>
                </a:cxn>
              </a:cxnLst>
              <a:rect l="0" t="0" r="r" b="b"/>
              <a:pathLst>
                <a:path w="167" h="190">
                  <a:moveTo>
                    <a:pt x="0" y="35"/>
                  </a:moveTo>
                  <a:lnTo>
                    <a:pt x="24" y="0"/>
                  </a:lnTo>
                  <a:lnTo>
                    <a:pt x="36" y="0"/>
                  </a:lnTo>
                  <a:lnTo>
                    <a:pt x="167" y="157"/>
                  </a:lnTo>
                  <a:lnTo>
                    <a:pt x="165" y="177"/>
                  </a:lnTo>
                  <a:lnTo>
                    <a:pt x="140" y="190"/>
                  </a:lnTo>
                  <a:lnTo>
                    <a:pt x="116" y="18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77" name="Freeform 101">
              <a:extLst>
                <a:ext uri="{FF2B5EF4-FFF2-40B4-BE49-F238E27FC236}">
                  <a16:creationId xmlns:a16="http://schemas.microsoft.com/office/drawing/2014/main" id="{755F3677-2B42-475A-A539-5DD71FA0C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192"/>
              <a:ext cx="24" cy="3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63"/>
                </a:cxn>
                <a:cxn ang="0">
                  <a:pos x="45" y="69"/>
                </a:cxn>
                <a:cxn ang="0">
                  <a:pos x="47" y="0"/>
                </a:cxn>
                <a:cxn ang="0">
                  <a:pos x="0" y="1"/>
                </a:cxn>
              </a:cxnLst>
              <a:rect l="0" t="0" r="r" b="b"/>
              <a:pathLst>
                <a:path w="47" h="69">
                  <a:moveTo>
                    <a:pt x="0" y="1"/>
                  </a:moveTo>
                  <a:lnTo>
                    <a:pt x="5" y="63"/>
                  </a:lnTo>
                  <a:lnTo>
                    <a:pt x="45" y="69"/>
                  </a:lnTo>
                  <a:lnTo>
                    <a:pt x="47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78" name="Freeform 102">
              <a:extLst>
                <a:ext uri="{FF2B5EF4-FFF2-40B4-BE49-F238E27FC236}">
                  <a16:creationId xmlns:a16="http://schemas.microsoft.com/office/drawing/2014/main" id="{CACE9292-F795-479C-84E5-362B25A7E5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3139"/>
              <a:ext cx="279" cy="276"/>
            </a:xfrm>
            <a:custGeom>
              <a:avLst/>
              <a:gdLst/>
              <a:ahLst/>
              <a:cxnLst>
                <a:cxn ang="0">
                  <a:pos x="248" y="199"/>
                </a:cxn>
                <a:cxn ang="0">
                  <a:pos x="293" y="117"/>
                </a:cxn>
                <a:cxn ang="0">
                  <a:pos x="293" y="92"/>
                </a:cxn>
                <a:cxn ang="0">
                  <a:pos x="257" y="72"/>
                </a:cxn>
                <a:cxn ang="0">
                  <a:pos x="196" y="166"/>
                </a:cxn>
                <a:cxn ang="0">
                  <a:pos x="342" y="24"/>
                </a:cxn>
                <a:cxn ang="0">
                  <a:pos x="346" y="75"/>
                </a:cxn>
                <a:cxn ang="0">
                  <a:pos x="356" y="99"/>
                </a:cxn>
                <a:cxn ang="0">
                  <a:pos x="539" y="235"/>
                </a:cxn>
                <a:cxn ang="0">
                  <a:pos x="558" y="253"/>
                </a:cxn>
                <a:cxn ang="0">
                  <a:pos x="546" y="279"/>
                </a:cxn>
                <a:cxn ang="0">
                  <a:pos x="536" y="286"/>
                </a:cxn>
                <a:cxn ang="0">
                  <a:pos x="435" y="226"/>
                </a:cxn>
                <a:cxn ang="0">
                  <a:pos x="183" y="400"/>
                </a:cxn>
                <a:cxn ang="0">
                  <a:pos x="234" y="367"/>
                </a:cxn>
                <a:cxn ang="0">
                  <a:pos x="298" y="282"/>
                </a:cxn>
                <a:cxn ang="0">
                  <a:pos x="449" y="278"/>
                </a:cxn>
                <a:cxn ang="0">
                  <a:pos x="446" y="308"/>
                </a:cxn>
                <a:cxn ang="0">
                  <a:pos x="346" y="468"/>
                </a:cxn>
                <a:cxn ang="0">
                  <a:pos x="342" y="488"/>
                </a:cxn>
                <a:cxn ang="0">
                  <a:pos x="350" y="495"/>
                </a:cxn>
                <a:cxn ang="0">
                  <a:pos x="371" y="483"/>
                </a:cxn>
                <a:cxn ang="0">
                  <a:pos x="392" y="536"/>
                </a:cxn>
                <a:cxn ang="0">
                  <a:pos x="357" y="553"/>
                </a:cxn>
                <a:cxn ang="0">
                  <a:pos x="335" y="550"/>
                </a:cxn>
                <a:cxn ang="0">
                  <a:pos x="302" y="524"/>
                </a:cxn>
                <a:cxn ang="0">
                  <a:pos x="283" y="487"/>
                </a:cxn>
                <a:cxn ang="0">
                  <a:pos x="296" y="447"/>
                </a:cxn>
                <a:cxn ang="0">
                  <a:pos x="392" y="302"/>
                </a:cxn>
                <a:cxn ang="0">
                  <a:pos x="375" y="286"/>
                </a:cxn>
                <a:cxn ang="0">
                  <a:pos x="363" y="282"/>
                </a:cxn>
                <a:cxn ang="0">
                  <a:pos x="342" y="308"/>
                </a:cxn>
                <a:cxn ang="0">
                  <a:pos x="291" y="378"/>
                </a:cxn>
                <a:cxn ang="0">
                  <a:pos x="226" y="432"/>
                </a:cxn>
                <a:cxn ang="0">
                  <a:pos x="197" y="460"/>
                </a:cxn>
                <a:cxn ang="0">
                  <a:pos x="139" y="414"/>
                </a:cxn>
                <a:cxn ang="0">
                  <a:pos x="141" y="350"/>
                </a:cxn>
                <a:cxn ang="0">
                  <a:pos x="222" y="241"/>
                </a:cxn>
                <a:cxn ang="0">
                  <a:pos x="162" y="216"/>
                </a:cxn>
                <a:cxn ang="0">
                  <a:pos x="65" y="325"/>
                </a:cxn>
                <a:cxn ang="0">
                  <a:pos x="7" y="321"/>
                </a:cxn>
                <a:cxn ang="0">
                  <a:pos x="44" y="275"/>
                </a:cxn>
                <a:cxn ang="0">
                  <a:pos x="111" y="209"/>
                </a:cxn>
                <a:cxn ang="0">
                  <a:pos x="114" y="169"/>
                </a:cxn>
                <a:cxn ang="0">
                  <a:pos x="102" y="159"/>
                </a:cxn>
                <a:cxn ang="0">
                  <a:pos x="108" y="140"/>
                </a:cxn>
                <a:cxn ang="0">
                  <a:pos x="124" y="120"/>
                </a:cxn>
                <a:cxn ang="0">
                  <a:pos x="162" y="143"/>
                </a:cxn>
                <a:cxn ang="0">
                  <a:pos x="236" y="6"/>
                </a:cxn>
              </a:cxnLst>
              <a:rect l="0" t="0" r="r" b="b"/>
              <a:pathLst>
                <a:path w="558" h="553">
                  <a:moveTo>
                    <a:pt x="196" y="166"/>
                  </a:moveTo>
                  <a:lnTo>
                    <a:pt x="246" y="203"/>
                  </a:lnTo>
                  <a:lnTo>
                    <a:pt x="248" y="199"/>
                  </a:lnTo>
                  <a:lnTo>
                    <a:pt x="273" y="157"/>
                  </a:lnTo>
                  <a:lnTo>
                    <a:pt x="289" y="127"/>
                  </a:lnTo>
                  <a:lnTo>
                    <a:pt x="293" y="117"/>
                  </a:lnTo>
                  <a:lnTo>
                    <a:pt x="295" y="109"/>
                  </a:lnTo>
                  <a:lnTo>
                    <a:pt x="295" y="99"/>
                  </a:lnTo>
                  <a:lnTo>
                    <a:pt x="293" y="92"/>
                  </a:lnTo>
                  <a:lnTo>
                    <a:pt x="280" y="82"/>
                  </a:lnTo>
                  <a:lnTo>
                    <a:pt x="268" y="76"/>
                  </a:lnTo>
                  <a:lnTo>
                    <a:pt x="257" y="72"/>
                  </a:lnTo>
                  <a:lnTo>
                    <a:pt x="238" y="102"/>
                  </a:lnTo>
                  <a:lnTo>
                    <a:pt x="195" y="166"/>
                  </a:lnTo>
                  <a:lnTo>
                    <a:pt x="196" y="166"/>
                  </a:lnTo>
                  <a:close/>
                  <a:moveTo>
                    <a:pt x="279" y="31"/>
                  </a:moveTo>
                  <a:lnTo>
                    <a:pt x="303" y="0"/>
                  </a:lnTo>
                  <a:lnTo>
                    <a:pt x="342" y="24"/>
                  </a:lnTo>
                  <a:lnTo>
                    <a:pt x="322" y="56"/>
                  </a:lnTo>
                  <a:lnTo>
                    <a:pt x="339" y="67"/>
                  </a:lnTo>
                  <a:lnTo>
                    <a:pt x="346" y="75"/>
                  </a:lnTo>
                  <a:lnTo>
                    <a:pt x="353" y="86"/>
                  </a:lnTo>
                  <a:lnTo>
                    <a:pt x="356" y="92"/>
                  </a:lnTo>
                  <a:lnTo>
                    <a:pt x="356" y="99"/>
                  </a:lnTo>
                  <a:lnTo>
                    <a:pt x="356" y="107"/>
                  </a:lnTo>
                  <a:lnTo>
                    <a:pt x="355" y="114"/>
                  </a:lnTo>
                  <a:lnTo>
                    <a:pt x="539" y="235"/>
                  </a:lnTo>
                  <a:lnTo>
                    <a:pt x="550" y="242"/>
                  </a:lnTo>
                  <a:lnTo>
                    <a:pt x="557" y="250"/>
                  </a:lnTo>
                  <a:lnTo>
                    <a:pt x="558" y="253"/>
                  </a:lnTo>
                  <a:lnTo>
                    <a:pt x="558" y="258"/>
                  </a:lnTo>
                  <a:lnTo>
                    <a:pt x="553" y="270"/>
                  </a:lnTo>
                  <a:lnTo>
                    <a:pt x="546" y="279"/>
                  </a:lnTo>
                  <a:lnTo>
                    <a:pt x="544" y="283"/>
                  </a:lnTo>
                  <a:lnTo>
                    <a:pt x="540" y="286"/>
                  </a:lnTo>
                  <a:lnTo>
                    <a:pt x="536" y="286"/>
                  </a:lnTo>
                  <a:lnTo>
                    <a:pt x="533" y="286"/>
                  </a:lnTo>
                  <a:lnTo>
                    <a:pt x="523" y="282"/>
                  </a:lnTo>
                  <a:lnTo>
                    <a:pt x="435" y="226"/>
                  </a:lnTo>
                  <a:lnTo>
                    <a:pt x="329" y="160"/>
                  </a:lnTo>
                  <a:lnTo>
                    <a:pt x="180" y="375"/>
                  </a:lnTo>
                  <a:lnTo>
                    <a:pt x="183" y="400"/>
                  </a:lnTo>
                  <a:lnTo>
                    <a:pt x="206" y="387"/>
                  </a:lnTo>
                  <a:lnTo>
                    <a:pt x="226" y="375"/>
                  </a:lnTo>
                  <a:lnTo>
                    <a:pt x="234" y="367"/>
                  </a:lnTo>
                  <a:lnTo>
                    <a:pt x="242" y="361"/>
                  </a:lnTo>
                  <a:lnTo>
                    <a:pt x="265" y="329"/>
                  </a:lnTo>
                  <a:lnTo>
                    <a:pt x="298" y="282"/>
                  </a:lnTo>
                  <a:lnTo>
                    <a:pt x="342" y="216"/>
                  </a:lnTo>
                  <a:lnTo>
                    <a:pt x="449" y="275"/>
                  </a:lnTo>
                  <a:lnTo>
                    <a:pt x="449" y="278"/>
                  </a:lnTo>
                  <a:lnTo>
                    <a:pt x="450" y="286"/>
                  </a:lnTo>
                  <a:lnTo>
                    <a:pt x="448" y="300"/>
                  </a:lnTo>
                  <a:lnTo>
                    <a:pt x="446" y="308"/>
                  </a:lnTo>
                  <a:lnTo>
                    <a:pt x="441" y="317"/>
                  </a:lnTo>
                  <a:lnTo>
                    <a:pt x="392" y="395"/>
                  </a:lnTo>
                  <a:lnTo>
                    <a:pt x="346" y="468"/>
                  </a:lnTo>
                  <a:lnTo>
                    <a:pt x="343" y="476"/>
                  </a:lnTo>
                  <a:lnTo>
                    <a:pt x="342" y="482"/>
                  </a:lnTo>
                  <a:lnTo>
                    <a:pt x="342" y="488"/>
                  </a:lnTo>
                  <a:lnTo>
                    <a:pt x="344" y="492"/>
                  </a:lnTo>
                  <a:lnTo>
                    <a:pt x="346" y="494"/>
                  </a:lnTo>
                  <a:lnTo>
                    <a:pt x="350" y="495"/>
                  </a:lnTo>
                  <a:lnTo>
                    <a:pt x="355" y="495"/>
                  </a:lnTo>
                  <a:lnTo>
                    <a:pt x="360" y="492"/>
                  </a:lnTo>
                  <a:lnTo>
                    <a:pt x="371" y="483"/>
                  </a:lnTo>
                  <a:lnTo>
                    <a:pt x="405" y="519"/>
                  </a:lnTo>
                  <a:lnTo>
                    <a:pt x="399" y="528"/>
                  </a:lnTo>
                  <a:lnTo>
                    <a:pt x="392" y="536"/>
                  </a:lnTo>
                  <a:lnTo>
                    <a:pt x="381" y="543"/>
                  </a:lnTo>
                  <a:lnTo>
                    <a:pt x="370" y="550"/>
                  </a:lnTo>
                  <a:lnTo>
                    <a:pt x="357" y="553"/>
                  </a:lnTo>
                  <a:lnTo>
                    <a:pt x="349" y="553"/>
                  </a:lnTo>
                  <a:lnTo>
                    <a:pt x="343" y="552"/>
                  </a:lnTo>
                  <a:lnTo>
                    <a:pt x="335" y="550"/>
                  </a:lnTo>
                  <a:lnTo>
                    <a:pt x="328" y="545"/>
                  </a:lnTo>
                  <a:lnTo>
                    <a:pt x="314" y="534"/>
                  </a:lnTo>
                  <a:lnTo>
                    <a:pt x="302" y="524"/>
                  </a:lnTo>
                  <a:lnTo>
                    <a:pt x="292" y="512"/>
                  </a:lnTo>
                  <a:lnTo>
                    <a:pt x="286" y="501"/>
                  </a:lnTo>
                  <a:lnTo>
                    <a:pt x="283" y="487"/>
                  </a:lnTo>
                  <a:lnTo>
                    <a:pt x="284" y="474"/>
                  </a:lnTo>
                  <a:lnTo>
                    <a:pt x="289" y="461"/>
                  </a:lnTo>
                  <a:lnTo>
                    <a:pt x="296" y="447"/>
                  </a:lnTo>
                  <a:lnTo>
                    <a:pt x="387" y="315"/>
                  </a:lnTo>
                  <a:lnTo>
                    <a:pt x="391" y="309"/>
                  </a:lnTo>
                  <a:lnTo>
                    <a:pt x="392" y="302"/>
                  </a:lnTo>
                  <a:lnTo>
                    <a:pt x="388" y="297"/>
                  </a:lnTo>
                  <a:lnTo>
                    <a:pt x="382" y="292"/>
                  </a:lnTo>
                  <a:lnTo>
                    <a:pt x="375" y="286"/>
                  </a:lnTo>
                  <a:lnTo>
                    <a:pt x="369" y="282"/>
                  </a:lnTo>
                  <a:lnTo>
                    <a:pt x="367" y="282"/>
                  </a:lnTo>
                  <a:lnTo>
                    <a:pt x="363" y="282"/>
                  </a:lnTo>
                  <a:lnTo>
                    <a:pt x="359" y="285"/>
                  </a:lnTo>
                  <a:lnTo>
                    <a:pt x="355" y="289"/>
                  </a:lnTo>
                  <a:lnTo>
                    <a:pt x="342" y="308"/>
                  </a:lnTo>
                  <a:lnTo>
                    <a:pt x="320" y="341"/>
                  </a:lnTo>
                  <a:lnTo>
                    <a:pt x="306" y="360"/>
                  </a:lnTo>
                  <a:lnTo>
                    <a:pt x="291" y="378"/>
                  </a:lnTo>
                  <a:lnTo>
                    <a:pt x="273" y="395"/>
                  </a:lnTo>
                  <a:lnTo>
                    <a:pt x="256" y="411"/>
                  </a:lnTo>
                  <a:lnTo>
                    <a:pt x="226" y="432"/>
                  </a:lnTo>
                  <a:lnTo>
                    <a:pt x="207" y="449"/>
                  </a:lnTo>
                  <a:lnTo>
                    <a:pt x="199" y="457"/>
                  </a:lnTo>
                  <a:lnTo>
                    <a:pt x="197" y="460"/>
                  </a:lnTo>
                  <a:lnTo>
                    <a:pt x="174" y="448"/>
                  </a:lnTo>
                  <a:lnTo>
                    <a:pt x="158" y="410"/>
                  </a:lnTo>
                  <a:lnTo>
                    <a:pt x="139" y="414"/>
                  </a:lnTo>
                  <a:lnTo>
                    <a:pt x="95" y="394"/>
                  </a:lnTo>
                  <a:lnTo>
                    <a:pt x="99" y="351"/>
                  </a:lnTo>
                  <a:lnTo>
                    <a:pt x="141" y="350"/>
                  </a:lnTo>
                  <a:lnTo>
                    <a:pt x="167" y="317"/>
                  </a:lnTo>
                  <a:lnTo>
                    <a:pt x="193" y="282"/>
                  </a:lnTo>
                  <a:lnTo>
                    <a:pt x="222" y="241"/>
                  </a:lnTo>
                  <a:lnTo>
                    <a:pt x="201" y="223"/>
                  </a:lnTo>
                  <a:lnTo>
                    <a:pt x="171" y="202"/>
                  </a:lnTo>
                  <a:lnTo>
                    <a:pt x="162" y="216"/>
                  </a:lnTo>
                  <a:lnTo>
                    <a:pt x="130" y="255"/>
                  </a:lnTo>
                  <a:lnTo>
                    <a:pt x="99" y="292"/>
                  </a:lnTo>
                  <a:lnTo>
                    <a:pt x="65" y="325"/>
                  </a:lnTo>
                  <a:lnTo>
                    <a:pt x="32" y="353"/>
                  </a:lnTo>
                  <a:lnTo>
                    <a:pt x="17" y="334"/>
                  </a:lnTo>
                  <a:lnTo>
                    <a:pt x="7" y="321"/>
                  </a:lnTo>
                  <a:lnTo>
                    <a:pt x="0" y="309"/>
                  </a:lnTo>
                  <a:lnTo>
                    <a:pt x="12" y="300"/>
                  </a:lnTo>
                  <a:lnTo>
                    <a:pt x="44" y="275"/>
                  </a:lnTo>
                  <a:lnTo>
                    <a:pt x="64" y="257"/>
                  </a:lnTo>
                  <a:lnTo>
                    <a:pt x="88" y="235"/>
                  </a:lnTo>
                  <a:lnTo>
                    <a:pt x="111" y="209"/>
                  </a:lnTo>
                  <a:lnTo>
                    <a:pt x="134" y="179"/>
                  </a:lnTo>
                  <a:lnTo>
                    <a:pt x="130" y="176"/>
                  </a:lnTo>
                  <a:lnTo>
                    <a:pt x="114" y="169"/>
                  </a:lnTo>
                  <a:lnTo>
                    <a:pt x="108" y="165"/>
                  </a:lnTo>
                  <a:lnTo>
                    <a:pt x="104" y="163"/>
                  </a:lnTo>
                  <a:lnTo>
                    <a:pt x="102" y="159"/>
                  </a:lnTo>
                  <a:lnTo>
                    <a:pt x="102" y="154"/>
                  </a:lnTo>
                  <a:lnTo>
                    <a:pt x="104" y="149"/>
                  </a:lnTo>
                  <a:lnTo>
                    <a:pt x="108" y="140"/>
                  </a:lnTo>
                  <a:lnTo>
                    <a:pt x="116" y="127"/>
                  </a:lnTo>
                  <a:lnTo>
                    <a:pt x="120" y="121"/>
                  </a:lnTo>
                  <a:lnTo>
                    <a:pt x="124" y="120"/>
                  </a:lnTo>
                  <a:lnTo>
                    <a:pt x="126" y="121"/>
                  </a:lnTo>
                  <a:lnTo>
                    <a:pt x="134" y="124"/>
                  </a:lnTo>
                  <a:lnTo>
                    <a:pt x="162" y="143"/>
                  </a:lnTo>
                  <a:lnTo>
                    <a:pt x="183" y="105"/>
                  </a:lnTo>
                  <a:lnTo>
                    <a:pt x="227" y="24"/>
                  </a:lnTo>
                  <a:lnTo>
                    <a:pt x="236" y="6"/>
                  </a:lnTo>
                  <a:lnTo>
                    <a:pt x="279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79" name="Freeform 103">
              <a:extLst>
                <a:ext uri="{FF2B5EF4-FFF2-40B4-BE49-F238E27FC236}">
                  <a16:creationId xmlns:a16="http://schemas.microsoft.com/office/drawing/2014/main" id="{4F6417E4-E31F-4969-9594-A225D2210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" y="3190"/>
              <a:ext cx="25" cy="3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50" y="15"/>
                </a:cxn>
                <a:cxn ang="0">
                  <a:pos x="50" y="22"/>
                </a:cxn>
                <a:cxn ang="0">
                  <a:pos x="46" y="36"/>
                </a:cxn>
                <a:cxn ang="0">
                  <a:pos x="41" y="45"/>
                </a:cxn>
                <a:cxn ang="0">
                  <a:pos x="34" y="54"/>
                </a:cxn>
                <a:cxn ang="0">
                  <a:pos x="25" y="62"/>
                </a:cxn>
                <a:cxn ang="0">
                  <a:pos x="0" y="44"/>
                </a:cxn>
                <a:cxn ang="0">
                  <a:pos x="34" y="0"/>
                </a:cxn>
              </a:cxnLst>
              <a:rect l="0" t="0" r="r" b="b"/>
              <a:pathLst>
                <a:path w="50" h="62">
                  <a:moveTo>
                    <a:pt x="34" y="0"/>
                  </a:moveTo>
                  <a:lnTo>
                    <a:pt x="50" y="15"/>
                  </a:lnTo>
                  <a:lnTo>
                    <a:pt x="50" y="22"/>
                  </a:lnTo>
                  <a:lnTo>
                    <a:pt x="46" y="36"/>
                  </a:lnTo>
                  <a:lnTo>
                    <a:pt x="41" y="45"/>
                  </a:lnTo>
                  <a:lnTo>
                    <a:pt x="34" y="54"/>
                  </a:lnTo>
                  <a:lnTo>
                    <a:pt x="25" y="62"/>
                  </a:lnTo>
                  <a:lnTo>
                    <a:pt x="0" y="44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80" name="Freeform 104">
              <a:extLst>
                <a:ext uri="{FF2B5EF4-FFF2-40B4-BE49-F238E27FC236}">
                  <a16:creationId xmlns:a16="http://schemas.microsoft.com/office/drawing/2014/main" id="{37DCBE72-E5FD-4B2C-A74D-CFE7D2051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" y="3254"/>
              <a:ext cx="29" cy="34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9" y="3"/>
                </a:cxn>
                <a:cxn ang="0">
                  <a:pos x="46" y="68"/>
                </a:cxn>
                <a:cxn ang="0">
                  <a:pos x="0" y="68"/>
                </a:cxn>
                <a:cxn ang="0">
                  <a:pos x="27" y="0"/>
                </a:cxn>
              </a:cxnLst>
              <a:rect l="0" t="0" r="r" b="b"/>
              <a:pathLst>
                <a:path w="59" h="68">
                  <a:moveTo>
                    <a:pt x="27" y="0"/>
                  </a:moveTo>
                  <a:lnTo>
                    <a:pt x="59" y="3"/>
                  </a:lnTo>
                  <a:lnTo>
                    <a:pt x="46" y="68"/>
                  </a:lnTo>
                  <a:lnTo>
                    <a:pt x="0" y="68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81" name="Freeform 105">
              <a:extLst>
                <a:ext uri="{FF2B5EF4-FFF2-40B4-BE49-F238E27FC236}">
                  <a16:creationId xmlns:a16="http://schemas.microsoft.com/office/drawing/2014/main" id="{AE9C0F9D-59F3-42F6-ADB4-C3ACFDD05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" y="3284"/>
              <a:ext cx="128" cy="158"/>
            </a:xfrm>
            <a:custGeom>
              <a:avLst/>
              <a:gdLst/>
              <a:ahLst/>
              <a:cxnLst>
                <a:cxn ang="0">
                  <a:pos x="237" y="51"/>
                </a:cxn>
                <a:cxn ang="0">
                  <a:pos x="200" y="0"/>
                </a:cxn>
                <a:cxn ang="0">
                  <a:pos x="191" y="11"/>
                </a:cxn>
                <a:cxn ang="0">
                  <a:pos x="168" y="35"/>
                </a:cxn>
                <a:cxn ang="0">
                  <a:pos x="155" y="49"/>
                </a:cxn>
                <a:cxn ang="0">
                  <a:pos x="142" y="61"/>
                </a:cxn>
                <a:cxn ang="0">
                  <a:pos x="129" y="71"/>
                </a:cxn>
                <a:cxn ang="0">
                  <a:pos x="118" y="77"/>
                </a:cxn>
                <a:cxn ang="0">
                  <a:pos x="90" y="85"/>
                </a:cxn>
                <a:cxn ang="0">
                  <a:pos x="80" y="88"/>
                </a:cxn>
                <a:cxn ang="0">
                  <a:pos x="54" y="104"/>
                </a:cxn>
                <a:cxn ang="0">
                  <a:pos x="56" y="150"/>
                </a:cxn>
                <a:cxn ang="0">
                  <a:pos x="120" y="175"/>
                </a:cxn>
                <a:cxn ang="0">
                  <a:pos x="115" y="179"/>
                </a:cxn>
                <a:cxn ang="0">
                  <a:pos x="104" y="190"/>
                </a:cxn>
                <a:cxn ang="0">
                  <a:pos x="95" y="197"/>
                </a:cxn>
                <a:cxn ang="0">
                  <a:pos x="85" y="202"/>
                </a:cxn>
                <a:cxn ang="0">
                  <a:pos x="73" y="206"/>
                </a:cxn>
                <a:cxn ang="0">
                  <a:pos x="60" y="211"/>
                </a:cxn>
                <a:cxn ang="0">
                  <a:pos x="40" y="215"/>
                </a:cxn>
                <a:cxn ang="0">
                  <a:pos x="24" y="219"/>
                </a:cxn>
                <a:cxn ang="0">
                  <a:pos x="20" y="223"/>
                </a:cxn>
                <a:cxn ang="0">
                  <a:pos x="15" y="227"/>
                </a:cxn>
                <a:cxn ang="0">
                  <a:pos x="10" y="232"/>
                </a:cxn>
                <a:cxn ang="0">
                  <a:pos x="6" y="239"/>
                </a:cxn>
                <a:cxn ang="0">
                  <a:pos x="0" y="253"/>
                </a:cxn>
                <a:cxn ang="0">
                  <a:pos x="0" y="259"/>
                </a:cxn>
                <a:cxn ang="0">
                  <a:pos x="0" y="263"/>
                </a:cxn>
                <a:cxn ang="0">
                  <a:pos x="3" y="266"/>
                </a:cxn>
                <a:cxn ang="0">
                  <a:pos x="6" y="270"/>
                </a:cxn>
                <a:cxn ang="0">
                  <a:pos x="17" y="278"/>
                </a:cxn>
                <a:cxn ang="0">
                  <a:pos x="36" y="289"/>
                </a:cxn>
                <a:cxn ang="0">
                  <a:pos x="67" y="300"/>
                </a:cxn>
                <a:cxn ang="0">
                  <a:pos x="97" y="311"/>
                </a:cxn>
                <a:cxn ang="0">
                  <a:pos x="121" y="317"/>
                </a:cxn>
                <a:cxn ang="0">
                  <a:pos x="131" y="317"/>
                </a:cxn>
                <a:cxn ang="0">
                  <a:pos x="141" y="316"/>
                </a:cxn>
                <a:cxn ang="0">
                  <a:pos x="150" y="313"/>
                </a:cxn>
                <a:cxn ang="0">
                  <a:pos x="158" y="308"/>
                </a:cxn>
                <a:cxn ang="0">
                  <a:pos x="164" y="304"/>
                </a:cxn>
                <a:cxn ang="0">
                  <a:pos x="167" y="299"/>
                </a:cxn>
                <a:cxn ang="0">
                  <a:pos x="167" y="297"/>
                </a:cxn>
                <a:cxn ang="0">
                  <a:pos x="164" y="293"/>
                </a:cxn>
                <a:cxn ang="0">
                  <a:pos x="159" y="288"/>
                </a:cxn>
                <a:cxn ang="0">
                  <a:pos x="130" y="272"/>
                </a:cxn>
                <a:cxn ang="0">
                  <a:pos x="109" y="262"/>
                </a:cxn>
                <a:cxn ang="0">
                  <a:pos x="104" y="260"/>
                </a:cxn>
                <a:cxn ang="0">
                  <a:pos x="100" y="256"/>
                </a:cxn>
                <a:cxn ang="0">
                  <a:pos x="97" y="253"/>
                </a:cxn>
                <a:cxn ang="0">
                  <a:pos x="96" y="248"/>
                </a:cxn>
                <a:cxn ang="0">
                  <a:pos x="96" y="243"/>
                </a:cxn>
                <a:cxn ang="0">
                  <a:pos x="98" y="239"/>
                </a:cxn>
                <a:cxn ang="0">
                  <a:pos x="103" y="236"/>
                </a:cxn>
                <a:cxn ang="0">
                  <a:pos x="109" y="232"/>
                </a:cxn>
                <a:cxn ang="0">
                  <a:pos x="121" y="227"/>
                </a:cxn>
                <a:cxn ang="0">
                  <a:pos x="141" y="217"/>
                </a:cxn>
                <a:cxn ang="0">
                  <a:pos x="191" y="188"/>
                </a:cxn>
                <a:cxn ang="0">
                  <a:pos x="257" y="147"/>
                </a:cxn>
                <a:cxn ang="0">
                  <a:pos x="227" y="110"/>
                </a:cxn>
                <a:cxn ang="0">
                  <a:pos x="159" y="150"/>
                </a:cxn>
                <a:cxn ang="0">
                  <a:pos x="116" y="120"/>
                </a:cxn>
                <a:cxn ang="0">
                  <a:pos x="237" y="51"/>
                </a:cxn>
              </a:cxnLst>
              <a:rect l="0" t="0" r="r" b="b"/>
              <a:pathLst>
                <a:path w="257" h="317">
                  <a:moveTo>
                    <a:pt x="237" y="51"/>
                  </a:moveTo>
                  <a:lnTo>
                    <a:pt x="200" y="0"/>
                  </a:lnTo>
                  <a:lnTo>
                    <a:pt x="191" y="11"/>
                  </a:lnTo>
                  <a:lnTo>
                    <a:pt x="168" y="35"/>
                  </a:lnTo>
                  <a:lnTo>
                    <a:pt x="155" y="49"/>
                  </a:lnTo>
                  <a:lnTo>
                    <a:pt x="142" y="61"/>
                  </a:lnTo>
                  <a:lnTo>
                    <a:pt x="129" y="71"/>
                  </a:lnTo>
                  <a:lnTo>
                    <a:pt x="118" y="77"/>
                  </a:lnTo>
                  <a:lnTo>
                    <a:pt x="90" y="85"/>
                  </a:lnTo>
                  <a:lnTo>
                    <a:pt x="80" y="88"/>
                  </a:lnTo>
                  <a:lnTo>
                    <a:pt x="54" y="104"/>
                  </a:lnTo>
                  <a:lnTo>
                    <a:pt x="56" y="150"/>
                  </a:lnTo>
                  <a:lnTo>
                    <a:pt x="120" y="175"/>
                  </a:lnTo>
                  <a:lnTo>
                    <a:pt x="115" y="179"/>
                  </a:lnTo>
                  <a:lnTo>
                    <a:pt x="104" y="190"/>
                  </a:lnTo>
                  <a:lnTo>
                    <a:pt x="95" y="197"/>
                  </a:lnTo>
                  <a:lnTo>
                    <a:pt x="85" y="202"/>
                  </a:lnTo>
                  <a:lnTo>
                    <a:pt x="73" y="206"/>
                  </a:lnTo>
                  <a:lnTo>
                    <a:pt x="60" y="211"/>
                  </a:lnTo>
                  <a:lnTo>
                    <a:pt x="40" y="215"/>
                  </a:lnTo>
                  <a:lnTo>
                    <a:pt x="24" y="219"/>
                  </a:lnTo>
                  <a:lnTo>
                    <a:pt x="20" y="223"/>
                  </a:lnTo>
                  <a:lnTo>
                    <a:pt x="15" y="227"/>
                  </a:lnTo>
                  <a:lnTo>
                    <a:pt x="10" y="232"/>
                  </a:lnTo>
                  <a:lnTo>
                    <a:pt x="6" y="239"/>
                  </a:lnTo>
                  <a:lnTo>
                    <a:pt x="0" y="253"/>
                  </a:lnTo>
                  <a:lnTo>
                    <a:pt x="0" y="259"/>
                  </a:lnTo>
                  <a:lnTo>
                    <a:pt x="0" y="263"/>
                  </a:lnTo>
                  <a:lnTo>
                    <a:pt x="3" y="266"/>
                  </a:lnTo>
                  <a:lnTo>
                    <a:pt x="6" y="270"/>
                  </a:lnTo>
                  <a:lnTo>
                    <a:pt x="17" y="278"/>
                  </a:lnTo>
                  <a:lnTo>
                    <a:pt x="36" y="289"/>
                  </a:lnTo>
                  <a:lnTo>
                    <a:pt x="67" y="300"/>
                  </a:lnTo>
                  <a:lnTo>
                    <a:pt x="97" y="311"/>
                  </a:lnTo>
                  <a:lnTo>
                    <a:pt x="121" y="317"/>
                  </a:lnTo>
                  <a:lnTo>
                    <a:pt x="131" y="317"/>
                  </a:lnTo>
                  <a:lnTo>
                    <a:pt x="141" y="316"/>
                  </a:lnTo>
                  <a:lnTo>
                    <a:pt x="150" y="313"/>
                  </a:lnTo>
                  <a:lnTo>
                    <a:pt x="158" y="308"/>
                  </a:lnTo>
                  <a:lnTo>
                    <a:pt x="164" y="304"/>
                  </a:lnTo>
                  <a:lnTo>
                    <a:pt x="167" y="299"/>
                  </a:lnTo>
                  <a:lnTo>
                    <a:pt x="167" y="297"/>
                  </a:lnTo>
                  <a:lnTo>
                    <a:pt x="164" y="293"/>
                  </a:lnTo>
                  <a:lnTo>
                    <a:pt x="159" y="288"/>
                  </a:lnTo>
                  <a:lnTo>
                    <a:pt x="130" y="272"/>
                  </a:lnTo>
                  <a:lnTo>
                    <a:pt x="109" y="262"/>
                  </a:lnTo>
                  <a:lnTo>
                    <a:pt x="104" y="260"/>
                  </a:lnTo>
                  <a:lnTo>
                    <a:pt x="100" y="256"/>
                  </a:lnTo>
                  <a:lnTo>
                    <a:pt x="97" y="253"/>
                  </a:lnTo>
                  <a:lnTo>
                    <a:pt x="96" y="248"/>
                  </a:lnTo>
                  <a:lnTo>
                    <a:pt x="96" y="243"/>
                  </a:lnTo>
                  <a:lnTo>
                    <a:pt x="98" y="239"/>
                  </a:lnTo>
                  <a:lnTo>
                    <a:pt x="103" y="236"/>
                  </a:lnTo>
                  <a:lnTo>
                    <a:pt x="109" y="232"/>
                  </a:lnTo>
                  <a:lnTo>
                    <a:pt x="121" y="227"/>
                  </a:lnTo>
                  <a:lnTo>
                    <a:pt x="141" y="217"/>
                  </a:lnTo>
                  <a:lnTo>
                    <a:pt x="191" y="188"/>
                  </a:lnTo>
                  <a:lnTo>
                    <a:pt x="257" y="147"/>
                  </a:lnTo>
                  <a:lnTo>
                    <a:pt x="227" y="110"/>
                  </a:lnTo>
                  <a:lnTo>
                    <a:pt x="159" y="150"/>
                  </a:lnTo>
                  <a:lnTo>
                    <a:pt x="116" y="120"/>
                  </a:lnTo>
                  <a:lnTo>
                    <a:pt x="237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82" name="Freeform 106">
              <a:extLst>
                <a:ext uri="{FF2B5EF4-FFF2-40B4-BE49-F238E27FC236}">
                  <a16:creationId xmlns:a16="http://schemas.microsoft.com/office/drawing/2014/main" id="{8795A517-7B37-431F-A3DE-083B15C08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" y="3438"/>
              <a:ext cx="83" cy="4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0" y="17"/>
                </a:cxn>
                <a:cxn ang="0">
                  <a:pos x="74" y="30"/>
                </a:cxn>
                <a:cxn ang="0">
                  <a:pos x="90" y="35"/>
                </a:cxn>
                <a:cxn ang="0">
                  <a:pos x="103" y="38"/>
                </a:cxn>
                <a:cxn ang="0">
                  <a:pos x="126" y="41"/>
                </a:cxn>
                <a:cxn ang="0">
                  <a:pos x="146" y="40"/>
                </a:cxn>
                <a:cxn ang="0">
                  <a:pos x="165" y="38"/>
                </a:cxn>
                <a:cxn ang="0">
                  <a:pos x="159" y="85"/>
                </a:cxn>
                <a:cxn ang="0">
                  <a:pos x="140" y="84"/>
                </a:cxn>
                <a:cxn ang="0">
                  <a:pos x="112" y="82"/>
                </a:cxn>
                <a:cxn ang="0">
                  <a:pos x="96" y="79"/>
                </a:cxn>
                <a:cxn ang="0">
                  <a:pos x="87" y="75"/>
                </a:cxn>
                <a:cxn ang="0">
                  <a:pos x="68" y="71"/>
                </a:cxn>
                <a:cxn ang="0">
                  <a:pos x="50" y="68"/>
                </a:cxn>
                <a:cxn ang="0">
                  <a:pos x="17" y="63"/>
                </a:cxn>
                <a:cxn ang="0">
                  <a:pos x="4" y="61"/>
                </a:cxn>
                <a:cxn ang="0">
                  <a:pos x="0" y="60"/>
                </a:cxn>
                <a:cxn ang="0">
                  <a:pos x="2" y="0"/>
                </a:cxn>
              </a:cxnLst>
              <a:rect l="0" t="0" r="r" b="b"/>
              <a:pathLst>
                <a:path w="165" h="85">
                  <a:moveTo>
                    <a:pt x="2" y="0"/>
                  </a:moveTo>
                  <a:lnTo>
                    <a:pt x="40" y="17"/>
                  </a:lnTo>
                  <a:lnTo>
                    <a:pt x="74" y="30"/>
                  </a:lnTo>
                  <a:lnTo>
                    <a:pt x="90" y="35"/>
                  </a:lnTo>
                  <a:lnTo>
                    <a:pt x="103" y="38"/>
                  </a:lnTo>
                  <a:lnTo>
                    <a:pt x="126" y="41"/>
                  </a:lnTo>
                  <a:lnTo>
                    <a:pt x="146" y="40"/>
                  </a:lnTo>
                  <a:lnTo>
                    <a:pt x="165" y="38"/>
                  </a:lnTo>
                  <a:lnTo>
                    <a:pt x="159" y="85"/>
                  </a:lnTo>
                  <a:lnTo>
                    <a:pt x="140" y="84"/>
                  </a:lnTo>
                  <a:lnTo>
                    <a:pt x="112" y="82"/>
                  </a:lnTo>
                  <a:lnTo>
                    <a:pt x="96" y="79"/>
                  </a:lnTo>
                  <a:lnTo>
                    <a:pt x="87" y="75"/>
                  </a:lnTo>
                  <a:lnTo>
                    <a:pt x="68" y="71"/>
                  </a:lnTo>
                  <a:lnTo>
                    <a:pt x="50" y="68"/>
                  </a:lnTo>
                  <a:lnTo>
                    <a:pt x="17" y="63"/>
                  </a:lnTo>
                  <a:lnTo>
                    <a:pt x="4" y="61"/>
                  </a:lnTo>
                  <a:lnTo>
                    <a:pt x="0" y="6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83" name="Freeform 107">
              <a:extLst>
                <a:ext uri="{FF2B5EF4-FFF2-40B4-BE49-F238E27FC236}">
                  <a16:creationId xmlns:a16="http://schemas.microsoft.com/office/drawing/2014/main" id="{43F57A4D-589A-4B1A-B26F-EA0C6A6FED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7" y="3319"/>
              <a:ext cx="212" cy="244"/>
            </a:xfrm>
            <a:custGeom>
              <a:avLst/>
              <a:gdLst/>
              <a:ahLst/>
              <a:cxnLst>
                <a:cxn ang="0">
                  <a:pos x="223" y="131"/>
                </a:cxn>
                <a:cxn ang="0">
                  <a:pos x="325" y="174"/>
                </a:cxn>
                <a:cxn ang="0">
                  <a:pos x="355" y="101"/>
                </a:cxn>
                <a:cxn ang="0">
                  <a:pos x="258" y="60"/>
                </a:cxn>
                <a:cxn ang="0">
                  <a:pos x="223" y="131"/>
                </a:cxn>
                <a:cxn ang="0">
                  <a:pos x="170" y="245"/>
                </a:cxn>
                <a:cxn ang="0">
                  <a:pos x="262" y="286"/>
                </a:cxn>
                <a:cxn ang="0">
                  <a:pos x="303" y="209"/>
                </a:cxn>
                <a:cxn ang="0">
                  <a:pos x="206" y="175"/>
                </a:cxn>
                <a:cxn ang="0">
                  <a:pos x="170" y="245"/>
                </a:cxn>
                <a:cxn ang="0">
                  <a:pos x="148" y="289"/>
                </a:cxn>
                <a:cxn ang="0">
                  <a:pos x="121" y="354"/>
                </a:cxn>
                <a:cxn ang="0">
                  <a:pos x="137" y="370"/>
                </a:cxn>
                <a:cxn ang="0">
                  <a:pos x="153" y="383"/>
                </a:cxn>
                <a:cxn ang="0">
                  <a:pos x="162" y="390"/>
                </a:cxn>
                <a:cxn ang="0">
                  <a:pos x="169" y="394"/>
                </a:cxn>
                <a:cxn ang="0">
                  <a:pos x="184" y="400"/>
                </a:cxn>
                <a:cxn ang="0">
                  <a:pos x="198" y="403"/>
                </a:cxn>
                <a:cxn ang="0">
                  <a:pos x="214" y="403"/>
                </a:cxn>
                <a:cxn ang="0">
                  <a:pos x="249" y="332"/>
                </a:cxn>
                <a:cxn ang="0">
                  <a:pos x="148" y="289"/>
                </a:cxn>
                <a:cxn ang="0">
                  <a:pos x="0" y="361"/>
                </a:cxn>
                <a:cxn ang="0">
                  <a:pos x="23" y="321"/>
                </a:cxn>
                <a:cxn ang="0">
                  <a:pos x="75" y="346"/>
                </a:cxn>
                <a:cxn ang="0">
                  <a:pos x="231" y="0"/>
                </a:cxn>
                <a:cxn ang="0">
                  <a:pos x="423" y="85"/>
                </a:cxn>
                <a:cxn ang="0">
                  <a:pos x="255" y="435"/>
                </a:cxn>
                <a:cxn ang="0">
                  <a:pos x="282" y="449"/>
                </a:cxn>
                <a:cxn ang="0">
                  <a:pos x="287" y="452"/>
                </a:cxn>
                <a:cxn ang="0">
                  <a:pos x="291" y="456"/>
                </a:cxn>
                <a:cxn ang="0">
                  <a:pos x="292" y="459"/>
                </a:cxn>
                <a:cxn ang="0">
                  <a:pos x="293" y="462"/>
                </a:cxn>
                <a:cxn ang="0">
                  <a:pos x="291" y="470"/>
                </a:cxn>
                <a:cxn ang="0">
                  <a:pos x="287" y="476"/>
                </a:cxn>
                <a:cxn ang="0">
                  <a:pos x="281" y="483"/>
                </a:cxn>
                <a:cxn ang="0">
                  <a:pos x="272" y="486"/>
                </a:cxn>
                <a:cxn ang="0">
                  <a:pos x="261" y="486"/>
                </a:cxn>
                <a:cxn ang="0">
                  <a:pos x="248" y="483"/>
                </a:cxn>
                <a:cxn ang="0">
                  <a:pos x="202" y="461"/>
                </a:cxn>
                <a:cxn ang="0">
                  <a:pos x="116" y="420"/>
                </a:cxn>
                <a:cxn ang="0">
                  <a:pos x="0" y="361"/>
                </a:cxn>
              </a:cxnLst>
              <a:rect l="0" t="0" r="r" b="b"/>
              <a:pathLst>
                <a:path w="423" h="486">
                  <a:moveTo>
                    <a:pt x="223" y="131"/>
                  </a:moveTo>
                  <a:lnTo>
                    <a:pt x="325" y="174"/>
                  </a:lnTo>
                  <a:lnTo>
                    <a:pt x="355" y="101"/>
                  </a:lnTo>
                  <a:lnTo>
                    <a:pt x="258" y="60"/>
                  </a:lnTo>
                  <a:lnTo>
                    <a:pt x="223" y="131"/>
                  </a:lnTo>
                  <a:close/>
                  <a:moveTo>
                    <a:pt x="170" y="245"/>
                  </a:moveTo>
                  <a:lnTo>
                    <a:pt x="262" y="286"/>
                  </a:lnTo>
                  <a:lnTo>
                    <a:pt x="303" y="209"/>
                  </a:lnTo>
                  <a:lnTo>
                    <a:pt x="206" y="175"/>
                  </a:lnTo>
                  <a:lnTo>
                    <a:pt x="170" y="245"/>
                  </a:lnTo>
                  <a:close/>
                  <a:moveTo>
                    <a:pt x="148" y="289"/>
                  </a:moveTo>
                  <a:lnTo>
                    <a:pt x="121" y="354"/>
                  </a:lnTo>
                  <a:lnTo>
                    <a:pt x="137" y="370"/>
                  </a:lnTo>
                  <a:lnTo>
                    <a:pt x="153" y="383"/>
                  </a:lnTo>
                  <a:lnTo>
                    <a:pt x="162" y="390"/>
                  </a:lnTo>
                  <a:lnTo>
                    <a:pt x="169" y="394"/>
                  </a:lnTo>
                  <a:lnTo>
                    <a:pt x="184" y="400"/>
                  </a:lnTo>
                  <a:lnTo>
                    <a:pt x="198" y="403"/>
                  </a:lnTo>
                  <a:lnTo>
                    <a:pt x="214" y="403"/>
                  </a:lnTo>
                  <a:lnTo>
                    <a:pt x="249" y="332"/>
                  </a:lnTo>
                  <a:lnTo>
                    <a:pt x="148" y="289"/>
                  </a:lnTo>
                  <a:close/>
                  <a:moveTo>
                    <a:pt x="0" y="361"/>
                  </a:moveTo>
                  <a:lnTo>
                    <a:pt x="23" y="321"/>
                  </a:lnTo>
                  <a:lnTo>
                    <a:pt x="75" y="346"/>
                  </a:lnTo>
                  <a:lnTo>
                    <a:pt x="231" y="0"/>
                  </a:lnTo>
                  <a:lnTo>
                    <a:pt x="423" y="85"/>
                  </a:lnTo>
                  <a:lnTo>
                    <a:pt x="255" y="435"/>
                  </a:lnTo>
                  <a:lnTo>
                    <a:pt x="282" y="449"/>
                  </a:lnTo>
                  <a:lnTo>
                    <a:pt x="287" y="452"/>
                  </a:lnTo>
                  <a:lnTo>
                    <a:pt x="291" y="456"/>
                  </a:lnTo>
                  <a:lnTo>
                    <a:pt x="292" y="459"/>
                  </a:lnTo>
                  <a:lnTo>
                    <a:pt x="293" y="462"/>
                  </a:lnTo>
                  <a:lnTo>
                    <a:pt x="291" y="470"/>
                  </a:lnTo>
                  <a:lnTo>
                    <a:pt x="287" y="476"/>
                  </a:lnTo>
                  <a:lnTo>
                    <a:pt x="281" y="483"/>
                  </a:lnTo>
                  <a:lnTo>
                    <a:pt x="272" y="486"/>
                  </a:lnTo>
                  <a:lnTo>
                    <a:pt x="261" y="486"/>
                  </a:lnTo>
                  <a:lnTo>
                    <a:pt x="248" y="483"/>
                  </a:lnTo>
                  <a:lnTo>
                    <a:pt x="202" y="461"/>
                  </a:lnTo>
                  <a:lnTo>
                    <a:pt x="116" y="420"/>
                  </a:lnTo>
                  <a:lnTo>
                    <a:pt x="0" y="3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84" name="Freeform 108">
              <a:extLst>
                <a:ext uri="{FF2B5EF4-FFF2-40B4-BE49-F238E27FC236}">
                  <a16:creationId xmlns:a16="http://schemas.microsoft.com/office/drawing/2014/main" id="{B570933E-AF86-4B22-B188-546C973BB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3382"/>
              <a:ext cx="116" cy="159"/>
            </a:xfrm>
            <a:custGeom>
              <a:avLst/>
              <a:gdLst/>
              <a:ahLst/>
              <a:cxnLst>
                <a:cxn ang="0">
                  <a:pos x="120" y="41"/>
                </a:cxn>
                <a:cxn ang="0">
                  <a:pos x="95" y="91"/>
                </a:cxn>
                <a:cxn ang="0">
                  <a:pos x="74" y="105"/>
                </a:cxn>
                <a:cxn ang="0">
                  <a:pos x="33" y="128"/>
                </a:cxn>
                <a:cxn ang="0">
                  <a:pos x="20" y="139"/>
                </a:cxn>
                <a:cxn ang="0">
                  <a:pos x="15" y="149"/>
                </a:cxn>
                <a:cxn ang="0">
                  <a:pos x="24" y="178"/>
                </a:cxn>
                <a:cxn ang="0">
                  <a:pos x="90" y="186"/>
                </a:cxn>
                <a:cxn ang="0">
                  <a:pos x="104" y="190"/>
                </a:cxn>
                <a:cxn ang="0">
                  <a:pos x="106" y="195"/>
                </a:cxn>
                <a:cxn ang="0">
                  <a:pos x="101" y="207"/>
                </a:cxn>
                <a:cxn ang="0">
                  <a:pos x="86" y="219"/>
                </a:cxn>
                <a:cxn ang="0">
                  <a:pos x="38" y="243"/>
                </a:cxn>
                <a:cxn ang="0">
                  <a:pos x="12" y="254"/>
                </a:cxn>
                <a:cxn ang="0">
                  <a:pos x="4" y="259"/>
                </a:cxn>
                <a:cxn ang="0">
                  <a:pos x="0" y="270"/>
                </a:cxn>
                <a:cxn ang="0">
                  <a:pos x="3" y="286"/>
                </a:cxn>
                <a:cxn ang="0">
                  <a:pos x="12" y="305"/>
                </a:cxn>
                <a:cxn ang="0">
                  <a:pos x="29" y="309"/>
                </a:cxn>
                <a:cxn ang="0">
                  <a:pos x="128" y="316"/>
                </a:cxn>
                <a:cxn ang="0">
                  <a:pos x="179" y="282"/>
                </a:cxn>
                <a:cxn ang="0">
                  <a:pos x="140" y="276"/>
                </a:cxn>
                <a:cxn ang="0">
                  <a:pos x="111" y="268"/>
                </a:cxn>
                <a:cxn ang="0">
                  <a:pos x="103" y="263"/>
                </a:cxn>
                <a:cxn ang="0">
                  <a:pos x="104" y="256"/>
                </a:cxn>
                <a:cxn ang="0">
                  <a:pos x="116" y="245"/>
                </a:cxn>
                <a:cxn ang="0">
                  <a:pos x="170" y="200"/>
                </a:cxn>
                <a:cxn ang="0">
                  <a:pos x="230" y="146"/>
                </a:cxn>
                <a:cxn ang="0">
                  <a:pos x="230" y="138"/>
                </a:cxn>
                <a:cxn ang="0">
                  <a:pos x="216" y="120"/>
                </a:cxn>
                <a:cxn ang="0">
                  <a:pos x="199" y="109"/>
                </a:cxn>
                <a:cxn ang="0">
                  <a:pos x="177" y="125"/>
                </a:cxn>
                <a:cxn ang="0">
                  <a:pos x="164" y="153"/>
                </a:cxn>
                <a:cxn ang="0">
                  <a:pos x="148" y="156"/>
                </a:cxn>
                <a:cxn ang="0">
                  <a:pos x="132" y="156"/>
                </a:cxn>
                <a:cxn ang="0">
                  <a:pos x="114" y="149"/>
                </a:cxn>
                <a:cxn ang="0">
                  <a:pos x="102" y="139"/>
                </a:cxn>
                <a:cxn ang="0">
                  <a:pos x="100" y="131"/>
                </a:cxn>
                <a:cxn ang="0">
                  <a:pos x="105" y="122"/>
                </a:cxn>
                <a:cxn ang="0">
                  <a:pos x="160" y="76"/>
                </a:cxn>
                <a:cxn ang="0">
                  <a:pos x="138" y="0"/>
                </a:cxn>
              </a:cxnLst>
              <a:rect l="0" t="0" r="r" b="b"/>
              <a:pathLst>
                <a:path w="232" h="319">
                  <a:moveTo>
                    <a:pt x="138" y="0"/>
                  </a:moveTo>
                  <a:lnTo>
                    <a:pt x="120" y="41"/>
                  </a:lnTo>
                  <a:lnTo>
                    <a:pt x="99" y="88"/>
                  </a:lnTo>
                  <a:lnTo>
                    <a:pt x="95" y="91"/>
                  </a:lnTo>
                  <a:lnTo>
                    <a:pt x="90" y="96"/>
                  </a:lnTo>
                  <a:lnTo>
                    <a:pt x="74" y="105"/>
                  </a:lnTo>
                  <a:lnTo>
                    <a:pt x="42" y="121"/>
                  </a:lnTo>
                  <a:lnTo>
                    <a:pt x="33" y="128"/>
                  </a:lnTo>
                  <a:lnTo>
                    <a:pt x="23" y="135"/>
                  </a:lnTo>
                  <a:lnTo>
                    <a:pt x="20" y="139"/>
                  </a:lnTo>
                  <a:lnTo>
                    <a:pt x="17" y="144"/>
                  </a:lnTo>
                  <a:lnTo>
                    <a:pt x="15" y="149"/>
                  </a:lnTo>
                  <a:lnTo>
                    <a:pt x="16" y="154"/>
                  </a:lnTo>
                  <a:lnTo>
                    <a:pt x="24" y="178"/>
                  </a:lnTo>
                  <a:lnTo>
                    <a:pt x="28" y="189"/>
                  </a:lnTo>
                  <a:lnTo>
                    <a:pt x="90" y="186"/>
                  </a:lnTo>
                  <a:lnTo>
                    <a:pt x="101" y="189"/>
                  </a:lnTo>
                  <a:lnTo>
                    <a:pt x="104" y="190"/>
                  </a:lnTo>
                  <a:lnTo>
                    <a:pt x="105" y="193"/>
                  </a:lnTo>
                  <a:lnTo>
                    <a:pt x="106" y="195"/>
                  </a:lnTo>
                  <a:lnTo>
                    <a:pt x="105" y="198"/>
                  </a:lnTo>
                  <a:lnTo>
                    <a:pt x="101" y="207"/>
                  </a:lnTo>
                  <a:lnTo>
                    <a:pt x="94" y="214"/>
                  </a:lnTo>
                  <a:lnTo>
                    <a:pt x="86" y="219"/>
                  </a:lnTo>
                  <a:lnTo>
                    <a:pt x="62" y="232"/>
                  </a:lnTo>
                  <a:lnTo>
                    <a:pt x="38" y="243"/>
                  </a:lnTo>
                  <a:lnTo>
                    <a:pt x="22" y="249"/>
                  </a:lnTo>
                  <a:lnTo>
                    <a:pt x="12" y="254"/>
                  </a:lnTo>
                  <a:lnTo>
                    <a:pt x="8" y="256"/>
                  </a:lnTo>
                  <a:lnTo>
                    <a:pt x="4" y="259"/>
                  </a:lnTo>
                  <a:lnTo>
                    <a:pt x="1" y="265"/>
                  </a:lnTo>
                  <a:lnTo>
                    <a:pt x="0" y="270"/>
                  </a:lnTo>
                  <a:lnTo>
                    <a:pt x="1" y="278"/>
                  </a:lnTo>
                  <a:lnTo>
                    <a:pt x="3" y="286"/>
                  </a:lnTo>
                  <a:lnTo>
                    <a:pt x="9" y="301"/>
                  </a:lnTo>
                  <a:lnTo>
                    <a:pt x="12" y="305"/>
                  </a:lnTo>
                  <a:lnTo>
                    <a:pt x="15" y="308"/>
                  </a:lnTo>
                  <a:lnTo>
                    <a:pt x="29" y="309"/>
                  </a:lnTo>
                  <a:lnTo>
                    <a:pt x="51" y="310"/>
                  </a:lnTo>
                  <a:lnTo>
                    <a:pt x="128" y="316"/>
                  </a:lnTo>
                  <a:lnTo>
                    <a:pt x="177" y="319"/>
                  </a:lnTo>
                  <a:lnTo>
                    <a:pt x="179" y="282"/>
                  </a:lnTo>
                  <a:lnTo>
                    <a:pt x="158" y="279"/>
                  </a:lnTo>
                  <a:lnTo>
                    <a:pt x="140" y="276"/>
                  </a:lnTo>
                  <a:lnTo>
                    <a:pt x="123" y="272"/>
                  </a:lnTo>
                  <a:lnTo>
                    <a:pt x="111" y="268"/>
                  </a:lnTo>
                  <a:lnTo>
                    <a:pt x="105" y="267"/>
                  </a:lnTo>
                  <a:lnTo>
                    <a:pt x="103" y="263"/>
                  </a:lnTo>
                  <a:lnTo>
                    <a:pt x="102" y="260"/>
                  </a:lnTo>
                  <a:lnTo>
                    <a:pt x="104" y="256"/>
                  </a:lnTo>
                  <a:lnTo>
                    <a:pt x="109" y="250"/>
                  </a:lnTo>
                  <a:lnTo>
                    <a:pt x="116" y="245"/>
                  </a:lnTo>
                  <a:lnTo>
                    <a:pt x="140" y="227"/>
                  </a:lnTo>
                  <a:lnTo>
                    <a:pt x="170" y="200"/>
                  </a:lnTo>
                  <a:lnTo>
                    <a:pt x="217" y="160"/>
                  </a:lnTo>
                  <a:lnTo>
                    <a:pt x="230" y="146"/>
                  </a:lnTo>
                  <a:lnTo>
                    <a:pt x="232" y="143"/>
                  </a:lnTo>
                  <a:lnTo>
                    <a:pt x="230" y="138"/>
                  </a:lnTo>
                  <a:lnTo>
                    <a:pt x="222" y="127"/>
                  </a:lnTo>
                  <a:lnTo>
                    <a:pt x="216" y="120"/>
                  </a:lnTo>
                  <a:lnTo>
                    <a:pt x="208" y="114"/>
                  </a:lnTo>
                  <a:lnTo>
                    <a:pt x="199" y="109"/>
                  </a:lnTo>
                  <a:lnTo>
                    <a:pt x="188" y="105"/>
                  </a:lnTo>
                  <a:lnTo>
                    <a:pt x="177" y="125"/>
                  </a:lnTo>
                  <a:lnTo>
                    <a:pt x="169" y="139"/>
                  </a:lnTo>
                  <a:lnTo>
                    <a:pt x="164" y="153"/>
                  </a:lnTo>
                  <a:lnTo>
                    <a:pt x="160" y="154"/>
                  </a:lnTo>
                  <a:lnTo>
                    <a:pt x="148" y="156"/>
                  </a:lnTo>
                  <a:lnTo>
                    <a:pt x="141" y="156"/>
                  </a:lnTo>
                  <a:lnTo>
                    <a:pt x="132" y="156"/>
                  </a:lnTo>
                  <a:lnTo>
                    <a:pt x="123" y="154"/>
                  </a:lnTo>
                  <a:lnTo>
                    <a:pt x="114" y="149"/>
                  </a:lnTo>
                  <a:lnTo>
                    <a:pt x="106" y="144"/>
                  </a:lnTo>
                  <a:lnTo>
                    <a:pt x="102" y="139"/>
                  </a:lnTo>
                  <a:lnTo>
                    <a:pt x="100" y="135"/>
                  </a:lnTo>
                  <a:lnTo>
                    <a:pt x="100" y="131"/>
                  </a:lnTo>
                  <a:lnTo>
                    <a:pt x="101" y="127"/>
                  </a:lnTo>
                  <a:lnTo>
                    <a:pt x="105" y="122"/>
                  </a:lnTo>
                  <a:lnTo>
                    <a:pt x="114" y="115"/>
                  </a:lnTo>
                  <a:lnTo>
                    <a:pt x="160" y="76"/>
                  </a:lnTo>
                  <a:lnTo>
                    <a:pt x="194" y="44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85" name="Freeform 109">
              <a:extLst>
                <a:ext uri="{FF2B5EF4-FFF2-40B4-BE49-F238E27FC236}">
                  <a16:creationId xmlns:a16="http://schemas.microsoft.com/office/drawing/2014/main" id="{0177F6F6-DE40-4385-8734-F777253569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7" y="3414"/>
              <a:ext cx="130" cy="138"/>
            </a:xfrm>
            <a:custGeom>
              <a:avLst/>
              <a:gdLst/>
              <a:ahLst/>
              <a:cxnLst>
                <a:cxn ang="0">
                  <a:pos x="95" y="57"/>
                </a:cxn>
                <a:cxn ang="0">
                  <a:pos x="64" y="202"/>
                </a:cxn>
                <a:cxn ang="0">
                  <a:pos x="167" y="229"/>
                </a:cxn>
                <a:cxn ang="0">
                  <a:pos x="197" y="82"/>
                </a:cxn>
                <a:cxn ang="0">
                  <a:pos x="95" y="57"/>
                </a:cxn>
                <a:cxn ang="0">
                  <a:pos x="62" y="0"/>
                </a:cxn>
                <a:cxn ang="0">
                  <a:pos x="261" y="47"/>
                </a:cxn>
                <a:cxn ang="0">
                  <a:pos x="198" y="275"/>
                </a:cxn>
                <a:cxn ang="0">
                  <a:pos x="0" y="234"/>
                </a:cxn>
                <a:cxn ang="0">
                  <a:pos x="62" y="0"/>
                </a:cxn>
              </a:cxnLst>
              <a:rect l="0" t="0" r="r" b="b"/>
              <a:pathLst>
                <a:path w="261" h="275">
                  <a:moveTo>
                    <a:pt x="95" y="57"/>
                  </a:moveTo>
                  <a:lnTo>
                    <a:pt x="64" y="202"/>
                  </a:lnTo>
                  <a:lnTo>
                    <a:pt x="167" y="229"/>
                  </a:lnTo>
                  <a:lnTo>
                    <a:pt x="197" y="82"/>
                  </a:lnTo>
                  <a:lnTo>
                    <a:pt x="95" y="57"/>
                  </a:lnTo>
                  <a:close/>
                  <a:moveTo>
                    <a:pt x="62" y="0"/>
                  </a:moveTo>
                  <a:lnTo>
                    <a:pt x="261" y="47"/>
                  </a:lnTo>
                  <a:lnTo>
                    <a:pt x="198" y="275"/>
                  </a:lnTo>
                  <a:lnTo>
                    <a:pt x="0" y="234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86" name="Freeform 110">
              <a:extLst>
                <a:ext uri="{FF2B5EF4-FFF2-40B4-BE49-F238E27FC236}">
                  <a16:creationId xmlns:a16="http://schemas.microsoft.com/office/drawing/2014/main" id="{AAD7A1F1-D8D8-414D-9728-C37B3CD2C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3564"/>
              <a:ext cx="54" cy="7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54" y="0"/>
                </a:cxn>
                <a:cxn ang="0">
                  <a:pos x="106" y="125"/>
                </a:cxn>
                <a:cxn ang="0">
                  <a:pos x="51" y="151"/>
                </a:cxn>
                <a:cxn ang="0">
                  <a:pos x="0" y="17"/>
                </a:cxn>
              </a:cxnLst>
              <a:rect l="0" t="0" r="r" b="b"/>
              <a:pathLst>
                <a:path w="106" h="151">
                  <a:moveTo>
                    <a:pt x="0" y="17"/>
                  </a:moveTo>
                  <a:lnTo>
                    <a:pt x="54" y="0"/>
                  </a:lnTo>
                  <a:lnTo>
                    <a:pt x="106" y="125"/>
                  </a:lnTo>
                  <a:lnTo>
                    <a:pt x="51" y="151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87" name="Freeform 111">
              <a:extLst>
                <a:ext uri="{FF2B5EF4-FFF2-40B4-BE49-F238E27FC236}">
                  <a16:creationId xmlns:a16="http://schemas.microsoft.com/office/drawing/2014/main" id="{A2FA16F0-63F2-477C-98A9-E71CBEDA0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3554"/>
              <a:ext cx="153" cy="66"/>
            </a:xfrm>
            <a:custGeom>
              <a:avLst/>
              <a:gdLst/>
              <a:ahLst/>
              <a:cxnLst>
                <a:cxn ang="0">
                  <a:pos x="304" y="39"/>
                </a:cxn>
                <a:cxn ang="0">
                  <a:pos x="183" y="132"/>
                </a:cxn>
                <a:cxn ang="0">
                  <a:pos x="150" y="93"/>
                </a:cxn>
                <a:cxn ang="0">
                  <a:pos x="164" y="79"/>
                </a:cxn>
                <a:cxn ang="0">
                  <a:pos x="169" y="73"/>
                </a:cxn>
                <a:cxn ang="0">
                  <a:pos x="170" y="69"/>
                </a:cxn>
                <a:cxn ang="0">
                  <a:pos x="169" y="66"/>
                </a:cxn>
                <a:cxn ang="0">
                  <a:pos x="168" y="64"/>
                </a:cxn>
                <a:cxn ang="0">
                  <a:pos x="164" y="61"/>
                </a:cxn>
                <a:cxn ang="0">
                  <a:pos x="160" y="59"/>
                </a:cxn>
                <a:cxn ang="0">
                  <a:pos x="154" y="59"/>
                </a:cxn>
                <a:cxn ang="0">
                  <a:pos x="0" y="64"/>
                </a:cxn>
                <a:cxn ang="0">
                  <a:pos x="0" y="4"/>
                </a:cxn>
                <a:cxn ang="0">
                  <a:pos x="59" y="14"/>
                </a:cxn>
                <a:cxn ang="0">
                  <a:pos x="105" y="21"/>
                </a:cxn>
                <a:cxn ang="0">
                  <a:pos x="136" y="25"/>
                </a:cxn>
                <a:cxn ang="0">
                  <a:pos x="155" y="24"/>
                </a:cxn>
                <a:cxn ang="0">
                  <a:pos x="172" y="20"/>
                </a:cxn>
                <a:cxn ang="0">
                  <a:pos x="189" y="17"/>
                </a:cxn>
                <a:cxn ang="0">
                  <a:pos x="189" y="27"/>
                </a:cxn>
                <a:cxn ang="0">
                  <a:pos x="192" y="35"/>
                </a:cxn>
                <a:cxn ang="0">
                  <a:pos x="193" y="42"/>
                </a:cxn>
                <a:cxn ang="0">
                  <a:pos x="197" y="48"/>
                </a:cxn>
                <a:cxn ang="0">
                  <a:pos x="199" y="50"/>
                </a:cxn>
                <a:cxn ang="0">
                  <a:pos x="202" y="51"/>
                </a:cxn>
                <a:cxn ang="0">
                  <a:pos x="207" y="50"/>
                </a:cxn>
                <a:cxn ang="0">
                  <a:pos x="212" y="49"/>
                </a:cxn>
                <a:cxn ang="0">
                  <a:pos x="219" y="43"/>
                </a:cxn>
                <a:cxn ang="0">
                  <a:pos x="227" y="37"/>
                </a:cxn>
                <a:cxn ang="0">
                  <a:pos x="244" y="21"/>
                </a:cxn>
                <a:cxn ang="0">
                  <a:pos x="255" y="10"/>
                </a:cxn>
                <a:cxn ang="0">
                  <a:pos x="263" y="0"/>
                </a:cxn>
                <a:cxn ang="0">
                  <a:pos x="304" y="39"/>
                </a:cxn>
              </a:cxnLst>
              <a:rect l="0" t="0" r="r" b="b"/>
              <a:pathLst>
                <a:path w="304" h="132">
                  <a:moveTo>
                    <a:pt x="304" y="39"/>
                  </a:moveTo>
                  <a:lnTo>
                    <a:pt x="183" y="132"/>
                  </a:lnTo>
                  <a:lnTo>
                    <a:pt x="150" y="93"/>
                  </a:lnTo>
                  <a:lnTo>
                    <a:pt x="164" y="79"/>
                  </a:lnTo>
                  <a:lnTo>
                    <a:pt x="169" y="73"/>
                  </a:lnTo>
                  <a:lnTo>
                    <a:pt x="170" y="69"/>
                  </a:lnTo>
                  <a:lnTo>
                    <a:pt x="169" y="66"/>
                  </a:lnTo>
                  <a:lnTo>
                    <a:pt x="168" y="64"/>
                  </a:lnTo>
                  <a:lnTo>
                    <a:pt x="164" y="61"/>
                  </a:lnTo>
                  <a:lnTo>
                    <a:pt x="160" y="59"/>
                  </a:lnTo>
                  <a:lnTo>
                    <a:pt x="154" y="59"/>
                  </a:lnTo>
                  <a:lnTo>
                    <a:pt x="0" y="64"/>
                  </a:lnTo>
                  <a:lnTo>
                    <a:pt x="0" y="4"/>
                  </a:lnTo>
                  <a:lnTo>
                    <a:pt x="59" y="14"/>
                  </a:lnTo>
                  <a:lnTo>
                    <a:pt x="105" y="21"/>
                  </a:lnTo>
                  <a:lnTo>
                    <a:pt x="136" y="25"/>
                  </a:lnTo>
                  <a:lnTo>
                    <a:pt x="155" y="24"/>
                  </a:lnTo>
                  <a:lnTo>
                    <a:pt x="172" y="20"/>
                  </a:lnTo>
                  <a:lnTo>
                    <a:pt x="189" y="17"/>
                  </a:lnTo>
                  <a:lnTo>
                    <a:pt x="189" y="27"/>
                  </a:lnTo>
                  <a:lnTo>
                    <a:pt x="192" y="35"/>
                  </a:lnTo>
                  <a:lnTo>
                    <a:pt x="193" y="42"/>
                  </a:lnTo>
                  <a:lnTo>
                    <a:pt x="197" y="48"/>
                  </a:lnTo>
                  <a:lnTo>
                    <a:pt x="199" y="50"/>
                  </a:lnTo>
                  <a:lnTo>
                    <a:pt x="202" y="51"/>
                  </a:lnTo>
                  <a:lnTo>
                    <a:pt x="207" y="50"/>
                  </a:lnTo>
                  <a:lnTo>
                    <a:pt x="212" y="49"/>
                  </a:lnTo>
                  <a:lnTo>
                    <a:pt x="219" y="43"/>
                  </a:lnTo>
                  <a:lnTo>
                    <a:pt x="227" y="37"/>
                  </a:lnTo>
                  <a:lnTo>
                    <a:pt x="244" y="21"/>
                  </a:lnTo>
                  <a:lnTo>
                    <a:pt x="255" y="10"/>
                  </a:lnTo>
                  <a:lnTo>
                    <a:pt x="263" y="0"/>
                  </a:lnTo>
                  <a:lnTo>
                    <a:pt x="304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88" name="Freeform 112">
              <a:extLst>
                <a:ext uri="{FF2B5EF4-FFF2-40B4-BE49-F238E27FC236}">
                  <a16:creationId xmlns:a16="http://schemas.microsoft.com/office/drawing/2014/main" id="{29CB1EE8-4CFF-4D6E-9825-C772C3524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" y="2819"/>
              <a:ext cx="1005" cy="776"/>
            </a:xfrm>
            <a:custGeom>
              <a:avLst/>
              <a:gdLst/>
              <a:ahLst/>
              <a:cxnLst>
                <a:cxn ang="0">
                  <a:pos x="0" y="1211"/>
                </a:cxn>
                <a:cxn ang="0">
                  <a:pos x="148" y="1215"/>
                </a:cxn>
                <a:cxn ang="0">
                  <a:pos x="327" y="1447"/>
                </a:cxn>
                <a:cxn ang="0">
                  <a:pos x="489" y="1393"/>
                </a:cxn>
                <a:cxn ang="0">
                  <a:pos x="648" y="1325"/>
                </a:cxn>
                <a:cxn ang="0">
                  <a:pos x="821" y="1236"/>
                </a:cxn>
                <a:cxn ang="0">
                  <a:pos x="1022" y="1121"/>
                </a:cxn>
                <a:cxn ang="0">
                  <a:pos x="1130" y="1050"/>
                </a:cxn>
                <a:cxn ang="0">
                  <a:pos x="1235" y="972"/>
                </a:cxn>
                <a:cxn ang="0">
                  <a:pos x="1335" y="889"/>
                </a:cxn>
                <a:cxn ang="0">
                  <a:pos x="1428" y="803"/>
                </a:cxn>
                <a:cxn ang="0">
                  <a:pos x="1512" y="721"/>
                </a:cxn>
                <a:cxn ang="0">
                  <a:pos x="1649" y="573"/>
                </a:cxn>
                <a:cxn ang="0">
                  <a:pos x="1740" y="465"/>
                </a:cxn>
                <a:cxn ang="0">
                  <a:pos x="1726" y="458"/>
                </a:cxn>
                <a:cxn ang="0">
                  <a:pos x="1395" y="669"/>
                </a:cxn>
                <a:cxn ang="0">
                  <a:pos x="1335" y="469"/>
                </a:cxn>
                <a:cxn ang="0">
                  <a:pos x="1348" y="295"/>
                </a:cxn>
                <a:cxn ang="0">
                  <a:pos x="1349" y="257"/>
                </a:cxn>
                <a:cxn ang="0">
                  <a:pos x="1354" y="251"/>
                </a:cxn>
                <a:cxn ang="0">
                  <a:pos x="1360" y="255"/>
                </a:cxn>
                <a:cxn ang="0">
                  <a:pos x="1365" y="268"/>
                </a:cxn>
                <a:cxn ang="0">
                  <a:pos x="1371" y="353"/>
                </a:cxn>
                <a:cxn ang="0">
                  <a:pos x="1387" y="462"/>
                </a:cxn>
                <a:cxn ang="0">
                  <a:pos x="1406" y="523"/>
                </a:cxn>
                <a:cxn ang="0">
                  <a:pos x="1420" y="548"/>
                </a:cxn>
                <a:cxn ang="0">
                  <a:pos x="1657" y="305"/>
                </a:cxn>
                <a:cxn ang="0">
                  <a:pos x="1812" y="365"/>
                </a:cxn>
                <a:cxn ang="0">
                  <a:pos x="1884" y="252"/>
                </a:cxn>
                <a:cxn ang="0">
                  <a:pos x="1838" y="92"/>
                </a:cxn>
                <a:cxn ang="0">
                  <a:pos x="1759" y="107"/>
                </a:cxn>
                <a:cxn ang="0">
                  <a:pos x="1903" y="73"/>
                </a:cxn>
                <a:cxn ang="0">
                  <a:pos x="2009" y="211"/>
                </a:cxn>
                <a:cxn ang="0">
                  <a:pos x="1878" y="407"/>
                </a:cxn>
                <a:cxn ang="0">
                  <a:pos x="1747" y="582"/>
                </a:cxn>
                <a:cxn ang="0">
                  <a:pos x="1606" y="746"/>
                </a:cxn>
                <a:cxn ang="0">
                  <a:pos x="1447" y="905"/>
                </a:cxn>
                <a:cxn ang="0">
                  <a:pos x="1362" y="981"/>
                </a:cxn>
                <a:cxn ang="0">
                  <a:pos x="1277" y="1052"/>
                </a:cxn>
                <a:cxn ang="0">
                  <a:pos x="1191" y="1115"/>
                </a:cxn>
                <a:cxn ang="0">
                  <a:pos x="1107" y="1171"/>
                </a:cxn>
                <a:cxn ang="0">
                  <a:pos x="1024" y="1223"/>
                </a:cxn>
                <a:cxn ang="0">
                  <a:pos x="860" y="1316"/>
                </a:cxn>
                <a:cxn ang="0">
                  <a:pos x="739" y="1378"/>
                </a:cxn>
                <a:cxn ang="0">
                  <a:pos x="617" y="1434"/>
                </a:cxn>
                <a:cxn ang="0">
                  <a:pos x="461" y="1495"/>
                </a:cxn>
                <a:cxn ang="0">
                  <a:pos x="346" y="1536"/>
                </a:cxn>
                <a:cxn ang="0">
                  <a:pos x="51" y="1218"/>
                </a:cxn>
              </a:cxnLst>
              <a:rect l="0" t="0" r="r" b="b"/>
              <a:pathLst>
                <a:path w="2009" h="1551">
                  <a:moveTo>
                    <a:pt x="24" y="1241"/>
                  </a:moveTo>
                  <a:lnTo>
                    <a:pt x="0" y="1211"/>
                  </a:lnTo>
                  <a:lnTo>
                    <a:pt x="70" y="1109"/>
                  </a:lnTo>
                  <a:lnTo>
                    <a:pt x="148" y="1215"/>
                  </a:lnTo>
                  <a:lnTo>
                    <a:pt x="230" y="1322"/>
                  </a:lnTo>
                  <a:lnTo>
                    <a:pt x="327" y="1447"/>
                  </a:lnTo>
                  <a:lnTo>
                    <a:pt x="410" y="1421"/>
                  </a:lnTo>
                  <a:lnTo>
                    <a:pt x="489" y="1393"/>
                  </a:lnTo>
                  <a:lnTo>
                    <a:pt x="568" y="1361"/>
                  </a:lnTo>
                  <a:lnTo>
                    <a:pt x="648" y="1325"/>
                  </a:lnTo>
                  <a:lnTo>
                    <a:pt x="732" y="1283"/>
                  </a:lnTo>
                  <a:lnTo>
                    <a:pt x="821" y="1236"/>
                  </a:lnTo>
                  <a:lnTo>
                    <a:pt x="916" y="1182"/>
                  </a:lnTo>
                  <a:lnTo>
                    <a:pt x="1022" y="1121"/>
                  </a:lnTo>
                  <a:lnTo>
                    <a:pt x="1076" y="1087"/>
                  </a:lnTo>
                  <a:lnTo>
                    <a:pt x="1130" y="1050"/>
                  </a:lnTo>
                  <a:lnTo>
                    <a:pt x="1183" y="1012"/>
                  </a:lnTo>
                  <a:lnTo>
                    <a:pt x="1235" y="972"/>
                  </a:lnTo>
                  <a:lnTo>
                    <a:pt x="1286" y="930"/>
                  </a:lnTo>
                  <a:lnTo>
                    <a:pt x="1335" y="889"/>
                  </a:lnTo>
                  <a:lnTo>
                    <a:pt x="1382" y="846"/>
                  </a:lnTo>
                  <a:lnTo>
                    <a:pt x="1428" y="803"/>
                  </a:lnTo>
                  <a:lnTo>
                    <a:pt x="1471" y="762"/>
                  </a:lnTo>
                  <a:lnTo>
                    <a:pt x="1512" y="721"/>
                  </a:lnTo>
                  <a:lnTo>
                    <a:pt x="1586" y="643"/>
                  </a:lnTo>
                  <a:lnTo>
                    <a:pt x="1649" y="573"/>
                  </a:lnTo>
                  <a:lnTo>
                    <a:pt x="1699" y="516"/>
                  </a:lnTo>
                  <a:lnTo>
                    <a:pt x="1740" y="465"/>
                  </a:lnTo>
                  <a:lnTo>
                    <a:pt x="1780" y="410"/>
                  </a:lnTo>
                  <a:lnTo>
                    <a:pt x="1726" y="458"/>
                  </a:lnTo>
                  <a:lnTo>
                    <a:pt x="1652" y="405"/>
                  </a:lnTo>
                  <a:lnTo>
                    <a:pt x="1395" y="669"/>
                  </a:lnTo>
                  <a:lnTo>
                    <a:pt x="1322" y="643"/>
                  </a:lnTo>
                  <a:lnTo>
                    <a:pt x="1335" y="469"/>
                  </a:lnTo>
                  <a:lnTo>
                    <a:pt x="1344" y="343"/>
                  </a:lnTo>
                  <a:lnTo>
                    <a:pt x="1348" y="295"/>
                  </a:lnTo>
                  <a:lnTo>
                    <a:pt x="1348" y="268"/>
                  </a:lnTo>
                  <a:lnTo>
                    <a:pt x="1349" y="257"/>
                  </a:lnTo>
                  <a:lnTo>
                    <a:pt x="1352" y="252"/>
                  </a:lnTo>
                  <a:lnTo>
                    <a:pt x="1354" y="251"/>
                  </a:lnTo>
                  <a:lnTo>
                    <a:pt x="1357" y="251"/>
                  </a:lnTo>
                  <a:lnTo>
                    <a:pt x="1360" y="255"/>
                  </a:lnTo>
                  <a:lnTo>
                    <a:pt x="1362" y="262"/>
                  </a:lnTo>
                  <a:lnTo>
                    <a:pt x="1365" y="268"/>
                  </a:lnTo>
                  <a:lnTo>
                    <a:pt x="1366" y="276"/>
                  </a:lnTo>
                  <a:lnTo>
                    <a:pt x="1371" y="353"/>
                  </a:lnTo>
                  <a:lnTo>
                    <a:pt x="1379" y="416"/>
                  </a:lnTo>
                  <a:lnTo>
                    <a:pt x="1387" y="462"/>
                  </a:lnTo>
                  <a:lnTo>
                    <a:pt x="1397" y="498"/>
                  </a:lnTo>
                  <a:lnTo>
                    <a:pt x="1406" y="523"/>
                  </a:lnTo>
                  <a:lnTo>
                    <a:pt x="1413" y="539"/>
                  </a:lnTo>
                  <a:lnTo>
                    <a:pt x="1420" y="548"/>
                  </a:lnTo>
                  <a:lnTo>
                    <a:pt x="1421" y="550"/>
                  </a:lnTo>
                  <a:lnTo>
                    <a:pt x="1657" y="305"/>
                  </a:lnTo>
                  <a:lnTo>
                    <a:pt x="1781" y="407"/>
                  </a:lnTo>
                  <a:lnTo>
                    <a:pt x="1812" y="365"/>
                  </a:lnTo>
                  <a:lnTo>
                    <a:pt x="1839" y="325"/>
                  </a:lnTo>
                  <a:lnTo>
                    <a:pt x="1884" y="252"/>
                  </a:lnTo>
                  <a:lnTo>
                    <a:pt x="1927" y="181"/>
                  </a:lnTo>
                  <a:lnTo>
                    <a:pt x="1838" y="92"/>
                  </a:lnTo>
                  <a:lnTo>
                    <a:pt x="1778" y="140"/>
                  </a:lnTo>
                  <a:lnTo>
                    <a:pt x="1759" y="107"/>
                  </a:lnTo>
                  <a:lnTo>
                    <a:pt x="1844" y="0"/>
                  </a:lnTo>
                  <a:lnTo>
                    <a:pt x="1903" y="73"/>
                  </a:lnTo>
                  <a:lnTo>
                    <a:pt x="1957" y="141"/>
                  </a:lnTo>
                  <a:lnTo>
                    <a:pt x="2009" y="211"/>
                  </a:lnTo>
                  <a:lnTo>
                    <a:pt x="1943" y="312"/>
                  </a:lnTo>
                  <a:lnTo>
                    <a:pt x="1878" y="407"/>
                  </a:lnTo>
                  <a:lnTo>
                    <a:pt x="1814" y="497"/>
                  </a:lnTo>
                  <a:lnTo>
                    <a:pt x="1747" y="582"/>
                  </a:lnTo>
                  <a:lnTo>
                    <a:pt x="1678" y="664"/>
                  </a:lnTo>
                  <a:lnTo>
                    <a:pt x="1606" y="746"/>
                  </a:lnTo>
                  <a:lnTo>
                    <a:pt x="1530" y="824"/>
                  </a:lnTo>
                  <a:lnTo>
                    <a:pt x="1447" y="905"/>
                  </a:lnTo>
                  <a:lnTo>
                    <a:pt x="1405" y="944"/>
                  </a:lnTo>
                  <a:lnTo>
                    <a:pt x="1362" y="981"/>
                  </a:lnTo>
                  <a:lnTo>
                    <a:pt x="1319" y="1018"/>
                  </a:lnTo>
                  <a:lnTo>
                    <a:pt x="1277" y="1052"/>
                  </a:lnTo>
                  <a:lnTo>
                    <a:pt x="1233" y="1083"/>
                  </a:lnTo>
                  <a:lnTo>
                    <a:pt x="1191" y="1115"/>
                  </a:lnTo>
                  <a:lnTo>
                    <a:pt x="1150" y="1143"/>
                  </a:lnTo>
                  <a:lnTo>
                    <a:pt x="1107" y="1171"/>
                  </a:lnTo>
                  <a:lnTo>
                    <a:pt x="1065" y="1197"/>
                  </a:lnTo>
                  <a:lnTo>
                    <a:pt x="1024" y="1223"/>
                  </a:lnTo>
                  <a:lnTo>
                    <a:pt x="941" y="1271"/>
                  </a:lnTo>
                  <a:lnTo>
                    <a:pt x="860" y="1316"/>
                  </a:lnTo>
                  <a:lnTo>
                    <a:pt x="780" y="1358"/>
                  </a:lnTo>
                  <a:lnTo>
                    <a:pt x="739" y="1378"/>
                  </a:lnTo>
                  <a:lnTo>
                    <a:pt x="699" y="1398"/>
                  </a:lnTo>
                  <a:lnTo>
                    <a:pt x="617" y="1434"/>
                  </a:lnTo>
                  <a:lnTo>
                    <a:pt x="535" y="1467"/>
                  </a:lnTo>
                  <a:lnTo>
                    <a:pt x="461" y="1495"/>
                  </a:lnTo>
                  <a:lnTo>
                    <a:pt x="397" y="1519"/>
                  </a:lnTo>
                  <a:lnTo>
                    <a:pt x="346" y="1536"/>
                  </a:lnTo>
                  <a:lnTo>
                    <a:pt x="300" y="1551"/>
                  </a:lnTo>
                  <a:lnTo>
                    <a:pt x="51" y="1218"/>
                  </a:lnTo>
                  <a:lnTo>
                    <a:pt x="24" y="12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89" name="Title 1">
            <a:extLst>
              <a:ext uri="{FF2B5EF4-FFF2-40B4-BE49-F238E27FC236}">
                <a16:creationId xmlns:a16="http://schemas.microsoft.com/office/drawing/2014/main" id="{F1BA723B-47FA-4969-A6E3-6A6C8E76F37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8000" y="1133476"/>
            <a:ext cx="11176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70000"/>
              </a:lnSpc>
              <a:defRPr/>
            </a:pPr>
            <a:endParaRPr lang="en-GB" sz="3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90" name="Text Box 12">
            <a:extLst>
              <a:ext uri="{FF2B5EF4-FFF2-40B4-BE49-F238E27FC236}">
                <a16:creationId xmlns:a16="http://schemas.microsoft.com/office/drawing/2014/main" id="{A1A10310-FEDE-4D00-81C2-97AA787F1A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59000" y="6411913"/>
            <a:ext cx="81618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400" dirty="0">
                <a:solidFill>
                  <a:srgbClr val="000099"/>
                </a:solidFill>
              </a:rPr>
              <a:t>Revisão nº 11/2 – Setembro de 2008</a:t>
            </a:r>
          </a:p>
        </p:txBody>
      </p:sp>
    </p:spTree>
    <p:extLst>
      <p:ext uri="{BB962C8B-B14F-4D97-AF65-F5344CB8AC3E}">
        <p14:creationId xmlns:p14="http://schemas.microsoft.com/office/powerpoint/2010/main" val="335043216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CEF7019-9AE9-4481-A0CA-88912A120F03}"/>
              </a:ext>
            </a:extLst>
          </p:cNvPr>
          <p:cNvCxnSpPr/>
          <p:nvPr userDrawn="1"/>
        </p:nvCxnSpPr>
        <p:spPr>
          <a:xfrm>
            <a:off x="588433" y="1231900"/>
            <a:ext cx="11049000" cy="1588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6">
            <a:extLst>
              <a:ext uri="{FF2B5EF4-FFF2-40B4-BE49-F238E27FC236}">
                <a16:creationId xmlns:a16="http://schemas.microsoft.com/office/drawing/2014/main" id="{F005C072-12C6-47E4-969E-7F5B28013E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8384" y="6467476"/>
            <a:ext cx="1828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 err="1">
                <a:solidFill>
                  <a:srgbClr val="000099"/>
                </a:solidFill>
                <a:cs typeface="Arial" charset="0"/>
              </a:rPr>
              <a:t>Módulo</a:t>
            </a:r>
            <a:r>
              <a:rPr lang="en-US" sz="1200" dirty="0">
                <a:solidFill>
                  <a:srgbClr val="000099"/>
                </a:solidFill>
                <a:cs typeface="Arial" charset="0"/>
              </a:rPr>
              <a:t> N</a:t>
            </a:r>
            <a:r>
              <a:rPr lang="en-US" sz="1200" dirty="0">
                <a:solidFill>
                  <a:srgbClr val="000099"/>
                </a:solidFill>
              </a:rPr>
              <a:t>° 3</a:t>
            </a:r>
            <a:r>
              <a:rPr lang="en-US" sz="1200" dirty="0">
                <a:solidFill>
                  <a:srgbClr val="000099"/>
                </a:solidFill>
                <a:cs typeface="Arial" charset="0"/>
              </a:rPr>
              <a:t> 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51D4E494-BAAD-416A-9841-0BE0B5D672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86067" y="6437314"/>
            <a:ext cx="711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C087473-C519-4D66-ACC3-A21200374C08}" type="slidenum">
              <a:rPr lang="en-US" altLang="pt-BR" sz="1600">
                <a:solidFill>
                  <a:srgbClr val="000099"/>
                </a:solidFill>
              </a:rPr>
              <a:pPr eaLnBrk="1" hangingPunct="1">
                <a:spcBef>
                  <a:spcPct val="50000"/>
                </a:spcBef>
              </a:pPr>
              <a:t>‹nº›</a:t>
            </a:fld>
            <a:endParaRPr lang="en-US" altLang="pt-BR" sz="1600">
              <a:solidFill>
                <a:srgbClr val="000099"/>
              </a:solidFill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EA839268-939D-48FF-A0C3-3BD976E145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59000" y="6411913"/>
            <a:ext cx="81618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400" dirty="0">
                <a:solidFill>
                  <a:srgbClr val="000099"/>
                </a:solidFill>
              </a:rPr>
              <a:t>Curso de Sistemas de Gerenciamento da Segurança Operacional (SGSO)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4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32246"/>
            <a:ext cx="10972800" cy="5000660"/>
          </a:xfrm>
        </p:spPr>
        <p:txBody>
          <a:bodyPr/>
          <a:lstStyle>
            <a:lvl1pPr>
              <a:buClr>
                <a:srgbClr val="C00000"/>
              </a:buClr>
              <a:buFont typeface="Wingdings" pitchFamily="2" charset="2"/>
              <a:buChar char="Ø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945518"/>
      </p:ext>
    </p:extLst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>
            <a:extLst>
              <a:ext uri="{FF2B5EF4-FFF2-40B4-BE49-F238E27FC236}">
                <a16:creationId xmlns:a16="http://schemas.microsoft.com/office/drawing/2014/main" id="{AE77586C-5F50-4C6F-8DC8-D09C41EEB56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979085" y="897731"/>
            <a:ext cx="8233833" cy="5062538"/>
            <a:chOff x="968" y="536"/>
            <a:chExt cx="3890" cy="3189"/>
          </a:xfrm>
          <a:solidFill>
            <a:srgbClr val="CDCDCD"/>
          </a:solidFill>
        </p:grpSpPr>
        <p:sp>
          <p:nvSpPr>
            <p:cNvPr id="5" name="Freeform 27">
              <a:extLst>
                <a:ext uri="{FF2B5EF4-FFF2-40B4-BE49-F238E27FC236}">
                  <a16:creationId xmlns:a16="http://schemas.microsoft.com/office/drawing/2014/main" id="{658D1FE8-33E0-4DB3-B482-8C210A246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1379"/>
              <a:ext cx="222" cy="128"/>
            </a:xfrm>
            <a:custGeom>
              <a:avLst/>
              <a:gdLst/>
              <a:ahLst/>
              <a:cxnLst>
                <a:cxn ang="0">
                  <a:pos x="444" y="194"/>
                </a:cxn>
                <a:cxn ang="0">
                  <a:pos x="28" y="0"/>
                </a:cxn>
                <a:cxn ang="0">
                  <a:pos x="0" y="61"/>
                </a:cxn>
                <a:cxn ang="0">
                  <a:pos x="416" y="255"/>
                </a:cxn>
                <a:cxn ang="0">
                  <a:pos x="444" y="194"/>
                </a:cxn>
              </a:cxnLst>
              <a:rect l="0" t="0" r="r" b="b"/>
              <a:pathLst>
                <a:path w="444" h="255">
                  <a:moveTo>
                    <a:pt x="444" y="194"/>
                  </a:moveTo>
                  <a:lnTo>
                    <a:pt x="28" y="0"/>
                  </a:lnTo>
                  <a:lnTo>
                    <a:pt x="0" y="61"/>
                  </a:lnTo>
                  <a:lnTo>
                    <a:pt x="416" y="255"/>
                  </a:lnTo>
                  <a:lnTo>
                    <a:pt x="444" y="1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6" name="Freeform 28">
              <a:extLst>
                <a:ext uri="{FF2B5EF4-FFF2-40B4-BE49-F238E27FC236}">
                  <a16:creationId xmlns:a16="http://schemas.microsoft.com/office/drawing/2014/main" id="{B0517D11-C12F-4B4E-87EF-8796EBC96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1155"/>
              <a:ext cx="237" cy="237"/>
            </a:xfrm>
            <a:custGeom>
              <a:avLst/>
              <a:gdLst/>
              <a:ahLst/>
              <a:cxnLst>
                <a:cxn ang="0">
                  <a:pos x="244" y="0"/>
                </a:cxn>
                <a:cxn ang="0">
                  <a:pos x="189" y="4"/>
                </a:cxn>
                <a:cxn ang="0">
                  <a:pos x="157" y="14"/>
                </a:cxn>
                <a:cxn ang="0">
                  <a:pos x="117" y="33"/>
                </a:cxn>
                <a:cxn ang="0">
                  <a:pos x="85" y="56"/>
                </a:cxn>
                <a:cxn ang="0">
                  <a:pos x="59" y="81"/>
                </a:cxn>
                <a:cxn ang="0">
                  <a:pos x="41" y="105"/>
                </a:cxn>
                <a:cxn ang="0">
                  <a:pos x="19" y="146"/>
                </a:cxn>
                <a:cxn ang="0">
                  <a:pos x="5" y="191"/>
                </a:cxn>
                <a:cxn ang="0">
                  <a:pos x="0" y="235"/>
                </a:cxn>
                <a:cxn ang="0">
                  <a:pos x="4" y="281"/>
                </a:cxn>
                <a:cxn ang="0">
                  <a:pos x="17" y="323"/>
                </a:cxn>
                <a:cxn ang="0">
                  <a:pos x="38" y="365"/>
                </a:cxn>
                <a:cxn ang="0">
                  <a:pos x="68" y="401"/>
                </a:cxn>
                <a:cxn ang="0">
                  <a:pos x="105" y="433"/>
                </a:cxn>
                <a:cxn ang="0">
                  <a:pos x="147" y="456"/>
                </a:cxn>
                <a:cxn ang="0">
                  <a:pos x="191" y="469"/>
                </a:cxn>
                <a:cxn ang="0">
                  <a:pos x="237" y="474"/>
                </a:cxn>
                <a:cxn ang="0">
                  <a:pos x="283" y="470"/>
                </a:cxn>
                <a:cxn ang="0">
                  <a:pos x="327" y="457"/>
                </a:cxn>
                <a:cxn ang="0">
                  <a:pos x="368" y="437"/>
                </a:cxn>
                <a:cxn ang="0">
                  <a:pos x="404" y="408"/>
                </a:cxn>
                <a:cxn ang="0">
                  <a:pos x="436" y="371"/>
                </a:cxn>
                <a:cxn ang="0">
                  <a:pos x="462" y="322"/>
                </a:cxn>
                <a:cxn ang="0">
                  <a:pos x="473" y="279"/>
                </a:cxn>
                <a:cxn ang="0">
                  <a:pos x="476" y="248"/>
                </a:cxn>
                <a:cxn ang="0">
                  <a:pos x="476" y="216"/>
                </a:cxn>
                <a:cxn ang="0">
                  <a:pos x="469" y="182"/>
                </a:cxn>
                <a:cxn ang="0">
                  <a:pos x="458" y="147"/>
                </a:cxn>
                <a:cxn ang="0">
                  <a:pos x="404" y="198"/>
                </a:cxn>
                <a:cxn ang="0">
                  <a:pos x="411" y="234"/>
                </a:cxn>
                <a:cxn ang="0">
                  <a:pos x="410" y="270"/>
                </a:cxn>
                <a:cxn ang="0">
                  <a:pos x="401" y="305"/>
                </a:cxn>
                <a:cxn ang="0">
                  <a:pos x="385" y="336"/>
                </a:cxn>
                <a:cxn ang="0">
                  <a:pos x="363" y="362"/>
                </a:cxn>
                <a:cxn ang="0">
                  <a:pos x="337" y="382"/>
                </a:cxn>
                <a:cxn ang="0">
                  <a:pos x="308" y="397"/>
                </a:cxn>
                <a:cxn ang="0">
                  <a:pos x="275" y="406"/>
                </a:cxn>
                <a:cxn ang="0">
                  <a:pos x="242" y="409"/>
                </a:cxn>
                <a:cxn ang="0">
                  <a:pos x="208" y="405"/>
                </a:cxn>
                <a:cxn ang="0">
                  <a:pos x="175" y="395"/>
                </a:cxn>
                <a:cxn ang="0">
                  <a:pos x="143" y="378"/>
                </a:cxn>
                <a:cxn ang="0">
                  <a:pos x="115" y="355"/>
                </a:cxn>
                <a:cxn ang="0">
                  <a:pos x="94" y="329"/>
                </a:cxn>
                <a:cxn ang="0">
                  <a:pos x="77" y="298"/>
                </a:cxn>
                <a:cxn ang="0">
                  <a:pos x="68" y="267"/>
                </a:cxn>
                <a:cxn ang="0">
                  <a:pos x="63" y="234"/>
                </a:cxn>
                <a:cxn ang="0">
                  <a:pos x="67" y="202"/>
                </a:cxn>
                <a:cxn ang="0">
                  <a:pos x="76" y="169"/>
                </a:cxn>
                <a:cxn ang="0">
                  <a:pos x="93" y="138"/>
                </a:cxn>
                <a:cxn ang="0">
                  <a:pos x="109" y="117"/>
                </a:cxn>
                <a:cxn ang="0">
                  <a:pos x="145" y="90"/>
                </a:cxn>
                <a:cxn ang="0">
                  <a:pos x="181" y="75"/>
                </a:cxn>
                <a:cxn ang="0">
                  <a:pos x="217" y="67"/>
                </a:cxn>
              </a:cxnLst>
              <a:rect l="0" t="0" r="r" b="b"/>
              <a:pathLst>
                <a:path w="476" h="474">
                  <a:moveTo>
                    <a:pt x="263" y="1"/>
                  </a:moveTo>
                  <a:lnTo>
                    <a:pt x="244" y="0"/>
                  </a:lnTo>
                  <a:lnTo>
                    <a:pt x="219" y="0"/>
                  </a:lnTo>
                  <a:lnTo>
                    <a:pt x="189" y="4"/>
                  </a:lnTo>
                  <a:lnTo>
                    <a:pt x="174" y="8"/>
                  </a:lnTo>
                  <a:lnTo>
                    <a:pt x="157" y="14"/>
                  </a:lnTo>
                  <a:lnTo>
                    <a:pt x="135" y="23"/>
                  </a:lnTo>
                  <a:lnTo>
                    <a:pt x="117" y="33"/>
                  </a:lnTo>
                  <a:lnTo>
                    <a:pt x="99" y="44"/>
                  </a:lnTo>
                  <a:lnTo>
                    <a:pt x="85" y="56"/>
                  </a:lnTo>
                  <a:lnTo>
                    <a:pt x="71" y="69"/>
                  </a:lnTo>
                  <a:lnTo>
                    <a:pt x="59" y="81"/>
                  </a:lnTo>
                  <a:lnTo>
                    <a:pt x="49" y="94"/>
                  </a:lnTo>
                  <a:lnTo>
                    <a:pt x="41" y="105"/>
                  </a:lnTo>
                  <a:lnTo>
                    <a:pt x="29" y="126"/>
                  </a:lnTo>
                  <a:lnTo>
                    <a:pt x="19" y="146"/>
                  </a:lnTo>
                  <a:lnTo>
                    <a:pt x="10" y="168"/>
                  </a:lnTo>
                  <a:lnTo>
                    <a:pt x="5" y="191"/>
                  </a:lnTo>
                  <a:lnTo>
                    <a:pt x="1" y="213"/>
                  </a:lnTo>
                  <a:lnTo>
                    <a:pt x="0" y="235"/>
                  </a:lnTo>
                  <a:lnTo>
                    <a:pt x="1" y="258"/>
                  </a:lnTo>
                  <a:lnTo>
                    <a:pt x="4" y="281"/>
                  </a:lnTo>
                  <a:lnTo>
                    <a:pt x="10" y="303"/>
                  </a:lnTo>
                  <a:lnTo>
                    <a:pt x="17" y="323"/>
                  </a:lnTo>
                  <a:lnTo>
                    <a:pt x="26" y="345"/>
                  </a:lnTo>
                  <a:lnTo>
                    <a:pt x="38" y="365"/>
                  </a:lnTo>
                  <a:lnTo>
                    <a:pt x="51" y="384"/>
                  </a:lnTo>
                  <a:lnTo>
                    <a:pt x="68" y="401"/>
                  </a:lnTo>
                  <a:lnTo>
                    <a:pt x="85" y="418"/>
                  </a:lnTo>
                  <a:lnTo>
                    <a:pt x="105" y="433"/>
                  </a:lnTo>
                  <a:lnTo>
                    <a:pt x="125" y="445"/>
                  </a:lnTo>
                  <a:lnTo>
                    <a:pt x="147" y="456"/>
                  </a:lnTo>
                  <a:lnTo>
                    <a:pt x="169" y="463"/>
                  </a:lnTo>
                  <a:lnTo>
                    <a:pt x="191" y="469"/>
                  </a:lnTo>
                  <a:lnTo>
                    <a:pt x="214" y="472"/>
                  </a:lnTo>
                  <a:lnTo>
                    <a:pt x="237" y="474"/>
                  </a:lnTo>
                  <a:lnTo>
                    <a:pt x="261" y="473"/>
                  </a:lnTo>
                  <a:lnTo>
                    <a:pt x="283" y="470"/>
                  </a:lnTo>
                  <a:lnTo>
                    <a:pt x="305" y="464"/>
                  </a:lnTo>
                  <a:lnTo>
                    <a:pt x="327" y="457"/>
                  </a:lnTo>
                  <a:lnTo>
                    <a:pt x="348" y="448"/>
                  </a:lnTo>
                  <a:lnTo>
                    <a:pt x="368" y="437"/>
                  </a:lnTo>
                  <a:lnTo>
                    <a:pt x="387" y="424"/>
                  </a:lnTo>
                  <a:lnTo>
                    <a:pt x="404" y="408"/>
                  </a:lnTo>
                  <a:lnTo>
                    <a:pt x="420" y="391"/>
                  </a:lnTo>
                  <a:lnTo>
                    <a:pt x="436" y="371"/>
                  </a:lnTo>
                  <a:lnTo>
                    <a:pt x="449" y="348"/>
                  </a:lnTo>
                  <a:lnTo>
                    <a:pt x="462" y="322"/>
                  </a:lnTo>
                  <a:lnTo>
                    <a:pt x="469" y="294"/>
                  </a:lnTo>
                  <a:lnTo>
                    <a:pt x="473" y="279"/>
                  </a:lnTo>
                  <a:lnTo>
                    <a:pt x="476" y="264"/>
                  </a:lnTo>
                  <a:lnTo>
                    <a:pt x="476" y="248"/>
                  </a:lnTo>
                  <a:lnTo>
                    <a:pt x="476" y="232"/>
                  </a:lnTo>
                  <a:lnTo>
                    <a:pt x="476" y="216"/>
                  </a:lnTo>
                  <a:lnTo>
                    <a:pt x="473" y="198"/>
                  </a:lnTo>
                  <a:lnTo>
                    <a:pt x="469" y="182"/>
                  </a:lnTo>
                  <a:lnTo>
                    <a:pt x="465" y="165"/>
                  </a:lnTo>
                  <a:lnTo>
                    <a:pt x="458" y="147"/>
                  </a:lnTo>
                  <a:lnTo>
                    <a:pt x="451" y="130"/>
                  </a:lnTo>
                  <a:lnTo>
                    <a:pt x="404" y="198"/>
                  </a:lnTo>
                  <a:lnTo>
                    <a:pt x="407" y="216"/>
                  </a:lnTo>
                  <a:lnTo>
                    <a:pt x="411" y="234"/>
                  </a:lnTo>
                  <a:lnTo>
                    <a:pt x="412" y="253"/>
                  </a:lnTo>
                  <a:lnTo>
                    <a:pt x="410" y="270"/>
                  </a:lnTo>
                  <a:lnTo>
                    <a:pt x="406" y="287"/>
                  </a:lnTo>
                  <a:lnTo>
                    <a:pt x="401" y="305"/>
                  </a:lnTo>
                  <a:lnTo>
                    <a:pt x="393" y="321"/>
                  </a:lnTo>
                  <a:lnTo>
                    <a:pt x="385" y="336"/>
                  </a:lnTo>
                  <a:lnTo>
                    <a:pt x="375" y="349"/>
                  </a:lnTo>
                  <a:lnTo>
                    <a:pt x="363" y="362"/>
                  </a:lnTo>
                  <a:lnTo>
                    <a:pt x="351" y="373"/>
                  </a:lnTo>
                  <a:lnTo>
                    <a:pt x="337" y="382"/>
                  </a:lnTo>
                  <a:lnTo>
                    <a:pt x="323" y="391"/>
                  </a:lnTo>
                  <a:lnTo>
                    <a:pt x="308" y="397"/>
                  </a:lnTo>
                  <a:lnTo>
                    <a:pt x="291" y="403"/>
                  </a:lnTo>
                  <a:lnTo>
                    <a:pt x="275" y="406"/>
                  </a:lnTo>
                  <a:lnTo>
                    <a:pt x="259" y="408"/>
                  </a:lnTo>
                  <a:lnTo>
                    <a:pt x="242" y="409"/>
                  </a:lnTo>
                  <a:lnTo>
                    <a:pt x="225" y="407"/>
                  </a:lnTo>
                  <a:lnTo>
                    <a:pt x="208" y="405"/>
                  </a:lnTo>
                  <a:lnTo>
                    <a:pt x="191" y="400"/>
                  </a:lnTo>
                  <a:lnTo>
                    <a:pt x="175" y="395"/>
                  </a:lnTo>
                  <a:lnTo>
                    <a:pt x="158" y="387"/>
                  </a:lnTo>
                  <a:lnTo>
                    <a:pt x="143" y="378"/>
                  </a:lnTo>
                  <a:lnTo>
                    <a:pt x="128" y="367"/>
                  </a:lnTo>
                  <a:lnTo>
                    <a:pt x="115" y="355"/>
                  </a:lnTo>
                  <a:lnTo>
                    <a:pt x="104" y="342"/>
                  </a:lnTo>
                  <a:lnTo>
                    <a:pt x="94" y="329"/>
                  </a:lnTo>
                  <a:lnTo>
                    <a:pt x="85" y="313"/>
                  </a:lnTo>
                  <a:lnTo>
                    <a:pt x="77" y="298"/>
                  </a:lnTo>
                  <a:lnTo>
                    <a:pt x="71" y="283"/>
                  </a:lnTo>
                  <a:lnTo>
                    <a:pt x="68" y="267"/>
                  </a:lnTo>
                  <a:lnTo>
                    <a:pt x="64" y="251"/>
                  </a:lnTo>
                  <a:lnTo>
                    <a:pt x="63" y="234"/>
                  </a:lnTo>
                  <a:lnTo>
                    <a:pt x="64" y="218"/>
                  </a:lnTo>
                  <a:lnTo>
                    <a:pt x="67" y="202"/>
                  </a:lnTo>
                  <a:lnTo>
                    <a:pt x="71" y="184"/>
                  </a:lnTo>
                  <a:lnTo>
                    <a:pt x="76" y="169"/>
                  </a:lnTo>
                  <a:lnTo>
                    <a:pt x="83" y="153"/>
                  </a:lnTo>
                  <a:lnTo>
                    <a:pt x="93" y="138"/>
                  </a:lnTo>
                  <a:lnTo>
                    <a:pt x="100" y="127"/>
                  </a:lnTo>
                  <a:lnTo>
                    <a:pt x="109" y="117"/>
                  </a:lnTo>
                  <a:lnTo>
                    <a:pt x="127" y="101"/>
                  </a:lnTo>
                  <a:lnTo>
                    <a:pt x="145" y="90"/>
                  </a:lnTo>
                  <a:lnTo>
                    <a:pt x="163" y="80"/>
                  </a:lnTo>
                  <a:lnTo>
                    <a:pt x="181" y="75"/>
                  </a:lnTo>
                  <a:lnTo>
                    <a:pt x="196" y="70"/>
                  </a:lnTo>
                  <a:lnTo>
                    <a:pt x="217" y="67"/>
                  </a:lnTo>
                  <a:lnTo>
                    <a:pt x="26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AE5758A5-F8BF-4DF0-87FF-892147270C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5" y="998"/>
              <a:ext cx="244" cy="245"/>
            </a:xfrm>
            <a:custGeom>
              <a:avLst/>
              <a:gdLst/>
              <a:ahLst/>
              <a:cxnLst>
                <a:cxn ang="0">
                  <a:pos x="490" y="201"/>
                </a:cxn>
                <a:cxn ang="0">
                  <a:pos x="42" y="0"/>
                </a:cxn>
                <a:cxn ang="0">
                  <a:pos x="0" y="42"/>
                </a:cxn>
                <a:cxn ang="0">
                  <a:pos x="202" y="491"/>
                </a:cxn>
                <a:cxn ang="0">
                  <a:pos x="252" y="441"/>
                </a:cxn>
                <a:cxn ang="0">
                  <a:pos x="192" y="308"/>
                </a:cxn>
                <a:cxn ang="0">
                  <a:pos x="308" y="192"/>
                </a:cxn>
                <a:cxn ang="0">
                  <a:pos x="440" y="252"/>
                </a:cxn>
                <a:cxn ang="0">
                  <a:pos x="490" y="201"/>
                </a:cxn>
                <a:cxn ang="0">
                  <a:pos x="165" y="249"/>
                </a:cxn>
                <a:cxn ang="0">
                  <a:pos x="83" y="83"/>
                </a:cxn>
                <a:cxn ang="0">
                  <a:pos x="84" y="81"/>
                </a:cxn>
                <a:cxn ang="0">
                  <a:pos x="249" y="165"/>
                </a:cxn>
                <a:cxn ang="0">
                  <a:pos x="165" y="249"/>
                </a:cxn>
              </a:cxnLst>
              <a:rect l="0" t="0" r="r" b="b"/>
              <a:pathLst>
                <a:path w="490" h="491">
                  <a:moveTo>
                    <a:pt x="490" y="201"/>
                  </a:moveTo>
                  <a:lnTo>
                    <a:pt x="42" y="0"/>
                  </a:lnTo>
                  <a:lnTo>
                    <a:pt x="0" y="42"/>
                  </a:lnTo>
                  <a:lnTo>
                    <a:pt x="202" y="491"/>
                  </a:lnTo>
                  <a:lnTo>
                    <a:pt x="252" y="441"/>
                  </a:lnTo>
                  <a:lnTo>
                    <a:pt x="192" y="308"/>
                  </a:lnTo>
                  <a:lnTo>
                    <a:pt x="308" y="192"/>
                  </a:lnTo>
                  <a:lnTo>
                    <a:pt x="440" y="252"/>
                  </a:lnTo>
                  <a:lnTo>
                    <a:pt x="490" y="201"/>
                  </a:lnTo>
                  <a:close/>
                  <a:moveTo>
                    <a:pt x="165" y="249"/>
                  </a:moveTo>
                  <a:lnTo>
                    <a:pt x="83" y="83"/>
                  </a:lnTo>
                  <a:lnTo>
                    <a:pt x="84" y="81"/>
                  </a:lnTo>
                  <a:lnTo>
                    <a:pt x="249" y="165"/>
                  </a:lnTo>
                  <a:lnTo>
                    <a:pt x="165" y="2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7EC19FED-F7CE-4708-B8C8-EF3D695992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5" y="806"/>
              <a:ext cx="238" cy="239"/>
            </a:xfrm>
            <a:custGeom>
              <a:avLst/>
              <a:gdLst/>
              <a:ahLst/>
              <a:cxnLst>
                <a:cxn ang="0">
                  <a:pos x="398" y="61"/>
                </a:cxn>
                <a:cxn ang="0">
                  <a:pos x="339" y="22"/>
                </a:cxn>
                <a:cxn ang="0">
                  <a:pos x="274" y="2"/>
                </a:cxn>
                <a:cxn ang="0">
                  <a:pos x="204" y="2"/>
                </a:cxn>
                <a:cxn ang="0">
                  <a:pos x="137" y="23"/>
                </a:cxn>
                <a:cxn ang="0">
                  <a:pos x="75" y="65"/>
                </a:cxn>
                <a:cxn ang="0">
                  <a:pos x="30" y="123"/>
                </a:cxn>
                <a:cxn ang="0">
                  <a:pos x="5" y="187"/>
                </a:cxn>
                <a:cxn ang="0">
                  <a:pos x="0" y="255"/>
                </a:cxn>
                <a:cxn ang="0">
                  <a:pos x="14" y="321"/>
                </a:cxn>
                <a:cxn ang="0">
                  <a:pos x="47" y="382"/>
                </a:cxn>
                <a:cxn ang="0">
                  <a:pos x="97" y="431"/>
                </a:cxn>
                <a:cxn ang="0">
                  <a:pos x="158" y="462"/>
                </a:cxn>
                <a:cxn ang="0">
                  <a:pos x="225" y="476"/>
                </a:cxn>
                <a:cxn ang="0">
                  <a:pos x="294" y="470"/>
                </a:cxn>
                <a:cxn ang="0">
                  <a:pos x="361" y="443"/>
                </a:cxn>
                <a:cxn ang="0">
                  <a:pos x="418" y="395"/>
                </a:cxn>
                <a:cxn ang="0">
                  <a:pos x="456" y="335"/>
                </a:cxn>
                <a:cxn ang="0">
                  <a:pos x="475" y="269"/>
                </a:cxn>
                <a:cxn ang="0">
                  <a:pos x="473" y="201"/>
                </a:cxn>
                <a:cxn ang="0">
                  <a:pos x="454" y="136"/>
                </a:cxn>
                <a:cxn ang="0">
                  <a:pos x="377" y="137"/>
                </a:cxn>
                <a:cxn ang="0">
                  <a:pos x="398" y="175"/>
                </a:cxn>
                <a:cxn ang="0">
                  <a:pos x="411" y="220"/>
                </a:cxn>
                <a:cxn ang="0">
                  <a:pos x="411" y="270"/>
                </a:cxn>
                <a:cxn ang="0">
                  <a:pos x="395" y="320"/>
                </a:cxn>
                <a:cxn ang="0">
                  <a:pos x="361" y="366"/>
                </a:cxn>
                <a:cxn ang="0">
                  <a:pos x="309" y="400"/>
                </a:cxn>
                <a:cxn ang="0">
                  <a:pos x="255" y="415"/>
                </a:cxn>
                <a:cxn ang="0">
                  <a:pos x="204" y="410"/>
                </a:cxn>
                <a:cxn ang="0">
                  <a:pos x="159" y="392"/>
                </a:cxn>
                <a:cxn ang="0">
                  <a:pos x="121" y="364"/>
                </a:cxn>
                <a:cxn ang="0">
                  <a:pos x="94" y="330"/>
                </a:cxn>
                <a:cxn ang="0">
                  <a:pos x="74" y="290"/>
                </a:cxn>
                <a:cxn ang="0">
                  <a:pos x="64" y="241"/>
                </a:cxn>
                <a:cxn ang="0">
                  <a:pos x="69" y="191"/>
                </a:cxn>
                <a:cxn ang="0">
                  <a:pos x="89" y="142"/>
                </a:cxn>
                <a:cxn ang="0">
                  <a:pos x="133" y="98"/>
                </a:cxn>
                <a:cxn ang="0">
                  <a:pos x="184" y="70"/>
                </a:cxn>
                <a:cxn ang="0">
                  <a:pos x="237" y="63"/>
                </a:cxn>
                <a:cxn ang="0">
                  <a:pos x="287" y="72"/>
                </a:cxn>
                <a:cxn ang="0">
                  <a:pos x="330" y="93"/>
                </a:cxn>
                <a:cxn ang="0">
                  <a:pos x="366" y="125"/>
                </a:cxn>
              </a:cxnLst>
              <a:rect l="0" t="0" r="r" b="b"/>
              <a:pathLst>
                <a:path w="477" h="476">
                  <a:moveTo>
                    <a:pt x="430" y="95"/>
                  </a:moveTo>
                  <a:lnTo>
                    <a:pt x="414" y="78"/>
                  </a:lnTo>
                  <a:lnTo>
                    <a:pt x="398" y="61"/>
                  </a:lnTo>
                  <a:lnTo>
                    <a:pt x="379" y="45"/>
                  </a:lnTo>
                  <a:lnTo>
                    <a:pt x="360" y="32"/>
                  </a:lnTo>
                  <a:lnTo>
                    <a:pt x="339" y="22"/>
                  </a:lnTo>
                  <a:lnTo>
                    <a:pt x="318" y="13"/>
                  </a:lnTo>
                  <a:lnTo>
                    <a:pt x="295" y="6"/>
                  </a:lnTo>
                  <a:lnTo>
                    <a:pt x="274" y="2"/>
                  </a:lnTo>
                  <a:lnTo>
                    <a:pt x="251" y="0"/>
                  </a:lnTo>
                  <a:lnTo>
                    <a:pt x="228" y="0"/>
                  </a:lnTo>
                  <a:lnTo>
                    <a:pt x="204" y="2"/>
                  </a:lnTo>
                  <a:lnTo>
                    <a:pt x="183" y="6"/>
                  </a:lnTo>
                  <a:lnTo>
                    <a:pt x="160" y="13"/>
                  </a:lnTo>
                  <a:lnTo>
                    <a:pt x="137" y="23"/>
                  </a:lnTo>
                  <a:lnTo>
                    <a:pt x="115" y="35"/>
                  </a:lnTo>
                  <a:lnTo>
                    <a:pt x="95" y="49"/>
                  </a:lnTo>
                  <a:lnTo>
                    <a:pt x="75" y="65"/>
                  </a:lnTo>
                  <a:lnTo>
                    <a:pt x="58" y="82"/>
                  </a:lnTo>
                  <a:lnTo>
                    <a:pt x="43" y="102"/>
                  </a:lnTo>
                  <a:lnTo>
                    <a:pt x="30" y="123"/>
                  </a:lnTo>
                  <a:lnTo>
                    <a:pt x="19" y="143"/>
                  </a:lnTo>
                  <a:lnTo>
                    <a:pt x="11" y="165"/>
                  </a:lnTo>
                  <a:lnTo>
                    <a:pt x="5" y="187"/>
                  </a:lnTo>
                  <a:lnTo>
                    <a:pt x="1" y="209"/>
                  </a:lnTo>
                  <a:lnTo>
                    <a:pt x="0" y="232"/>
                  </a:lnTo>
                  <a:lnTo>
                    <a:pt x="0" y="255"/>
                  </a:lnTo>
                  <a:lnTo>
                    <a:pt x="4" y="278"/>
                  </a:lnTo>
                  <a:lnTo>
                    <a:pt x="7" y="299"/>
                  </a:lnTo>
                  <a:lnTo>
                    <a:pt x="14" y="321"/>
                  </a:lnTo>
                  <a:lnTo>
                    <a:pt x="24" y="343"/>
                  </a:lnTo>
                  <a:lnTo>
                    <a:pt x="35" y="364"/>
                  </a:lnTo>
                  <a:lnTo>
                    <a:pt x="47" y="382"/>
                  </a:lnTo>
                  <a:lnTo>
                    <a:pt x="62" y="400"/>
                  </a:lnTo>
                  <a:lnTo>
                    <a:pt x="78" y="417"/>
                  </a:lnTo>
                  <a:lnTo>
                    <a:pt x="97" y="431"/>
                  </a:lnTo>
                  <a:lnTo>
                    <a:pt x="116" y="444"/>
                  </a:lnTo>
                  <a:lnTo>
                    <a:pt x="136" y="454"/>
                  </a:lnTo>
                  <a:lnTo>
                    <a:pt x="158" y="462"/>
                  </a:lnTo>
                  <a:lnTo>
                    <a:pt x="179" y="469"/>
                  </a:lnTo>
                  <a:lnTo>
                    <a:pt x="202" y="474"/>
                  </a:lnTo>
                  <a:lnTo>
                    <a:pt x="225" y="476"/>
                  </a:lnTo>
                  <a:lnTo>
                    <a:pt x="248" y="476"/>
                  </a:lnTo>
                  <a:lnTo>
                    <a:pt x="271" y="475"/>
                  </a:lnTo>
                  <a:lnTo>
                    <a:pt x="294" y="470"/>
                  </a:lnTo>
                  <a:lnTo>
                    <a:pt x="316" y="463"/>
                  </a:lnTo>
                  <a:lnTo>
                    <a:pt x="339" y="454"/>
                  </a:lnTo>
                  <a:lnTo>
                    <a:pt x="361" y="443"/>
                  </a:lnTo>
                  <a:lnTo>
                    <a:pt x="381" y="429"/>
                  </a:lnTo>
                  <a:lnTo>
                    <a:pt x="401" y="412"/>
                  </a:lnTo>
                  <a:lnTo>
                    <a:pt x="418" y="395"/>
                  </a:lnTo>
                  <a:lnTo>
                    <a:pt x="433" y="375"/>
                  </a:lnTo>
                  <a:lnTo>
                    <a:pt x="445" y="356"/>
                  </a:lnTo>
                  <a:lnTo>
                    <a:pt x="456" y="335"/>
                  </a:lnTo>
                  <a:lnTo>
                    <a:pt x="465" y="314"/>
                  </a:lnTo>
                  <a:lnTo>
                    <a:pt x="470" y="292"/>
                  </a:lnTo>
                  <a:lnTo>
                    <a:pt x="475" y="269"/>
                  </a:lnTo>
                  <a:lnTo>
                    <a:pt x="477" y="246"/>
                  </a:lnTo>
                  <a:lnTo>
                    <a:pt x="477" y="223"/>
                  </a:lnTo>
                  <a:lnTo>
                    <a:pt x="473" y="201"/>
                  </a:lnTo>
                  <a:lnTo>
                    <a:pt x="469" y="178"/>
                  </a:lnTo>
                  <a:lnTo>
                    <a:pt x="463" y="156"/>
                  </a:lnTo>
                  <a:lnTo>
                    <a:pt x="454" y="136"/>
                  </a:lnTo>
                  <a:lnTo>
                    <a:pt x="442" y="115"/>
                  </a:lnTo>
                  <a:lnTo>
                    <a:pt x="430" y="95"/>
                  </a:lnTo>
                  <a:close/>
                  <a:moveTo>
                    <a:pt x="377" y="137"/>
                  </a:moveTo>
                  <a:lnTo>
                    <a:pt x="383" y="149"/>
                  </a:lnTo>
                  <a:lnTo>
                    <a:pt x="391" y="161"/>
                  </a:lnTo>
                  <a:lnTo>
                    <a:pt x="398" y="175"/>
                  </a:lnTo>
                  <a:lnTo>
                    <a:pt x="403" y="189"/>
                  </a:lnTo>
                  <a:lnTo>
                    <a:pt x="407" y="204"/>
                  </a:lnTo>
                  <a:lnTo>
                    <a:pt x="411" y="220"/>
                  </a:lnTo>
                  <a:lnTo>
                    <a:pt x="413" y="237"/>
                  </a:lnTo>
                  <a:lnTo>
                    <a:pt x="413" y="253"/>
                  </a:lnTo>
                  <a:lnTo>
                    <a:pt x="411" y="270"/>
                  </a:lnTo>
                  <a:lnTo>
                    <a:pt x="407" y="286"/>
                  </a:lnTo>
                  <a:lnTo>
                    <a:pt x="402" y="304"/>
                  </a:lnTo>
                  <a:lnTo>
                    <a:pt x="395" y="320"/>
                  </a:lnTo>
                  <a:lnTo>
                    <a:pt x="387" y="335"/>
                  </a:lnTo>
                  <a:lnTo>
                    <a:pt x="375" y="350"/>
                  </a:lnTo>
                  <a:lnTo>
                    <a:pt x="361" y="366"/>
                  </a:lnTo>
                  <a:lnTo>
                    <a:pt x="344" y="380"/>
                  </a:lnTo>
                  <a:lnTo>
                    <a:pt x="326" y="392"/>
                  </a:lnTo>
                  <a:lnTo>
                    <a:pt x="309" y="400"/>
                  </a:lnTo>
                  <a:lnTo>
                    <a:pt x="290" y="407"/>
                  </a:lnTo>
                  <a:lnTo>
                    <a:pt x="273" y="411"/>
                  </a:lnTo>
                  <a:lnTo>
                    <a:pt x="255" y="415"/>
                  </a:lnTo>
                  <a:lnTo>
                    <a:pt x="238" y="415"/>
                  </a:lnTo>
                  <a:lnTo>
                    <a:pt x="222" y="413"/>
                  </a:lnTo>
                  <a:lnTo>
                    <a:pt x="204" y="410"/>
                  </a:lnTo>
                  <a:lnTo>
                    <a:pt x="188" y="405"/>
                  </a:lnTo>
                  <a:lnTo>
                    <a:pt x="173" y="399"/>
                  </a:lnTo>
                  <a:lnTo>
                    <a:pt x="159" y="392"/>
                  </a:lnTo>
                  <a:lnTo>
                    <a:pt x="145" y="383"/>
                  </a:lnTo>
                  <a:lnTo>
                    <a:pt x="133" y="373"/>
                  </a:lnTo>
                  <a:lnTo>
                    <a:pt x="121" y="364"/>
                  </a:lnTo>
                  <a:lnTo>
                    <a:pt x="111" y="354"/>
                  </a:lnTo>
                  <a:lnTo>
                    <a:pt x="101" y="342"/>
                  </a:lnTo>
                  <a:lnTo>
                    <a:pt x="94" y="330"/>
                  </a:lnTo>
                  <a:lnTo>
                    <a:pt x="86" y="318"/>
                  </a:lnTo>
                  <a:lnTo>
                    <a:pt x="80" y="304"/>
                  </a:lnTo>
                  <a:lnTo>
                    <a:pt x="74" y="290"/>
                  </a:lnTo>
                  <a:lnTo>
                    <a:pt x="70" y="273"/>
                  </a:lnTo>
                  <a:lnTo>
                    <a:pt x="66" y="257"/>
                  </a:lnTo>
                  <a:lnTo>
                    <a:pt x="64" y="241"/>
                  </a:lnTo>
                  <a:lnTo>
                    <a:pt x="64" y="225"/>
                  </a:lnTo>
                  <a:lnTo>
                    <a:pt x="65" y="207"/>
                  </a:lnTo>
                  <a:lnTo>
                    <a:pt x="69" y="191"/>
                  </a:lnTo>
                  <a:lnTo>
                    <a:pt x="74" y="175"/>
                  </a:lnTo>
                  <a:lnTo>
                    <a:pt x="81" y="157"/>
                  </a:lnTo>
                  <a:lnTo>
                    <a:pt x="89" y="142"/>
                  </a:lnTo>
                  <a:lnTo>
                    <a:pt x="101" y="126"/>
                  </a:lnTo>
                  <a:lnTo>
                    <a:pt x="115" y="112"/>
                  </a:lnTo>
                  <a:lnTo>
                    <a:pt x="133" y="98"/>
                  </a:lnTo>
                  <a:lnTo>
                    <a:pt x="149" y="86"/>
                  </a:lnTo>
                  <a:lnTo>
                    <a:pt x="166" y="77"/>
                  </a:lnTo>
                  <a:lnTo>
                    <a:pt x="184" y="70"/>
                  </a:lnTo>
                  <a:lnTo>
                    <a:pt x="201" y="66"/>
                  </a:lnTo>
                  <a:lnTo>
                    <a:pt x="218" y="63"/>
                  </a:lnTo>
                  <a:lnTo>
                    <a:pt x="237" y="63"/>
                  </a:lnTo>
                  <a:lnTo>
                    <a:pt x="253" y="64"/>
                  </a:lnTo>
                  <a:lnTo>
                    <a:pt x="269" y="67"/>
                  </a:lnTo>
                  <a:lnTo>
                    <a:pt x="287" y="72"/>
                  </a:lnTo>
                  <a:lnTo>
                    <a:pt x="301" y="78"/>
                  </a:lnTo>
                  <a:lnTo>
                    <a:pt x="316" y="85"/>
                  </a:lnTo>
                  <a:lnTo>
                    <a:pt x="330" y="93"/>
                  </a:lnTo>
                  <a:lnTo>
                    <a:pt x="344" y="103"/>
                  </a:lnTo>
                  <a:lnTo>
                    <a:pt x="355" y="114"/>
                  </a:lnTo>
                  <a:lnTo>
                    <a:pt x="366" y="125"/>
                  </a:lnTo>
                  <a:lnTo>
                    <a:pt x="377" y="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FFFDD9CD-42AF-4181-80CE-9FBD217946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5" y="751"/>
              <a:ext cx="89" cy="89"/>
            </a:xfrm>
            <a:custGeom>
              <a:avLst/>
              <a:gdLst/>
              <a:ahLst/>
              <a:cxnLst>
                <a:cxn ang="0">
                  <a:pos x="102" y="139"/>
                </a:cxn>
                <a:cxn ang="0">
                  <a:pos x="82" y="139"/>
                </a:cxn>
                <a:cxn ang="0">
                  <a:pos x="64" y="133"/>
                </a:cxn>
                <a:cxn ang="0">
                  <a:pos x="49" y="120"/>
                </a:cxn>
                <a:cxn ang="0">
                  <a:pos x="40" y="101"/>
                </a:cxn>
                <a:cxn ang="0">
                  <a:pos x="39" y="82"/>
                </a:cxn>
                <a:cxn ang="0">
                  <a:pos x="44" y="63"/>
                </a:cxn>
                <a:cxn ang="0">
                  <a:pos x="58" y="48"/>
                </a:cxn>
                <a:cxn ang="0">
                  <a:pos x="76" y="38"/>
                </a:cxn>
                <a:cxn ang="0">
                  <a:pos x="96" y="38"/>
                </a:cxn>
                <a:cxn ang="0">
                  <a:pos x="114" y="45"/>
                </a:cxn>
                <a:cxn ang="0">
                  <a:pos x="129" y="58"/>
                </a:cxn>
                <a:cxn ang="0">
                  <a:pos x="138" y="76"/>
                </a:cxn>
                <a:cxn ang="0">
                  <a:pos x="139" y="96"/>
                </a:cxn>
                <a:cxn ang="0">
                  <a:pos x="132" y="115"/>
                </a:cxn>
                <a:cxn ang="0">
                  <a:pos x="120" y="130"/>
                </a:cxn>
                <a:cxn ang="0">
                  <a:pos x="128" y="168"/>
                </a:cxn>
                <a:cxn ang="0">
                  <a:pos x="156" y="147"/>
                </a:cxn>
                <a:cxn ang="0">
                  <a:pos x="173" y="117"/>
                </a:cxn>
                <a:cxn ang="0">
                  <a:pos x="178" y="85"/>
                </a:cxn>
                <a:cxn ang="0">
                  <a:pos x="168" y="50"/>
                </a:cxn>
                <a:cxn ang="0">
                  <a:pos x="148" y="22"/>
                </a:cxn>
                <a:cxn ang="0">
                  <a:pos x="118" y="4"/>
                </a:cxn>
                <a:cxn ang="0">
                  <a:pos x="85" y="0"/>
                </a:cxn>
                <a:cxn ang="0">
                  <a:pos x="50" y="10"/>
                </a:cxn>
                <a:cxn ang="0">
                  <a:pos x="22" y="31"/>
                </a:cxn>
                <a:cxn ang="0">
                  <a:pos x="4" y="60"/>
                </a:cxn>
                <a:cxn ang="0">
                  <a:pos x="0" y="94"/>
                </a:cxn>
                <a:cxn ang="0">
                  <a:pos x="10" y="128"/>
                </a:cxn>
                <a:cxn ang="0">
                  <a:pos x="30" y="156"/>
                </a:cxn>
                <a:cxn ang="0">
                  <a:pos x="61" y="173"/>
                </a:cxn>
                <a:cxn ang="0">
                  <a:pos x="93" y="178"/>
                </a:cxn>
                <a:cxn ang="0">
                  <a:pos x="128" y="168"/>
                </a:cxn>
              </a:cxnLst>
              <a:rect l="0" t="0" r="r" b="b"/>
              <a:pathLst>
                <a:path w="178" h="178">
                  <a:moveTo>
                    <a:pt x="112" y="136"/>
                  </a:moveTo>
                  <a:lnTo>
                    <a:pt x="102" y="139"/>
                  </a:lnTo>
                  <a:lnTo>
                    <a:pt x="92" y="140"/>
                  </a:lnTo>
                  <a:lnTo>
                    <a:pt x="82" y="139"/>
                  </a:lnTo>
                  <a:lnTo>
                    <a:pt x="73" y="137"/>
                  </a:lnTo>
                  <a:lnTo>
                    <a:pt x="64" y="133"/>
                  </a:lnTo>
                  <a:lnTo>
                    <a:pt x="56" y="127"/>
                  </a:lnTo>
                  <a:lnTo>
                    <a:pt x="49" y="120"/>
                  </a:lnTo>
                  <a:lnTo>
                    <a:pt x="43" y="110"/>
                  </a:lnTo>
                  <a:lnTo>
                    <a:pt x="40" y="101"/>
                  </a:lnTo>
                  <a:lnTo>
                    <a:pt x="39" y="91"/>
                  </a:lnTo>
                  <a:lnTo>
                    <a:pt x="39" y="82"/>
                  </a:lnTo>
                  <a:lnTo>
                    <a:pt x="41" y="72"/>
                  </a:lnTo>
                  <a:lnTo>
                    <a:pt x="44" y="63"/>
                  </a:lnTo>
                  <a:lnTo>
                    <a:pt x="50" y="54"/>
                  </a:lnTo>
                  <a:lnTo>
                    <a:pt x="58" y="48"/>
                  </a:lnTo>
                  <a:lnTo>
                    <a:pt x="66" y="41"/>
                  </a:lnTo>
                  <a:lnTo>
                    <a:pt x="76" y="38"/>
                  </a:lnTo>
                  <a:lnTo>
                    <a:pt x="86" y="37"/>
                  </a:lnTo>
                  <a:lnTo>
                    <a:pt x="96" y="38"/>
                  </a:lnTo>
                  <a:lnTo>
                    <a:pt x="105" y="40"/>
                  </a:lnTo>
                  <a:lnTo>
                    <a:pt x="114" y="45"/>
                  </a:lnTo>
                  <a:lnTo>
                    <a:pt x="122" y="50"/>
                  </a:lnTo>
                  <a:lnTo>
                    <a:pt x="129" y="58"/>
                  </a:lnTo>
                  <a:lnTo>
                    <a:pt x="133" y="66"/>
                  </a:lnTo>
                  <a:lnTo>
                    <a:pt x="138" y="76"/>
                  </a:lnTo>
                  <a:lnTo>
                    <a:pt x="139" y="86"/>
                  </a:lnTo>
                  <a:lnTo>
                    <a:pt x="139" y="96"/>
                  </a:lnTo>
                  <a:lnTo>
                    <a:pt x="137" y="107"/>
                  </a:lnTo>
                  <a:lnTo>
                    <a:pt x="132" y="115"/>
                  </a:lnTo>
                  <a:lnTo>
                    <a:pt x="128" y="124"/>
                  </a:lnTo>
                  <a:lnTo>
                    <a:pt x="120" y="130"/>
                  </a:lnTo>
                  <a:lnTo>
                    <a:pt x="112" y="136"/>
                  </a:lnTo>
                  <a:close/>
                  <a:moveTo>
                    <a:pt x="128" y="168"/>
                  </a:moveTo>
                  <a:lnTo>
                    <a:pt x="143" y="160"/>
                  </a:lnTo>
                  <a:lnTo>
                    <a:pt x="156" y="147"/>
                  </a:lnTo>
                  <a:lnTo>
                    <a:pt x="166" y="134"/>
                  </a:lnTo>
                  <a:lnTo>
                    <a:pt x="173" y="117"/>
                  </a:lnTo>
                  <a:lnTo>
                    <a:pt x="177" y="101"/>
                  </a:lnTo>
                  <a:lnTo>
                    <a:pt x="178" y="85"/>
                  </a:lnTo>
                  <a:lnTo>
                    <a:pt x="176" y="66"/>
                  </a:lnTo>
                  <a:lnTo>
                    <a:pt x="168" y="50"/>
                  </a:lnTo>
                  <a:lnTo>
                    <a:pt x="160" y="35"/>
                  </a:lnTo>
                  <a:lnTo>
                    <a:pt x="148" y="22"/>
                  </a:lnTo>
                  <a:lnTo>
                    <a:pt x="133" y="12"/>
                  </a:lnTo>
                  <a:lnTo>
                    <a:pt x="118" y="4"/>
                  </a:lnTo>
                  <a:lnTo>
                    <a:pt x="101" y="1"/>
                  </a:lnTo>
                  <a:lnTo>
                    <a:pt x="85" y="0"/>
                  </a:lnTo>
                  <a:lnTo>
                    <a:pt x="67" y="2"/>
                  </a:lnTo>
                  <a:lnTo>
                    <a:pt x="50" y="10"/>
                  </a:lnTo>
                  <a:lnTo>
                    <a:pt x="35" y="19"/>
                  </a:lnTo>
                  <a:lnTo>
                    <a:pt x="22" y="31"/>
                  </a:lnTo>
                  <a:lnTo>
                    <a:pt x="12" y="45"/>
                  </a:lnTo>
                  <a:lnTo>
                    <a:pt x="4" y="60"/>
                  </a:lnTo>
                  <a:lnTo>
                    <a:pt x="1" y="76"/>
                  </a:lnTo>
                  <a:lnTo>
                    <a:pt x="0" y="94"/>
                  </a:lnTo>
                  <a:lnTo>
                    <a:pt x="3" y="111"/>
                  </a:lnTo>
                  <a:lnTo>
                    <a:pt x="10" y="128"/>
                  </a:lnTo>
                  <a:lnTo>
                    <a:pt x="18" y="143"/>
                  </a:lnTo>
                  <a:lnTo>
                    <a:pt x="30" y="156"/>
                  </a:lnTo>
                  <a:lnTo>
                    <a:pt x="44" y="166"/>
                  </a:lnTo>
                  <a:lnTo>
                    <a:pt x="61" y="173"/>
                  </a:lnTo>
                  <a:lnTo>
                    <a:pt x="76" y="177"/>
                  </a:lnTo>
                  <a:lnTo>
                    <a:pt x="93" y="178"/>
                  </a:lnTo>
                  <a:lnTo>
                    <a:pt x="112" y="175"/>
                  </a:lnTo>
                  <a:lnTo>
                    <a:pt x="128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5F44A77B-4F34-4A64-BA3E-DF07652EFE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2" y="575"/>
              <a:ext cx="238" cy="238"/>
            </a:xfrm>
            <a:custGeom>
              <a:avLst/>
              <a:gdLst/>
              <a:ahLst/>
              <a:cxnLst>
                <a:cxn ang="0">
                  <a:pos x="452" y="133"/>
                </a:cxn>
                <a:cxn ang="0">
                  <a:pos x="413" y="75"/>
                </a:cxn>
                <a:cxn ang="0">
                  <a:pos x="360" y="33"/>
                </a:cxn>
                <a:cxn ang="0">
                  <a:pos x="297" y="8"/>
                </a:cxn>
                <a:cxn ang="0">
                  <a:pos x="226" y="0"/>
                </a:cxn>
                <a:cxn ang="0">
                  <a:pos x="152" y="18"/>
                </a:cxn>
                <a:cxn ang="0">
                  <a:pos x="89" y="54"/>
                </a:cxn>
                <a:cxn ang="0">
                  <a:pos x="42" y="105"/>
                </a:cxn>
                <a:cxn ang="0">
                  <a:pos x="11" y="165"/>
                </a:cxn>
                <a:cxn ang="0">
                  <a:pos x="0" y="233"/>
                </a:cxn>
                <a:cxn ang="0">
                  <a:pos x="8" y="301"/>
                </a:cxn>
                <a:cxn ang="0">
                  <a:pos x="36" y="365"/>
                </a:cxn>
                <a:cxn ang="0">
                  <a:pos x="80" y="416"/>
                </a:cxn>
                <a:cxn ang="0">
                  <a:pos x="136" y="455"/>
                </a:cxn>
                <a:cxn ang="0">
                  <a:pos x="203" y="475"/>
                </a:cxn>
                <a:cxn ang="0">
                  <a:pos x="275" y="474"/>
                </a:cxn>
                <a:cxn ang="0">
                  <a:pos x="347" y="452"/>
                </a:cxn>
                <a:cxn ang="0">
                  <a:pos x="404" y="411"/>
                </a:cxn>
                <a:cxn ang="0">
                  <a:pos x="446" y="355"/>
                </a:cxn>
                <a:cxn ang="0">
                  <a:pos x="470" y="292"/>
                </a:cxn>
                <a:cxn ang="0">
                  <a:pos x="477" y="224"/>
                </a:cxn>
                <a:cxn ang="0">
                  <a:pos x="405" y="197"/>
                </a:cxn>
                <a:cxn ang="0">
                  <a:pos x="411" y="239"/>
                </a:cxn>
                <a:cxn ang="0">
                  <a:pos x="405" y="287"/>
                </a:cxn>
                <a:cxn ang="0">
                  <a:pos x="387" y="333"/>
                </a:cxn>
                <a:cxn ang="0">
                  <a:pos x="354" y="373"/>
                </a:cxn>
                <a:cxn ang="0">
                  <a:pos x="304" y="403"/>
                </a:cxn>
                <a:cxn ang="0">
                  <a:pos x="243" y="416"/>
                </a:cxn>
                <a:cxn ang="0">
                  <a:pos x="188" y="409"/>
                </a:cxn>
                <a:cxn ang="0">
                  <a:pos x="144" y="385"/>
                </a:cxn>
                <a:cxn ang="0">
                  <a:pos x="108" y="351"/>
                </a:cxn>
                <a:cxn ang="0">
                  <a:pos x="83" y="311"/>
                </a:cxn>
                <a:cxn ang="0">
                  <a:pos x="70" y="270"/>
                </a:cxn>
                <a:cxn ang="0">
                  <a:pos x="68" y="224"/>
                </a:cxn>
                <a:cxn ang="0">
                  <a:pos x="76" y="176"/>
                </a:cxn>
                <a:cxn ang="0">
                  <a:pos x="99" y="132"/>
                </a:cxn>
                <a:cxn ang="0">
                  <a:pos x="137" y="94"/>
                </a:cxn>
                <a:cxn ang="0">
                  <a:pos x="192" y="69"/>
                </a:cxn>
                <a:cxn ang="0">
                  <a:pos x="251" y="62"/>
                </a:cxn>
                <a:cxn ang="0">
                  <a:pos x="302" y="75"/>
                </a:cxn>
                <a:cxn ang="0">
                  <a:pos x="345" y="102"/>
                </a:cxn>
                <a:cxn ang="0">
                  <a:pos x="378" y="139"/>
                </a:cxn>
                <a:cxn ang="0">
                  <a:pos x="400" y="182"/>
                </a:cxn>
              </a:cxnLst>
              <a:rect l="0" t="0" r="r" b="b"/>
              <a:pathLst>
                <a:path w="477" h="477">
                  <a:moveTo>
                    <a:pt x="469" y="178"/>
                  </a:moveTo>
                  <a:lnTo>
                    <a:pt x="462" y="156"/>
                  </a:lnTo>
                  <a:lnTo>
                    <a:pt x="452" y="133"/>
                  </a:lnTo>
                  <a:lnTo>
                    <a:pt x="441" y="113"/>
                  </a:lnTo>
                  <a:lnTo>
                    <a:pt x="427" y="94"/>
                  </a:lnTo>
                  <a:lnTo>
                    <a:pt x="413" y="75"/>
                  </a:lnTo>
                  <a:lnTo>
                    <a:pt x="396" y="60"/>
                  </a:lnTo>
                  <a:lnTo>
                    <a:pt x="379" y="46"/>
                  </a:lnTo>
                  <a:lnTo>
                    <a:pt x="360" y="33"/>
                  </a:lnTo>
                  <a:lnTo>
                    <a:pt x="340" y="22"/>
                  </a:lnTo>
                  <a:lnTo>
                    <a:pt x="318" y="14"/>
                  </a:lnTo>
                  <a:lnTo>
                    <a:pt x="297" y="8"/>
                  </a:lnTo>
                  <a:lnTo>
                    <a:pt x="273" y="4"/>
                  </a:lnTo>
                  <a:lnTo>
                    <a:pt x="250" y="0"/>
                  </a:lnTo>
                  <a:lnTo>
                    <a:pt x="226" y="0"/>
                  </a:lnTo>
                  <a:lnTo>
                    <a:pt x="201" y="4"/>
                  </a:lnTo>
                  <a:lnTo>
                    <a:pt x="176" y="9"/>
                  </a:lnTo>
                  <a:lnTo>
                    <a:pt x="152" y="18"/>
                  </a:lnTo>
                  <a:lnTo>
                    <a:pt x="128" y="27"/>
                  </a:lnTo>
                  <a:lnTo>
                    <a:pt x="108" y="39"/>
                  </a:lnTo>
                  <a:lnTo>
                    <a:pt x="89" y="54"/>
                  </a:lnTo>
                  <a:lnTo>
                    <a:pt x="72" y="69"/>
                  </a:lnTo>
                  <a:lnTo>
                    <a:pt x="56" y="86"/>
                  </a:lnTo>
                  <a:lnTo>
                    <a:pt x="42" y="105"/>
                  </a:lnTo>
                  <a:lnTo>
                    <a:pt x="30" y="123"/>
                  </a:lnTo>
                  <a:lnTo>
                    <a:pt x="20" y="144"/>
                  </a:lnTo>
                  <a:lnTo>
                    <a:pt x="11" y="165"/>
                  </a:lnTo>
                  <a:lnTo>
                    <a:pt x="6" y="187"/>
                  </a:lnTo>
                  <a:lnTo>
                    <a:pt x="1" y="210"/>
                  </a:lnTo>
                  <a:lnTo>
                    <a:pt x="0" y="233"/>
                  </a:lnTo>
                  <a:lnTo>
                    <a:pt x="0" y="254"/>
                  </a:lnTo>
                  <a:lnTo>
                    <a:pt x="4" y="278"/>
                  </a:lnTo>
                  <a:lnTo>
                    <a:pt x="8" y="301"/>
                  </a:lnTo>
                  <a:lnTo>
                    <a:pt x="14" y="323"/>
                  </a:lnTo>
                  <a:lnTo>
                    <a:pt x="24" y="344"/>
                  </a:lnTo>
                  <a:lnTo>
                    <a:pt x="36" y="365"/>
                  </a:lnTo>
                  <a:lnTo>
                    <a:pt x="49" y="384"/>
                  </a:lnTo>
                  <a:lnTo>
                    <a:pt x="63" y="401"/>
                  </a:lnTo>
                  <a:lnTo>
                    <a:pt x="80" y="416"/>
                  </a:lnTo>
                  <a:lnTo>
                    <a:pt x="97" y="431"/>
                  </a:lnTo>
                  <a:lnTo>
                    <a:pt x="116" y="444"/>
                  </a:lnTo>
                  <a:lnTo>
                    <a:pt x="136" y="455"/>
                  </a:lnTo>
                  <a:lnTo>
                    <a:pt x="158" y="463"/>
                  </a:lnTo>
                  <a:lnTo>
                    <a:pt x="179" y="470"/>
                  </a:lnTo>
                  <a:lnTo>
                    <a:pt x="203" y="475"/>
                  </a:lnTo>
                  <a:lnTo>
                    <a:pt x="226" y="477"/>
                  </a:lnTo>
                  <a:lnTo>
                    <a:pt x="251" y="477"/>
                  </a:lnTo>
                  <a:lnTo>
                    <a:pt x="275" y="474"/>
                  </a:lnTo>
                  <a:lnTo>
                    <a:pt x="300" y="469"/>
                  </a:lnTo>
                  <a:lnTo>
                    <a:pt x="324" y="462"/>
                  </a:lnTo>
                  <a:lnTo>
                    <a:pt x="347" y="452"/>
                  </a:lnTo>
                  <a:lnTo>
                    <a:pt x="367" y="439"/>
                  </a:lnTo>
                  <a:lnTo>
                    <a:pt x="387" y="426"/>
                  </a:lnTo>
                  <a:lnTo>
                    <a:pt x="404" y="411"/>
                  </a:lnTo>
                  <a:lnTo>
                    <a:pt x="419" y="393"/>
                  </a:lnTo>
                  <a:lnTo>
                    <a:pt x="433" y="375"/>
                  </a:lnTo>
                  <a:lnTo>
                    <a:pt x="446" y="355"/>
                  </a:lnTo>
                  <a:lnTo>
                    <a:pt x="456" y="336"/>
                  </a:lnTo>
                  <a:lnTo>
                    <a:pt x="465" y="314"/>
                  </a:lnTo>
                  <a:lnTo>
                    <a:pt x="470" y="292"/>
                  </a:lnTo>
                  <a:lnTo>
                    <a:pt x="475" y="270"/>
                  </a:lnTo>
                  <a:lnTo>
                    <a:pt x="477" y="248"/>
                  </a:lnTo>
                  <a:lnTo>
                    <a:pt x="477" y="224"/>
                  </a:lnTo>
                  <a:lnTo>
                    <a:pt x="474" y="201"/>
                  </a:lnTo>
                  <a:lnTo>
                    <a:pt x="469" y="178"/>
                  </a:lnTo>
                  <a:close/>
                  <a:moveTo>
                    <a:pt x="405" y="197"/>
                  </a:moveTo>
                  <a:lnTo>
                    <a:pt x="407" y="210"/>
                  </a:lnTo>
                  <a:lnTo>
                    <a:pt x="409" y="224"/>
                  </a:lnTo>
                  <a:lnTo>
                    <a:pt x="411" y="239"/>
                  </a:lnTo>
                  <a:lnTo>
                    <a:pt x="409" y="254"/>
                  </a:lnTo>
                  <a:lnTo>
                    <a:pt x="408" y="271"/>
                  </a:lnTo>
                  <a:lnTo>
                    <a:pt x="405" y="287"/>
                  </a:lnTo>
                  <a:lnTo>
                    <a:pt x="401" y="302"/>
                  </a:lnTo>
                  <a:lnTo>
                    <a:pt x="394" y="317"/>
                  </a:lnTo>
                  <a:lnTo>
                    <a:pt x="387" y="333"/>
                  </a:lnTo>
                  <a:lnTo>
                    <a:pt x="377" y="348"/>
                  </a:lnTo>
                  <a:lnTo>
                    <a:pt x="366" y="361"/>
                  </a:lnTo>
                  <a:lnTo>
                    <a:pt x="354" y="373"/>
                  </a:lnTo>
                  <a:lnTo>
                    <a:pt x="339" y="385"/>
                  </a:lnTo>
                  <a:lnTo>
                    <a:pt x="323" y="394"/>
                  </a:lnTo>
                  <a:lnTo>
                    <a:pt x="304" y="403"/>
                  </a:lnTo>
                  <a:lnTo>
                    <a:pt x="284" y="410"/>
                  </a:lnTo>
                  <a:lnTo>
                    <a:pt x="263" y="414"/>
                  </a:lnTo>
                  <a:lnTo>
                    <a:pt x="243" y="416"/>
                  </a:lnTo>
                  <a:lnTo>
                    <a:pt x="224" y="416"/>
                  </a:lnTo>
                  <a:lnTo>
                    <a:pt x="205" y="413"/>
                  </a:lnTo>
                  <a:lnTo>
                    <a:pt x="188" y="409"/>
                  </a:lnTo>
                  <a:lnTo>
                    <a:pt x="172" y="402"/>
                  </a:lnTo>
                  <a:lnTo>
                    <a:pt x="158" y="394"/>
                  </a:lnTo>
                  <a:lnTo>
                    <a:pt x="144" y="385"/>
                  </a:lnTo>
                  <a:lnTo>
                    <a:pt x="129" y="375"/>
                  </a:lnTo>
                  <a:lnTo>
                    <a:pt x="119" y="363"/>
                  </a:lnTo>
                  <a:lnTo>
                    <a:pt x="108" y="351"/>
                  </a:lnTo>
                  <a:lnTo>
                    <a:pt x="97" y="338"/>
                  </a:lnTo>
                  <a:lnTo>
                    <a:pt x="89" y="325"/>
                  </a:lnTo>
                  <a:lnTo>
                    <a:pt x="83" y="311"/>
                  </a:lnTo>
                  <a:lnTo>
                    <a:pt x="76" y="298"/>
                  </a:lnTo>
                  <a:lnTo>
                    <a:pt x="72" y="284"/>
                  </a:lnTo>
                  <a:lnTo>
                    <a:pt x="70" y="270"/>
                  </a:lnTo>
                  <a:lnTo>
                    <a:pt x="68" y="254"/>
                  </a:lnTo>
                  <a:lnTo>
                    <a:pt x="67" y="240"/>
                  </a:lnTo>
                  <a:lnTo>
                    <a:pt x="68" y="224"/>
                  </a:lnTo>
                  <a:lnTo>
                    <a:pt x="69" y="209"/>
                  </a:lnTo>
                  <a:lnTo>
                    <a:pt x="72" y="192"/>
                  </a:lnTo>
                  <a:lnTo>
                    <a:pt x="76" y="176"/>
                  </a:lnTo>
                  <a:lnTo>
                    <a:pt x="83" y="161"/>
                  </a:lnTo>
                  <a:lnTo>
                    <a:pt x="89" y="146"/>
                  </a:lnTo>
                  <a:lnTo>
                    <a:pt x="99" y="132"/>
                  </a:lnTo>
                  <a:lnTo>
                    <a:pt x="111" y="118"/>
                  </a:lnTo>
                  <a:lnTo>
                    <a:pt x="123" y="105"/>
                  </a:lnTo>
                  <a:lnTo>
                    <a:pt x="137" y="94"/>
                  </a:lnTo>
                  <a:lnTo>
                    <a:pt x="154" y="83"/>
                  </a:lnTo>
                  <a:lnTo>
                    <a:pt x="172" y="75"/>
                  </a:lnTo>
                  <a:lnTo>
                    <a:pt x="192" y="69"/>
                  </a:lnTo>
                  <a:lnTo>
                    <a:pt x="213" y="64"/>
                  </a:lnTo>
                  <a:lnTo>
                    <a:pt x="233" y="62"/>
                  </a:lnTo>
                  <a:lnTo>
                    <a:pt x="251" y="62"/>
                  </a:lnTo>
                  <a:lnTo>
                    <a:pt x="268" y="64"/>
                  </a:lnTo>
                  <a:lnTo>
                    <a:pt x="287" y="69"/>
                  </a:lnTo>
                  <a:lnTo>
                    <a:pt x="302" y="75"/>
                  </a:lnTo>
                  <a:lnTo>
                    <a:pt x="318" y="83"/>
                  </a:lnTo>
                  <a:lnTo>
                    <a:pt x="332" y="92"/>
                  </a:lnTo>
                  <a:lnTo>
                    <a:pt x="345" y="102"/>
                  </a:lnTo>
                  <a:lnTo>
                    <a:pt x="357" y="114"/>
                  </a:lnTo>
                  <a:lnTo>
                    <a:pt x="368" y="126"/>
                  </a:lnTo>
                  <a:lnTo>
                    <a:pt x="378" y="139"/>
                  </a:lnTo>
                  <a:lnTo>
                    <a:pt x="387" y="153"/>
                  </a:lnTo>
                  <a:lnTo>
                    <a:pt x="394" y="168"/>
                  </a:lnTo>
                  <a:lnTo>
                    <a:pt x="400" y="182"/>
                  </a:lnTo>
                  <a:lnTo>
                    <a:pt x="405" y="1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E67ED010-970E-4C07-B17D-A4D98B9FF2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2" y="538"/>
              <a:ext cx="204" cy="236"/>
            </a:xfrm>
            <a:custGeom>
              <a:avLst/>
              <a:gdLst/>
              <a:ahLst/>
              <a:cxnLst>
                <a:cxn ang="0">
                  <a:pos x="407" y="445"/>
                </a:cxn>
                <a:cxn ang="0">
                  <a:pos x="202" y="0"/>
                </a:cxn>
                <a:cxn ang="0">
                  <a:pos x="142" y="4"/>
                </a:cxn>
                <a:cxn ang="0">
                  <a:pos x="0" y="473"/>
                </a:cxn>
                <a:cxn ang="0">
                  <a:pos x="70" y="467"/>
                </a:cxn>
                <a:cxn ang="0">
                  <a:pos x="112" y="330"/>
                </a:cxn>
                <a:cxn ang="0">
                  <a:pos x="276" y="319"/>
                </a:cxn>
                <a:cxn ang="0">
                  <a:pos x="336" y="450"/>
                </a:cxn>
                <a:cxn ang="0">
                  <a:pos x="407" y="445"/>
                </a:cxn>
                <a:cxn ang="0">
                  <a:pos x="131" y="267"/>
                </a:cxn>
                <a:cxn ang="0">
                  <a:pos x="177" y="87"/>
                </a:cxn>
                <a:cxn ang="0">
                  <a:pos x="178" y="87"/>
                </a:cxn>
                <a:cxn ang="0">
                  <a:pos x="249" y="259"/>
                </a:cxn>
                <a:cxn ang="0">
                  <a:pos x="131" y="267"/>
                </a:cxn>
              </a:cxnLst>
              <a:rect l="0" t="0" r="r" b="b"/>
              <a:pathLst>
                <a:path w="407" h="473">
                  <a:moveTo>
                    <a:pt x="407" y="445"/>
                  </a:moveTo>
                  <a:lnTo>
                    <a:pt x="202" y="0"/>
                  </a:lnTo>
                  <a:lnTo>
                    <a:pt x="142" y="4"/>
                  </a:lnTo>
                  <a:lnTo>
                    <a:pt x="0" y="473"/>
                  </a:lnTo>
                  <a:lnTo>
                    <a:pt x="70" y="467"/>
                  </a:lnTo>
                  <a:lnTo>
                    <a:pt x="112" y="330"/>
                  </a:lnTo>
                  <a:lnTo>
                    <a:pt x="276" y="319"/>
                  </a:lnTo>
                  <a:lnTo>
                    <a:pt x="336" y="450"/>
                  </a:lnTo>
                  <a:lnTo>
                    <a:pt x="407" y="445"/>
                  </a:lnTo>
                  <a:close/>
                  <a:moveTo>
                    <a:pt x="131" y="267"/>
                  </a:moveTo>
                  <a:lnTo>
                    <a:pt x="177" y="87"/>
                  </a:lnTo>
                  <a:lnTo>
                    <a:pt x="178" y="87"/>
                  </a:lnTo>
                  <a:lnTo>
                    <a:pt x="249" y="259"/>
                  </a:lnTo>
                  <a:lnTo>
                    <a:pt x="131" y="2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764D1ED0-B70D-441A-B0C6-ECC043DE1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" y="536"/>
              <a:ext cx="227" cy="238"/>
            </a:xfrm>
            <a:custGeom>
              <a:avLst/>
              <a:gdLst/>
              <a:ahLst/>
              <a:cxnLst>
                <a:cxn ang="0">
                  <a:pos x="445" y="124"/>
                </a:cxn>
                <a:cxn ang="0">
                  <a:pos x="424" y="91"/>
                </a:cxn>
                <a:cxn ang="0">
                  <a:pos x="402" y="66"/>
                </a:cxn>
                <a:cxn ang="0">
                  <a:pos x="371" y="42"/>
                </a:cxn>
                <a:cxn ang="0">
                  <a:pos x="334" y="21"/>
                </a:cxn>
                <a:cxn ang="0">
                  <a:pos x="298" y="9"/>
                </a:cxn>
                <a:cxn ang="0">
                  <a:pos x="252" y="1"/>
                </a:cxn>
                <a:cxn ang="0">
                  <a:pos x="205" y="2"/>
                </a:cxn>
                <a:cxn ang="0">
                  <a:pos x="160" y="13"/>
                </a:cxn>
                <a:cxn ang="0">
                  <a:pos x="118" y="31"/>
                </a:cxn>
                <a:cxn ang="0">
                  <a:pos x="82" y="57"/>
                </a:cxn>
                <a:cxn ang="0">
                  <a:pos x="50" y="89"/>
                </a:cxn>
                <a:cxn ang="0">
                  <a:pos x="25" y="127"/>
                </a:cxn>
                <a:cxn ang="0">
                  <a:pos x="8" y="172"/>
                </a:cxn>
                <a:cxn ang="0">
                  <a:pos x="0" y="221"/>
                </a:cxn>
                <a:cxn ang="0">
                  <a:pos x="2" y="267"/>
                </a:cxn>
                <a:cxn ang="0">
                  <a:pos x="12" y="314"/>
                </a:cxn>
                <a:cxn ang="0">
                  <a:pos x="31" y="355"/>
                </a:cxn>
                <a:cxn ang="0">
                  <a:pos x="57" y="393"/>
                </a:cxn>
                <a:cxn ang="0">
                  <a:pos x="90" y="425"/>
                </a:cxn>
                <a:cxn ang="0">
                  <a:pos x="129" y="450"/>
                </a:cxn>
                <a:cxn ang="0">
                  <a:pos x="171" y="468"/>
                </a:cxn>
                <a:cxn ang="0">
                  <a:pos x="218" y="476"/>
                </a:cxn>
                <a:cxn ang="0">
                  <a:pos x="274" y="474"/>
                </a:cxn>
                <a:cxn ang="0">
                  <a:pos x="332" y="456"/>
                </a:cxn>
                <a:cxn ang="0">
                  <a:pos x="373" y="432"/>
                </a:cxn>
                <a:cxn ang="0">
                  <a:pos x="399" y="411"/>
                </a:cxn>
                <a:cxn ang="0">
                  <a:pos x="423" y="383"/>
                </a:cxn>
                <a:cxn ang="0">
                  <a:pos x="352" y="363"/>
                </a:cxn>
                <a:cxn ang="0">
                  <a:pos x="324" y="386"/>
                </a:cxn>
                <a:cxn ang="0">
                  <a:pos x="294" y="403"/>
                </a:cxn>
                <a:cxn ang="0">
                  <a:pos x="259" y="413"/>
                </a:cxn>
                <a:cxn ang="0">
                  <a:pos x="223" y="414"/>
                </a:cxn>
                <a:cxn ang="0">
                  <a:pos x="190" y="408"/>
                </a:cxn>
                <a:cxn ang="0">
                  <a:pos x="160" y="396"/>
                </a:cxn>
                <a:cxn ang="0">
                  <a:pos x="132" y="378"/>
                </a:cxn>
                <a:cxn ang="0">
                  <a:pos x="109" y="354"/>
                </a:cxn>
                <a:cxn ang="0">
                  <a:pos x="89" y="327"/>
                </a:cxn>
                <a:cxn ang="0">
                  <a:pos x="76" y="296"/>
                </a:cxn>
                <a:cxn ang="0">
                  <a:pos x="68" y="261"/>
                </a:cxn>
                <a:cxn ang="0">
                  <a:pos x="67" y="225"/>
                </a:cxn>
                <a:cxn ang="0">
                  <a:pos x="72" y="190"/>
                </a:cxn>
                <a:cxn ang="0">
                  <a:pos x="85" y="158"/>
                </a:cxn>
                <a:cxn ang="0">
                  <a:pos x="103" y="129"/>
                </a:cxn>
                <a:cxn ang="0">
                  <a:pos x="124" y="106"/>
                </a:cxn>
                <a:cxn ang="0">
                  <a:pos x="152" y="85"/>
                </a:cxn>
                <a:cxn ang="0">
                  <a:pos x="182" y="71"/>
                </a:cxn>
                <a:cxn ang="0">
                  <a:pos x="214" y="63"/>
                </a:cxn>
                <a:cxn ang="0">
                  <a:pos x="249" y="62"/>
                </a:cxn>
                <a:cxn ang="0">
                  <a:pos x="275" y="66"/>
                </a:cxn>
                <a:cxn ang="0">
                  <a:pos x="318" y="84"/>
                </a:cxn>
                <a:cxn ang="0">
                  <a:pos x="348" y="106"/>
                </a:cxn>
                <a:cxn ang="0">
                  <a:pos x="373" y="135"/>
                </a:cxn>
              </a:cxnLst>
              <a:rect l="0" t="0" r="r" b="b"/>
              <a:pathLst>
                <a:path w="453" h="476">
                  <a:moveTo>
                    <a:pt x="453" y="141"/>
                  </a:moveTo>
                  <a:lnTo>
                    <a:pt x="445" y="124"/>
                  </a:lnTo>
                  <a:lnTo>
                    <a:pt x="432" y="102"/>
                  </a:lnTo>
                  <a:lnTo>
                    <a:pt x="424" y="91"/>
                  </a:lnTo>
                  <a:lnTo>
                    <a:pt x="414" y="80"/>
                  </a:lnTo>
                  <a:lnTo>
                    <a:pt x="402" y="66"/>
                  </a:lnTo>
                  <a:lnTo>
                    <a:pt x="388" y="56"/>
                  </a:lnTo>
                  <a:lnTo>
                    <a:pt x="371" y="42"/>
                  </a:lnTo>
                  <a:lnTo>
                    <a:pt x="352" y="31"/>
                  </a:lnTo>
                  <a:lnTo>
                    <a:pt x="334" y="21"/>
                  </a:lnTo>
                  <a:lnTo>
                    <a:pt x="315" y="14"/>
                  </a:lnTo>
                  <a:lnTo>
                    <a:pt x="298" y="9"/>
                  </a:lnTo>
                  <a:lnTo>
                    <a:pt x="282" y="6"/>
                  </a:lnTo>
                  <a:lnTo>
                    <a:pt x="252" y="1"/>
                  </a:lnTo>
                  <a:lnTo>
                    <a:pt x="229" y="0"/>
                  </a:lnTo>
                  <a:lnTo>
                    <a:pt x="205" y="2"/>
                  </a:lnTo>
                  <a:lnTo>
                    <a:pt x="182" y="6"/>
                  </a:lnTo>
                  <a:lnTo>
                    <a:pt x="160" y="13"/>
                  </a:lnTo>
                  <a:lnTo>
                    <a:pt x="140" y="21"/>
                  </a:lnTo>
                  <a:lnTo>
                    <a:pt x="118" y="31"/>
                  </a:lnTo>
                  <a:lnTo>
                    <a:pt x="99" y="43"/>
                  </a:lnTo>
                  <a:lnTo>
                    <a:pt x="82" y="57"/>
                  </a:lnTo>
                  <a:lnTo>
                    <a:pt x="65" y="73"/>
                  </a:lnTo>
                  <a:lnTo>
                    <a:pt x="50" y="89"/>
                  </a:lnTo>
                  <a:lnTo>
                    <a:pt x="37" y="109"/>
                  </a:lnTo>
                  <a:lnTo>
                    <a:pt x="25" y="127"/>
                  </a:lnTo>
                  <a:lnTo>
                    <a:pt x="16" y="149"/>
                  </a:lnTo>
                  <a:lnTo>
                    <a:pt x="8" y="172"/>
                  </a:lnTo>
                  <a:lnTo>
                    <a:pt x="3" y="196"/>
                  </a:lnTo>
                  <a:lnTo>
                    <a:pt x="0" y="221"/>
                  </a:lnTo>
                  <a:lnTo>
                    <a:pt x="0" y="245"/>
                  </a:lnTo>
                  <a:lnTo>
                    <a:pt x="2" y="267"/>
                  </a:lnTo>
                  <a:lnTo>
                    <a:pt x="6" y="291"/>
                  </a:lnTo>
                  <a:lnTo>
                    <a:pt x="12" y="314"/>
                  </a:lnTo>
                  <a:lnTo>
                    <a:pt x="21" y="336"/>
                  </a:lnTo>
                  <a:lnTo>
                    <a:pt x="31" y="355"/>
                  </a:lnTo>
                  <a:lnTo>
                    <a:pt x="43" y="375"/>
                  </a:lnTo>
                  <a:lnTo>
                    <a:pt x="57" y="393"/>
                  </a:lnTo>
                  <a:lnTo>
                    <a:pt x="72" y="411"/>
                  </a:lnTo>
                  <a:lnTo>
                    <a:pt x="90" y="425"/>
                  </a:lnTo>
                  <a:lnTo>
                    <a:pt x="108" y="439"/>
                  </a:lnTo>
                  <a:lnTo>
                    <a:pt x="129" y="450"/>
                  </a:lnTo>
                  <a:lnTo>
                    <a:pt x="149" y="461"/>
                  </a:lnTo>
                  <a:lnTo>
                    <a:pt x="171" y="468"/>
                  </a:lnTo>
                  <a:lnTo>
                    <a:pt x="194" y="472"/>
                  </a:lnTo>
                  <a:lnTo>
                    <a:pt x="218" y="476"/>
                  </a:lnTo>
                  <a:lnTo>
                    <a:pt x="246" y="476"/>
                  </a:lnTo>
                  <a:lnTo>
                    <a:pt x="274" y="474"/>
                  </a:lnTo>
                  <a:lnTo>
                    <a:pt x="302" y="467"/>
                  </a:lnTo>
                  <a:lnTo>
                    <a:pt x="332" y="456"/>
                  </a:lnTo>
                  <a:lnTo>
                    <a:pt x="360" y="442"/>
                  </a:lnTo>
                  <a:lnTo>
                    <a:pt x="373" y="432"/>
                  </a:lnTo>
                  <a:lnTo>
                    <a:pt x="386" y="421"/>
                  </a:lnTo>
                  <a:lnTo>
                    <a:pt x="399" y="411"/>
                  </a:lnTo>
                  <a:lnTo>
                    <a:pt x="412" y="398"/>
                  </a:lnTo>
                  <a:lnTo>
                    <a:pt x="423" y="383"/>
                  </a:lnTo>
                  <a:lnTo>
                    <a:pt x="434" y="368"/>
                  </a:lnTo>
                  <a:lnTo>
                    <a:pt x="352" y="363"/>
                  </a:lnTo>
                  <a:lnTo>
                    <a:pt x="339" y="375"/>
                  </a:lnTo>
                  <a:lnTo>
                    <a:pt x="324" y="386"/>
                  </a:lnTo>
                  <a:lnTo>
                    <a:pt x="309" y="395"/>
                  </a:lnTo>
                  <a:lnTo>
                    <a:pt x="294" y="403"/>
                  </a:lnTo>
                  <a:lnTo>
                    <a:pt x="275" y="408"/>
                  </a:lnTo>
                  <a:lnTo>
                    <a:pt x="259" y="413"/>
                  </a:lnTo>
                  <a:lnTo>
                    <a:pt x="241" y="414"/>
                  </a:lnTo>
                  <a:lnTo>
                    <a:pt x="223" y="414"/>
                  </a:lnTo>
                  <a:lnTo>
                    <a:pt x="207" y="413"/>
                  </a:lnTo>
                  <a:lnTo>
                    <a:pt x="190" y="408"/>
                  </a:lnTo>
                  <a:lnTo>
                    <a:pt x="175" y="404"/>
                  </a:lnTo>
                  <a:lnTo>
                    <a:pt x="160" y="396"/>
                  </a:lnTo>
                  <a:lnTo>
                    <a:pt x="146" y="388"/>
                  </a:lnTo>
                  <a:lnTo>
                    <a:pt x="132" y="378"/>
                  </a:lnTo>
                  <a:lnTo>
                    <a:pt x="120" y="367"/>
                  </a:lnTo>
                  <a:lnTo>
                    <a:pt x="109" y="354"/>
                  </a:lnTo>
                  <a:lnTo>
                    <a:pt x="98" y="341"/>
                  </a:lnTo>
                  <a:lnTo>
                    <a:pt x="89" y="327"/>
                  </a:lnTo>
                  <a:lnTo>
                    <a:pt x="82" y="311"/>
                  </a:lnTo>
                  <a:lnTo>
                    <a:pt x="76" y="296"/>
                  </a:lnTo>
                  <a:lnTo>
                    <a:pt x="71" y="278"/>
                  </a:lnTo>
                  <a:lnTo>
                    <a:pt x="68" y="261"/>
                  </a:lnTo>
                  <a:lnTo>
                    <a:pt x="67" y="243"/>
                  </a:lnTo>
                  <a:lnTo>
                    <a:pt x="67" y="225"/>
                  </a:lnTo>
                  <a:lnTo>
                    <a:pt x="69" y="208"/>
                  </a:lnTo>
                  <a:lnTo>
                    <a:pt x="72" y="190"/>
                  </a:lnTo>
                  <a:lnTo>
                    <a:pt x="78" y="174"/>
                  </a:lnTo>
                  <a:lnTo>
                    <a:pt x="85" y="158"/>
                  </a:lnTo>
                  <a:lnTo>
                    <a:pt x="93" y="144"/>
                  </a:lnTo>
                  <a:lnTo>
                    <a:pt x="103" y="129"/>
                  </a:lnTo>
                  <a:lnTo>
                    <a:pt x="114" y="116"/>
                  </a:lnTo>
                  <a:lnTo>
                    <a:pt x="124" y="106"/>
                  </a:lnTo>
                  <a:lnTo>
                    <a:pt x="137" y="95"/>
                  </a:lnTo>
                  <a:lnTo>
                    <a:pt x="152" y="85"/>
                  </a:lnTo>
                  <a:lnTo>
                    <a:pt x="166" y="77"/>
                  </a:lnTo>
                  <a:lnTo>
                    <a:pt x="182" y="71"/>
                  </a:lnTo>
                  <a:lnTo>
                    <a:pt x="197" y="66"/>
                  </a:lnTo>
                  <a:lnTo>
                    <a:pt x="214" y="63"/>
                  </a:lnTo>
                  <a:lnTo>
                    <a:pt x="232" y="62"/>
                  </a:lnTo>
                  <a:lnTo>
                    <a:pt x="249" y="62"/>
                  </a:lnTo>
                  <a:lnTo>
                    <a:pt x="262" y="63"/>
                  </a:lnTo>
                  <a:lnTo>
                    <a:pt x="275" y="66"/>
                  </a:lnTo>
                  <a:lnTo>
                    <a:pt x="298" y="74"/>
                  </a:lnTo>
                  <a:lnTo>
                    <a:pt x="318" y="84"/>
                  </a:lnTo>
                  <a:lnTo>
                    <a:pt x="334" y="95"/>
                  </a:lnTo>
                  <a:lnTo>
                    <a:pt x="348" y="106"/>
                  </a:lnTo>
                  <a:lnTo>
                    <a:pt x="359" y="118"/>
                  </a:lnTo>
                  <a:lnTo>
                    <a:pt x="373" y="135"/>
                  </a:lnTo>
                  <a:lnTo>
                    <a:pt x="453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D3A899D4-461D-412A-AF6F-E75828343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569"/>
              <a:ext cx="84" cy="231"/>
            </a:xfrm>
            <a:custGeom>
              <a:avLst/>
              <a:gdLst/>
              <a:ahLst/>
              <a:cxnLst>
                <a:cxn ang="0">
                  <a:pos x="65" y="463"/>
                </a:cxn>
                <a:cxn ang="0">
                  <a:pos x="169" y="16"/>
                </a:cxn>
                <a:cxn ang="0">
                  <a:pos x="103" y="0"/>
                </a:cxn>
                <a:cxn ang="0">
                  <a:pos x="0" y="448"/>
                </a:cxn>
                <a:cxn ang="0">
                  <a:pos x="65" y="463"/>
                </a:cxn>
              </a:cxnLst>
              <a:rect l="0" t="0" r="r" b="b"/>
              <a:pathLst>
                <a:path w="169" h="463">
                  <a:moveTo>
                    <a:pt x="65" y="463"/>
                  </a:moveTo>
                  <a:lnTo>
                    <a:pt x="169" y="16"/>
                  </a:lnTo>
                  <a:lnTo>
                    <a:pt x="103" y="0"/>
                  </a:lnTo>
                  <a:lnTo>
                    <a:pt x="0" y="448"/>
                  </a:lnTo>
                  <a:lnTo>
                    <a:pt x="65" y="4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14" name="Freeform 36">
              <a:extLst>
                <a:ext uri="{FF2B5EF4-FFF2-40B4-BE49-F238E27FC236}">
                  <a16:creationId xmlns:a16="http://schemas.microsoft.com/office/drawing/2014/main" id="{5630E4F1-7365-4337-8B89-6CBCA285A3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7" y="699"/>
              <a:ext cx="89" cy="89"/>
            </a:xfrm>
            <a:custGeom>
              <a:avLst/>
              <a:gdLst/>
              <a:ahLst/>
              <a:cxnLst>
                <a:cxn ang="0">
                  <a:pos x="62" y="132"/>
                </a:cxn>
                <a:cxn ang="0">
                  <a:pos x="48" y="118"/>
                </a:cxn>
                <a:cxn ang="0">
                  <a:pos x="40" y="100"/>
                </a:cxn>
                <a:cxn ang="0">
                  <a:pos x="40" y="80"/>
                </a:cxn>
                <a:cxn ang="0">
                  <a:pos x="47" y="61"/>
                </a:cxn>
                <a:cxn ang="0">
                  <a:pos x="62" y="47"/>
                </a:cxn>
                <a:cxn ang="0">
                  <a:pos x="80" y="38"/>
                </a:cxn>
                <a:cxn ang="0">
                  <a:pos x="99" y="38"/>
                </a:cxn>
                <a:cxn ang="0">
                  <a:pos x="118" y="44"/>
                </a:cxn>
                <a:cxn ang="0">
                  <a:pos x="132" y="59"/>
                </a:cxn>
                <a:cxn ang="0">
                  <a:pos x="139" y="77"/>
                </a:cxn>
                <a:cxn ang="0">
                  <a:pos x="140" y="95"/>
                </a:cxn>
                <a:cxn ang="0">
                  <a:pos x="133" y="115"/>
                </a:cxn>
                <a:cxn ang="0">
                  <a:pos x="119" y="130"/>
                </a:cxn>
                <a:cxn ang="0">
                  <a:pos x="101" y="139"/>
                </a:cxn>
                <a:cxn ang="0">
                  <a:pos x="81" y="140"/>
                </a:cxn>
                <a:cxn ang="0">
                  <a:pos x="58" y="170"/>
                </a:cxn>
                <a:cxn ang="0">
                  <a:pos x="94" y="178"/>
                </a:cxn>
                <a:cxn ang="0">
                  <a:pos x="126" y="170"/>
                </a:cxn>
                <a:cxn ang="0">
                  <a:pos x="154" y="150"/>
                </a:cxn>
                <a:cxn ang="0">
                  <a:pos x="173" y="120"/>
                </a:cxn>
                <a:cxn ang="0">
                  <a:pos x="179" y="85"/>
                </a:cxn>
                <a:cxn ang="0">
                  <a:pos x="172" y="52"/>
                </a:cxn>
                <a:cxn ang="0">
                  <a:pos x="151" y="24"/>
                </a:cxn>
                <a:cxn ang="0">
                  <a:pos x="122" y="5"/>
                </a:cxn>
                <a:cxn ang="0">
                  <a:pos x="87" y="0"/>
                </a:cxn>
                <a:cxn ang="0">
                  <a:pos x="55" y="8"/>
                </a:cxn>
                <a:cxn ang="0">
                  <a:pos x="26" y="27"/>
                </a:cxn>
                <a:cxn ang="0">
                  <a:pos x="8" y="56"/>
                </a:cxn>
                <a:cxn ang="0">
                  <a:pos x="0" y="92"/>
                </a:cxn>
                <a:cxn ang="0">
                  <a:pos x="8" y="124"/>
                </a:cxn>
                <a:cxn ang="0">
                  <a:pos x="29" y="153"/>
                </a:cxn>
                <a:cxn ang="0">
                  <a:pos x="58" y="170"/>
                </a:cxn>
              </a:cxnLst>
              <a:rect l="0" t="0" r="r" b="b"/>
              <a:pathLst>
                <a:path w="179" h="178">
                  <a:moveTo>
                    <a:pt x="72" y="137"/>
                  </a:moveTo>
                  <a:lnTo>
                    <a:pt x="62" y="132"/>
                  </a:lnTo>
                  <a:lnTo>
                    <a:pt x="55" y="126"/>
                  </a:lnTo>
                  <a:lnTo>
                    <a:pt x="48" y="118"/>
                  </a:lnTo>
                  <a:lnTo>
                    <a:pt x="44" y="110"/>
                  </a:lnTo>
                  <a:lnTo>
                    <a:pt x="40" y="100"/>
                  </a:lnTo>
                  <a:lnTo>
                    <a:pt x="40" y="90"/>
                  </a:lnTo>
                  <a:lnTo>
                    <a:pt x="40" y="80"/>
                  </a:lnTo>
                  <a:lnTo>
                    <a:pt x="44" y="70"/>
                  </a:lnTo>
                  <a:lnTo>
                    <a:pt x="47" y="61"/>
                  </a:lnTo>
                  <a:lnTo>
                    <a:pt x="55" y="53"/>
                  </a:lnTo>
                  <a:lnTo>
                    <a:pt x="62" y="47"/>
                  </a:lnTo>
                  <a:lnTo>
                    <a:pt x="70" y="41"/>
                  </a:lnTo>
                  <a:lnTo>
                    <a:pt x="80" y="38"/>
                  </a:lnTo>
                  <a:lnTo>
                    <a:pt x="89" y="37"/>
                  </a:lnTo>
                  <a:lnTo>
                    <a:pt x="99" y="38"/>
                  </a:lnTo>
                  <a:lnTo>
                    <a:pt x="109" y="40"/>
                  </a:lnTo>
                  <a:lnTo>
                    <a:pt x="118" y="44"/>
                  </a:lnTo>
                  <a:lnTo>
                    <a:pt x="126" y="51"/>
                  </a:lnTo>
                  <a:lnTo>
                    <a:pt x="132" y="59"/>
                  </a:lnTo>
                  <a:lnTo>
                    <a:pt x="137" y="67"/>
                  </a:lnTo>
                  <a:lnTo>
                    <a:pt x="139" y="77"/>
                  </a:lnTo>
                  <a:lnTo>
                    <a:pt x="140" y="86"/>
                  </a:lnTo>
                  <a:lnTo>
                    <a:pt x="140" y="95"/>
                  </a:lnTo>
                  <a:lnTo>
                    <a:pt x="137" y="106"/>
                  </a:lnTo>
                  <a:lnTo>
                    <a:pt x="133" y="115"/>
                  </a:lnTo>
                  <a:lnTo>
                    <a:pt x="126" y="124"/>
                  </a:lnTo>
                  <a:lnTo>
                    <a:pt x="119" y="130"/>
                  </a:lnTo>
                  <a:lnTo>
                    <a:pt x="110" y="135"/>
                  </a:lnTo>
                  <a:lnTo>
                    <a:pt x="101" y="139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72" y="137"/>
                  </a:lnTo>
                  <a:close/>
                  <a:moveTo>
                    <a:pt x="58" y="170"/>
                  </a:moveTo>
                  <a:lnTo>
                    <a:pt x="76" y="176"/>
                  </a:lnTo>
                  <a:lnTo>
                    <a:pt x="94" y="178"/>
                  </a:lnTo>
                  <a:lnTo>
                    <a:pt x="110" y="175"/>
                  </a:lnTo>
                  <a:lnTo>
                    <a:pt x="126" y="170"/>
                  </a:lnTo>
                  <a:lnTo>
                    <a:pt x="140" y="162"/>
                  </a:lnTo>
                  <a:lnTo>
                    <a:pt x="154" y="150"/>
                  </a:lnTo>
                  <a:lnTo>
                    <a:pt x="165" y="137"/>
                  </a:lnTo>
                  <a:lnTo>
                    <a:pt x="173" y="120"/>
                  </a:lnTo>
                  <a:lnTo>
                    <a:pt x="177" y="103"/>
                  </a:lnTo>
                  <a:lnTo>
                    <a:pt x="179" y="85"/>
                  </a:lnTo>
                  <a:lnTo>
                    <a:pt x="176" y="68"/>
                  </a:lnTo>
                  <a:lnTo>
                    <a:pt x="172" y="52"/>
                  </a:lnTo>
                  <a:lnTo>
                    <a:pt x="162" y="38"/>
                  </a:lnTo>
                  <a:lnTo>
                    <a:pt x="151" y="24"/>
                  </a:lnTo>
                  <a:lnTo>
                    <a:pt x="138" y="14"/>
                  </a:lnTo>
                  <a:lnTo>
                    <a:pt x="122" y="5"/>
                  </a:lnTo>
                  <a:lnTo>
                    <a:pt x="105" y="1"/>
                  </a:lnTo>
                  <a:lnTo>
                    <a:pt x="87" y="0"/>
                  </a:lnTo>
                  <a:lnTo>
                    <a:pt x="70" y="2"/>
                  </a:lnTo>
                  <a:lnTo>
                    <a:pt x="55" y="8"/>
                  </a:lnTo>
                  <a:lnTo>
                    <a:pt x="39" y="16"/>
                  </a:lnTo>
                  <a:lnTo>
                    <a:pt x="26" y="27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2" y="74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8" y="124"/>
                  </a:lnTo>
                  <a:lnTo>
                    <a:pt x="17" y="139"/>
                  </a:lnTo>
                  <a:lnTo>
                    <a:pt x="29" y="153"/>
                  </a:lnTo>
                  <a:lnTo>
                    <a:pt x="42" y="164"/>
                  </a:lnTo>
                  <a:lnTo>
                    <a:pt x="58" y="1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385B9552-63B4-4215-80BB-ECE439834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" y="705"/>
              <a:ext cx="274" cy="290"/>
            </a:xfrm>
            <a:custGeom>
              <a:avLst/>
              <a:gdLst/>
              <a:ahLst/>
              <a:cxnLst>
                <a:cxn ang="0">
                  <a:pos x="0" y="392"/>
                </a:cxn>
                <a:cxn ang="0">
                  <a:pos x="236" y="0"/>
                </a:cxn>
                <a:cxn ang="0">
                  <a:pos x="293" y="34"/>
                </a:cxn>
                <a:cxn ang="0">
                  <a:pos x="114" y="333"/>
                </a:cxn>
                <a:cxn ang="0">
                  <a:pos x="115" y="334"/>
                </a:cxn>
                <a:cxn ang="0">
                  <a:pos x="485" y="150"/>
                </a:cxn>
                <a:cxn ang="0">
                  <a:pos x="548" y="188"/>
                </a:cxn>
                <a:cxn ang="0">
                  <a:pos x="312" y="581"/>
                </a:cxn>
                <a:cxn ang="0">
                  <a:pos x="255" y="546"/>
                </a:cxn>
                <a:cxn ang="0">
                  <a:pos x="438" y="242"/>
                </a:cxn>
                <a:cxn ang="0">
                  <a:pos x="437" y="241"/>
                </a:cxn>
                <a:cxn ang="0">
                  <a:pos x="59" y="428"/>
                </a:cxn>
                <a:cxn ang="0">
                  <a:pos x="0" y="392"/>
                </a:cxn>
              </a:cxnLst>
              <a:rect l="0" t="0" r="r" b="b"/>
              <a:pathLst>
                <a:path w="548" h="581">
                  <a:moveTo>
                    <a:pt x="0" y="392"/>
                  </a:moveTo>
                  <a:lnTo>
                    <a:pt x="236" y="0"/>
                  </a:lnTo>
                  <a:lnTo>
                    <a:pt x="293" y="34"/>
                  </a:lnTo>
                  <a:lnTo>
                    <a:pt x="114" y="333"/>
                  </a:lnTo>
                  <a:lnTo>
                    <a:pt x="115" y="334"/>
                  </a:lnTo>
                  <a:lnTo>
                    <a:pt x="485" y="150"/>
                  </a:lnTo>
                  <a:lnTo>
                    <a:pt x="548" y="188"/>
                  </a:lnTo>
                  <a:lnTo>
                    <a:pt x="312" y="581"/>
                  </a:lnTo>
                  <a:lnTo>
                    <a:pt x="255" y="546"/>
                  </a:lnTo>
                  <a:lnTo>
                    <a:pt x="438" y="242"/>
                  </a:lnTo>
                  <a:lnTo>
                    <a:pt x="437" y="241"/>
                  </a:lnTo>
                  <a:lnTo>
                    <a:pt x="59" y="428"/>
                  </a:lnTo>
                  <a:lnTo>
                    <a:pt x="0" y="3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16" name="Freeform 38">
              <a:extLst>
                <a:ext uri="{FF2B5EF4-FFF2-40B4-BE49-F238E27FC236}">
                  <a16:creationId xmlns:a16="http://schemas.microsoft.com/office/drawing/2014/main" id="{E787F46E-B7AA-473F-A36A-DB553D87E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" y="856"/>
              <a:ext cx="272" cy="280"/>
            </a:xfrm>
            <a:custGeom>
              <a:avLst/>
              <a:gdLst/>
              <a:ahLst/>
              <a:cxnLst>
                <a:cxn ang="0">
                  <a:pos x="247" y="560"/>
                </a:cxn>
                <a:cxn ang="0">
                  <a:pos x="259" y="268"/>
                </a:cxn>
                <a:cxn ang="0">
                  <a:pos x="542" y="208"/>
                </a:cxn>
                <a:cxn ang="0">
                  <a:pos x="479" y="155"/>
                </a:cxn>
                <a:cxn ang="0">
                  <a:pos x="200" y="218"/>
                </a:cxn>
                <a:cxn ang="0">
                  <a:pos x="199" y="217"/>
                </a:cxn>
                <a:cxn ang="0">
                  <a:pos x="345" y="43"/>
                </a:cxn>
                <a:cxn ang="0">
                  <a:pos x="294" y="0"/>
                </a:cxn>
                <a:cxn ang="0">
                  <a:pos x="0" y="351"/>
                </a:cxn>
                <a:cxn ang="0">
                  <a:pos x="50" y="395"/>
                </a:cxn>
                <a:cxn ang="0">
                  <a:pos x="199" y="217"/>
                </a:cxn>
                <a:cxn ang="0">
                  <a:pos x="200" y="218"/>
                </a:cxn>
                <a:cxn ang="0">
                  <a:pos x="185" y="507"/>
                </a:cxn>
                <a:cxn ang="0">
                  <a:pos x="247" y="560"/>
                </a:cxn>
              </a:cxnLst>
              <a:rect l="0" t="0" r="r" b="b"/>
              <a:pathLst>
                <a:path w="542" h="560">
                  <a:moveTo>
                    <a:pt x="247" y="560"/>
                  </a:moveTo>
                  <a:lnTo>
                    <a:pt x="259" y="268"/>
                  </a:lnTo>
                  <a:lnTo>
                    <a:pt x="542" y="208"/>
                  </a:lnTo>
                  <a:lnTo>
                    <a:pt x="479" y="155"/>
                  </a:lnTo>
                  <a:lnTo>
                    <a:pt x="200" y="218"/>
                  </a:lnTo>
                  <a:lnTo>
                    <a:pt x="199" y="217"/>
                  </a:lnTo>
                  <a:lnTo>
                    <a:pt x="345" y="43"/>
                  </a:lnTo>
                  <a:lnTo>
                    <a:pt x="294" y="0"/>
                  </a:lnTo>
                  <a:lnTo>
                    <a:pt x="0" y="351"/>
                  </a:lnTo>
                  <a:lnTo>
                    <a:pt x="50" y="395"/>
                  </a:lnTo>
                  <a:lnTo>
                    <a:pt x="199" y="217"/>
                  </a:lnTo>
                  <a:lnTo>
                    <a:pt x="200" y="218"/>
                  </a:lnTo>
                  <a:lnTo>
                    <a:pt x="185" y="507"/>
                  </a:lnTo>
                  <a:lnTo>
                    <a:pt x="247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id="{C1B5DB46-2136-44A9-809E-8C61CEC897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7" y="1056"/>
              <a:ext cx="249" cy="241"/>
            </a:xfrm>
            <a:custGeom>
              <a:avLst/>
              <a:gdLst/>
              <a:ahLst/>
              <a:cxnLst>
                <a:cxn ang="0">
                  <a:pos x="274" y="481"/>
                </a:cxn>
                <a:cxn ang="0">
                  <a:pos x="498" y="45"/>
                </a:cxn>
                <a:cxn ang="0">
                  <a:pos x="458" y="0"/>
                </a:cxn>
                <a:cxn ang="0">
                  <a:pos x="0" y="177"/>
                </a:cxn>
                <a:cxn ang="0">
                  <a:pos x="48" y="230"/>
                </a:cxn>
                <a:cxn ang="0">
                  <a:pos x="182" y="177"/>
                </a:cxn>
                <a:cxn ang="0">
                  <a:pos x="293" y="300"/>
                </a:cxn>
                <a:cxn ang="0">
                  <a:pos x="226" y="428"/>
                </a:cxn>
                <a:cxn ang="0">
                  <a:pos x="274" y="481"/>
                </a:cxn>
                <a:cxn ang="0">
                  <a:pos x="243" y="153"/>
                </a:cxn>
                <a:cxn ang="0">
                  <a:pos x="414" y="81"/>
                </a:cxn>
                <a:cxn ang="0">
                  <a:pos x="415" y="81"/>
                </a:cxn>
                <a:cxn ang="0">
                  <a:pos x="323" y="242"/>
                </a:cxn>
                <a:cxn ang="0">
                  <a:pos x="243" y="153"/>
                </a:cxn>
              </a:cxnLst>
              <a:rect l="0" t="0" r="r" b="b"/>
              <a:pathLst>
                <a:path w="498" h="481">
                  <a:moveTo>
                    <a:pt x="274" y="481"/>
                  </a:moveTo>
                  <a:lnTo>
                    <a:pt x="498" y="45"/>
                  </a:lnTo>
                  <a:lnTo>
                    <a:pt x="458" y="0"/>
                  </a:lnTo>
                  <a:lnTo>
                    <a:pt x="0" y="177"/>
                  </a:lnTo>
                  <a:lnTo>
                    <a:pt x="48" y="230"/>
                  </a:lnTo>
                  <a:lnTo>
                    <a:pt x="182" y="177"/>
                  </a:lnTo>
                  <a:lnTo>
                    <a:pt x="293" y="300"/>
                  </a:lnTo>
                  <a:lnTo>
                    <a:pt x="226" y="428"/>
                  </a:lnTo>
                  <a:lnTo>
                    <a:pt x="274" y="481"/>
                  </a:lnTo>
                  <a:close/>
                  <a:moveTo>
                    <a:pt x="243" y="153"/>
                  </a:moveTo>
                  <a:lnTo>
                    <a:pt x="414" y="81"/>
                  </a:lnTo>
                  <a:lnTo>
                    <a:pt x="415" y="81"/>
                  </a:lnTo>
                  <a:lnTo>
                    <a:pt x="323" y="242"/>
                  </a:lnTo>
                  <a:lnTo>
                    <a:pt x="243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18" name="Freeform 40">
              <a:extLst>
                <a:ext uri="{FF2B5EF4-FFF2-40B4-BE49-F238E27FC236}">
                  <a16:creationId xmlns:a16="http://schemas.microsoft.com/office/drawing/2014/main" id="{06EB1C18-4716-42C0-BF7D-1B56099BBA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0" y="1232"/>
              <a:ext cx="238" cy="238"/>
            </a:xfrm>
            <a:custGeom>
              <a:avLst/>
              <a:gdLst/>
              <a:ahLst/>
              <a:cxnLst>
                <a:cxn ang="0">
                  <a:pos x="398" y="415"/>
                </a:cxn>
                <a:cxn ang="0">
                  <a:pos x="443" y="360"/>
                </a:cxn>
                <a:cxn ang="0">
                  <a:pos x="469" y="298"/>
                </a:cxn>
                <a:cxn ang="0">
                  <a:pos x="477" y="230"/>
                </a:cxn>
                <a:cxn ang="0">
                  <a:pos x="464" y="161"/>
                </a:cxn>
                <a:cxn ang="0">
                  <a:pos x="428" y="94"/>
                </a:cxn>
                <a:cxn ang="0">
                  <a:pos x="376" y="43"/>
                </a:cxn>
                <a:cxn ang="0">
                  <a:pos x="314" y="12"/>
                </a:cxn>
                <a:cxn ang="0">
                  <a:pos x="246" y="0"/>
                </a:cxn>
                <a:cxn ang="0">
                  <a:pos x="178" y="8"/>
                </a:cxn>
                <a:cxn ang="0">
                  <a:pos x="115" y="34"/>
                </a:cxn>
                <a:cxn ang="0">
                  <a:pos x="62" y="78"/>
                </a:cxn>
                <a:cxn ang="0">
                  <a:pos x="24" y="135"/>
                </a:cxn>
                <a:cxn ang="0">
                  <a:pos x="2" y="200"/>
                </a:cxn>
                <a:cxn ang="0">
                  <a:pos x="2" y="269"/>
                </a:cxn>
                <a:cxn ang="0">
                  <a:pos x="22" y="338"/>
                </a:cxn>
                <a:cxn ang="0">
                  <a:pos x="63" y="400"/>
                </a:cxn>
                <a:cxn ang="0">
                  <a:pos x="119" y="445"/>
                </a:cxn>
                <a:cxn ang="0">
                  <a:pos x="184" y="470"/>
                </a:cxn>
                <a:cxn ang="0">
                  <a:pos x="251" y="476"/>
                </a:cxn>
                <a:cxn ang="0">
                  <a:pos x="318" y="463"/>
                </a:cxn>
                <a:cxn ang="0">
                  <a:pos x="325" y="386"/>
                </a:cxn>
                <a:cxn ang="0">
                  <a:pos x="286" y="403"/>
                </a:cxn>
                <a:cxn ang="0">
                  <a:pos x="239" y="411"/>
                </a:cxn>
                <a:cxn ang="0">
                  <a:pos x="189" y="406"/>
                </a:cxn>
                <a:cxn ang="0">
                  <a:pos x="141" y="386"/>
                </a:cxn>
                <a:cxn ang="0">
                  <a:pos x="99" y="347"/>
                </a:cxn>
                <a:cxn ang="0">
                  <a:pos x="70" y="291"/>
                </a:cxn>
                <a:cxn ang="0">
                  <a:pos x="62" y="238"/>
                </a:cxn>
                <a:cxn ang="0">
                  <a:pos x="71" y="187"/>
                </a:cxn>
                <a:cxn ang="0">
                  <a:pos x="95" y="143"/>
                </a:cxn>
                <a:cxn ang="0">
                  <a:pos x="126" y="108"/>
                </a:cxn>
                <a:cxn ang="0">
                  <a:pos x="162" y="84"/>
                </a:cxn>
                <a:cxn ang="0">
                  <a:pos x="205" y="69"/>
                </a:cxn>
                <a:cxn ang="0">
                  <a:pos x="253" y="65"/>
                </a:cxn>
                <a:cxn ang="0">
                  <a:pos x="304" y="75"/>
                </a:cxn>
                <a:cxn ang="0">
                  <a:pos x="351" y="101"/>
                </a:cxn>
                <a:cxn ang="0">
                  <a:pos x="390" y="148"/>
                </a:cxn>
                <a:cxn ang="0">
                  <a:pos x="411" y="202"/>
                </a:cxn>
                <a:cxn ang="0">
                  <a:pos x="414" y="255"/>
                </a:cxn>
                <a:cxn ang="0">
                  <a:pos x="399" y="303"/>
                </a:cxn>
                <a:cxn ang="0">
                  <a:pos x="372" y="345"/>
                </a:cxn>
                <a:cxn ang="0">
                  <a:pos x="338" y="378"/>
                </a:cxn>
              </a:cxnLst>
              <a:rect l="0" t="0" r="r" b="b"/>
              <a:pathLst>
                <a:path w="477" h="476">
                  <a:moveTo>
                    <a:pt x="360" y="443"/>
                  </a:moveTo>
                  <a:lnTo>
                    <a:pt x="380" y="430"/>
                  </a:lnTo>
                  <a:lnTo>
                    <a:pt x="398" y="415"/>
                  </a:lnTo>
                  <a:lnTo>
                    <a:pt x="415" y="398"/>
                  </a:lnTo>
                  <a:lnTo>
                    <a:pt x="430" y="380"/>
                  </a:lnTo>
                  <a:lnTo>
                    <a:pt x="443" y="360"/>
                  </a:lnTo>
                  <a:lnTo>
                    <a:pt x="454" y="341"/>
                  </a:lnTo>
                  <a:lnTo>
                    <a:pt x="462" y="320"/>
                  </a:lnTo>
                  <a:lnTo>
                    <a:pt x="469" y="298"/>
                  </a:lnTo>
                  <a:lnTo>
                    <a:pt x="474" y="276"/>
                  </a:lnTo>
                  <a:lnTo>
                    <a:pt x="477" y="253"/>
                  </a:lnTo>
                  <a:lnTo>
                    <a:pt x="477" y="230"/>
                  </a:lnTo>
                  <a:lnTo>
                    <a:pt x="475" y="206"/>
                  </a:lnTo>
                  <a:lnTo>
                    <a:pt x="470" y="183"/>
                  </a:lnTo>
                  <a:lnTo>
                    <a:pt x="464" y="161"/>
                  </a:lnTo>
                  <a:lnTo>
                    <a:pt x="454" y="138"/>
                  </a:lnTo>
                  <a:lnTo>
                    <a:pt x="442" y="116"/>
                  </a:lnTo>
                  <a:lnTo>
                    <a:pt x="428" y="94"/>
                  </a:lnTo>
                  <a:lnTo>
                    <a:pt x="411" y="75"/>
                  </a:lnTo>
                  <a:lnTo>
                    <a:pt x="394" y="59"/>
                  </a:lnTo>
                  <a:lnTo>
                    <a:pt x="376" y="43"/>
                  </a:lnTo>
                  <a:lnTo>
                    <a:pt x="356" y="30"/>
                  </a:lnTo>
                  <a:lnTo>
                    <a:pt x="335" y="19"/>
                  </a:lnTo>
                  <a:lnTo>
                    <a:pt x="314" y="12"/>
                  </a:lnTo>
                  <a:lnTo>
                    <a:pt x="292" y="5"/>
                  </a:lnTo>
                  <a:lnTo>
                    <a:pt x="269" y="1"/>
                  </a:lnTo>
                  <a:lnTo>
                    <a:pt x="246" y="0"/>
                  </a:lnTo>
                  <a:lnTo>
                    <a:pt x="224" y="0"/>
                  </a:lnTo>
                  <a:lnTo>
                    <a:pt x="201" y="2"/>
                  </a:lnTo>
                  <a:lnTo>
                    <a:pt x="178" y="8"/>
                  </a:lnTo>
                  <a:lnTo>
                    <a:pt x="156" y="14"/>
                  </a:lnTo>
                  <a:lnTo>
                    <a:pt x="136" y="23"/>
                  </a:lnTo>
                  <a:lnTo>
                    <a:pt x="115" y="34"/>
                  </a:lnTo>
                  <a:lnTo>
                    <a:pt x="96" y="47"/>
                  </a:lnTo>
                  <a:lnTo>
                    <a:pt x="78" y="62"/>
                  </a:lnTo>
                  <a:lnTo>
                    <a:pt x="62" y="78"/>
                  </a:lnTo>
                  <a:lnTo>
                    <a:pt x="47" y="95"/>
                  </a:lnTo>
                  <a:lnTo>
                    <a:pt x="35" y="115"/>
                  </a:lnTo>
                  <a:lnTo>
                    <a:pt x="24" y="135"/>
                  </a:lnTo>
                  <a:lnTo>
                    <a:pt x="14" y="155"/>
                  </a:lnTo>
                  <a:lnTo>
                    <a:pt x="8" y="177"/>
                  </a:lnTo>
                  <a:lnTo>
                    <a:pt x="2" y="200"/>
                  </a:lnTo>
                  <a:lnTo>
                    <a:pt x="0" y="222"/>
                  </a:lnTo>
                  <a:lnTo>
                    <a:pt x="0" y="245"/>
                  </a:lnTo>
                  <a:lnTo>
                    <a:pt x="2" y="269"/>
                  </a:lnTo>
                  <a:lnTo>
                    <a:pt x="6" y="292"/>
                  </a:lnTo>
                  <a:lnTo>
                    <a:pt x="13" y="316"/>
                  </a:lnTo>
                  <a:lnTo>
                    <a:pt x="22" y="338"/>
                  </a:lnTo>
                  <a:lnTo>
                    <a:pt x="35" y="360"/>
                  </a:lnTo>
                  <a:lnTo>
                    <a:pt x="49" y="381"/>
                  </a:lnTo>
                  <a:lnTo>
                    <a:pt x="63" y="400"/>
                  </a:lnTo>
                  <a:lnTo>
                    <a:pt x="81" y="417"/>
                  </a:lnTo>
                  <a:lnTo>
                    <a:pt x="99" y="432"/>
                  </a:lnTo>
                  <a:lnTo>
                    <a:pt x="119" y="445"/>
                  </a:lnTo>
                  <a:lnTo>
                    <a:pt x="140" y="456"/>
                  </a:lnTo>
                  <a:lnTo>
                    <a:pt x="161" y="463"/>
                  </a:lnTo>
                  <a:lnTo>
                    <a:pt x="184" y="470"/>
                  </a:lnTo>
                  <a:lnTo>
                    <a:pt x="206" y="474"/>
                  </a:lnTo>
                  <a:lnTo>
                    <a:pt x="228" y="476"/>
                  </a:lnTo>
                  <a:lnTo>
                    <a:pt x="251" y="476"/>
                  </a:lnTo>
                  <a:lnTo>
                    <a:pt x="274" y="474"/>
                  </a:lnTo>
                  <a:lnTo>
                    <a:pt x="296" y="470"/>
                  </a:lnTo>
                  <a:lnTo>
                    <a:pt x="318" y="463"/>
                  </a:lnTo>
                  <a:lnTo>
                    <a:pt x="340" y="454"/>
                  </a:lnTo>
                  <a:lnTo>
                    <a:pt x="360" y="443"/>
                  </a:lnTo>
                  <a:close/>
                  <a:moveTo>
                    <a:pt x="325" y="386"/>
                  </a:moveTo>
                  <a:lnTo>
                    <a:pt x="313" y="393"/>
                  </a:lnTo>
                  <a:lnTo>
                    <a:pt x="300" y="399"/>
                  </a:lnTo>
                  <a:lnTo>
                    <a:pt x="286" y="403"/>
                  </a:lnTo>
                  <a:lnTo>
                    <a:pt x="270" y="407"/>
                  </a:lnTo>
                  <a:lnTo>
                    <a:pt x="254" y="409"/>
                  </a:lnTo>
                  <a:lnTo>
                    <a:pt x="239" y="411"/>
                  </a:lnTo>
                  <a:lnTo>
                    <a:pt x="221" y="411"/>
                  </a:lnTo>
                  <a:lnTo>
                    <a:pt x="206" y="409"/>
                  </a:lnTo>
                  <a:lnTo>
                    <a:pt x="189" y="406"/>
                  </a:lnTo>
                  <a:lnTo>
                    <a:pt x="173" y="402"/>
                  </a:lnTo>
                  <a:lnTo>
                    <a:pt x="156" y="395"/>
                  </a:lnTo>
                  <a:lnTo>
                    <a:pt x="141" y="386"/>
                  </a:lnTo>
                  <a:lnTo>
                    <a:pt x="126" y="376"/>
                  </a:lnTo>
                  <a:lnTo>
                    <a:pt x="112" y="362"/>
                  </a:lnTo>
                  <a:lnTo>
                    <a:pt x="99" y="347"/>
                  </a:lnTo>
                  <a:lnTo>
                    <a:pt x="87" y="329"/>
                  </a:lnTo>
                  <a:lnTo>
                    <a:pt x="77" y="310"/>
                  </a:lnTo>
                  <a:lnTo>
                    <a:pt x="70" y="291"/>
                  </a:lnTo>
                  <a:lnTo>
                    <a:pt x="64" y="273"/>
                  </a:lnTo>
                  <a:lnTo>
                    <a:pt x="62" y="255"/>
                  </a:lnTo>
                  <a:lnTo>
                    <a:pt x="62" y="238"/>
                  </a:lnTo>
                  <a:lnTo>
                    <a:pt x="63" y="219"/>
                  </a:lnTo>
                  <a:lnTo>
                    <a:pt x="66" y="203"/>
                  </a:lnTo>
                  <a:lnTo>
                    <a:pt x="71" y="187"/>
                  </a:lnTo>
                  <a:lnTo>
                    <a:pt x="78" y="171"/>
                  </a:lnTo>
                  <a:lnTo>
                    <a:pt x="85" y="156"/>
                  </a:lnTo>
                  <a:lnTo>
                    <a:pt x="95" y="143"/>
                  </a:lnTo>
                  <a:lnTo>
                    <a:pt x="104" y="130"/>
                  </a:lnTo>
                  <a:lnTo>
                    <a:pt x="115" y="119"/>
                  </a:lnTo>
                  <a:lnTo>
                    <a:pt x="126" y="108"/>
                  </a:lnTo>
                  <a:lnTo>
                    <a:pt x="138" y="99"/>
                  </a:lnTo>
                  <a:lnTo>
                    <a:pt x="150" y="91"/>
                  </a:lnTo>
                  <a:lnTo>
                    <a:pt x="162" y="84"/>
                  </a:lnTo>
                  <a:lnTo>
                    <a:pt x="175" y="78"/>
                  </a:lnTo>
                  <a:lnTo>
                    <a:pt x="190" y="73"/>
                  </a:lnTo>
                  <a:lnTo>
                    <a:pt x="205" y="69"/>
                  </a:lnTo>
                  <a:lnTo>
                    <a:pt x="221" y="66"/>
                  </a:lnTo>
                  <a:lnTo>
                    <a:pt x="237" y="65"/>
                  </a:lnTo>
                  <a:lnTo>
                    <a:pt x="253" y="65"/>
                  </a:lnTo>
                  <a:lnTo>
                    <a:pt x="270" y="66"/>
                  </a:lnTo>
                  <a:lnTo>
                    <a:pt x="287" y="69"/>
                  </a:lnTo>
                  <a:lnTo>
                    <a:pt x="304" y="75"/>
                  </a:lnTo>
                  <a:lnTo>
                    <a:pt x="319" y="81"/>
                  </a:lnTo>
                  <a:lnTo>
                    <a:pt x="335" y="91"/>
                  </a:lnTo>
                  <a:lnTo>
                    <a:pt x="351" y="101"/>
                  </a:lnTo>
                  <a:lnTo>
                    <a:pt x="365" y="114"/>
                  </a:lnTo>
                  <a:lnTo>
                    <a:pt x="378" y="129"/>
                  </a:lnTo>
                  <a:lnTo>
                    <a:pt x="390" y="148"/>
                  </a:lnTo>
                  <a:lnTo>
                    <a:pt x="399" y="166"/>
                  </a:lnTo>
                  <a:lnTo>
                    <a:pt x="407" y="183"/>
                  </a:lnTo>
                  <a:lnTo>
                    <a:pt x="411" y="202"/>
                  </a:lnTo>
                  <a:lnTo>
                    <a:pt x="415" y="219"/>
                  </a:lnTo>
                  <a:lnTo>
                    <a:pt x="415" y="238"/>
                  </a:lnTo>
                  <a:lnTo>
                    <a:pt x="414" y="255"/>
                  </a:lnTo>
                  <a:lnTo>
                    <a:pt x="410" y="271"/>
                  </a:lnTo>
                  <a:lnTo>
                    <a:pt x="405" y="288"/>
                  </a:lnTo>
                  <a:lnTo>
                    <a:pt x="399" y="303"/>
                  </a:lnTo>
                  <a:lnTo>
                    <a:pt x="392" y="318"/>
                  </a:lnTo>
                  <a:lnTo>
                    <a:pt x="382" y="332"/>
                  </a:lnTo>
                  <a:lnTo>
                    <a:pt x="372" y="345"/>
                  </a:lnTo>
                  <a:lnTo>
                    <a:pt x="361" y="357"/>
                  </a:lnTo>
                  <a:lnTo>
                    <a:pt x="351" y="368"/>
                  </a:lnTo>
                  <a:lnTo>
                    <a:pt x="338" y="378"/>
                  </a:lnTo>
                  <a:lnTo>
                    <a:pt x="325" y="3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id="{9F43F707-257D-4C81-9A7D-FDBF450451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5" y="2958"/>
              <a:ext cx="276" cy="282"/>
            </a:xfrm>
            <a:custGeom>
              <a:avLst/>
              <a:gdLst/>
              <a:ahLst/>
              <a:cxnLst>
                <a:cxn ang="0">
                  <a:pos x="447" y="273"/>
                </a:cxn>
                <a:cxn ang="0">
                  <a:pos x="323" y="77"/>
                </a:cxn>
                <a:cxn ang="0">
                  <a:pos x="319" y="292"/>
                </a:cxn>
                <a:cxn ang="0">
                  <a:pos x="379" y="349"/>
                </a:cxn>
                <a:cxn ang="0">
                  <a:pos x="400" y="368"/>
                </a:cxn>
                <a:cxn ang="0">
                  <a:pos x="431" y="388"/>
                </a:cxn>
                <a:cxn ang="0">
                  <a:pos x="435" y="398"/>
                </a:cxn>
                <a:cxn ang="0">
                  <a:pos x="434" y="413"/>
                </a:cxn>
                <a:cxn ang="0">
                  <a:pos x="425" y="425"/>
                </a:cxn>
                <a:cxn ang="0">
                  <a:pos x="403" y="428"/>
                </a:cxn>
                <a:cxn ang="0">
                  <a:pos x="381" y="422"/>
                </a:cxn>
                <a:cxn ang="0">
                  <a:pos x="372" y="413"/>
                </a:cxn>
                <a:cxn ang="0">
                  <a:pos x="365" y="399"/>
                </a:cxn>
                <a:cxn ang="0">
                  <a:pos x="358" y="388"/>
                </a:cxn>
                <a:cxn ang="0">
                  <a:pos x="288" y="352"/>
                </a:cxn>
                <a:cxn ang="0">
                  <a:pos x="279" y="387"/>
                </a:cxn>
                <a:cxn ang="0">
                  <a:pos x="280" y="434"/>
                </a:cxn>
                <a:cxn ang="0">
                  <a:pos x="281" y="474"/>
                </a:cxn>
                <a:cxn ang="0">
                  <a:pos x="287" y="488"/>
                </a:cxn>
                <a:cxn ang="0">
                  <a:pos x="294" y="495"/>
                </a:cxn>
                <a:cxn ang="0">
                  <a:pos x="310" y="496"/>
                </a:cxn>
                <a:cxn ang="0">
                  <a:pos x="328" y="487"/>
                </a:cxn>
                <a:cxn ang="0">
                  <a:pos x="356" y="525"/>
                </a:cxn>
                <a:cxn ang="0">
                  <a:pos x="351" y="538"/>
                </a:cxn>
                <a:cxn ang="0">
                  <a:pos x="337" y="551"/>
                </a:cxn>
                <a:cxn ang="0">
                  <a:pos x="310" y="562"/>
                </a:cxn>
                <a:cxn ang="0">
                  <a:pos x="279" y="562"/>
                </a:cxn>
                <a:cxn ang="0">
                  <a:pos x="262" y="550"/>
                </a:cxn>
                <a:cxn ang="0">
                  <a:pos x="249" y="531"/>
                </a:cxn>
                <a:cxn ang="0">
                  <a:pos x="239" y="505"/>
                </a:cxn>
                <a:cxn ang="0">
                  <a:pos x="230" y="460"/>
                </a:cxn>
                <a:cxn ang="0">
                  <a:pos x="227" y="402"/>
                </a:cxn>
                <a:cxn ang="0">
                  <a:pos x="232" y="354"/>
                </a:cxn>
                <a:cxn ang="0">
                  <a:pos x="248" y="314"/>
                </a:cxn>
                <a:cxn ang="0">
                  <a:pos x="175" y="225"/>
                </a:cxn>
                <a:cxn ang="0">
                  <a:pos x="185" y="323"/>
                </a:cxn>
                <a:cxn ang="0">
                  <a:pos x="0" y="334"/>
                </a:cxn>
                <a:cxn ang="0">
                  <a:pos x="48" y="270"/>
                </a:cxn>
                <a:cxn ang="0">
                  <a:pos x="389" y="77"/>
                </a:cxn>
                <a:cxn ang="0">
                  <a:pos x="487" y="167"/>
                </a:cxn>
                <a:cxn ang="0">
                  <a:pos x="547" y="234"/>
                </a:cxn>
                <a:cxn ang="0">
                  <a:pos x="461" y="345"/>
                </a:cxn>
                <a:cxn ang="0">
                  <a:pos x="336" y="271"/>
                </a:cxn>
                <a:cxn ang="0">
                  <a:pos x="206" y="188"/>
                </a:cxn>
                <a:cxn ang="0">
                  <a:pos x="313" y="212"/>
                </a:cxn>
                <a:cxn ang="0">
                  <a:pos x="206" y="188"/>
                </a:cxn>
              </a:cxnLst>
              <a:rect l="0" t="0" r="r" b="b"/>
              <a:pathLst>
                <a:path w="554" h="564">
                  <a:moveTo>
                    <a:pt x="281" y="116"/>
                  </a:moveTo>
                  <a:lnTo>
                    <a:pt x="447" y="273"/>
                  </a:lnTo>
                  <a:lnTo>
                    <a:pt x="489" y="229"/>
                  </a:lnTo>
                  <a:lnTo>
                    <a:pt x="323" y="77"/>
                  </a:lnTo>
                  <a:lnTo>
                    <a:pt x="281" y="116"/>
                  </a:lnTo>
                  <a:close/>
                  <a:moveTo>
                    <a:pt x="319" y="292"/>
                  </a:moveTo>
                  <a:lnTo>
                    <a:pt x="359" y="329"/>
                  </a:lnTo>
                  <a:lnTo>
                    <a:pt x="379" y="349"/>
                  </a:lnTo>
                  <a:lnTo>
                    <a:pt x="389" y="359"/>
                  </a:lnTo>
                  <a:lnTo>
                    <a:pt x="400" y="368"/>
                  </a:lnTo>
                  <a:lnTo>
                    <a:pt x="426" y="384"/>
                  </a:lnTo>
                  <a:lnTo>
                    <a:pt x="431" y="388"/>
                  </a:lnTo>
                  <a:lnTo>
                    <a:pt x="434" y="393"/>
                  </a:lnTo>
                  <a:lnTo>
                    <a:pt x="435" y="398"/>
                  </a:lnTo>
                  <a:lnTo>
                    <a:pt x="436" y="404"/>
                  </a:lnTo>
                  <a:lnTo>
                    <a:pt x="434" y="413"/>
                  </a:lnTo>
                  <a:lnTo>
                    <a:pt x="431" y="421"/>
                  </a:lnTo>
                  <a:lnTo>
                    <a:pt x="425" y="425"/>
                  </a:lnTo>
                  <a:lnTo>
                    <a:pt x="415" y="428"/>
                  </a:lnTo>
                  <a:lnTo>
                    <a:pt x="403" y="428"/>
                  </a:lnTo>
                  <a:lnTo>
                    <a:pt x="388" y="424"/>
                  </a:lnTo>
                  <a:lnTo>
                    <a:pt x="381" y="422"/>
                  </a:lnTo>
                  <a:lnTo>
                    <a:pt x="376" y="418"/>
                  </a:lnTo>
                  <a:lnTo>
                    <a:pt x="372" y="413"/>
                  </a:lnTo>
                  <a:lnTo>
                    <a:pt x="370" y="409"/>
                  </a:lnTo>
                  <a:lnTo>
                    <a:pt x="365" y="399"/>
                  </a:lnTo>
                  <a:lnTo>
                    <a:pt x="363" y="393"/>
                  </a:lnTo>
                  <a:lnTo>
                    <a:pt x="358" y="388"/>
                  </a:lnTo>
                  <a:lnTo>
                    <a:pt x="295" y="331"/>
                  </a:lnTo>
                  <a:lnTo>
                    <a:pt x="288" y="352"/>
                  </a:lnTo>
                  <a:lnTo>
                    <a:pt x="282" y="370"/>
                  </a:lnTo>
                  <a:lnTo>
                    <a:pt x="279" y="387"/>
                  </a:lnTo>
                  <a:lnTo>
                    <a:pt x="278" y="403"/>
                  </a:lnTo>
                  <a:lnTo>
                    <a:pt x="280" y="434"/>
                  </a:lnTo>
                  <a:lnTo>
                    <a:pt x="281" y="463"/>
                  </a:lnTo>
                  <a:lnTo>
                    <a:pt x="281" y="474"/>
                  </a:lnTo>
                  <a:lnTo>
                    <a:pt x="283" y="482"/>
                  </a:lnTo>
                  <a:lnTo>
                    <a:pt x="287" y="488"/>
                  </a:lnTo>
                  <a:lnTo>
                    <a:pt x="290" y="493"/>
                  </a:lnTo>
                  <a:lnTo>
                    <a:pt x="294" y="495"/>
                  </a:lnTo>
                  <a:lnTo>
                    <a:pt x="299" y="496"/>
                  </a:lnTo>
                  <a:lnTo>
                    <a:pt x="310" y="496"/>
                  </a:lnTo>
                  <a:lnTo>
                    <a:pt x="319" y="492"/>
                  </a:lnTo>
                  <a:lnTo>
                    <a:pt x="328" y="487"/>
                  </a:lnTo>
                  <a:lnTo>
                    <a:pt x="337" y="482"/>
                  </a:lnTo>
                  <a:lnTo>
                    <a:pt x="356" y="525"/>
                  </a:lnTo>
                  <a:lnTo>
                    <a:pt x="354" y="532"/>
                  </a:lnTo>
                  <a:lnTo>
                    <a:pt x="351" y="538"/>
                  </a:lnTo>
                  <a:lnTo>
                    <a:pt x="345" y="545"/>
                  </a:lnTo>
                  <a:lnTo>
                    <a:pt x="337" y="551"/>
                  </a:lnTo>
                  <a:lnTo>
                    <a:pt x="325" y="558"/>
                  </a:lnTo>
                  <a:lnTo>
                    <a:pt x="310" y="562"/>
                  </a:lnTo>
                  <a:lnTo>
                    <a:pt x="290" y="564"/>
                  </a:lnTo>
                  <a:lnTo>
                    <a:pt x="279" y="562"/>
                  </a:lnTo>
                  <a:lnTo>
                    <a:pt x="270" y="558"/>
                  </a:lnTo>
                  <a:lnTo>
                    <a:pt x="262" y="550"/>
                  </a:lnTo>
                  <a:lnTo>
                    <a:pt x="255" y="543"/>
                  </a:lnTo>
                  <a:lnTo>
                    <a:pt x="249" y="531"/>
                  </a:lnTo>
                  <a:lnTo>
                    <a:pt x="243" y="519"/>
                  </a:lnTo>
                  <a:lnTo>
                    <a:pt x="239" y="505"/>
                  </a:lnTo>
                  <a:lnTo>
                    <a:pt x="235" y="491"/>
                  </a:lnTo>
                  <a:lnTo>
                    <a:pt x="230" y="460"/>
                  </a:lnTo>
                  <a:lnTo>
                    <a:pt x="227" y="429"/>
                  </a:lnTo>
                  <a:lnTo>
                    <a:pt x="227" y="402"/>
                  </a:lnTo>
                  <a:lnTo>
                    <a:pt x="228" y="378"/>
                  </a:lnTo>
                  <a:lnTo>
                    <a:pt x="232" y="354"/>
                  </a:lnTo>
                  <a:lnTo>
                    <a:pt x="239" y="332"/>
                  </a:lnTo>
                  <a:lnTo>
                    <a:pt x="248" y="314"/>
                  </a:lnTo>
                  <a:lnTo>
                    <a:pt x="256" y="297"/>
                  </a:lnTo>
                  <a:lnTo>
                    <a:pt x="175" y="225"/>
                  </a:lnTo>
                  <a:lnTo>
                    <a:pt x="107" y="302"/>
                  </a:lnTo>
                  <a:lnTo>
                    <a:pt x="185" y="323"/>
                  </a:lnTo>
                  <a:lnTo>
                    <a:pt x="165" y="370"/>
                  </a:lnTo>
                  <a:lnTo>
                    <a:pt x="0" y="334"/>
                  </a:lnTo>
                  <a:lnTo>
                    <a:pt x="16" y="279"/>
                  </a:lnTo>
                  <a:lnTo>
                    <a:pt x="48" y="270"/>
                  </a:lnTo>
                  <a:lnTo>
                    <a:pt x="300" y="0"/>
                  </a:lnTo>
                  <a:lnTo>
                    <a:pt x="389" y="77"/>
                  </a:lnTo>
                  <a:lnTo>
                    <a:pt x="458" y="139"/>
                  </a:lnTo>
                  <a:lnTo>
                    <a:pt x="487" y="167"/>
                  </a:lnTo>
                  <a:lnTo>
                    <a:pt x="509" y="190"/>
                  </a:lnTo>
                  <a:lnTo>
                    <a:pt x="547" y="234"/>
                  </a:lnTo>
                  <a:lnTo>
                    <a:pt x="554" y="243"/>
                  </a:lnTo>
                  <a:lnTo>
                    <a:pt x="461" y="345"/>
                  </a:lnTo>
                  <a:lnTo>
                    <a:pt x="354" y="248"/>
                  </a:lnTo>
                  <a:lnTo>
                    <a:pt x="336" y="271"/>
                  </a:lnTo>
                  <a:lnTo>
                    <a:pt x="319" y="292"/>
                  </a:lnTo>
                  <a:close/>
                  <a:moveTo>
                    <a:pt x="206" y="188"/>
                  </a:moveTo>
                  <a:lnTo>
                    <a:pt x="281" y="257"/>
                  </a:lnTo>
                  <a:lnTo>
                    <a:pt x="313" y="212"/>
                  </a:lnTo>
                  <a:lnTo>
                    <a:pt x="242" y="149"/>
                  </a:lnTo>
                  <a:lnTo>
                    <a:pt x="206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id="{2C2C8A48-C4A4-4FD6-8078-B60256EE4C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7" y="3527"/>
              <a:ext cx="70" cy="70"/>
            </a:xfrm>
            <a:custGeom>
              <a:avLst/>
              <a:gdLst/>
              <a:ahLst/>
              <a:cxnLst>
                <a:cxn ang="0">
                  <a:pos x="27" y="79"/>
                </a:cxn>
                <a:cxn ang="0">
                  <a:pos x="34" y="95"/>
                </a:cxn>
                <a:cxn ang="0">
                  <a:pos x="46" y="107"/>
                </a:cxn>
                <a:cxn ang="0">
                  <a:pos x="61" y="115"/>
                </a:cxn>
                <a:cxn ang="0">
                  <a:pos x="80" y="115"/>
                </a:cxn>
                <a:cxn ang="0">
                  <a:pos x="96" y="107"/>
                </a:cxn>
                <a:cxn ang="0">
                  <a:pos x="107" y="95"/>
                </a:cxn>
                <a:cxn ang="0">
                  <a:pos x="113" y="79"/>
                </a:cxn>
                <a:cxn ang="0">
                  <a:pos x="113" y="61"/>
                </a:cxn>
                <a:cxn ang="0">
                  <a:pos x="107" y="46"/>
                </a:cxn>
                <a:cxn ang="0">
                  <a:pos x="96" y="33"/>
                </a:cxn>
                <a:cxn ang="0">
                  <a:pos x="80" y="27"/>
                </a:cxn>
                <a:cxn ang="0">
                  <a:pos x="61" y="27"/>
                </a:cxn>
                <a:cxn ang="0">
                  <a:pos x="46" y="33"/>
                </a:cxn>
                <a:cxn ang="0">
                  <a:pos x="34" y="46"/>
                </a:cxn>
                <a:cxn ang="0">
                  <a:pos x="27" y="61"/>
                </a:cxn>
                <a:cxn ang="0">
                  <a:pos x="0" y="70"/>
                </a:cxn>
                <a:cxn ang="0">
                  <a:pos x="6" y="43"/>
                </a:cxn>
                <a:cxn ang="0">
                  <a:pos x="21" y="21"/>
                </a:cxn>
                <a:cxn ang="0">
                  <a:pos x="43" y="6"/>
                </a:cxn>
                <a:cxn ang="0">
                  <a:pos x="71" y="0"/>
                </a:cxn>
                <a:cxn ang="0">
                  <a:pos x="98" y="6"/>
                </a:cxn>
                <a:cxn ang="0">
                  <a:pos x="120" y="21"/>
                </a:cxn>
                <a:cxn ang="0">
                  <a:pos x="135" y="43"/>
                </a:cxn>
                <a:cxn ang="0">
                  <a:pos x="140" y="70"/>
                </a:cxn>
                <a:cxn ang="0">
                  <a:pos x="135" y="97"/>
                </a:cxn>
                <a:cxn ang="0">
                  <a:pos x="120" y="120"/>
                </a:cxn>
                <a:cxn ang="0">
                  <a:pos x="98" y="135"/>
                </a:cxn>
                <a:cxn ang="0">
                  <a:pos x="71" y="140"/>
                </a:cxn>
                <a:cxn ang="0">
                  <a:pos x="43" y="135"/>
                </a:cxn>
                <a:cxn ang="0">
                  <a:pos x="21" y="120"/>
                </a:cxn>
                <a:cxn ang="0">
                  <a:pos x="6" y="97"/>
                </a:cxn>
                <a:cxn ang="0">
                  <a:pos x="0" y="70"/>
                </a:cxn>
              </a:cxnLst>
              <a:rect l="0" t="0" r="r" b="b"/>
              <a:pathLst>
                <a:path w="140" h="140">
                  <a:moveTo>
                    <a:pt x="26" y="70"/>
                  </a:moveTo>
                  <a:lnTo>
                    <a:pt x="27" y="79"/>
                  </a:lnTo>
                  <a:lnTo>
                    <a:pt x="30" y="87"/>
                  </a:lnTo>
                  <a:lnTo>
                    <a:pt x="34" y="95"/>
                  </a:lnTo>
                  <a:lnTo>
                    <a:pt x="38" y="102"/>
                  </a:lnTo>
                  <a:lnTo>
                    <a:pt x="46" y="107"/>
                  </a:lnTo>
                  <a:lnTo>
                    <a:pt x="52" y="110"/>
                  </a:lnTo>
                  <a:lnTo>
                    <a:pt x="61" y="115"/>
                  </a:lnTo>
                  <a:lnTo>
                    <a:pt x="71" y="115"/>
                  </a:lnTo>
                  <a:lnTo>
                    <a:pt x="80" y="115"/>
                  </a:lnTo>
                  <a:lnTo>
                    <a:pt x="88" y="110"/>
                  </a:lnTo>
                  <a:lnTo>
                    <a:pt x="96" y="107"/>
                  </a:lnTo>
                  <a:lnTo>
                    <a:pt x="102" y="102"/>
                  </a:lnTo>
                  <a:lnTo>
                    <a:pt x="107" y="95"/>
                  </a:lnTo>
                  <a:lnTo>
                    <a:pt x="111" y="87"/>
                  </a:lnTo>
                  <a:lnTo>
                    <a:pt x="113" y="79"/>
                  </a:lnTo>
                  <a:lnTo>
                    <a:pt x="114" y="70"/>
                  </a:lnTo>
                  <a:lnTo>
                    <a:pt x="113" y="61"/>
                  </a:lnTo>
                  <a:lnTo>
                    <a:pt x="111" y="54"/>
                  </a:lnTo>
                  <a:lnTo>
                    <a:pt x="107" y="46"/>
                  </a:lnTo>
                  <a:lnTo>
                    <a:pt x="102" y="39"/>
                  </a:lnTo>
                  <a:lnTo>
                    <a:pt x="96" y="33"/>
                  </a:lnTo>
                  <a:lnTo>
                    <a:pt x="88" y="29"/>
                  </a:lnTo>
                  <a:lnTo>
                    <a:pt x="80" y="27"/>
                  </a:lnTo>
                  <a:lnTo>
                    <a:pt x="71" y="26"/>
                  </a:lnTo>
                  <a:lnTo>
                    <a:pt x="61" y="27"/>
                  </a:lnTo>
                  <a:lnTo>
                    <a:pt x="52" y="29"/>
                  </a:lnTo>
                  <a:lnTo>
                    <a:pt x="46" y="33"/>
                  </a:lnTo>
                  <a:lnTo>
                    <a:pt x="38" y="39"/>
                  </a:lnTo>
                  <a:lnTo>
                    <a:pt x="34" y="46"/>
                  </a:lnTo>
                  <a:lnTo>
                    <a:pt x="30" y="54"/>
                  </a:lnTo>
                  <a:lnTo>
                    <a:pt x="27" y="61"/>
                  </a:lnTo>
                  <a:lnTo>
                    <a:pt x="26" y="70"/>
                  </a:lnTo>
                  <a:close/>
                  <a:moveTo>
                    <a:pt x="0" y="70"/>
                  </a:moveTo>
                  <a:lnTo>
                    <a:pt x="2" y="56"/>
                  </a:lnTo>
                  <a:lnTo>
                    <a:pt x="6" y="43"/>
                  </a:lnTo>
                  <a:lnTo>
                    <a:pt x="12" y="31"/>
                  </a:lnTo>
                  <a:lnTo>
                    <a:pt x="21" y="21"/>
                  </a:lnTo>
                  <a:lnTo>
                    <a:pt x="31" y="13"/>
                  </a:lnTo>
                  <a:lnTo>
                    <a:pt x="43" y="6"/>
                  </a:lnTo>
                  <a:lnTo>
                    <a:pt x="56" y="2"/>
                  </a:lnTo>
                  <a:lnTo>
                    <a:pt x="71" y="0"/>
                  </a:lnTo>
                  <a:lnTo>
                    <a:pt x="85" y="2"/>
                  </a:lnTo>
                  <a:lnTo>
                    <a:pt x="98" y="6"/>
                  </a:lnTo>
                  <a:lnTo>
                    <a:pt x="110" y="13"/>
                  </a:lnTo>
                  <a:lnTo>
                    <a:pt x="120" y="21"/>
                  </a:lnTo>
                  <a:lnTo>
                    <a:pt x="128" y="31"/>
                  </a:lnTo>
                  <a:lnTo>
                    <a:pt x="135" y="43"/>
                  </a:lnTo>
                  <a:lnTo>
                    <a:pt x="138" y="56"/>
                  </a:lnTo>
                  <a:lnTo>
                    <a:pt x="140" y="70"/>
                  </a:lnTo>
                  <a:lnTo>
                    <a:pt x="138" y="84"/>
                  </a:lnTo>
                  <a:lnTo>
                    <a:pt x="135" y="97"/>
                  </a:lnTo>
                  <a:lnTo>
                    <a:pt x="128" y="109"/>
                  </a:lnTo>
                  <a:lnTo>
                    <a:pt x="120" y="120"/>
                  </a:lnTo>
                  <a:lnTo>
                    <a:pt x="110" y="129"/>
                  </a:lnTo>
                  <a:lnTo>
                    <a:pt x="98" y="135"/>
                  </a:lnTo>
                  <a:lnTo>
                    <a:pt x="85" y="140"/>
                  </a:lnTo>
                  <a:lnTo>
                    <a:pt x="71" y="140"/>
                  </a:lnTo>
                  <a:lnTo>
                    <a:pt x="56" y="140"/>
                  </a:lnTo>
                  <a:lnTo>
                    <a:pt x="43" y="135"/>
                  </a:lnTo>
                  <a:lnTo>
                    <a:pt x="31" y="129"/>
                  </a:lnTo>
                  <a:lnTo>
                    <a:pt x="21" y="120"/>
                  </a:lnTo>
                  <a:lnTo>
                    <a:pt x="12" y="109"/>
                  </a:lnTo>
                  <a:lnTo>
                    <a:pt x="6" y="97"/>
                  </a:lnTo>
                  <a:lnTo>
                    <a:pt x="2" y="84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4FD50892-B0E6-4547-9803-EF72691B0D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8" y="3532"/>
              <a:ext cx="128" cy="193"/>
            </a:xfrm>
            <a:custGeom>
              <a:avLst/>
              <a:gdLst/>
              <a:ahLst/>
              <a:cxnLst>
                <a:cxn ang="0">
                  <a:pos x="61" y="175"/>
                </a:cxn>
                <a:cxn ang="0">
                  <a:pos x="88" y="176"/>
                </a:cxn>
                <a:cxn ang="0">
                  <a:pos x="125" y="171"/>
                </a:cxn>
                <a:cxn ang="0">
                  <a:pos x="154" y="158"/>
                </a:cxn>
                <a:cxn ang="0">
                  <a:pos x="154" y="133"/>
                </a:cxn>
                <a:cxn ang="0">
                  <a:pos x="138" y="106"/>
                </a:cxn>
                <a:cxn ang="0">
                  <a:pos x="121" y="92"/>
                </a:cxn>
                <a:cxn ang="0">
                  <a:pos x="104" y="85"/>
                </a:cxn>
                <a:cxn ang="0">
                  <a:pos x="87" y="85"/>
                </a:cxn>
                <a:cxn ang="0">
                  <a:pos x="74" y="90"/>
                </a:cxn>
                <a:cxn ang="0">
                  <a:pos x="64" y="103"/>
                </a:cxn>
                <a:cxn ang="0">
                  <a:pos x="54" y="127"/>
                </a:cxn>
                <a:cxn ang="0">
                  <a:pos x="50" y="159"/>
                </a:cxn>
                <a:cxn ang="0">
                  <a:pos x="26" y="363"/>
                </a:cxn>
                <a:cxn ang="0">
                  <a:pos x="18" y="359"/>
                </a:cxn>
                <a:cxn ang="0">
                  <a:pos x="19" y="355"/>
                </a:cxn>
                <a:cxn ang="0">
                  <a:pos x="26" y="352"/>
                </a:cxn>
                <a:cxn ang="0">
                  <a:pos x="41" y="353"/>
                </a:cxn>
                <a:cxn ang="0">
                  <a:pos x="64" y="354"/>
                </a:cxn>
                <a:cxn ang="0">
                  <a:pos x="119" y="341"/>
                </a:cxn>
                <a:cxn ang="0">
                  <a:pos x="156" y="323"/>
                </a:cxn>
                <a:cxn ang="0">
                  <a:pos x="174" y="305"/>
                </a:cxn>
                <a:cxn ang="0">
                  <a:pos x="184" y="287"/>
                </a:cxn>
                <a:cxn ang="0">
                  <a:pos x="190" y="267"/>
                </a:cxn>
                <a:cxn ang="0">
                  <a:pos x="189" y="237"/>
                </a:cxn>
                <a:cxn ang="0">
                  <a:pos x="179" y="201"/>
                </a:cxn>
                <a:cxn ang="0">
                  <a:pos x="145" y="213"/>
                </a:cxn>
                <a:cxn ang="0">
                  <a:pos x="94" y="226"/>
                </a:cxn>
                <a:cxn ang="0">
                  <a:pos x="36" y="233"/>
                </a:cxn>
                <a:cxn ang="0">
                  <a:pos x="7" y="229"/>
                </a:cxn>
                <a:cxn ang="0">
                  <a:pos x="1" y="195"/>
                </a:cxn>
                <a:cxn ang="0">
                  <a:pos x="1" y="157"/>
                </a:cxn>
                <a:cxn ang="0">
                  <a:pos x="6" y="119"/>
                </a:cxn>
                <a:cxn ang="0">
                  <a:pos x="15" y="82"/>
                </a:cxn>
                <a:cxn ang="0">
                  <a:pos x="30" y="49"/>
                </a:cxn>
                <a:cxn ang="0">
                  <a:pos x="50" y="23"/>
                </a:cxn>
                <a:cxn ang="0">
                  <a:pos x="74" y="7"/>
                </a:cxn>
                <a:cxn ang="0">
                  <a:pos x="101" y="0"/>
                </a:cxn>
                <a:cxn ang="0">
                  <a:pos x="130" y="6"/>
                </a:cxn>
                <a:cxn ang="0">
                  <a:pos x="158" y="22"/>
                </a:cxn>
                <a:cxn ang="0">
                  <a:pos x="184" y="47"/>
                </a:cxn>
                <a:cxn ang="0">
                  <a:pos x="208" y="79"/>
                </a:cxn>
                <a:cxn ang="0">
                  <a:pos x="227" y="115"/>
                </a:cxn>
                <a:cxn ang="0">
                  <a:pos x="242" y="155"/>
                </a:cxn>
                <a:cxn ang="0">
                  <a:pos x="252" y="195"/>
                </a:cxn>
                <a:cxn ang="0">
                  <a:pos x="255" y="235"/>
                </a:cxn>
                <a:cxn ang="0">
                  <a:pos x="251" y="272"/>
                </a:cxn>
                <a:cxn ang="0">
                  <a:pos x="236" y="302"/>
                </a:cxn>
                <a:cxn ang="0">
                  <a:pos x="217" y="329"/>
                </a:cxn>
                <a:cxn ang="0">
                  <a:pos x="194" y="350"/>
                </a:cxn>
                <a:cxn ang="0">
                  <a:pos x="168" y="366"/>
                </a:cxn>
                <a:cxn ang="0">
                  <a:pos x="125" y="384"/>
                </a:cxn>
                <a:cxn ang="0">
                  <a:pos x="98" y="385"/>
                </a:cxn>
                <a:cxn ang="0">
                  <a:pos x="62" y="377"/>
                </a:cxn>
              </a:cxnLst>
              <a:rect l="0" t="0" r="r" b="b"/>
              <a:pathLst>
                <a:path w="255" h="386">
                  <a:moveTo>
                    <a:pt x="50" y="173"/>
                  </a:moveTo>
                  <a:lnTo>
                    <a:pt x="61" y="175"/>
                  </a:lnTo>
                  <a:lnTo>
                    <a:pt x="73" y="176"/>
                  </a:lnTo>
                  <a:lnTo>
                    <a:pt x="88" y="176"/>
                  </a:lnTo>
                  <a:lnTo>
                    <a:pt x="106" y="175"/>
                  </a:lnTo>
                  <a:lnTo>
                    <a:pt x="125" y="171"/>
                  </a:lnTo>
                  <a:lnTo>
                    <a:pt x="143" y="163"/>
                  </a:lnTo>
                  <a:lnTo>
                    <a:pt x="154" y="158"/>
                  </a:lnTo>
                  <a:lnTo>
                    <a:pt x="163" y="151"/>
                  </a:lnTo>
                  <a:lnTo>
                    <a:pt x="154" y="133"/>
                  </a:lnTo>
                  <a:lnTo>
                    <a:pt x="146" y="118"/>
                  </a:lnTo>
                  <a:lnTo>
                    <a:pt x="138" y="106"/>
                  </a:lnTo>
                  <a:lnTo>
                    <a:pt x="129" y="97"/>
                  </a:lnTo>
                  <a:lnTo>
                    <a:pt x="121" y="92"/>
                  </a:lnTo>
                  <a:lnTo>
                    <a:pt x="113" y="87"/>
                  </a:lnTo>
                  <a:lnTo>
                    <a:pt x="104" y="85"/>
                  </a:lnTo>
                  <a:lnTo>
                    <a:pt x="96" y="84"/>
                  </a:lnTo>
                  <a:lnTo>
                    <a:pt x="87" y="85"/>
                  </a:lnTo>
                  <a:lnTo>
                    <a:pt x="80" y="86"/>
                  </a:lnTo>
                  <a:lnTo>
                    <a:pt x="74" y="90"/>
                  </a:lnTo>
                  <a:lnTo>
                    <a:pt x="68" y="97"/>
                  </a:lnTo>
                  <a:lnTo>
                    <a:pt x="64" y="103"/>
                  </a:lnTo>
                  <a:lnTo>
                    <a:pt x="61" y="111"/>
                  </a:lnTo>
                  <a:lnTo>
                    <a:pt x="54" y="127"/>
                  </a:lnTo>
                  <a:lnTo>
                    <a:pt x="52" y="144"/>
                  </a:lnTo>
                  <a:lnTo>
                    <a:pt x="50" y="159"/>
                  </a:lnTo>
                  <a:lnTo>
                    <a:pt x="50" y="173"/>
                  </a:lnTo>
                  <a:close/>
                  <a:moveTo>
                    <a:pt x="26" y="363"/>
                  </a:moveTo>
                  <a:lnTo>
                    <a:pt x="22" y="362"/>
                  </a:lnTo>
                  <a:lnTo>
                    <a:pt x="18" y="359"/>
                  </a:lnTo>
                  <a:lnTo>
                    <a:pt x="18" y="356"/>
                  </a:lnTo>
                  <a:lnTo>
                    <a:pt x="19" y="355"/>
                  </a:lnTo>
                  <a:lnTo>
                    <a:pt x="22" y="353"/>
                  </a:lnTo>
                  <a:lnTo>
                    <a:pt x="26" y="352"/>
                  </a:lnTo>
                  <a:lnTo>
                    <a:pt x="32" y="352"/>
                  </a:lnTo>
                  <a:lnTo>
                    <a:pt x="41" y="353"/>
                  </a:lnTo>
                  <a:lnTo>
                    <a:pt x="51" y="354"/>
                  </a:lnTo>
                  <a:lnTo>
                    <a:pt x="64" y="354"/>
                  </a:lnTo>
                  <a:lnTo>
                    <a:pt x="91" y="350"/>
                  </a:lnTo>
                  <a:lnTo>
                    <a:pt x="119" y="341"/>
                  </a:lnTo>
                  <a:lnTo>
                    <a:pt x="145" y="329"/>
                  </a:lnTo>
                  <a:lnTo>
                    <a:pt x="156" y="323"/>
                  </a:lnTo>
                  <a:lnTo>
                    <a:pt x="165" y="315"/>
                  </a:lnTo>
                  <a:lnTo>
                    <a:pt x="174" y="305"/>
                  </a:lnTo>
                  <a:lnTo>
                    <a:pt x="179" y="297"/>
                  </a:lnTo>
                  <a:lnTo>
                    <a:pt x="184" y="287"/>
                  </a:lnTo>
                  <a:lnTo>
                    <a:pt x="188" y="276"/>
                  </a:lnTo>
                  <a:lnTo>
                    <a:pt x="190" y="267"/>
                  </a:lnTo>
                  <a:lnTo>
                    <a:pt x="190" y="258"/>
                  </a:lnTo>
                  <a:lnTo>
                    <a:pt x="189" y="237"/>
                  </a:lnTo>
                  <a:lnTo>
                    <a:pt x="185" y="219"/>
                  </a:lnTo>
                  <a:lnTo>
                    <a:pt x="179" y="201"/>
                  </a:lnTo>
                  <a:lnTo>
                    <a:pt x="164" y="207"/>
                  </a:lnTo>
                  <a:lnTo>
                    <a:pt x="145" y="213"/>
                  </a:lnTo>
                  <a:lnTo>
                    <a:pt x="121" y="220"/>
                  </a:lnTo>
                  <a:lnTo>
                    <a:pt x="94" y="226"/>
                  </a:lnTo>
                  <a:lnTo>
                    <a:pt x="65" y="230"/>
                  </a:lnTo>
                  <a:lnTo>
                    <a:pt x="36" y="233"/>
                  </a:lnTo>
                  <a:lnTo>
                    <a:pt x="22" y="232"/>
                  </a:lnTo>
                  <a:lnTo>
                    <a:pt x="7" y="229"/>
                  </a:lnTo>
                  <a:lnTo>
                    <a:pt x="3" y="212"/>
                  </a:lnTo>
                  <a:lnTo>
                    <a:pt x="1" y="195"/>
                  </a:lnTo>
                  <a:lnTo>
                    <a:pt x="0" y="176"/>
                  </a:lnTo>
                  <a:lnTo>
                    <a:pt x="1" y="157"/>
                  </a:lnTo>
                  <a:lnTo>
                    <a:pt x="3" y="137"/>
                  </a:lnTo>
                  <a:lnTo>
                    <a:pt x="6" y="119"/>
                  </a:lnTo>
                  <a:lnTo>
                    <a:pt x="11" y="99"/>
                  </a:lnTo>
                  <a:lnTo>
                    <a:pt x="15" y="82"/>
                  </a:lnTo>
                  <a:lnTo>
                    <a:pt x="23" y="64"/>
                  </a:lnTo>
                  <a:lnTo>
                    <a:pt x="30" y="49"/>
                  </a:lnTo>
                  <a:lnTo>
                    <a:pt x="40" y="36"/>
                  </a:lnTo>
                  <a:lnTo>
                    <a:pt x="50" y="23"/>
                  </a:lnTo>
                  <a:lnTo>
                    <a:pt x="61" y="13"/>
                  </a:lnTo>
                  <a:lnTo>
                    <a:pt x="74" y="7"/>
                  </a:lnTo>
                  <a:lnTo>
                    <a:pt x="87" y="1"/>
                  </a:lnTo>
                  <a:lnTo>
                    <a:pt x="101" y="0"/>
                  </a:lnTo>
                  <a:lnTo>
                    <a:pt x="115" y="1"/>
                  </a:lnTo>
                  <a:lnTo>
                    <a:pt x="130" y="6"/>
                  </a:lnTo>
                  <a:lnTo>
                    <a:pt x="144" y="12"/>
                  </a:lnTo>
                  <a:lnTo>
                    <a:pt x="158" y="22"/>
                  </a:lnTo>
                  <a:lnTo>
                    <a:pt x="172" y="33"/>
                  </a:lnTo>
                  <a:lnTo>
                    <a:pt x="184" y="47"/>
                  </a:lnTo>
                  <a:lnTo>
                    <a:pt x="196" y="61"/>
                  </a:lnTo>
                  <a:lnTo>
                    <a:pt x="208" y="79"/>
                  </a:lnTo>
                  <a:lnTo>
                    <a:pt x="218" y="96"/>
                  </a:lnTo>
                  <a:lnTo>
                    <a:pt x="227" y="115"/>
                  </a:lnTo>
                  <a:lnTo>
                    <a:pt x="235" y="134"/>
                  </a:lnTo>
                  <a:lnTo>
                    <a:pt x="242" y="155"/>
                  </a:lnTo>
                  <a:lnTo>
                    <a:pt x="247" y="175"/>
                  </a:lnTo>
                  <a:lnTo>
                    <a:pt x="252" y="195"/>
                  </a:lnTo>
                  <a:lnTo>
                    <a:pt x="255" y="215"/>
                  </a:lnTo>
                  <a:lnTo>
                    <a:pt x="255" y="235"/>
                  </a:lnTo>
                  <a:lnTo>
                    <a:pt x="254" y="254"/>
                  </a:lnTo>
                  <a:lnTo>
                    <a:pt x="251" y="272"/>
                  </a:lnTo>
                  <a:lnTo>
                    <a:pt x="244" y="288"/>
                  </a:lnTo>
                  <a:lnTo>
                    <a:pt x="236" y="302"/>
                  </a:lnTo>
                  <a:lnTo>
                    <a:pt x="228" y="316"/>
                  </a:lnTo>
                  <a:lnTo>
                    <a:pt x="217" y="329"/>
                  </a:lnTo>
                  <a:lnTo>
                    <a:pt x="205" y="340"/>
                  </a:lnTo>
                  <a:lnTo>
                    <a:pt x="194" y="350"/>
                  </a:lnTo>
                  <a:lnTo>
                    <a:pt x="181" y="359"/>
                  </a:lnTo>
                  <a:lnTo>
                    <a:pt x="168" y="366"/>
                  </a:lnTo>
                  <a:lnTo>
                    <a:pt x="144" y="377"/>
                  </a:lnTo>
                  <a:lnTo>
                    <a:pt x="125" y="384"/>
                  </a:lnTo>
                  <a:lnTo>
                    <a:pt x="109" y="386"/>
                  </a:lnTo>
                  <a:lnTo>
                    <a:pt x="98" y="385"/>
                  </a:lnTo>
                  <a:lnTo>
                    <a:pt x="86" y="384"/>
                  </a:lnTo>
                  <a:lnTo>
                    <a:pt x="62" y="377"/>
                  </a:lnTo>
                  <a:lnTo>
                    <a:pt x="26" y="3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id="{34F94FC3-3E38-4081-9B61-C73A0268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3022"/>
              <a:ext cx="51" cy="5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1" y="41"/>
                </a:cxn>
                <a:cxn ang="0">
                  <a:pos x="3" y="31"/>
                </a:cxn>
                <a:cxn ang="0">
                  <a:pos x="8" y="23"/>
                </a:cxn>
                <a:cxn ang="0">
                  <a:pos x="15" y="15"/>
                </a:cxn>
                <a:cxn ang="0">
                  <a:pos x="23" y="10"/>
                </a:cxn>
                <a:cxn ang="0">
                  <a:pos x="31" y="4"/>
                </a:cxn>
                <a:cxn ang="0">
                  <a:pos x="41" y="2"/>
                </a:cxn>
                <a:cxn ang="0">
                  <a:pos x="51" y="0"/>
                </a:cxn>
                <a:cxn ang="0">
                  <a:pos x="60" y="2"/>
                </a:cxn>
                <a:cxn ang="0">
                  <a:pos x="70" y="4"/>
                </a:cxn>
                <a:cxn ang="0">
                  <a:pos x="79" y="10"/>
                </a:cxn>
                <a:cxn ang="0">
                  <a:pos x="88" y="15"/>
                </a:cxn>
                <a:cxn ang="0">
                  <a:pos x="93" y="23"/>
                </a:cxn>
                <a:cxn ang="0">
                  <a:pos x="98" y="31"/>
                </a:cxn>
                <a:cxn ang="0">
                  <a:pos x="101" y="41"/>
                </a:cxn>
                <a:cxn ang="0">
                  <a:pos x="103" y="52"/>
                </a:cxn>
                <a:cxn ang="0">
                  <a:pos x="101" y="62"/>
                </a:cxn>
                <a:cxn ang="0">
                  <a:pos x="98" y="72"/>
                </a:cxn>
                <a:cxn ang="0">
                  <a:pos x="93" y="80"/>
                </a:cxn>
                <a:cxn ang="0">
                  <a:pos x="88" y="88"/>
                </a:cxn>
                <a:cxn ang="0">
                  <a:pos x="79" y="94"/>
                </a:cxn>
                <a:cxn ang="0">
                  <a:pos x="70" y="99"/>
                </a:cxn>
                <a:cxn ang="0">
                  <a:pos x="60" y="102"/>
                </a:cxn>
                <a:cxn ang="0">
                  <a:pos x="51" y="103"/>
                </a:cxn>
                <a:cxn ang="0">
                  <a:pos x="41" y="102"/>
                </a:cxn>
                <a:cxn ang="0">
                  <a:pos x="31" y="99"/>
                </a:cxn>
                <a:cxn ang="0">
                  <a:pos x="23" y="94"/>
                </a:cxn>
                <a:cxn ang="0">
                  <a:pos x="15" y="88"/>
                </a:cxn>
                <a:cxn ang="0">
                  <a:pos x="8" y="80"/>
                </a:cxn>
                <a:cxn ang="0">
                  <a:pos x="3" y="72"/>
                </a:cxn>
                <a:cxn ang="0">
                  <a:pos x="1" y="62"/>
                </a:cxn>
                <a:cxn ang="0">
                  <a:pos x="0" y="52"/>
                </a:cxn>
              </a:cxnLst>
              <a:rect l="0" t="0" r="r" b="b"/>
              <a:pathLst>
                <a:path w="103" h="103">
                  <a:moveTo>
                    <a:pt x="0" y="52"/>
                  </a:moveTo>
                  <a:lnTo>
                    <a:pt x="1" y="41"/>
                  </a:lnTo>
                  <a:lnTo>
                    <a:pt x="3" y="31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10"/>
                  </a:lnTo>
                  <a:lnTo>
                    <a:pt x="31" y="4"/>
                  </a:lnTo>
                  <a:lnTo>
                    <a:pt x="41" y="2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70" y="4"/>
                  </a:lnTo>
                  <a:lnTo>
                    <a:pt x="79" y="10"/>
                  </a:lnTo>
                  <a:lnTo>
                    <a:pt x="88" y="15"/>
                  </a:lnTo>
                  <a:lnTo>
                    <a:pt x="93" y="23"/>
                  </a:lnTo>
                  <a:lnTo>
                    <a:pt x="98" y="31"/>
                  </a:lnTo>
                  <a:lnTo>
                    <a:pt x="101" y="41"/>
                  </a:lnTo>
                  <a:lnTo>
                    <a:pt x="103" y="52"/>
                  </a:lnTo>
                  <a:lnTo>
                    <a:pt x="101" y="62"/>
                  </a:lnTo>
                  <a:lnTo>
                    <a:pt x="98" y="72"/>
                  </a:lnTo>
                  <a:lnTo>
                    <a:pt x="93" y="80"/>
                  </a:lnTo>
                  <a:lnTo>
                    <a:pt x="88" y="88"/>
                  </a:lnTo>
                  <a:lnTo>
                    <a:pt x="79" y="94"/>
                  </a:lnTo>
                  <a:lnTo>
                    <a:pt x="70" y="99"/>
                  </a:lnTo>
                  <a:lnTo>
                    <a:pt x="60" y="102"/>
                  </a:lnTo>
                  <a:lnTo>
                    <a:pt x="51" y="103"/>
                  </a:lnTo>
                  <a:lnTo>
                    <a:pt x="41" y="102"/>
                  </a:lnTo>
                  <a:lnTo>
                    <a:pt x="31" y="99"/>
                  </a:lnTo>
                  <a:lnTo>
                    <a:pt x="23" y="94"/>
                  </a:lnTo>
                  <a:lnTo>
                    <a:pt x="15" y="88"/>
                  </a:lnTo>
                  <a:lnTo>
                    <a:pt x="8" y="80"/>
                  </a:lnTo>
                  <a:lnTo>
                    <a:pt x="3" y="72"/>
                  </a:lnTo>
                  <a:lnTo>
                    <a:pt x="1" y="62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D95F38E3-6D5C-445E-A855-49A18F86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" y="2962"/>
              <a:ext cx="51" cy="5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1" y="40"/>
                </a:cxn>
                <a:cxn ang="0">
                  <a:pos x="4" y="31"/>
                </a:cxn>
                <a:cxn ang="0">
                  <a:pos x="9" y="21"/>
                </a:cxn>
                <a:cxn ang="0">
                  <a:pos x="15" y="14"/>
                </a:cxn>
                <a:cxn ang="0">
                  <a:pos x="23" y="8"/>
                </a:cxn>
                <a:cxn ang="0">
                  <a:pos x="31" y="3"/>
                </a:cxn>
                <a:cxn ang="0">
                  <a:pos x="41" y="1"/>
                </a:cxn>
                <a:cxn ang="0">
                  <a:pos x="51" y="0"/>
                </a:cxn>
                <a:cxn ang="0">
                  <a:pos x="62" y="1"/>
                </a:cxn>
                <a:cxn ang="0">
                  <a:pos x="71" y="3"/>
                </a:cxn>
                <a:cxn ang="0">
                  <a:pos x="80" y="8"/>
                </a:cxn>
                <a:cxn ang="0">
                  <a:pos x="88" y="14"/>
                </a:cxn>
                <a:cxn ang="0">
                  <a:pos x="93" y="21"/>
                </a:cxn>
                <a:cxn ang="0">
                  <a:pos x="99" y="31"/>
                </a:cxn>
                <a:cxn ang="0">
                  <a:pos x="101" y="40"/>
                </a:cxn>
                <a:cxn ang="0">
                  <a:pos x="102" y="51"/>
                </a:cxn>
                <a:cxn ang="0">
                  <a:pos x="101" y="60"/>
                </a:cxn>
                <a:cxn ang="0">
                  <a:pos x="99" y="71"/>
                </a:cxn>
                <a:cxn ang="0">
                  <a:pos x="93" y="79"/>
                </a:cxn>
                <a:cxn ang="0">
                  <a:pos x="88" y="86"/>
                </a:cxn>
                <a:cxn ang="0">
                  <a:pos x="80" y="93"/>
                </a:cxn>
                <a:cxn ang="0">
                  <a:pos x="71" y="98"/>
                </a:cxn>
                <a:cxn ang="0">
                  <a:pos x="62" y="101"/>
                </a:cxn>
                <a:cxn ang="0">
                  <a:pos x="51" y="102"/>
                </a:cxn>
                <a:cxn ang="0">
                  <a:pos x="41" y="101"/>
                </a:cxn>
                <a:cxn ang="0">
                  <a:pos x="31" y="98"/>
                </a:cxn>
                <a:cxn ang="0">
                  <a:pos x="23" y="93"/>
                </a:cxn>
                <a:cxn ang="0">
                  <a:pos x="15" y="86"/>
                </a:cxn>
                <a:cxn ang="0">
                  <a:pos x="9" y="79"/>
                </a:cxn>
                <a:cxn ang="0">
                  <a:pos x="4" y="71"/>
                </a:cxn>
                <a:cxn ang="0">
                  <a:pos x="1" y="60"/>
                </a:cxn>
                <a:cxn ang="0">
                  <a:pos x="0" y="51"/>
                </a:cxn>
              </a:cxnLst>
              <a:rect l="0" t="0" r="r" b="b"/>
              <a:pathLst>
                <a:path w="102" h="102">
                  <a:moveTo>
                    <a:pt x="0" y="51"/>
                  </a:moveTo>
                  <a:lnTo>
                    <a:pt x="1" y="40"/>
                  </a:lnTo>
                  <a:lnTo>
                    <a:pt x="4" y="31"/>
                  </a:lnTo>
                  <a:lnTo>
                    <a:pt x="9" y="21"/>
                  </a:lnTo>
                  <a:lnTo>
                    <a:pt x="15" y="14"/>
                  </a:lnTo>
                  <a:lnTo>
                    <a:pt x="23" y="8"/>
                  </a:lnTo>
                  <a:lnTo>
                    <a:pt x="31" y="3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62" y="1"/>
                  </a:lnTo>
                  <a:lnTo>
                    <a:pt x="71" y="3"/>
                  </a:lnTo>
                  <a:lnTo>
                    <a:pt x="80" y="8"/>
                  </a:lnTo>
                  <a:lnTo>
                    <a:pt x="88" y="14"/>
                  </a:lnTo>
                  <a:lnTo>
                    <a:pt x="93" y="21"/>
                  </a:lnTo>
                  <a:lnTo>
                    <a:pt x="99" y="31"/>
                  </a:lnTo>
                  <a:lnTo>
                    <a:pt x="101" y="40"/>
                  </a:lnTo>
                  <a:lnTo>
                    <a:pt x="102" y="51"/>
                  </a:lnTo>
                  <a:lnTo>
                    <a:pt x="101" y="60"/>
                  </a:lnTo>
                  <a:lnTo>
                    <a:pt x="99" y="71"/>
                  </a:lnTo>
                  <a:lnTo>
                    <a:pt x="93" y="79"/>
                  </a:lnTo>
                  <a:lnTo>
                    <a:pt x="88" y="86"/>
                  </a:lnTo>
                  <a:lnTo>
                    <a:pt x="80" y="93"/>
                  </a:lnTo>
                  <a:lnTo>
                    <a:pt x="71" y="98"/>
                  </a:lnTo>
                  <a:lnTo>
                    <a:pt x="62" y="101"/>
                  </a:lnTo>
                  <a:lnTo>
                    <a:pt x="51" y="102"/>
                  </a:lnTo>
                  <a:lnTo>
                    <a:pt x="41" y="101"/>
                  </a:lnTo>
                  <a:lnTo>
                    <a:pt x="31" y="98"/>
                  </a:lnTo>
                  <a:lnTo>
                    <a:pt x="23" y="93"/>
                  </a:lnTo>
                  <a:lnTo>
                    <a:pt x="15" y="86"/>
                  </a:lnTo>
                  <a:lnTo>
                    <a:pt x="9" y="79"/>
                  </a:lnTo>
                  <a:lnTo>
                    <a:pt x="4" y="71"/>
                  </a:lnTo>
                  <a:lnTo>
                    <a:pt x="1" y="6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A933EE64-7631-457B-AF86-2ADFD8A20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2" y="2831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id="{8FC781DF-C977-4FB4-86B4-17057FD7C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9" y="2624"/>
              <a:ext cx="194" cy="207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20" y="61"/>
                </a:cxn>
                <a:cxn ang="0">
                  <a:pos x="36" y="25"/>
                </a:cxn>
                <a:cxn ang="0">
                  <a:pos x="47" y="0"/>
                </a:cxn>
                <a:cxn ang="0">
                  <a:pos x="125" y="78"/>
                </a:cxn>
                <a:cxn ang="0">
                  <a:pos x="240" y="193"/>
                </a:cxn>
                <a:cxn ang="0">
                  <a:pos x="387" y="344"/>
                </a:cxn>
                <a:cxn ang="0">
                  <a:pos x="346" y="415"/>
                </a:cxn>
                <a:cxn ang="0">
                  <a:pos x="61" y="113"/>
                </a:cxn>
                <a:cxn ang="0">
                  <a:pos x="31" y="139"/>
                </a:cxn>
                <a:cxn ang="0">
                  <a:pos x="0" y="103"/>
                </a:cxn>
              </a:cxnLst>
              <a:rect l="0" t="0" r="r" b="b"/>
              <a:pathLst>
                <a:path w="387" h="415">
                  <a:moveTo>
                    <a:pt x="0" y="103"/>
                  </a:moveTo>
                  <a:lnTo>
                    <a:pt x="20" y="61"/>
                  </a:lnTo>
                  <a:lnTo>
                    <a:pt x="36" y="25"/>
                  </a:lnTo>
                  <a:lnTo>
                    <a:pt x="47" y="0"/>
                  </a:lnTo>
                  <a:lnTo>
                    <a:pt x="125" y="78"/>
                  </a:lnTo>
                  <a:lnTo>
                    <a:pt x="240" y="193"/>
                  </a:lnTo>
                  <a:lnTo>
                    <a:pt x="387" y="344"/>
                  </a:lnTo>
                  <a:lnTo>
                    <a:pt x="346" y="415"/>
                  </a:lnTo>
                  <a:lnTo>
                    <a:pt x="61" y="113"/>
                  </a:lnTo>
                  <a:lnTo>
                    <a:pt x="31" y="139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6" name="Freeform 48">
              <a:extLst>
                <a:ext uri="{FF2B5EF4-FFF2-40B4-BE49-F238E27FC236}">
                  <a16:creationId xmlns:a16="http://schemas.microsoft.com/office/drawing/2014/main" id="{168F3F74-CF6C-4FBC-AE4B-55C31B1FB6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5" y="1164"/>
              <a:ext cx="1177" cy="1628"/>
            </a:xfrm>
            <a:custGeom>
              <a:avLst/>
              <a:gdLst/>
              <a:ahLst/>
              <a:cxnLst>
                <a:cxn ang="0">
                  <a:pos x="1200" y="1988"/>
                </a:cxn>
                <a:cxn ang="0">
                  <a:pos x="1200" y="3256"/>
                </a:cxn>
                <a:cxn ang="0">
                  <a:pos x="1154" y="3256"/>
                </a:cxn>
                <a:cxn ang="0">
                  <a:pos x="1154" y="1988"/>
                </a:cxn>
                <a:cxn ang="0">
                  <a:pos x="1177" y="1989"/>
                </a:cxn>
                <a:cxn ang="0">
                  <a:pos x="1200" y="1988"/>
                </a:cxn>
                <a:cxn ang="0">
                  <a:pos x="1414" y="1876"/>
                </a:cxn>
                <a:cxn ang="0">
                  <a:pos x="2303" y="2764"/>
                </a:cxn>
                <a:cxn ang="0">
                  <a:pos x="2270" y="2797"/>
                </a:cxn>
                <a:cxn ang="0">
                  <a:pos x="1381" y="1910"/>
                </a:cxn>
                <a:cxn ang="0">
                  <a:pos x="1398" y="1893"/>
                </a:cxn>
                <a:cxn ang="0">
                  <a:pos x="1414" y="1876"/>
                </a:cxn>
                <a:cxn ang="0">
                  <a:pos x="1375" y="1444"/>
                </a:cxn>
                <a:cxn ang="0">
                  <a:pos x="2321" y="497"/>
                </a:cxn>
                <a:cxn ang="0">
                  <a:pos x="2354" y="530"/>
                </a:cxn>
                <a:cxn ang="0">
                  <a:pos x="1407" y="1477"/>
                </a:cxn>
                <a:cxn ang="0">
                  <a:pos x="1392" y="1460"/>
                </a:cxn>
                <a:cxn ang="0">
                  <a:pos x="1375" y="1444"/>
                </a:cxn>
                <a:cxn ang="0">
                  <a:pos x="1154" y="1373"/>
                </a:cxn>
                <a:cxn ang="0">
                  <a:pos x="1154" y="0"/>
                </a:cxn>
                <a:cxn ang="0">
                  <a:pos x="1200" y="0"/>
                </a:cxn>
                <a:cxn ang="0">
                  <a:pos x="1200" y="1373"/>
                </a:cxn>
                <a:cxn ang="0">
                  <a:pos x="1177" y="1371"/>
                </a:cxn>
                <a:cxn ang="0">
                  <a:pos x="1154" y="1373"/>
                </a:cxn>
                <a:cxn ang="0">
                  <a:pos x="947" y="1475"/>
                </a:cxn>
                <a:cxn ang="0">
                  <a:pos x="0" y="528"/>
                </a:cxn>
                <a:cxn ang="0">
                  <a:pos x="33" y="495"/>
                </a:cxn>
                <a:cxn ang="0">
                  <a:pos x="980" y="1443"/>
                </a:cxn>
                <a:cxn ang="0">
                  <a:pos x="963" y="1459"/>
                </a:cxn>
                <a:cxn ang="0">
                  <a:pos x="947" y="1475"/>
                </a:cxn>
                <a:cxn ang="0">
                  <a:pos x="54" y="2764"/>
                </a:cxn>
                <a:cxn ang="0">
                  <a:pos x="940" y="1877"/>
                </a:cxn>
                <a:cxn ang="0">
                  <a:pos x="956" y="1894"/>
                </a:cxn>
                <a:cxn ang="0">
                  <a:pos x="973" y="1911"/>
                </a:cxn>
                <a:cxn ang="0">
                  <a:pos x="86" y="2797"/>
                </a:cxn>
                <a:cxn ang="0">
                  <a:pos x="54" y="2764"/>
                </a:cxn>
              </a:cxnLst>
              <a:rect l="0" t="0" r="r" b="b"/>
              <a:pathLst>
                <a:path w="2354" h="3256">
                  <a:moveTo>
                    <a:pt x="1200" y="1988"/>
                  </a:moveTo>
                  <a:lnTo>
                    <a:pt x="1200" y="3256"/>
                  </a:lnTo>
                  <a:lnTo>
                    <a:pt x="1154" y="3256"/>
                  </a:lnTo>
                  <a:lnTo>
                    <a:pt x="1154" y="1988"/>
                  </a:lnTo>
                  <a:lnTo>
                    <a:pt x="1177" y="1989"/>
                  </a:lnTo>
                  <a:lnTo>
                    <a:pt x="1200" y="1988"/>
                  </a:lnTo>
                  <a:close/>
                  <a:moveTo>
                    <a:pt x="1414" y="1876"/>
                  </a:moveTo>
                  <a:lnTo>
                    <a:pt x="2303" y="2764"/>
                  </a:lnTo>
                  <a:lnTo>
                    <a:pt x="2270" y="2797"/>
                  </a:lnTo>
                  <a:lnTo>
                    <a:pt x="1381" y="1910"/>
                  </a:lnTo>
                  <a:lnTo>
                    <a:pt x="1398" y="1893"/>
                  </a:lnTo>
                  <a:lnTo>
                    <a:pt x="1414" y="1876"/>
                  </a:lnTo>
                  <a:close/>
                  <a:moveTo>
                    <a:pt x="1375" y="1444"/>
                  </a:moveTo>
                  <a:lnTo>
                    <a:pt x="2321" y="497"/>
                  </a:lnTo>
                  <a:lnTo>
                    <a:pt x="2354" y="530"/>
                  </a:lnTo>
                  <a:lnTo>
                    <a:pt x="1407" y="1477"/>
                  </a:lnTo>
                  <a:lnTo>
                    <a:pt x="1392" y="1460"/>
                  </a:lnTo>
                  <a:lnTo>
                    <a:pt x="1375" y="1444"/>
                  </a:lnTo>
                  <a:close/>
                  <a:moveTo>
                    <a:pt x="1154" y="1373"/>
                  </a:moveTo>
                  <a:lnTo>
                    <a:pt x="1154" y="0"/>
                  </a:lnTo>
                  <a:lnTo>
                    <a:pt x="1200" y="0"/>
                  </a:lnTo>
                  <a:lnTo>
                    <a:pt x="1200" y="1373"/>
                  </a:lnTo>
                  <a:lnTo>
                    <a:pt x="1177" y="1371"/>
                  </a:lnTo>
                  <a:lnTo>
                    <a:pt x="1154" y="1373"/>
                  </a:lnTo>
                  <a:close/>
                  <a:moveTo>
                    <a:pt x="947" y="1475"/>
                  </a:moveTo>
                  <a:lnTo>
                    <a:pt x="0" y="528"/>
                  </a:lnTo>
                  <a:lnTo>
                    <a:pt x="33" y="495"/>
                  </a:lnTo>
                  <a:lnTo>
                    <a:pt x="980" y="1443"/>
                  </a:lnTo>
                  <a:lnTo>
                    <a:pt x="963" y="1459"/>
                  </a:lnTo>
                  <a:lnTo>
                    <a:pt x="947" y="1475"/>
                  </a:lnTo>
                  <a:close/>
                  <a:moveTo>
                    <a:pt x="54" y="2764"/>
                  </a:moveTo>
                  <a:lnTo>
                    <a:pt x="940" y="1877"/>
                  </a:lnTo>
                  <a:lnTo>
                    <a:pt x="956" y="1894"/>
                  </a:lnTo>
                  <a:lnTo>
                    <a:pt x="973" y="1911"/>
                  </a:lnTo>
                  <a:lnTo>
                    <a:pt x="86" y="2797"/>
                  </a:lnTo>
                  <a:lnTo>
                    <a:pt x="54" y="27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7" name="Freeform 49">
              <a:extLst>
                <a:ext uri="{FF2B5EF4-FFF2-40B4-BE49-F238E27FC236}">
                  <a16:creationId xmlns:a16="http://schemas.microsoft.com/office/drawing/2014/main" id="{37F4354A-37E6-4ECB-806C-241D15186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1850"/>
              <a:ext cx="308" cy="308"/>
            </a:xfrm>
            <a:custGeom>
              <a:avLst/>
              <a:gdLst/>
              <a:ahLst/>
              <a:cxnLst>
                <a:cxn ang="0">
                  <a:pos x="340" y="1"/>
                </a:cxn>
                <a:cxn ang="0">
                  <a:pos x="399" y="14"/>
                </a:cxn>
                <a:cxn ang="0">
                  <a:pos x="455" y="37"/>
                </a:cxn>
                <a:cxn ang="0">
                  <a:pos x="503" y="71"/>
                </a:cxn>
                <a:cxn ang="0">
                  <a:pos x="546" y="113"/>
                </a:cxn>
                <a:cxn ang="0">
                  <a:pos x="578" y="162"/>
                </a:cxn>
                <a:cxn ang="0">
                  <a:pos x="601" y="217"/>
                </a:cxn>
                <a:cxn ang="0">
                  <a:pos x="614" y="277"/>
                </a:cxn>
                <a:cxn ang="0">
                  <a:pos x="614" y="340"/>
                </a:cxn>
                <a:cxn ang="0">
                  <a:pos x="601" y="401"/>
                </a:cxn>
                <a:cxn ang="0">
                  <a:pos x="578" y="456"/>
                </a:cxn>
                <a:cxn ang="0">
                  <a:pos x="546" y="505"/>
                </a:cxn>
                <a:cxn ang="0">
                  <a:pos x="503" y="547"/>
                </a:cxn>
                <a:cxn ang="0">
                  <a:pos x="455" y="581"/>
                </a:cxn>
                <a:cxn ang="0">
                  <a:pos x="399" y="604"/>
                </a:cxn>
                <a:cxn ang="0">
                  <a:pos x="340" y="617"/>
                </a:cxn>
                <a:cxn ang="0">
                  <a:pos x="277" y="617"/>
                </a:cxn>
                <a:cxn ang="0">
                  <a:pos x="216" y="604"/>
                </a:cxn>
                <a:cxn ang="0">
                  <a:pos x="162" y="581"/>
                </a:cxn>
                <a:cxn ang="0">
                  <a:pos x="112" y="547"/>
                </a:cxn>
                <a:cxn ang="0">
                  <a:pos x="70" y="505"/>
                </a:cxn>
                <a:cxn ang="0">
                  <a:pos x="37" y="456"/>
                </a:cxn>
                <a:cxn ang="0">
                  <a:pos x="14" y="401"/>
                </a:cxn>
                <a:cxn ang="0">
                  <a:pos x="1" y="340"/>
                </a:cxn>
                <a:cxn ang="0">
                  <a:pos x="1" y="277"/>
                </a:cxn>
                <a:cxn ang="0">
                  <a:pos x="14" y="217"/>
                </a:cxn>
                <a:cxn ang="0">
                  <a:pos x="37" y="162"/>
                </a:cxn>
                <a:cxn ang="0">
                  <a:pos x="70" y="113"/>
                </a:cxn>
                <a:cxn ang="0">
                  <a:pos x="112" y="71"/>
                </a:cxn>
                <a:cxn ang="0">
                  <a:pos x="162" y="37"/>
                </a:cxn>
                <a:cxn ang="0">
                  <a:pos x="216" y="14"/>
                </a:cxn>
                <a:cxn ang="0">
                  <a:pos x="277" y="1"/>
                </a:cxn>
              </a:cxnLst>
              <a:rect l="0" t="0" r="r" b="b"/>
              <a:pathLst>
                <a:path w="615" h="618">
                  <a:moveTo>
                    <a:pt x="308" y="0"/>
                  </a:moveTo>
                  <a:lnTo>
                    <a:pt x="340" y="1"/>
                  </a:lnTo>
                  <a:lnTo>
                    <a:pt x="370" y="7"/>
                  </a:lnTo>
                  <a:lnTo>
                    <a:pt x="399" y="14"/>
                  </a:lnTo>
                  <a:lnTo>
                    <a:pt x="427" y="24"/>
                  </a:lnTo>
                  <a:lnTo>
                    <a:pt x="455" y="37"/>
                  </a:lnTo>
                  <a:lnTo>
                    <a:pt x="481" y="53"/>
                  </a:lnTo>
                  <a:lnTo>
                    <a:pt x="503" y="71"/>
                  </a:lnTo>
                  <a:lnTo>
                    <a:pt x="525" y="90"/>
                  </a:lnTo>
                  <a:lnTo>
                    <a:pt x="546" y="113"/>
                  </a:lnTo>
                  <a:lnTo>
                    <a:pt x="563" y="137"/>
                  </a:lnTo>
                  <a:lnTo>
                    <a:pt x="578" y="162"/>
                  </a:lnTo>
                  <a:lnTo>
                    <a:pt x="591" y="189"/>
                  </a:lnTo>
                  <a:lnTo>
                    <a:pt x="601" y="217"/>
                  </a:lnTo>
                  <a:lnTo>
                    <a:pt x="609" y="247"/>
                  </a:lnTo>
                  <a:lnTo>
                    <a:pt x="614" y="277"/>
                  </a:lnTo>
                  <a:lnTo>
                    <a:pt x="615" y="309"/>
                  </a:lnTo>
                  <a:lnTo>
                    <a:pt x="614" y="340"/>
                  </a:lnTo>
                  <a:lnTo>
                    <a:pt x="609" y="370"/>
                  </a:lnTo>
                  <a:lnTo>
                    <a:pt x="601" y="401"/>
                  </a:lnTo>
                  <a:lnTo>
                    <a:pt x="591" y="429"/>
                  </a:lnTo>
                  <a:lnTo>
                    <a:pt x="578" y="456"/>
                  </a:lnTo>
                  <a:lnTo>
                    <a:pt x="563" y="481"/>
                  </a:lnTo>
                  <a:lnTo>
                    <a:pt x="546" y="505"/>
                  </a:lnTo>
                  <a:lnTo>
                    <a:pt x="525" y="527"/>
                  </a:lnTo>
                  <a:lnTo>
                    <a:pt x="503" y="547"/>
                  </a:lnTo>
                  <a:lnTo>
                    <a:pt x="481" y="565"/>
                  </a:lnTo>
                  <a:lnTo>
                    <a:pt x="455" y="581"/>
                  </a:lnTo>
                  <a:lnTo>
                    <a:pt x="427" y="594"/>
                  </a:lnTo>
                  <a:lnTo>
                    <a:pt x="399" y="604"/>
                  </a:lnTo>
                  <a:lnTo>
                    <a:pt x="370" y="611"/>
                  </a:lnTo>
                  <a:lnTo>
                    <a:pt x="340" y="617"/>
                  </a:lnTo>
                  <a:lnTo>
                    <a:pt x="308" y="618"/>
                  </a:lnTo>
                  <a:lnTo>
                    <a:pt x="277" y="617"/>
                  </a:lnTo>
                  <a:lnTo>
                    <a:pt x="246" y="611"/>
                  </a:lnTo>
                  <a:lnTo>
                    <a:pt x="216" y="604"/>
                  </a:lnTo>
                  <a:lnTo>
                    <a:pt x="188" y="594"/>
                  </a:lnTo>
                  <a:lnTo>
                    <a:pt x="162" y="581"/>
                  </a:lnTo>
                  <a:lnTo>
                    <a:pt x="136" y="565"/>
                  </a:lnTo>
                  <a:lnTo>
                    <a:pt x="112" y="547"/>
                  </a:lnTo>
                  <a:lnTo>
                    <a:pt x="90" y="527"/>
                  </a:lnTo>
                  <a:lnTo>
                    <a:pt x="70" y="505"/>
                  </a:lnTo>
                  <a:lnTo>
                    <a:pt x="52" y="481"/>
                  </a:lnTo>
                  <a:lnTo>
                    <a:pt x="37" y="456"/>
                  </a:lnTo>
                  <a:lnTo>
                    <a:pt x="24" y="429"/>
                  </a:lnTo>
                  <a:lnTo>
                    <a:pt x="14" y="401"/>
                  </a:lnTo>
                  <a:lnTo>
                    <a:pt x="6" y="370"/>
                  </a:lnTo>
                  <a:lnTo>
                    <a:pt x="1" y="340"/>
                  </a:lnTo>
                  <a:lnTo>
                    <a:pt x="0" y="309"/>
                  </a:lnTo>
                  <a:lnTo>
                    <a:pt x="1" y="277"/>
                  </a:lnTo>
                  <a:lnTo>
                    <a:pt x="6" y="247"/>
                  </a:lnTo>
                  <a:lnTo>
                    <a:pt x="14" y="217"/>
                  </a:lnTo>
                  <a:lnTo>
                    <a:pt x="24" y="189"/>
                  </a:lnTo>
                  <a:lnTo>
                    <a:pt x="37" y="162"/>
                  </a:lnTo>
                  <a:lnTo>
                    <a:pt x="52" y="137"/>
                  </a:lnTo>
                  <a:lnTo>
                    <a:pt x="70" y="113"/>
                  </a:lnTo>
                  <a:lnTo>
                    <a:pt x="90" y="90"/>
                  </a:lnTo>
                  <a:lnTo>
                    <a:pt x="112" y="71"/>
                  </a:lnTo>
                  <a:lnTo>
                    <a:pt x="136" y="53"/>
                  </a:lnTo>
                  <a:lnTo>
                    <a:pt x="162" y="37"/>
                  </a:lnTo>
                  <a:lnTo>
                    <a:pt x="188" y="24"/>
                  </a:lnTo>
                  <a:lnTo>
                    <a:pt x="216" y="14"/>
                  </a:lnTo>
                  <a:lnTo>
                    <a:pt x="246" y="7"/>
                  </a:lnTo>
                  <a:lnTo>
                    <a:pt x="277" y="1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8" name="Freeform 50">
              <a:extLst>
                <a:ext uri="{FF2B5EF4-FFF2-40B4-BE49-F238E27FC236}">
                  <a16:creationId xmlns:a16="http://schemas.microsoft.com/office/drawing/2014/main" id="{92536684-ABBF-40DE-BB21-CB82159096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4" y="1665"/>
              <a:ext cx="679" cy="679"/>
            </a:xfrm>
            <a:custGeom>
              <a:avLst/>
              <a:gdLst/>
              <a:ahLst/>
              <a:cxnLst>
                <a:cxn ang="0">
                  <a:pos x="1344" y="815"/>
                </a:cxn>
                <a:cxn ang="0">
                  <a:pos x="1291" y="973"/>
                </a:cxn>
                <a:cxn ang="0">
                  <a:pos x="1203" y="1111"/>
                </a:cxn>
                <a:cxn ang="0">
                  <a:pos x="1085" y="1222"/>
                </a:cxn>
                <a:cxn ang="0">
                  <a:pos x="944" y="1305"/>
                </a:cxn>
                <a:cxn ang="0">
                  <a:pos x="783" y="1350"/>
                </a:cxn>
                <a:cxn ang="0">
                  <a:pos x="610" y="1355"/>
                </a:cxn>
                <a:cxn ang="0">
                  <a:pos x="446" y="1317"/>
                </a:cxn>
                <a:cxn ang="0">
                  <a:pos x="299" y="1242"/>
                </a:cxn>
                <a:cxn ang="0">
                  <a:pos x="177" y="1136"/>
                </a:cxn>
                <a:cxn ang="0">
                  <a:pos x="81" y="1002"/>
                </a:cxn>
                <a:cxn ang="0">
                  <a:pos x="21" y="849"/>
                </a:cxn>
                <a:cxn ang="0">
                  <a:pos x="0" y="679"/>
                </a:cxn>
                <a:cxn ang="0">
                  <a:pos x="21" y="509"/>
                </a:cxn>
                <a:cxn ang="0">
                  <a:pos x="81" y="355"/>
                </a:cxn>
                <a:cxn ang="0">
                  <a:pos x="177" y="223"/>
                </a:cxn>
                <a:cxn ang="0">
                  <a:pos x="299" y="116"/>
                </a:cxn>
                <a:cxn ang="0">
                  <a:pos x="446" y="42"/>
                </a:cxn>
                <a:cxn ang="0">
                  <a:pos x="610" y="3"/>
                </a:cxn>
                <a:cxn ang="0">
                  <a:pos x="783" y="9"/>
                </a:cxn>
                <a:cxn ang="0">
                  <a:pos x="944" y="53"/>
                </a:cxn>
                <a:cxn ang="0">
                  <a:pos x="1085" y="136"/>
                </a:cxn>
                <a:cxn ang="0">
                  <a:pos x="1203" y="248"/>
                </a:cxn>
                <a:cxn ang="0">
                  <a:pos x="1291" y="384"/>
                </a:cxn>
                <a:cxn ang="0">
                  <a:pos x="1344" y="542"/>
                </a:cxn>
                <a:cxn ang="0">
                  <a:pos x="1312" y="679"/>
                </a:cxn>
                <a:cxn ang="0">
                  <a:pos x="1292" y="520"/>
                </a:cxn>
                <a:cxn ang="0">
                  <a:pos x="1235" y="378"/>
                </a:cxn>
                <a:cxn ang="0">
                  <a:pos x="1148" y="254"/>
                </a:cxn>
                <a:cxn ang="0">
                  <a:pos x="1033" y="154"/>
                </a:cxn>
                <a:cxn ang="0">
                  <a:pos x="897" y="86"/>
                </a:cxn>
                <a:cxn ang="0">
                  <a:pos x="743" y="50"/>
                </a:cxn>
                <a:cxn ang="0">
                  <a:pos x="582" y="54"/>
                </a:cxn>
                <a:cxn ang="0">
                  <a:pos x="432" y="97"/>
                </a:cxn>
                <a:cxn ang="0">
                  <a:pos x="300" y="172"/>
                </a:cxn>
                <a:cxn ang="0">
                  <a:pos x="191" y="277"/>
                </a:cxn>
                <a:cxn ang="0">
                  <a:pos x="108" y="405"/>
                </a:cxn>
                <a:cxn ang="0">
                  <a:pos x="59" y="552"/>
                </a:cxn>
                <a:cxn ang="0">
                  <a:pos x="47" y="711"/>
                </a:cxn>
                <a:cxn ang="0">
                  <a:pos x="75" y="867"/>
                </a:cxn>
                <a:cxn ang="0">
                  <a:pos x="138" y="1007"/>
                </a:cxn>
                <a:cxn ang="0">
                  <a:pos x="231" y="1126"/>
                </a:cxn>
                <a:cxn ang="0">
                  <a:pos x="350" y="1220"/>
                </a:cxn>
                <a:cxn ang="0">
                  <a:pos x="490" y="1283"/>
                </a:cxn>
                <a:cxn ang="0">
                  <a:pos x="647" y="1310"/>
                </a:cxn>
                <a:cxn ang="0">
                  <a:pos x="807" y="1298"/>
                </a:cxn>
                <a:cxn ang="0">
                  <a:pos x="954" y="1250"/>
                </a:cxn>
                <a:cxn ang="0">
                  <a:pos x="1082" y="1167"/>
                </a:cxn>
                <a:cxn ang="0">
                  <a:pos x="1186" y="1057"/>
                </a:cxn>
                <a:cxn ang="0">
                  <a:pos x="1262" y="925"/>
                </a:cxn>
                <a:cxn ang="0">
                  <a:pos x="1304" y="774"/>
                </a:cxn>
              </a:cxnLst>
              <a:rect l="0" t="0" r="r" b="b"/>
              <a:pathLst>
                <a:path w="1358" h="1358">
                  <a:moveTo>
                    <a:pt x="1358" y="679"/>
                  </a:moveTo>
                  <a:lnTo>
                    <a:pt x="1357" y="713"/>
                  </a:lnTo>
                  <a:lnTo>
                    <a:pt x="1354" y="748"/>
                  </a:lnTo>
                  <a:lnTo>
                    <a:pt x="1350" y="782"/>
                  </a:lnTo>
                  <a:lnTo>
                    <a:pt x="1344" y="815"/>
                  </a:lnTo>
                  <a:lnTo>
                    <a:pt x="1337" y="849"/>
                  </a:lnTo>
                  <a:lnTo>
                    <a:pt x="1328" y="880"/>
                  </a:lnTo>
                  <a:lnTo>
                    <a:pt x="1317" y="912"/>
                  </a:lnTo>
                  <a:lnTo>
                    <a:pt x="1305" y="942"/>
                  </a:lnTo>
                  <a:lnTo>
                    <a:pt x="1291" y="973"/>
                  </a:lnTo>
                  <a:lnTo>
                    <a:pt x="1276" y="1002"/>
                  </a:lnTo>
                  <a:lnTo>
                    <a:pt x="1260" y="1031"/>
                  </a:lnTo>
                  <a:lnTo>
                    <a:pt x="1241" y="1058"/>
                  </a:lnTo>
                  <a:lnTo>
                    <a:pt x="1224" y="1086"/>
                  </a:lnTo>
                  <a:lnTo>
                    <a:pt x="1203" y="1111"/>
                  </a:lnTo>
                  <a:lnTo>
                    <a:pt x="1182" y="1136"/>
                  </a:lnTo>
                  <a:lnTo>
                    <a:pt x="1159" y="1158"/>
                  </a:lnTo>
                  <a:lnTo>
                    <a:pt x="1136" y="1181"/>
                  </a:lnTo>
                  <a:lnTo>
                    <a:pt x="1111" y="1203"/>
                  </a:lnTo>
                  <a:lnTo>
                    <a:pt x="1085" y="1222"/>
                  </a:lnTo>
                  <a:lnTo>
                    <a:pt x="1059" y="1242"/>
                  </a:lnTo>
                  <a:lnTo>
                    <a:pt x="1031" y="1259"/>
                  </a:lnTo>
                  <a:lnTo>
                    <a:pt x="1003" y="1277"/>
                  </a:lnTo>
                  <a:lnTo>
                    <a:pt x="973" y="1291"/>
                  </a:lnTo>
                  <a:lnTo>
                    <a:pt x="944" y="1305"/>
                  </a:lnTo>
                  <a:lnTo>
                    <a:pt x="912" y="1317"/>
                  </a:lnTo>
                  <a:lnTo>
                    <a:pt x="881" y="1327"/>
                  </a:lnTo>
                  <a:lnTo>
                    <a:pt x="848" y="1336"/>
                  </a:lnTo>
                  <a:lnTo>
                    <a:pt x="816" y="1344"/>
                  </a:lnTo>
                  <a:lnTo>
                    <a:pt x="783" y="1350"/>
                  </a:lnTo>
                  <a:lnTo>
                    <a:pt x="749" y="1355"/>
                  </a:lnTo>
                  <a:lnTo>
                    <a:pt x="714" y="1357"/>
                  </a:lnTo>
                  <a:lnTo>
                    <a:pt x="679" y="1358"/>
                  </a:lnTo>
                  <a:lnTo>
                    <a:pt x="643" y="1357"/>
                  </a:lnTo>
                  <a:lnTo>
                    <a:pt x="610" y="1355"/>
                  </a:lnTo>
                  <a:lnTo>
                    <a:pt x="575" y="1350"/>
                  </a:lnTo>
                  <a:lnTo>
                    <a:pt x="542" y="1344"/>
                  </a:lnTo>
                  <a:lnTo>
                    <a:pt x="509" y="1336"/>
                  </a:lnTo>
                  <a:lnTo>
                    <a:pt x="477" y="1327"/>
                  </a:lnTo>
                  <a:lnTo>
                    <a:pt x="446" y="1317"/>
                  </a:lnTo>
                  <a:lnTo>
                    <a:pt x="414" y="1305"/>
                  </a:lnTo>
                  <a:lnTo>
                    <a:pt x="385" y="1291"/>
                  </a:lnTo>
                  <a:lnTo>
                    <a:pt x="355" y="1277"/>
                  </a:lnTo>
                  <a:lnTo>
                    <a:pt x="326" y="1259"/>
                  </a:lnTo>
                  <a:lnTo>
                    <a:pt x="299" y="1242"/>
                  </a:lnTo>
                  <a:lnTo>
                    <a:pt x="272" y="1222"/>
                  </a:lnTo>
                  <a:lnTo>
                    <a:pt x="246" y="1203"/>
                  </a:lnTo>
                  <a:lnTo>
                    <a:pt x="222" y="1181"/>
                  </a:lnTo>
                  <a:lnTo>
                    <a:pt x="198" y="1158"/>
                  </a:lnTo>
                  <a:lnTo>
                    <a:pt x="177" y="1136"/>
                  </a:lnTo>
                  <a:lnTo>
                    <a:pt x="155" y="1111"/>
                  </a:lnTo>
                  <a:lnTo>
                    <a:pt x="134" y="1086"/>
                  </a:lnTo>
                  <a:lnTo>
                    <a:pt x="116" y="1058"/>
                  </a:lnTo>
                  <a:lnTo>
                    <a:pt x="98" y="1031"/>
                  </a:lnTo>
                  <a:lnTo>
                    <a:pt x="81" y="1002"/>
                  </a:lnTo>
                  <a:lnTo>
                    <a:pt x="66" y="973"/>
                  </a:lnTo>
                  <a:lnTo>
                    <a:pt x="53" y="942"/>
                  </a:lnTo>
                  <a:lnTo>
                    <a:pt x="41" y="912"/>
                  </a:lnTo>
                  <a:lnTo>
                    <a:pt x="30" y="880"/>
                  </a:lnTo>
                  <a:lnTo>
                    <a:pt x="21" y="849"/>
                  </a:lnTo>
                  <a:lnTo>
                    <a:pt x="14" y="815"/>
                  </a:lnTo>
                  <a:lnTo>
                    <a:pt x="7" y="782"/>
                  </a:lnTo>
                  <a:lnTo>
                    <a:pt x="3" y="748"/>
                  </a:lnTo>
                  <a:lnTo>
                    <a:pt x="1" y="713"/>
                  </a:lnTo>
                  <a:lnTo>
                    <a:pt x="0" y="679"/>
                  </a:lnTo>
                  <a:lnTo>
                    <a:pt x="1" y="644"/>
                  </a:lnTo>
                  <a:lnTo>
                    <a:pt x="3" y="609"/>
                  </a:lnTo>
                  <a:lnTo>
                    <a:pt x="7" y="575"/>
                  </a:lnTo>
                  <a:lnTo>
                    <a:pt x="14" y="542"/>
                  </a:lnTo>
                  <a:lnTo>
                    <a:pt x="21" y="509"/>
                  </a:lnTo>
                  <a:lnTo>
                    <a:pt x="30" y="477"/>
                  </a:lnTo>
                  <a:lnTo>
                    <a:pt x="41" y="445"/>
                  </a:lnTo>
                  <a:lnTo>
                    <a:pt x="53" y="415"/>
                  </a:lnTo>
                  <a:lnTo>
                    <a:pt x="66" y="384"/>
                  </a:lnTo>
                  <a:lnTo>
                    <a:pt x="81" y="355"/>
                  </a:lnTo>
                  <a:lnTo>
                    <a:pt x="98" y="327"/>
                  </a:lnTo>
                  <a:lnTo>
                    <a:pt x="116" y="300"/>
                  </a:lnTo>
                  <a:lnTo>
                    <a:pt x="134" y="273"/>
                  </a:lnTo>
                  <a:lnTo>
                    <a:pt x="155" y="248"/>
                  </a:lnTo>
                  <a:lnTo>
                    <a:pt x="177" y="223"/>
                  </a:lnTo>
                  <a:lnTo>
                    <a:pt x="198" y="200"/>
                  </a:lnTo>
                  <a:lnTo>
                    <a:pt x="222" y="177"/>
                  </a:lnTo>
                  <a:lnTo>
                    <a:pt x="247" y="155"/>
                  </a:lnTo>
                  <a:lnTo>
                    <a:pt x="272" y="136"/>
                  </a:lnTo>
                  <a:lnTo>
                    <a:pt x="299" y="116"/>
                  </a:lnTo>
                  <a:lnTo>
                    <a:pt x="326" y="99"/>
                  </a:lnTo>
                  <a:lnTo>
                    <a:pt x="355" y="83"/>
                  </a:lnTo>
                  <a:lnTo>
                    <a:pt x="385" y="68"/>
                  </a:lnTo>
                  <a:lnTo>
                    <a:pt x="414" y="53"/>
                  </a:lnTo>
                  <a:lnTo>
                    <a:pt x="446" y="42"/>
                  </a:lnTo>
                  <a:lnTo>
                    <a:pt x="477" y="32"/>
                  </a:lnTo>
                  <a:lnTo>
                    <a:pt x="509" y="22"/>
                  </a:lnTo>
                  <a:lnTo>
                    <a:pt x="542" y="14"/>
                  </a:lnTo>
                  <a:lnTo>
                    <a:pt x="575" y="9"/>
                  </a:lnTo>
                  <a:lnTo>
                    <a:pt x="610" y="3"/>
                  </a:lnTo>
                  <a:lnTo>
                    <a:pt x="643" y="1"/>
                  </a:lnTo>
                  <a:lnTo>
                    <a:pt x="679" y="0"/>
                  </a:lnTo>
                  <a:lnTo>
                    <a:pt x="714" y="1"/>
                  </a:lnTo>
                  <a:lnTo>
                    <a:pt x="749" y="3"/>
                  </a:lnTo>
                  <a:lnTo>
                    <a:pt x="783" y="9"/>
                  </a:lnTo>
                  <a:lnTo>
                    <a:pt x="816" y="14"/>
                  </a:lnTo>
                  <a:lnTo>
                    <a:pt x="848" y="22"/>
                  </a:lnTo>
                  <a:lnTo>
                    <a:pt x="881" y="32"/>
                  </a:lnTo>
                  <a:lnTo>
                    <a:pt x="912" y="42"/>
                  </a:lnTo>
                  <a:lnTo>
                    <a:pt x="944" y="53"/>
                  </a:lnTo>
                  <a:lnTo>
                    <a:pt x="973" y="68"/>
                  </a:lnTo>
                  <a:lnTo>
                    <a:pt x="1003" y="83"/>
                  </a:lnTo>
                  <a:lnTo>
                    <a:pt x="1031" y="99"/>
                  </a:lnTo>
                  <a:lnTo>
                    <a:pt x="1059" y="116"/>
                  </a:lnTo>
                  <a:lnTo>
                    <a:pt x="1085" y="136"/>
                  </a:lnTo>
                  <a:lnTo>
                    <a:pt x="1111" y="155"/>
                  </a:lnTo>
                  <a:lnTo>
                    <a:pt x="1136" y="177"/>
                  </a:lnTo>
                  <a:lnTo>
                    <a:pt x="1159" y="200"/>
                  </a:lnTo>
                  <a:lnTo>
                    <a:pt x="1182" y="223"/>
                  </a:lnTo>
                  <a:lnTo>
                    <a:pt x="1203" y="248"/>
                  </a:lnTo>
                  <a:lnTo>
                    <a:pt x="1224" y="273"/>
                  </a:lnTo>
                  <a:lnTo>
                    <a:pt x="1241" y="300"/>
                  </a:lnTo>
                  <a:lnTo>
                    <a:pt x="1260" y="327"/>
                  </a:lnTo>
                  <a:lnTo>
                    <a:pt x="1276" y="355"/>
                  </a:lnTo>
                  <a:lnTo>
                    <a:pt x="1291" y="384"/>
                  </a:lnTo>
                  <a:lnTo>
                    <a:pt x="1305" y="415"/>
                  </a:lnTo>
                  <a:lnTo>
                    <a:pt x="1317" y="445"/>
                  </a:lnTo>
                  <a:lnTo>
                    <a:pt x="1328" y="477"/>
                  </a:lnTo>
                  <a:lnTo>
                    <a:pt x="1337" y="509"/>
                  </a:lnTo>
                  <a:lnTo>
                    <a:pt x="1344" y="542"/>
                  </a:lnTo>
                  <a:lnTo>
                    <a:pt x="1350" y="575"/>
                  </a:lnTo>
                  <a:lnTo>
                    <a:pt x="1354" y="609"/>
                  </a:lnTo>
                  <a:lnTo>
                    <a:pt x="1357" y="644"/>
                  </a:lnTo>
                  <a:lnTo>
                    <a:pt x="1358" y="679"/>
                  </a:lnTo>
                  <a:close/>
                  <a:moveTo>
                    <a:pt x="1312" y="679"/>
                  </a:moveTo>
                  <a:lnTo>
                    <a:pt x="1311" y="646"/>
                  </a:lnTo>
                  <a:lnTo>
                    <a:pt x="1309" y="613"/>
                  </a:lnTo>
                  <a:lnTo>
                    <a:pt x="1304" y="582"/>
                  </a:lnTo>
                  <a:lnTo>
                    <a:pt x="1299" y="552"/>
                  </a:lnTo>
                  <a:lnTo>
                    <a:pt x="1292" y="520"/>
                  </a:lnTo>
                  <a:lnTo>
                    <a:pt x="1284" y="491"/>
                  </a:lnTo>
                  <a:lnTo>
                    <a:pt x="1274" y="461"/>
                  </a:lnTo>
                  <a:lnTo>
                    <a:pt x="1262" y="433"/>
                  </a:lnTo>
                  <a:lnTo>
                    <a:pt x="1249" y="405"/>
                  </a:lnTo>
                  <a:lnTo>
                    <a:pt x="1235" y="378"/>
                  </a:lnTo>
                  <a:lnTo>
                    <a:pt x="1221" y="352"/>
                  </a:lnTo>
                  <a:lnTo>
                    <a:pt x="1203" y="326"/>
                  </a:lnTo>
                  <a:lnTo>
                    <a:pt x="1186" y="301"/>
                  </a:lnTo>
                  <a:lnTo>
                    <a:pt x="1167" y="277"/>
                  </a:lnTo>
                  <a:lnTo>
                    <a:pt x="1148" y="254"/>
                  </a:lnTo>
                  <a:lnTo>
                    <a:pt x="1127" y="232"/>
                  </a:lnTo>
                  <a:lnTo>
                    <a:pt x="1105" y="212"/>
                  </a:lnTo>
                  <a:lnTo>
                    <a:pt x="1082" y="191"/>
                  </a:lnTo>
                  <a:lnTo>
                    <a:pt x="1058" y="172"/>
                  </a:lnTo>
                  <a:lnTo>
                    <a:pt x="1033" y="154"/>
                  </a:lnTo>
                  <a:lnTo>
                    <a:pt x="1007" y="139"/>
                  </a:lnTo>
                  <a:lnTo>
                    <a:pt x="981" y="123"/>
                  </a:lnTo>
                  <a:lnTo>
                    <a:pt x="954" y="110"/>
                  </a:lnTo>
                  <a:lnTo>
                    <a:pt x="925" y="97"/>
                  </a:lnTo>
                  <a:lnTo>
                    <a:pt x="897" y="86"/>
                  </a:lnTo>
                  <a:lnTo>
                    <a:pt x="867" y="75"/>
                  </a:lnTo>
                  <a:lnTo>
                    <a:pt x="836" y="67"/>
                  </a:lnTo>
                  <a:lnTo>
                    <a:pt x="807" y="60"/>
                  </a:lnTo>
                  <a:lnTo>
                    <a:pt x="776" y="54"/>
                  </a:lnTo>
                  <a:lnTo>
                    <a:pt x="743" y="50"/>
                  </a:lnTo>
                  <a:lnTo>
                    <a:pt x="712" y="48"/>
                  </a:lnTo>
                  <a:lnTo>
                    <a:pt x="679" y="47"/>
                  </a:lnTo>
                  <a:lnTo>
                    <a:pt x="647" y="48"/>
                  </a:lnTo>
                  <a:lnTo>
                    <a:pt x="615" y="50"/>
                  </a:lnTo>
                  <a:lnTo>
                    <a:pt x="582" y="54"/>
                  </a:lnTo>
                  <a:lnTo>
                    <a:pt x="551" y="60"/>
                  </a:lnTo>
                  <a:lnTo>
                    <a:pt x="521" y="67"/>
                  </a:lnTo>
                  <a:lnTo>
                    <a:pt x="490" y="75"/>
                  </a:lnTo>
                  <a:lnTo>
                    <a:pt x="461" y="86"/>
                  </a:lnTo>
                  <a:lnTo>
                    <a:pt x="432" y="97"/>
                  </a:lnTo>
                  <a:lnTo>
                    <a:pt x="405" y="110"/>
                  </a:lnTo>
                  <a:lnTo>
                    <a:pt x="377" y="123"/>
                  </a:lnTo>
                  <a:lnTo>
                    <a:pt x="350" y="139"/>
                  </a:lnTo>
                  <a:lnTo>
                    <a:pt x="324" y="154"/>
                  </a:lnTo>
                  <a:lnTo>
                    <a:pt x="300" y="172"/>
                  </a:lnTo>
                  <a:lnTo>
                    <a:pt x="276" y="191"/>
                  </a:lnTo>
                  <a:lnTo>
                    <a:pt x="253" y="212"/>
                  </a:lnTo>
                  <a:lnTo>
                    <a:pt x="231" y="232"/>
                  </a:lnTo>
                  <a:lnTo>
                    <a:pt x="210" y="254"/>
                  </a:lnTo>
                  <a:lnTo>
                    <a:pt x="191" y="277"/>
                  </a:lnTo>
                  <a:lnTo>
                    <a:pt x="171" y="301"/>
                  </a:lnTo>
                  <a:lnTo>
                    <a:pt x="154" y="326"/>
                  </a:lnTo>
                  <a:lnTo>
                    <a:pt x="138" y="352"/>
                  </a:lnTo>
                  <a:lnTo>
                    <a:pt x="122" y="378"/>
                  </a:lnTo>
                  <a:lnTo>
                    <a:pt x="108" y="405"/>
                  </a:lnTo>
                  <a:lnTo>
                    <a:pt x="95" y="433"/>
                  </a:lnTo>
                  <a:lnTo>
                    <a:pt x="84" y="461"/>
                  </a:lnTo>
                  <a:lnTo>
                    <a:pt x="75" y="491"/>
                  </a:lnTo>
                  <a:lnTo>
                    <a:pt x="66" y="520"/>
                  </a:lnTo>
                  <a:lnTo>
                    <a:pt x="59" y="552"/>
                  </a:lnTo>
                  <a:lnTo>
                    <a:pt x="53" y="582"/>
                  </a:lnTo>
                  <a:lnTo>
                    <a:pt x="49" y="613"/>
                  </a:lnTo>
                  <a:lnTo>
                    <a:pt x="47" y="646"/>
                  </a:lnTo>
                  <a:lnTo>
                    <a:pt x="46" y="679"/>
                  </a:lnTo>
                  <a:lnTo>
                    <a:pt x="47" y="711"/>
                  </a:lnTo>
                  <a:lnTo>
                    <a:pt x="49" y="743"/>
                  </a:lnTo>
                  <a:lnTo>
                    <a:pt x="53" y="774"/>
                  </a:lnTo>
                  <a:lnTo>
                    <a:pt x="59" y="807"/>
                  </a:lnTo>
                  <a:lnTo>
                    <a:pt x="66" y="837"/>
                  </a:lnTo>
                  <a:lnTo>
                    <a:pt x="75" y="867"/>
                  </a:lnTo>
                  <a:lnTo>
                    <a:pt x="84" y="896"/>
                  </a:lnTo>
                  <a:lnTo>
                    <a:pt x="95" y="925"/>
                  </a:lnTo>
                  <a:lnTo>
                    <a:pt x="108" y="953"/>
                  </a:lnTo>
                  <a:lnTo>
                    <a:pt x="122" y="980"/>
                  </a:lnTo>
                  <a:lnTo>
                    <a:pt x="138" y="1007"/>
                  </a:lnTo>
                  <a:lnTo>
                    <a:pt x="154" y="1032"/>
                  </a:lnTo>
                  <a:lnTo>
                    <a:pt x="171" y="1057"/>
                  </a:lnTo>
                  <a:lnTo>
                    <a:pt x="191" y="1081"/>
                  </a:lnTo>
                  <a:lnTo>
                    <a:pt x="210" y="1104"/>
                  </a:lnTo>
                  <a:lnTo>
                    <a:pt x="231" y="1126"/>
                  </a:lnTo>
                  <a:lnTo>
                    <a:pt x="253" y="1147"/>
                  </a:lnTo>
                  <a:lnTo>
                    <a:pt x="276" y="1167"/>
                  </a:lnTo>
                  <a:lnTo>
                    <a:pt x="300" y="1187"/>
                  </a:lnTo>
                  <a:lnTo>
                    <a:pt x="324" y="1204"/>
                  </a:lnTo>
                  <a:lnTo>
                    <a:pt x="350" y="1220"/>
                  </a:lnTo>
                  <a:lnTo>
                    <a:pt x="377" y="1235"/>
                  </a:lnTo>
                  <a:lnTo>
                    <a:pt x="405" y="1250"/>
                  </a:lnTo>
                  <a:lnTo>
                    <a:pt x="432" y="1261"/>
                  </a:lnTo>
                  <a:lnTo>
                    <a:pt x="461" y="1272"/>
                  </a:lnTo>
                  <a:lnTo>
                    <a:pt x="490" y="1283"/>
                  </a:lnTo>
                  <a:lnTo>
                    <a:pt x="521" y="1292"/>
                  </a:lnTo>
                  <a:lnTo>
                    <a:pt x="551" y="1298"/>
                  </a:lnTo>
                  <a:lnTo>
                    <a:pt x="582" y="1305"/>
                  </a:lnTo>
                  <a:lnTo>
                    <a:pt x="615" y="1308"/>
                  </a:lnTo>
                  <a:lnTo>
                    <a:pt x="647" y="1310"/>
                  </a:lnTo>
                  <a:lnTo>
                    <a:pt x="679" y="1311"/>
                  </a:lnTo>
                  <a:lnTo>
                    <a:pt x="712" y="1310"/>
                  </a:lnTo>
                  <a:lnTo>
                    <a:pt x="743" y="1308"/>
                  </a:lnTo>
                  <a:lnTo>
                    <a:pt x="776" y="1305"/>
                  </a:lnTo>
                  <a:lnTo>
                    <a:pt x="807" y="1298"/>
                  </a:lnTo>
                  <a:lnTo>
                    <a:pt x="836" y="1292"/>
                  </a:lnTo>
                  <a:lnTo>
                    <a:pt x="867" y="1283"/>
                  </a:lnTo>
                  <a:lnTo>
                    <a:pt x="897" y="1272"/>
                  </a:lnTo>
                  <a:lnTo>
                    <a:pt x="925" y="1261"/>
                  </a:lnTo>
                  <a:lnTo>
                    <a:pt x="954" y="1250"/>
                  </a:lnTo>
                  <a:lnTo>
                    <a:pt x="981" y="1235"/>
                  </a:lnTo>
                  <a:lnTo>
                    <a:pt x="1007" y="1220"/>
                  </a:lnTo>
                  <a:lnTo>
                    <a:pt x="1033" y="1204"/>
                  </a:lnTo>
                  <a:lnTo>
                    <a:pt x="1058" y="1187"/>
                  </a:lnTo>
                  <a:lnTo>
                    <a:pt x="1082" y="1167"/>
                  </a:lnTo>
                  <a:lnTo>
                    <a:pt x="1105" y="1147"/>
                  </a:lnTo>
                  <a:lnTo>
                    <a:pt x="1127" y="1126"/>
                  </a:lnTo>
                  <a:lnTo>
                    <a:pt x="1148" y="1104"/>
                  </a:lnTo>
                  <a:lnTo>
                    <a:pt x="1167" y="1081"/>
                  </a:lnTo>
                  <a:lnTo>
                    <a:pt x="1186" y="1057"/>
                  </a:lnTo>
                  <a:lnTo>
                    <a:pt x="1203" y="1032"/>
                  </a:lnTo>
                  <a:lnTo>
                    <a:pt x="1221" y="1007"/>
                  </a:lnTo>
                  <a:lnTo>
                    <a:pt x="1235" y="980"/>
                  </a:lnTo>
                  <a:lnTo>
                    <a:pt x="1249" y="953"/>
                  </a:lnTo>
                  <a:lnTo>
                    <a:pt x="1262" y="925"/>
                  </a:lnTo>
                  <a:lnTo>
                    <a:pt x="1274" y="896"/>
                  </a:lnTo>
                  <a:lnTo>
                    <a:pt x="1284" y="867"/>
                  </a:lnTo>
                  <a:lnTo>
                    <a:pt x="1292" y="837"/>
                  </a:lnTo>
                  <a:lnTo>
                    <a:pt x="1299" y="807"/>
                  </a:lnTo>
                  <a:lnTo>
                    <a:pt x="1304" y="774"/>
                  </a:lnTo>
                  <a:lnTo>
                    <a:pt x="1309" y="743"/>
                  </a:lnTo>
                  <a:lnTo>
                    <a:pt x="1311" y="711"/>
                  </a:lnTo>
                  <a:lnTo>
                    <a:pt x="1312" y="6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9" name="Freeform 51">
              <a:extLst>
                <a:ext uri="{FF2B5EF4-FFF2-40B4-BE49-F238E27FC236}">
                  <a16:creationId xmlns:a16="http://schemas.microsoft.com/office/drawing/2014/main" id="{730B4111-CFF6-45A5-B191-36F3945B3E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4" y="1504"/>
              <a:ext cx="999" cy="1001"/>
            </a:xfrm>
            <a:custGeom>
              <a:avLst/>
              <a:gdLst/>
              <a:ahLst/>
              <a:cxnLst>
                <a:cxn ang="0">
                  <a:pos x="1978" y="1201"/>
                </a:cxn>
                <a:cxn ang="0">
                  <a:pos x="1900" y="1433"/>
                </a:cxn>
                <a:cxn ang="0">
                  <a:pos x="1770" y="1637"/>
                </a:cxn>
                <a:cxn ang="0">
                  <a:pos x="1597" y="1802"/>
                </a:cxn>
                <a:cxn ang="0">
                  <a:pos x="1389" y="1922"/>
                </a:cxn>
                <a:cxn ang="0">
                  <a:pos x="1151" y="1990"/>
                </a:cxn>
                <a:cxn ang="0">
                  <a:pos x="897" y="1995"/>
                </a:cxn>
                <a:cxn ang="0">
                  <a:pos x="655" y="1941"/>
                </a:cxn>
                <a:cxn ang="0">
                  <a:pos x="440" y="1830"/>
                </a:cxn>
                <a:cxn ang="0">
                  <a:pos x="259" y="1673"/>
                </a:cxn>
                <a:cxn ang="0">
                  <a:pos x="120" y="1476"/>
                </a:cxn>
                <a:cxn ang="0">
                  <a:pos x="31" y="1249"/>
                </a:cxn>
                <a:cxn ang="0">
                  <a:pos x="0" y="1000"/>
                </a:cxn>
                <a:cxn ang="0">
                  <a:pos x="31" y="750"/>
                </a:cxn>
                <a:cxn ang="0">
                  <a:pos x="120" y="523"/>
                </a:cxn>
                <a:cxn ang="0">
                  <a:pos x="259" y="328"/>
                </a:cxn>
                <a:cxn ang="0">
                  <a:pos x="440" y="170"/>
                </a:cxn>
                <a:cxn ang="0">
                  <a:pos x="655" y="59"/>
                </a:cxn>
                <a:cxn ang="0">
                  <a:pos x="897" y="5"/>
                </a:cxn>
                <a:cxn ang="0">
                  <a:pos x="1151" y="11"/>
                </a:cxn>
                <a:cxn ang="0">
                  <a:pos x="1389" y="78"/>
                </a:cxn>
                <a:cxn ang="0">
                  <a:pos x="1597" y="198"/>
                </a:cxn>
                <a:cxn ang="0">
                  <a:pos x="1770" y="363"/>
                </a:cxn>
                <a:cxn ang="0">
                  <a:pos x="1900" y="565"/>
                </a:cxn>
                <a:cxn ang="0">
                  <a:pos x="1978" y="798"/>
                </a:cxn>
                <a:cxn ang="0">
                  <a:pos x="1952" y="1000"/>
                </a:cxn>
                <a:cxn ang="0">
                  <a:pos x="1923" y="762"/>
                </a:cxn>
                <a:cxn ang="0">
                  <a:pos x="1838" y="545"/>
                </a:cxn>
                <a:cxn ang="0">
                  <a:pos x="1706" y="358"/>
                </a:cxn>
                <a:cxn ang="0">
                  <a:pos x="1532" y="209"/>
                </a:cxn>
                <a:cxn ang="0">
                  <a:pos x="1327" y="104"/>
                </a:cxn>
                <a:cxn ang="0">
                  <a:pos x="1096" y="51"/>
                </a:cxn>
                <a:cxn ang="0">
                  <a:pos x="854" y="56"/>
                </a:cxn>
                <a:cxn ang="0">
                  <a:pos x="628" y="120"/>
                </a:cxn>
                <a:cxn ang="0">
                  <a:pos x="428" y="235"/>
                </a:cxn>
                <a:cxn ang="0">
                  <a:pos x="263" y="393"/>
                </a:cxn>
                <a:cxn ang="0">
                  <a:pos x="140" y="586"/>
                </a:cxn>
                <a:cxn ang="0">
                  <a:pos x="65" y="807"/>
                </a:cxn>
                <a:cxn ang="0">
                  <a:pos x="46" y="1048"/>
                </a:cxn>
                <a:cxn ang="0">
                  <a:pos x="89" y="1283"/>
                </a:cxn>
                <a:cxn ang="0">
                  <a:pos x="183" y="1495"/>
                </a:cxn>
                <a:cxn ang="0">
                  <a:pos x="325" y="1675"/>
                </a:cxn>
                <a:cxn ang="0">
                  <a:pos x="504" y="1816"/>
                </a:cxn>
                <a:cxn ang="0">
                  <a:pos x="716" y="1912"/>
                </a:cxn>
                <a:cxn ang="0">
                  <a:pos x="949" y="1954"/>
                </a:cxn>
                <a:cxn ang="0">
                  <a:pos x="1191" y="1935"/>
                </a:cxn>
                <a:cxn ang="0">
                  <a:pos x="1413" y="1860"/>
                </a:cxn>
                <a:cxn ang="0">
                  <a:pos x="1605" y="1737"/>
                </a:cxn>
                <a:cxn ang="0">
                  <a:pos x="1763" y="1571"/>
                </a:cxn>
                <a:cxn ang="0">
                  <a:pos x="1877" y="1371"/>
                </a:cxn>
                <a:cxn ang="0">
                  <a:pos x="1941" y="1145"/>
                </a:cxn>
              </a:cxnLst>
              <a:rect l="0" t="0" r="r" b="b"/>
              <a:pathLst>
                <a:path w="1999" h="2001">
                  <a:moveTo>
                    <a:pt x="1999" y="1000"/>
                  </a:moveTo>
                  <a:lnTo>
                    <a:pt x="1998" y="1051"/>
                  </a:lnTo>
                  <a:lnTo>
                    <a:pt x="1993" y="1102"/>
                  </a:lnTo>
                  <a:lnTo>
                    <a:pt x="1988" y="1152"/>
                  </a:lnTo>
                  <a:lnTo>
                    <a:pt x="1978" y="1201"/>
                  </a:lnTo>
                  <a:lnTo>
                    <a:pt x="1967" y="1249"/>
                  </a:lnTo>
                  <a:lnTo>
                    <a:pt x="1954" y="1297"/>
                  </a:lnTo>
                  <a:lnTo>
                    <a:pt x="1938" y="1344"/>
                  </a:lnTo>
                  <a:lnTo>
                    <a:pt x="1921" y="1389"/>
                  </a:lnTo>
                  <a:lnTo>
                    <a:pt x="1900" y="1433"/>
                  </a:lnTo>
                  <a:lnTo>
                    <a:pt x="1878" y="1476"/>
                  </a:lnTo>
                  <a:lnTo>
                    <a:pt x="1854" y="1518"/>
                  </a:lnTo>
                  <a:lnTo>
                    <a:pt x="1828" y="1559"/>
                  </a:lnTo>
                  <a:lnTo>
                    <a:pt x="1800" y="1598"/>
                  </a:lnTo>
                  <a:lnTo>
                    <a:pt x="1770" y="1637"/>
                  </a:lnTo>
                  <a:lnTo>
                    <a:pt x="1739" y="1673"/>
                  </a:lnTo>
                  <a:lnTo>
                    <a:pt x="1706" y="1707"/>
                  </a:lnTo>
                  <a:lnTo>
                    <a:pt x="1671" y="1741"/>
                  </a:lnTo>
                  <a:lnTo>
                    <a:pt x="1635" y="1772"/>
                  </a:lnTo>
                  <a:lnTo>
                    <a:pt x="1597" y="1802"/>
                  </a:lnTo>
                  <a:lnTo>
                    <a:pt x="1558" y="1830"/>
                  </a:lnTo>
                  <a:lnTo>
                    <a:pt x="1518" y="1855"/>
                  </a:lnTo>
                  <a:lnTo>
                    <a:pt x="1476" y="1880"/>
                  </a:lnTo>
                  <a:lnTo>
                    <a:pt x="1433" y="1902"/>
                  </a:lnTo>
                  <a:lnTo>
                    <a:pt x="1389" y="1922"/>
                  </a:lnTo>
                  <a:lnTo>
                    <a:pt x="1343" y="1941"/>
                  </a:lnTo>
                  <a:lnTo>
                    <a:pt x="1296" y="1956"/>
                  </a:lnTo>
                  <a:lnTo>
                    <a:pt x="1249" y="1970"/>
                  </a:lnTo>
                  <a:lnTo>
                    <a:pt x="1200" y="1981"/>
                  </a:lnTo>
                  <a:lnTo>
                    <a:pt x="1151" y="1990"/>
                  </a:lnTo>
                  <a:lnTo>
                    <a:pt x="1101" y="1995"/>
                  </a:lnTo>
                  <a:lnTo>
                    <a:pt x="1050" y="1999"/>
                  </a:lnTo>
                  <a:lnTo>
                    <a:pt x="999" y="2001"/>
                  </a:lnTo>
                  <a:lnTo>
                    <a:pt x="948" y="1999"/>
                  </a:lnTo>
                  <a:lnTo>
                    <a:pt x="897" y="1995"/>
                  </a:lnTo>
                  <a:lnTo>
                    <a:pt x="846" y="1990"/>
                  </a:lnTo>
                  <a:lnTo>
                    <a:pt x="797" y="1981"/>
                  </a:lnTo>
                  <a:lnTo>
                    <a:pt x="748" y="1970"/>
                  </a:lnTo>
                  <a:lnTo>
                    <a:pt x="702" y="1956"/>
                  </a:lnTo>
                  <a:lnTo>
                    <a:pt x="655" y="1941"/>
                  </a:lnTo>
                  <a:lnTo>
                    <a:pt x="609" y="1922"/>
                  </a:lnTo>
                  <a:lnTo>
                    <a:pt x="565" y="1902"/>
                  </a:lnTo>
                  <a:lnTo>
                    <a:pt x="523" y="1880"/>
                  </a:lnTo>
                  <a:lnTo>
                    <a:pt x="480" y="1855"/>
                  </a:lnTo>
                  <a:lnTo>
                    <a:pt x="440" y="1830"/>
                  </a:lnTo>
                  <a:lnTo>
                    <a:pt x="400" y="1802"/>
                  </a:lnTo>
                  <a:lnTo>
                    <a:pt x="363" y="1772"/>
                  </a:lnTo>
                  <a:lnTo>
                    <a:pt x="326" y="1741"/>
                  </a:lnTo>
                  <a:lnTo>
                    <a:pt x="293" y="1707"/>
                  </a:lnTo>
                  <a:lnTo>
                    <a:pt x="259" y="1673"/>
                  </a:lnTo>
                  <a:lnTo>
                    <a:pt x="227" y="1637"/>
                  </a:lnTo>
                  <a:lnTo>
                    <a:pt x="198" y="1598"/>
                  </a:lnTo>
                  <a:lnTo>
                    <a:pt x="170" y="1559"/>
                  </a:lnTo>
                  <a:lnTo>
                    <a:pt x="144" y="1518"/>
                  </a:lnTo>
                  <a:lnTo>
                    <a:pt x="120" y="1476"/>
                  </a:lnTo>
                  <a:lnTo>
                    <a:pt x="97" y="1433"/>
                  </a:lnTo>
                  <a:lnTo>
                    <a:pt x="78" y="1389"/>
                  </a:lnTo>
                  <a:lnTo>
                    <a:pt x="60" y="1344"/>
                  </a:lnTo>
                  <a:lnTo>
                    <a:pt x="44" y="1297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0" y="1153"/>
                  </a:lnTo>
                  <a:lnTo>
                    <a:pt x="4" y="1102"/>
                  </a:lnTo>
                  <a:lnTo>
                    <a:pt x="1" y="1051"/>
                  </a:lnTo>
                  <a:lnTo>
                    <a:pt x="0" y="1000"/>
                  </a:lnTo>
                  <a:lnTo>
                    <a:pt x="1" y="949"/>
                  </a:lnTo>
                  <a:lnTo>
                    <a:pt x="4" y="897"/>
                  </a:lnTo>
                  <a:lnTo>
                    <a:pt x="10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4" y="702"/>
                  </a:lnTo>
                  <a:lnTo>
                    <a:pt x="60" y="655"/>
                  </a:lnTo>
                  <a:lnTo>
                    <a:pt x="78" y="610"/>
                  </a:lnTo>
                  <a:lnTo>
                    <a:pt x="97" y="565"/>
                  </a:lnTo>
                  <a:lnTo>
                    <a:pt x="120" y="523"/>
                  </a:lnTo>
                  <a:lnTo>
                    <a:pt x="144" y="481"/>
                  </a:lnTo>
                  <a:lnTo>
                    <a:pt x="170" y="440"/>
                  </a:lnTo>
                  <a:lnTo>
                    <a:pt x="198" y="401"/>
                  </a:lnTo>
                  <a:lnTo>
                    <a:pt x="227" y="363"/>
                  </a:lnTo>
                  <a:lnTo>
                    <a:pt x="259" y="328"/>
                  </a:lnTo>
                  <a:lnTo>
                    <a:pt x="293" y="292"/>
                  </a:lnTo>
                  <a:lnTo>
                    <a:pt x="326" y="259"/>
                  </a:lnTo>
                  <a:lnTo>
                    <a:pt x="363" y="228"/>
                  </a:lnTo>
                  <a:lnTo>
                    <a:pt x="400" y="198"/>
                  </a:lnTo>
                  <a:lnTo>
                    <a:pt x="440" y="170"/>
                  </a:lnTo>
                  <a:lnTo>
                    <a:pt x="480" y="144"/>
                  </a:lnTo>
                  <a:lnTo>
                    <a:pt x="523" y="120"/>
                  </a:lnTo>
                  <a:lnTo>
                    <a:pt x="565" y="99"/>
                  </a:lnTo>
                  <a:lnTo>
                    <a:pt x="609" y="78"/>
                  </a:lnTo>
                  <a:lnTo>
                    <a:pt x="655" y="59"/>
                  </a:lnTo>
                  <a:lnTo>
                    <a:pt x="702" y="44"/>
                  </a:lnTo>
                  <a:lnTo>
                    <a:pt x="748" y="30"/>
                  </a:lnTo>
                  <a:lnTo>
                    <a:pt x="797" y="19"/>
                  </a:lnTo>
                  <a:lnTo>
                    <a:pt x="847" y="11"/>
                  </a:lnTo>
                  <a:lnTo>
                    <a:pt x="897" y="5"/>
                  </a:lnTo>
                  <a:lnTo>
                    <a:pt x="948" y="1"/>
                  </a:lnTo>
                  <a:lnTo>
                    <a:pt x="999" y="0"/>
                  </a:lnTo>
                  <a:lnTo>
                    <a:pt x="1050" y="1"/>
                  </a:lnTo>
                  <a:lnTo>
                    <a:pt x="1101" y="5"/>
                  </a:lnTo>
                  <a:lnTo>
                    <a:pt x="1151" y="11"/>
                  </a:lnTo>
                  <a:lnTo>
                    <a:pt x="1200" y="19"/>
                  </a:lnTo>
                  <a:lnTo>
                    <a:pt x="1249" y="30"/>
                  </a:lnTo>
                  <a:lnTo>
                    <a:pt x="1296" y="44"/>
                  </a:lnTo>
                  <a:lnTo>
                    <a:pt x="1343" y="59"/>
                  </a:lnTo>
                  <a:lnTo>
                    <a:pt x="1389" y="78"/>
                  </a:lnTo>
                  <a:lnTo>
                    <a:pt x="1433" y="99"/>
                  </a:lnTo>
                  <a:lnTo>
                    <a:pt x="1476" y="120"/>
                  </a:lnTo>
                  <a:lnTo>
                    <a:pt x="1518" y="144"/>
                  </a:lnTo>
                  <a:lnTo>
                    <a:pt x="1558" y="170"/>
                  </a:lnTo>
                  <a:lnTo>
                    <a:pt x="1597" y="198"/>
                  </a:lnTo>
                  <a:lnTo>
                    <a:pt x="1635" y="228"/>
                  </a:lnTo>
                  <a:lnTo>
                    <a:pt x="1671" y="259"/>
                  </a:lnTo>
                  <a:lnTo>
                    <a:pt x="1706" y="292"/>
                  </a:lnTo>
                  <a:lnTo>
                    <a:pt x="1739" y="328"/>
                  </a:lnTo>
                  <a:lnTo>
                    <a:pt x="1770" y="363"/>
                  </a:lnTo>
                  <a:lnTo>
                    <a:pt x="1800" y="401"/>
                  </a:lnTo>
                  <a:lnTo>
                    <a:pt x="1828" y="440"/>
                  </a:lnTo>
                  <a:lnTo>
                    <a:pt x="1854" y="481"/>
                  </a:lnTo>
                  <a:lnTo>
                    <a:pt x="1878" y="523"/>
                  </a:lnTo>
                  <a:lnTo>
                    <a:pt x="1900" y="565"/>
                  </a:lnTo>
                  <a:lnTo>
                    <a:pt x="1921" y="610"/>
                  </a:lnTo>
                  <a:lnTo>
                    <a:pt x="1938" y="655"/>
                  </a:lnTo>
                  <a:lnTo>
                    <a:pt x="1954" y="702"/>
                  </a:lnTo>
                  <a:lnTo>
                    <a:pt x="1967" y="750"/>
                  </a:lnTo>
                  <a:lnTo>
                    <a:pt x="1978" y="798"/>
                  </a:lnTo>
                  <a:lnTo>
                    <a:pt x="1988" y="848"/>
                  </a:lnTo>
                  <a:lnTo>
                    <a:pt x="1993" y="897"/>
                  </a:lnTo>
                  <a:lnTo>
                    <a:pt x="1998" y="949"/>
                  </a:lnTo>
                  <a:lnTo>
                    <a:pt x="1999" y="1000"/>
                  </a:lnTo>
                  <a:close/>
                  <a:moveTo>
                    <a:pt x="1952" y="1000"/>
                  </a:moveTo>
                  <a:lnTo>
                    <a:pt x="1951" y="951"/>
                  </a:lnTo>
                  <a:lnTo>
                    <a:pt x="1948" y="902"/>
                  </a:lnTo>
                  <a:lnTo>
                    <a:pt x="1941" y="854"/>
                  </a:lnTo>
                  <a:lnTo>
                    <a:pt x="1934" y="807"/>
                  </a:lnTo>
                  <a:lnTo>
                    <a:pt x="1923" y="762"/>
                  </a:lnTo>
                  <a:lnTo>
                    <a:pt x="1910" y="715"/>
                  </a:lnTo>
                  <a:lnTo>
                    <a:pt x="1894" y="672"/>
                  </a:lnTo>
                  <a:lnTo>
                    <a:pt x="1877" y="628"/>
                  </a:lnTo>
                  <a:lnTo>
                    <a:pt x="1859" y="586"/>
                  </a:lnTo>
                  <a:lnTo>
                    <a:pt x="1838" y="545"/>
                  </a:lnTo>
                  <a:lnTo>
                    <a:pt x="1814" y="505"/>
                  </a:lnTo>
                  <a:lnTo>
                    <a:pt x="1789" y="467"/>
                  </a:lnTo>
                  <a:lnTo>
                    <a:pt x="1763" y="429"/>
                  </a:lnTo>
                  <a:lnTo>
                    <a:pt x="1735" y="393"/>
                  </a:lnTo>
                  <a:lnTo>
                    <a:pt x="1706" y="358"/>
                  </a:lnTo>
                  <a:lnTo>
                    <a:pt x="1673" y="324"/>
                  </a:lnTo>
                  <a:lnTo>
                    <a:pt x="1640" y="293"/>
                  </a:lnTo>
                  <a:lnTo>
                    <a:pt x="1605" y="264"/>
                  </a:lnTo>
                  <a:lnTo>
                    <a:pt x="1569" y="235"/>
                  </a:lnTo>
                  <a:lnTo>
                    <a:pt x="1532" y="209"/>
                  </a:lnTo>
                  <a:lnTo>
                    <a:pt x="1494" y="184"/>
                  </a:lnTo>
                  <a:lnTo>
                    <a:pt x="1454" y="160"/>
                  </a:lnTo>
                  <a:lnTo>
                    <a:pt x="1413" y="140"/>
                  </a:lnTo>
                  <a:lnTo>
                    <a:pt x="1370" y="120"/>
                  </a:lnTo>
                  <a:lnTo>
                    <a:pt x="1327" y="104"/>
                  </a:lnTo>
                  <a:lnTo>
                    <a:pt x="1282" y="89"/>
                  </a:lnTo>
                  <a:lnTo>
                    <a:pt x="1237" y="76"/>
                  </a:lnTo>
                  <a:lnTo>
                    <a:pt x="1191" y="65"/>
                  </a:lnTo>
                  <a:lnTo>
                    <a:pt x="1145" y="56"/>
                  </a:lnTo>
                  <a:lnTo>
                    <a:pt x="1096" y="51"/>
                  </a:lnTo>
                  <a:lnTo>
                    <a:pt x="1048" y="48"/>
                  </a:lnTo>
                  <a:lnTo>
                    <a:pt x="999" y="45"/>
                  </a:lnTo>
                  <a:lnTo>
                    <a:pt x="949" y="48"/>
                  </a:lnTo>
                  <a:lnTo>
                    <a:pt x="901" y="51"/>
                  </a:lnTo>
                  <a:lnTo>
                    <a:pt x="854" y="56"/>
                  </a:lnTo>
                  <a:lnTo>
                    <a:pt x="807" y="65"/>
                  </a:lnTo>
                  <a:lnTo>
                    <a:pt x="760" y="76"/>
                  </a:lnTo>
                  <a:lnTo>
                    <a:pt x="716" y="89"/>
                  </a:lnTo>
                  <a:lnTo>
                    <a:pt x="671" y="104"/>
                  </a:lnTo>
                  <a:lnTo>
                    <a:pt x="628" y="120"/>
                  </a:lnTo>
                  <a:lnTo>
                    <a:pt x="586" y="140"/>
                  </a:lnTo>
                  <a:lnTo>
                    <a:pt x="544" y="160"/>
                  </a:lnTo>
                  <a:lnTo>
                    <a:pt x="504" y="184"/>
                  </a:lnTo>
                  <a:lnTo>
                    <a:pt x="465" y="209"/>
                  </a:lnTo>
                  <a:lnTo>
                    <a:pt x="428" y="235"/>
                  </a:lnTo>
                  <a:lnTo>
                    <a:pt x="392" y="264"/>
                  </a:lnTo>
                  <a:lnTo>
                    <a:pt x="358" y="293"/>
                  </a:lnTo>
                  <a:lnTo>
                    <a:pt x="325" y="324"/>
                  </a:lnTo>
                  <a:lnTo>
                    <a:pt x="293" y="358"/>
                  </a:lnTo>
                  <a:lnTo>
                    <a:pt x="263" y="393"/>
                  </a:lnTo>
                  <a:lnTo>
                    <a:pt x="235" y="429"/>
                  </a:lnTo>
                  <a:lnTo>
                    <a:pt x="208" y="467"/>
                  </a:lnTo>
                  <a:lnTo>
                    <a:pt x="183" y="505"/>
                  </a:lnTo>
                  <a:lnTo>
                    <a:pt x="160" y="545"/>
                  </a:lnTo>
                  <a:lnTo>
                    <a:pt x="140" y="586"/>
                  </a:lnTo>
                  <a:lnTo>
                    <a:pt x="121" y="628"/>
                  </a:lnTo>
                  <a:lnTo>
                    <a:pt x="103" y="672"/>
                  </a:lnTo>
                  <a:lnTo>
                    <a:pt x="89" y="715"/>
                  </a:lnTo>
                  <a:lnTo>
                    <a:pt x="75" y="762"/>
                  </a:lnTo>
                  <a:lnTo>
                    <a:pt x="65" y="807"/>
                  </a:lnTo>
                  <a:lnTo>
                    <a:pt x="56" y="854"/>
                  </a:lnTo>
                  <a:lnTo>
                    <a:pt x="51" y="902"/>
                  </a:lnTo>
                  <a:lnTo>
                    <a:pt x="46" y="951"/>
                  </a:lnTo>
                  <a:lnTo>
                    <a:pt x="46" y="1000"/>
                  </a:lnTo>
                  <a:lnTo>
                    <a:pt x="46" y="1048"/>
                  </a:lnTo>
                  <a:lnTo>
                    <a:pt x="51" y="1097"/>
                  </a:lnTo>
                  <a:lnTo>
                    <a:pt x="56" y="1145"/>
                  </a:lnTo>
                  <a:lnTo>
                    <a:pt x="65" y="1192"/>
                  </a:lnTo>
                  <a:lnTo>
                    <a:pt x="75" y="1238"/>
                  </a:lnTo>
                  <a:lnTo>
                    <a:pt x="89" y="1283"/>
                  </a:lnTo>
                  <a:lnTo>
                    <a:pt x="103" y="1328"/>
                  </a:lnTo>
                  <a:lnTo>
                    <a:pt x="121" y="1371"/>
                  </a:lnTo>
                  <a:lnTo>
                    <a:pt x="140" y="1413"/>
                  </a:lnTo>
                  <a:lnTo>
                    <a:pt x="160" y="1454"/>
                  </a:lnTo>
                  <a:lnTo>
                    <a:pt x="183" y="1495"/>
                  </a:lnTo>
                  <a:lnTo>
                    <a:pt x="208" y="1533"/>
                  </a:lnTo>
                  <a:lnTo>
                    <a:pt x="235" y="1571"/>
                  </a:lnTo>
                  <a:lnTo>
                    <a:pt x="263" y="1607"/>
                  </a:lnTo>
                  <a:lnTo>
                    <a:pt x="293" y="1641"/>
                  </a:lnTo>
                  <a:lnTo>
                    <a:pt x="325" y="1675"/>
                  </a:lnTo>
                  <a:lnTo>
                    <a:pt x="358" y="1706"/>
                  </a:lnTo>
                  <a:lnTo>
                    <a:pt x="392" y="1737"/>
                  </a:lnTo>
                  <a:lnTo>
                    <a:pt x="428" y="1765"/>
                  </a:lnTo>
                  <a:lnTo>
                    <a:pt x="465" y="1791"/>
                  </a:lnTo>
                  <a:lnTo>
                    <a:pt x="504" y="1816"/>
                  </a:lnTo>
                  <a:lnTo>
                    <a:pt x="544" y="1840"/>
                  </a:lnTo>
                  <a:lnTo>
                    <a:pt x="586" y="1860"/>
                  </a:lnTo>
                  <a:lnTo>
                    <a:pt x="628" y="1880"/>
                  </a:lnTo>
                  <a:lnTo>
                    <a:pt x="671" y="1896"/>
                  </a:lnTo>
                  <a:lnTo>
                    <a:pt x="716" y="1912"/>
                  </a:lnTo>
                  <a:lnTo>
                    <a:pt x="760" y="1924"/>
                  </a:lnTo>
                  <a:lnTo>
                    <a:pt x="807" y="1935"/>
                  </a:lnTo>
                  <a:lnTo>
                    <a:pt x="854" y="1944"/>
                  </a:lnTo>
                  <a:lnTo>
                    <a:pt x="901" y="1949"/>
                  </a:lnTo>
                  <a:lnTo>
                    <a:pt x="949" y="1954"/>
                  </a:lnTo>
                  <a:lnTo>
                    <a:pt x="999" y="1955"/>
                  </a:lnTo>
                  <a:lnTo>
                    <a:pt x="1048" y="1954"/>
                  </a:lnTo>
                  <a:lnTo>
                    <a:pt x="1096" y="1949"/>
                  </a:lnTo>
                  <a:lnTo>
                    <a:pt x="1145" y="1944"/>
                  </a:lnTo>
                  <a:lnTo>
                    <a:pt x="1191" y="1935"/>
                  </a:lnTo>
                  <a:lnTo>
                    <a:pt x="1237" y="1924"/>
                  </a:lnTo>
                  <a:lnTo>
                    <a:pt x="1282" y="1912"/>
                  </a:lnTo>
                  <a:lnTo>
                    <a:pt x="1327" y="1896"/>
                  </a:lnTo>
                  <a:lnTo>
                    <a:pt x="1370" y="1880"/>
                  </a:lnTo>
                  <a:lnTo>
                    <a:pt x="1413" y="1860"/>
                  </a:lnTo>
                  <a:lnTo>
                    <a:pt x="1454" y="1840"/>
                  </a:lnTo>
                  <a:lnTo>
                    <a:pt x="1494" y="1816"/>
                  </a:lnTo>
                  <a:lnTo>
                    <a:pt x="1532" y="1791"/>
                  </a:lnTo>
                  <a:lnTo>
                    <a:pt x="1569" y="1765"/>
                  </a:lnTo>
                  <a:lnTo>
                    <a:pt x="1605" y="1737"/>
                  </a:lnTo>
                  <a:lnTo>
                    <a:pt x="1640" y="1706"/>
                  </a:lnTo>
                  <a:lnTo>
                    <a:pt x="1673" y="1675"/>
                  </a:lnTo>
                  <a:lnTo>
                    <a:pt x="1706" y="1641"/>
                  </a:lnTo>
                  <a:lnTo>
                    <a:pt x="1735" y="1607"/>
                  </a:lnTo>
                  <a:lnTo>
                    <a:pt x="1763" y="1571"/>
                  </a:lnTo>
                  <a:lnTo>
                    <a:pt x="1789" y="1533"/>
                  </a:lnTo>
                  <a:lnTo>
                    <a:pt x="1814" y="1495"/>
                  </a:lnTo>
                  <a:lnTo>
                    <a:pt x="1838" y="1454"/>
                  </a:lnTo>
                  <a:lnTo>
                    <a:pt x="1859" y="1413"/>
                  </a:lnTo>
                  <a:lnTo>
                    <a:pt x="1877" y="1371"/>
                  </a:lnTo>
                  <a:lnTo>
                    <a:pt x="1894" y="1328"/>
                  </a:lnTo>
                  <a:lnTo>
                    <a:pt x="1910" y="1283"/>
                  </a:lnTo>
                  <a:lnTo>
                    <a:pt x="1923" y="1238"/>
                  </a:lnTo>
                  <a:lnTo>
                    <a:pt x="1934" y="1192"/>
                  </a:lnTo>
                  <a:lnTo>
                    <a:pt x="1941" y="1145"/>
                  </a:lnTo>
                  <a:lnTo>
                    <a:pt x="1948" y="1097"/>
                  </a:lnTo>
                  <a:lnTo>
                    <a:pt x="1951" y="1048"/>
                  </a:lnTo>
                  <a:lnTo>
                    <a:pt x="1952" y="10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30" name="Freeform 52">
              <a:extLst>
                <a:ext uri="{FF2B5EF4-FFF2-40B4-BE49-F238E27FC236}">
                  <a16:creationId xmlns:a16="http://schemas.microsoft.com/office/drawing/2014/main" id="{6A81AB00-AC3B-476D-B444-710862890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2894"/>
              <a:ext cx="1022" cy="256"/>
            </a:xfrm>
            <a:custGeom>
              <a:avLst/>
              <a:gdLst/>
              <a:ahLst/>
              <a:cxnLst>
                <a:cxn ang="0">
                  <a:pos x="2029" y="469"/>
                </a:cxn>
                <a:cxn ang="0">
                  <a:pos x="1966" y="406"/>
                </a:cxn>
                <a:cxn ang="0">
                  <a:pos x="1899" y="345"/>
                </a:cxn>
                <a:cxn ang="0">
                  <a:pos x="1815" y="277"/>
                </a:cxn>
                <a:cxn ang="0">
                  <a:pos x="1718" y="208"/>
                </a:cxn>
                <a:cxn ang="0">
                  <a:pos x="1610" y="145"/>
                </a:cxn>
                <a:cxn ang="0">
                  <a:pos x="1524" y="106"/>
                </a:cxn>
                <a:cxn ang="0">
                  <a:pos x="1466" y="86"/>
                </a:cxn>
                <a:cxn ang="0">
                  <a:pos x="1335" y="50"/>
                </a:cxn>
                <a:cxn ang="0">
                  <a:pos x="1202" y="20"/>
                </a:cxn>
                <a:cxn ang="0">
                  <a:pos x="1124" y="7"/>
                </a:cxn>
                <a:cxn ang="0">
                  <a:pos x="1049" y="1"/>
                </a:cxn>
                <a:cxn ang="0">
                  <a:pos x="973" y="0"/>
                </a:cxn>
                <a:cxn ang="0">
                  <a:pos x="893" y="6"/>
                </a:cxn>
                <a:cxn ang="0">
                  <a:pos x="806" y="19"/>
                </a:cxn>
                <a:cxn ang="0">
                  <a:pos x="661" y="51"/>
                </a:cxn>
                <a:cxn ang="0">
                  <a:pos x="471" y="94"/>
                </a:cxn>
                <a:cxn ang="0">
                  <a:pos x="378" y="111"/>
                </a:cxn>
                <a:cxn ang="0">
                  <a:pos x="287" y="121"/>
                </a:cxn>
                <a:cxn ang="0">
                  <a:pos x="198" y="124"/>
                </a:cxn>
                <a:cxn ang="0">
                  <a:pos x="111" y="114"/>
                </a:cxn>
                <a:cxn ang="0">
                  <a:pos x="25" y="90"/>
                </a:cxn>
                <a:cxn ang="0">
                  <a:pos x="5" y="87"/>
                </a:cxn>
                <a:cxn ang="0">
                  <a:pos x="0" y="91"/>
                </a:cxn>
                <a:cxn ang="0">
                  <a:pos x="2" y="100"/>
                </a:cxn>
                <a:cxn ang="0">
                  <a:pos x="23" y="125"/>
                </a:cxn>
                <a:cxn ang="0">
                  <a:pos x="67" y="168"/>
                </a:cxn>
                <a:cxn ang="0">
                  <a:pos x="117" y="204"/>
                </a:cxn>
                <a:cxn ang="0">
                  <a:pos x="181" y="229"/>
                </a:cxn>
                <a:cxn ang="0">
                  <a:pos x="267" y="255"/>
                </a:cxn>
                <a:cxn ang="0">
                  <a:pos x="366" y="277"/>
                </a:cxn>
                <a:cxn ang="0">
                  <a:pos x="470" y="293"/>
                </a:cxn>
                <a:cxn ang="0">
                  <a:pos x="559" y="299"/>
                </a:cxn>
                <a:cxn ang="0">
                  <a:pos x="650" y="292"/>
                </a:cxn>
                <a:cxn ang="0">
                  <a:pos x="765" y="266"/>
                </a:cxn>
                <a:cxn ang="0">
                  <a:pos x="908" y="221"/>
                </a:cxn>
                <a:cxn ang="0">
                  <a:pos x="1028" y="176"/>
                </a:cxn>
                <a:cxn ang="0">
                  <a:pos x="1111" y="149"/>
                </a:cxn>
                <a:cxn ang="0">
                  <a:pos x="1166" y="134"/>
                </a:cxn>
                <a:cxn ang="0">
                  <a:pos x="1226" y="125"/>
                </a:cxn>
                <a:cxn ang="0">
                  <a:pos x="1292" y="118"/>
                </a:cxn>
                <a:cxn ang="0">
                  <a:pos x="1367" y="118"/>
                </a:cxn>
                <a:cxn ang="0">
                  <a:pos x="1434" y="125"/>
                </a:cxn>
                <a:cxn ang="0">
                  <a:pos x="1493" y="141"/>
                </a:cxn>
                <a:cxn ang="0">
                  <a:pos x="1551" y="168"/>
                </a:cxn>
                <a:cxn ang="0">
                  <a:pos x="1612" y="210"/>
                </a:cxn>
                <a:cxn ang="0">
                  <a:pos x="1683" y="269"/>
                </a:cxn>
                <a:cxn ang="0">
                  <a:pos x="1822" y="396"/>
                </a:cxn>
                <a:cxn ang="0">
                  <a:pos x="2016" y="491"/>
                </a:cxn>
              </a:cxnLst>
              <a:rect l="0" t="0" r="r" b="b"/>
              <a:pathLst>
                <a:path w="2042" h="511">
                  <a:moveTo>
                    <a:pt x="2042" y="483"/>
                  </a:moveTo>
                  <a:lnTo>
                    <a:pt x="2029" y="469"/>
                  </a:lnTo>
                  <a:lnTo>
                    <a:pt x="1992" y="432"/>
                  </a:lnTo>
                  <a:lnTo>
                    <a:pt x="1966" y="406"/>
                  </a:lnTo>
                  <a:lnTo>
                    <a:pt x="1935" y="377"/>
                  </a:lnTo>
                  <a:lnTo>
                    <a:pt x="1899" y="345"/>
                  </a:lnTo>
                  <a:lnTo>
                    <a:pt x="1859" y="311"/>
                  </a:lnTo>
                  <a:lnTo>
                    <a:pt x="1815" y="277"/>
                  </a:lnTo>
                  <a:lnTo>
                    <a:pt x="1768" y="243"/>
                  </a:lnTo>
                  <a:lnTo>
                    <a:pt x="1718" y="208"/>
                  </a:lnTo>
                  <a:lnTo>
                    <a:pt x="1666" y="176"/>
                  </a:lnTo>
                  <a:lnTo>
                    <a:pt x="1610" y="145"/>
                  </a:lnTo>
                  <a:lnTo>
                    <a:pt x="1554" y="118"/>
                  </a:lnTo>
                  <a:lnTo>
                    <a:pt x="1524" y="106"/>
                  </a:lnTo>
                  <a:lnTo>
                    <a:pt x="1495" y="95"/>
                  </a:lnTo>
                  <a:lnTo>
                    <a:pt x="1466" y="86"/>
                  </a:lnTo>
                  <a:lnTo>
                    <a:pt x="1435" y="77"/>
                  </a:lnTo>
                  <a:lnTo>
                    <a:pt x="1335" y="50"/>
                  </a:lnTo>
                  <a:lnTo>
                    <a:pt x="1244" y="29"/>
                  </a:lnTo>
                  <a:lnTo>
                    <a:pt x="1202" y="20"/>
                  </a:lnTo>
                  <a:lnTo>
                    <a:pt x="1162" y="14"/>
                  </a:lnTo>
                  <a:lnTo>
                    <a:pt x="1124" y="7"/>
                  </a:lnTo>
                  <a:lnTo>
                    <a:pt x="1087" y="3"/>
                  </a:lnTo>
                  <a:lnTo>
                    <a:pt x="1049" y="1"/>
                  </a:lnTo>
                  <a:lnTo>
                    <a:pt x="1011" y="0"/>
                  </a:lnTo>
                  <a:lnTo>
                    <a:pt x="973" y="0"/>
                  </a:lnTo>
                  <a:lnTo>
                    <a:pt x="934" y="3"/>
                  </a:lnTo>
                  <a:lnTo>
                    <a:pt x="893" y="6"/>
                  </a:lnTo>
                  <a:lnTo>
                    <a:pt x="850" y="12"/>
                  </a:lnTo>
                  <a:lnTo>
                    <a:pt x="806" y="19"/>
                  </a:lnTo>
                  <a:lnTo>
                    <a:pt x="758" y="28"/>
                  </a:lnTo>
                  <a:lnTo>
                    <a:pt x="661" y="51"/>
                  </a:lnTo>
                  <a:lnTo>
                    <a:pt x="565" y="74"/>
                  </a:lnTo>
                  <a:lnTo>
                    <a:pt x="471" y="94"/>
                  </a:lnTo>
                  <a:lnTo>
                    <a:pt x="424" y="103"/>
                  </a:lnTo>
                  <a:lnTo>
                    <a:pt x="378" y="111"/>
                  </a:lnTo>
                  <a:lnTo>
                    <a:pt x="334" y="117"/>
                  </a:lnTo>
                  <a:lnTo>
                    <a:pt x="287" y="121"/>
                  </a:lnTo>
                  <a:lnTo>
                    <a:pt x="243" y="124"/>
                  </a:lnTo>
                  <a:lnTo>
                    <a:pt x="198" y="124"/>
                  </a:lnTo>
                  <a:lnTo>
                    <a:pt x="155" y="120"/>
                  </a:lnTo>
                  <a:lnTo>
                    <a:pt x="111" y="114"/>
                  </a:lnTo>
                  <a:lnTo>
                    <a:pt x="68" y="103"/>
                  </a:lnTo>
                  <a:lnTo>
                    <a:pt x="25" y="90"/>
                  </a:lnTo>
                  <a:lnTo>
                    <a:pt x="12" y="87"/>
                  </a:lnTo>
                  <a:lnTo>
                    <a:pt x="5" y="87"/>
                  </a:lnTo>
                  <a:lnTo>
                    <a:pt x="2" y="89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2" y="100"/>
                  </a:lnTo>
                  <a:lnTo>
                    <a:pt x="8" y="107"/>
                  </a:lnTo>
                  <a:lnTo>
                    <a:pt x="23" y="125"/>
                  </a:lnTo>
                  <a:lnTo>
                    <a:pt x="43" y="146"/>
                  </a:lnTo>
                  <a:lnTo>
                    <a:pt x="67" y="168"/>
                  </a:lnTo>
                  <a:lnTo>
                    <a:pt x="97" y="192"/>
                  </a:lnTo>
                  <a:lnTo>
                    <a:pt x="117" y="204"/>
                  </a:lnTo>
                  <a:lnTo>
                    <a:pt x="145" y="217"/>
                  </a:lnTo>
                  <a:lnTo>
                    <a:pt x="181" y="229"/>
                  </a:lnTo>
                  <a:lnTo>
                    <a:pt x="222" y="243"/>
                  </a:lnTo>
                  <a:lnTo>
                    <a:pt x="267" y="255"/>
                  </a:lnTo>
                  <a:lnTo>
                    <a:pt x="317" y="267"/>
                  </a:lnTo>
                  <a:lnTo>
                    <a:pt x="366" y="277"/>
                  </a:lnTo>
                  <a:lnTo>
                    <a:pt x="420" y="286"/>
                  </a:lnTo>
                  <a:lnTo>
                    <a:pt x="470" y="293"/>
                  </a:lnTo>
                  <a:lnTo>
                    <a:pt x="514" y="297"/>
                  </a:lnTo>
                  <a:lnTo>
                    <a:pt x="559" y="299"/>
                  </a:lnTo>
                  <a:lnTo>
                    <a:pt x="603" y="297"/>
                  </a:lnTo>
                  <a:lnTo>
                    <a:pt x="650" y="292"/>
                  </a:lnTo>
                  <a:lnTo>
                    <a:pt x="703" y="282"/>
                  </a:lnTo>
                  <a:lnTo>
                    <a:pt x="765" y="266"/>
                  </a:lnTo>
                  <a:lnTo>
                    <a:pt x="836" y="245"/>
                  </a:lnTo>
                  <a:lnTo>
                    <a:pt x="908" y="221"/>
                  </a:lnTo>
                  <a:lnTo>
                    <a:pt x="971" y="197"/>
                  </a:lnTo>
                  <a:lnTo>
                    <a:pt x="1028" y="176"/>
                  </a:lnTo>
                  <a:lnTo>
                    <a:pt x="1083" y="157"/>
                  </a:lnTo>
                  <a:lnTo>
                    <a:pt x="1111" y="149"/>
                  </a:lnTo>
                  <a:lnTo>
                    <a:pt x="1138" y="141"/>
                  </a:lnTo>
                  <a:lnTo>
                    <a:pt x="1166" y="134"/>
                  </a:lnTo>
                  <a:lnTo>
                    <a:pt x="1196" y="128"/>
                  </a:lnTo>
                  <a:lnTo>
                    <a:pt x="1226" y="125"/>
                  </a:lnTo>
                  <a:lnTo>
                    <a:pt x="1259" y="121"/>
                  </a:lnTo>
                  <a:lnTo>
                    <a:pt x="1292" y="118"/>
                  </a:lnTo>
                  <a:lnTo>
                    <a:pt x="1329" y="117"/>
                  </a:lnTo>
                  <a:lnTo>
                    <a:pt x="1367" y="118"/>
                  </a:lnTo>
                  <a:lnTo>
                    <a:pt x="1402" y="121"/>
                  </a:lnTo>
                  <a:lnTo>
                    <a:pt x="1434" y="125"/>
                  </a:lnTo>
                  <a:lnTo>
                    <a:pt x="1465" y="132"/>
                  </a:lnTo>
                  <a:lnTo>
                    <a:pt x="1493" y="141"/>
                  </a:lnTo>
                  <a:lnTo>
                    <a:pt x="1521" y="153"/>
                  </a:lnTo>
                  <a:lnTo>
                    <a:pt x="1551" y="168"/>
                  </a:lnTo>
                  <a:lnTo>
                    <a:pt x="1581" y="187"/>
                  </a:lnTo>
                  <a:lnTo>
                    <a:pt x="1612" y="210"/>
                  </a:lnTo>
                  <a:lnTo>
                    <a:pt x="1646" y="237"/>
                  </a:lnTo>
                  <a:lnTo>
                    <a:pt x="1683" y="269"/>
                  </a:lnTo>
                  <a:lnTo>
                    <a:pt x="1725" y="306"/>
                  </a:lnTo>
                  <a:lnTo>
                    <a:pt x="1822" y="396"/>
                  </a:lnTo>
                  <a:lnTo>
                    <a:pt x="1944" y="511"/>
                  </a:lnTo>
                  <a:lnTo>
                    <a:pt x="2016" y="491"/>
                  </a:lnTo>
                  <a:lnTo>
                    <a:pt x="2042" y="4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31" name="Freeform 53">
              <a:extLst>
                <a:ext uri="{FF2B5EF4-FFF2-40B4-BE49-F238E27FC236}">
                  <a16:creationId xmlns:a16="http://schemas.microsoft.com/office/drawing/2014/main" id="{0A62393C-D64C-4B7B-9151-AC61B0EBC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" y="2580"/>
              <a:ext cx="544" cy="344"/>
            </a:xfrm>
            <a:custGeom>
              <a:avLst/>
              <a:gdLst/>
              <a:ahLst/>
              <a:cxnLst>
                <a:cxn ang="0">
                  <a:pos x="986" y="632"/>
                </a:cxn>
                <a:cxn ang="0">
                  <a:pos x="883" y="653"/>
                </a:cxn>
                <a:cxn ang="0">
                  <a:pos x="796" y="677"/>
                </a:cxn>
                <a:cxn ang="0">
                  <a:pos x="738" y="685"/>
                </a:cxn>
                <a:cxn ang="0">
                  <a:pos x="677" y="687"/>
                </a:cxn>
                <a:cxn ang="0">
                  <a:pos x="574" y="679"/>
                </a:cxn>
                <a:cxn ang="0">
                  <a:pos x="452" y="660"/>
                </a:cxn>
                <a:cxn ang="0">
                  <a:pos x="388" y="642"/>
                </a:cxn>
                <a:cxn ang="0">
                  <a:pos x="344" y="625"/>
                </a:cxn>
                <a:cxn ang="0">
                  <a:pos x="302" y="600"/>
                </a:cxn>
                <a:cxn ang="0">
                  <a:pos x="262" y="567"/>
                </a:cxn>
                <a:cxn ang="0">
                  <a:pos x="202" y="507"/>
                </a:cxn>
                <a:cxn ang="0">
                  <a:pos x="126" y="420"/>
                </a:cxn>
                <a:cxn ang="0">
                  <a:pos x="36" y="309"/>
                </a:cxn>
                <a:cxn ang="0">
                  <a:pos x="3" y="263"/>
                </a:cxn>
                <a:cxn ang="0">
                  <a:pos x="0" y="252"/>
                </a:cxn>
                <a:cxn ang="0">
                  <a:pos x="5" y="249"/>
                </a:cxn>
                <a:cxn ang="0">
                  <a:pos x="16" y="255"/>
                </a:cxn>
                <a:cxn ang="0">
                  <a:pos x="36" y="273"/>
                </a:cxn>
                <a:cxn ang="0">
                  <a:pos x="77" y="305"/>
                </a:cxn>
                <a:cxn ang="0">
                  <a:pos x="145" y="342"/>
                </a:cxn>
                <a:cxn ang="0">
                  <a:pos x="190" y="362"/>
                </a:cxn>
                <a:cxn ang="0">
                  <a:pos x="242" y="378"/>
                </a:cxn>
                <a:cxn ang="0">
                  <a:pos x="304" y="392"/>
                </a:cxn>
                <a:cxn ang="0">
                  <a:pos x="422" y="417"/>
                </a:cxn>
                <a:cxn ang="0">
                  <a:pos x="522" y="447"/>
                </a:cxn>
                <a:cxn ang="0">
                  <a:pos x="617" y="484"/>
                </a:cxn>
                <a:cxn ang="0">
                  <a:pos x="721" y="536"/>
                </a:cxn>
                <a:cxn ang="0">
                  <a:pos x="777" y="563"/>
                </a:cxn>
                <a:cxn ang="0">
                  <a:pos x="839" y="583"/>
                </a:cxn>
                <a:cxn ang="0">
                  <a:pos x="905" y="595"/>
                </a:cxn>
                <a:cxn ang="0">
                  <a:pos x="975" y="593"/>
                </a:cxn>
                <a:cxn ang="0">
                  <a:pos x="917" y="564"/>
                </a:cxn>
                <a:cxn ang="0">
                  <a:pos x="841" y="529"/>
                </a:cxn>
                <a:cxn ang="0">
                  <a:pos x="800" y="505"/>
                </a:cxn>
                <a:cxn ang="0">
                  <a:pos x="753" y="473"/>
                </a:cxn>
                <a:cxn ang="0">
                  <a:pos x="710" y="435"/>
                </a:cxn>
                <a:cxn ang="0">
                  <a:pos x="668" y="388"/>
                </a:cxn>
                <a:cxn ang="0">
                  <a:pos x="630" y="334"/>
                </a:cxn>
                <a:cxn ang="0">
                  <a:pos x="597" y="271"/>
                </a:cxn>
                <a:cxn ang="0">
                  <a:pos x="574" y="209"/>
                </a:cxn>
                <a:cxn ang="0">
                  <a:pos x="559" y="154"/>
                </a:cxn>
                <a:cxn ang="0">
                  <a:pos x="553" y="115"/>
                </a:cxn>
                <a:cxn ang="0">
                  <a:pos x="552" y="62"/>
                </a:cxn>
                <a:cxn ang="0">
                  <a:pos x="549" y="34"/>
                </a:cxn>
                <a:cxn ang="0">
                  <a:pos x="543" y="12"/>
                </a:cxn>
                <a:cxn ang="0">
                  <a:pos x="544" y="4"/>
                </a:cxn>
                <a:cxn ang="0">
                  <a:pos x="550" y="1"/>
                </a:cxn>
                <a:cxn ang="0">
                  <a:pos x="561" y="11"/>
                </a:cxn>
                <a:cxn ang="0">
                  <a:pos x="612" y="69"/>
                </a:cxn>
                <a:cxn ang="0">
                  <a:pos x="672" y="126"/>
                </a:cxn>
                <a:cxn ang="0">
                  <a:pos x="740" y="184"/>
                </a:cxn>
                <a:cxn ang="0">
                  <a:pos x="785" y="226"/>
                </a:cxn>
                <a:cxn ang="0">
                  <a:pos x="826" y="278"/>
                </a:cxn>
                <a:cxn ang="0">
                  <a:pos x="865" y="343"/>
                </a:cxn>
                <a:cxn ang="0">
                  <a:pos x="909" y="436"/>
                </a:cxn>
                <a:cxn ang="0">
                  <a:pos x="936" y="484"/>
                </a:cxn>
                <a:cxn ang="0">
                  <a:pos x="977" y="531"/>
                </a:cxn>
                <a:cxn ang="0">
                  <a:pos x="1057" y="594"/>
                </a:cxn>
                <a:cxn ang="0">
                  <a:pos x="1083" y="617"/>
                </a:cxn>
                <a:cxn ang="0">
                  <a:pos x="1088" y="626"/>
                </a:cxn>
                <a:cxn ang="0">
                  <a:pos x="1078" y="629"/>
                </a:cxn>
                <a:cxn ang="0">
                  <a:pos x="1018" y="630"/>
                </a:cxn>
              </a:cxnLst>
              <a:rect l="0" t="0" r="r" b="b"/>
              <a:pathLst>
                <a:path w="1088" h="687">
                  <a:moveTo>
                    <a:pt x="1018" y="630"/>
                  </a:moveTo>
                  <a:lnTo>
                    <a:pt x="986" y="632"/>
                  </a:lnTo>
                  <a:lnTo>
                    <a:pt x="939" y="641"/>
                  </a:lnTo>
                  <a:lnTo>
                    <a:pt x="883" y="653"/>
                  </a:lnTo>
                  <a:lnTo>
                    <a:pt x="825" y="669"/>
                  </a:lnTo>
                  <a:lnTo>
                    <a:pt x="796" y="677"/>
                  </a:lnTo>
                  <a:lnTo>
                    <a:pt x="768" y="682"/>
                  </a:lnTo>
                  <a:lnTo>
                    <a:pt x="738" y="685"/>
                  </a:lnTo>
                  <a:lnTo>
                    <a:pt x="708" y="687"/>
                  </a:lnTo>
                  <a:lnTo>
                    <a:pt x="677" y="687"/>
                  </a:lnTo>
                  <a:lnTo>
                    <a:pt x="645" y="685"/>
                  </a:lnTo>
                  <a:lnTo>
                    <a:pt x="574" y="679"/>
                  </a:lnTo>
                  <a:lnTo>
                    <a:pt x="495" y="668"/>
                  </a:lnTo>
                  <a:lnTo>
                    <a:pt x="452" y="660"/>
                  </a:lnTo>
                  <a:lnTo>
                    <a:pt x="409" y="649"/>
                  </a:lnTo>
                  <a:lnTo>
                    <a:pt x="388" y="642"/>
                  </a:lnTo>
                  <a:lnTo>
                    <a:pt x="366" y="633"/>
                  </a:lnTo>
                  <a:lnTo>
                    <a:pt x="344" y="625"/>
                  </a:lnTo>
                  <a:lnTo>
                    <a:pt x="324" y="613"/>
                  </a:lnTo>
                  <a:lnTo>
                    <a:pt x="302" y="600"/>
                  </a:lnTo>
                  <a:lnTo>
                    <a:pt x="282" y="585"/>
                  </a:lnTo>
                  <a:lnTo>
                    <a:pt x="262" y="567"/>
                  </a:lnTo>
                  <a:lnTo>
                    <a:pt x="242" y="550"/>
                  </a:lnTo>
                  <a:lnTo>
                    <a:pt x="202" y="507"/>
                  </a:lnTo>
                  <a:lnTo>
                    <a:pt x="163" y="463"/>
                  </a:lnTo>
                  <a:lnTo>
                    <a:pt x="126" y="420"/>
                  </a:lnTo>
                  <a:lnTo>
                    <a:pt x="91" y="378"/>
                  </a:lnTo>
                  <a:lnTo>
                    <a:pt x="36" y="309"/>
                  </a:lnTo>
                  <a:lnTo>
                    <a:pt x="8" y="271"/>
                  </a:lnTo>
                  <a:lnTo>
                    <a:pt x="3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1" y="249"/>
                  </a:lnTo>
                  <a:lnTo>
                    <a:pt x="5" y="249"/>
                  </a:lnTo>
                  <a:lnTo>
                    <a:pt x="10" y="251"/>
                  </a:lnTo>
                  <a:lnTo>
                    <a:pt x="16" y="255"/>
                  </a:lnTo>
                  <a:lnTo>
                    <a:pt x="25" y="262"/>
                  </a:lnTo>
                  <a:lnTo>
                    <a:pt x="36" y="273"/>
                  </a:lnTo>
                  <a:lnTo>
                    <a:pt x="54" y="288"/>
                  </a:lnTo>
                  <a:lnTo>
                    <a:pt x="77" y="305"/>
                  </a:lnTo>
                  <a:lnTo>
                    <a:pt x="108" y="324"/>
                  </a:lnTo>
                  <a:lnTo>
                    <a:pt x="145" y="342"/>
                  </a:lnTo>
                  <a:lnTo>
                    <a:pt x="166" y="352"/>
                  </a:lnTo>
                  <a:lnTo>
                    <a:pt x="190" y="362"/>
                  </a:lnTo>
                  <a:lnTo>
                    <a:pt x="215" y="371"/>
                  </a:lnTo>
                  <a:lnTo>
                    <a:pt x="242" y="378"/>
                  </a:lnTo>
                  <a:lnTo>
                    <a:pt x="273" y="386"/>
                  </a:lnTo>
                  <a:lnTo>
                    <a:pt x="304" y="392"/>
                  </a:lnTo>
                  <a:lnTo>
                    <a:pt x="366" y="405"/>
                  </a:lnTo>
                  <a:lnTo>
                    <a:pt x="422" y="417"/>
                  </a:lnTo>
                  <a:lnTo>
                    <a:pt x="473" y="431"/>
                  </a:lnTo>
                  <a:lnTo>
                    <a:pt x="522" y="447"/>
                  </a:lnTo>
                  <a:lnTo>
                    <a:pt x="569" y="463"/>
                  </a:lnTo>
                  <a:lnTo>
                    <a:pt x="617" y="484"/>
                  </a:lnTo>
                  <a:lnTo>
                    <a:pt x="667" y="507"/>
                  </a:lnTo>
                  <a:lnTo>
                    <a:pt x="721" y="536"/>
                  </a:lnTo>
                  <a:lnTo>
                    <a:pt x="748" y="550"/>
                  </a:lnTo>
                  <a:lnTo>
                    <a:pt x="777" y="563"/>
                  </a:lnTo>
                  <a:lnTo>
                    <a:pt x="807" y="575"/>
                  </a:lnTo>
                  <a:lnTo>
                    <a:pt x="839" y="583"/>
                  </a:lnTo>
                  <a:lnTo>
                    <a:pt x="872" y="591"/>
                  </a:lnTo>
                  <a:lnTo>
                    <a:pt x="905" y="595"/>
                  </a:lnTo>
                  <a:lnTo>
                    <a:pt x="940" y="596"/>
                  </a:lnTo>
                  <a:lnTo>
                    <a:pt x="975" y="593"/>
                  </a:lnTo>
                  <a:lnTo>
                    <a:pt x="943" y="576"/>
                  </a:lnTo>
                  <a:lnTo>
                    <a:pt x="917" y="564"/>
                  </a:lnTo>
                  <a:lnTo>
                    <a:pt x="877" y="545"/>
                  </a:lnTo>
                  <a:lnTo>
                    <a:pt x="841" y="529"/>
                  </a:lnTo>
                  <a:lnTo>
                    <a:pt x="822" y="518"/>
                  </a:lnTo>
                  <a:lnTo>
                    <a:pt x="800" y="505"/>
                  </a:lnTo>
                  <a:lnTo>
                    <a:pt x="776" y="490"/>
                  </a:lnTo>
                  <a:lnTo>
                    <a:pt x="753" y="473"/>
                  </a:lnTo>
                  <a:lnTo>
                    <a:pt x="732" y="454"/>
                  </a:lnTo>
                  <a:lnTo>
                    <a:pt x="710" y="435"/>
                  </a:lnTo>
                  <a:lnTo>
                    <a:pt x="688" y="413"/>
                  </a:lnTo>
                  <a:lnTo>
                    <a:pt x="668" y="388"/>
                  </a:lnTo>
                  <a:lnTo>
                    <a:pt x="648" y="363"/>
                  </a:lnTo>
                  <a:lnTo>
                    <a:pt x="630" y="334"/>
                  </a:lnTo>
                  <a:lnTo>
                    <a:pt x="612" y="302"/>
                  </a:lnTo>
                  <a:lnTo>
                    <a:pt x="597" y="271"/>
                  </a:lnTo>
                  <a:lnTo>
                    <a:pt x="584" y="240"/>
                  </a:lnTo>
                  <a:lnTo>
                    <a:pt x="574" y="209"/>
                  </a:lnTo>
                  <a:lnTo>
                    <a:pt x="567" y="181"/>
                  </a:lnTo>
                  <a:lnTo>
                    <a:pt x="559" y="154"/>
                  </a:lnTo>
                  <a:lnTo>
                    <a:pt x="556" y="133"/>
                  </a:lnTo>
                  <a:lnTo>
                    <a:pt x="553" y="115"/>
                  </a:lnTo>
                  <a:lnTo>
                    <a:pt x="552" y="86"/>
                  </a:lnTo>
                  <a:lnTo>
                    <a:pt x="552" y="62"/>
                  </a:lnTo>
                  <a:lnTo>
                    <a:pt x="552" y="44"/>
                  </a:lnTo>
                  <a:lnTo>
                    <a:pt x="549" y="34"/>
                  </a:lnTo>
                  <a:lnTo>
                    <a:pt x="547" y="26"/>
                  </a:lnTo>
                  <a:lnTo>
                    <a:pt x="543" y="12"/>
                  </a:lnTo>
                  <a:lnTo>
                    <a:pt x="543" y="7"/>
                  </a:lnTo>
                  <a:lnTo>
                    <a:pt x="544" y="4"/>
                  </a:lnTo>
                  <a:lnTo>
                    <a:pt x="546" y="0"/>
                  </a:lnTo>
                  <a:lnTo>
                    <a:pt x="550" y="1"/>
                  </a:lnTo>
                  <a:lnTo>
                    <a:pt x="556" y="5"/>
                  </a:lnTo>
                  <a:lnTo>
                    <a:pt x="561" y="11"/>
                  </a:lnTo>
                  <a:lnTo>
                    <a:pt x="581" y="36"/>
                  </a:lnTo>
                  <a:lnTo>
                    <a:pt x="612" y="69"/>
                  </a:lnTo>
                  <a:lnTo>
                    <a:pt x="650" y="107"/>
                  </a:lnTo>
                  <a:lnTo>
                    <a:pt x="672" y="126"/>
                  </a:lnTo>
                  <a:lnTo>
                    <a:pt x="695" y="145"/>
                  </a:lnTo>
                  <a:lnTo>
                    <a:pt x="740" y="184"/>
                  </a:lnTo>
                  <a:lnTo>
                    <a:pt x="763" y="204"/>
                  </a:lnTo>
                  <a:lnTo>
                    <a:pt x="785" y="226"/>
                  </a:lnTo>
                  <a:lnTo>
                    <a:pt x="807" y="251"/>
                  </a:lnTo>
                  <a:lnTo>
                    <a:pt x="826" y="278"/>
                  </a:lnTo>
                  <a:lnTo>
                    <a:pt x="846" y="309"/>
                  </a:lnTo>
                  <a:lnTo>
                    <a:pt x="865" y="343"/>
                  </a:lnTo>
                  <a:lnTo>
                    <a:pt x="897" y="409"/>
                  </a:lnTo>
                  <a:lnTo>
                    <a:pt x="909" y="436"/>
                  </a:lnTo>
                  <a:lnTo>
                    <a:pt x="922" y="461"/>
                  </a:lnTo>
                  <a:lnTo>
                    <a:pt x="936" y="484"/>
                  </a:lnTo>
                  <a:lnTo>
                    <a:pt x="954" y="507"/>
                  </a:lnTo>
                  <a:lnTo>
                    <a:pt x="977" y="531"/>
                  </a:lnTo>
                  <a:lnTo>
                    <a:pt x="1005" y="555"/>
                  </a:lnTo>
                  <a:lnTo>
                    <a:pt x="1057" y="594"/>
                  </a:lnTo>
                  <a:lnTo>
                    <a:pt x="1072" y="607"/>
                  </a:lnTo>
                  <a:lnTo>
                    <a:pt x="1083" y="617"/>
                  </a:lnTo>
                  <a:lnTo>
                    <a:pt x="1088" y="623"/>
                  </a:lnTo>
                  <a:lnTo>
                    <a:pt x="1088" y="626"/>
                  </a:lnTo>
                  <a:lnTo>
                    <a:pt x="1087" y="628"/>
                  </a:lnTo>
                  <a:lnTo>
                    <a:pt x="1078" y="629"/>
                  </a:lnTo>
                  <a:lnTo>
                    <a:pt x="1065" y="630"/>
                  </a:lnTo>
                  <a:lnTo>
                    <a:pt x="1018" y="6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32" name="Freeform 54">
              <a:extLst>
                <a:ext uri="{FF2B5EF4-FFF2-40B4-BE49-F238E27FC236}">
                  <a16:creationId xmlns:a16="http://schemas.microsoft.com/office/drawing/2014/main" id="{49487FF6-71BB-4641-BF2F-7614190E2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" y="2388"/>
              <a:ext cx="413" cy="392"/>
            </a:xfrm>
            <a:custGeom>
              <a:avLst/>
              <a:gdLst/>
              <a:ahLst/>
              <a:cxnLst>
                <a:cxn ang="0">
                  <a:pos x="653" y="728"/>
                </a:cxn>
                <a:cxn ang="0">
                  <a:pos x="461" y="662"/>
                </a:cxn>
                <a:cxn ang="0">
                  <a:pos x="382" y="628"/>
                </a:cxn>
                <a:cxn ang="0">
                  <a:pos x="316" y="590"/>
                </a:cxn>
                <a:cxn ang="0">
                  <a:pos x="271" y="557"/>
                </a:cxn>
                <a:cxn ang="0">
                  <a:pos x="228" y="518"/>
                </a:cxn>
                <a:cxn ang="0">
                  <a:pos x="189" y="471"/>
                </a:cxn>
                <a:cxn ang="0">
                  <a:pos x="154" y="417"/>
                </a:cxn>
                <a:cxn ang="0">
                  <a:pos x="90" y="270"/>
                </a:cxn>
                <a:cxn ang="0">
                  <a:pos x="30" y="138"/>
                </a:cxn>
                <a:cxn ang="0">
                  <a:pos x="8" y="79"/>
                </a:cxn>
                <a:cxn ang="0">
                  <a:pos x="0" y="33"/>
                </a:cxn>
                <a:cxn ang="0">
                  <a:pos x="2" y="11"/>
                </a:cxn>
                <a:cxn ang="0">
                  <a:pos x="7" y="2"/>
                </a:cxn>
                <a:cxn ang="0">
                  <a:pos x="12" y="1"/>
                </a:cxn>
                <a:cxn ang="0">
                  <a:pos x="39" y="38"/>
                </a:cxn>
                <a:cxn ang="0">
                  <a:pos x="121" y="151"/>
                </a:cxn>
                <a:cxn ang="0">
                  <a:pos x="187" y="229"/>
                </a:cxn>
                <a:cxn ang="0">
                  <a:pos x="220" y="260"/>
                </a:cxn>
                <a:cxn ang="0">
                  <a:pos x="287" y="312"/>
                </a:cxn>
                <a:cxn ang="0">
                  <a:pos x="420" y="405"/>
                </a:cxn>
                <a:cxn ang="0">
                  <a:pos x="472" y="446"/>
                </a:cxn>
                <a:cxn ang="0">
                  <a:pos x="560" y="532"/>
                </a:cxn>
                <a:cxn ang="0">
                  <a:pos x="660" y="634"/>
                </a:cxn>
                <a:cxn ang="0">
                  <a:pos x="692" y="662"/>
                </a:cxn>
                <a:cxn ang="0">
                  <a:pos x="724" y="683"/>
                </a:cxn>
                <a:cxn ang="0">
                  <a:pos x="686" y="618"/>
                </a:cxn>
                <a:cxn ang="0">
                  <a:pos x="581" y="459"/>
                </a:cxn>
                <a:cxn ang="0">
                  <a:pos x="555" y="414"/>
                </a:cxn>
                <a:cxn ang="0">
                  <a:pos x="536" y="362"/>
                </a:cxn>
                <a:cxn ang="0">
                  <a:pos x="531" y="318"/>
                </a:cxn>
                <a:cxn ang="0">
                  <a:pos x="532" y="152"/>
                </a:cxn>
                <a:cxn ang="0">
                  <a:pos x="537" y="41"/>
                </a:cxn>
                <a:cxn ang="0">
                  <a:pos x="539" y="36"/>
                </a:cxn>
                <a:cxn ang="0">
                  <a:pos x="545" y="37"/>
                </a:cxn>
                <a:cxn ang="0">
                  <a:pos x="574" y="73"/>
                </a:cxn>
                <a:cxn ang="0">
                  <a:pos x="626" y="142"/>
                </a:cxn>
                <a:cxn ang="0">
                  <a:pos x="664" y="202"/>
                </a:cxn>
                <a:cxn ang="0">
                  <a:pos x="697" y="264"/>
                </a:cxn>
                <a:cxn ang="0">
                  <a:pos x="722" y="328"/>
                </a:cxn>
                <a:cxn ang="0">
                  <a:pos x="739" y="384"/>
                </a:cxn>
                <a:cxn ang="0">
                  <a:pos x="749" y="430"/>
                </a:cxn>
                <a:cxn ang="0">
                  <a:pos x="750" y="510"/>
                </a:cxn>
                <a:cxn ang="0">
                  <a:pos x="758" y="579"/>
                </a:cxn>
                <a:cxn ang="0">
                  <a:pos x="786" y="673"/>
                </a:cxn>
                <a:cxn ang="0">
                  <a:pos x="818" y="762"/>
                </a:cxn>
                <a:cxn ang="0">
                  <a:pos x="827" y="783"/>
                </a:cxn>
                <a:cxn ang="0">
                  <a:pos x="822" y="785"/>
                </a:cxn>
                <a:cxn ang="0">
                  <a:pos x="796" y="775"/>
                </a:cxn>
              </a:cxnLst>
              <a:rect l="0" t="0" r="r" b="b"/>
              <a:pathLst>
                <a:path w="827" h="785">
                  <a:moveTo>
                    <a:pt x="796" y="775"/>
                  </a:moveTo>
                  <a:lnTo>
                    <a:pt x="653" y="728"/>
                  </a:lnTo>
                  <a:lnTo>
                    <a:pt x="549" y="694"/>
                  </a:lnTo>
                  <a:lnTo>
                    <a:pt x="461" y="662"/>
                  </a:lnTo>
                  <a:lnTo>
                    <a:pt x="423" y="647"/>
                  </a:lnTo>
                  <a:lnTo>
                    <a:pt x="382" y="628"/>
                  </a:lnTo>
                  <a:lnTo>
                    <a:pt x="338" y="604"/>
                  </a:lnTo>
                  <a:lnTo>
                    <a:pt x="316" y="590"/>
                  </a:lnTo>
                  <a:lnTo>
                    <a:pt x="294" y="573"/>
                  </a:lnTo>
                  <a:lnTo>
                    <a:pt x="271" y="557"/>
                  </a:lnTo>
                  <a:lnTo>
                    <a:pt x="250" y="537"/>
                  </a:lnTo>
                  <a:lnTo>
                    <a:pt x="228" y="518"/>
                  </a:lnTo>
                  <a:lnTo>
                    <a:pt x="208" y="495"/>
                  </a:lnTo>
                  <a:lnTo>
                    <a:pt x="189" y="471"/>
                  </a:lnTo>
                  <a:lnTo>
                    <a:pt x="172" y="445"/>
                  </a:lnTo>
                  <a:lnTo>
                    <a:pt x="154" y="417"/>
                  </a:lnTo>
                  <a:lnTo>
                    <a:pt x="140" y="387"/>
                  </a:lnTo>
                  <a:lnTo>
                    <a:pt x="90" y="270"/>
                  </a:lnTo>
                  <a:lnTo>
                    <a:pt x="47" y="177"/>
                  </a:lnTo>
                  <a:lnTo>
                    <a:pt x="30" y="138"/>
                  </a:lnTo>
                  <a:lnTo>
                    <a:pt x="17" y="105"/>
                  </a:lnTo>
                  <a:lnTo>
                    <a:pt x="8" y="79"/>
                  </a:lnTo>
                  <a:lnTo>
                    <a:pt x="4" y="59"/>
                  </a:lnTo>
                  <a:lnTo>
                    <a:pt x="0" y="33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4" y="6"/>
                  </a:lnTo>
                  <a:lnTo>
                    <a:pt x="7" y="2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6" y="4"/>
                  </a:lnTo>
                  <a:lnTo>
                    <a:pt x="39" y="38"/>
                  </a:lnTo>
                  <a:lnTo>
                    <a:pt x="89" y="109"/>
                  </a:lnTo>
                  <a:lnTo>
                    <a:pt x="121" y="151"/>
                  </a:lnTo>
                  <a:lnTo>
                    <a:pt x="154" y="191"/>
                  </a:lnTo>
                  <a:lnTo>
                    <a:pt x="187" y="229"/>
                  </a:lnTo>
                  <a:lnTo>
                    <a:pt x="204" y="245"/>
                  </a:lnTo>
                  <a:lnTo>
                    <a:pt x="220" y="260"/>
                  </a:lnTo>
                  <a:lnTo>
                    <a:pt x="253" y="287"/>
                  </a:lnTo>
                  <a:lnTo>
                    <a:pt x="287" y="312"/>
                  </a:lnTo>
                  <a:lnTo>
                    <a:pt x="355" y="359"/>
                  </a:lnTo>
                  <a:lnTo>
                    <a:pt x="420" y="405"/>
                  </a:lnTo>
                  <a:lnTo>
                    <a:pt x="447" y="427"/>
                  </a:lnTo>
                  <a:lnTo>
                    <a:pt x="472" y="446"/>
                  </a:lnTo>
                  <a:lnTo>
                    <a:pt x="517" y="489"/>
                  </a:lnTo>
                  <a:lnTo>
                    <a:pt x="560" y="532"/>
                  </a:lnTo>
                  <a:lnTo>
                    <a:pt x="641" y="616"/>
                  </a:lnTo>
                  <a:lnTo>
                    <a:pt x="660" y="634"/>
                  </a:lnTo>
                  <a:lnTo>
                    <a:pt x="676" y="650"/>
                  </a:lnTo>
                  <a:lnTo>
                    <a:pt x="692" y="662"/>
                  </a:lnTo>
                  <a:lnTo>
                    <a:pt x="704" y="672"/>
                  </a:lnTo>
                  <a:lnTo>
                    <a:pt x="724" y="683"/>
                  </a:lnTo>
                  <a:lnTo>
                    <a:pt x="730" y="686"/>
                  </a:lnTo>
                  <a:lnTo>
                    <a:pt x="686" y="618"/>
                  </a:lnTo>
                  <a:lnTo>
                    <a:pt x="610" y="503"/>
                  </a:lnTo>
                  <a:lnTo>
                    <a:pt x="581" y="459"/>
                  </a:lnTo>
                  <a:lnTo>
                    <a:pt x="567" y="436"/>
                  </a:lnTo>
                  <a:lnTo>
                    <a:pt x="555" y="414"/>
                  </a:lnTo>
                  <a:lnTo>
                    <a:pt x="545" y="389"/>
                  </a:lnTo>
                  <a:lnTo>
                    <a:pt x="536" y="362"/>
                  </a:lnTo>
                  <a:lnTo>
                    <a:pt x="531" y="333"/>
                  </a:lnTo>
                  <a:lnTo>
                    <a:pt x="531" y="318"/>
                  </a:lnTo>
                  <a:lnTo>
                    <a:pt x="530" y="302"/>
                  </a:lnTo>
                  <a:lnTo>
                    <a:pt x="532" y="152"/>
                  </a:lnTo>
                  <a:lnTo>
                    <a:pt x="535" y="53"/>
                  </a:lnTo>
                  <a:lnTo>
                    <a:pt x="537" y="41"/>
                  </a:lnTo>
                  <a:lnTo>
                    <a:pt x="538" y="37"/>
                  </a:lnTo>
                  <a:lnTo>
                    <a:pt x="539" y="36"/>
                  </a:lnTo>
                  <a:lnTo>
                    <a:pt x="542" y="36"/>
                  </a:lnTo>
                  <a:lnTo>
                    <a:pt x="545" y="37"/>
                  </a:lnTo>
                  <a:lnTo>
                    <a:pt x="555" y="48"/>
                  </a:lnTo>
                  <a:lnTo>
                    <a:pt x="574" y="73"/>
                  </a:lnTo>
                  <a:lnTo>
                    <a:pt x="607" y="116"/>
                  </a:lnTo>
                  <a:lnTo>
                    <a:pt x="626" y="142"/>
                  </a:lnTo>
                  <a:lnTo>
                    <a:pt x="646" y="171"/>
                  </a:lnTo>
                  <a:lnTo>
                    <a:pt x="664" y="202"/>
                  </a:lnTo>
                  <a:lnTo>
                    <a:pt x="682" y="232"/>
                  </a:lnTo>
                  <a:lnTo>
                    <a:pt x="697" y="264"/>
                  </a:lnTo>
                  <a:lnTo>
                    <a:pt x="710" y="296"/>
                  </a:lnTo>
                  <a:lnTo>
                    <a:pt x="722" y="328"/>
                  </a:lnTo>
                  <a:lnTo>
                    <a:pt x="732" y="357"/>
                  </a:lnTo>
                  <a:lnTo>
                    <a:pt x="739" y="384"/>
                  </a:lnTo>
                  <a:lnTo>
                    <a:pt x="746" y="409"/>
                  </a:lnTo>
                  <a:lnTo>
                    <a:pt x="749" y="430"/>
                  </a:lnTo>
                  <a:lnTo>
                    <a:pt x="750" y="446"/>
                  </a:lnTo>
                  <a:lnTo>
                    <a:pt x="750" y="510"/>
                  </a:lnTo>
                  <a:lnTo>
                    <a:pt x="753" y="546"/>
                  </a:lnTo>
                  <a:lnTo>
                    <a:pt x="758" y="579"/>
                  </a:lnTo>
                  <a:lnTo>
                    <a:pt x="770" y="619"/>
                  </a:lnTo>
                  <a:lnTo>
                    <a:pt x="786" y="673"/>
                  </a:lnTo>
                  <a:lnTo>
                    <a:pt x="804" y="725"/>
                  </a:lnTo>
                  <a:lnTo>
                    <a:pt x="818" y="762"/>
                  </a:lnTo>
                  <a:lnTo>
                    <a:pt x="826" y="779"/>
                  </a:lnTo>
                  <a:lnTo>
                    <a:pt x="827" y="783"/>
                  </a:lnTo>
                  <a:lnTo>
                    <a:pt x="825" y="785"/>
                  </a:lnTo>
                  <a:lnTo>
                    <a:pt x="822" y="785"/>
                  </a:lnTo>
                  <a:lnTo>
                    <a:pt x="815" y="783"/>
                  </a:lnTo>
                  <a:lnTo>
                    <a:pt x="796" y="7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33" name="Freeform 55">
              <a:extLst>
                <a:ext uri="{FF2B5EF4-FFF2-40B4-BE49-F238E27FC236}">
                  <a16:creationId xmlns:a16="http://schemas.microsoft.com/office/drawing/2014/main" id="{690CEE2A-BF1F-4408-AA19-0CE71BA02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" y="2371"/>
              <a:ext cx="189" cy="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57"/>
                </a:cxn>
                <a:cxn ang="0">
                  <a:pos x="99" y="108"/>
                </a:cxn>
                <a:cxn ang="0">
                  <a:pos x="124" y="134"/>
                </a:cxn>
                <a:cxn ang="0">
                  <a:pos x="149" y="158"/>
                </a:cxn>
                <a:cxn ang="0">
                  <a:pos x="204" y="209"/>
                </a:cxn>
                <a:cxn ang="0">
                  <a:pos x="264" y="262"/>
                </a:cxn>
                <a:cxn ang="0">
                  <a:pos x="314" y="306"/>
                </a:cxn>
                <a:cxn ang="0">
                  <a:pos x="340" y="331"/>
                </a:cxn>
                <a:cxn ang="0">
                  <a:pos x="347" y="338"/>
                </a:cxn>
                <a:cxn ang="0">
                  <a:pos x="350" y="339"/>
                </a:cxn>
                <a:cxn ang="0">
                  <a:pos x="352" y="339"/>
                </a:cxn>
                <a:cxn ang="0">
                  <a:pos x="354" y="337"/>
                </a:cxn>
                <a:cxn ang="0">
                  <a:pos x="356" y="333"/>
                </a:cxn>
                <a:cxn ang="0">
                  <a:pos x="357" y="322"/>
                </a:cxn>
                <a:cxn ang="0">
                  <a:pos x="360" y="238"/>
                </a:cxn>
                <a:cxn ang="0">
                  <a:pos x="365" y="178"/>
                </a:cxn>
                <a:cxn ang="0">
                  <a:pos x="370" y="126"/>
                </a:cxn>
                <a:cxn ang="0">
                  <a:pos x="376" y="82"/>
                </a:cxn>
                <a:cxn ang="0">
                  <a:pos x="378" y="42"/>
                </a:cxn>
                <a:cxn ang="0">
                  <a:pos x="379" y="0"/>
                </a:cxn>
                <a:cxn ang="0">
                  <a:pos x="241" y="0"/>
                </a:cxn>
                <a:cxn ang="0">
                  <a:pos x="259" y="48"/>
                </a:cxn>
                <a:cxn ang="0">
                  <a:pos x="274" y="90"/>
                </a:cxn>
                <a:cxn ang="0">
                  <a:pos x="284" y="126"/>
                </a:cxn>
                <a:cxn ang="0">
                  <a:pos x="291" y="151"/>
                </a:cxn>
                <a:cxn ang="0">
                  <a:pos x="293" y="169"/>
                </a:cxn>
                <a:cxn ang="0">
                  <a:pos x="294" y="183"/>
                </a:cxn>
                <a:cxn ang="0">
                  <a:pos x="289" y="177"/>
                </a:cxn>
                <a:cxn ang="0">
                  <a:pos x="277" y="161"/>
                </a:cxn>
                <a:cxn ang="0">
                  <a:pos x="259" y="131"/>
                </a:cxn>
                <a:cxn ang="0">
                  <a:pos x="250" y="109"/>
                </a:cxn>
                <a:cxn ang="0">
                  <a:pos x="239" y="84"/>
                </a:cxn>
                <a:cxn ang="0">
                  <a:pos x="211" y="14"/>
                </a:cxn>
                <a:cxn ang="0">
                  <a:pos x="205" y="0"/>
                </a:cxn>
                <a:cxn ang="0">
                  <a:pos x="0" y="0"/>
                </a:cxn>
              </a:cxnLst>
              <a:rect l="0" t="0" r="r" b="b"/>
              <a:pathLst>
                <a:path w="379" h="339">
                  <a:moveTo>
                    <a:pt x="0" y="0"/>
                  </a:moveTo>
                  <a:lnTo>
                    <a:pt x="51" y="57"/>
                  </a:lnTo>
                  <a:lnTo>
                    <a:pt x="99" y="108"/>
                  </a:lnTo>
                  <a:lnTo>
                    <a:pt x="124" y="134"/>
                  </a:lnTo>
                  <a:lnTo>
                    <a:pt x="149" y="158"/>
                  </a:lnTo>
                  <a:lnTo>
                    <a:pt x="204" y="209"/>
                  </a:lnTo>
                  <a:lnTo>
                    <a:pt x="264" y="262"/>
                  </a:lnTo>
                  <a:lnTo>
                    <a:pt x="314" y="306"/>
                  </a:lnTo>
                  <a:lnTo>
                    <a:pt x="340" y="331"/>
                  </a:lnTo>
                  <a:lnTo>
                    <a:pt x="347" y="338"/>
                  </a:lnTo>
                  <a:lnTo>
                    <a:pt x="350" y="339"/>
                  </a:lnTo>
                  <a:lnTo>
                    <a:pt x="352" y="339"/>
                  </a:lnTo>
                  <a:lnTo>
                    <a:pt x="354" y="337"/>
                  </a:lnTo>
                  <a:lnTo>
                    <a:pt x="356" y="333"/>
                  </a:lnTo>
                  <a:lnTo>
                    <a:pt x="357" y="322"/>
                  </a:lnTo>
                  <a:lnTo>
                    <a:pt x="360" y="238"/>
                  </a:lnTo>
                  <a:lnTo>
                    <a:pt x="365" y="178"/>
                  </a:lnTo>
                  <a:lnTo>
                    <a:pt x="370" y="126"/>
                  </a:lnTo>
                  <a:lnTo>
                    <a:pt x="376" y="82"/>
                  </a:lnTo>
                  <a:lnTo>
                    <a:pt x="378" y="42"/>
                  </a:lnTo>
                  <a:lnTo>
                    <a:pt x="379" y="0"/>
                  </a:lnTo>
                  <a:lnTo>
                    <a:pt x="241" y="0"/>
                  </a:lnTo>
                  <a:lnTo>
                    <a:pt x="259" y="48"/>
                  </a:lnTo>
                  <a:lnTo>
                    <a:pt x="274" y="90"/>
                  </a:lnTo>
                  <a:lnTo>
                    <a:pt x="284" y="126"/>
                  </a:lnTo>
                  <a:lnTo>
                    <a:pt x="291" y="151"/>
                  </a:lnTo>
                  <a:lnTo>
                    <a:pt x="293" y="169"/>
                  </a:lnTo>
                  <a:lnTo>
                    <a:pt x="294" y="183"/>
                  </a:lnTo>
                  <a:lnTo>
                    <a:pt x="289" y="177"/>
                  </a:lnTo>
                  <a:lnTo>
                    <a:pt x="277" y="161"/>
                  </a:lnTo>
                  <a:lnTo>
                    <a:pt x="259" y="131"/>
                  </a:lnTo>
                  <a:lnTo>
                    <a:pt x="250" y="109"/>
                  </a:lnTo>
                  <a:lnTo>
                    <a:pt x="239" y="84"/>
                  </a:lnTo>
                  <a:lnTo>
                    <a:pt x="211" y="14"/>
                  </a:lnTo>
                  <a:lnTo>
                    <a:pt x="2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34" name="Freeform 56">
              <a:extLst>
                <a:ext uri="{FF2B5EF4-FFF2-40B4-BE49-F238E27FC236}">
                  <a16:creationId xmlns:a16="http://schemas.microsoft.com/office/drawing/2014/main" id="{16DDAFBD-21DD-469D-8988-976008C4F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1445"/>
              <a:ext cx="123" cy="316"/>
            </a:xfrm>
            <a:custGeom>
              <a:avLst/>
              <a:gdLst/>
              <a:ahLst/>
              <a:cxnLst>
                <a:cxn ang="0">
                  <a:pos x="0" y="631"/>
                </a:cxn>
                <a:cxn ang="0">
                  <a:pos x="0" y="610"/>
                </a:cxn>
                <a:cxn ang="0">
                  <a:pos x="3" y="585"/>
                </a:cxn>
                <a:cxn ang="0">
                  <a:pos x="5" y="550"/>
                </a:cxn>
                <a:cxn ang="0">
                  <a:pos x="10" y="509"/>
                </a:cxn>
                <a:cxn ang="0">
                  <a:pos x="18" y="461"/>
                </a:cxn>
                <a:cxn ang="0">
                  <a:pos x="29" y="409"/>
                </a:cxn>
                <a:cxn ang="0">
                  <a:pos x="44" y="352"/>
                </a:cxn>
                <a:cxn ang="0">
                  <a:pos x="62" y="298"/>
                </a:cxn>
                <a:cxn ang="0">
                  <a:pos x="82" y="248"/>
                </a:cxn>
                <a:cxn ang="0">
                  <a:pos x="101" y="201"/>
                </a:cxn>
                <a:cxn ang="0">
                  <a:pos x="123" y="158"/>
                </a:cxn>
                <a:cxn ang="0">
                  <a:pos x="146" y="118"/>
                </a:cxn>
                <a:cxn ang="0">
                  <a:pos x="171" y="80"/>
                </a:cxn>
                <a:cxn ang="0">
                  <a:pos x="197" y="44"/>
                </a:cxn>
                <a:cxn ang="0">
                  <a:pos x="226" y="8"/>
                </a:cxn>
                <a:cxn ang="0">
                  <a:pos x="235" y="2"/>
                </a:cxn>
                <a:cxn ang="0">
                  <a:pos x="238" y="1"/>
                </a:cxn>
                <a:cxn ang="0">
                  <a:pos x="241" y="0"/>
                </a:cxn>
                <a:cxn ang="0">
                  <a:pos x="244" y="1"/>
                </a:cxn>
                <a:cxn ang="0">
                  <a:pos x="246" y="4"/>
                </a:cxn>
                <a:cxn ang="0">
                  <a:pos x="246" y="8"/>
                </a:cxn>
                <a:cxn ang="0">
                  <a:pos x="244" y="15"/>
                </a:cxn>
                <a:cxn ang="0">
                  <a:pos x="232" y="45"/>
                </a:cxn>
                <a:cxn ang="0">
                  <a:pos x="223" y="71"/>
                </a:cxn>
                <a:cxn ang="0">
                  <a:pos x="214" y="106"/>
                </a:cxn>
                <a:cxn ang="0">
                  <a:pos x="204" y="148"/>
                </a:cxn>
                <a:cxn ang="0">
                  <a:pos x="197" y="201"/>
                </a:cxn>
                <a:cxn ang="0">
                  <a:pos x="195" y="230"/>
                </a:cxn>
                <a:cxn ang="0">
                  <a:pos x="193" y="262"/>
                </a:cxn>
                <a:cxn ang="0">
                  <a:pos x="190" y="297"/>
                </a:cxn>
                <a:cxn ang="0">
                  <a:pos x="190" y="334"/>
                </a:cxn>
                <a:cxn ang="0">
                  <a:pos x="191" y="438"/>
                </a:cxn>
                <a:cxn ang="0">
                  <a:pos x="194" y="482"/>
                </a:cxn>
                <a:cxn ang="0">
                  <a:pos x="197" y="525"/>
                </a:cxn>
                <a:cxn ang="0">
                  <a:pos x="197" y="567"/>
                </a:cxn>
                <a:cxn ang="0">
                  <a:pos x="198" y="631"/>
                </a:cxn>
                <a:cxn ang="0">
                  <a:pos x="0" y="631"/>
                </a:cxn>
              </a:cxnLst>
              <a:rect l="0" t="0" r="r" b="b"/>
              <a:pathLst>
                <a:path w="246" h="631">
                  <a:moveTo>
                    <a:pt x="0" y="631"/>
                  </a:moveTo>
                  <a:lnTo>
                    <a:pt x="0" y="610"/>
                  </a:lnTo>
                  <a:lnTo>
                    <a:pt x="3" y="585"/>
                  </a:lnTo>
                  <a:lnTo>
                    <a:pt x="5" y="550"/>
                  </a:lnTo>
                  <a:lnTo>
                    <a:pt x="10" y="509"/>
                  </a:lnTo>
                  <a:lnTo>
                    <a:pt x="18" y="461"/>
                  </a:lnTo>
                  <a:lnTo>
                    <a:pt x="29" y="409"/>
                  </a:lnTo>
                  <a:lnTo>
                    <a:pt x="44" y="352"/>
                  </a:lnTo>
                  <a:lnTo>
                    <a:pt x="62" y="298"/>
                  </a:lnTo>
                  <a:lnTo>
                    <a:pt x="82" y="248"/>
                  </a:lnTo>
                  <a:lnTo>
                    <a:pt x="101" y="201"/>
                  </a:lnTo>
                  <a:lnTo>
                    <a:pt x="123" y="158"/>
                  </a:lnTo>
                  <a:lnTo>
                    <a:pt x="146" y="118"/>
                  </a:lnTo>
                  <a:lnTo>
                    <a:pt x="171" y="80"/>
                  </a:lnTo>
                  <a:lnTo>
                    <a:pt x="197" y="44"/>
                  </a:lnTo>
                  <a:lnTo>
                    <a:pt x="226" y="8"/>
                  </a:lnTo>
                  <a:lnTo>
                    <a:pt x="235" y="2"/>
                  </a:lnTo>
                  <a:lnTo>
                    <a:pt x="238" y="1"/>
                  </a:lnTo>
                  <a:lnTo>
                    <a:pt x="241" y="0"/>
                  </a:lnTo>
                  <a:lnTo>
                    <a:pt x="244" y="1"/>
                  </a:lnTo>
                  <a:lnTo>
                    <a:pt x="246" y="4"/>
                  </a:lnTo>
                  <a:lnTo>
                    <a:pt x="246" y="8"/>
                  </a:lnTo>
                  <a:lnTo>
                    <a:pt x="244" y="15"/>
                  </a:lnTo>
                  <a:lnTo>
                    <a:pt x="232" y="45"/>
                  </a:lnTo>
                  <a:lnTo>
                    <a:pt x="223" y="71"/>
                  </a:lnTo>
                  <a:lnTo>
                    <a:pt x="214" y="106"/>
                  </a:lnTo>
                  <a:lnTo>
                    <a:pt x="204" y="148"/>
                  </a:lnTo>
                  <a:lnTo>
                    <a:pt x="197" y="201"/>
                  </a:lnTo>
                  <a:lnTo>
                    <a:pt x="195" y="230"/>
                  </a:lnTo>
                  <a:lnTo>
                    <a:pt x="193" y="262"/>
                  </a:lnTo>
                  <a:lnTo>
                    <a:pt x="190" y="297"/>
                  </a:lnTo>
                  <a:lnTo>
                    <a:pt x="190" y="334"/>
                  </a:lnTo>
                  <a:lnTo>
                    <a:pt x="191" y="438"/>
                  </a:lnTo>
                  <a:lnTo>
                    <a:pt x="194" y="482"/>
                  </a:lnTo>
                  <a:lnTo>
                    <a:pt x="197" y="525"/>
                  </a:lnTo>
                  <a:lnTo>
                    <a:pt x="197" y="567"/>
                  </a:lnTo>
                  <a:lnTo>
                    <a:pt x="198" y="631"/>
                  </a:lnTo>
                  <a:lnTo>
                    <a:pt x="0" y="6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35" name="Freeform 57">
              <a:extLst>
                <a:ext uri="{FF2B5EF4-FFF2-40B4-BE49-F238E27FC236}">
                  <a16:creationId xmlns:a16="http://schemas.microsoft.com/office/drawing/2014/main" id="{92E800FF-2957-447B-8CA4-D75BB14AE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1577"/>
              <a:ext cx="183" cy="184"/>
            </a:xfrm>
            <a:custGeom>
              <a:avLst/>
              <a:gdLst/>
              <a:ahLst/>
              <a:cxnLst>
                <a:cxn ang="0">
                  <a:pos x="0" y="369"/>
                </a:cxn>
                <a:cxn ang="0">
                  <a:pos x="68" y="306"/>
                </a:cxn>
                <a:cxn ang="0">
                  <a:pos x="138" y="240"/>
                </a:cxn>
                <a:cxn ang="0">
                  <a:pos x="176" y="201"/>
                </a:cxn>
                <a:cxn ang="0">
                  <a:pos x="216" y="161"/>
                </a:cxn>
                <a:cxn ang="0">
                  <a:pos x="279" y="94"/>
                </a:cxn>
                <a:cxn ang="0">
                  <a:pos x="316" y="52"/>
                </a:cxn>
                <a:cxn ang="0">
                  <a:pos x="335" y="28"/>
                </a:cxn>
                <a:cxn ang="0">
                  <a:pos x="344" y="14"/>
                </a:cxn>
                <a:cxn ang="0">
                  <a:pos x="348" y="8"/>
                </a:cxn>
                <a:cxn ang="0">
                  <a:pos x="353" y="3"/>
                </a:cxn>
                <a:cxn ang="0">
                  <a:pos x="357" y="0"/>
                </a:cxn>
                <a:cxn ang="0">
                  <a:pos x="360" y="0"/>
                </a:cxn>
                <a:cxn ang="0">
                  <a:pos x="363" y="0"/>
                </a:cxn>
                <a:cxn ang="0">
                  <a:pos x="364" y="3"/>
                </a:cxn>
                <a:cxn ang="0">
                  <a:pos x="366" y="10"/>
                </a:cxn>
                <a:cxn ang="0">
                  <a:pos x="363" y="19"/>
                </a:cxn>
                <a:cxn ang="0">
                  <a:pos x="349" y="64"/>
                </a:cxn>
                <a:cxn ang="0">
                  <a:pos x="320" y="151"/>
                </a:cxn>
                <a:cxn ang="0">
                  <a:pos x="299" y="204"/>
                </a:cxn>
                <a:cxn ang="0">
                  <a:pos x="277" y="259"/>
                </a:cxn>
                <a:cxn ang="0">
                  <a:pos x="251" y="316"/>
                </a:cxn>
                <a:cxn ang="0">
                  <a:pos x="223" y="369"/>
                </a:cxn>
                <a:cxn ang="0">
                  <a:pos x="0" y="369"/>
                </a:cxn>
              </a:cxnLst>
              <a:rect l="0" t="0" r="r" b="b"/>
              <a:pathLst>
                <a:path w="366" h="369">
                  <a:moveTo>
                    <a:pt x="0" y="369"/>
                  </a:moveTo>
                  <a:lnTo>
                    <a:pt x="68" y="306"/>
                  </a:lnTo>
                  <a:lnTo>
                    <a:pt x="138" y="240"/>
                  </a:lnTo>
                  <a:lnTo>
                    <a:pt x="176" y="201"/>
                  </a:lnTo>
                  <a:lnTo>
                    <a:pt x="216" y="161"/>
                  </a:lnTo>
                  <a:lnTo>
                    <a:pt x="279" y="94"/>
                  </a:lnTo>
                  <a:lnTo>
                    <a:pt x="316" y="52"/>
                  </a:lnTo>
                  <a:lnTo>
                    <a:pt x="335" y="28"/>
                  </a:lnTo>
                  <a:lnTo>
                    <a:pt x="344" y="14"/>
                  </a:lnTo>
                  <a:lnTo>
                    <a:pt x="348" y="8"/>
                  </a:lnTo>
                  <a:lnTo>
                    <a:pt x="353" y="3"/>
                  </a:lnTo>
                  <a:lnTo>
                    <a:pt x="357" y="0"/>
                  </a:lnTo>
                  <a:lnTo>
                    <a:pt x="360" y="0"/>
                  </a:lnTo>
                  <a:lnTo>
                    <a:pt x="363" y="0"/>
                  </a:lnTo>
                  <a:lnTo>
                    <a:pt x="364" y="3"/>
                  </a:lnTo>
                  <a:lnTo>
                    <a:pt x="366" y="10"/>
                  </a:lnTo>
                  <a:lnTo>
                    <a:pt x="363" y="19"/>
                  </a:lnTo>
                  <a:lnTo>
                    <a:pt x="349" y="64"/>
                  </a:lnTo>
                  <a:lnTo>
                    <a:pt x="320" y="151"/>
                  </a:lnTo>
                  <a:lnTo>
                    <a:pt x="299" y="204"/>
                  </a:lnTo>
                  <a:lnTo>
                    <a:pt x="277" y="259"/>
                  </a:lnTo>
                  <a:lnTo>
                    <a:pt x="251" y="316"/>
                  </a:lnTo>
                  <a:lnTo>
                    <a:pt x="223" y="369"/>
                  </a:lnTo>
                  <a:lnTo>
                    <a:pt x="0" y="3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36" name="Freeform 58">
              <a:extLst>
                <a:ext uri="{FF2B5EF4-FFF2-40B4-BE49-F238E27FC236}">
                  <a16:creationId xmlns:a16="http://schemas.microsoft.com/office/drawing/2014/main" id="{EA3F68D4-A4BF-4429-AFB8-43ED7CFC8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" y="1274"/>
              <a:ext cx="292" cy="435"/>
            </a:xfrm>
            <a:custGeom>
              <a:avLst/>
              <a:gdLst/>
              <a:ahLst/>
              <a:cxnLst>
                <a:cxn ang="0">
                  <a:pos x="1" y="475"/>
                </a:cxn>
                <a:cxn ang="0">
                  <a:pos x="11" y="394"/>
                </a:cxn>
                <a:cxn ang="0">
                  <a:pos x="24" y="338"/>
                </a:cxn>
                <a:cxn ang="0">
                  <a:pos x="42" y="283"/>
                </a:cxn>
                <a:cxn ang="0">
                  <a:pos x="67" y="229"/>
                </a:cxn>
                <a:cxn ang="0">
                  <a:pos x="100" y="179"/>
                </a:cxn>
                <a:cxn ang="0">
                  <a:pos x="139" y="131"/>
                </a:cxn>
                <a:cxn ang="0">
                  <a:pos x="224" y="54"/>
                </a:cxn>
                <a:cxn ang="0">
                  <a:pos x="277" y="3"/>
                </a:cxn>
                <a:cxn ang="0">
                  <a:pos x="287" y="0"/>
                </a:cxn>
                <a:cxn ang="0">
                  <a:pos x="289" y="6"/>
                </a:cxn>
                <a:cxn ang="0">
                  <a:pos x="281" y="23"/>
                </a:cxn>
                <a:cxn ang="0">
                  <a:pos x="253" y="79"/>
                </a:cxn>
                <a:cxn ang="0">
                  <a:pos x="228" y="140"/>
                </a:cxn>
                <a:cxn ang="0">
                  <a:pos x="201" y="224"/>
                </a:cxn>
                <a:cxn ang="0">
                  <a:pos x="165" y="383"/>
                </a:cxn>
                <a:cxn ang="0">
                  <a:pos x="117" y="567"/>
                </a:cxn>
                <a:cxn ang="0">
                  <a:pos x="140" y="556"/>
                </a:cxn>
                <a:cxn ang="0">
                  <a:pos x="182" y="491"/>
                </a:cxn>
                <a:cxn ang="0">
                  <a:pos x="207" y="464"/>
                </a:cxn>
                <a:cxn ang="0">
                  <a:pos x="237" y="437"/>
                </a:cxn>
                <a:cxn ang="0">
                  <a:pos x="326" y="377"/>
                </a:cxn>
                <a:cxn ang="0">
                  <a:pos x="422" y="312"/>
                </a:cxn>
                <a:cxn ang="0">
                  <a:pos x="494" y="254"/>
                </a:cxn>
                <a:cxn ang="0">
                  <a:pos x="540" y="207"/>
                </a:cxn>
                <a:cxn ang="0">
                  <a:pos x="563" y="175"/>
                </a:cxn>
                <a:cxn ang="0">
                  <a:pos x="574" y="160"/>
                </a:cxn>
                <a:cxn ang="0">
                  <a:pos x="582" y="157"/>
                </a:cxn>
                <a:cxn ang="0">
                  <a:pos x="584" y="165"/>
                </a:cxn>
                <a:cxn ang="0">
                  <a:pos x="581" y="181"/>
                </a:cxn>
                <a:cxn ang="0">
                  <a:pos x="564" y="225"/>
                </a:cxn>
                <a:cxn ang="0">
                  <a:pos x="526" y="308"/>
                </a:cxn>
                <a:cxn ang="0">
                  <a:pos x="483" y="382"/>
                </a:cxn>
                <a:cxn ang="0">
                  <a:pos x="446" y="434"/>
                </a:cxn>
                <a:cxn ang="0">
                  <a:pos x="402" y="484"/>
                </a:cxn>
                <a:cxn ang="0">
                  <a:pos x="326" y="554"/>
                </a:cxn>
                <a:cxn ang="0">
                  <a:pos x="222" y="642"/>
                </a:cxn>
                <a:cxn ang="0">
                  <a:pos x="130" y="727"/>
                </a:cxn>
                <a:cxn ang="0">
                  <a:pos x="91" y="768"/>
                </a:cxn>
                <a:cxn ang="0">
                  <a:pos x="59" y="809"/>
                </a:cxn>
                <a:cxn ang="0">
                  <a:pos x="35" y="851"/>
                </a:cxn>
                <a:cxn ang="0">
                  <a:pos x="23" y="868"/>
                </a:cxn>
                <a:cxn ang="0">
                  <a:pos x="16" y="870"/>
                </a:cxn>
                <a:cxn ang="0">
                  <a:pos x="12" y="858"/>
                </a:cxn>
                <a:cxn ang="0">
                  <a:pos x="4" y="727"/>
                </a:cxn>
                <a:cxn ang="0">
                  <a:pos x="0" y="582"/>
                </a:cxn>
              </a:cxnLst>
              <a:rect l="0" t="0" r="r" b="b"/>
              <a:pathLst>
                <a:path w="584" h="870">
                  <a:moveTo>
                    <a:pt x="0" y="526"/>
                  </a:moveTo>
                  <a:lnTo>
                    <a:pt x="1" y="475"/>
                  </a:lnTo>
                  <a:lnTo>
                    <a:pt x="7" y="422"/>
                  </a:lnTo>
                  <a:lnTo>
                    <a:pt x="11" y="394"/>
                  </a:lnTo>
                  <a:lnTo>
                    <a:pt x="17" y="365"/>
                  </a:lnTo>
                  <a:lnTo>
                    <a:pt x="24" y="338"/>
                  </a:lnTo>
                  <a:lnTo>
                    <a:pt x="31" y="311"/>
                  </a:lnTo>
                  <a:lnTo>
                    <a:pt x="42" y="283"/>
                  </a:lnTo>
                  <a:lnTo>
                    <a:pt x="53" y="256"/>
                  </a:lnTo>
                  <a:lnTo>
                    <a:pt x="67" y="229"/>
                  </a:lnTo>
                  <a:lnTo>
                    <a:pt x="82" y="204"/>
                  </a:lnTo>
                  <a:lnTo>
                    <a:pt x="100" y="179"/>
                  </a:lnTo>
                  <a:lnTo>
                    <a:pt x="118" y="154"/>
                  </a:lnTo>
                  <a:lnTo>
                    <a:pt x="139" y="131"/>
                  </a:lnTo>
                  <a:lnTo>
                    <a:pt x="163" y="108"/>
                  </a:lnTo>
                  <a:lnTo>
                    <a:pt x="224" y="54"/>
                  </a:lnTo>
                  <a:lnTo>
                    <a:pt x="263" y="16"/>
                  </a:lnTo>
                  <a:lnTo>
                    <a:pt x="277" y="3"/>
                  </a:lnTo>
                  <a:lnTo>
                    <a:pt x="282" y="1"/>
                  </a:lnTo>
                  <a:lnTo>
                    <a:pt x="287" y="0"/>
                  </a:lnTo>
                  <a:lnTo>
                    <a:pt x="289" y="2"/>
                  </a:lnTo>
                  <a:lnTo>
                    <a:pt x="289" y="6"/>
                  </a:lnTo>
                  <a:lnTo>
                    <a:pt x="287" y="14"/>
                  </a:lnTo>
                  <a:lnTo>
                    <a:pt x="281" y="23"/>
                  </a:lnTo>
                  <a:lnTo>
                    <a:pt x="265" y="56"/>
                  </a:lnTo>
                  <a:lnTo>
                    <a:pt x="253" y="79"/>
                  </a:lnTo>
                  <a:lnTo>
                    <a:pt x="240" y="107"/>
                  </a:lnTo>
                  <a:lnTo>
                    <a:pt x="228" y="140"/>
                  </a:lnTo>
                  <a:lnTo>
                    <a:pt x="215" y="179"/>
                  </a:lnTo>
                  <a:lnTo>
                    <a:pt x="201" y="224"/>
                  </a:lnTo>
                  <a:lnTo>
                    <a:pt x="189" y="276"/>
                  </a:lnTo>
                  <a:lnTo>
                    <a:pt x="165" y="383"/>
                  </a:lnTo>
                  <a:lnTo>
                    <a:pt x="142" y="479"/>
                  </a:lnTo>
                  <a:lnTo>
                    <a:pt x="117" y="567"/>
                  </a:lnTo>
                  <a:lnTo>
                    <a:pt x="90" y="649"/>
                  </a:lnTo>
                  <a:lnTo>
                    <a:pt x="140" y="556"/>
                  </a:lnTo>
                  <a:lnTo>
                    <a:pt x="161" y="522"/>
                  </a:lnTo>
                  <a:lnTo>
                    <a:pt x="182" y="491"/>
                  </a:lnTo>
                  <a:lnTo>
                    <a:pt x="193" y="477"/>
                  </a:lnTo>
                  <a:lnTo>
                    <a:pt x="207" y="464"/>
                  </a:lnTo>
                  <a:lnTo>
                    <a:pt x="221" y="451"/>
                  </a:lnTo>
                  <a:lnTo>
                    <a:pt x="237" y="437"/>
                  </a:lnTo>
                  <a:lnTo>
                    <a:pt x="276" y="409"/>
                  </a:lnTo>
                  <a:lnTo>
                    <a:pt x="326" y="377"/>
                  </a:lnTo>
                  <a:lnTo>
                    <a:pt x="377" y="344"/>
                  </a:lnTo>
                  <a:lnTo>
                    <a:pt x="422" y="312"/>
                  </a:lnTo>
                  <a:lnTo>
                    <a:pt x="461" y="282"/>
                  </a:lnTo>
                  <a:lnTo>
                    <a:pt x="494" y="254"/>
                  </a:lnTo>
                  <a:lnTo>
                    <a:pt x="519" y="229"/>
                  </a:lnTo>
                  <a:lnTo>
                    <a:pt x="540" y="207"/>
                  </a:lnTo>
                  <a:lnTo>
                    <a:pt x="555" y="188"/>
                  </a:lnTo>
                  <a:lnTo>
                    <a:pt x="563" y="175"/>
                  </a:lnTo>
                  <a:lnTo>
                    <a:pt x="570" y="166"/>
                  </a:lnTo>
                  <a:lnTo>
                    <a:pt x="574" y="160"/>
                  </a:lnTo>
                  <a:lnTo>
                    <a:pt x="578" y="157"/>
                  </a:lnTo>
                  <a:lnTo>
                    <a:pt x="582" y="157"/>
                  </a:lnTo>
                  <a:lnTo>
                    <a:pt x="584" y="159"/>
                  </a:lnTo>
                  <a:lnTo>
                    <a:pt x="584" y="165"/>
                  </a:lnTo>
                  <a:lnTo>
                    <a:pt x="584" y="171"/>
                  </a:lnTo>
                  <a:lnTo>
                    <a:pt x="581" y="181"/>
                  </a:lnTo>
                  <a:lnTo>
                    <a:pt x="575" y="197"/>
                  </a:lnTo>
                  <a:lnTo>
                    <a:pt x="564" y="225"/>
                  </a:lnTo>
                  <a:lnTo>
                    <a:pt x="548" y="263"/>
                  </a:lnTo>
                  <a:lnTo>
                    <a:pt x="526" y="308"/>
                  </a:lnTo>
                  <a:lnTo>
                    <a:pt x="499" y="357"/>
                  </a:lnTo>
                  <a:lnTo>
                    <a:pt x="483" y="382"/>
                  </a:lnTo>
                  <a:lnTo>
                    <a:pt x="466" y="408"/>
                  </a:lnTo>
                  <a:lnTo>
                    <a:pt x="446" y="434"/>
                  </a:lnTo>
                  <a:lnTo>
                    <a:pt x="424" y="459"/>
                  </a:lnTo>
                  <a:lnTo>
                    <a:pt x="402" y="484"/>
                  </a:lnTo>
                  <a:lnTo>
                    <a:pt x="377" y="509"/>
                  </a:lnTo>
                  <a:lnTo>
                    <a:pt x="326" y="554"/>
                  </a:lnTo>
                  <a:lnTo>
                    <a:pt x="272" y="599"/>
                  </a:lnTo>
                  <a:lnTo>
                    <a:pt x="222" y="642"/>
                  </a:lnTo>
                  <a:lnTo>
                    <a:pt x="175" y="684"/>
                  </a:lnTo>
                  <a:lnTo>
                    <a:pt x="130" y="727"/>
                  </a:lnTo>
                  <a:lnTo>
                    <a:pt x="111" y="747"/>
                  </a:lnTo>
                  <a:lnTo>
                    <a:pt x="91" y="768"/>
                  </a:lnTo>
                  <a:lnTo>
                    <a:pt x="75" y="788"/>
                  </a:lnTo>
                  <a:lnTo>
                    <a:pt x="59" y="809"/>
                  </a:lnTo>
                  <a:lnTo>
                    <a:pt x="46" y="830"/>
                  </a:lnTo>
                  <a:lnTo>
                    <a:pt x="35" y="851"/>
                  </a:lnTo>
                  <a:lnTo>
                    <a:pt x="27" y="864"/>
                  </a:lnTo>
                  <a:lnTo>
                    <a:pt x="23" y="868"/>
                  </a:lnTo>
                  <a:lnTo>
                    <a:pt x="20" y="870"/>
                  </a:lnTo>
                  <a:lnTo>
                    <a:pt x="16" y="870"/>
                  </a:lnTo>
                  <a:lnTo>
                    <a:pt x="14" y="867"/>
                  </a:lnTo>
                  <a:lnTo>
                    <a:pt x="12" y="858"/>
                  </a:lnTo>
                  <a:lnTo>
                    <a:pt x="11" y="845"/>
                  </a:lnTo>
                  <a:lnTo>
                    <a:pt x="4" y="727"/>
                  </a:lnTo>
                  <a:lnTo>
                    <a:pt x="1" y="635"/>
                  </a:lnTo>
                  <a:lnTo>
                    <a:pt x="0" y="582"/>
                  </a:lnTo>
                  <a:lnTo>
                    <a:pt x="0" y="5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37" name="Freeform 59">
              <a:extLst>
                <a:ext uri="{FF2B5EF4-FFF2-40B4-BE49-F238E27FC236}">
                  <a16:creationId xmlns:a16="http://schemas.microsoft.com/office/drawing/2014/main" id="{419FEF94-E5F3-4476-8F0C-611A24BDA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" y="1186"/>
              <a:ext cx="258" cy="265"/>
            </a:xfrm>
            <a:custGeom>
              <a:avLst/>
              <a:gdLst/>
              <a:ahLst/>
              <a:cxnLst>
                <a:cxn ang="0">
                  <a:pos x="3" y="503"/>
                </a:cxn>
                <a:cxn ang="0">
                  <a:pos x="16" y="457"/>
                </a:cxn>
                <a:cxn ang="0">
                  <a:pos x="28" y="420"/>
                </a:cxn>
                <a:cxn ang="0">
                  <a:pos x="46" y="376"/>
                </a:cxn>
                <a:cxn ang="0">
                  <a:pos x="68" y="330"/>
                </a:cxn>
                <a:cxn ang="0">
                  <a:pos x="81" y="306"/>
                </a:cxn>
                <a:cxn ang="0">
                  <a:pos x="97" y="282"/>
                </a:cxn>
                <a:cxn ang="0">
                  <a:pos x="113" y="258"/>
                </a:cxn>
                <a:cxn ang="0">
                  <a:pos x="131" y="236"/>
                </a:cxn>
                <a:cxn ang="0">
                  <a:pos x="152" y="215"/>
                </a:cxn>
                <a:cxn ang="0">
                  <a:pos x="175" y="193"/>
                </a:cxn>
                <a:cxn ang="0">
                  <a:pos x="197" y="174"/>
                </a:cxn>
                <a:cxn ang="0">
                  <a:pos x="221" y="156"/>
                </a:cxn>
                <a:cxn ang="0">
                  <a:pos x="270" y="121"/>
                </a:cxn>
                <a:cxn ang="0">
                  <a:pos x="318" y="93"/>
                </a:cxn>
                <a:cxn ang="0">
                  <a:pos x="364" y="68"/>
                </a:cxn>
                <a:cxn ang="0">
                  <a:pos x="405" y="46"/>
                </a:cxn>
                <a:cxn ang="0">
                  <a:pos x="440" y="29"/>
                </a:cxn>
                <a:cxn ang="0">
                  <a:pos x="486" y="8"/>
                </a:cxn>
                <a:cxn ang="0">
                  <a:pos x="497" y="3"/>
                </a:cxn>
                <a:cxn ang="0">
                  <a:pos x="507" y="1"/>
                </a:cxn>
                <a:cxn ang="0">
                  <a:pos x="512" y="0"/>
                </a:cxn>
                <a:cxn ang="0">
                  <a:pos x="515" y="2"/>
                </a:cxn>
                <a:cxn ang="0">
                  <a:pos x="515" y="5"/>
                </a:cxn>
                <a:cxn ang="0">
                  <a:pos x="514" y="9"/>
                </a:cxn>
                <a:cxn ang="0">
                  <a:pos x="509" y="16"/>
                </a:cxn>
                <a:cxn ang="0">
                  <a:pos x="502" y="22"/>
                </a:cxn>
                <a:cxn ang="0">
                  <a:pos x="475" y="52"/>
                </a:cxn>
                <a:cxn ang="0">
                  <a:pos x="433" y="104"/>
                </a:cxn>
                <a:cxn ang="0">
                  <a:pos x="408" y="136"/>
                </a:cxn>
                <a:cxn ang="0">
                  <a:pos x="382" y="171"/>
                </a:cxn>
                <a:cxn ang="0">
                  <a:pos x="357" y="208"/>
                </a:cxn>
                <a:cxn ang="0">
                  <a:pos x="332" y="247"/>
                </a:cxn>
                <a:cxn ang="0">
                  <a:pos x="308" y="283"/>
                </a:cxn>
                <a:cxn ang="0">
                  <a:pos x="285" y="316"/>
                </a:cxn>
                <a:cxn ang="0">
                  <a:pos x="264" y="342"/>
                </a:cxn>
                <a:cxn ang="0">
                  <a:pos x="243" y="365"/>
                </a:cxn>
                <a:cxn ang="0">
                  <a:pos x="222" y="384"/>
                </a:cxn>
                <a:cxn ang="0">
                  <a:pos x="200" y="401"/>
                </a:cxn>
                <a:cxn ang="0">
                  <a:pos x="178" y="415"/>
                </a:cxn>
                <a:cxn ang="0">
                  <a:pos x="153" y="430"/>
                </a:cxn>
                <a:cxn ang="0">
                  <a:pos x="104" y="454"/>
                </a:cxn>
                <a:cxn ang="0">
                  <a:pos x="65" y="478"/>
                </a:cxn>
                <a:cxn ang="0">
                  <a:pos x="36" y="500"/>
                </a:cxn>
                <a:cxn ang="0">
                  <a:pos x="26" y="509"/>
                </a:cxn>
                <a:cxn ang="0">
                  <a:pos x="20" y="517"/>
                </a:cxn>
                <a:cxn ang="0">
                  <a:pos x="14" y="524"/>
                </a:cxn>
                <a:cxn ang="0">
                  <a:pos x="10" y="528"/>
                </a:cxn>
                <a:cxn ang="0">
                  <a:pos x="5" y="530"/>
                </a:cxn>
                <a:cxn ang="0">
                  <a:pos x="2" y="529"/>
                </a:cxn>
                <a:cxn ang="0">
                  <a:pos x="1" y="526"/>
                </a:cxn>
                <a:cxn ang="0">
                  <a:pos x="0" y="521"/>
                </a:cxn>
                <a:cxn ang="0">
                  <a:pos x="1" y="513"/>
                </a:cxn>
                <a:cxn ang="0">
                  <a:pos x="3" y="503"/>
                </a:cxn>
              </a:cxnLst>
              <a:rect l="0" t="0" r="r" b="b"/>
              <a:pathLst>
                <a:path w="515" h="530">
                  <a:moveTo>
                    <a:pt x="3" y="503"/>
                  </a:moveTo>
                  <a:lnTo>
                    <a:pt x="16" y="457"/>
                  </a:lnTo>
                  <a:lnTo>
                    <a:pt x="28" y="420"/>
                  </a:lnTo>
                  <a:lnTo>
                    <a:pt x="46" y="376"/>
                  </a:lnTo>
                  <a:lnTo>
                    <a:pt x="68" y="330"/>
                  </a:lnTo>
                  <a:lnTo>
                    <a:pt x="81" y="306"/>
                  </a:lnTo>
                  <a:lnTo>
                    <a:pt x="97" y="282"/>
                  </a:lnTo>
                  <a:lnTo>
                    <a:pt x="113" y="258"/>
                  </a:lnTo>
                  <a:lnTo>
                    <a:pt x="131" y="236"/>
                  </a:lnTo>
                  <a:lnTo>
                    <a:pt x="152" y="215"/>
                  </a:lnTo>
                  <a:lnTo>
                    <a:pt x="175" y="193"/>
                  </a:lnTo>
                  <a:lnTo>
                    <a:pt x="197" y="174"/>
                  </a:lnTo>
                  <a:lnTo>
                    <a:pt x="221" y="156"/>
                  </a:lnTo>
                  <a:lnTo>
                    <a:pt x="270" y="121"/>
                  </a:lnTo>
                  <a:lnTo>
                    <a:pt x="318" y="93"/>
                  </a:lnTo>
                  <a:lnTo>
                    <a:pt x="364" y="68"/>
                  </a:lnTo>
                  <a:lnTo>
                    <a:pt x="405" y="46"/>
                  </a:lnTo>
                  <a:lnTo>
                    <a:pt x="440" y="29"/>
                  </a:lnTo>
                  <a:lnTo>
                    <a:pt x="486" y="8"/>
                  </a:lnTo>
                  <a:lnTo>
                    <a:pt x="497" y="3"/>
                  </a:lnTo>
                  <a:lnTo>
                    <a:pt x="507" y="1"/>
                  </a:lnTo>
                  <a:lnTo>
                    <a:pt x="512" y="0"/>
                  </a:lnTo>
                  <a:lnTo>
                    <a:pt x="515" y="2"/>
                  </a:lnTo>
                  <a:lnTo>
                    <a:pt x="515" y="5"/>
                  </a:lnTo>
                  <a:lnTo>
                    <a:pt x="514" y="9"/>
                  </a:lnTo>
                  <a:lnTo>
                    <a:pt x="509" y="16"/>
                  </a:lnTo>
                  <a:lnTo>
                    <a:pt x="502" y="22"/>
                  </a:lnTo>
                  <a:lnTo>
                    <a:pt x="475" y="52"/>
                  </a:lnTo>
                  <a:lnTo>
                    <a:pt x="433" y="104"/>
                  </a:lnTo>
                  <a:lnTo>
                    <a:pt x="408" y="136"/>
                  </a:lnTo>
                  <a:lnTo>
                    <a:pt x="382" y="171"/>
                  </a:lnTo>
                  <a:lnTo>
                    <a:pt x="357" y="208"/>
                  </a:lnTo>
                  <a:lnTo>
                    <a:pt x="332" y="247"/>
                  </a:lnTo>
                  <a:lnTo>
                    <a:pt x="308" y="283"/>
                  </a:lnTo>
                  <a:lnTo>
                    <a:pt x="285" y="316"/>
                  </a:lnTo>
                  <a:lnTo>
                    <a:pt x="264" y="342"/>
                  </a:lnTo>
                  <a:lnTo>
                    <a:pt x="243" y="365"/>
                  </a:lnTo>
                  <a:lnTo>
                    <a:pt x="222" y="384"/>
                  </a:lnTo>
                  <a:lnTo>
                    <a:pt x="200" y="401"/>
                  </a:lnTo>
                  <a:lnTo>
                    <a:pt x="178" y="415"/>
                  </a:lnTo>
                  <a:lnTo>
                    <a:pt x="153" y="430"/>
                  </a:lnTo>
                  <a:lnTo>
                    <a:pt x="104" y="454"/>
                  </a:lnTo>
                  <a:lnTo>
                    <a:pt x="65" y="478"/>
                  </a:lnTo>
                  <a:lnTo>
                    <a:pt x="36" y="500"/>
                  </a:lnTo>
                  <a:lnTo>
                    <a:pt x="26" y="509"/>
                  </a:lnTo>
                  <a:lnTo>
                    <a:pt x="20" y="517"/>
                  </a:lnTo>
                  <a:lnTo>
                    <a:pt x="14" y="524"/>
                  </a:lnTo>
                  <a:lnTo>
                    <a:pt x="10" y="528"/>
                  </a:lnTo>
                  <a:lnTo>
                    <a:pt x="5" y="530"/>
                  </a:lnTo>
                  <a:lnTo>
                    <a:pt x="2" y="529"/>
                  </a:lnTo>
                  <a:lnTo>
                    <a:pt x="1" y="526"/>
                  </a:lnTo>
                  <a:lnTo>
                    <a:pt x="0" y="521"/>
                  </a:lnTo>
                  <a:lnTo>
                    <a:pt x="1" y="513"/>
                  </a:lnTo>
                  <a:lnTo>
                    <a:pt x="3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38" name="Freeform 60">
              <a:extLst>
                <a:ext uri="{FF2B5EF4-FFF2-40B4-BE49-F238E27FC236}">
                  <a16:creationId xmlns:a16="http://schemas.microsoft.com/office/drawing/2014/main" id="{E655B49B-F1E0-48ED-8C11-5AB03882F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894"/>
              <a:ext cx="1022" cy="256"/>
            </a:xfrm>
            <a:custGeom>
              <a:avLst/>
              <a:gdLst/>
              <a:ahLst/>
              <a:cxnLst>
                <a:cxn ang="0">
                  <a:pos x="14" y="469"/>
                </a:cxn>
                <a:cxn ang="0">
                  <a:pos x="77" y="406"/>
                </a:cxn>
                <a:cxn ang="0">
                  <a:pos x="143" y="345"/>
                </a:cxn>
                <a:cxn ang="0">
                  <a:pos x="228" y="277"/>
                </a:cxn>
                <a:cxn ang="0">
                  <a:pos x="324" y="208"/>
                </a:cxn>
                <a:cxn ang="0">
                  <a:pos x="433" y="145"/>
                </a:cxn>
                <a:cxn ang="0">
                  <a:pos x="519" y="106"/>
                </a:cxn>
                <a:cxn ang="0">
                  <a:pos x="577" y="86"/>
                </a:cxn>
                <a:cxn ang="0">
                  <a:pos x="709" y="50"/>
                </a:cxn>
                <a:cxn ang="0">
                  <a:pos x="840" y="20"/>
                </a:cxn>
                <a:cxn ang="0">
                  <a:pos x="918" y="7"/>
                </a:cxn>
                <a:cxn ang="0">
                  <a:pos x="994" y="1"/>
                </a:cxn>
                <a:cxn ang="0">
                  <a:pos x="1070" y="0"/>
                </a:cxn>
                <a:cxn ang="0">
                  <a:pos x="1149" y="6"/>
                </a:cxn>
                <a:cxn ang="0">
                  <a:pos x="1236" y="19"/>
                </a:cxn>
                <a:cxn ang="0">
                  <a:pos x="1383" y="51"/>
                </a:cxn>
                <a:cxn ang="0">
                  <a:pos x="1571" y="94"/>
                </a:cxn>
                <a:cxn ang="0">
                  <a:pos x="1664" y="111"/>
                </a:cxn>
                <a:cxn ang="0">
                  <a:pos x="1755" y="121"/>
                </a:cxn>
                <a:cxn ang="0">
                  <a:pos x="1844" y="124"/>
                </a:cxn>
                <a:cxn ang="0">
                  <a:pos x="1932" y="114"/>
                </a:cxn>
                <a:cxn ang="0">
                  <a:pos x="2018" y="90"/>
                </a:cxn>
                <a:cxn ang="0">
                  <a:pos x="2037" y="87"/>
                </a:cxn>
                <a:cxn ang="0">
                  <a:pos x="2044" y="91"/>
                </a:cxn>
                <a:cxn ang="0">
                  <a:pos x="2040" y="100"/>
                </a:cxn>
                <a:cxn ang="0">
                  <a:pos x="2020" y="125"/>
                </a:cxn>
                <a:cxn ang="0">
                  <a:pos x="1975" y="168"/>
                </a:cxn>
                <a:cxn ang="0">
                  <a:pos x="1925" y="204"/>
                </a:cxn>
                <a:cxn ang="0">
                  <a:pos x="1862" y="229"/>
                </a:cxn>
                <a:cxn ang="0">
                  <a:pos x="1777" y="255"/>
                </a:cxn>
                <a:cxn ang="0">
                  <a:pos x="1677" y="277"/>
                </a:cxn>
                <a:cxn ang="0">
                  <a:pos x="1574" y="293"/>
                </a:cxn>
                <a:cxn ang="0">
                  <a:pos x="1485" y="299"/>
                </a:cxn>
                <a:cxn ang="0">
                  <a:pos x="1392" y="292"/>
                </a:cxn>
                <a:cxn ang="0">
                  <a:pos x="1278" y="266"/>
                </a:cxn>
                <a:cxn ang="0">
                  <a:pos x="1135" y="221"/>
                </a:cxn>
                <a:cxn ang="0">
                  <a:pos x="1014" y="176"/>
                </a:cxn>
                <a:cxn ang="0">
                  <a:pos x="932" y="149"/>
                </a:cxn>
                <a:cxn ang="0">
                  <a:pos x="877" y="134"/>
                </a:cxn>
                <a:cxn ang="0">
                  <a:pos x="816" y="125"/>
                </a:cxn>
                <a:cxn ang="0">
                  <a:pos x="751" y="118"/>
                </a:cxn>
                <a:cxn ang="0">
                  <a:pos x="676" y="118"/>
                </a:cxn>
                <a:cxn ang="0">
                  <a:pos x="609" y="125"/>
                </a:cxn>
                <a:cxn ang="0">
                  <a:pos x="549" y="141"/>
                </a:cxn>
                <a:cxn ang="0">
                  <a:pos x="493" y="168"/>
                </a:cxn>
                <a:cxn ang="0">
                  <a:pos x="431" y="210"/>
                </a:cxn>
                <a:cxn ang="0">
                  <a:pos x="359" y="269"/>
                </a:cxn>
                <a:cxn ang="0">
                  <a:pos x="221" y="396"/>
                </a:cxn>
                <a:cxn ang="0">
                  <a:pos x="27" y="491"/>
                </a:cxn>
              </a:cxnLst>
              <a:rect l="0" t="0" r="r" b="b"/>
              <a:pathLst>
                <a:path w="2044" h="511">
                  <a:moveTo>
                    <a:pt x="0" y="483"/>
                  </a:moveTo>
                  <a:lnTo>
                    <a:pt x="14" y="469"/>
                  </a:lnTo>
                  <a:lnTo>
                    <a:pt x="50" y="432"/>
                  </a:lnTo>
                  <a:lnTo>
                    <a:pt x="77" y="406"/>
                  </a:lnTo>
                  <a:lnTo>
                    <a:pt x="107" y="377"/>
                  </a:lnTo>
                  <a:lnTo>
                    <a:pt x="143" y="345"/>
                  </a:lnTo>
                  <a:lnTo>
                    <a:pt x="183" y="311"/>
                  </a:lnTo>
                  <a:lnTo>
                    <a:pt x="228" y="277"/>
                  </a:lnTo>
                  <a:lnTo>
                    <a:pt x="275" y="243"/>
                  </a:lnTo>
                  <a:lnTo>
                    <a:pt x="324" y="208"/>
                  </a:lnTo>
                  <a:lnTo>
                    <a:pt x="378" y="176"/>
                  </a:lnTo>
                  <a:lnTo>
                    <a:pt x="433" y="145"/>
                  </a:lnTo>
                  <a:lnTo>
                    <a:pt x="489" y="118"/>
                  </a:lnTo>
                  <a:lnTo>
                    <a:pt x="519" y="106"/>
                  </a:lnTo>
                  <a:lnTo>
                    <a:pt x="548" y="95"/>
                  </a:lnTo>
                  <a:lnTo>
                    <a:pt x="577" y="86"/>
                  </a:lnTo>
                  <a:lnTo>
                    <a:pt x="608" y="77"/>
                  </a:lnTo>
                  <a:lnTo>
                    <a:pt x="709" y="50"/>
                  </a:lnTo>
                  <a:lnTo>
                    <a:pt x="799" y="29"/>
                  </a:lnTo>
                  <a:lnTo>
                    <a:pt x="840" y="20"/>
                  </a:lnTo>
                  <a:lnTo>
                    <a:pt x="880" y="14"/>
                  </a:lnTo>
                  <a:lnTo>
                    <a:pt x="918" y="7"/>
                  </a:lnTo>
                  <a:lnTo>
                    <a:pt x="956" y="3"/>
                  </a:lnTo>
                  <a:lnTo>
                    <a:pt x="994" y="1"/>
                  </a:lnTo>
                  <a:lnTo>
                    <a:pt x="1031" y="0"/>
                  </a:lnTo>
                  <a:lnTo>
                    <a:pt x="1070" y="0"/>
                  </a:lnTo>
                  <a:lnTo>
                    <a:pt x="1109" y="3"/>
                  </a:lnTo>
                  <a:lnTo>
                    <a:pt x="1149" y="6"/>
                  </a:lnTo>
                  <a:lnTo>
                    <a:pt x="1193" y="12"/>
                  </a:lnTo>
                  <a:lnTo>
                    <a:pt x="1236" y="19"/>
                  </a:lnTo>
                  <a:lnTo>
                    <a:pt x="1285" y="28"/>
                  </a:lnTo>
                  <a:lnTo>
                    <a:pt x="1383" y="51"/>
                  </a:lnTo>
                  <a:lnTo>
                    <a:pt x="1478" y="74"/>
                  </a:lnTo>
                  <a:lnTo>
                    <a:pt x="1571" y="94"/>
                  </a:lnTo>
                  <a:lnTo>
                    <a:pt x="1618" y="103"/>
                  </a:lnTo>
                  <a:lnTo>
                    <a:pt x="1664" y="111"/>
                  </a:lnTo>
                  <a:lnTo>
                    <a:pt x="1709" y="117"/>
                  </a:lnTo>
                  <a:lnTo>
                    <a:pt x="1755" y="121"/>
                  </a:lnTo>
                  <a:lnTo>
                    <a:pt x="1799" y="124"/>
                  </a:lnTo>
                  <a:lnTo>
                    <a:pt x="1844" y="124"/>
                  </a:lnTo>
                  <a:lnTo>
                    <a:pt x="1888" y="120"/>
                  </a:lnTo>
                  <a:lnTo>
                    <a:pt x="1932" y="114"/>
                  </a:lnTo>
                  <a:lnTo>
                    <a:pt x="1975" y="103"/>
                  </a:lnTo>
                  <a:lnTo>
                    <a:pt x="2018" y="90"/>
                  </a:lnTo>
                  <a:lnTo>
                    <a:pt x="2032" y="87"/>
                  </a:lnTo>
                  <a:lnTo>
                    <a:pt x="2037" y="87"/>
                  </a:lnTo>
                  <a:lnTo>
                    <a:pt x="2041" y="89"/>
                  </a:lnTo>
                  <a:lnTo>
                    <a:pt x="2044" y="91"/>
                  </a:lnTo>
                  <a:lnTo>
                    <a:pt x="2042" y="95"/>
                  </a:lnTo>
                  <a:lnTo>
                    <a:pt x="2040" y="100"/>
                  </a:lnTo>
                  <a:lnTo>
                    <a:pt x="2035" y="107"/>
                  </a:lnTo>
                  <a:lnTo>
                    <a:pt x="2020" y="125"/>
                  </a:lnTo>
                  <a:lnTo>
                    <a:pt x="1999" y="146"/>
                  </a:lnTo>
                  <a:lnTo>
                    <a:pt x="1975" y="168"/>
                  </a:lnTo>
                  <a:lnTo>
                    <a:pt x="1946" y="192"/>
                  </a:lnTo>
                  <a:lnTo>
                    <a:pt x="1925" y="204"/>
                  </a:lnTo>
                  <a:lnTo>
                    <a:pt x="1897" y="217"/>
                  </a:lnTo>
                  <a:lnTo>
                    <a:pt x="1862" y="229"/>
                  </a:lnTo>
                  <a:lnTo>
                    <a:pt x="1821" y="243"/>
                  </a:lnTo>
                  <a:lnTo>
                    <a:pt x="1777" y="255"/>
                  </a:lnTo>
                  <a:lnTo>
                    <a:pt x="1727" y="267"/>
                  </a:lnTo>
                  <a:lnTo>
                    <a:pt x="1677" y="277"/>
                  </a:lnTo>
                  <a:lnTo>
                    <a:pt x="1624" y="286"/>
                  </a:lnTo>
                  <a:lnTo>
                    <a:pt x="1574" y="293"/>
                  </a:lnTo>
                  <a:lnTo>
                    <a:pt x="1528" y="297"/>
                  </a:lnTo>
                  <a:lnTo>
                    <a:pt x="1485" y="299"/>
                  </a:lnTo>
                  <a:lnTo>
                    <a:pt x="1440" y="297"/>
                  </a:lnTo>
                  <a:lnTo>
                    <a:pt x="1392" y="292"/>
                  </a:lnTo>
                  <a:lnTo>
                    <a:pt x="1339" y="282"/>
                  </a:lnTo>
                  <a:lnTo>
                    <a:pt x="1278" y="266"/>
                  </a:lnTo>
                  <a:lnTo>
                    <a:pt x="1207" y="245"/>
                  </a:lnTo>
                  <a:lnTo>
                    <a:pt x="1135" y="221"/>
                  </a:lnTo>
                  <a:lnTo>
                    <a:pt x="1071" y="197"/>
                  </a:lnTo>
                  <a:lnTo>
                    <a:pt x="1014" y="176"/>
                  </a:lnTo>
                  <a:lnTo>
                    <a:pt x="959" y="157"/>
                  </a:lnTo>
                  <a:lnTo>
                    <a:pt x="932" y="149"/>
                  </a:lnTo>
                  <a:lnTo>
                    <a:pt x="905" y="141"/>
                  </a:lnTo>
                  <a:lnTo>
                    <a:pt x="877" y="134"/>
                  </a:lnTo>
                  <a:lnTo>
                    <a:pt x="848" y="128"/>
                  </a:lnTo>
                  <a:lnTo>
                    <a:pt x="816" y="125"/>
                  </a:lnTo>
                  <a:lnTo>
                    <a:pt x="785" y="121"/>
                  </a:lnTo>
                  <a:lnTo>
                    <a:pt x="751" y="118"/>
                  </a:lnTo>
                  <a:lnTo>
                    <a:pt x="714" y="117"/>
                  </a:lnTo>
                  <a:lnTo>
                    <a:pt x="676" y="118"/>
                  </a:lnTo>
                  <a:lnTo>
                    <a:pt x="640" y="121"/>
                  </a:lnTo>
                  <a:lnTo>
                    <a:pt x="609" y="125"/>
                  </a:lnTo>
                  <a:lnTo>
                    <a:pt x="578" y="132"/>
                  </a:lnTo>
                  <a:lnTo>
                    <a:pt x="549" y="141"/>
                  </a:lnTo>
                  <a:lnTo>
                    <a:pt x="521" y="153"/>
                  </a:lnTo>
                  <a:lnTo>
                    <a:pt x="493" y="168"/>
                  </a:lnTo>
                  <a:lnTo>
                    <a:pt x="462" y="187"/>
                  </a:lnTo>
                  <a:lnTo>
                    <a:pt x="431" y="210"/>
                  </a:lnTo>
                  <a:lnTo>
                    <a:pt x="397" y="237"/>
                  </a:lnTo>
                  <a:lnTo>
                    <a:pt x="359" y="269"/>
                  </a:lnTo>
                  <a:lnTo>
                    <a:pt x="318" y="306"/>
                  </a:lnTo>
                  <a:lnTo>
                    <a:pt x="221" y="396"/>
                  </a:lnTo>
                  <a:lnTo>
                    <a:pt x="99" y="511"/>
                  </a:lnTo>
                  <a:lnTo>
                    <a:pt x="27" y="491"/>
                  </a:lnTo>
                  <a:lnTo>
                    <a:pt x="0" y="4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39" name="Freeform 61">
              <a:extLst>
                <a:ext uri="{FF2B5EF4-FFF2-40B4-BE49-F238E27FC236}">
                  <a16:creationId xmlns:a16="http://schemas.microsoft.com/office/drawing/2014/main" id="{1912AA80-5400-49CC-9DDE-41A3F9331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2580"/>
              <a:ext cx="544" cy="344"/>
            </a:xfrm>
            <a:custGeom>
              <a:avLst/>
              <a:gdLst/>
              <a:ahLst/>
              <a:cxnLst>
                <a:cxn ang="0">
                  <a:pos x="103" y="632"/>
                </a:cxn>
                <a:cxn ang="0">
                  <a:pos x="205" y="653"/>
                </a:cxn>
                <a:cxn ang="0">
                  <a:pos x="292" y="677"/>
                </a:cxn>
                <a:cxn ang="0">
                  <a:pos x="350" y="685"/>
                </a:cxn>
                <a:cxn ang="0">
                  <a:pos x="411" y="687"/>
                </a:cxn>
                <a:cxn ang="0">
                  <a:pos x="514" y="679"/>
                </a:cxn>
                <a:cxn ang="0">
                  <a:pos x="636" y="660"/>
                </a:cxn>
                <a:cxn ang="0">
                  <a:pos x="701" y="642"/>
                </a:cxn>
                <a:cxn ang="0">
                  <a:pos x="744" y="625"/>
                </a:cxn>
                <a:cxn ang="0">
                  <a:pos x="785" y="600"/>
                </a:cxn>
                <a:cxn ang="0">
                  <a:pos x="826" y="567"/>
                </a:cxn>
                <a:cxn ang="0">
                  <a:pos x="885" y="507"/>
                </a:cxn>
                <a:cxn ang="0">
                  <a:pos x="962" y="420"/>
                </a:cxn>
                <a:cxn ang="0">
                  <a:pos x="1052" y="309"/>
                </a:cxn>
                <a:cxn ang="0">
                  <a:pos x="1085" y="263"/>
                </a:cxn>
                <a:cxn ang="0">
                  <a:pos x="1088" y="252"/>
                </a:cxn>
                <a:cxn ang="0">
                  <a:pos x="1084" y="249"/>
                </a:cxn>
                <a:cxn ang="0">
                  <a:pos x="1072" y="255"/>
                </a:cxn>
                <a:cxn ang="0">
                  <a:pos x="1051" y="273"/>
                </a:cxn>
                <a:cxn ang="0">
                  <a:pos x="1010" y="305"/>
                </a:cxn>
                <a:cxn ang="0">
                  <a:pos x="944" y="342"/>
                </a:cxn>
                <a:cxn ang="0">
                  <a:pos x="898" y="362"/>
                </a:cxn>
                <a:cxn ang="0">
                  <a:pos x="845" y="378"/>
                </a:cxn>
                <a:cxn ang="0">
                  <a:pos x="783" y="392"/>
                </a:cxn>
                <a:cxn ang="0">
                  <a:pos x="665" y="417"/>
                </a:cxn>
                <a:cxn ang="0">
                  <a:pos x="566" y="447"/>
                </a:cxn>
                <a:cxn ang="0">
                  <a:pos x="472" y="484"/>
                </a:cxn>
                <a:cxn ang="0">
                  <a:pos x="367" y="536"/>
                </a:cxn>
                <a:cxn ang="0">
                  <a:pos x="311" y="563"/>
                </a:cxn>
                <a:cxn ang="0">
                  <a:pos x="249" y="583"/>
                </a:cxn>
                <a:cxn ang="0">
                  <a:pos x="182" y="595"/>
                </a:cxn>
                <a:cxn ang="0">
                  <a:pos x="113" y="593"/>
                </a:cxn>
                <a:cxn ang="0">
                  <a:pos x="170" y="564"/>
                </a:cxn>
                <a:cxn ang="0">
                  <a:pos x="247" y="529"/>
                </a:cxn>
                <a:cxn ang="0">
                  <a:pos x="288" y="505"/>
                </a:cxn>
                <a:cxn ang="0">
                  <a:pos x="335" y="473"/>
                </a:cxn>
                <a:cxn ang="0">
                  <a:pos x="378" y="435"/>
                </a:cxn>
                <a:cxn ang="0">
                  <a:pos x="420" y="388"/>
                </a:cxn>
                <a:cxn ang="0">
                  <a:pos x="458" y="334"/>
                </a:cxn>
                <a:cxn ang="0">
                  <a:pos x="490" y="271"/>
                </a:cxn>
                <a:cxn ang="0">
                  <a:pos x="514" y="209"/>
                </a:cxn>
                <a:cxn ang="0">
                  <a:pos x="529" y="154"/>
                </a:cxn>
                <a:cxn ang="0">
                  <a:pos x="536" y="115"/>
                </a:cxn>
                <a:cxn ang="0">
                  <a:pos x="536" y="62"/>
                </a:cxn>
                <a:cxn ang="0">
                  <a:pos x="539" y="34"/>
                </a:cxn>
                <a:cxn ang="0">
                  <a:pos x="545" y="12"/>
                </a:cxn>
                <a:cxn ang="0">
                  <a:pos x="543" y="4"/>
                </a:cxn>
                <a:cxn ang="0">
                  <a:pos x="538" y="1"/>
                </a:cxn>
                <a:cxn ang="0">
                  <a:pos x="526" y="11"/>
                </a:cxn>
                <a:cxn ang="0">
                  <a:pos x="476" y="69"/>
                </a:cxn>
                <a:cxn ang="0">
                  <a:pos x="416" y="126"/>
                </a:cxn>
                <a:cxn ang="0">
                  <a:pos x="347" y="184"/>
                </a:cxn>
                <a:cxn ang="0">
                  <a:pos x="303" y="226"/>
                </a:cxn>
                <a:cxn ang="0">
                  <a:pos x="261" y="278"/>
                </a:cxn>
                <a:cxn ang="0">
                  <a:pos x="223" y="343"/>
                </a:cxn>
                <a:cxn ang="0">
                  <a:pos x="180" y="436"/>
                </a:cxn>
                <a:cxn ang="0">
                  <a:pos x="151" y="484"/>
                </a:cxn>
                <a:cxn ang="0">
                  <a:pos x="111" y="531"/>
                </a:cxn>
                <a:cxn ang="0">
                  <a:pos x="31" y="594"/>
                </a:cxn>
                <a:cxn ang="0">
                  <a:pos x="5" y="617"/>
                </a:cxn>
                <a:cxn ang="0">
                  <a:pos x="0" y="626"/>
                </a:cxn>
                <a:cxn ang="0">
                  <a:pos x="9" y="629"/>
                </a:cxn>
                <a:cxn ang="0">
                  <a:pos x="70" y="630"/>
                </a:cxn>
              </a:cxnLst>
              <a:rect l="0" t="0" r="r" b="b"/>
              <a:pathLst>
                <a:path w="1088" h="687">
                  <a:moveTo>
                    <a:pt x="70" y="630"/>
                  </a:moveTo>
                  <a:lnTo>
                    <a:pt x="103" y="632"/>
                  </a:lnTo>
                  <a:lnTo>
                    <a:pt x="149" y="641"/>
                  </a:lnTo>
                  <a:lnTo>
                    <a:pt x="205" y="653"/>
                  </a:lnTo>
                  <a:lnTo>
                    <a:pt x="263" y="669"/>
                  </a:lnTo>
                  <a:lnTo>
                    <a:pt x="292" y="677"/>
                  </a:lnTo>
                  <a:lnTo>
                    <a:pt x="321" y="682"/>
                  </a:lnTo>
                  <a:lnTo>
                    <a:pt x="350" y="685"/>
                  </a:lnTo>
                  <a:lnTo>
                    <a:pt x="379" y="687"/>
                  </a:lnTo>
                  <a:lnTo>
                    <a:pt x="411" y="687"/>
                  </a:lnTo>
                  <a:lnTo>
                    <a:pt x="442" y="685"/>
                  </a:lnTo>
                  <a:lnTo>
                    <a:pt x="514" y="679"/>
                  </a:lnTo>
                  <a:lnTo>
                    <a:pt x="593" y="668"/>
                  </a:lnTo>
                  <a:lnTo>
                    <a:pt x="636" y="660"/>
                  </a:lnTo>
                  <a:lnTo>
                    <a:pt x="679" y="649"/>
                  </a:lnTo>
                  <a:lnTo>
                    <a:pt x="701" y="642"/>
                  </a:lnTo>
                  <a:lnTo>
                    <a:pt x="722" y="633"/>
                  </a:lnTo>
                  <a:lnTo>
                    <a:pt x="744" y="625"/>
                  </a:lnTo>
                  <a:lnTo>
                    <a:pt x="765" y="613"/>
                  </a:lnTo>
                  <a:lnTo>
                    <a:pt x="785" y="600"/>
                  </a:lnTo>
                  <a:lnTo>
                    <a:pt x="806" y="585"/>
                  </a:lnTo>
                  <a:lnTo>
                    <a:pt x="826" y="567"/>
                  </a:lnTo>
                  <a:lnTo>
                    <a:pt x="846" y="550"/>
                  </a:lnTo>
                  <a:lnTo>
                    <a:pt x="885" y="507"/>
                  </a:lnTo>
                  <a:lnTo>
                    <a:pt x="924" y="463"/>
                  </a:lnTo>
                  <a:lnTo>
                    <a:pt x="962" y="420"/>
                  </a:lnTo>
                  <a:lnTo>
                    <a:pt x="997" y="378"/>
                  </a:lnTo>
                  <a:lnTo>
                    <a:pt x="1052" y="309"/>
                  </a:lnTo>
                  <a:lnTo>
                    <a:pt x="1080" y="271"/>
                  </a:lnTo>
                  <a:lnTo>
                    <a:pt x="1085" y="263"/>
                  </a:lnTo>
                  <a:lnTo>
                    <a:pt x="1088" y="257"/>
                  </a:lnTo>
                  <a:lnTo>
                    <a:pt x="1088" y="252"/>
                  </a:lnTo>
                  <a:lnTo>
                    <a:pt x="1086" y="249"/>
                  </a:lnTo>
                  <a:lnTo>
                    <a:pt x="1084" y="249"/>
                  </a:lnTo>
                  <a:lnTo>
                    <a:pt x="1078" y="251"/>
                  </a:lnTo>
                  <a:lnTo>
                    <a:pt x="1072" y="255"/>
                  </a:lnTo>
                  <a:lnTo>
                    <a:pt x="1063" y="262"/>
                  </a:lnTo>
                  <a:lnTo>
                    <a:pt x="1051" y="273"/>
                  </a:lnTo>
                  <a:lnTo>
                    <a:pt x="1034" y="288"/>
                  </a:lnTo>
                  <a:lnTo>
                    <a:pt x="1010" y="305"/>
                  </a:lnTo>
                  <a:lnTo>
                    <a:pt x="981" y="324"/>
                  </a:lnTo>
                  <a:lnTo>
                    <a:pt x="944" y="342"/>
                  </a:lnTo>
                  <a:lnTo>
                    <a:pt x="922" y="352"/>
                  </a:lnTo>
                  <a:lnTo>
                    <a:pt x="898" y="362"/>
                  </a:lnTo>
                  <a:lnTo>
                    <a:pt x="873" y="371"/>
                  </a:lnTo>
                  <a:lnTo>
                    <a:pt x="845" y="378"/>
                  </a:lnTo>
                  <a:lnTo>
                    <a:pt x="816" y="386"/>
                  </a:lnTo>
                  <a:lnTo>
                    <a:pt x="783" y="392"/>
                  </a:lnTo>
                  <a:lnTo>
                    <a:pt x="722" y="405"/>
                  </a:lnTo>
                  <a:lnTo>
                    <a:pt x="665" y="417"/>
                  </a:lnTo>
                  <a:lnTo>
                    <a:pt x="615" y="431"/>
                  </a:lnTo>
                  <a:lnTo>
                    <a:pt x="566" y="447"/>
                  </a:lnTo>
                  <a:lnTo>
                    <a:pt x="518" y="463"/>
                  </a:lnTo>
                  <a:lnTo>
                    <a:pt x="472" y="484"/>
                  </a:lnTo>
                  <a:lnTo>
                    <a:pt x="422" y="507"/>
                  </a:lnTo>
                  <a:lnTo>
                    <a:pt x="367" y="536"/>
                  </a:lnTo>
                  <a:lnTo>
                    <a:pt x="340" y="550"/>
                  </a:lnTo>
                  <a:lnTo>
                    <a:pt x="311" y="563"/>
                  </a:lnTo>
                  <a:lnTo>
                    <a:pt x="280" y="575"/>
                  </a:lnTo>
                  <a:lnTo>
                    <a:pt x="249" y="583"/>
                  </a:lnTo>
                  <a:lnTo>
                    <a:pt x="216" y="591"/>
                  </a:lnTo>
                  <a:lnTo>
                    <a:pt x="182" y="595"/>
                  </a:lnTo>
                  <a:lnTo>
                    <a:pt x="148" y="596"/>
                  </a:lnTo>
                  <a:lnTo>
                    <a:pt x="113" y="593"/>
                  </a:lnTo>
                  <a:lnTo>
                    <a:pt x="145" y="576"/>
                  </a:lnTo>
                  <a:lnTo>
                    <a:pt x="170" y="564"/>
                  </a:lnTo>
                  <a:lnTo>
                    <a:pt x="211" y="545"/>
                  </a:lnTo>
                  <a:lnTo>
                    <a:pt x="247" y="529"/>
                  </a:lnTo>
                  <a:lnTo>
                    <a:pt x="266" y="518"/>
                  </a:lnTo>
                  <a:lnTo>
                    <a:pt x="288" y="505"/>
                  </a:lnTo>
                  <a:lnTo>
                    <a:pt x="311" y="490"/>
                  </a:lnTo>
                  <a:lnTo>
                    <a:pt x="335" y="473"/>
                  </a:lnTo>
                  <a:lnTo>
                    <a:pt x="356" y="454"/>
                  </a:lnTo>
                  <a:lnTo>
                    <a:pt x="378" y="435"/>
                  </a:lnTo>
                  <a:lnTo>
                    <a:pt x="400" y="413"/>
                  </a:lnTo>
                  <a:lnTo>
                    <a:pt x="420" y="388"/>
                  </a:lnTo>
                  <a:lnTo>
                    <a:pt x="439" y="363"/>
                  </a:lnTo>
                  <a:lnTo>
                    <a:pt x="458" y="334"/>
                  </a:lnTo>
                  <a:lnTo>
                    <a:pt x="475" y="302"/>
                  </a:lnTo>
                  <a:lnTo>
                    <a:pt x="490" y="271"/>
                  </a:lnTo>
                  <a:lnTo>
                    <a:pt x="503" y="240"/>
                  </a:lnTo>
                  <a:lnTo>
                    <a:pt x="514" y="209"/>
                  </a:lnTo>
                  <a:lnTo>
                    <a:pt x="521" y="181"/>
                  </a:lnTo>
                  <a:lnTo>
                    <a:pt x="529" y="154"/>
                  </a:lnTo>
                  <a:lnTo>
                    <a:pt x="532" y="133"/>
                  </a:lnTo>
                  <a:lnTo>
                    <a:pt x="536" y="115"/>
                  </a:lnTo>
                  <a:lnTo>
                    <a:pt x="537" y="86"/>
                  </a:lnTo>
                  <a:lnTo>
                    <a:pt x="536" y="62"/>
                  </a:lnTo>
                  <a:lnTo>
                    <a:pt x="537" y="44"/>
                  </a:lnTo>
                  <a:lnTo>
                    <a:pt x="539" y="34"/>
                  </a:lnTo>
                  <a:lnTo>
                    <a:pt x="541" y="26"/>
                  </a:lnTo>
                  <a:lnTo>
                    <a:pt x="545" y="12"/>
                  </a:lnTo>
                  <a:lnTo>
                    <a:pt x="545" y="7"/>
                  </a:lnTo>
                  <a:lnTo>
                    <a:pt x="543" y="4"/>
                  </a:lnTo>
                  <a:lnTo>
                    <a:pt x="542" y="0"/>
                  </a:lnTo>
                  <a:lnTo>
                    <a:pt x="538" y="1"/>
                  </a:lnTo>
                  <a:lnTo>
                    <a:pt x="532" y="5"/>
                  </a:lnTo>
                  <a:lnTo>
                    <a:pt x="526" y="11"/>
                  </a:lnTo>
                  <a:lnTo>
                    <a:pt x="506" y="36"/>
                  </a:lnTo>
                  <a:lnTo>
                    <a:pt x="476" y="69"/>
                  </a:lnTo>
                  <a:lnTo>
                    <a:pt x="438" y="107"/>
                  </a:lnTo>
                  <a:lnTo>
                    <a:pt x="416" y="126"/>
                  </a:lnTo>
                  <a:lnTo>
                    <a:pt x="393" y="145"/>
                  </a:lnTo>
                  <a:lnTo>
                    <a:pt x="347" y="184"/>
                  </a:lnTo>
                  <a:lnTo>
                    <a:pt x="325" y="204"/>
                  </a:lnTo>
                  <a:lnTo>
                    <a:pt x="303" y="226"/>
                  </a:lnTo>
                  <a:lnTo>
                    <a:pt x="282" y="251"/>
                  </a:lnTo>
                  <a:lnTo>
                    <a:pt x="261" y="278"/>
                  </a:lnTo>
                  <a:lnTo>
                    <a:pt x="241" y="309"/>
                  </a:lnTo>
                  <a:lnTo>
                    <a:pt x="223" y="343"/>
                  </a:lnTo>
                  <a:lnTo>
                    <a:pt x="192" y="409"/>
                  </a:lnTo>
                  <a:lnTo>
                    <a:pt x="180" y="436"/>
                  </a:lnTo>
                  <a:lnTo>
                    <a:pt x="167" y="461"/>
                  </a:lnTo>
                  <a:lnTo>
                    <a:pt x="151" y="484"/>
                  </a:lnTo>
                  <a:lnTo>
                    <a:pt x="134" y="507"/>
                  </a:lnTo>
                  <a:lnTo>
                    <a:pt x="111" y="531"/>
                  </a:lnTo>
                  <a:lnTo>
                    <a:pt x="82" y="555"/>
                  </a:lnTo>
                  <a:lnTo>
                    <a:pt x="31" y="594"/>
                  </a:lnTo>
                  <a:lnTo>
                    <a:pt x="15" y="607"/>
                  </a:lnTo>
                  <a:lnTo>
                    <a:pt x="5" y="617"/>
                  </a:lnTo>
                  <a:lnTo>
                    <a:pt x="0" y="623"/>
                  </a:lnTo>
                  <a:lnTo>
                    <a:pt x="0" y="626"/>
                  </a:lnTo>
                  <a:lnTo>
                    <a:pt x="2" y="628"/>
                  </a:lnTo>
                  <a:lnTo>
                    <a:pt x="9" y="629"/>
                  </a:lnTo>
                  <a:lnTo>
                    <a:pt x="23" y="630"/>
                  </a:lnTo>
                  <a:lnTo>
                    <a:pt x="70" y="6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40" name="Freeform 62">
              <a:extLst>
                <a:ext uri="{FF2B5EF4-FFF2-40B4-BE49-F238E27FC236}">
                  <a16:creationId xmlns:a16="http://schemas.microsoft.com/office/drawing/2014/main" id="{72EA9AB0-2482-42D1-9C14-963A3EAA2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" y="2388"/>
              <a:ext cx="414" cy="392"/>
            </a:xfrm>
            <a:custGeom>
              <a:avLst/>
              <a:gdLst/>
              <a:ahLst/>
              <a:cxnLst>
                <a:cxn ang="0">
                  <a:pos x="174" y="728"/>
                </a:cxn>
                <a:cxn ang="0">
                  <a:pos x="365" y="662"/>
                </a:cxn>
                <a:cxn ang="0">
                  <a:pos x="444" y="628"/>
                </a:cxn>
                <a:cxn ang="0">
                  <a:pos x="511" y="590"/>
                </a:cxn>
                <a:cxn ang="0">
                  <a:pos x="556" y="557"/>
                </a:cxn>
                <a:cxn ang="0">
                  <a:pos x="598" y="518"/>
                </a:cxn>
                <a:cxn ang="0">
                  <a:pos x="637" y="471"/>
                </a:cxn>
                <a:cxn ang="0">
                  <a:pos x="672" y="417"/>
                </a:cxn>
                <a:cxn ang="0">
                  <a:pos x="737" y="270"/>
                </a:cxn>
                <a:cxn ang="0">
                  <a:pos x="796" y="138"/>
                </a:cxn>
                <a:cxn ang="0">
                  <a:pos x="818" y="79"/>
                </a:cxn>
                <a:cxn ang="0">
                  <a:pos x="827" y="33"/>
                </a:cxn>
                <a:cxn ang="0">
                  <a:pos x="825" y="11"/>
                </a:cxn>
                <a:cxn ang="0">
                  <a:pos x="820" y="2"/>
                </a:cxn>
                <a:cxn ang="0">
                  <a:pos x="814" y="1"/>
                </a:cxn>
                <a:cxn ang="0">
                  <a:pos x="788" y="38"/>
                </a:cxn>
                <a:cxn ang="0">
                  <a:pos x="707" y="151"/>
                </a:cxn>
                <a:cxn ang="0">
                  <a:pos x="639" y="229"/>
                </a:cxn>
                <a:cxn ang="0">
                  <a:pos x="607" y="260"/>
                </a:cxn>
                <a:cxn ang="0">
                  <a:pos x="540" y="312"/>
                </a:cxn>
                <a:cxn ang="0">
                  <a:pos x="407" y="405"/>
                </a:cxn>
                <a:cxn ang="0">
                  <a:pos x="355" y="446"/>
                </a:cxn>
                <a:cxn ang="0">
                  <a:pos x="267" y="532"/>
                </a:cxn>
                <a:cxn ang="0">
                  <a:pos x="167" y="634"/>
                </a:cxn>
                <a:cxn ang="0">
                  <a:pos x="135" y="662"/>
                </a:cxn>
                <a:cxn ang="0">
                  <a:pos x="102" y="683"/>
                </a:cxn>
                <a:cxn ang="0">
                  <a:pos x="141" y="618"/>
                </a:cxn>
                <a:cxn ang="0">
                  <a:pos x="246" y="459"/>
                </a:cxn>
                <a:cxn ang="0">
                  <a:pos x="271" y="414"/>
                </a:cxn>
                <a:cxn ang="0">
                  <a:pos x="290" y="362"/>
                </a:cxn>
                <a:cxn ang="0">
                  <a:pos x="296" y="318"/>
                </a:cxn>
                <a:cxn ang="0">
                  <a:pos x="295" y="152"/>
                </a:cxn>
                <a:cxn ang="0">
                  <a:pos x="290" y="41"/>
                </a:cxn>
                <a:cxn ang="0">
                  <a:pos x="287" y="36"/>
                </a:cxn>
                <a:cxn ang="0">
                  <a:pos x="282" y="37"/>
                </a:cxn>
                <a:cxn ang="0">
                  <a:pos x="253" y="73"/>
                </a:cxn>
                <a:cxn ang="0">
                  <a:pos x="201" y="142"/>
                </a:cxn>
                <a:cxn ang="0">
                  <a:pos x="163" y="202"/>
                </a:cxn>
                <a:cxn ang="0">
                  <a:pos x="130" y="264"/>
                </a:cxn>
                <a:cxn ang="0">
                  <a:pos x="105" y="328"/>
                </a:cxn>
                <a:cxn ang="0">
                  <a:pos x="88" y="384"/>
                </a:cxn>
                <a:cxn ang="0">
                  <a:pos x="78" y="430"/>
                </a:cxn>
                <a:cxn ang="0">
                  <a:pos x="76" y="510"/>
                </a:cxn>
                <a:cxn ang="0">
                  <a:pos x="68" y="579"/>
                </a:cxn>
                <a:cxn ang="0">
                  <a:pos x="40" y="673"/>
                </a:cxn>
                <a:cxn ang="0">
                  <a:pos x="8" y="762"/>
                </a:cxn>
                <a:cxn ang="0">
                  <a:pos x="0" y="783"/>
                </a:cxn>
                <a:cxn ang="0">
                  <a:pos x="6" y="785"/>
                </a:cxn>
                <a:cxn ang="0">
                  <a:pos x="32" y="775"/>
                </a:cxn>
              </a:cxnLst>
              <a:rect l="0" t="0" r="r" b="b"/>
              <a:pathLst>
                <a:path w="827" h="785">
                  <a:moveTo>
                    <a:pt x="32" y="775"/>
                  </a:moveTo>
                  <a:lnTo>
                    <a:pt x="174" y="728"/>
                  </a:lnTo>
                  <a:lnTo>
                    <a:pt x="278" y="694"/>
                  </a:lnTo>
                  <a:lnTo>
                    <a:pt x="365" y="662"/>
                  </a:lnTo>
                  <a:lnTo>
                    <a:pt x="403" y="647"/>
                  </a:lnTo>
                  <a:lnTo>
                    <a:pt x="444" y="628"/>
                  </a:lnTo>
                  <a:lnTo>
                    <a:pt x="489" y="604"/>
                  </a:lnTo>
                  <a:lnTo>
                    <a:pt x="511" y="590"/>
                  </a:lnTo>
                  <a:lnTo>
                    <a:pt x="533" y="573"/>
                  </a:lnTo>
                  <a:lnTo>
                    <a:pt x="556" y="557"/>
                  </a:lnTo>
                  <a:lnTo>
                    <a:pt x="577" y="537"/>
                  </a:lnTo>
                  <a:lnTo>
                    <a:pt x="598" y="518"/>
                  </a:lnTo>
                  <a:lnTo>
                    <a:pt x="619" y="495"/>
                  </a:lnTo>
                  <a:lnTo>
                    <a:pt x="637" y="471"/>
                  </a:lnTo>
                  <a:lnTo>
                    <a:pt x="656" y="445"/>
                  </a:lnTo>
                  <a:lnTo>
                    <a:pt x="672" y="417"/>
                  </a:lnTo>
                  <a:lnTo>
                    <a:pt x="687" y="387"/>
                  </a:lnTo>
                  <a:lnTo>
                    <a:pt x="737" y="270"/>
                  </a:lnTo>
                  <a:lnTo>
                    <a:pt x="780" y="177"/>
                  </a:lnTo>
                  <a:lnTo>
                    <a:pt x="796" y="138"/>
                  </a:lnTo>
                  <a:lnTo>
                    <a:pt x="809" y="105"/>
                  </a:lnTo>
                  <a:lnTo>
                    <a:pt x="818" y="79"/>
                  </a:lnTo>
                  <a:lnTo>
                    <a:pt x="823" y="59"/>
                  </a:lnTo>
                  <a:lnTo>
                    <a:pt x="827" y="33"/>
                  </a:lnTo>
                  <a:lnTo>
                    <a:pt x="827" y="19"/>
                  </a:lnTo>
                  <a:lnTo>
                    <a:pt x="825" y="11"/>
                  </a:lnTo>
                  <a:lnTo>
                    <a:pt x="823" y="6"/>
                  </a:lnTo>
                  <a:lnTo>
                    <a:pt x="820" y="2"/>
                  </a:lnTo>
                  <a:lnTo>
                    <a:pt x="817" y="0"/>
                  </a:lnTo>
                  <a:lnTo>
                    <a:pt x="814" y="1"/>
                  </a:lnTo>
                  <a:lnTo>
                    <a:pt x="811" y="4"/>
                  </a:lnTo>
                  <a:lnTo>
                    <a:pt x="788" y="38"/>
                  </a:lnTo>
                  <a:lnTo>
                    <a:pt x="738" y="109"/>
                  </a:lnTo>
                  <a:lnTo>
                    <a:pt x="707" y="151"/>
                  </a:lnTo>
                  <a:lnTo>
                    <a:pt x="673" y="191"/>
                  </a:lnTo>
                  <a:lnTo>
                    <a:pt x="639" y="229"/>
                  </a:lnTo>
                  <a:lnTo>
                    <a:pt x="622" y="245"/>
                  </a:lnTo>
                  <a:lnTo>
                    <a:pt x="607" y="260"/>
                  </a:lnTo>
                  <a:lnTo>
                    <a:pt x="574" y="287"/>
                  </a:lnTo>
                  <a:lnTo>
                    <a:pt x="540" y="312"/>
                  </a:lnTo>
                  <a:lnTo>
                    <a:pt x="472" y="359"/>
                  </a:lnTo>
                  <a:lnTo>
                    <a:pt x="407" y="405"/>
                  </a:lnTo>
                  <a:lnTo>
                    <a:pt x="379" y="427"/>
                  </a:lnTo>
                  <a:lnTo>
                    <a:pt x="355" y="446"/>
                  </a:lnTo>
                  <a:lnTo>
                    <a:pt x="311" y="489"/>
                  </a:lnTo>
                  <a:lnTo>
                    <a:pt x="267" y="532"/>
                  </a:lnTo>
                  <a:lnTo>
                    <a:pt x="186" y="616"/>
                  </a:lnTo>
                  <a:lnTo>
                    <a:pt x="167" y="634"/>
                  </a:lnTo>
                  <a:lnTo>
                    <a:pt x="150" y="650"/>
                  </a:lnTo>
                  <a:lnTo>
                    <a:pt x="135" y="662"/>
                  </a:lnTo>
                  <a:lnTo>
                    <a:pt x="122" y="672"/>
                  </a:lnTo>
                  <a:lnTo>
                    <a:pt x="102" y="683"/>
                  </a:lnTo>
                  <a:lnTo>
                    <a:pt x="96" y="686"/>
                  </a:lnTo>
                  <a:lnTo>
                    <a:pt x="141" y="618"/>
                  </a:lnTo>
                  <a:lnTo>
                    <a:pt x="216" y="503"/>
                  </a:lnTo>
                  <a:lnTo>
                    <a:pt x="246" y="459"/>
                  </a:lnTo>
                  <a:lnTo>
                    <a:pt x="260" y="436"/>
                  </a:lnTo>
                  <a:lnTo>
                    <a:pt x="271" y="414"/>
                  </a:lnTo>
                  <a:lnTo>
                    <a:pt x="282" y="389"/>
                  </a:lnTo>
                  <a:lnTo>
                    <a:pt x="290" y="362"/>
                  </a:lnTo>
                  <a:lnTo>
                    <a:pt x="295" y="333"/>
                  </a:lnTo>
                  <a:lnTo>
                    <a:pt x="296" y="318"/>
                  </a:lnTo>
                  <a:lnTo>
                    <a:pt x="297" y="302"/>
                  </a:lnTo>
                  <a:lnTo>
                    <a:pt x="295" y="152"/>
                  </a:lnTo>
                  <a:lnTo>
                    <a:pt x="292" y="53"/>
                  </a:lnTo>
                  <a:lnTo>
                    <a:pt x="290" y="41"/>
                  </a:lnTo>
                  <a:lnTo>
                    <a:pt x="289" y="37"/>
                  </a:lnTo>
                  <a:lnTo>
                    <a:pt x="287" y="36"/>
                  </a:lnTo>
                  <a:lnTo>
                    <a:pt x="284" y="36"/>
                  </a:lnTo>
                  <a:lnTo>
                    <a:pt x="282" y="37"/>
                  </a:lnTo>
                  <a:lnTo>
                    <a:pt x="273" y="48"/>
                  </a:lnTo>
                  <a:lnTo>
                    <a:pt x="253" y="73"/>
                  </a:lnTo>
                  <a:lnTo>
                    <a:pt x="220" y="116"/>
                  </a:lnTo>
                  <a:lnTo>
                    <a:pt x="201" y="142"/>
                  </a:lnTo>
                  <a:lnTo>
                    <a:pt x="181" y="171"/>
                  </a:lnTo>
                  <a:lnTo>
                    <a:pt x="163" y="202"/>
                  </a:lnTo>
                  <a:lnTo>
                    <a:pt x="146" y="232"/>
                  </a:lnTo>
                  <a:lnTo>
                    <a:pt x="130" y="264"/>
                  </a:lnTo>
                  <a:lnTo>
                    <a:pt x="116" y="296"/>
                  </a:lnTo>
                  <a:lnTo>
                    <a:pt x="105" y="328"/>
                  </a:lnTo>
                  <a:lnTo>
                    <a:pt x="96" y="357"/>
                  </a:lnTo>
                  <a:lnTo>
                    <a:pt x="88" y="384"/>
                  </a:lnTo>
                  <a:lnTo>
                    <a:pt x="82" y="409"/>
                  </a:lnTo>
                  <a:lnTo>
                    <a:pt x="78" y="430"/>
                  </a:lnTo>
                  <a:lnTo>
                    <a:pt x="77" y="446"/>
                  </a:lnTo>
                  <a:lnTo>
                    <a:pt x="76" y="510"/>
                  </a:lnTo>
                  <a:lnTo>
                    <a:pt x="74" y="546"/>
                  </a:lnTo>
                  <a:lnTo>
                    <a:pt x="68" y="579"/>
                  </a:lnTo>
                  <a:lnTo>
                    <a:pt x="58" y="619"/>
                  </a:lnTo>
                  <a:lnTo>
                    <a:pt x="40" y="673"/>
                  </a:lnTo>
                  <a:lnTo>
                    <a:pt x="23" y="725"/>
                  </a:lnTo>
                  <a:lnTo>
                    <a:pt x="8" y="762"/>
                  </a:lnTo>
                  <a:lnTo>
                    <a:pt x="1" y="779"/>
                  </a:lnTo>
                  <a:lnTo>
                    <a:pt x="0" y="783"/>
                  </a:lnTo>
                  <a:lnTo>
                    <a:pt x="2" y="785"/>
                  </a:lnTo>
                  <a:lnTo>
                    <a:pt x="6" y="785"/>
                  </a:lnTo>
                  <a:lnTo>
                    <a:pt x="12" y="783"/>
                  </a:lnTo>
                  <a:lnTo>
                    <a:pt x="32" y="7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86C8D15B-A6A6-4601-A3FB-250910FF6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2371"/>
              <a:ext cx="190" cy="169"/>
            </a:xfrm>
            <a:custGeom>
              <a:avLst/>
              <a:gdLst/>
              <a:ahLst/>
              <a:cxnLst>
                <a:cxn ang="0">
                  <a:pos x="379" y="0"/>
                </a:cxn>
                <a:cxn ang="0">
                  <a:pos x="328" y="57"/>
                </a:cxn>
                <a:cxn ang="0">
                  <a:pos x="280" y="108"/>
                </a:cxn>
                <a:cxn ang="0">
                  <a:pos x="254" y="134"/>
                </a:cxn>
                <a:cxn ang="0">
                  <a:pos x="230" y="158"/>
                </a:cxn>
                <a:cxn ang="0">
                  <a:pos x="175" y="209"/>
                </a:cxn>
                <a:cxn ang="0">
                  <a:pos x="115" y="262"/>
                </a:cxn>
                <a:cxn ang="0">
                  <a:pos x="64" y="306"/>
                </a:cxn>
                <a:cxn ang="0">
                  <a:pos x="39" y="331"/>
                </a:cxn>
                <a:cxn ang="0">
                  <a:pos x="32" y="338"/>
                </a:cxn>
                <a:cxn ang="0">
                  <a:pos x="29" y="339"/>
                </a:cxn>
                <a:cxn ang="0">
                  <a:pos x="26" y="339"/>
                </a:cxn>
                <a:cxn ang="0">
                  <a:pos x="24" y="337"/>
                </a:cxn>
                <a:cxn ang="0">
                  <a:pos x="23" y="333"/>
                </a:cxn>
                <a:cxn ang="0">
                  <a:pos x="22" y="322"/>
                </a:cxn>
                <a:cxn ang="0">
                  <a:pos x="18" y="238"/>
                </a:cxn>
                <a:cxn ang="0">
                  <a:pos x="14" y="178"/>
                </a:cxn>
                <a:cxn ang="0">
                  <a:pos x="9" y="126"/>
                </a:cxn>
                <a:cxn ang="0">
                  <a:pos x="4" y="82"/>
                </a:cxn>
                <a:cxn ang="0">
                  <a:pos x="1" y="42"/>
                </a:cxn>
                <a:cxn ang="0">
                  <a:pos x="0" y="0"/>
                </a:cxn>
                <a:cxn ang="0">
                  <a:pos x="138" y="0"/>
                </a:cxn>
                <a:cxn ang="0">
                  <a:pos x="120" y="48"/>
                </a:cxn>
                <a:cxn ang="0">
                  <a:pos x="106" y="90"/>
                </a:cxn>
                <a:cxn ang="0">
                  <a:pos x="95" y="126"/>
                </a:cxn>
                <a:cxn ang="0">
                  <a:pos x="88" y="151"/>
                </a:cxn>
                <a:cxn ang="0">
                  <a:pos x="86" y="169"/>
                </a:cxn>
                <a:cxn ang="0">
                  <a:pos x="85" y="183"/>
                </a:cxn>
                <a:cxn ang="0">
                  <a:pos x="89" y="177"/>
                </a:cxn>
                <a:cxn ang="0">
                  <a:pos x="101" y="161"/>
                </a:cxn>
                <a:cxn ang="0">
                  <a:pos x="119" y="131"/>
                </a:cxn>
                <a:cxn ang="0">
                  <a:pos x="129" y="109"/>
                </a:cxn>
                <a:cxn ang="0">
                  <a:pos x="140" y="84"/>
                </a:cxn>
                <a:cxn ang="0">
                  <a:pos x="169" y="14"/>
                </a:cxn>
                <a:cxn ang="0">
                  <a:pos x="174" y="0"/>
                </a:cxn>
                <a:cxn ang="0">
                  <a:pos x="379" y="0"/>
                </a:cxn>
              </a:cxnLst>
              <a:rect l="0" t="0" r="r" b="b"/>
              <a:pathLst>
                <a:path w="379" h="339">
                  <a:moveTo>
                    <a:pt x="379" y="0"/>
                  </a:moveTo>
                  <a:lnTo>
                    <a:pt x="328" y="57"/>
                  </a:lnTo>
                  <a:lnTo>
                    <a:pt x="280" y="108"/>
                  </a:lnTo>
                  <a:lnTo>
                    <a:pt x="254" y="134"/>
                  </a:lnTo>
                  <a:lnTo>
                    <a:pt x="230" y="158"/>
                  </a:lnTo>
                  <a:lnTo>
                    <a:pt x="175" y="209"/>
                  </a:lnTo>
                  <a:lnTo>
                    <a:pt x="115" y="262"/>
                  </a:lnTo>
                  <a:lnTo>
                    <a:pt x="64" y="306"/>
                  </a:lnTo>
                  <a:lnTo>
                    <a:pt x="39" y="331"/>
                  </a:lnTo>
                  <a:lnTo>
                    <a:pt x="32" y="338"/>
                  </a:lnTo>
                  <a:lnTo>
                    <a:pt x="29" y="339"/>
                  </a:lnTo>
                  <a:lnTo>
                    <a:pt x="26" y="339"/>
                  </a:lnTo>
                  <a:lnTo>
                    <a:pt x="24" y="337"/>
                  </a:lnTo>
                  <a:lnTo>
                    <a:pt x="23" y="333"/>
                  </a:lnTo>
                  <a:lnTo>
                    <a:pt x="22" y="322"/>
                  </a:lnTo>
                  <a:lnTo>
                    <a:pt x="18" y="238"/>
                  </a:lnTo>
                  <a:lnTo>
                    <a:pt x="14" y="178"/>
                  </a:lnTo>
                  <a:lnTo>
                    <a:pt x="9" y="126"/>
                  </a:lnTo>
                  <a:lnTo>
                    <a:pt x="4" y="82"/>
                  </a:lnTo>
                  <a:lnTo>
                    <a:pt x="1" y="42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20" y="48"/>
                  </a:lnTo>
                  <a:lnTo>
                    <a:pt x="106" y="90"/>
                  </a:lnTo>
                  <a:lnTo>
                    <a:pt x="95" y="126"/>
                  </a:lnTo>
                  <a:lnTo>
                    <a:pt x="88" y="151"/>
                  </a:lnTo>
                  <a:lnTo>
                    <a:pt x="86" y="169"/>
                  </a:lnTo>
                  <a:lnTo>
                    <a:pt x="85" y="183"/>
                  </a:lnTo>
                  <a:lnTo>
                    <a:pt x="89" y="177"/>
                  </a:lnTo>
                  <a:lnTo>
                    <a:pt x="101" y="161"/>
                  </a:lnTo>
                  <a:lnTo>
                    <a:pt x="119" y="131"/>
                  </a:lnTo>
                  <a:lnTo>
                    <a:pt x="129" y="109"/>
                  </a:lnTo>
                  <a:lnTo>
                    <a:pt x="140" y="84"/>
                  </a:lnTo>
                  <a:lnTo>
                    <a:pt x="169" y="14"/>
                  </a:lnTo>
                  <a:lnTo>
                    <a:pt x="174" y="0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42" name="Freeform 64">
              <a:extLst>
                <a:ext uri="{FF2B5EF4-FFF2-40B4-BE49-F238E27FC236}">
                  <a16:creationId xmlns:a16="http://schemas.microsoft.com/office/drawing/2014/main" id="{3C5C5D35-94F7-414E-B717-8122E8518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" y="1445"/>
              <a:ext cx="122" cy="316"/>
            </a:xfrm>
            <a:custGeom>
              <a:avLst/>
              <a:gdLst/>
              <a:ahLst/>
              <a:cxnLst>
                <a:cxn ang="0">
                  <a:pos x="245" y="631"/>
                </a:cxn>
                <a:cxn ang="0">
                  <a:pos x="245" y="610"/>
                </a:cxn>
                <a:cxn ang="0">
                  <a:pos x="244" y="585"/>
                </a:cxn>
                <a:cxn ang="0">
                  <a:pos x="241" y="550"/>
                </a:cxn>
                <a:cxn ang="0">
                  <a:pos x="236" y="509"/>
                </a:cxn>
                <a:cxn ang="0">
                  <a:pos x="228" y="461"/>
                </a:cxn>
                <a:cxn ang="0">
                  <a:pos x="218" y="409"/>
                </a:cxn>
                <a:cxn ang="0">
                  <a:pos x="201" y="352"/>
                </a:cxn>
                <a:cxn ang="0">
                  <a:pos x="183" y="298"/>
                </a:cxn>
                <a:cxn ang="0">
                  <a:pos x="163" y="248"/>
                </a:cxn>
                <a:cxn ang="0">
                  <a:pos x="144" y="201"/>
                </a:cxn>
                <a:cxn ang="0">
                  <a:pos x="123" y="158"/>
                </a:cxn>
                <a:cxn ang="0">
                  <a:pos x="99" y="118"/>
                </a:cxn>
                <a:cxn ang="0">
                  <a:pos x="75" y="80"/>
                </a:cxn>
                <a:cxn ang="0">
                  <a:pos x="48" y="44"/>
                </a:cxn>
                <a:cxn ang="0">
                  <a:pos x="19" y="8"/>
                </a:cxn>
                <a:cxn ang="0">
                  <a:pos x="11" y="2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3" y="15"/>
                </a:cxn>
                <a:cxn ang="0">
                  <a:pos x="13" y="45"/>
                </a:cxn>
                <a:cxn ang="0">
                  <a:pos x="23" y="71"/>
                </a:cxn>
                <a:cxn ang="0">
                  <a:pos x="32" y="106"/>
                </a:cxn>
                <a:cxn ang="0">
                  <a:pos x="41" y="148"/>
                </a:cxn>
                <a:cxn ang="0">
                  <a:pos x="48" y="201"/>
                </a:cxn>
                <a:cxn ang="0">
                  <a:pos x="51" y="230"/>
                </a:cxn>
                <a:cxn ang="0">
                  <a:pos x="53" y="262"/>
                </a:cxn>
                <a:cxn ang="0">
                  <a:pos x="55" y="297"/>
                </a:cxn>
                <a:cxn ang="0">
                  <a:pos x="56" y="334"/>
                </a:cxn>
                <a:cxn ang="0">
                  <a:pos x="54" y="438"/>
                </a:cxn>
                <a:cxn ang="0">
                  <a:pos x="51" y="482"/>
                </a:cxn>
                <a:cxn ang="0">
                  <a:pos x="49" y="525"/>
                </a:cxn>
                <a:cxn ang="0">
                  <a:pos x="48" y="567"/>
                </a:cxn>
                <a:cxn ang="0">
                  <a:pos x="48" y="631"/>
                </a:cxn>
                <a:cxn ang="0">
                  <a:pos x="245" y="631"/>
                </a:cxn>
              </a:cxnLst>
              <a:rect l="0" t="0" r="r" b="b"/>
              <a:pathLst>
                <a:path w="245" h="631">
                  <a:moveTo>
                    <a:pt x="245" y="631"/>
                  </a:moveTo>
                  <a:lnTo>
                    <a:pt x="245" y="610"/>
                  </a:lnTo>
                  <a:lnTo>
                    <a:pt x="244" y="585"/>
                  </a:lnTo>
                  <a:lnTo>
                    <a:pt x="241" y="550"/>
                  </a:lnTo>
                  <a:lnTo>
                    <a:pt x="236" y="509"/>
                  </a:lnTo>
                  <a:lnTo>
                    <a:pt x="228" y="461"/>
                  </a:lnTo>
                  <a:lnTo>
                    <a:pt x="218" y="409"/>
                  </a:lnTo>
                  <a:lnTo>
                    <a:pt x="201" y="352"/>
                  </a:lnTo>
                  <a:lnTo>
                    <a:pt x="183" y="298"/>
                  </a:lnTo>
                  <a:lnTo>
                    <a:pt x="163" y="248"/>
                  </a:lnTo>
                  <a:lnTo>
                    <a:pt x="144" y="201"/>
                  </a:lnTo>
                  <a:lnTo>
                    <a:pt x="123" y="158"/>
                  </a:lnTo>
                  <a:lnTo>
                    <a:pt x="99" y="118"/>
                  </a:lnTo>
                  <a:lnTo>
                    <a:pt x="75" y="80"/>
                  </a:lnTo>
                  <a:lnTo>
                    <a:pt x="48" y="44"/>
                  </a:lnTo>
                  <a:lnTo>
                    <a:pt x="19" y="8"/>
                  </a:lnTo>
                  <a:lnTo>
                    <a:pt x="11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15"/>
                  </a:lnTo>
                  <a:lnTo>
                    <a:pt x="13" y="45"/>
                  </a:lnTo>
                  <a:lnTo>
                    <a:pt x="23" y="71"/>
                  </a:lnTo>
                  <a:lnTo>
                    <a:pt x="32" y="106"/>
                  </a:lnTo>
                  <a:lnTo>
                    <a:pt x="41" y="148"/>
                  </a:lnTo>
                  <a:lnTo>
                    <a:pt x="48" y="201"/>
                  </a:lnTo>
                  <a:lnTo>
                    <a:pt x="51" y="230"/>
                  </a:lnTo>
                  <a:lnTo>
                    <a:pt x="53" y="262"/>
                  </a:lnTo>
                  <a:lnTo>
                    <a:pt x="55" y="297"/>
                  </a:lnTo>
                  <a:lnTo>
                    <a:pt x="56" y="334"/>
                  </a:lnTo>
                  <a:lnTo>
                    <a:pt x="54" y="438"/>
                  </a:lnTo>
                  <a:lnTo>
                    <a:pt x="51" y="482"/>
                  </a:lnTo>
                  <a:lnTo>
                    <a:pt x="49" y="525"/>
                  </a:lnTo>
                  <a:lnTo>
                    <a:pt x="48" y="567"/>
                  </a:lnTo>
                  <a:lnTo>
                    <a:pt x="48" y="631"/>
                  </a:lnTo>
                  <a:lnTo>
                    <a:pt x="245" y="6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43" name="Freeform 65">
              <a:extLst>
                <a:ext uri="{FF2B5EF4-FFF2-40B4-BE49-F238E27FC236}">
                  <a16:creationId xmlns:a16="http://schemas.microsoft.com/office/drawing/2014/main" id="{A1B63627-B2D6-4186-ACDD-9769A0F47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1577"/>
              <a:ext cx="183" cy="184"/>
            </a:xfrm>
            <a:custGeom>
              <a:avLst/>
              <a:gdLst/>
              <a:ahLst/>
              <a:cxnLst>
                <a:cxn ang="0">
                  <a:pos x="364" y="369"/>
                </a:cxn>
                <a:cxn ang="0">
                  <a:pos x="297" y="306"/>
                </a:cxn>
                <a:cxn ang="0">
                  <a:pos x="228" y="240"/>
                </a:cxn>
                <a:cxn ang="0">
                  <a:pos x="188" y="201"/>
                </a:cxn>
                <a:cxn ang="0">
                  <a:pos x="149" y="161"/>
                </a:cxn>
                <a:cxn ang="0">
                  <a:pos x="86" y="94"/>
                </a:cxn>
                <a:cxn ang="0">
                  <a:pos x="50" y="52"/>
                </a:cxn>
                <a:cxn ang="0">
                  <a:pos x="30" y="28"/>
                </a:cxn>
                <a:cxn ang="0">
                  <a:pos x="20" y="14"/>
                </a:cxn>
                <a:cxn ang="0">
                  <a:pos x="16" y="8"/>
                </a:cxn>
                <a:cxn ang="0">
                  <a:pos x="13" y="3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10"/>
                </a:cxn>
                <a:cxn ang="0">
                  <a:pos x="2" y="19"/>
                </a:cxn>
                <a:cxn ang="0">
                  <a:pos x="16" y="64"/>
                </a:cxn>
                <a:cxn ang="0">
                  <a:pos x="45" y="151"/>
                </a:cxn>
                <a:cxn ang="0">
                  <a:pos x="66" y="204"/>
                </a:cxn>
                <a:cxn ang="0">
                  <a:pos x="88" y="259"/>
                </a:cxn>
                <a:cxn ang="0">
                  <a:pos x="114" y="316"/>
                </a:cxn>
                <a:cxn ang="0">
                  <a:pos x="142" y="369"/>
                </a:cxn>
                <a:cxn ang="0">
                  <a:pos x="364" y="369"/>
                </a:cxn>
              </a:cxnLst>
              <a:rect l="0" t="0" r="r" b="b"/>
              <a:pathLst>
                <a:path w="364" h="369">
                  <a:moveTo>
                    <a:pt x="364" y="369"/>
                  </a:moveTo>
                  <a:lnTo>
                    <a:pt x="297" y="306"/>
                  </a:lnTo>
                  <a:lnTo>
                    <a:pt x="228" y="240"/>
                  </a:lnTo>
                  <a:lnTo>
                    <a:pt x="188" y="201"/>
                  </a:lnTo>
                  <a:lnTo>
                    <a:pt x="149" y="161"/>
                  </a:lnTo>
                  <a:lnTo>
                    <a:pt x="86" y="94"/>
                  </a:lnTo>
                  <a:lnTo>
                    <a:pt x="50" y="52"/>
                  </a:lnTo>
                  <a:lnTo>
                    <a:pt x="30" y="28"/>
                  </a:lnTo>
                  <a:lnTo>
                    <a:pt x="20" y="14"/>
                  </a:lnTo>
                  <a:lnTo>
                    <a:pt x="16" y="8"/>
                  </a:lnTo>
                  <a:lnTo>
                    <a:pt x="13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16" y="64"/>
                  </a:lnTo>
                  <a:lnTo>
                    <a:pt x="45" y="151"/>
                  </a:lnTo>
                  <a:lnTo>
                    <a:pt x="66" y="204"/>
                  </a:lnTo>
                  <a:lnTo>
                    <a:pt x="88" y="259"/>
                  </a:lnTo>
                  <a:lnTo>
                    <a:pt x="114" y="316"/>
                  </a:lnTo>
                  <a:lnTo>
                    <a:pt x="142" y="369"/>
                  </a:lnTo>
                  <a:lnTo>
                    <a:pt x="364" y="3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44" name="Freeform 66">
              <a:extLst>
                <a:ext uri="{FF2B5EF4-FFF2-40B4-BE49-F238E27FC236}">
                  <a16:creationId xmlns:a16="http://schemas.microsoft.com/office/drawing/2014/main" id="{D8D75F54-1123-48D8-8D82-07FB5AC86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" y="1274"/>
              <a:ext cx="292" cy="435"/>
            </a:xfrm>
            <a:custGeom>
              <a:avLst/>
              <a:gdLst/>
              <a:ahLst/>
              <a:cxnLst>
                <a:cxn ang="0">
                  <a:pos x="583" y="475"/>
                </a:cxn>
                <a:cxn ang="0">
                  <a:pos x="573" y="394"/>
                </a:cxn>
                <a:cxn ang="0">
                  <a:pos x="559" y="338"/>
                </a:cxn>
                <a:cxn ang="0">
                  <a:pos x="542" y="283"/>
                </a:cxn>
                <a:cxn ang="0">
                  <a:pos x="517" y="229"/>
                </a:cxn>
                <a:cxn ang="0">
                  <a:pos x="484" y="179"/>
                </a:cxn>
                <a:cxn ang="0">
                  <a:pos x="444" y="131"/>
                </a:cxn>
                <a:cxn ang="0">
                  <a:pos x="361" y="54"/>
                </a:cxn>
                <a:cxn ang="0">
                  <a:pos x="307" y="3"/>
                </a:cxn>
                <a:cxn ang="0">
                  <a:pos x="298" y="0"/>
                </a:cxn>
                <a:cxn ang="0">
                  <a:pos x="295" y="6"/>
                </a:cxn>
                <a:cxn ang="0">
                  <a:pos x="302" y="23"/>
                </a:cxn>
                <a:cxn ang="0">
                  <a:pos x="330" y="79"/>
                </a:cxn>
                <a:cxn ang="0">
                  <a:pos x="356" y="140"/>
                </a:cxn>
                <a:cxn ang="0">
                  <a:pos x="382" y="224"/>
                </a:cxn>
                <a:cxn ang="0">
                  <a:pos x="419" y="383"/>
                </a:cxn>
                <a:cxn ang="0">
                  <a:pos x="466" y="567"/>
                </a:cxn>
                <a:cxn ang="0">
                  <a:pos x="444" y="556"/>
                </a:cxn>
                <a:cxn ang="0">
                  <a:pos x="402" y="491"/>
                </a:cxn>
                <a:cxn ang="0">
                  <a:pos x="377" y="464"/>
                </a:cxn>
                <a:cxn ang="0">
                  <a:pos x="348" y="437"/>
                </a:cxn>
                <a:cxn ang="0">
                  <a:pos x="259" y="377"/>
                </a:cxn>
                <a:cxn ang="0">
                  <a:pos x="162" y="312"/>
                </a:cxn>
                <a:cxn ang="0">
                  <a:pos x="90" y="254"/>
                </a:cxn>
                <a:cxn ang="0">
                  <a:pos x="44" y="207"/>
                </a:cxn>
                <a:cxn ang="0">
                  <a:pos x="21" y="175"/>
                </a:cxn>
                <a:cxn ang="0">
                  <a:pos x="9" y="160"/>
                </a:cxn>
                <a:cxn ang="0">
                  <a:pos x="2" y="157"/>
                </a:cxn>
                <a:cxn ang="0">
                  <a:pos x="0" y="165"/>
                </a:cxn>
                <a:cxn ang="0">
                  <a:pos x="4" y="181"/>
                </a:cxn>
                <a:cxn ang="0">
                  <a:pos x="19" y="225"/>
                </a:cxn>
                <a:cxn ang="0">
                  <a:pos x="57" y="308"/>
                </a:cxn>
                <a:cxn ang="0">
                  <a:pos x="100" y="382"/>
                </a:cxn>
                <a:cxn ang="0">
                  <a:pos x="138" y="434"/>
                </a:cxn>
                <a:cxn ang="0">
                  <a:pos x="183" y="484"/>
                </a:cxn>
                <a:cxn ang="0">
                  <a:pos x="259" y="554"/>
                </a:cxn>
                <a:cxn ang="0">
                  <a:pos x="362" y="642"/>
                </a:cxn>
                <a:cxn ang="0">
                  <a:pos x="453" y="727"/>
                </a:cxn>
                <a:cxn ang="0">
                  <a:pos x="492" y="768"/>
                </a:cxn>
                <a:cxn ang="0">
                  <a:pos x="524" y="809"/>
                </a:cxn>
                <a:cxn ang="0">
                  <a:pos x="549" y="851"/>
                </a:cxn>
                <a:cxn ang="0">
                  <a:pos x="560" y="868"/>
                </a:cxn>
                <a:cxn ang="0">
                  <a:pos x="567" y="870"/>
                </a:cxn>
                <a:cxn ang="0">
                  <a:pos x="572" y="858"/>
                </a:cxn>
                <a:cxn ang="0">
                  <a:pos x="579" y="727"/>
                </a:cxn>
                <a:cxn ang="0">
                  <a:pos x="584" y="582"/>
                </a:cxn>
              </a:cxnLst>
              <a:rect l="0" t="0" r="r" b="b"/>
              <a:pathLst>
                <a:path w="584" h="870">
                  <a:moveTo>
                    <a:pt x="584" y="526"/>
                  </a:moveTo>
                  <a:lnTo>
                    <a:pt x="583" y="475"/>
                  </a:lnTo>
                  <a:lnTo>
                    <a:pt x="578" y="422"/>
                  </a:lnTo>
                  <a:lnTo>
                    <a:pt x="573" y="394"/>
                  </a:lnTo>
                  <a:lnTo>
                    <a:pt x="567" y="365"/>
                  </a:lnTo>
                  <a:lnTo>
                    <a:pt x="559" y="338"/>
                  </a:lnTo>
                  <a:lnTo>
                    <a:pt x="552" y="311"/>
                  </a:lnTo>
                  <a:lnTo>
                    <a:pt x="542" y="283"/>
                  </a:lnTo>
                  <a:lnTo>
                    <a:pt x="530" y="256"/>
                  </a:lnTo>
                  <a:lnTo>
                    <a:pt x="517" y="229"/>
                  </a:lnTo>
                  <a:lnTo>
                    <a:pt x="502" y="204"/>
                  </a:lnTo>
                  <a:lnTo>
                    <a:pt x="484" y="179"/>
                  </a:lnTo>
                  <a:lnTo>
                    <a:pt x="466" y="154"/>
                  </a:lnTo>
                  <a:lnTo>
                    <a:pt x="444" y="131"/>
                  </a:lnTo>
                  <a:lnTo>
                    <a:pt x="421" y="108"/>
                  </a:lnTo>
                  <a:lnTo>
                    <a:pt x="361" y="54"/>
                  </a:lnTo>
                  <a:lnTo>
                    <a:pt x="322" y="16"/>
                  </a:lnTo>
                  <a:lnTo>
                    <a:pt x="307" y="3"/>
                  </a:lnTo>
                  <a:lnTo>
                    <a:pt x="301" y="1"/>
                  </a:lnTo>
                  <a:lnTo>
                    <a:pt x="298" y="0"/>
                  </a:lnTo>
                  <a:lnTo>
                    <a:pt x="295" y="2"/>
                  </a:lnTo>
                  <a:lnTo>
                    <a:pt x="295" y="6"/>
                  </a:lnTo>
                  <a:lnTo>
                    <a:pt x="298" y="14"/>
                  </a:lnTo>
                  <a:lnTo>
                    <a:pt x="302" y="23"/>
                  </a:lnTo>
                  <a:lnTo>
                    <a:pt x="319" y="56"/>
                  </a:lnTo>
                  <a:lnTo>
                    <a:pt x="330" y="79"/>
                  </a:lnTo>
                  <a:lnTo>
                    <a:pt x="343" y="107"/>
                  </a:lnTo>
                  <a:lnTo>
                    <a:pt x="356" y="140"/>
                  </a:lnTo>
                  <a:lnTo>
                    <a:pt x="369" y="179"/>
                  </a:lnTo>
                  <a:lnTo>
                    <a:pt x="382" y="224"/>
                  </a:lnTo>
                  <a:lnTo>
                    <a:pt x="394" y="276"/>
                  </a:lnTo>
                  <a:lnTo>
                    <a:pt x="419" y="383"/>
                  </a:lnTo>
                  <a:lnTo>
                    <a:pt x="442" y="479"/>
                  </a:lnTo>
                  <a:lnTo>
                    <a:pt x="466" y="567"/>
                  </a:lnTo>
                  <a:lnTo>
                    <a:pt x="493" y="649"/>
                  </a:lnTo>
                  <a:lnTo>
                    <a:pt x="444" y="556"/>
                  </a:lnTo>
                  <a:lnTo>
                    <a:pt x="424" y="522"/>
                  </a:lnTo>
                  <a:lnTo>
                    <a:pt x="402" y="491"/>
                  </a:lnTo>
                  <a:lnTo>
                    <a:pt x="390" y="477"/>
                  </a:lnTo>
                  <a:lnTo>
                    <a:pt x="377" y="464"/>
                  </a:lnTo>
                  <a:lnTo>
                    <a:pt x="363" y="451"/>
                  </a:lnTo>
                  <a:lnTo>
                    <a:pt x="348" y="437"/>
                  </a:lnTo>
                  <a:lnTo>
                    <a:pt x="309" y="409"/>
                  </a:lnTo>
                  <a:lnTo>
                    <a:pt x="259" y="377"/>
                  </a:lnTo>
                  <a:lnTo>
                    <a:pt x="206" y="344"/>
                  </a:lnTo>
                  <a:lnTo>
                    <a:pt x="162" y="312"/>
                  </a:lnTo>
                  <a:lnTo>
                    <a:pt x="122" y="282"/>
                  </a:lnTo>
                  <a:lnTo>
                    <a:pt x="90" y="254"/>
                  </a:lnTo>
                  <a:lnTo>
                    <a:pt x="64" y="229"/>
                  </a:lnTo>
                  <a:lnTo>
                    <a:pt x="44" y="207"/>
                  </a:lnTo>
                  <a:lnTo>
                    <a:pt x="30" y="188"/>
                  </a:lnTo>
                  <a:lnTo>
                    <a:pt x="21" y="175"/>
                  </a:lnTo>
                  <a:lnTo>
                    <a:pt x="14" y="166"/>
                  </a:lnTo>
                  <a:lnTo>
                    <a:pt x="9" y="160"/>
                  </a:lnTo>
                  <a:lnTo>
                    <a:pt x="5" y="157"/>
                  </a:lnTo>
                  <a:lnTo>
                    <a:pt x="2" y="157"/>
                  </a:lnTo>
                  <a:lnTo>
                    <a:pt x="0" y="159"/>
                  </a:lnTo>
                  <a:lnTo>
                    <a:pt x="0" y="165"/>
                  </a:lnTo>
                  <a:lnTo>
                    <a:pt x="0" y="171"/>
                  </a:lnTo>
                  <a:lnTo>
                    <a:pt x="4" y="181"/>
                  </a:lnTo>
                  <a:lnTo>
                    <a:pt x="9" y="197"/>
                  </a:lnTo>
                  <a:lnTo>
                    <a:pt x="19" y="225"/>
                  </a:lnTo>
                  <a:lnTo>
                    <a:pt x="35" y="263"/>
                  </a:lnTo>
                  <a:lnTo>
                    <a:pt x="57" y="308"/>
                  </a:lnTo>
                  <a:lnTo>
                    <a:pt x="84" y="357"/>
                  </a:lnTo>
                  <a:lnTo>
                    <a:pt x="100" y="382"/>
                  </a:lnTo>
                  <a:lnTo>
                    <a:pt x="119" y="408"/>
                  </a:lnTo>
                  <a:lnTo>
                    <a:pt x="138" y="434"/>
                  </a:lnTo>
                  <a:lnTo>
                    <a:pt x="159" y="459"/>
                  </a:lnTo>
                  <a:lnTo>
                    <a:pt x="183" y="484"/>
                  </a:lnTo>
                  <a:lnTo>
                    <a:pt x="208" y="509"/>
                  </a:lnTo>
                  <a:lnTo>
                    <a:pt x="259" y="554"/>
                  </a:lnTo>
                  <a:lnTo>
                    <a:pt x="311" y="599"/>
                  </a:lnTo>
                  <a:lnTo>
                    <a:pt x="362" y="642"/>
                  </a:lnTo>
                  <a:lnTo>
                    <a:pt x="408" y="684"/>
                  </a:lnTo>
                  <a:lnTo>
                    <a:pt x="453" y="727"/>
                  </a:lnTo>
                  <a:lnTo>
                    <a:pt x="473" y="747"/>
                  </a:lnTo>
                  <a:lnTo>
                    <a:pt x="492" y="768"/>
                  </a:lnTo>
                  <a:lnTo>
                    <a:pt x="509" y="788"/>
                  </a:lnTo>
                  <a:lnTo>
                    <a:pt x="524" y="809"/>
                  </a:lnTo>
                  <a:lnTo>
                    <a:pt x="538" y="830"/>
                  </a:lnTo>
                  <a:lnTo>
                    <a:pt x="549" y="851"/>
                  </a:lnTo>
                  <a:lnTo>
                    <a:pt x="557" y="864"/>
                  </a:lnTo>
                  <a:lnTo>
                    <a:pt x="560" y="868"/>
                  </a:lnTo>
                  <a:lnTo>
                    <a:pt x="565" y="870"/>
                  </a:lnTo>
                  <a:lnTo>
                    <a:pt x="567" y="870"/>
                  </a:lnTo>
                  <a:lnTo>
                    <a:pt x="570" y="867"/>
                  </a:lnTo>
                  <a:lnTo>
                    <a:pt x="572" y="858"/>
                  </a:lnTo>
                  <a:lnTo>
                    <a:pt x="573" y="845"/>
                  </a:lnTo>
                  <a:lnTo>
                    <a:pt x="579" y="727"/>
                  </a:lnTo>
                  <a:lnTo>
                    <a:pt x="583" y="635"/>
                  </a:lnTo>
                  <a:lnTo>
                    <a:pt x="584" y="582"/>
                  </a:lnTo>
                  <a:lnTo>
                    <a:pt x="584" y="5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45" name="Freeform 67">
              <a:extLst>
                <a:ext uri="{FF2B5EF4-FFF2-40B4-BE49-F238E27FC236}">
                  <a16:creationId xmlns:a16="http://schemas.microsoft.com/office/drawing/2014/main" id="{A98841F6-5BFD-496A-9875-5011420EB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5" y="1186"/>
              <a:ext cx="258" cy="265"/>
            </a:xfrm>
            <a:custGeom>
              <a:avLst/>
              <a:gdLst/>
              <a:ahLst/>
              <a:cxnLst>
                <a:cxn ang="0">
                  <a:pos x="513" y="503"/>
                </a:cxn>
                <a:cxn ang="0">
                  <a:pos x="500" y="457"/>
                </a:cxn>
                <a:cxn ang="0">
                  <a:pos x="487" y="420"/>
                </a:cxn>
                <a:cxn ang="0">
                  <a:pos x="471" y="376"/>
                </a:cxn>
                <a:cxn ang="0">
                  <a:pos x="448" y="330"/>
                </a:cxn>
                <a:cxn ang="0">
                  <a:pos x="435" y="306"/>
                </a:cxn>
                <a:cxn ang="0">
                  <a:pos x="420" y="282"/>
                </a:cxn>
                <a:cxn ang="0">
                  <a:pos x="402" y="258"/>
                </a:cxn>
                <a:cxn ang="0">
                  <a:pos x="385" y="236"/>
                </a:cxn>
                <a:cxn ang="0">
                  <a:pos x="363" y="215"/>
                </a:cxn>
                <a:cxn ang="0">
                  <a:pos x="341" y="193"/>
                </a:cxn>
                <a:cxn ang="0">
                  <a:pos x="319" y="174"/>
                </a:cxn>
                <a:cxn ang="0">
                  <a:pos x="295" y="156"/>
                </a:cxn>
                <a:cxn ang="0">
                  <a:pos x="246" y="121"/>
                </a:cxn>
                <a:cxn ang="0">
                  <a:pos x="198" y="93"/>
                </a:cxn>
                <a:cxn ang="0">
                  <a:pos x="153" y="68"/>
                </a:cxn>
                <a:cxn ang="0">
                  <a:pos x="111" y="46"/>
                </a:cxn>
                <a:cxn ang="0">
                  <a:pos x="76" y="29"/>
                </a:cxn>
                <a:cxn ang="0">
                  <a:pos x="30" y="8"/>
                </a:cxn>
                <a:cxn ang="0">
                  <a:pos x="18" y="3"/>
                </a:cxn>
                <a:cxn ang="0">
                  <a:pos x="9" y="1"/>
                </a:cxn>
                <a:cxn ang="0">
                  <a:pos x="4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2" y="9"/>
                </a:cxn>
                <a:cxn ang="0">
                  <a:pos x="7" y="16"/>
                </a:cxn>
                <a:cxn ang="0">
                  <a:pos x="14" y="22"/>
                </a:cxn>
                <a:cxn ang="0">
                  <a:pos x="41" y="52"/>
                </a:cxn>
                <a:cxn ang="0">
                  <a:pos x="83" y="104"/>
                </a:cxn>
                <a:cxn ang="0">
                  <a:pos x="107" y="136"/>
                </a:cxn>
                <a:cxn ang="0">
                  <a:pos x="133" y="171"/>
                </a:cxn>
                <a:cxn ang="0">
                  <a:pos x="159" y="208"/>
                </a:cxn>
                <a:cxn ang="0">
                  <a:pos x="184" y="247"/>
                </a:cxn>
                <a:cxn ang="0">
                  <a:pos x="208" y="283"/>
                </a:cxn>
                <a:cxn ang="0">
                  <a:pos x="231" y="316"/>
                </a:cxn>
                <a:cxn ang="0">
                  <a:pos x="251" y="342"/>
                </a:cxn>
                <a:cxn ang="0">
                  <a:pos x="272" y="365"/>
                </a:cxn>
                <a:cxn ang="0">
                  <a:pos x="294" y="384"/>
                </a:cxn>
                <a:cxn ang="0">
                  <a:pos x="315" y="401"/>
                </a:cxn>
                <a:cxn ang="0">
                  <a:pos x="338" y="415"/>
                </a:cxn>
                <a:cxn ang="0">
                  <a:pos x="363" y="430"/>
                </a:cxn>
                <a:cxn ang="0">
                  <a:pos x="412" y="454"/>
                </a:cxn>
                <a:cxn ang="0">
                  <a:pos x="451" y="478"/>
                </a:cxn>
                <a:cxn ang="0">
                  <a:pos x="479" y="500"/>
                </a:cxn>
                <a:cxn ang="0">
                  <a:pos x="489" y="509"/>
                </a:cxn>
                <a:cxn ang="0">
                  <a:pos x="497" y="517"/>
                </a:cxn>
                <a:cxn ang="0">
                  <a:pos x="502" y="524"/>
                </a:cxn>
                <a:cxn ang="0">
                  <a:pos x="506" y="528"/>
                </a:cxn>
                <a:cxn ang="0">
                  <a:pos x="511" y="530"/>
                </a:cxn>
                <a:cxn ang="0">
                  <a:pos x="514" y="529"/>
                </a:cxn>
                <a:cxn ang="0">
                  <a:pos x="515" y="526"/>
                </a:cxn>
                <a:cxn ang="0">
                  <a:pos x="516" y="521"/>
                </a:cxn>
                <a:cxn ang="0">
                  <a:pos x="515" y="513"/>
                </a:cxn>
                <a:cxn ang="0">
                  <a:pos x="513" y="503"/>
                </a:cxn>
              </a:cxnLst>
              <a:rect l="0" t="0" r="r" b="b"/>
              <a:pathLst>
                <a:path w="516" h="530">
                  <a:moveTo>
                    <a:pt x="513" y="503"/>
                  </a:moveTo>
                  <a:lnTo>
                    <a:pt x="500" y="457"/>
                  </a:lnTo>
                  <a:lnTo>
                    <a:pt x="487" y="420"/>
                  </a:lnTo>
                  <a:lnTo>
                    <a:pt x="471" y="376"/>
                  </a:lnTo>
                  <a:lnTo>
                    <a:pt x="448" y="330"/>
                  </a:lnTo>
                  <a:lnTo>
                    <a:pt x="435" y="306"/>
                  </a:lnTo>
                  <a:lnTo>
                    <a:pt x="420" y="282"/>
                  </a:lnTo>
                  <a:lnTo>
                    <a:pt x="402" y="258"/>
                  </a:lnTo>
                  <a:lnTo>
                    <a:pt x="385" y="236"/>
                  </a:lnTo>
                  <a:lnTo>
                    <a:pt x="363" y="215"/>
                  </a:lnTo>
                  <a:lnTo>
                    <a:pt x="341" y="193"/>
                  </a:lnTo>
                  <a:lnTo>
                    <a:pt x="319" y="174"/>
                  </a:lnTo>
                  <a:lnTo>
                    <a:pt x="295" y="156"/>
                  </a:lnTo>
                  <a:lnTo>
                    <a:pt x="246" y="121"/>
                  </a:lnTo>
                  <a:lnTo>
                    <a:pt x="198" y="93"/>
                  </a:lnTo>
                  <a:lnTo>
                    <a:pt x="153" y="68"/>
                  </a:lnTo>
                  <a:lnTo>
                    <a:pt x="111" y="46"/>
                  </a:lnTo>
                  <a:lnTo>
                    <a:pt x="76" y="29"/>
                  </a:lnTo>
                  <a:lnTo>
                    <a:pt x="30" y="8"/>
                  </a:lnTo>
                  <a:lnTo>
                    <a:pt x="18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2" y="9"/>
                  </a:lnTo>
                  <a:lnTo>
                    <a:pt x="7" y="16"/>
                  </a:lnTo>
                  <a:lnTo>
                    <a:pt x="14" y="22"/>
                  </a:lnTo>
                  <a:lnTo>
                    <a:pt x="41" y="52"/>
                  </a:lnTo>
                  <a:lnTo>
                    <a:pt x="83" y="104"/>
                  </a:lnTo>
                  <a:lnTo>
                    <a:pt x="107" y="136"/>
                  </a:lnTo>
                  <a:lnTo>
                    <a:pt x="133" y="171"/>
                  </a:lnTo>
                  <a:lnTo>
                    <a:pt x="159" y="208"/>
                  </a:lnTo>
                  <a:lnTo>
                    <a:pt x="184" y="247"/>
                  </a:lnTo>
                  <a:lnTo>
                    <a:pt x="208" y="283"/>
                  </a:lnTo>
                  <a:lnTo>
                    <a:pt x="231" y="316"/>
                  </a:lnTo>
                  <a:lnTo>
                    <a:pt x="251" y="342"/>
                  </a:lnTo>
                  <a:lnTo>
                    <a:pt x="272" y="365"/>
                  </a:lnTo>
                  <a:lnTo>
                    <a:pt x="294" y="384"/>
                  </a:lnTo>
                  <a:lnTo>
                    <a:pt x="315" y="401"/>
                  </a:lnTo>
                  <a:lnTo>
                    <a:pt x="338" y="415"/>
                  </a:lnTo>
                  <a:lnTo>
                    <a:pt x="363" y="430"/>
                  </a:lnTo>
                  <a:lnTo>
                    <a:pt x="412" y="454"/>
                  </a:lnTo>
                  <a:lnTo>
                    <a:pt x="451" y="478"/>
                  </a:lnTo>
                  <a:lnTo>
                    <a:pt x="479" y="500"/>
                  </a:lnTo>
                  <a:lnTo>
                    <a:pt x="489" y="509"/>
                  </a:lnTo>
                  <a:lnTo>
                    <a:pt x="497" y="517"/>
                  </a:lnTo>
                  <a:lnTo>
                    <a:pt x="502" y="524"/>
                  </a:lnTo>
                  <a:lnTo>
                    <a:pt x="506" y="528"/>
                  </a:lnTo>
                  <a:lnTo>
                    <a:pt x="511" y="530"/>
                  </a:lnTo>
                  <a:lnTo>
                    <a:pt x="514" y="529"/>
                  </a:lnTo>
                  <a:lnTo>
                    <a:pt x="515" y="526"/>
                  </a:lnTo>
                  <a:lnTo>
                    <a:pt x="516" y="521"/>
                  </a:lnTo>
                  <a:lnTo>
                    <a:pt x="515" y="513"/>
                  </a:lnTo>
                  <a:lnTo>
                    <a:pt x="513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46" name="Freeform 68">
              <a:extLst>
                <a:ext uri="{FF2B5EF4-FFF2-40B4-BE49-F238E27FC236}">
                  <a16:creationId xmlns:a16="http://schemas.microsoft.com/office/drawing/2014/main" id="{193F3932-086C-488C-94D8-A6886E163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" y="2065"/>
              <a:ext cx="437" cy="390"/>
            </a:xfrm>
            <a:custGeom>
              <a:avLst/>
              <a:gdLst/>
              <a:ahLst/>
              <a:cxnLst>
                <a:cxn ang="0">
                  <a:pos x="570" y="45"/>
                </a:cxn>
                <a:cxn ang="0">
                  <a:pos x="610" y="54"/>
                </a:cxn>
                <a:cxn ang="0">
                  <a:pos x="628" y="70"/>
                </a:cxn>
                <a:cxn ang="0">
                  <a:pos x="676" y="146"/>
                </a:cxn>
                <a:cxn ang="0">
                  <a:pos x="695" y="189"/>
                </a:cxn>
                <a:cxn ang="0">
                  <a:pos x="700" y="247"/>
                </a:cxn>
                <a:cxn ang="0">
                  <a:pos x="690" y="263"/>
                </a:cxn>
                <a:cxn ang="0">
                  <a:pos x="699" y="288"/>
                </a:cxn>
                <a:cxn ang="0">
                  <a:pos x="724" y="325"/>
                </a:cxn>
                <a:cxn ang="0">
                  <a:pos x="731" y="352"/>
                </a:cxn>
                <a:cxn ang="0">
                  <a:pos x="730" y="477"/>
                </a:cxn>
                <a:cxn ang="0">
                  <a:pos x="720" y="497"/>
                </a:cxn>
                <a:cxn ang="0">
                  <a:pos x="773" y="533"/>
                </a:cxn>
                <a:cxn ang="0">
                  <a:pos x="787" y="547"/>
                </a:cxn>
                <a:cxn ang="0">
                  <a:pos x="821" y="571"/>
                </a:cxn>
                <a:cxn ang="0">
                  <a:pos x="860" y="658"/>
                </a:cxn>
                <a:cxn ang="0">
                  <a:pos x="864" y="704"/>
                </a:cxn>
                <a:cxn ang="0">
                  <a:pos x="872" y="711"/>
                </a:cxn>
                <a:cxn ang="0">
                  <a:pos x="837" y="746"/>
                </a:cxn>
                <a:cxn ang="0">
                  <a:pos x="771" y="751"/>
                </a:cxn>
                <a:cxn ang="0">
                  <a:pos x="730" y="768"/>
                </a:cxn>
                <a:cxn ang="0">
                  <a:pos x="689" y="780"/>
                </a:cxn>
                <a:cxn ang="0">
                  <a:pos x="634" y="762"/>
                </a:cxn>
                <a:cxn ang="0">
                  <a:pos x="595" y="720"/>
                </a:cxn>
                <a:cxn ang="0">
                  <a:pos x="552" y="697"/>
                </a:cxn>
                <a:cxn ang="0">
                  <a:pos x="549" y="697"/>
                </a:cxn>
                <a:cxn ang="0">
                  <a:pos x="540" y="705"/>
                </a:cxn>
                <a:cxn ang="0">
                  <a:pos x="496" y="705"/>
                </a:cxn>
                <a:cxn ang="0">
                  <a:pos x="473" y="712"/>
                </a:cxn>
                <a:cxn ang="0">
                  <a:pos x="469" y="719"/>
                </a:cxn>
                <a:cxn ang="0">
                  <a:pos x="355" y="631"/>
                </a:cxn>
                <a:cxn ang="0">
                  <a:pos x="345" y="587"/>
                </a:cxn>
                <a:cxn ang="0">
                  <a:pos x="253" y="534"/>
                </a:cxn>
                <a:cxn ang="0">
                  <a:pos x="217" y="502"/>
                </a:cxn>
                <a:cxn ang="0">
                  <a:pos x="178" y="490"/>
                </a:cxn>
                <a:cxn ang="0">
                  <a:pos x="154" y="454"/>
                </a:cxn>
                <a:cxn ang="0">
                  <a:pos x="106" y="452"/>
                </a:cxn>
                <a:cxn ang="0">
                  <a:pos x="41" y="414"/>
                </a:cxn>
                <a:cxn ang="0">
                  <a:pos x="37" y="400"/>
                </a:cxn>
                <a:cxn ang="0">
                  <a:pos x="10" y="389"/>
                </a:cxn>
                <a:cxn ang="0">
                  <a:pos x="2" y="298"/>
                </a:cxn>
                <a:cxn ang="0">
                  <a:pos x="45" y="275"/>
                </a:cxn>
                <a:cxn ang="0">
                  <a:pos x="82" y="265"/>
                </a:cxn>
                <a:cxn ang="0">
                  <a:pos x="115" y="264"/>
                </a:cxn>
                <a:cxn ang="0">
                  <a:pos x="195" y="249"/>
                </a:cxn>
                <a:cxn ang="0">
                  <a:pos x="221" y="261"/>
                </a:cxn>
                <a:cxn ang="0">
                  <a:pos x="247" y="254"/>
                </a:cxn>
                <a:cxn ang="0">
                  <a:pos x="262" y="252"/>
                </a:cxn>
                <a:cxn ang="0">
                  <a:pos x="302" y="247"/>
                </a:cxn>
                <a:cxn ang="0">
                  <a:pos x="353" y="234"/>
                </a:cxn>
                <a:cxn ang="0">
                  <a:pos x="367" y="151"/>
                </a:cxn>
                <a:cxn ang="0">
                  <a:pos x="443" y="16"/>
                </a:cxn>
                <a:cxn ang="0">
                  <a:pos x="449" y="24"/>
                </a:cxn>
                <a:cxn ang="0">
                  <a:pos x="448" y="18"/>
                </a:cxn>
                <a:cxn ang="0">
                  <a:pos x="493" y="13"/>
                </a:cxn>
              </a:cxnLst>
              <a:rect l="0" t="0" r="r" b="b"/>
              <a:pathLst>
                <a:path w="873" h="780">
                  <a:moveTo>
                    <a:pt x="495" y="0"/>
                  </a:moveTo>
                  <a:lnTo>
                    <a:pt x="570" y="40"/>
                  </a:lnTo>
                  <a:lnTo>
                    <a:pt x="567" y="43"/>
                  </a:lnTo>
                  <a:lnTo>
                    <a:pt x="570" y="45"/>
                  </a:lnTo>
                  <a:lnTo>
                    <a:pt x="580" y="48"/>
                  </a:lnTo>
                  <a:lnTo>
                    <a:pt x="601" y="51"/>
                  </a:lnTo>
                  <a:lnTo>
                    <a:pt x="605" y="52"/>
                  </a:lnTo>
                  <a:lnTo>
                    <a:pt x="610" y="54"/>
                  </a:lnTo>
                  <a:lnTo>
                    <a:pt x="616" y="62"/>
                  </a:lnTo>
                  <a:lnTo>
                    <a:pt x="620" y="66"/>
                  </a:lnTo>
                  <a:lnTo>
                    <a:pt x="624" y="69"/>
                  </a:lnTo>
                  <a:lnTo>
                    <a:pt x="628" y="70"/>
                  </a:lnTo>
                  <a:lnTo>
                    <a:pt x="635" y="69"/>
                  </a:lnTo>
                  <a:lnTo>
                    <a:pt x="672" y="103"/>
                  </a:lnTo>
                  <a:lnTo>
                    <a:pt x="672" y="125"/>
                  </a:lnTo>
                  <a:lnTo>
                    <a:pt x="676" y="146"/>
                  </a:lnTo>
                  <a:lnTo>
                    <a:pt x="685" y="166"/>
                  </a:lnTo>
                  <a:lnTo>
                    <a:pt x="689" y="174"/>
                  </a:lnTo>
                  <a:lnTo>
                    <a:pt x="695" y="183"/>
                  </a:lnTo>
                  <a:lnTo>
                    <a:pt x="695" y="189"/>
                  </a:lnTo>
                  <a:lnTo>
                    <a:pt x="698" y="196"/>
                  </a:lnTo>
                  <a:lnTo>
                    <a:pt x="706" y="205"/>
                  </a:lnTo>
                  <a:lnTo>
                    <a:pt x="711" y="249"/>
                  </a:lnTo>
                  <a:lnTo>
                    <a:pt x="700" y="247"/>
                  </a:lnTo>
                  <a:lnTo>
                    <a:pt x="688" y="246"/>
                  </a:lnTo>
                  <a:lnTo>
                    <a:pt x="686" y="249"/>
                  </a:lnTo>
                  <a:lnTo>
                    <a:pt x="686" y="253"/>
                  </a:lnTo>
                  <a:lnTo>
                    <a:pt x="690" y="263"/>
                  </a:lnTo>
                  <a:lnTo>
                    <a:pt x="695" y="275"/>
                  </a:lnTo>
                  <a:lnTo>
                    <a:pt x="695" y="280"/>
                  </a:lnTo>
                  <a:lnTo>
                    <a:pt x="695" y="286"/>
                  </a:lnTo>
                  <a:lnTo>
                    <a:pt x="699" y="288"/>
                  </a:lnTo>
                  <a:lnTo>
                    <a:pt x="707" y="295"/>
                  </a:lnTo>
                  <a:lnTo>
                    <a:pt x="719" y="308"/>
                  </a:lnTo>
                  <a:lnTo>
                    <a:pt x="720" y="316"/>
                  </a:lnTo>
                  <a:lnTo>
                    <a:pt x="724" y="325"/>
                  </a:lnTo>
                  <a:lnTo>
                    <a:pt x="727" y="336"/>
                  </a:lnTo>
                  <a:lnTo>
                    <a:pt x="728" y="344"/>
                  </a:lnTo>
                  <a:lnTo>
                    <a:pt x="729" y="349"/>
                  </a:lnTo>
                  <a:lnTo>
                    <a:pt x="731" y="352"/>
                  </a:lnTo>
                  <a:lnTo>
                    <a:pt x="735" y="354"/>
                  </a:lnTo>
                  <a:lnTo>
                    <a:pt x="739" y="358"/>
                  </a:lnTo>
                  <a:lnTo>
                    <a:pt x="739" y="468"/>
                  </a:lnTo>
                  <a:lnTo>
                    <a:pt x="730" y="477"/>
                  </a:lnTo>
                  <a:lnTo>
                    <a:pt x="724" y="484"/>
                  </a:lnTo>
                  <a:lnTo>
                    <a:pt x="720" y="489"/>
                  </a:lnTo>
                  <a:lnTo>
                    <a:pt x="720" y="493"/>
                  </a:lnTo>
                  <a:lnTo>
                    <a:pt x="720" y="497"/>
                  </a:lnTo>
                  <a:lnTo>
                    <a:pt x="722" y="504"/>
                  </a:lnTo>
                  <a:lnTo>
                    <a:pt x="754" y="518"/>
                  </a:lnTo>
                  <a:lnTo>
                    <a:pt x="760" y="521"/>
                  </a:lnTo>
                  <a:lnTo>
                    <a:pt x="773" y="533"/>
                  </a:lnTo>
                  <a:lnTo>
                    <a:pt x="778" y="539"/>
                  </a:lnTo>
                  <a:lnTo>
                    <a:pt x="781" y="542"/>
                  </a:lnTo>
                  <a:lnTo>
                    <a:pt x="781" y="544"/>
                  </a:lnTo>
                  <a:lnTo>
                    <a:pt x="787" y="547"/>
                  </a:lnTo>
                  <a:lnTo>
                    <a:pt x="811" y="553"/>
                  </a:lnTo>
                  <a:lnTo>
                    <a:pt x="811" y="558"/>
                  </a:lnTo>
                  <a:lnTo>
                    <a:pt x="814" y="561"/>
                  </a:lnTo>
                  <a:lnTo>
                    <a:pt x="821" y="571"/>
                  </a:lnTo>
                  <a:lnTo>
                    <a:pt x="847" y="631"/>
                  </a:lnTo>
                  <a:lnTo>
                    <a:pt x="873" y="653"/>
                  </a:lnTo>
                  <a:lnTo>
                    <a:pt x="865" y="655"/>
                  </a:lnTo>
                  <a:lnTo>
                    <a:pt x="860" y="658"/>
                  </a:lnTo>
                  <a:lnTo>
                    <a:pt x="858" y="662"/>
                  </a:lnTo>
                  <a:lnTo>
                    <a:pt x="857" y="669"/>
                  </a:lnTo>
                  <a:lnTo>
                    <a:pt x="860" y="685"/>
                  </a:lnTo>
                  <a:lnTo>
                    <a:pt x="864" y="704"/>
                  </a:lnTo>
                  <a:lnTo>
                    <a:pt x="869" y="705"/>
                  </a:lnTo>
                  <a:lnTo>
                    <a:pt x="872" y="706"/>
                  </a:lnTo>
                  <a:lnTo>
                    <a:pt x="873" y="708"/>
                  </a:lnTo>
                  <a:lnTo>
                    <a:pt x="872" y="711"/>
                  </a:lnTo>
                  <a:lnTo>
                    <a:pt x="860" y="733"/>
                  </a:lnTo>
                  <a:lnTo>
                    <a:pt x="853" y="738"/>
                  </a:lnTo>
                  <a:lnTo>
                    <a:pt x="845" y="744"/>
                  </a:lnTo>
                  <a:lnTo>
                    <a:pt x="837" y="746"/>
                  </a:lnTo>
                  <a:lnTo>
                    <a:pt x="828" y="748"/>
                  </a:lnTo>
                  <a:lnTo>
                    <a:pt x="809" y="750"/>
                  </a:lnTo>
                  <a:lnTo>
                    <a:pt x="790" y="750"/>
                  </a:lnTo>
                  <a:lnTo>
                    <a:pt x="771" y="751"/>
                  </a:lnTo>
                  <a:lnTo>
                    <a:pt x="753" y="755"/>
                  </a:lnTo>
                  <a:lnTo>
                    <a:pt x="745" y="757"/>
                  </a:lnTo>
                  <a:lnTo>
                    <a:pt x="738" y="762"/>
                  </a:lnTo>
                  <a:lnTo>
                    <a:pt x="730" y="768"/>
                  </a:lnTo>
                  <a:lnTo>
                    <a:pt x="724" y="775"/>
                  </a:lnTo>
                  <a:lnTo>
                    <a:pt x="713" y="779"/>
                  </a:lnTo>
                  <a:lnTo>
                    <a:pt x="701" y="780"/>
                  </a:lnTo>
                  <a:lnTo>
                    <a:pt x="689" y="780"/>
                  </a:lnTo>
                  <a:lnTo>
                    <a:pt x="677" y="779"/>
                  </a:lnTo>
                  <a:lnTo>
                    <a:pt x="665" y="776"/>
                  </a:lnTo>
                  <a:lnTo>
                    <a:pt x="654" y="773"/>
                  </a:lnTo>
                  <a:lnTo>
                    <a:pt x="634" y="762"/>
                  </a:lnTo>
                  <a:lnTo>
                    <a:pt x="628" y="760"/>
                  </a:lnTo>
                  <a:lnTo>
                    <a:pt x="624" y="755"/>
                  </a:lnTo>
                  <a:lnTo>
                    <a:pt x="610" y="741"/>
                  </a:lnTo>
                  <a:lnTo>
                    <a:pt x="595" y="720"/>
                  </a:lnTo>
                  <a:lnTo>
                    <a:pt x="591" y="720"/>
                  </a:lnTo>
                  <a:lnTo>
                    <a:pt x="586" y="718"/>
                  </a:lnTo>
                  <a:lnTo>
                    <a:pt x="567" y="708"/>
                  </a:lnTo>
                  <a:lnTo>
                    <a:pt x="552" y="697"/>
                  </a:lnTo>
                  <a:lnTo>
                    <a:pt x="549" y="694"/>
                  </a:lnTo>
                  <a:lnTo>
                    <a:pt x="552" y="694"/>
                  </a:lnTo>
                  <a:lnTo>
                    <a:pt x="549" y="695"/>
                  </a:lnTo>
                  <a:lnTo>
                    <a:pt x="549" y="697"/>
                  </a:lnTo>
                  <a:lnTo>
                    <a:pt x="549" y="700"/>
                  </a:lnTo>
                  <a:lnTo>
                    <a:pt x="549" y="705"/>
                  </a:lnTo>
                  <a:lnTo>
                    <a:pt x="547" y="708"/>
                  </a:lnTo>
                  <a:lnTo>
                    <a:pt x="540" y="705"/>
                  </a:lnTo>
                  <a:lnTo>
                    <a:pt x="533" y="701"/>
                  </a:lnTo>
                  <a:lnTo>
                    <a:pt x="513" y="694"/>
                  </a:lnTo>
                  <a:lnTo>
                    <a:pt x="503" y="699"/>
                  </a:lnTo>
                  <a:lnTo>
                    <a:pt x="496" y="705"/>
                  </a:lnTo>
                  <a:lnTo>
                    <a:pt x="487" y="709"/>
                  </a:lnTo>
                  <a:lnTo>
                    <a:pt x="481" y="710"/>
                  </a:lnTo>
                  <a:lnTo>
                    <a:pt x="475" y="711"/>
                  </a:lnTo>
                  <a:lnTo>
                    <a:pt x="473" y="712"/>
                  </a:lnTo>
                  <a:lnTo>
                    <a:pt x="473" y="714"/>
                  </a:lnTo>
                  <a:lnTo>
                    <a:pt x="472" y="719"/>
                  </a:lnTo>
                  <a:lnTo>
                    <a:pt x="471" y="720"/>
                  </a:lnTo>
                  <a:lnTo>
                    <a:pt x="469" y="719"/>
                  </a:lnTo>
                  <a:lnTo>
                    <a:pt x="459" y="706"/>
                  </a:lnTo>
                  <a:lnTo>
                    <a:pt x="432" y="673"/>
                  </a:lnTo>
                  <a:lnTo>
                    <a:pt x="384" y="666"/>
                  </a:lnTo>
                  <a:lnTo>
                    <a:pt x="355" y="631"/>
                  </a:lnTo>
                  <a:lnTo>
                    <a:pt x="355" y="598"/>
                  </a:lnTo>
                  <a:lnTo>
                    <a:pt x="351" y="593"/>
                  </a:lnTo>
                  <a:lnTo>
                    <a:pt x="348" y="590"/>
                  </a:lnTo>
                  <a:lnTo>
                    <a:pt x="345" y="587"/>
                  </a:lnTo>
                  <a:lnTo>
                    <a:pt x="297" y="603"/>
                  </a:lnTo>
                  <a:lnTo>
                    <a:pt x="259" y="553"/>
                  </a:lnTo>
                  <a:lnTo>
                    <a:pt x="257" y="543"/>
                  </a:lnTo>
                  <a:lnTo>
                    <a:pt x="253" y="534"/>
                  </a:lnTo>
                  <a:lnTo>
                    <a:pt x="247" y="527"/>
                  </a:lnTo>
                  <a:lnTo>
                    <a:pt x="240" y="521"/>
                  </a:lnTo>
                  <a:lnTo>
                    <a:pt x="223" y="508"/>
                  </a:lnTo>
                  <a:lnTo>
                    <a:pt x="217" y="502"/>
                  </a:lnTo>
                  <a:lnTo>
                    <a:pt x="210" y="494"/>
                  </a:lnTo>
                  <a:lnTo>
                    <a:pt x="192" y="493"/>
                  </a:lnTo>
                  <a:lnTo>
                    <a:pt x="183" y="491"/>
                  </a:lnTo>
                  <a:lnTo>
                    <a:pt x="178" y="490"/>
                  </a:lnTo>
                  <a:lnTo>
                    <a:pt x="171" y="482"/>
                  </a:lnTo>
                  <a:lnTo>
                    <a:pt x="166" y="463"/>
                  </a:lnTo>
                  <a:lnTo>
                    <a:pt x="160" y="458"/>
                  </a:lnTo>
                  <a:lnTo>
                    <a:pt x="154" y="454"/>
                  </a:lnTo>
                  <a:lnTo>
                    <a:pt x="141" y="457"/>
                  </a:lnTo>
                  <a:lnTo>
                    <a:pt x="129" y="457"/>
                  </a:lnTo>
                  <a:lnTo>
                    <a:pt x="118" y="456"/>
                  </a:lnTo>
                  <a:lnTo>
                    <a:pt x="106" y="452"/>
                  </a:lnTo>
                  <a:lnTo>
                    <a:pt x="93" y="441"/>
                  </a:lnTo>
                  <a:lnTo>
                    <a:pt x="82" y="429"/>
                  </a:lnTo>
                  <a:lnTo>
                    <a:pt x="46" y="416"/>
                  </a:lnTo>
                  <a:lnTo>
                    <a:pt x="41" y="414"/>
                  </a:lnTo>
                  <a:lnTo>
                    <a:pt x="40" y="411"/>
                  </a:lnTo>
                  <a:lnTo>
                    <a:pt x="40" y="405"/>
                  </a:lnTo>
                  <a:lnTo>
                    <a:pt x="40" y="403"/>
                  </a:lnTo>
                  <a:lnTo>
                    <a:pt x="37" y="400"/>
                  </a:lnTo>
                  <a:lnTo>
                    <a:pt x="32" y="400"/>
                  </a:lnTo>
                  <a:lnTo>
                    <a:pt x="23" y="399"/>
                  </a:lnTo>
                  <a:lnTo>
                    <a:pt x="16" y="394"/>
                  </a:lnTo>
                  <a:lnTo>
                    <a:pt x="10" y="389"/>
                  </a:lnTo>
                  <a:lnTo>
                    <a:pt x="4" y="382"/>
                  </a:lnTo>
                  <a:lnTo>
                    <a:pt x="0" y="374"/>
                  </a:lnTo>
                  <a:lnTo>
                    <a:pt x="0" y="303"/>
                  </a:lnTo>
                  <a:lnTo>
                    <a:pt x="2" y="298"/>
                  </a:lnTo>
                  <a:lnTo>
                    <a:pt x="6" y="292"/>
                  </a:lnTo>
                  <a:lnTo>
                    <a:pt x="11" y="288"/>
                  </a:lnTo>
                  <a:lnTo>
                    <a:pt x="18" y="286"/>
                  </a:lnTo>
                  <a:lnTo>
                    <a:pt x="45" y="275"/>
                  </a:lnTo>
                  <a:lnTo>
                    <a:pt x="74" y="264"/>
                  </a:lnTo>
                  <a:lnTo>
                    <a:pt x="76" y="262"/>
                  </a:lnTo>
                  <a:lnTo>
                    <a:pt x="78" y="262"/>
                  </a:lnTo>
                  <a:lnTo>
                    <a:pt x="82" y="265"/>
                  </a:lnTo>
                  <a:lnTo>
                    <a:pt x="89" y="270"/>
                  </a:lnTo>
                  <a:lnTo>
                    <a:pt x="91" y="272"/>
                  </a:lnTo>
                  <a:lnTo>
                    <a:pt x="95" y="273"/>
                  </a:lnTo>
                  <a:lnTo>
                    <a:pt x="115" y="264"/>
                  </a:lnTo>
                  <a:lnTo>
                    <a:pt x="133" y="242"/>
                  </a:lnTo>
                  <a:lnTo>
                    <a:pt x="191" y="242"/>
                  </a:lnTo>
                  <a:lnTo>
                    <a:pt x="194" y="244"/>
                  </a:lnTo>
                  <a:lnTo>
                    <a:pt x="195" y="249"/>
                  </a:lnTo>
                  <a:lnTo>
                    <a:pt x="196" y="253"/>
                  </a:lnTo>
                  <a:lnTo>
                    <a:pt x="197" y="257"/>
                  </a:lnTo>
                  <a:lnTo>
                    <a:pt x="205" y="260"/>
                  </a:lnTo>
                  <a:lnTo>
                    <a:pt x="221" y="261"/>
                  </a:lnTo>
                  <a:lnTo>
                    <a:pt x="244" y="264"/>
                  </a:lnTo>
                  <a:lnTo>
                    <a:pt x="245" y="262"/>
                  </a:lnTo>
                  <a:lnTo>
                    <a:pt x="246" y="259"/>
                  </a:lnTo>
                  <a:lnTo>
                    <a:pt x="247" y="254"/>
                  </a:lnTo>
                  <a:lnTo>
                    <a:pt x="248" y="253"/>
                  </a:lnTo>
                  <a:lnTo>
                    <a:pt x="252" y="252"/>
                  </a:lnTo>
                  <a:lnTo>
                    <a:pt x="256" y="253"/>
                  </a:lnTo>
                  <a:lnTo>
                    <a:pt x="262" y="252"/>
                  </a:lnTo>
                  <a:lnTo>
                    <a:pt x="270" y="251"/>
                  </a:lnTo>
                  <a:lnTo>
                    <a:pt x="277" y="251"/>
                  </a:lnTo>
                  <a:lnTo>
                    <a:pt x="288" y="249"/>
                  </a:lnTo>
                  <a:lnTo>
                    <a:pt x="302" y="247"/>
                  </a:lnTo>
                  <a:lnTo>
                    <a:pt x="323" y="244"/>
                  </a:lnTo>
                  <a:lnTo>
                    <a:pt x="334" y="242"/>
                  </a:lnTo>
                  <a:lnTo>
                    <a:pt x="344" y="239"/>
                  </a:lnTo>
                  <a:lnTo>
                    <a:pt x="353" y="234"/>
                  </a:lnTo>
                  <a:lnTo>
                    <a:pt x="362" y="224"/>
                  </a:lnTo>
                  <a:lnTo>
                    <a:pt x="360" y="161"/>
                  </a:lnTo>
                  <a:lnTo>
                    <a:pt x="362" y="158"/>
                  </a:lnTo>
                  <a:lnTo>
                    <a:pt x="367" y="151"/>
                  </a:lnTo>
                  <a:lnTo>
                    <a:pt x="373" y="140"/>
                  </a:lnTo>
                  <a:lnTo>
                    <a:pt x="380" y="95"/>
                  </a:lnTo>
                  <a:lnTo>
                    <a:pt x="425" y="31"/>
                  </a:lnTo>
                  <a:lnTo>
                    <a:pt x="443" y="16"/>
                  </a:lnTo>
                  <a:lnTo>
                    <a:pt x="446" y="13"/>
                  </a:lnTo>
                  <a:lnTo>
                    <a:pt x="445" y="16"/>
                  </a:lnTo>
                  <a:lnTo>
                    <a:pt x="446" y="20"/>
                  </a:lnTo>
                  <a:lnTo>
                    <a:pt x="449" y="24"/>
                  </a:lnTo>
                  <a:lnTo>
                    <a:pt x="446" y="23"/>
                  </a:lnTo>
                  <a:lnTo>
                    <a:pt x="445" y="21"/>
                  </a:lnTo>
                  <a:lnTo>
                    <a:pt x="446" y="20"/>
                  </a:lnTo>
                  <a:lnTo>
                    <a:pt x="448" y="18"/>
                  </a:lnTo>
                  <a:lnTo>
                    <a:pt x="456" y="16"/>
                  </a:lnTo>
                  <a:lnTo>
                    <a:pt x="466" y="14"/>
                  </a:lnTo>
                  <a:lnTo>
                    <a:pt x="487" y="13"/>
                  </a:lnTo>
                  <a:lnTo>
                    <a:pt x="493" y="13"/>
                  </a:lnTo>
                  <a:lnTo>
                    <a:pt x="494" y="13"/>
                  </a:lnTo>
                  <a:lnTo>
                    <a:pt x="494" y="14"/>
                  </a:lnTo>
                  <a:lnTo>
                    <a:pt x="4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47" name="Freeform 69">
              <a:extLst>
                <a:ext uri="{FF2B5EF4-FFF2-40B4-BE49-F238E27FC236}">
                  <a16:creationId xmlns:a16="http://schemas.microsoft.com/office/drawing/2014/main" id="{6555DC89-39E4-4A3B-9D31-42B0B1D0B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1983"/>
              <a:ext cx="109" cy="138"/>
            </a:xfrm>
            <a:custGeom>
              <a:avLst/>
              <a:gdLst/>
              <a:ahLst/>
              <a:cxnLst>
                <a:cxn ang="0">
                  <a:pos x="122" y="6"/>
                </a:cxn>
                <a:cxn ang="0">
                  <a:pos x="136" y="28"/>
                </a:cxn>
                <a:cxn ang="0">
                  <a:pos x="144" y="39"/>
                </a:cxn>
                <a:cxn ang="0">
                  <a:pos x="154" y="49"/>
                </a:cxn>
                <a:cxn ang="0">
                  <a:pos x="163" y="58"/>
                </a:cxn>
                <a:cxn ang="0">
                  <a:pos x="174" y="63"/>
                </a:cxn>
                <a:cxn ang="0">
                  <a:pos x="186" y="67"/>
                </a:cxn>
                <a:cxn ang="0">
                  <a:pos x="199" y="70"/>
                </a:cxn>
                <a:cxn ang="0">
                  <a:pos x="209" y="81"/>
                </a:cxn>
                <a:cxn ang="0">
                  <a:pos x="214" y="94"/>
                </a:cxn>
                <a:cxn ang="0">
                  <a:pos x="218" y="105"/>
                </a:cxn>
                <a:cxn ang="0">
                  <a:pos x="218" y="120"/>
                </a:cxn>
                <a:cxn ang="0">
                  <a:pos x="215" y="133"/>
                </a:cxn>
                <a:cxn ang="0">
                  <a:pos x="212" y="147"/>
                </a:cxn>
                <a:cxn ang="0">
                  <a:pos x="207" y="160"/>
                </a:cxn>
                <a:cxn ang="0">
                  <a:pos x="199" y="173"/>
                </a:cxn>
                <a:cxn ang="0">
                  <a:pos x="190" y="185"/>
                </a:cxn>
                <a:cxn ang="0">
                  <a:pos x="180" y="196"/>
                </a:cxn>
                <a:cxn ang="0">
                  <a:pos x="169" y="206"/>
                </a:cxn>
                <a:cxn ang="0">
                  <a:pos x="157" y="214"/>
                </a:cxn>
                <a:cxn ang="0">
                  <a:pos x="145" y="222"/>
                </a:cxn>
                <a:cxn ang="0">
                  <a:pos x="133" y="228"/>
                </a:cxn>
                <a:cxn ang="0">
                  <a:pos x="120" y="231"/>
                </a:cxn>
                <a:cxn ang="0">
                  <a:pos x="108" y="231"/>
                </a:cxn>
                <a:cxn ang="0">
                  <a:pos x="92" y="246"/>
                </a:cxn>
                <a:cxn ang="0">
                  <a:pos x="72" y="260"/>
                </a:cxn>
                <a:cxn ang="0">
                  <a:pos x="50" y="270"/>
                </a:cxn>
                <a:cxn ang="0">
                  <a:pos x="41" y="275"/>
                </a:cxn>
                <a:cxn ang="0">
                  <a:pos x="32" y="277"/>
                </a:cxn>
                <a:cxn ang="0">
                  <a:pos x="22" y="277"/>
                </a:cxn>
                <a:cxn ang="0">
                  <a:pos x="18" y="275"/>
                </a:cxn>
                <a:cxn ang="0">
                  <a:pos x="14" y="272"/>
                </a:cxn>
                <a:cxn ang="0">
                  <a:pos x="9" y="267"/>
                </a:cxn>
                <a:cxn ang="0">
                  <a:pos x="6" y="260"/>
                </a:cxn>
                <a:cxn ang="0">
                  <a:pos x="2" y="246"/>
                </a:cxn>
                <a:cxn ang="0">
                  <a:pos x="0" y="236"/>
                </a:cxn>
                <a:cxn ang="0">
                  <a:pos x="12" y="219"/>
                </a:cxn>
                <a:cxn ang="0">
                  <a:pos x="25" y="199"/>
                </a:cxn>
                <a:cxn ang="0">
                  <a:pos x="36" y="178"/>
                </a:cxn>
                <a:cxn ang="0">
                  <a:pos x="45" y="160"/>
                </a:cxn>
                <a:cxn ang="0">
                  <a:pos x="54" y="145"/>
                </a:cxn>
                <a:cxn ang="0">
                  <a:pos x="63" y="132"/>
                </a:cxn>
                <a:cxn ang="0">
                  <a:pos x="86" y="108"/>
                </a:cxn>
                <a:cxn ang="0">
                  <a:pos x="96" y="96"/>
                </a:cxn>
                <a:cxn ang="0">
                  <a:pos x="100" y="89"/>
                </a:cxn>
                <a:cxn ang="0">
                  <a:pos x="103" y="83"/>
                </a:cxn>
                <a:cxn ang="0">
                  <a:pos x="105" y="74"/>
                </a:cxn>
                <a:cxn ang="0">
                  <a:pos x="106" y="66"/>
                </a:cxn>
                <a:cxn ang="0">
                  <a:pos x="106" y="57"/>
                </a:cxn>
                <a:cxn ang="0">
                  <a:pos x="105" y="46"/>
                </a:cxn>
                <a:cxn ang="0">
                  <a:pos x="105" y="28"/>
                </a:cxn>
                <a:cxn ang="0">
                  <a:pos x="97" y="21"/>
                </a:cxn>
                <a:cxn ang="0">
                  <a:pos x="96" y="16"/>
                </a:cxn>
                <a:cxn ang="0">
                  <a:pos x="95" y="10"/>
                </a:cxn>
                <a:cxn ang="0">
                  <a:pos x="98" y="9"/>
                </a:cxn>
                <a:cxn ang="0">
                  <a:pos x="101" y="8"/>
                </a:cxn>
                <a:cxn ang="0">
                  <a:pos x="105" y="6"/>
                </a:cxn>
                <a:cxn ang="0">
                  <a:pos x="108" y="6"/>
                </a:cxn>
                <a:cxn ang="0">
                  <a:pos x="109" y="2"/>
                </a:cxn>
                <a:cxn ang="0">
                  <a:pos x="113" y="0"/>
                </a:cxn>
                <a:cxn ang="0">
                  <a:pos x="118" y="1"/>
                </a:cxn>
                <a:cxn ang="0">
                  <a:pos x="122" y="6"/>
                </a:cxn>
              </a:cxnLst>
              <a:rect l="0" t="0" r="r" b="b"/>
              <a:pathLst>
                <a:path w="218" h="277">
                  <a:moveTo>
                    <a:pt x="122" y="6"/>
                  </a:moveTo>
                  <a:lnTo>
                    <a:pt x="136" y="28"/>
                  </a:lnTo>
                  <a:lnTo>
                    <a:pt x="144" y="39"/>
                  </a:lnTo>
                  <a:lnTo>
                    <a:pt x="154" y="49"/>
                  </a:lnTo>
                  <a:lnTo>
                    <a:pt x="163" y="58"/>
                  </a:lnTo>
                  <a:lnTo>
                    <a:pt x="174" y="63"/>
                  </a:lnTo>
                  <a:lnTo>
                    <a:pt x="186" y="67"/>
                  </a:lnTo>
                  <a:lnTo>
                    <a:pt x="199" y="70"/>
                  </a:lnTo>
                  <a:lnTo>
                    <a:pt x="209" y="81"/>
                  </a:lnTo>
                  <a:lnTo>
                    <a:pt x="214" y="94"/>
                  </a:lnTo>
                  <a:lnTo>
                    <a:pt x="218" y="105"/>
                  </a:lnTo>
                  <a:lnTo>
                    <a:pt x="218" y="120"/>
                  </a:lnTo>
                  <a:lnTo>
                    <a:pt x="215" y="133"/>
                  </a:lnTo>
                  <a:lnTo>
                    <a:pt x="212" y="147"/>
                  </a:lnTo>
                  <a:lnTo>
                    <a:pt x="207" y="160"/>
                  </a:lnTo>
                  <a:lnTo>
                    <a:pt x="199" y="173"/>
                  </a:lnTo>
                  <a:lnTo>
                    <a:pt x="190" y="185"/>
                  </a:lnTo>
                  <a:lnTo>
                    <a:pt x="180" y="196"/>
                  </a:lnTo>
                  <a:lnTo>
                    <a:pt x="169" y="206"/>
                  </a:lnTo>
                  <a:lnTo>
                    <a:pt x="157" y="214"/>
                  </a:lnTo>
                  <a:lnTo>
                    <a:pt x="145" y="222"/>
                  </a:lnTo>
                  <a:lnTo>
                    <a:pt x="133" y="228"/>
                  </a:lnTo>
                  <a:lnTo>
                    <a:pt x="120" y="231"/>
                  </a:lnTo>
                  <a:lnTo>
                    <a:pt x="108" y="231"/>
                  </a:lnTo>
                  <a:lnTo>
                    <a:pt x="92" y="246"/>
                  </a:lnTo>
                  <a:lnTo>
                    <a:pt x="72" y="260"/>
                  </a:lnTo>
                  <a:lnTo>
                    <a:pt x="50" y="270"/>
                  </a:lnTo>
                  <a:lnTo>
                    <a:pt x="41" y="275"/>
                  </a:lnTo>
                  <a:lnTo>
                    <a:pt x="32" y="277"/>
                  </a:lnTo>
                  <a:lnTo>
                    <a:pt x="22" y="277"/>
                  </a:lnTo>
                  <a:lnTo>
                    <a:pt x="18" y="275"/>
                  </a:lnTo>
                  <a:lnTo>
                    <a:pt x="14" y="272"/>
                  </a:lnTo>
                  <a:lnTo>
                    <a:pt x="9" y="267"/>
                  </a:lnTo>
                  <a:lnTo>
                    <a:pt x="6" y="260"/>
                  </a:lnTo>
                  <a:lnTo>
                    <a:pt x="2" y="246"/>
                  </a:lnTo>
                  <a:lnTo>
                    <a:pt x="0" y="236"/>
                  </a:lnTo>
                  <a:lnTo>
                    <a:pt x="12" y="219"/>
                  </a:lnTo>
                  <a:lnTo>
                    <a:pt x="25" y="199"/>
                  </a:lnTo>
                  <a:lnTo>
                    <a:pt x="36" y="178"/>
                  </a:lnTo>
                  <a:lnTo>
                    <a:pt x="45" y="160"/>
                  </a:lnTo>
                  <a:lnTo>
                    <a:pt x="54" y="145"/>
                  </a:lnTo>
                  <a:lnTo>
                    <a:pt x="63" y="132"/>
                  </a:lnTo>
                  <a:lnTo>
                    <a:pt x="86" y="108"/>
                  </a:lnTo>
                  <a:lnTo>
                    <a:pt x="96" y="96"/>
                  </a:lnTo>
                  <a:lnTo>
                    <a:pt x="100" y="89"/>
                  </a:lnTo>
                  <a:lnTo>
                    <a:pt x="103" y="83"/>
                  </a:lnTo>
                  <a:lnTo>
                    <a:pt x="105" y="74"/>
                  </a:lnTo>
                  <a:lnTo>
                    <a:pt x="106" y="66"/>
                  </a:lnTo>
                  <a:lnTo>
                    <a:pt x="106" y="57"/>
                  </a:lnTo>
                  <a:lnTo>
                    <a:pt x="105" y="46"/>
                  </a:lnTo>
                  <a:lnTo>
                    <a:pt x="105" y="28"/>
                  </a:lnTo>
                  <a:lnTo>
                    <a:pt x="97" y="21"/>
                  </a:lnTo>
                  <a:lnTo>
                    <a:pt x="96" y="16"/>
                  </a:lnTo>
                  <a:lnTo>
                    <a:pt x="95" y="10"/>
                  </a:lnTo>
                  <a:lnTo>
                    <a:pt x="98" y="9"/>
                  </a:lnTo>
                  <a:lnTo>
                    <a:pt x="101" y="8"/>
                  </a:lnTo>
                  <a:lnTo>
                    <a:pt x="105" y="6"/>
                  </a:lnTo>
                  <a:lnTo>
                    <a:pt x="108" y="6"/>
                  </a:lnTo>
                  <a:lnTo>
                    <a:pt x="109" y="2"/>
                  </a:lnTo>
                  <a:lnTo>
                    <a:pt x="113" y="0"/>
                  </a:lnTo>
                  <a:lnTo>
                    <a:pt x="118" y="1"/>
                  </a:lnTo>
                  <a:lnTo>
                    <a:pt x="12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48" name="Freeform 70">
              <a:extLst>
                <a:ext uri="{FF2B5EF4-FFF2-40B4-BE49-F238E27FC236}">
                  <a16:creationId xmlns:a16="http://schemas.microsoft.com/office/drawing/2014/main" id="{9DBB9D56-1C21-49DB-8C65-9A966BFC5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" y="2339"/>
              <a:ext cx="59" cy="109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9" y="1"/>
                </a:cxn>
                <a:cxn ang="0">
                  <a:pos x="46" y="4"/>
                </a:cxn>
                <a:cxn ang="0">
                  <a:pos x="58" y="9"/>
                </a:cxn>
                <a:cxn ang="0">
                  <a:pos x="69" y="17"/>
                </a:cxn>
                <a:cxn ang="0">
                  <a:pos x="75" y="18"/>
                </a:cxn>
                <a:cxn ang="0">
                  <a:pos x="83" y="19"/>
                </a:cxn>
                <a:cxn ang="0">
                  <a:pos x="88" y="30"/>
                </a:cxn>
                <a:cxn ang="0">
                  <a:pos x="98" y="42"/>
                </a:cxn>
                <a:cxn ang="0">
                  <a:pos x="108" y="52"/>
                </a:cxn>
                <a:cxn ang="0">
                  <a:pos x="114" y="63"/>
                </a:cxn>
                <a:cxn ang="0">
                  <a:pos x="117" y="71"/>
                </a:cxn>
                <a:cxn ang="0">
                  <a:pos x="119" y="81"/>
                </a:cxn>
                <a:cxn ang="0">
                  <a:pos x="119" y="98"/>
                </a:cxn>
                <a:cxn ang="0">
                  <a:pos x="118" y="115"/>
                </a:cxn>
                <a:cxn ang="0">
                  <a:pos x="114" y="133"/>
                </a:cxn>
                <a:cxn ang="0">
                  <a:pos x="105" y="169"/>
                </a:cxn>
                <a:cxn ang="0">
                  <a:pos x="101" y="186"/>
                </a:cxn>
                <a:cxn ang="0">
                  <a:pos x="100" y="203"/>
                </a:cxn>
                <a:cxn ang="0">
                  <a:pos x="87" y="217"/>
                </a:cxn>
                <a:cxn ang="0">
                  <a:pos x="75" y="216"/>
                </a:cxn>
                <a:cxn ang="0">
                  <a:pos x="64" y="214"/>
                </a:cxn>
                <a:cxn ang="0">
                  <a:pos x="56" y="210"/>
                </a:cxn>
                <a:cxn ang="0">
                  <a:pos x="47" y="204"/>
                </a:cxn>
                <a:cxn ang="0">
                  <a:pos x="39" y="198"/>
                </a:cxn>
                <a:cxn ang="0">
                  <a:pos x="32" y="190"/>
                </a:cxn>
                <a:cxn ang="0">
                  <a:pos x="25" y="182"/>
                </a:cxn>
                <a:cxn ang="0">
                  <a:pos x="20" y="173"/>
                </a:cxn>
                <a:cxn ang="0">
                  <a:pos x="11" y="153"/>
                </a:cxn>
                <a:cxn ang="0">
                  <a:pos x="5" y="132"/>
                </a:cxn>
                <a:cxn ang="0">
                  <a:pos x="1" y="110"/>
                </a:cxn>
                <a:cxn ang="0">
                  <a:pos x="0" y="90"/>
                </a:cxn>
                <a:cxn ang="0">
                  <a:pos x="42" y="50"/>
                </a:cxn>
                <a:cxn ang="0">
                  <a:pos x="39" y="37"/>
                </a:cxn>
                <a:cxn ang="0">
                  <a:pos x="37" y="24"/>
                </a:cxn>
                <a:cxn ang="0">
                  <a:pos x="34" y="12"/>
                </a:cxn>
                <a:cxn ang="0">
                  <a:pos x="33" y="0"/>
                </a:cxn>
              </a:cxnLst>
              <a:rect l="0" t="0" r="r" b="b"/>
              <a:pathLst>
                <a:path w="119" h="217">
                  <a:moveTo>
                    <a:pt x="33" y="0"/>
                  </a:moveTo>
                  <a:lnTo>
                    <a:pt x="39" y="1"/>
                  </a:lnTo>
                  <a:lnTo>
                    <a:pt x="46" y="4"/>
                  </a:lnTo>
                  <a:lnTo>
                    <a:pt x="58" y="9"/>
                  </a:lnTo>
                  <a:lnTo>
                    <a:pt x="69" y="17"/>
                  </a:lnTo>
                  <a:lnTo>
                    <a:pt x="75" y="18"/>
                  </a:lnTo>
                  <a:lnTo>
                    <a:pt x="83" y="19"/>
                  </a:lnTo>
                  <a:lnTo>
                    <a:pt x="88" y="30"/>
                  </a:lnTo>
                  <a:lnTo>
                    <a:pt x="98" y="42"/>
                  </a:lnTo>
                  <a:lnTo>
                    <a:pt x="108" y="52"/>
                  </a:lnTo>
                  <a:lnTo>
                    <a:pt x="114" y="63"/>
                  </a:lnTo>
                  <a:lnTo>
                    <a:pt x="117" y="71"/>
                  </a:lnTo>
                  <a:lnTo>
                    <a:pt x="119" y="81"/>
                  </a:lnTo>
                  <a:lnTo>
                    <a:pt x="119" y="98"/>
                  </a:lnTo>
                  <a:lnTo>
                    <a:pt x="118" y="115"/>
                  </a:lnTo>
                  <a:lnTo>
                    <a:pt x="114" y="133"/>
                  </a:lnTo>
                  <a:lnTo>
                    <a:pt x="105" y="169"/>
                  </a:lnTo>
                  <a:lnTo>
                    <a:pt x="101" y="186"/>
                  </a:lnTo>
                  <a:lnTo>
                    <a:pt x="100" y="203"/>
                  </a:lnTo>
                  <a:lnTo>
                    <a:pt x="87" y="217"/>
                  </a:lnTo>
                  <a:lnTo>
                    <a:pt x="75" y="216"/>
                  </a:lnTo>
                  <a:lnTo>
                    <a:pt x="64" y="214"/>
                  </a:lnTo>
                  <a:lnTo>
                    <a:pt x="56" y="210"/>
                  </a:lnTo>
                  <a:lnTo>
                    <a:pt x="47" y="204"/>
                  </a:lnTo>
                  <a:lnTo>
                    <a:pt x="39" y="198"/>
                  </a:lnTo>
                  <a:lnTo>
                    <a:pt x="32" y="190"/>
                  </a:lnTo>
                  <a:lnTo>
                    <a:pt x="25" y="182"/>
                  </a:lnTo>
                  <a:lnTo>
                    <a:pt x="20" y="173"/>
                  </a:lnTo>
                  <a:lnTo>
                    <a:pt x="11" y="153"/>
                  </a:lnTo>
                  <a:lnTo>
                    <a:pt x="5" y="132"/>
                  </a:lnTo>
                  <a:lnTo>
                    <a:pt x="1" y="110"/>
                  </a:lnTo>
                  <a:lnTo>
                    <a:pt x="0" y="90"/>
                  </a:lnTo>
                  <a:lnTo>
                    <a:pt x="42" y="50"/>
                  </a:lnTo>
                  <a:lnTo>
                    <a:pt x="39" y="37"/>
                  </a:lnTo>
                  <a:lnTo>
                    <a:pt x="37" y="24"/>
                  </a:lnTo>
                  <a:lnTo>
                    <a:pt x="34" y="1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49" name="Freeform 71">
              <a:extLst>
                <a:ext uri="{FF2B5EF4-FFF2-40B4-BE49-F238E27FC236}">
                  <a16:creationId xmlns:a16="http://schemas.microsoft.com/office/drawing/2014/main" id="{3B3E8C53-3219-4B23-85DF-084CD929B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" y="2093"/>
              <a:ext cx="34" cy="5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2" y="2"/>
                </a:cxn>
                <a:cxn ang="0">
                  <a:pos x="32" y="6"/>
                </a:cxn>
                <a:cxn ang="0">
                  <a:pos x="41" y="12"/>
                </a:cxn>
                <a:cxn ang="0">
                  <a:pos x="49" y="18"/>
                </a:cxn>
                <a:cxn ang="0">
                  <a:pos x="50" y="28"/>
                </a:cxn>
                <a:cxn ang="0">
                  <a:pos x="52" y="39"/>
                </a:cxn>
                <a:cxn ang="0">
                  <a:pos x="60" y="65"/>
                </a:cxn>
                <a:cxn ang="0">
                  <a:pos x="65" y="91"/>
                </a:cxn>
                <a:cxn ang="0">
                  <a:pos x="67" y="101"/>
                </a:cxn>
                <a:cxn ang="0">
                  <a:pos x="67" y="109"/>
                </a:cxn>
                <a:cxn ang="0">
                  <a:pos x="62" y="114"/>
                </a:cxn>
                <a:cxn ang="0">
                  <a:pos x="58" y="114"/>
                </a:cxn>
                <a:cxn ang="0">
                  <a:pos x="54" y="113"/>
                </a:cxn>
                <a:cxn ang="0">
                  <a:pos x="46" y="106"/>
                </a:cxn>
                <a:cxn ang="0">
                  <a:pos x="36" y="100"/>
                </a:cxn>
                <a:cxn ang="0">
                  <a:pos x="32" y="96"/>
                </a:cxn>
                <a:cxn ang="0">
                  <a:pos x="26" y="95"/>
                </a:cxn>
                <a:cxn ang="0">
                  <a:pos x="12" y="73"/>
                </a:cxn>
                <a:cxn ang="0">
                  <a:pos x="7" y="63"/>
                </a:cxn>
                <a:cxn ang="0">
                  <a:pos x="2" y="52"/>
                </a:cxn>
                <a:cxn ang="0">
                  <a:pos x="0" y="40"/>
                </a:cxn>
                <a:cxn ang="0">
                  <a:pos x="0" y="28"/>
                </a:cxn>
                <a:cxn ang="0">
                  <a:pos x="3" y="15"/>
                </a:cxn>
                <a:cxn ang="0">
                  <a:pos x="12" y="0"/>
                </a:cxn>
              </a:cxnLst>
              <a:rect l="0" t="0" r="r" b="b"/>
              <a:pathLst>
                <a:path w="67" h="114">
                  <a:moveTo>
                    <a:pt x="12" y="0"/>
                  </a:moveTo>
                  <a:lnTo>
                    <a:pt x="22" y="2"/>
                  </a:lnTo>
                  <a:lnTo>
                    <a:pt x="32" y="6"/>
                  </a:lnTo>
                  <a:lnTo>
                    <a:pt x="41" y="12"/>
                  </a:lnTo>
                  <a:lnTo>
                    <a:pt x="49" y="18"/>
                  </a:lnTo>
                  <a:lnTo>
                    <a:pt x="50" y="28"/>
                  </a:lnTo>
                  <a:lnTo>
                    <a:pt x="52" y="39"/>
                  </a:lnTo>
                  <a:lnTo>
                    <a:pt x="60" y="65"/>
                  </a:lnTo>
                  <a:lnTo>
                    <a:pt x="65" y="91"/>
                  </a:lnTo>
                  <a:lnTo>
                    <a:pt x="67" y="101"/>
                  </a:lnTo>
                  <a:lnTo>
                    <a:pt x="67" y="109"/>
                  </a:lnTo>
                  <a:lnTo>
                    <a:pt x="62" y="114"/>
                  </a:lnTo>
                  <a:lnTo>
                    <a:pt x="58" y="114"/>
                  </a:lnTo>
                  <a:lnTo>
                    <a:pt x="54" y="113"/>
                  </a:lnTo>
                  <a:lnTo>
                    <a:pt x="46" y="106"/>
                  </a:lnTo>
                  <a:lnTo>
                    <a:pt x="36" y="100"/>
                  </a:lnTo>
                  <a:lnTo>
                    <a:pt x="32" y="96"/>
                  </a:lnTo>
                  <a:lnTo>
                    <a:pt x="26" y="95"/>
                  </a:lnTo>
                  <a:lnTo>
                    <a:pt x="12" y="73"/>
                  </a:lnTo>
                  <a:lnTo>
                    <a:pt x="7" y="63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3" y="15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50" name="Freeform 72">
              <a:extLst>
                <a:ext uri="{FF2B5EF4-FFF2-40B4-BE49-F238E27FC236}">
                  <a16:creationId xmlns:a16="http://schemas.microsoft.com/office/drawing/2014/main" id="{94616BFD-736C-46A8-B7D0-D39CEE74B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" y="2027"/>
              <a:ext cx="38" cy="48"/>
            </a:xfrm>
            <a:custGeom>
              <a:avLst/>
              <a:gdLst/>
              <a:ahLst/>
              <a:cxnLst>
                <a:cxn ang="0">
                  <a:pos x="36" y="96"/>
                </a:cxn>
                <a:cxn ang="0">
                  <a:pos x="47" y="94"/>
                </a:cxn>
                <a:cxn ang="0">
                  <a:pos x="58" y="89"/>
                </a:cxn>
                <a:cxn ang="0">
                  <a:pos x="67" y="83"/>
                </a:cxn>
                <a:cxn ang="0">
                  <a:pos x="76" y="74"/>
                </a:cxn>
                <a:cxn ang="0">
                  <a:pos x="70" y="50"/>
                </a:cxn>
                <a:cxn ang="0">
                  <a:pos x="69" y="37"/>
                </a:cxn>
                <a:cxn ang="0">
                  <a:pos x="68" y="24"/>
                </a:cxn>
                <a:cxn ang="0">
                  <a:pos x="59" y="12"/>
                </a:cxn>
                <a:cxn ang="0">
                  <a:pos x="55" y="6"/>
                </a:cxn>
                <a:cxn ang="0">
                  <a:pos x="55" y="0"/>
                </a:cxn>
                <a:cxn ang="0">
                  <a:pos x="36" y="0"/>
                </a:cxn>
                <a:cxn ang="0">
                  <a:pos x="22" y="14"/>
                </a:cxn>
                <a:cxn ang="0">
                  <a:pos x="22" y="50"/>
                </a:cxn>
                <a:cxn ang="0">
                  <a:pos x="16" y="60"/>
                </a:cxn>
                <a:cxn ang="0">
                  <a:pos x="9" y="71"/>
                </a:cxn>
                <a:cxn ang="0">
                  <a:pos x="0" y="91"/>
                </a:cxn>
                <a:cxn ang="0">
                  <a:pos x="4" y="92"/>
                </a:cxn>
                <a:cxn ang="0">
                  <a:pos x="11" y="96"/>
                </a:cxn>
                <a:cxn ang="0">
                  <a:pos x="21" y="97"/>
                </a:cxn>
                <a:cxn ang="0">
                  <a:pos x="36" y="96"/>
                </a:cxn>
              </a:cxnLst>
              <a:rect l="0" t="0" r="r" b="b"/>
              <a:pathLst>
                <a:path w="76" h="97">
                  <a:moveTo>
                    <a:pt x="36" y="96"/>
                  </a:moveTo>
                  <a:lnTo>
                    <a:pt x="47" y="94"/>
                  </a:lnTo>
                  <a:lnTo>
                    <a:pt x="58" y="89"/>
                  </a:lnTo>
                  <a:lnTo>
                    <a:pt x="67" y="83"/>
                  </a:lnTo>
                  <a:lnTo>
                    <a:pt x="76" y="74"/>
                  </a:lnTo>
                  <a:lnTo>
                    <a:pt x="70" y="50"/>
                  </a:lnTo>
                  <a:lnTo>
                    <a:pt x="69" y="37"/>
                  </a:lnTo>
                  <a:lnTo>
                    <a:pt x="68" y="24"/>
                  </a:lnTo>
                  <a:lnTo>
                    <a:pt x="59" y="12"/>
                  </a:lnTo>
                  <a:lnTo>
                    <a:pt x="55" y="6"/>
                  </a:lnTo>
                  <a:lnTo>
                    <a:pt x="55" y="0"/>
                  </a:lnTo>
                  <a:lnTo>
                    <a:pt x="36" y="0"/>
                  </a:lnTo>
                  <a:lnTo>
                    <a:pt x="22" y="14"/>
                  </a:lnTo>
                  <a:lnTo>
                    <a:pt x="22" y="50"/>
                  </a:lnTo>
                  <a:lnTo>
                    <a:pt x="16" y="60"/>
                  </a:lnTo>
                  <a:lnTo>
                    <a:pt x="9" y="71"/>
                  </a:lnTo>
                  <a:lnTo>
                    <a:pt x="0" y="91"/>
                  </a:lnTo>
                  <a:lnTo>
                    <a:pt x="4" y="92"/>
                  </a:lnTo>
                  <a:lnTo>
                    <a:pt x="11" y="96"/>
                  </a:lnTo>
                  <a:lnTo>
                    <a:pt x="21" y="97"/>
                  </a:lnTo>
                  <a:lnTo>
                    <a:pt x="36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51" name="Freeform 73">
              <a:extLst>
                <a:ext uri="{FF2B5EF4-FFF2-40B4-BE49-F238E27FC236}">
                  <a16:creationId xmlns:a16="http://schemas.microsoft.com/office/drawing/2014/main" id="{6E087B21-5190-442A-B4A6-8391E2EAE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" y="2155"/>
              <a:ext cx="38" cy="43"/>
            </a:xfrm>
            <a:custGeom>
              <a:avLst/>
              <a:gdLst/>
              <a:ahLst/>
              <a:cxnLst>
                <a:cxn ang="0">
                  <a:pos x="9" y="86"/>
                </a:cxn>
                <a:cxn ang="0">
                  <a:pos x="4" y="77"/>
                </a:cxn>
                <a:cxn ang="0">
                  <a:pos x="1" y="68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7" y="39"/>
                </a:cxn>
                <a:cxn ang="0">
                  <a:pos x="11" y="38"/>
                </a:cxn>
                <a:cxn ang="0">
                  <a:pos x="18" y="37"/>
                </a:cxn>
                <a:cxn ang="0">
                  <a:pos x="25" y="27"/>
                </a:cxn>
                <a:cxn ang="0">
                  <a:pos x="34" y="17"/>
                </a:cxn>
                <a:cxn ang="0">
                  <a:pos x="50" y="0"/>
                </a:cxn>
                <a:cxn ang="0">
                  <a:pos x="57" y="2"/>
                </a:cxn>
                <a:cxn ang="0">
                  <a:pos x="64" y="5"/>
                </a:cxn>
                <a:cxn ang="0">
                  <a:pos x="64" y="10"/>
                </a:cxn>
                <a:cxn ang="0">
                  <a:pos x="67" y="16"/>
                </a:cxn>
                <a:cxn ang="0">
                  <a:pos x="69" y="20"/>
                </a:cxn>
                <a:cxn ang="0">
                  <a:pos x="73" y="23"/>
                </a:cxn>
                <a:cxn ang="0">
                  <a:pos x="75" y="44"/>
                </a:cxn>
                <a:cxn ang="0">
                  <a:pos x="76" y="63"/>
                </a:cxn>
                <a:cxn ang="0">
                  <a:pos x="72" y="68"/>
                </a:cxn>
                <a:cxn ang="0">
                  <a:pos x="68" y="73"/>
                </a:cxn>
                <a:cxn ang="0">
                  <a:pos x="61" y="76"/>
                </a:cxn>
                <a:cxn ang="0">
                  <a:pos x="55" y="77"/>
                </a:cxn>
                <a:cxn ang="0">
                  <a:pos x="54" y="64"/>
                </a:cxn>
                <a:cxn ang="0">
                  <a:pos x="52" y="58"/>
                </a:cxn>
                <a:cxn ang="0">
                  <a:pos x="51" y="56"/>
                </a:cxn>
                <a:cxn ang="0">
                  <a:pos x="50" y="55"/>
                </a:cxn>
                <a:cxn ang="0">
                  <a:pos x="41" y="55"/>
                </a:cxn>
                <a:cxn ang="0">
                  <a:pos x="39" y="56"/>
                </a:cxn>
                <a:cxn ang="0">
                  <a:pos x="36" y="59"/>
                </a:cxn>
                <a:cxn ang="0">
                  <a:pos x="32" y="69"/>
                </a:cxn>
                <a:cxn ang="0">
                  <a:pos x="27" y="86"/>
                </a:cxn>
                <a:cxn ang="0">
                  <a:pos x="17" y="85"/>
                </a:cxn>
                <a:cxn ang="0">
                  <a:pos x="12" y="85"/>
                </a:cxn>
                <a:cxn ang="0">
                  <a:pos x="9" y="86"/>
                </a:cxn>
              </a:cxnLst>
              <a:rect l="0" t="0" r="r" b="b"/>
              <a:pathLst>
                <a:path w="76" h="86">
                  <a:moveTo>
                    <a:pt x="9" y="86"/>
                  </a:moveTo>
                  <a:lnTo>
                    <a:pt x="4" y="77"/>
                  </a:lnTo>
                  <a:lnTo>
                    <a:pt x="1" y="68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7" y="39"/>
                  </a:lnTo>
                  <a:lnTo>
                    <a:pt x="11" y="38"/>
                  </a:lnTo>
                  <a:lnTo>
                    <a:pt x="18" y="37"/>
                  </a:lnTo>
                  <a:lnTo>
                    <a:pt x="25" y="27"/>
                  </a:lnTo>
                  <a:lnTo>
                    <a:pt x="34" y="17"/>
                  </a:lnTo>
                  <a:lnTo>
                    <a:pt x="50" y="0"/>
                  </a:lnTo>
                  <a:lnTo>
                    <a:pt x="57" y="2"/>
                  </a:lnTo>
                  <a:lnTo>
                    <a:pt x="64" y="5"/>
                  </a:lnTo>
                  <a:lnTo>
                    <a:pt x="64" y="10"/>
                  </a:lnTo>
                  <a:lnTo>
                    <a:pt x="67" y="16"/>
                  </a:lnTo>
                  <a:lnTo>
                    <a:pt x="69" y="20"/>
                  </a:lnTo>
                  <a:lnTo>
                    <a:pt x="73" y="23"/>
                  </a:lnTo>
                  <a:lnTo>
                    <a:pt x="75" y="44"/>
                  </a:lnTo>
                  <a:lnTo>
                    <a:pt x="76" y="63"/>
                  </a:lnTo>
                  <a:lnTo>
                    <a:pt x="72" y="68"/>
                  </a:lnTo>
                  <a:lnTo>
                    <a:pt x="68" y="73"/>
                  </a:lnTo>
                  <a:lnTo>
                    <a:pt x="61" y="76"/>
                  </a:lnTo>
                  <a:lnTo>
                    <a:pt x="55" y="77"/>
                  </a:lnTo>
                  <a:lnTo>
                    <a:pt x="54" y="64"/>
                  </a:lnTo>
                  <a:lnTo>
                    <a:pt x="52" y="58"/>
                  </a:lnTo>
                  <a:lnTo>
                    <a:pt x="51" y="56"/>
                  </a:lnTo>
                  <a:lnTo>
                    <a:pt x="50" y="55"/>
                  </a:lnTo>
                  <a:lnTo>
                    <a:pt x="41" y="55"/>
                  </a:lnTo>
                  <a:lnTo>
                    <a:pt x="39" y="56"/>
                  </a:lnTo>
                  <a:lnTo>
                    <a:pt x="36" y="59"/>
                  </a:lnTo>
                  <a:lnTo>
                    <a:pt x="32" y="69"/>
                  </a:lnTo>
                  <a:lnTo>
                    <a:pt x="27" y="86"/>
                  </a:lnTo>
                  <a:lnTo>
                    <a:pt x="17" y="85"/>
                  </a:lnTo>
                  <a:lnTo>
                    <a:pt x="12" y="85"/>
                  </a:lnTo>
                  <a:lnTo>
                    <a:pt x="9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52" name="Freeform 74">
              <a:extLst>
                <a:ext uri="{FF2B5EF4-FFF2-40B4-BE49-F238E27FC236}">
                  <a16:creationId xmlns:a16="http://schemas.microsoft.com/office/drawing/2014/main" id="{C8E7FFBE-CD84-4A4E-997F-F5F706C88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1727"/>
              <a:ext cx="61" cy="86"/>
            </a:xfrm>
            <a:custGeom>
              <a:avLst/>
              <a:gdLst/>
              <a:ahLst/>
              <a:cxnLst>
                <a:cxn ang="0">
                  <a:pos x="14" y="166"/>
                </a:cxn>
                <a:cxn ang="0">
                  <a:pos x="55" y="141"/>
                </a:cxn>
                <a:cxn ang="0">
                  <a:pos x="77" y="126"/>
                </a:cxn>
                <a:cxn ang="0">
                  <a:pos x="94" y="112"/>
                </a:cxn>
                <a:cxn ang="0">
                  <a:pos x="93" y="104"/>
                </a:cxn>
                <a:cxn ang="0">
                  <a:pos x="90" y="98"/>
                </a:cxn>
                <a:cxn ang="0">
                  <a:pos x="85" y="86"/>
                </a:cxn>
                <a:cxn ang="0">
                  <a:pos x="112" y="86"/>
                </a:cxn>
                <a:cxn ang="0">
                  <a:pos x="121" y="76"/>
                </a:cxn>
                <a:cxn ang="0">
                  <a:pos x="120" y="64"/>
                </a:cxn>
                <a:cxn ang="0">
                  <a:pos x="115" y="52"/>
                </a:cxn>
                <a:cxn ang="0">
                  <a:pos x="108" y="41"/>
                </a:cxn>
                <a:cxn ang="0">
                  <a:pos x="99" y="31"/>
                </a:cxn>
                <a:cxn ang="0">
                  <a:pos x="96" y="15"/>
                </a:cxn>
                <a:cxn ang="0">
                  <a:pos x="94" y="0"/>
                </a:cxn>
                <a:cxn ang="0">
                  <a:pos x="85" y="0"/>
                </a:cxn>
                <a:cxn ang="0">
                  <a:pos x="79" y="1"/>
                </a:cxn>
                <a:cxn ang="0">
                  <a:pos x="74" y="4"/>
                </a:cxn>
                <a:cxn ang="0">
                  <a:pos x="69" y="8"/>
                </a:cxn>
                <a:cxn ang="0">
                  <a:pos x="61" y="15"/>
                </a:cxn>
                <a:cxn ang="0">
                  <a:pos x="57" y="25"/>
                </a:cxn>
                <a:cxn ang="0">
                  <a:pos x="52" y="47"/>
                </a:cxn>
                <a:cxn ang="0">
                  <a:pos x="49" y="57"/>
                </a:cxn>
                <a:cxn ang="0">
                  <a:pos x="45" y="67"/>
                </a:cxn>
                <a:cxn ang="0">
                  <a:pos x="40" y="72"/>
                </a:cxn>
                <a:cxn ang="0">
                  <a:pos x="35" y="75"/>
                </a:cxn>
                <a:cxn ang="0">
                  <a:pos x="28" y="79"/>
                </a:cxn>
                <a:cxn ang="0">
                  <a:pos x="21" y="82"/>
                </a:cxn>
                <a:cxn ang="0">
                  <a:pos x="17" y="86"/>
                </a:cxn>
                <a:cxn ang="0">
                  <a:pos x="19" y="111"/>
                </a:cxn>
                <a:cxn ang="0">
                  <a:pos x="21" y="136"/>
                </a:cxn>
                <a:cxn ang="0">
                  <a:pos x="10" y="141"/>
                </a:cxn>
                <a:cxn ang="0">
                  <a:pos x="3" y="148"/>
                </a:cxn>
                <a:cxn ang="0">
                  <a:pos x="0" y="157"/>
                </a:cxn>
                <a:cxn ang="0">
                  <a:pos x="0" y="171"/>
                </a:cxn>
                <a:cxn ang="0">
                  <a:pos x="17" y="173"/>
                </a:cxn>
                <a:cxn ang="0">
                  <a:pos x="21" y="173"/>
                </a:cxn>
                <a:cxn ang="0">
                  <a:pos x="22" y="171"/>
                </a:cxn>
                <a:cxn ang="0">
                  <a:pos x="20" y="169"/>
                </a:cxn>
                <a:cxn ang="0">
                  <a:pos x="14" y="166"/>
                </a:cxn>
              </a:cxnLst>
              <a:rect l="0" t="0" r="r" b="b"/>
              <a:pathLst>
                <a:path w="121" h="173">
                  <a:moveTo>
                    <a:pt x="14" y="166"/>
                  </a:moveTo>
                  <a:lnTo>
                    <a:pt x="55" y="141"/>
                  </a:lnTo>
                  <a:lnTo>
                    <a:pt x="77" y="126"/>
                  </a:lnTo>
                  <a:lnTo>
                    <a:pt x="94" y="112"/>
                  </a:lnTo>
                  <a:lnTo>
                    <a:pt x="93" y="104"/>
                  </a:lnTo>
                  <a:lnTo>
                    <a:pt x="90" y="98"/>
                  </a:lnTo>
                  <a:lnTo>
                    <a:pt x="85" y="86"/>
                  </a:lnTo>
                  <a:lnTo>
                    <a:pt x="112" y="86"/>
                  </a:lnTo>
                  <a:lnTo>
                    <a:pt x="121" y="76"/>
                  </a:lnTo>
                  <a:lnTo>
                    <a:pt x="120" y="64"/>
                  </a:lnTo>
                  <a:lnTo>
                    <a:pt x="115" y="52"/>
                  </a:lnTo>
                  <a:lnTo>
                    <a:pt x="108" y="41"/>
                  </a:lnTo>
                  <a:lnTo>
                    <a:pt x="99" y="31"/>
                  </a:lnTo>
                  <a:lnTo>
                    <a:pt x="96" y="15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9" y="1"/>
                  </a:lnTo>
                  <a:lnTo>
                    <a:pt x="74" y="4"/>
                  </a:lnTo>
                  <a:lnTo>
                    <a:pt x="69" y="8"/>
                  </a:lnTo>
                  <a:lnTo>
                    <a:pt x="61" y="15"/>
                  </a:lnTo>
                  <a:lnTo>
                    <a:pt x="57" y="25"/>
                  </a:lnTo>
                  <a:lnTo>
                    <a:pt x="52" y="47"/>
                  </a:lnTo>
                  <a:lnTo>
                    <a:pt x="49" y="57"/>
                  </a:lnTo>
                  <a:lnTo>
                    <a:pt x="45" y="67"/>
                  </a:lnTo>
                  <a:lnTo>
                    <a:pt x="40" y="72"/>
                  </a:lnTo>
                  <a:lnTo>
                    <a:pt x="35" y="75"/>
                  </a:lnTo>
                  <a:lnTo>
                    <a:pt x="28" y="79"/>
                  </a:lnTo>
                  <a:lnTo>
                    <a:pt x="21" y="82"/>
                  </a:lnTo>
                  <a:lnTo>
                    <a:pt x="17" y="86"/>
                  </a:lnTo>
                  <a:lnTo>
                    <a:pt x="19" y="111"/>
                  </a:lnTo>
                  <a:lnTo>
                    <a:pt x="21" y="136"/>
                  </a:lnTo>
                  <a:lnTo>
                    <a:pt x="10" y="141"/>
                  </a:lnTo>
                  <a:lnTo>
                    <a:pt x="3" y="148"/>
                  </a:lnTo>
                  <a:lnTo>
                    <a:pt x="0" y="157"/>
                  </a:lnTo>
                  <a:lnTo>
                    <a:pt x="0" y="171"/>
                  </a:lnTo>
                  <a:lnTo>
                    <a:pt x="17" y="173"/>
                  </a:lnTo>
                  <a:lnTo>
                    <a:pt x="21" y="173"/>
                  </a:lnTo>
                  <a:lnTo>
                    <a:pt x="22" y="171"/>
                  </a:lnTo>
                  <a:lnTo>
                    <a:pt x="20" y="169"/>
                  </a:lnTo>
                  <a:lnTo>
                    <a:pt x="14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53" name="Freeform 75">
              <a:extLst>
                <a:ext uri="{FF2B5EF4-FFF2-40B4-BE49-F238E27FC236}">
                  <a16:creationId xmlns:a16="http://schemas.microsoft.com/office/drawing/2014/main" id="{34C01142-B8E6-4377-857A-73AE8FDA2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" y="1282"/>
              <a:ext cx="94" cy="37"/>
            </a:xfrm>
            <a:custGeom>
              <a:avLst/>
              <a:gdLst/>
              <a:ahLst/>
              <a:cxnLst>
                <a:cxn ang="0">
                  <a:pos x="48" y="9"/>
                </a:cxn>
                <a:cxn ang="0">
                  <a:pos x="167" y="2"/>
                </a:cxn>
                <a:cxn ang="0">
                  <a:pos x="180" y="15"/>
                </a:cxn>
                <a:cxn ang="0">
                  <a:pos x="185" y="22"/>
                </a:cxn>
                <a:cxn ang="0">
                  <a:pos x="187" y="26"/>
                </a:cxn>
                <a:cxn ang="0">
                  <a:pos x="188" y="31"/>
                </a:cxn>
                <a:cxn ang="0">
                  <a:pos x="175" y="40"/>
                </a:cxn>
                <a:cxn ang="0">
                  <a:pos x="161" y="48"/>
                </a:cxn>
                <a:cxn ang="0">
                  <a:pos x="146" y="52"/>
                </a:cxn>
                <a:cxn ang="0">
                  <a:pos x="128" y="54"/>
                </a:cxn>
                <a:cxn ang="0">
                  <a:pos x="123" y="58"/>
                </a:cxn>
                <a:cxn ang="0">
                  <a:pos x="117" y="62"/>
                </a:cxn>
                <a:cxn ang="0">
                  <a:pos x="103" y="68"/>
                </a:cxn>
                <a:cxn ang="0">
                  <a:pos x="86" y="72"/>
                </a:cxn>
                <a:cxn ang="0">
                  <a:pos x="70" y="73"/>
                </a:cxn>
                <a:cxn ang="0">
                  <a:pos x="34" y="73"/>
                </a:cxn>
                <a:cxn ang="0">
                  <a:pos x="2" y="70"/>
                </a:cxn>
                <a:cxn ang="0">
                  <a:pos x="1" y="57"/>
                </a:cxn>
                <a:cxn ang="0">
                  <a:pos x="0" y="47"/>
                </a:cxn>
                <a:cxn ang="0">
                  <a:pos x="0" y="38"/>
                </a:cxn>
                <a:cxn ang="0">
                  <a:pos x="5" y="26"/>
                </a:cxn>
                <a:cxn ang="0">
                  <a:pos x="3" y="26"/>
                </a:cxn>
                <a:cxn ang="0">
                  <a:pos x="3" y="26"/>
                </a:cxn>
                <a:cxn ang="0">
                  <a:pos x="5" y="26"/>
                </a:cxn>
                <a:cxn ang="0">
                  <a:pos x="11" y="20"/>
                </a:cxn>
                <a:cxn ang="0">
                  <a:pos x="33" y="7"/>
                </a:cxn>
                <a:cxn ang="0">
                  <a:pos x="43" y="3"/>
                </a:cxn>
                <a:cxn ang="0">
                  <a:pos x="50" y="0"/>
                </a:cxn>
                <a:cxn ang="0">
                  <a:pos x="52" y="0"/>
                </a:cxn>
                <a:cxn ang="0">
                  <a:pos x="52" y="2"/>
                </a:cxn>
                <a:cxn ang="0">
                  <a:pos x="48" y="9"/>
                </a:cxn>
              </a:cxnLst>
              <a:rect l="0" t="0" r="r" b="b"/>
              <a:pathLst>
                <a:path w="188" h="73">
                  <a:moveTo>
                    <a:pt x="48" y="9"/>
                  </a:moveTo>
                  <a:lnTo>
                    <a:pt x="167" y="2"/>
                  </a:lnTo>
                  <a:lnTo>
                    <a:pt x="180" y="15"/>
                  </a:lnTo>
                  <a:lnTo>
                    <a:pt x="185" y="22"/>
                  </a:lnTo>
                  <a:lnTo>
                    <a:pt x="187" y="26"/>
                  </a:lnTo>
                  <a:lnTo>
                    <a:pt x="188" y="31"/>
                  </a:lnTo>
                  <a:lnTo>
                    <a:pt x="175" y="40"/>
                  </a:lnTo>
                  <a:lnTo>
                    <a:pt x="161" y="48"/>
                  </a:lnTo>
                  <a:lnTo>
                    <a:pt x="146" y="52"/>
                  </a:lnTo>
                  <a:lnTo>
                    <a:pt x="128" y="54"/>
                  </a:lnTo>
                  <a:lnTo>
                    <a:pt x="123" y="58"/>
                  </a:lnTo>
                  <a:lnTo>
                    <a:pt x="117" y="62"/>
                  </a:lnTo>
                  <a:lnTo>
                    <a:pt x="103" y="68"/>
                  </a:lnTo>
                  <a:lnTo>
                    <a:pt x="86" y="72"/>
                  </a:lnTo>
                  <a:lnTo>
                    <a:pt x="70" y="73"/>
                  </a:lnTo>
                  <a:lnTo>
                    <a:pt x="34" y="73"/>
                  </a:lnTo>
                  <a:lnTo>
                    <a:pt x="2" y="70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11" y="20"/>
                  </a:lnTo>
                  <a:lnTo>
                    <a:pt x="33" y="7"/>
                  </a:lnTo>
                  <a:lnTo>
                    <a:pt x="43" y="3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48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54" name="Freeform 76">
              <a:extLst>
                <a:ext uri="{FF2B5EF4-FFF2-40B4-BE49-F238E27FC236}">
                  <a16:creationId xmlns:a16="http://schemas.microsoft.com/office/drawing/2014/main" id="{94059565-56C6-40B5-BD27-21BB9D57F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297"/>
              <a:ext cx="74" cy="55"/>
            </a:xfrm>
            <a:custGeom>
              <a:avLst/>
              <a:gdLst/>
              <a:ahLst/>
              <a:cxnLst>
                <a:cxn ang="0">
                  <a:pos x="62" y="7"/>
                </a:cxn>
                <a:cxn ang="0">
                  <a:pos x="47" y="10"/>
                </a:cxn>
                <a:cxn ang="0">
                  <a:pos x="29" y="12"/>
                </a:cxn>
                <a:cxn ang="0">
                  <a:pos x="13" y="16"/>
                </a:cxn>
                <a:cxn ang="0">
                  <a:pos x="7" y="21"/>
                </a:cxn>
                <a:cxn ang="0">
                  <a:pos x="0" y="25"/>
                </a:cxn>
                <a:cxn ang="0">
                  <a:pos x="11" y="63"/>
                </a:cxn>
                <a:cxn ang="0">
                  <a:pos x="14" y="72"/>
                </a:cxn>
                <a:cxn ang="0">
                  <a:pos x="21" y="78"/>
                </a:cxn>
                <a:cxn ang="0">
                  <a:pos x="29" y="83"/>
                </a:cxn>
                <a:cxn ang="0">
                  <a:pos x="40" y="86"/>
                </a:cxn>
                <a:cxn ang="0">
                  <a:pos x="64" y="89"/>
                </a:cxn>
                <a:cxn ang="0">
                  <a:pos x="89" y="94"/>
                </a:cxn>
                <a:cxn ang="0">
                  <a:pos x="90" y="94"/>
                </a:cxn>
                <a:cxn ang="0">
                  <a:pos x="90" y="97"/>
                </a:cxn>
                <a:cxn ang="0">
                  <a:pos x="90" y="103"/>
                </a:cxn>
                <a:cxn ang="0">
                  <a:pos x="90" y="108"/>
                </a:cxn>
                <a:cxn ang="0">
                  <a:pos x="91" y="110"/>
                </a:cxn>
                <a:cxn ang="0">
                  <a:pos x="95" y="111"/>
                </a:cxn>
                <a:cxn ang="0">
                  <a:pos x="100" y="111"/>
                </a:cxn>
                <a:cxn ang="0">
                  <a:pos x="148" y="100"/>
                </a:cxn>
                <a:cxn ang="0">
                  <a:pos x="134" y="89"/>
                </a:cxn>
                <a:cxn ang="0">
                  <a:pos x="118" y="78"/>
                </a:cxn>
                <a:cxn ang="0">
                  <a:pos x="112" y="72"/>
                </a:cxn>
                <a:cxn ang="0">
                  <a:pos x="107" y="64"/>
                </a:cxn>
                <a:cxn ang="0">
                  <a:pos x="103" y="57"/>
                </a:cxn>
                <a:cxn ang="0">
                  <a:pos x="102" y="47"/>
                </a:cxn>
                <a:cxn ang="0">
                  <a:pos x="105" y="0"/>
                </a:cxn>
                <a:cxn ang="0">
                  <a:pos x="93" y="0"/>
                </a:cxn>
                <a:cxn ang="0">
                  <a:pos x="82" y="3"/>
                </a:cxn>
                <a:cxn ang="0">
                  <a:pos x="62" y="7"/>
                </a:cxn>
              </a:cxnLst>
              <a:rect l="0" t="0" r="r" b="b"/>
              <a:pathLst>
                <a:path w="148" h="111">
                  <a:moveTo>
                    <a:pt x="62" y="7"/>
                  </a:moveTo>
                  <a:lnTo>
                    <a:pt x="47" y="10"/>
                  </a:lnTo>
                  <a:lnTo>
                    <a:pt x="29" y="12"/>
                  </a:lnTo>
                  <a:lnTo>
                    <a:pt x="13" y="16"/>
                  </a:lnTo>
                  <a:lnTo>
                    <a:pt x="7" y="21"/>
                  </a:lnTo>
                  <a:lnTo>
                    <a:pt x="0" y="25"/>
                  </a:lnTo>
                  <a:lnTo>
                    <a:pt x="11" y="63"/>
                  </a:lnTo>
                  <a:lnTo>
                    <a:pt x="14" y="72"/>
                  </a:lnTo>
                  <a:lnTo>
                    <a:pt x="21" y="78"/>
                  </a:lnTo>
                  <a:lnTo>
                    <a:pt x="29" y="83"/>
                  </a:lnTo>
                  <a:lnTo>
                    <a:pt x="40" y="86"/>
                  </a:lnTo>
                  <a:lnTo>
                    <a:pt x="64" y="89"/>
                  </a:lnTo>
                  <a:lnTo>
                    <a:pt x="89" y="94"/>
                  </a:lnTo>
                  <a:lnTo>
                    <a:pt x="90" y="94"/>
                  </a:lnTo>
                  <a:lnTo>
                    <a:pt x="90" y="97"/>
                  </a:lnTo>
                  <a:lnTo>
                    <a:pt x="90" y="103"/>
                  </a:lnTo>
                  <a:lnTo>
                    <a:pt x="90" y="108"/>
                  </a:lnTo>
                  <a:lnTo>
                    <a:pt x="91" y="110"/>
                  </a:lnTo>
                  <a:lnTo>
                    <a:pt x="95" y="111"/>
                  </a:lnTo>
                  <a:lnTo>
                    <a:pt x="100" y="111"/>
                  </a:lnTo>
                  <a:lnTo>
                    <a:pt x="148" y="100"/>
                  </a:lnTo>
                  <a:lnTo>
                    <a:pt x="134" y="89"/>
                  </a:lnTo>
                  <a:lnTo>
                    <a:pt x="118" y="78"/>
                  </a:lnTo>
                  <a:lnTo>
                    <a:pt x="112" y="72"/>
                  </a:lnTo>
                  <a:lnTo>
                    <a:pt x="107" y="64"/>
                  </a:lnTo>
                  <a:lnTo>
                    <a:pt x="103" y="57"/>
                  </a:lnTo>
                  <a:lnTo>
                    <a:pt x="102" y="47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3"/>
                  </a:lnTo>
                  <a:lnTo>
                    <a:pt x="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55" name="Freeform 77">
              <a:extLst>
                <a:ext uri="{FF2B5EF4-FFF2-40B4-BE49-F238E27FC236}">
                  <a16:creationId xmlns:a16="http://schemas.microsoft.com/office/drawing/2014/main" id="{7F49113F-9257-491C-9335-7F58327B3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421"/>
              <a:ext cx="30" cy="2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7" y="6"/>
                </a:cxn>
                <a:cxn ang="0">
                  <a:pos x="45" y="14"/>
                </a:cxn>
                <a:cxn ang="0">
                  <a:pos x="60" y="28"/>
                </a:cxn>
                <a:cxn ang="0">
                  <a:pos x="49" y="53"/>
                </a:cxn>
                <a:cxn ang="0">
                  <a:pos x="31" y="52"/>
                </a:cxn>
                <a:cxn ang="0">
                  <a:pos x="22" y="47"/>
                </a:cxn>
                <a:cxn ang="0">
                  <a:pos x="16" y="41"/>
                </a:cxn>
                <a:cxn ang="0">
                  <a:pos x="5" y="27"/>
                </a:cxn>
                <a:cxn ang="0">
                  <a:pos x="1" y="15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2" y="3"/>
                </a:cxn>
                <a:cxn ang="0">
                  <a:pos x="5" y="2"/>
                </a:cxn>
                <a:cxn ang="0">
                  <a:pos x="9" y="1"/>
                </a:cxn>
                <a:cxn ang="0">
                  <a:pos x="16" y="1"/>
                </a:cxn>
                <a:cxn ang="0">
                  <a:pos x="26" y="1"/>
                </a:cxn>
                <a:cxn ang="0">
                  <a:pos x="33" y="0"/>
                </a:cxn>
              </a:cxnLst>
              <a:rect l="0" t="0" r="r" b="b"/>
              <a:pathLst>
                <a:path w="60" h="53">
                  <a:moveTo>
                    <a:pt x="33" y="0"/>
                  </a:moveTo>
                  <a:lnTo>
                    <a:pt x="37" y="6"/>
                  </a:lnTo>
                  <a:lnTo>
                    <a:pt x="45" y="14"/>
                  </a:lnTo>
                  <a:lnTo>
                    <a:pt x="60" y="28"/>
                  </a:lnTo>
                  <a:lnTo>
                    <a:pt x="49" y="53"/>
                  </a:lnTo>
                  <a:lnTo>
                    <a:pt x="31" y="52"/>
                  </a:lnTo>
                  <a:lnTo>
                    <a:pt x="22" y="47"/>
                  </a:lnTo>
                  <a:lnTo>
                    <a:pt x="16" y="41"/>
                  </a:lnTo>
                  <a:lnTo>
                    <a:pt x="5" y="27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3"/>
                  </a:lnTo>
                  <a:lnTo>
                    <a:pt x="5" y="2"/>
                  </a:lnTo>
                  <a:lnTo>
                    <a:pt x="9" y="1"/>
                  </a:lnTo>
                  <a:lnTo>
                    <a:pt x="16" y="1"/>
                  </a:lnTo>
                  <a:lnTo>
                    <a:pt x="26" y="1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56" name="Freeform 78">
              <a:extLst>
                <a:ext uri="{FF2B5EF4-FFF2-40B4-BE49-F238E27FC236}">
                  <a16:creationId xmlns:a16="http://schemas.microsoft.com/office/drawing/2014/main" id="{BB07B59D-90C7-464A-A5D0-58D8F378C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1450"/>
              <a:ext cx="20" cy="2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7"/>
                </a:cxn>
                <a:cxn ang="0">
                  <a:pos x="34" y="12"/>
                </a:cxn>
                <a:cxn ang="0">
                  <a:pos x="36" y="18"/>
                </a:cxn>
                <a:cxn ang="0">
                  <a:pos x="40" y="24"/>
                </a:cxn>
                <a:cxn ang="0">
                  <a:pos x="39" y="52"/>
                </a:cxn>
                <a:cxn ang="0">
                  <a:pos x="23" y="52"/>
                </a:cxn>
                <a:cxn ang="0">
                  <a:pos x="19" y="50"/>
                </a:cxn>
                <a:cxn ang="0">
                  <a:pos x="15" y="47"/>
                </a:cxn>
                <a:cxn ang="0">
                  <a:pos x="10" y="36"/>
                </a:cxn>
                <a:cxn ang="0">
                  <a:pos x="6" y="25"/>
                </a:cxn>
                <a:cxn ang="0">
                  <a:pos x="3" y="20"/>
                </a:cxn>
                <a:cxn ang="0">
                  <a:pos x="0" y="15"/>
                </a:cxn>
                <a:cxn ang="0">
                  <a:pos x="1" y="13"/>
                </a:cxn>
                <a:cxn ang="0">
                  <a:pos x="4" y="10"/>
                </a:cxn>
                <a:cxn ang="0">
                  <a:pos x="12" y="8"/>
                </a:cxn>
                <a:cxn ang="0">
                  <a:pos x="22" y="6"/>
                </a:cxn>
                <a:cxn ang="0">
                  <a:pos x="27" y="3"/>
                </a:cxn>
                <a:cxn ang="0">
                  <a:pos x="32" y="0"/>
                </a:cxn>
              </a:cxnLst>
              <a:rect l="0" t="0" r="r" b="b"/>
              <a:pathLst>
                <a:path w="40" h="52">
                  <a:moveTo>
                    <a:pt x="32" y="0"/>
                  </a:moveTo>
                  <a:lnTo>
                    <a:pt x="33" y="7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40" y="24"/>
                  </a:lnTo>
                  <a:lnTo>
                    <a:pt x="39" y="52"/>
                  </a:lnTo>
                  <a:lnTo>
                    <a:pt x="23" y="52"/>
                  </a:lnTo>
                  <a:lnTo>
                    <a:pt x="19" y="50"/>
                  </a:lnTo>
                  <a:lnTo>
                    <a:pt x="15" y="47"/>
                  </a:lnTo>
                  <a:lnTo>
                    <a:pt x="10" y="36"/>
                  </a:lnTo>
                  <a:lnTo>
                    <a:pt x="6" y="25"/>
                  </a:lnTo>
                  <a:lnTo>
                    <a:pt x="3" y="20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12" y="8"/>
                  </a:lnTo>
                  <a:lnTo>
                    <a:pt x="22" y="6"/>
                  </a:lnTo>
                  <a:lnTo>
                    <a:pt x="27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57" name="Freeform 79">
              <a:extLst>
                <a:ext uri="{FF2B5EF4-FFF2-40B4-BE49-F238E27FC236}">
                  <a16:creationId xmlns:a16="http://schemas.microsoft.com/office/drawing/2014/main" id="{0B0DBB48-F4F2-44E4-9642-EB6E0CB30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1415"/>
              <a:ext cx="32" cy="31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9" y="2"/>
                </a:cxn>
                <a:cxn ang="0">
                  <a:pos x="42" y="4"/>
                </a:cxn>
                <a:cxn ang="0">
                  <a:pos x="49" y="6"/>
                </a:cxn>
                <a:cxn ang="0">
                  <a:pos x="56" y="7"/>
                </a:cxn>
                <a:cxn ang="0">
                  <a:pos x="60" y="10"/>
                </a:cxn>
                <a:cxn ang="0">
                  <a:pos x="63" y="12"/>
                </a:cxn>
                <a:cxn ang="0">
                  <a:pos x="60" y="36"/>
                </a:cxn>
                <a:cxn ang="0">
                  <a:pos x="42" y="37"/>
                </a:cxn>
                <a:cxn ang="0">
                  <a:pos x="39" y="62"/>
                </a:cxn>
                <a:cxn ang="0">
                  <a:pos x="5" y="62"/>
                </a:cxn>
                <a:cxn ang="0">
                  <a:pos x="1" y="61"/>
                </a:cxn>
                <a:cxn ang="0">
                  <a:pos x="0" y="58"/>
                </a:cxn>
                <a:cxn ang="0">
                  <a:pos x="2" y="52"/>
                </a:cxn>
                <a:cxn ang="0">
                  <a:pos x="5" y="45"/>
                </a:cxn>
                <a:cxn ang="0">
                  <a:pos x="5" y="41"/>
                </a:cxn>
                <a:cxn ang="0">
                  <a:pos x="3" y="38"/>
                </a:cxn>
                <a:cxn ang="0">
                  <a:pos x="3" y="37"/>
                </a:cxn>
                <a:cxn ang="0">
                  <a:pos x="5" y="36"/>
                </a:cxn>
                <a:cxn ang="0">
                  <a:pos x="10" y="33"/>
                </a:cxn>
                <a:cxn ang="0">
                  <a:pos x="16" y="31"/>
                </a:cxn>
                <a:cxn ang="0">
                  <a:pos x="18" y="29"/>
                </a:cxn>
                <a:cxn ang="0">
                  <a:pos x="22" y="26"/>
                </a:cxn>
                <a:cxn ang="0">
                  <a:pos x="29" y="12"/>
                </a:cxn>
                <a:cxn ang="0">
                  <a:pos x="38" y="0"/>
                </a:cxn>
              </a:cxnLst>
              <a:rect l="0" t="0" r="r" b="b"/>
              <a:pathLst>
                <a:path w="63" h="62">
                  <a:moveTo>
                    <a:pt x="38" y="0"/>
                  </a:moveTo>
                  <a:lnTo>
                    <a:pt x="39" y="2"/>
                  </a:lnTo>
                  <a:lnTo>
                    <a:pt x="42" y="4"/>
                  </a:lnTo>
                  <a:lnTo>
                    <a:pt x="49" y="6"/>
                  </a:lnTo>
                  <a:lnTo>
                    <a:pt x="56" y="7"/>
                  </a:lnTo>
                  <a:lnTo>
                    <a:pt x="60" y="10"/>
                  </a:lnTo>
                  <a:lnTo>
                    <a:pt x="63" y="12"/>
                  </a:lnTo>
                  <a:lnTo>
                    <a:pt x="60" y="36"/>
                  </a:lnTo>
                  <a:lnTo>
                    <a:pt x="42" y="37"/>
                  </a:lnTo>
                  <a:lnTo>
                    <a:pt x="39" y="62"/>
                  </a:lnTo>
                  <a:lnTo>
                    <a:pt x="5" y="62"/>
                  </a:lnTo>
                  <a:lnTo>
                    <a:pt x="1" y="61"/>
                  </a:lnTo>
                  <a:lnTo>
                    <a:pt x="0" y="58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5" y="41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5" y="36"/>
                  </a:lnTo>
                  <a:lnTo>
                    <a:pt x="10" y="33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2" y="26"/>
                  </a:lnTo>
                  <a:lnTo>
                    <a:pt x="29" y="1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58" name="Freeform 80">
              <a:extLst>
                <a:ext uri="{FF2B5EF4-FFF2-40B4-BE49-F238E27FC236}">
                  <a16:creationId xmlns:a16="http://schemas.microsoft.com/office/drawing/2014/main" id="{FAC49DFD-9EC2-49F7-AF32-796F3635E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1247"/>
              <a:ext cx="21" cy="2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9" y="8"/>
                </a:cxn>
                <a:cxn ang="0">
                  <a:pos x="33" y="14"/>
                </a:cxn>
                <a:cxn ang="0">
                  <a:pos x="35" y="21"/>
                </a:cxn>
                <a:cxn ang="0">
                  <a:pos x="36" y="26"/>
                </a:cxn>
                <a:cxn ang="0">
                  <a:pos x="36" y="34"/>
                </a:cxn>
                <a:cxn ang="0">
                  <a:pos x="39" y="36"/>
                </a:cxn>
                <a:cxn ang="0">
                  <a:pos x="42" y="36"/>
                </a:cxn>
                <a:cxn ang="0">
                  <a:pos x="32" y="40"/>
                </a:cxn>
                <a:cxn ang="0">
                  <a:pos x="21" y="44"/>
                </a:cxn>
                <a:cxn ang="0">
                  <a:pos x="15" y="44"/>
                </a:cxn>
                <a:cxn ang="0">
                  <a:pos x="9" y="41"/>
                </a:cxn>
                <a:cxn ang="0">
                  <a:pos x="4" y="39"/>
                </a:cxn>
                <a:cxn ang="0">
                  <a:pos x="0" y="35"/>
                </a:cxn>
                <a:cxn ang="0">
                  <a:pos x="7" y="15"/>
                </a:cxn>
                <a:cxn ang="0">
                  <a:pos x="15" y="3"/>
                </a:cxn>
                <a:cxn ang="0">
                  <a:pos x="18" y="0"/>
                </a:cxn>
                <a:cxn ang="0">
                  <a:pos x="21" y="0"/>
                </a:cxn>
              </a:cxnLst>
              <a:rect l="0" t="0" r="r" b="b"/>
              <a:pathLst>
                <a:path w="42" h="44">
                  <a:moveTo>
                    <a:pt x="21" y="0"/>
                  </a:moveTo>
                  <a:lnTo>
                    <a:pt x="29" y="8"/>
                  </a:lnTo>
                  <a:lnTo>
                    <a:pt x="33" y="14"/>
                  </a:lnTo>
                  <a:lnTo>
                    <a:pt x="35" y="21"/>
                  </a:lnTo>
                  <a:lnTo>
                    <a:pt x="36" y="26"/>
                  </a:lnTo>
                  <a:lnTo>
                    <a:pt x="36" y="34"/>
                  </a:lnTo>
                  <a:lnTo>
                    <a:pt x="39" y="36"/>
                  </a:lnTo>
                  <a:lnTo>
                    <a:pt x="42" y="36"/>
                  </a:lnTo>
                  <a:lnTo>
                    <a:pt x="32" y="40"/>
                  </a:lnTo>
                  <a:lnTo>
                    <a:pt x="21" y="44"/>
                  </a:lnTo>
                  <a:lnTo>
                    <a:pt x="15" y="44"/>
                  </a:lnTo>
                  <a:lnTo>
                    <a:pt x="9" y="41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7" y="15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59" name="Freeform 81">
              <a:extLst>
                <a:ext uri="{FF2B5EF4-FFF2-40B4-BE49-F238E27FC236}">
                  <a16:creationId xmlns:a16="http://schemas.microsoft.com/office/drawing/2014/main" id="{3819C78A-600D-481E-95FB-CB51A2FA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" y="1388"/>
              <a:ext cx="425" cy="583"/>
            </a:xfrm>
            <a:custGeom>
              <a:avLst/>
              <a:gdLst/>
              <a:ahLst/>
              <a:cxnLst>
                <a:cxn ang="0">
                  <a:pos x="358" y="551"/>
                </a:cxn>
                <a:cxn ang="0">
                  <a:pos x="326" y="507"/>
                </a:cxn>
                <a:cxn ang="0">
                  <a:pos x="280" y="468"/>
                </a:cxn>
                <a:cxn ang="0">
                  <a:pos x="172" y="410"/>
                </a:cxn>
                <a:cxn ang="0">
                  <a:pos x="123" y="347"/>
                </a:cxn>
                <a:cxn ang="0">
                  <a:pos x="4" y="223"/>
                </a:cxn>
                <a:cxn ang="0">
                  <a:pos x="70" y="252"/>
                </a:cxn>
                <a:cxn ang="0">
                  <a:pos x="130" y="313"/>
                </a:cxn>
                <a:cxn ang="0">
                  <a:pos x="148" y="337"/>
                </a:cxn>
                <a:cxn ang="0">
                  <a:pos x="253" y="371"/>
                </a:cxn>
                <a:cxn ang="0">
                  <a:pos x="335" y="392"/>
                </a:cxn>
                <a:cxn ang="0">
                  <a:pos x="314" y="328"/>
                </a:cxn>
                <a:cxn ang="0">
                  <a:pos x="272" y="210"/>
                </a:cxn>
                <a:cxn ang="0">
                  <a:pos x="221" y="149"/>
                </a:cxn>
                <a:cxn ang="0">
                  <a:pos x="235" y="97"/>
                </a:cxn>
                <a:cxn ang="0">
                  <a:pos x="257" y="66"/>
                </a:cxn>
                <a:cxn ang="0">
                  <a:pos x="322" y="42"/>
                </a:cxn>
                <a:cxn ang="0">
                  <a:pos x="401" y="58"/>
                </a:cxn>
                <a:cxn ang="0">
                  <a:pos x="411" y="36"/>
                </a:cxn>
                <a:cxn ang="0">
                  <a:pos x="442" y="2"/>
                </a:cxn>
                <a:cxn ang="0">
                  <a:pos x="470" y="34"/>
                </a:cxn>
                <a:cxn ang="0">
                  <a:pos x="582" y="248"/>
                </a:cxn>
                <a:cxn ang="0">
                  <a:pos x="579" y="299"/>
                </a:cxn>
                <a:cxn ang="0">
                  <a:pos x="680" y="392"/>
                </a:cxn>
                <a:cxn ang="0">
                  <a:pos x="741" y="464"/>
                </a:cxn>
                <a:cxn ang="0">
                  <a:pos x="807" y="565"/>
                </a:cxn>
                <a:cxn ang="0">
                  <a:pos x="850" y="657"/>
                </a:cxn>
                <a:cxn ang="0">
                  <a:pos x="831" y="682"/>
                </a:cxn>
                <a:cxn ang="0">
                  <a:pos x="785" y="720"/>
                </a:cxn>
                <a:cxn ang="0">
                  <a:pos x="801" y="727"/>
                </a:cxn>
                <a:cxn ang="0">
                  <a:pos x="742" y="745"/>
                </a:cxn>
                <a:cxn ang="0">
                  <a:pos x="636" y="631"/>
                </a:cxn>
                <a:cxn ang="0">
                  <a:pos x="530" y="573"/>
                </a:cxn>
                <a:cxn ang="0">
                  <a:pos x="486" y="529"/>
                </a:cxn>
                <a:cxn ang="0">
                  <a:pos x="442" y="474"/>
                </a:cxn>
                <a:cxn ang="0">
                  <a:pos x="425" y="442"/>
                </a:cxn>
                <a:cxn ang="0">
                  <a:pos x="416" y="396"/>
                </a:cxn>
                <a:cxn ang="0">
                  <a:pos x="389" y="361"/>
                </a:cxn>
                <a:cxn ang="0">
                  <a:pos x="345" y="378"/>
                </a:cxn>
                <a:cxn ang="0">
                  <a:pos x="365" y="467"/>
                </a:cxn>
                <a:cxn ang="0">
                  <a:pos x="410" y="544"/>
                </a:cxn>
                <a:cxn ang="0">
                  <a:pos x="440" y="598"/>
                </a:cxn>
                <a:cxn ang="0">
                  <a:pos x="464" y="643"/>
                </a:cxn>
                <a:cxn ang="0">
                  <a:pos x="521" y="690"/>
                </a:cxn>
                <a:cxn ang="0">
                  <a:pos x="551" y="766"/>
                </a:cxn>
                <a:cxn ang="0">
                  <a:pos x="613" y="824"/>
                </a:cxn>
                <a:cxn ang="0">
                  <a:pos x="571" y="774"/>
                </a:cxn>
                <a:cxn ang="0">
                  <a:pos x="593" y="730"/>
                </a:cxn>
                <a:cxn ang="0">
                  <a:pos x="645" y="803"/>
                </a:cxn>
                <a:cxn ang="0">
                  <a:pos x="679" y="907"/>
                </a:cxn>
                <a:cxn ang="0">
                  <a:pos x="691" y="1017"/>
                </a:cxn>
                <a:cxn ang="0">
                  <a:pos x="622" y="1117"/>
                </a:cxn>
                <a:cxn ang="0">
                  <a:pos x="595" y="1167"/>
                </a:cxn>
                <a:cxn ang="0">
                  <a:pos x="531" y="1117"/>
                </a:cxn>
                <a:cxn ang="0">
                  <a:pos x="508" y="1099"/>
                </a:cxn>
                <a:cxn ang="0">
                  <a:pos x="583" y="1019"/>
                </a:cxn>
                <a:cxn ang="0">
                  <a:pos x="587" y="933"/>
                </a:cxn>
                <a:cxn ang="0">
                  <a:pos x="477" y="860"/>
                </a:cxn>
                <a:cxn ang="0">
                  <a:pos x="519" y="744"/>
                </a:cxn>
                <a:cxn ang="0">
                  <a:pos x="468" y="687"/>
                </a:cxn>
                <a:cxn ang="0">
                  <a:pos x="377" y="579"/>
                </a:cxn>
              </a:cxnLst>
              <a:rect l="0" t="0" r="r" b="b"/>
              <a:pathLst>
                <a:path w="851" h="1167">
                  <a:moveTo>
                    <a:pt x="377" y="577"/>
                  </a:moveTo>
                  <a:lnTo>
                    <a:pt x="372" y="576"/>
                  </a:lnTo>
                  <a:lnTo>
                    <a:pt x="367" y="575"/>
                  </a:lnTo>
                  <a:lnTo>
                    <a:pt x="359" y="566"/>
                  </a:lnTo>
                  <a:lnTo>
                    <a:pt x="359" y="554"/>
                  </a:lnTo>
                  <a:lnTo>
                    <a:pt x="358" y="551"/>
                  </a:lnTo>
                  <a:lnTo>
                    <a:pt x="355" y="550"/>
                  </a:lnTo>
                  <a:lnTo>
                    <a:pt x="350" y="546"/>
                  </a:lnTo>
                  <a:lnTo>
                    <a:pt x="336" y="533"/>
                  </a:lnTo>
                  <a:lnTo>
                    <a:pt x="330" y="528"/>
                  </a:lnTo>
                  <a:lnTo>
                    <a:pt x="328" y="522"/>
                  </a:lnTo>
                  <a:lnTo>
                    <a:pt x="326" y="507"/>
                  </a:lnTo>
                  <a:lnTo>
                    <a:pt x="317" y="500"/>
                  </a:lnTo>
                  <a:lnTo>
                    <a:pt x="310" y="490"/>
                  </a:lnTo>
                  <a:lnTo>
                    <a:pt x="303" y="481"/>
                  </a:lnTo>
                  <a:lnTo>
                    <a:pt x="298" y="478"/>
                  </a:lnTo>
                  <a:lnTo>
                    <a:pt x="292" y="475"/>
                  </a:lnTo>
                  <a:lnTo>
                    <a:pt x="280" y="468"/>
                  </a:lnTo>
                  <a:lnTo>
                    <a:pt x="263" y="461"/>
                  </a:lnTo>
                  <a:lnTo>
                    <a:pt x="244" y="453"/>
                  </a:lnTo>
                  <a:lnTo>
                    <a:pt x="221" y="442"/>
                  </a:lnTo>
                  <a:lnTo>
                    <a:pt x="197" y="428"/>
                  </a:lnTo>
                  <a:lnTo>
                    <a:pt x="185" y="418"/>
                  </a:lnTo>
                  <a:lnTo>
                    <a:pt x="172" y="410"/>
                  </a:lnTo>
                  <a:lnTo>
                    <a:pt x="160" y="398"/>
                  </a:lnTo>
                  <a:lnTo>
                    <a:pt x="149" y="385"/>
                  </a:lnTo>
                  <a:lnTo>
                    <a:pt x="137" y="371"/>
                  </a:lnTo>
                  <a:lnTo>
                    <a:pt x="127" y="353"/>
                  </a:lnTo>
                  <a:lnTo>
                    <a:pt x="126" y="351"/>
                  </a:lnTo>
                  <a:lnTo>
                    <a:pt x="123" y="347"/>
                  </a:lnTo>
                  <a:lnTo>
                    <a:pt x="109" y="332"/>
                  </a:lnTo>
                  <a:lnTo>
                    <a:pt x="66" y="291"/>
                  </a:lnTo>
                  <a:lnTo>
                    <a:pt x="21" y="250"/>
                  </a:lnTo>
                  <a:lnTo>
                    <a:pt x="6" y="236"/>
                  </a:lnTo>
                  <a:lnTo>
                    <a:pt x="0" y="230"/>
                  </a:lnTo>
                  <a:lnTo>
                    <a:pt x="4" y="223"/>
                  </a:lnTo>
                  <a:lnTo>
                    <a:pt x="9" y="220"/>
                  </a:lnTo>
                  <a:lnTo>
                    <a:pt x="18" y="220"/>
                  </a:lnTo>
                  <a:lnTo>
                    <a:pt x="27" y="222"/>
                  </a:lnTo>
                  <a:lnTo>
                    <a:pt x="37" y="227"/>
                  </a:lnTo>
                  <a:lnTo>
                    <a:pt x="48" y="235"/>
                  </a:lnTo>
                  <a:lnTo>
                    <a:pt x="70" y="252"/>
                  </a:lnTo>
                  <a:lnTo>
                    <a:pt x="93" y="272"/>
                  </a:lnTo>
                  <a:lnTo>
                    <a:pt x="111" y="291"/>
                  </a:lnTo>
                  <a:lnTo>
                    <a:pt x="124" y="307"/>
                  </a:lnTo>
                  <a:lnTo>
                    <a:pt x="126" y="311"/>
                  </a:lnTo>
                  <a:lnTo>
                    <a:pt x="127" y="314"/>
                  </a:lnTo>
                  <a:lnTo>
                    <a:pt x="130" y="313"/>
                  </a:lnTo>
                  <a:lnTo>
                    <a:pt x="132" y="315"/>
                  </a:lnTo>
                  <a:lnTo>
                    <a:pt x="135" y="326"/>
                  </a:lnTo>
                  <a:lnTo>
                    <a:pt x="139" y="338"/>
                  </a:lnTo>
                  <a:lnTo>
                    <a:pt x="142" y="341"/>
                  </a:lnTo>
                  <a:lnTo>
                    <a:pt x="145" y="341"/>
                  </a:lnTo>
                  <a:lnTo>
                    <a:pt x="148" y="337"/>
                  </a:lnTo>
                  <a:lnTo>
                    <a:pt x="154" y="335"/>
                  </a:lnTo>
                  <a:lnTo>
                    <a:pt x="161" y="336"/>
                  </a:lnTo>
                  <a:lnTo>
                    <a:pt x="171" y="338"/>
                  </a:lnTo>
                  <a:lnTo>
                    <a:pt x="196" y="346"/>
                  </a:lnTo>
                  <a:lnTo>
                    <a:pt x="224" y="358"/>
                  </a:lnTo>
                  <a:lnTo>
                    <a:pt x="253" y="371"/>
                  </a:lnTo>
                  <a:lnTo>
                    <a:pt x="283" y="383"/>
                  </a:lnTo>
                  <a:lnTo>
                    <a:pt x="310" y="392"/>
                  </a:lnTo>
                  <a:lnTo>
                    <a:pt x="321" y="393"/>
                  </a:lnTo>
                  <a:lnTo>
                    <a:pt x="331" y="395"/>
                  </a:lnTo>
                  <a:lnTo>
                    <a:pt x="333" y="393"/>
                  </a:lnTo>
                  <a:lnTo>
                    <a:pt x="335" y="392"/>
                  </a:lnTo>
                  <a:lnTo>
                    <a:pt x="335" y="386"/>
                  </a:lnTo>
                  <a:lnTo>
                    <a:pt x="331" y="376"/>
                  </a:lnTo>
                  <a:lnTo>
                    <a:pt x="328" y="365"/>
                  </a:lnTo>
                  <a:lnTo>
                    <a:pt x="318" y="343"/>
                  </a:lnTo>
                  <a:lnTo>
                    <a:pt x="315" y="335"/>
                  </a:lnTo>
                  <a:lnTo>
                    <a:pt x="314" y="328"/>
                  </a:lnTo>
                  <a:lnTo>
                    <a:pt x="296" y="303"/>
                  </a:lnTo>
                  <a:lnTo>
                    <a:pt x="296" y="278"/>
                  </a:lnTo>
                  <a:lnTo>
                    <a:pt x="297" y="272"/>
                  </a:lnTo>
                  <a:lnTo>
                    <a:pt x="302" y="263"/>
                  </a:lnTo>
                  <a:lnTo>
                    <a:pt x="280" y="224"/>
                  </a:lnTo>
                  <a:lnTo>
                    <a:pt x="272" y="210"/>
                  </a:lnTo>
                  <a:lnTo>
                    <a:pt x="270" y="201"/>
                  </a:lnTo>
                  <a:lnTo>
                    <a:pt x="269" y="194"/>
                  </a:lnTo>
                  <a:lnTo>
                    <a:pt x="265" y="189"/>
                  </a:lnTo>
                  <a:lnTo>
                    <a:pt x="258" y="181"/>
                  </a:lnTo>
                  <a:lnTo>
                    <a:pt x="220" y="145"/>
                  </a:lnTo>
                  <a:lnTo>
                    <a:pt x="221" y="149"/>
                  </a:lnTo>
                  <a:lnTo>
                    <a:pt x="221" y="149"/>
                  </a:lnTo>
                  <a:lnTo>
                    <a:pt x="223" y="149"/>
                  </a:lnTo>
                  <a:lnTo>
                    <a:pt x="224" y="146"/>
                  </a:lnTo>
                  <a:lnTo>
                    <a:pt x="231" y="123"/>
                  </a:lnTo>
                  <a:lnTo>
                    <a:pt x="235" y="100"/>
                  </a:lnTo>
                  <a:lnTo>
                    <a:pt x="235" y="97"/>
                  </a:lnTo>
                  <a:lnTo>
                    <a:pt x="233" y="104"/>
                  </a:lnTo>
                  <a:lnTo>
                    <a:pt x="235" y="96"/>
                  </a:lnTo>
                  <a:lnTo>
                    <a:pt x="239" y="89"/>
                  </a:lnTo>
                  <a:lnTo>
                    <a:pt x="250" y="78"/>
                  </a:lnTo>
                  <a:lnTo>
                    <a:pt x="254" y="71"/>
                  </a:lnTo>
                  <a:lnTo>
                    <a:pt x="257" y="66"/>
                  </a:lnTo>
                  <a:lnTo>
                    <a:pt x="257" y="59"/>
                  </a:lnTo>
                  <a:lnTo>
                    <a:pt x="252" y="54"/>
                  </a:lnTo>
                  <a:lnTo>
                    <a:pt x="271" y="53"/>
                  </a:lnTo>
                  <a:lnTo>
                    <a:pt x="288" y="49"/>
                  </a:lnTo>
                  <a:lnTo>
                    <a:pt x="304" y="45"/>
                  </a:lnTo>
                  <a:lnTo>
                    <a:pt x="322" y="42"/>
                  </a:lnTo>
                  <a:lnTo>
                    <a:pt x="340" y="40"/>
                  </a:lnTo>
                  <a:lnTo>
                    <a:pt x="359" y="41"/>
                  </a:lnTo>
                  <a:lnTo>
                    <a:pt x="368" y="43"/>
                  </a:lnTo>
                  <a:lnTo>
                    <a:pt x="378" y="46"/>
                  </a:lnTo>
                  <a:lnTo>
                    <a:pt x="389" y="51"/>
                  </a:lnTo>
                  <a:lnTo>
                    <a:pt x="401" y="58"/>
                  </a:lnTo>
                  <a:lnTo>
                    <a:pt x="403" y="57"/>
                  </a:lnTo>
                  <a:lnTo>
                    <a:pt x="405" y="56"/>
                  </a:lnTo>
                  <a:lnTo>
                    <a:pt x="410" y="48"/>
                  </a:lnTo>
                  <a:lnTo>
                    <a:pt x="412" y="42"/>
                  </a:lnTo>
                  <a:lnTo>
                    <a:pt x="411" y="38"/>
                  </a:lnTo>
                  <a:lnTo>
                    <a:pt x="411" y="36"/>
                  </a:lnTo>
                  <a:lnTo>
                    <a:pt x="407" y="35"/>
                  </a:lnTo>
                  <a:lnTo>
                    <a:pt x="409" y="33"/>
                  </a:lnTo>
                  <a:lnTo>
                    <a:pt x="417" y="24"/>
                  </a:lnTo>
                  <a:lnTo>
                    <a:pt x="430" y="13"/>
                  </a:lnTo>
                  <a:lnTo>
                    <a:pt x="438" y="4"/>
                  </a:lnTo>
                  <a:lnTo>
                    <a:pt x="442" y="2"/>
                  </a:lnTo>
                  <a:lnTo>
                    <a:pt x="444" y="0"/>
                  </a:lnTo>
                  <a:lnTo>
                    <a:pt x="448" y="0"/>
                  </a:lnTo>
                  <a:lnTo>
                    <a:pt x="450" y="2"/>
                  </a:lnTo>
                  <a:lnTo>
                    <a:pt x="455" y="7"/>
                  </a:lnTo>
                  <a:lnTo>
                    <a:pt x="464" y="24"/>
                  </a:lnTo>
                  <a:lnTo>
                    <a:pt x="470" y="34"/>
                  </a:lnTo>
                  <a:lnTo>
                    <a:pt x="477" y="44"/>
                  </a:lnTo>
                  <a:lnTo>
                    <a:pt x="478" y="98"/>
                  </a:lnTo>
                  <a:lnTo>
                    <a:pt x="525" y="149"/>
                  </a:lnTo>
                  <a:lnTo>
                    <a:pt x="540" y="202"/>
                  </a:lnTo>
                  <a:lnTo>
                    <a:pt x="583" y="238"/>
                  </a:lnTo>
                  <a:lnTo>
                    <a:pt x="582" y="248"/>
                  </a:lnTo>
                  <a:lnTo>
                    <a:pt x="581" y="252"/>
                  </a:lnTo>
                  <a:lnTo>
                    <a:pt x="577" y="256"/>
                  </a:lnTo>
                  <a:lnTo>
                    <a:pt x="570" y="258"/>
                  </a:lnTo>
                  <a:lnTo>
                    <a:pt x="577" y="289"/>
                  </a:lnTo>
                  <a:lnTo>
                    <a:pt x="579" y="299"/>
                  </a:lnTo>
                  <a:lnTo>
                    <a:pt x="579" y="299"/>
                  </a:lnTo>
                  <a:lnTo>
                    <a:pt x="581" y="300"/>
                  </a:lnTo>
                  <a:lnTo>
                    <a:pt x="584" y="302"/>
                  </a:lnTo>
                  <a:lnTo>
                    <a:pt x="591" y="307"/>
                  </a:lnTo>
                  <a:lnTo>
                    <a:pt x="617" y="338"/>
                  </a:lnTo>
                  <a:lnTo>
                    <a:pt x="676" y="377"/>
                  </a:lnTo>
                  <a:lnTo>
                    <a:pt x="680" y="392"/>
                  </a:lnTo>
                  <a:lnTo>
                    <a:pt x="686" y="408"/>
                  </a:lnTo>
                  <a:lnTo>
                    <a:pt x="695" y="422"/>
                  </a:lnTo>
                  <a:lnTo>
                    <a:pt x="705" y="435"/>
                  </a:lnTo>
                  <a:lnTo>
                    <a:pt x="715" y="447"/>
                  </a:lnTo>
                  <a:lnTo>
                    <a:pt x="727" y="456"/>
                  </a:lnTo>
                  <a:lnTo>
                    <a:pt x="741" y="464"/>
                  </a:lnTo>
                  <a:lnTo>
                    <a:pt x="757" y="472"/>
                  </a:lnTo>
                  <a:lnTo>
                    <a:pt x="780" y="507"/>
                  </a:lnTo>
                  <a:lnTo>
                    <a:pt x="783" y="524"/>
                  </a:lnTo>
                  <a:lnTo>
                    <a:pt x="788" y="539"/>
                  </a:lnTo>
                  <a:lnTo>
                    <a:pt x="797" y="552"/>
                  </a:lnTo>
                  <a:lnTo>
                    <a:pt x="807" y="565"/>
                  </a:lnTo>
                  <a:lnTo>
                    <a:pt x="829" y="590"/>
                  </a:lnTo>
                  <a:lnTo>
                    <a:pt x="838" y="604"/>
                  </a:lnTo>
                  <a:lnTo>
                    <a:pt x="848" y="617"/>
                  </a:lnTo>
                  <a:lnTo>
                    <a:pt x="850" y="630"/>
                  </a:lnTo>
                  <a:lnTo>
                    <a:pt x="851" y="643"/>
                  </a:lnTo>
                  <a:lnTo>
                    <a:pt x="850" y="657"/>
                  </a:lnTo>
                  <a:lnTo>
                    <a:pt x="848" y="670"/>
                  </a:lnTo>
                  <a:lnTo>
                    <a:pt x="846" y="677"/>
                  </a:lnTo>
                  <a:lnTo>
                    <a:pt x="843" y="680"/>
                  </a:lnTo>
                  <a:lnTo>
                    <a:pt x="839" y="681"/>
                  </a:lnTo>
                  <a:lnTo>
                    <a:pt x="835" y="681"/>
                  </a:lnTo>
                  <a:lnTo>
                    <a:pt x="831" y="682"/>
                  </a:lnTo>
                  <a:lnTo>
                    <a:pt x="827" y="683"/>
                  </a:lnTo>
                  <a:lnTo>
                    <a:pt x="824" y="688"/>
                  </a:lnTo>
                  <a:lnTo>
                    <a:pt x="822" y="696"/>
                  </a:lnTo>
                  <a:lnTo>
                    <a:pt x="796" y="711"/>
                  </a:lnTo>
                  <a:lnTo>
                    <a:pt x="785" y="719"/>
                  </a:lnTo>
                  <a:lnTo>
                    <a:pt x="785" y="720"/>
                  </a:lnTo>
                  <a:lnTo>
                    <a:pt x="786" y="721"/>
                  </a:lnTo>
                  <a:lnTo>
                    <a:pt x="793" y="720"/>
                  </a:lnTo>
                  <a:lnTo>
                    <a:pt x="800" y="721"/>
                  </a:lnTo>
                  <a:lnTo>
                    <a:pt x="803" y="722"/>
                  </a:lnTo>
                  <a:lnTo>
                    <a:pt x="804" y="723"/>
                  </a:lnTo>
                  <a:lnTo>
                    <a:pt x="801" y="727"/>
                  </a:lnTo>
                  <a:lnTo>
                    <a:pt x="797" y="731"/>
                  </a:lnTo>
                  <a:lnTo>
                    <a:pt x="776" y="747"/>
                  </a:lnTo>
                  <a:lnTo>
                    <a:pt x="758" y="751"/>
                  </a:lnTo>
                  <a:lnTo>
                    <a:pt x="752" y="751"/>
                  </a:lnTo>
                  <a:lnTo>
                    <a:pt x="746" y="748"/>
                  </a:lnTo>
                  <a:lnTo>
                    <a:pt x="742" y="745"/>
                  </a:lnTo>
                  <a:lnTo>
                    <a:pt x="737" y="741"/>
                  </a:lnTo>
                  <a:lnTo>
                    <a:pt x="734" y="733"/>
                  </a:lnTo>
                  <a:lnTo>
                    <a:pt x="732" y="726"/>
                  </a:lnTo>
                  <a:lnTo>
                    <a:pt x="687" y="687"/>
                  </a:lnTo>
                  <a:lnTo>
                    <a:pt x="652" y="637"/>
                  </a:lnTo>
                  <a:lnTo>
                    <a:pt x="636" y="631"/>
                  </a:lnTo>
                  <a:lnTo>
                    <a:pt x="622" y="624"/>
                  </a:lnTo>
                  <a:lnTo>
                    <a:pt x="594" y="606"/>
                  </a:lnTo>
                  <a:lnTo>
                    <a:pt x="566" y="589"/>
                  </a:lnTo>
                  <a:lnTo>
                    <a:pt x="551" y="581"/>
                  </a:lnTo>
                  <a:lnTo>
                    <a:pt x="534" y="576"/>
                  </a:lnTo>
                  <a:lnTo>
                    <a:pt x="530" y="573"/>
                  </a:lnTo>
                  <a:lnTo>
                    <a:pt x="526" y="568"/>
                  </a:lnTo>
                  <a:lnTo>
                    <a:pt x="521" y="561"/>
                  </a:lnTo>
                  <a:lnTo>
                    <a:pt x="515" y="542"/>
                  </a:lnTo>
                  <a:lnTo>
                    <a:pt x="509" y="537"/>
                  </a:lnTo>
                  <a:lnTo>
                    <a:pt x="503" y="535"/>
                  </a:lnTo>
                  <a:lnTo>
                    <a:pt x="486" y="529"/>
                  </a:lnTo>
                  <a:lnTo>
                    <a:pt x="450" y="495"/>
                  </a:lnTo>
                  <a:lnTo>
                    <a:pt x="439" y="477"/>
                  </a:lnTo>
                  <a:lnTo>
                    <a:pt x="439" y="475"/>
                  </a:lnTo>
                  <a:lnTo>
                    <a:pt x="439" y="475"/>
                  </a:lnTo>
                  <a:lnTo>
                    <a:pt x="441" y="475"/>
                  </a:lnTo>
                  <a:lnTo>
                    <a:pt x="442" y="474"/>
                  </a:lnTo>
                  <a:lnTo>
                    <a:pt x="442" y="469"/>
                  </a:lnTo>
                  <a:lnTo>
                    <a:pt x="439" y="461"/>
                  </a:lnTo>
                  <a:lnTo>
                    <a:pt x="436" y="461"/>
                  </a:lnTo>
                  <a:lnTo>
                    <a:pt x="432" y="459"/>
                  </a:lnTo>
                  <a:lnTo>
                    <a:pt x="428" y="453"/>
                  </a:lnTo>
                  <a:lnTo>
                    <a:pt x="425" y="442"/>
                  </a:lnTo>
                  <a:lnTo>
                    <a:pt x="419" y="440"/>
                  </a:lnTo>
                  <a:lnTo>
                    <a:pt x="416" y="437"/>
                  </a:lnTo>
                  <a:lnTo>
                    <a:pt x="414" y="433"/>
                  </a:lnTo>
                  <a:lnTo>
                    <a:pt x="414" y="425"/>
                  </a:lnTo>
                  <a:lnTo>
                    <a:pt x="414" y="411"/>
                  </a:lnTo>
                  <a:lnTo>
                    <a:pt x="416" y="396"/>
                  </a:lnTo>
                  <a:lnTo>
                    <a:pt x="416" y="388"/>
                  </a:lnTo>
                  <a:lnTo>
                    <a:pt x="414" y="380"/>
                  </a:lnTo>
                  <a:lnTo>
                    <a:pt x="411" y="374"/>
                  </a:lnTo>
                  <a:lnTo>
                    <a:pt x="406" y="368"/>
                  </a:lnTo>
                  <a:lnTo>
                    <a:pt x="400" y="364"/>
                  </a:lnTo>
                  <a:lnTo>
                    <a:pt x="389" y="361"/>
                  </a:lnTo>
                  <a:lnTo>
                    <a:pt x="375" y="361"/>
                  </a:lnTo>
                  <a:lnTo>
                    <a:pt x="359" y="362"/>
                  </a:lnTo>
                  <a:lnTo>
                    <a:pt x="353" y="364"/>
                  </a:lnTo>
                  <a:lnTo>
                    <a:pt x="350" y="368"/>
                  </a:lnTo>
                  <a:lnTo>
                    <a:pt x="346" y="373"/>
                  </a:lnTo>
                  <a:lnTo>
                    <a:pt x="345" y="378"/>
                  </a:lnTo>
                  <a:lnTo>
                    <a:pt x="342" y="391"/>
                  </a:lnTo>
                  <a:lnTo>
                    <a:pt x="342" y="403"/>
                  </a:lnTo>
                  <a:lnTo>
                    <a:pt x="352" y="421"/>
                  </a:lnTo>
                  <a:lnTo>
                    <a:pt x="356" y="428"/>
                  </a:lnTo>
                  <a:lnTo>
                    <a:pt x="360" y="440"/>
                  </a:lnTo>
                  <a:lnTo>
                    <a:pt x="365" y="467"/>
                  </a:lnTo>
                  <a:lnTo>
                    <a:pt x="369" y="473"/>
                  </a:lnTo>
                  <a:lnTo>
                    <a:pt x="376" y="482"/>
                  </a:lnTo>
                  <a:lnTo>
                    <a:pt x="389" y="510"/>
                  </a:lnTo>
                  <a:lnTo>
                    <a:pt x="403" y="543"/>
                  </a:lnTo>
                  <a:lnTo>
                    <a:pt x="406" y="543"/>
                  </a:lnTo>
                  <a:lnTo>
                    <a:pt x="410" y="544"/>
                  </a:lnTo>
                  <a:lnTo>
                    <a:pt x="415" y="551"/>
                  </a:lnTo>
                  <a:lnTo>
                    <a:pt x="420" y="558"/>
                  </a:lnTo>
                  <a:lnTo>
                    <a:pt x="427" y="567"/>
                  </a:lnTo>
                  <a:lnTo>
                    <a:pt x="427" y="584"/>
                  </a:lnTo>
                  <a:lnTo>
                    <a:pt x="437" y="593"/>
                  </a:lnTo>
                  <a:lnTo>
                    <a:pt x="440" y="598"/>
                  </a:lnTo>
                  <a:lnTo>
                    <a:pt x="441" y="603"/>
                  </a:lnTo>
                  <a:lnTo>
                    <a:pt x="473" y="603"/>
                  </a:lnTo>
                  <a:lnTo>
                    <a:pt x="472" y="614"/>
                  </a:lnTo>
                  <a:lnTo>
                    <a:pt x="468" y="624"/>
                  </a:lnTo>
                  <a:lnTo>
                    <a:pt x="464" y="633"/>
                  </a:lnTo>
                  <a:lnTo>
                    <a:pt x="464" y="643"/>
                  </a:lnTo>
                  <a:lnTo>
                    <a:pt x="478" y="645"/>
                  </a:lnTo>
                  <a:lnTo>
                    <a:pt x="492" y="651"/>
                  </a:lnTo>
                  <a:lnTo>
                    <a:pt x="506" y="657"/>
                  </a:lnTo>
                  <a:lnTo>
                    <a:pt x="518" y="666"/>
                  </a:lnTo>
                  <a:lnTo>
                    <a:pt x="518" y="679"/>
                  </a:lnTo>
                  <a:lnTo>
                    <a:pt x="521" y="690"/>
                  </a:lnTo>
                  <a:lnTo>
                    <a:pt x="527" y="701"/>
                  </a:lnTo>
                  <a:lnTo>
                    <a:pt x="536" y="711"/>
                  </a:lnTo>
                  <a:lnTo>
                    <a:pt x="537" y="720"/>
                  </a:lnTo>
                  <a:lnTo>
                    <a:pt x="539" y="730"/>
                  </a:lnTo>
                  <a:lnTo>
                    <a:pt x="544" y="747"/>
                  </a:lnTo>
                  <a:lnTo>
                    <a:pt x="551" y="766"/>
                  </a:lnTo>
                  <a:lnTo>
                    <a:pt x="553" y="776"/>
                  </a:lnTo>
                  <a:lnTo>
                    <a:pt x="554" y="783"/>
                  </a:lnTo>
                  <a:lnTo>
                    <a:pt x="568" y="792"/>
                  </a:lnTo>
                  <a:lnTo>
                    <a:pt x="584" y="803"/>
                  </a:lnTo>
                  <a:lnTo>
                    <a:pt x="600" y="814"/>
                  </a:lnTo>
                  <a:lnTo>
                    <a:pt x="613" y="824"/>
                  </a:lnTo>
                  <a:lnTo>
                    <a:pt x="612" y="816"/>
                  </a:lnTo>
                  <a:lnTo>
                    <a:pt x="608" y="808"/>
                  </a:lnTo>
                  <a:lnTo>
                    <a:pt x="604" y="802"/>
                  </a:lnTo>
                  <a:lnTo>
                    <a:pt x="598" y="794"/>
                  </a:lnTo>
                  <a:lnTo>
                    <a:pt x="587" y="783"/>
                  </a:lnTo>
                  <a:lnTo>
                    <a:pt x="571" y="774"/>
                  </a:lnTo>
                  <a:lnTo>
                    <a:pt x="572" y="764"/>
                  </a:lnTo>
                  <a:lnTo>
                    <a:pt x="575" y="753"/>
                  </a:lnTo>
                  <a:lnTo>
                    <a:pt x="577" y="734"/>
                  </a:lnTo>
                  <a:lnTo>
                    <a:pt x="582" y="733"/>
                  </a:lnTo>
                  <a:lnTo>
                    <a:pt x="588" y="732"/>
                  </a:lnTo>
                  <a:lnTo>
                    <a:pt x="593" y="730"/>
                  </a:lnTo>
                  <a:lnTo>
                    <a:pt x="598" y="730"/>
                  </a:lnTo>
                  <a:lnTo>
                    <a:pt x="610" y="744"/>
                  </a:lnTo>
                  <a:lnTo>
                    <a:pt x="621" y="761"/>
                  </a:lnTo>
                  <a:lnTo>
                    <a:pt x="632" y="778"/>
                  </a:lnTo>
                  <a:lnTo>
                    <a:pt x="644" y="793"/>
                  </a:lnTo>
                  <a:lnTo>
                    <a:pt x="645" y="803"/>
                  </a:lnTo>
                  <a:lnTo>
                    <a:pt x="647" y="815"/>
                  </a:lnTo>
                  <a:lnTo>
                    <a:pt x="657" y="841"/>
                  </a:lnTo>
                  <a:lnTo>
                    <a:pt x="669" y="867"/>
                  </a:lnTo>
                  <a:lnTo>
                    <a:pt x="676" y="876"/>
                  </a:lnTo>
                  <a:lnTo>
                    <a:pt x="681" y="884"/>
                  </a:lnTo>
                  <a:lnTo>
                    <a:pt x="679" y="907"/>
                  </a:lnTo>
                  <a:lnTo>
                    <a:pt x="676" y="929"/>
                  </a:lnTo>
                  <a:lnTo>
                    <a:pt x="672" y="951"/>
                  </a:lnTo>
                  <a:lnTo>
                    <a:pt x="672" y="973"/>
                  </a:lnTo>
                  <a:lnTo>
                    <a:pt x="694" y="996"/>
                  </a:lnTo>
                  <a:lnTo>
                    <a:pt x="693" y="1006"/>
                  </a:lnTo>
                  <a:lnTo>
                    <a:pt x="691" y="1017"/>
                  </a:lnTo>
                  <a:lnTo>
                    <a:pt x="684" y="1035"/>
                  </a:lnTo>
                  <a:lnTo>
                    <a:pt x="676" y="1053"/>
                  </a:lnTo>
                  <a:lnTo>
                    <a:pt x="663" y="1069"/>
                  </a:lnTo>
                  <a:lnTo>
                    <a:pt x="663" y="1123"/>
                  </a:lnTo>
                  <a:lnTo>
                    <a:pt x="644" y="1141"/>
                  </a:lnTo>
                  <a:lnTo>
                    <a:pt x="622" y="1117"/>
                  </a:lnTo>
                  <a:lnTo>
                    <a:pt x="619" y="1132"/>
                  </a:lnTo>
                  <a:lnTo>
                    <a:pt x="616" y="1148"/>
                  </a:lnTo>
                  <a:lnTo>
                    <a:pt x="614" y="1157"/>
                  </a:lnTo>
                  <a:lnTo>
                    <a:pt x="609" y="1162"/>
                  </a:lnTo>
                  <a:lnTo>
                    <a:pt x="604" y="1166"/>
                  </a:lnTo>
                  <a:lnTo>
                    <a:pt x="595" y="1167"/>
                  </a:lnTo>
                  <a:lnTo>
                    <a:pt x="590" y="1087"/>
                  </a:lnTo>
                  <a:lnTo>
                    <a:pt x="584" y="1088"/>
                  </a:lnTo>
                  <a:lnTo>
                    <a:pt x="579" y="1090"/>
                  </a:lnTo>
                  <a:lnTo>
                    <a:pt x="568" y="1099"/>
                  </a:lnTo>
                  <a:lnTo>
                    <a:pt x="550" y="1117"/>
                  </a:lnTo>
                  <a:lnTo>
                    <a:pt x="531" y="1117"/>
                  </a:lnTo>
                  <a:lnTo>
                    <a:pt x="516" y="1103"/>
                  </a:lnTo>
                  <a:lnTo>
                    <a:pt x="511" y="1096"/>
                  </a:lnTo>
                  <a:lnTo>
                    <a:pt x="508" y="1091"/>
                  </a:lnTo>
                  <a:lnTo>
                    <a:pt x="508" y="1087"/>
                  </a:lnTo>
                  <a:lnTo>
                    <a:pt x="507" y="1096"/>
                  </a:lnTo>
                  <a:lnTo>
                    <a:pt x="508" y="1099"/>
                  </a:lnTo>
                  <a:lnTo>
                    <a:pt x="513" y="1100"/>
                  </a:lnTo>
                  <a:lnTo>
                    <a:pt x="521" y="1100"/>
                  </a:lnTo>
                  <a:lnTo>
                    <a:pt x="545" y="1077"/>
                  </a:lnTo>
                  <a:lnTo>
                    <a:pt x="552" y="1065"/>
                  </a:lnTo>
                  <a:lnTo>
                    <a:pt x="560" y="1050"/>
                  </a:lnTo>
                  <a:lnTo>
                    <a:pt x="583" y="1019"/>
                  </a:lnTo>
                  <a:lnTo>
                    <a:pt x="594" y="1002"/>
                  </a:lnTo>
                  <a:lnTo>
                    <a:pt x="604" y="985"/>
                  </a:lnTo>
                  <a:lnTo>
                    <a:pt x="610" y="970"/>
                  </a:lnTo>
                  <a:lnTo>
                    <a:pt x="612" y="962"/>
                  </a:lnTo>
                  <a:lnTo>
                    <a:pt x="613" y="956"/>
                  </a:lnTo>
                  <a:lnTo>
                    <a:pt x="587" y="933"/>
                  </a:lnTo>
                  <a:lnTo>
                    <a:pt x="560" y="910"/>
                  </a:lnTo>
                  <a:lnTo>
                    <a:pt x="533" y="888"/>
                  </a:lnTo>
                  <a:lnTo>
                    <a:pt x="508" y="866"/>
                  </a:lnTo>
                  <a:lnTo>
                    <a:pt x="493" y="862"/>
                  </a:lnTo>
                  <a:lnTo>
                    <a:pt x="485" y="861"/>
                  </a:lnTo>
                  <a:lnTo>
                    <a:pt x="477" y="860"/>
                  </a:lnTo>
                  <a:lnTo>
                    <a:pt x="470" y="852"/>
                  </a:lnTo>
                  <a:lnTo>
                    <a:pt x="468" y="845"/>
                  </a:lnTo>
                  <a:lnTo>
                    <a:pt x="468" y="838"/>
                  </a:lnTo>
                  <a:lnTo>
                    <a:pt x="531" y="774"/>
                  </a:lnTo>
                  <a:lnTo>
                    <a:pt x="531" y="747"/>
                  </a:lnTo>
                  <a:lnTo>
                    <a:pt x="519" y="744"/>
                  </a:lnTo>
                  <a:lnTo>
                    <a:pt x="506" y="738"/>
                  </a:lnTo>
                  <a:lnTo>
                    <a:pt x="493" y="730"/>
                  </a:lnTo>
                  <a:lnTo>
                    <a:pt x="482" y="720"/>
                  </a:lnTo>
                  <a:lnTo>
                    <a:pt x="479" y="709"/>
                  </a:lnTo>
                  <a:lnTo>
                    <a:pt x="475" y="697"/>
                  </a:lnTo>
                  <a:lnTo>
                    <a:pt x="468" y="687"/>
                  </a:lnTo>
                  <a:lnTo>
                    <a:pt x="464" y="676"/>
                  </a:lnTo>
                  <a:lnTo>
                    <a:pt x="441" y="651"/>
                  </a:lnTo>
                  <a:lnTo>
                    <a:pt x="411" y="618"/>
                  </a:lnTo>
                  <a:lnTo>
                    <a:pt x="386" y="590"/>
                  </a:lnTo>
                  <a:lnTo>
                    <a:pt x="378" y="581"/>
                  </a:lnTo>
                  <a:lnTo>
                    <a:pt x="377" y="579"/>
                  </a:lnTo>
                  <a:lnTo>
                    <a:pt x="377" y="5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60" name="Freeform 82">
              <a:extLst>
                <a:ext uri="{FF2B5EF4-FFF2-40B4-BE49-F238E27FC236}">
                  <a16:creationId xmlns:a16="http://schemas.microsoft.com/office/drawing/2014/main" id="{2E727121-4473-4AA3-AF4B-92E28699E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1809"/>
              <a:ext cx="437" cy="289"/>
            </a:xfrm>
            <a:custGeom>
              <a:avLst/>
              <a:gdLst/>
              <a:ahLst/>
              <a:cxnLst>
                <a:cxn ang="0">
                  <a:pos x="847" y="36"/>
                </a:cxn>
                <a:cxn ang="0">
                  <a:pos x="851" y="89"/>
                </a:cxn>
                <a:cxn ang="0">
                  <a:pos x="834" y="154"/>
                </a:cxn>
                <a:cxn ang="0">
                  <a:pos x="749" y="216"/>
                </a:cxn>
                <a:cxn ang="0">
                  <a:pos x="677" y="291"/>
                </a:cxn>
                <a:cxn ang="0">
                  <a:pos x="694" y="348"/>
                </a:cxn>
                <a:cxn ang="0">
                  <a:pos x="699" y="371"/>
                </a:cxn>
                <a:cxn ang="0">
                  <a:pos x="697" y="421"/>
                </a:cxn>
                <a:cxn ang="0">
                  <a:pos x="674" y="437"/>
                </a:cxn>
                <a:cxn ang="0">
                  <a:pos x="663" y="391"/>
                </a:cxn>
                <a:cxn ang="0">
                  <a:pos x="631" y="341"/>
                </a:cxn>
                <a:cxn ang="0">
                  <a:pos x="564" y="328"/>
                </a:cxn>
                <a:cxn ang="0">
                  <a:pos x="540" y="380"/>
                </a:cxn>
                <a:cxn ang="0">
                  <a:pos x="537" y="416"/>
                </a:cxn>
                <a:cxn ang="0">
                  <a:pos x="599" y="419"/>
                </a:cxn>
                <a:cxn ang="0">
                  <a:pos x="621" y="451"/>
                </a:cxn>
                <a:cxn ang="0">
                  <a:pos x="600" y="495"/>
                </a:cxn>
                <a:cxn ang="0">
                  <a:pos x="603" y="507"/>
                </a:cxn>
                <a:cxn ang="0">
                  <a:pos x="575" y="556"/>
                </a:cxn>
                <a:cxn ang="0">
                  <a:pos x="567" y="545"/>
                </a:cxn>
                <a:cxn ang="0">
                  <a:pos x="539" y="562"/>
                </a:cxn>
                <a:cxn ang="0">
                  <a:pos x="493" y="567"/>
                </a:cxn>
                <a:cxn ang="0">
                  <a:pos x="453" y="570"/>
                </a:cxn>
                <a:cxn ang="0">
                  <a:pos x="421" y="534"/>
                </a:cxn>
                <a:cxn ang="0">
                  <a:pos x="369" y="503"/>
                </a:cxn>
                <a:cxn ang="0">
                  <a:pos x="342" y="485"/>
                </a:cxn>
                <a:cxn ang="0">
                  <a:pos x="329" y="498"/>
                </a:cxn>
                <a:cxn ang="0">
                  <a:pos x="294" y="476"/>
                </a:cxn>
                <a:cxn ang="0">
                  <a:pos x="247" y="462"/>
                </a:cxn>
                <a:cxn ang="0">
                  <a:pos x="242" y="374"/>
                </a:cxn>
                <a:cxn ang="0">
                  <a:pos x="215" y="316"/>
                </a:cxn>
                <a:cxn ang="0">
                  <a:pos x="156" y="324"/>
                </a:cxn>
                <a:cxn ang="0">
                  <a:pos x="167" y="346"/>
                </a:cxn>
                <a:cxn ang="0">
                  <a:pos x="163" y="373"/>
                </a:cxn>
                <a:cxn ang="0">
                  <a:pos x="130" y="421"/>
                </a:cxn>
                <a:cxn ang="0">
                  <a:pos x="42" y="470"/>
                </a:cxn>
                <a:cxn ang="0">
                  <a:pos x="0" y="520"/>
                </a:cxn>
                <a:cxn ang="0">
                  <a:pos x="33" y="421"/>
                </a:cxn>
                <a:cxn ang="0">
                  <a:pos x="83" y="326"/>
                </a:cxn>
                <a:cxn ang="0">
                  <a:pos x="132" y="219"/>
                </a:cxn>
                <a:cxn ang="0">
                  <a:pos x="189" y="142"/>
                </a:cxn>
                <a:cxn ang="0">
                  <a:pos x="209" y="153"/>
                </a:cxn>
                <a:cxn ang="0">
                  <a:pos x="275" y="128"/>
                </a:cxn>
                <a:cxn ang="0">
                  <a:pos x="296" y="57"/>
                </a:cxn>
                <a:cxn ang="0">
                  <a:pos x="324" y="60"/>
                </a:cxn>
                <a:cxn ang="0">
                  <a:pos x="357" y="56"/>
                </a:cxn>
                <a:cxn ang="0">
                  <a:pos x="413" y="40"/>
                </a:cxn>
                <a:cxn ang="0">
                  <a:pos x="493" y="55"/>
                </a:cxn>
                <a:cxn ang="0">
                  <a:pos x="517" y="90"/>
                </a:cxn>
                <a:cxn ang="0">
                  <a:pos x="586" y="119"/>
                </a:cxn>
                <a:cxn ang="0">
                  <a:pos x="600" y="106"/>
                </a:cxn>
                <a:cxn ang="0">
                  <a:pos x="664" y="101"/>
                </a:cxn>
                <a:cxn ang="0">
                  <a:pos x="726" y="59"/>
                </a:cxn>
                <a:cxn ang="0">
                  <a:pos x="764" y="29"/>
                </a:cxn>
                <a:cxn ang="0">
                  <a:pos x="819" y="19"/>
                </a:cxn>
                <a:cxn ang="0">
                  <a:pos x="873" y="1"/>
                </a:cxn>
              </a:cxnLst>
              <a:rect l="0" t="0" r="r" b="b"/>
              <a:pathLst>
                <a:path w="873" h="576">
                  <a:moveTo>
                    <a:pt x="873" y="1"/>
                  </a:moveTo>
                  <a:lnTo>
                    <a:pt x="869" y="8"/>
                  </a:lnTo>
                  <a:lnTo>
                    <a:pt x="863" y="14"/>
                  </a:lnTo>
                  <a:lnTo>
                    <a:pt x="852" y="24"/>
                  </a:lnTo>
                  <a:lnTo>
                    <a:pt x="847" y="29"/>
                  </a:lnTo>
                  <a:lnTo>
                    <a:pt x="847" y="36"/>
                  </a:lnTo>
                  <a:lnTo>
                    <a:pt x="849" y="43"/>
                  </a:lnTo>
                  <a:lnTo>
                    <a:pt x="855" y="53"/>
                  </a:lnTo>
                  <a:lnTo>
                    <a:pt x="852" y="69"/>
                  </a:lnTo>
                  <a:lnTo>
                    <a:pt x="851" y="79"/>
                  </a:lnTo>
                  <a:lnTo>
                    <a:pt x="853" y="87"/>
                  </a:lnTo>
                  <a:lnTo>
                    <a:pt x="851" y="89"/>
                  </a:lnTo>
                  <a:lnTo>
                    <a:pt x="847" y="89"/>
                  </a:lnTo>
                  <a:lnTo>
                    <a:pt x="844" y="89"/>
                  </a:lnTo>
                  <a:lnTo>
                    <a:pt x="840" y="90"/>
                  </a:lnTo>
                  <a:lnTo>
                    <a:pt x="834" y="137"/>
                  </a:lnTo>
                  <a:lnTo>
                    <a:pt x="851" y="140"/>
                  </a:lnTo>
                  <a:lnTo>
                    <a:pt x="834" y="154"/>
                  </a:lnTo>
                  <a:lnTo>
                    <a:pt x="812" y="166"/>
                  </a:lnTo>
                  <a:lnTo>
                    <a:pt x="788" y="179"/>
                  </a:lnTo>
                  <a:lnTo>
                    <a:pt x="777" y="187"/>
                  </a:lnTo>
                  <a:lnTo>
                    <a:pt x="766" y="194"/>
                  </a:lnTo>
                  <a:lnTo>
                    <a:pt x="757" y="205"/>
                  </a:lnTo>
                  <a:lnTo>
                    <a:pt x="749" y="216"/>
                  </a:lnTo>
                  <a:lnTo>
                    <a:pt x="704" y="229"/>
                  </a:lnTo>
                  <a:lnTo>
                    <a:pt x="693" y="241"/>
                  </a:lnTo>
                  <a:lnTo>
                    <a:pt x="682" y="253"/>
                  </a:lnTo>
                  <a:lnTo>
                    <a:pt x="682" y="265"/>
                  </a:lnTo>
                  <a:lnTo>
                    <a:pt x="681" y="277"/>
                  </a:lnTo>
                  <a:lnTo>
                    <a:pt x="677" y="291"/>
                  </a:lnTo>
                  <a:lnTo>
                    <a:pt x="672" y="304"/>
                  </a:lnTo>
                  <a:lnTo>
                    <a:pt x="672" y="313"/>
                  </a:lnTo>
                  <a:lnTo>
                    <a:pt x="675" y="321"/>
                  </a:lnTo>
                  <a:lnTo>
                    <a:pt x="679" y="329"/>
                  </a:lnTo>
                  <a:lnTo>
                    <a:pt x="684" y="335"/>
                  </a:lnTo>
                  <a:lnTo>
                    <a:pt x="694" y="348"/>
                  </a:lnTo>
                  <a:lnTo>
                    <a:pt x="704" y="362"/>
                  </a:lnTo>
                  <a:lnTo>
                    <a:pt x="705" y="370"/>
                  </a:lnTo>
                  <a:lnTo>
                    <a:pt x="707" y="378"/>
                  </a:lnTo>
                  <a:lnTo>
                    <a:pt x="704" y="373"/>
                  </a:lnTo>
                  <a:lnTo>
                    <a:pt x="701" y="370"/>
                  </a:lnTo>
                  <a:lnTo>
                    <a:pt x="699" y="371"/>
                  </a:lnTo>
                  <a:lnTo>
                    <a:pt x="697" y="374"/>
                  </a:lnTo>
                  <a:lnTo>
                    <a:pt x="695" y="385"/>
                  </a:lnTo>
                  <a:lnTo>
                    <a:pt x="694" y="398"/>
                  </a:lnTo>
                  <a:lnTo>
                    <a:pt x="695" y="422"/>
                  </a:lnTo>
                  <a:lnTo>
                    <a:pt x="695" y="412"/>
                  </a:lnTo>
                  <a:lnTo>
                    <a:pt x="697" y="421"/>
                  </a:lnTo>
                  <a:lnTo>
                    <a:pt x="698" y="427"/>
                  </a:lnTo>
                  <a:lnTo>
                    <a:pt x="701" y="429"/>
                  </a:lnTo>
                  <a:lnTo>
                    <a:pt x="701" y="430"/>
                  </a:lnTo>
                  <a:lnTo>
                    <a:pt x="698" y="431"/>
                  </a:lnTo>
                  <a:lnTo>
                    <a:pt x="680" y="438"/>
                  </a:lnTo>
                  <a:lnTo>
                    <a:pt x="674" y="437"/>
                  </a:lnTo>
                  <a:lnTo>
                    <a:pt x="667" y="432"/>
                  </a:lnTo>
                  <a:lnTo>
                    <a:pt x="661" y="425"/>
                  </a:lnTo>
                  <a:lnTo>
                    <a:pt x="657" y="417"/>
                  </a:lnTo>
                  <a:lnTo>
                    <a:pt x="667" y="397"/>
                  </a:lnTo>
                  <a:lnTo>
                    <a:pt x="665" y="394"/>
                  </a:lnTo>
                  <a:lnTo>
                    <a:pt x="663" y="391"/>
                  </a:lnTo>
                  <a:lnTo>
                    <a:pt x="657" y="387"/>
                  </a:lnTo>
                  <a:lnTo>
                    <a:pt x="650" y="384"/>
                  </a:lnTo>
                  <a:lnTo>
                    <a:pt x="643" y="378"/>
                  </a:lnTo>
                  <a:lnTo>
                    <a:pt x="642" y="352"/>
                  </a:lnTo>
                  <a:lnTo>
                    <a:pt x="637" y="344"/>
                  </a:lnTo>
                  <a:lnTo>
                    <a:pt x="631" y="341"/>
                  </a:lnTo>
                  <a:lnTo>
                    <a:pt x="624" y="339"/>
                  </a:lnTo>
                  <a:lnTo>
                    <a:pt x="616" y="338"/>
                  </a:lnTo>
                  <a:lnTo>
                    <a:pt x="600" y="334"/>
                  </a:lnTo>
                  <a:lnTo>
                    <a:pt x="592" y="332"/>
                  </a:lnTo>
                  <a:lnTo>
                    <a:pt x="586" y="328"/>
                  </a:lnTo>
                  <a:lnTo>
                    <a:pt x="564" y="328"/>
                  </a:lnTo>
                  <a:lnTo>
                    <a:pt x="560" y="330"/>
                  </a:lnTo>
                  <a:lnTo>
                    <a:pt x="557" y="333"/>
                  </a:lnTo>
                  <a:lnTo>
                    <a:pt x="551" y="345"/>
                  </a:lnTo>
                  <a:lnTo>
                    <a:pt x="542" y="368"/>
                  </a:lnTo>
                  <a:lnTo>
                    <a:pt x="540" y="376"/>
                  </a:lnTo>
                  <a:lnTo>
                    <a:pt x="540" y="380"/>
                  </a:lnTo>
                  <a:lnTo>
                    <a:pt x="542" y="382"/>
                  </a:lnTo>
                  <a:lnTo>
                    <a:pt x="539" y="385"/>
                  </a:lnTo>
                  <a:lnTo>
                    <a:pt x="524" y="403"/>
                  </a:lnTo>
                  <a:lnTo>
                    <a:pt x="525" y="409"/>
                  </a:lnTo>
                  <a:lnTo>
                    <a:pt x="531" y="413"/>
                  </a:lnTo>
                  <a:lnTo>
                    <a:pt x="537" y="416"/>
                  </a:lnTo>
                  <a:lnTo>
                    <a:pt x="547" y="417"/>
                  </a:lnTo>
                  <a:lnTo>
                    <a:pt x="563" y="417"/>
                  </a:lnTo>
                  <a:lnTo>
                    <a:pt x="575" y="417"/>
                  </a:lnTo>
                  <a:lnTo>
                    <a:pt x="595" y="409"/>
                  </a:lnTo>
                  <a:lnTo>
                    <a:pt x="596" y="416"/>
                  </a:lnTo>
                  <a:lnTo>
                    <a:pt x="599" y="419"/>
                  </a:lnTo>
                  <a:lnTo>
                    <a:pt x="603" y="422"/>
                  </a:lnTo>
                  <a:lnTo>
                    <a:pt x="608" y="423"/>
                  </a:lnTo>
                  <a:lnTo>
                    <a:pt x="615" y="436"/>
                  </a:lnTo>
                  <a:lnTo>
                    <a:pt x="622" y="445"/>
                  </a:lnTo>
                  <a:lnTo>
                    <a:pt x="626" y="449"/>
                  </a:lnTo>
                  <a:lnTo>
                    <a:pt x="621" y="451"/>
                  </a:lnTo>
                  <a:lnTo>
                    <a:pt x="616" y="456"/>
                  </a:lnTo>
                  <a:lnTo>
                    <a:pt x="611" y="467"/>
                  </a:lnTo>
                  <a:lnTo>
                    <a:pt x="605" y="481"/>
                  </a:lnTo>
                  <a:lnTo>
                    <a:pt x="602" y="486"/>
                  </a:lnTo>
                  <a:lnTo>
                    <a:pt x="598" y="492"/>
                  </a:lnTo>
                  <a:lnTo>
                    <a:pt x="600" y="495"/>
                  </a:lnTo>
                  <a:lnTo>
                    <a:pt x="603" y="495"/>
                  </a:lnTo>
                  <a:lnTo>
                    <a:pt x="609" y="495"/>
                  </a:lnTo>
                  <a:lnTo>
                    <a:pt x="614" y="495"/>
                  </a:lnTo>
                  <a:lnTo>
                    <a:pt x="612" y="499"/>
                  </a:lnTo>
                  <a:lnTo>
                    <a:pt x="610" y="503"/>
                  </a:lnTo>
                  <a:lnTo>
                    <a:pt x="603" y="507"/>
                  </a:lnTo>
                  <a:lnTo>
                    <a:pt x="597" y="511"/>
                  </a:lnTo>
                  <a:lnTo>
                    <a:pt x="591" y="517"/>
                  </a:lnTo>
                  <a:lnTo>
                    <a:pt x="586" y="542"/>
                  </a:lnTo>
                  <a:lnTo>
                    <a:pt x="583" y="546"/>
                  </a:lnTo>
                  <a:lnTo>
                    <a:pt x="578" y="550"/>
                  </a:lnTo>
                  <a:lnTo>
                    <a:pt x="575" y="556"/>
                  </a:lnTo>
                  <a:lnTo>
                    <a:pt x="575" y="562"/>
                  </a:lnTo>
                  <a:lnTo>
                    <a:pt x="572" y="560"/>
                  </a:lnTo>
                  <a:lnTo>
                    <a:pt x="572" y="556"/>
                  </a:lnTo>
                  <a:lnTo>
                    <a:pt x="573" y="551"/>
                  </a:lnTo>
                  <a:lnTo>
                    <a:pt x="572" y="546"/>
                  </a:lnTo>
                  <a:lnTo>
                    <a:pt x="567" y="545"/>
                  </a:lnTo>
                  <a:lnTo>
                    <a:pt x="565" y="547"/>
                  </a:lnTo>
                  <a:lnTo>
                    <a:pt x="560" y="552"/>
                  </a:lnTo>
                  <a:lnTo>
                    <a:pt x="553" y="559"/>
                  </a:lnTo>
                  <a:lnTo>
                    <a:pt x="550" y="561"/>
                  </a:lnTo>
                  <a:lnTo>
                    <a:pt x="547" y="562"/>
                  </a:lnTo>
                  <a:lnTo>
                    <a:pt x="539" y="562"/>
                  </a:lnTo>
                  <a:lnTo>
                    <a:pt x="532" y="561"/>
                  </a:lnTo>
                  <a:lnTo>
                    <a:pt x="520" y="557"/>
                  </a:lnTo>
                  <a:lnTo>
                    <a:pt x="514" y="556"/>
                  </a:lnTo>
                  <a:lnTo>
                    <a:pt x="507" y="557"/>
                  </a:lnTo>
                  <a:lnTo>
                    <a:pt x="500" y="560"/>
                  </a:lnTo>
                  <a:lnTo>
                    <a:pt x="493" y="567"/>
                  </a:lnTo>
                  <a:lnTo>
                    <a:pt x="478" y="569"/>
                  </a:lnTo>
                  <a:lnTo>
                    <a:pt x="469" y="572"/>
                  </a:lnTo>
                  <a:lnTo>
                    <a:pt x="465" y="574"/>
                  </a:lnTo>
                  <a:lnTo>
                    <a:pt x="464" y="576"/>
                  </a:lnTo>
                  <a:lnTo>
                    <a:pt x="458" y="574"/>
                  </a:lnTo>
                  <a:lnTo>
                    <a:pt x="453" y="570"/>
                  </a:lnTo>
                  <a:lnTo>
                    <a:pt x="449" y="563"/>
                  </a:lnTo>
                  <a:lnTo>
                    <a:pt x="446" y="556"/>
                  </a:lnTo>
                  <a:lnTo>
                    <a:pt x="443" y="549"/>
                  </a:lnTo>
                  <a:lnTo>
                    <a:pt x="436" y="543"/>
                  </a:lnTo>
                  <a:lnTo>
                    <a:pt x="428" y="538"/>
                  </a:lnTo>
                  <a:lnTo>
                    <a:pt x="421" y="534"/>
                  </a:lnTo>
                  <a:lnTo>
                    <a:pt x="402" y="527"/>
                  </a:lnTo>
                  <a:lnTo>
                    <a:pt x="385" y="521"/>
                  </a:lnTo>
                  <a:lnTo>
                    <a:pt x="383" y="514"/>
                  </a:lnTo>
                  <a:lnTo>
                    <a:pt x="380" y="509"/>
                  </a:lnTo>
                  <a:lnTo>
                    <a:pt x="374" y="506"/>
                  </a:lnTo>
                  <a:lnTo>
                    <a:pt x="369" y="503"/>
                  </a:lnTo>
                  <a:lnTo>
                    <a:pt x="356" y="500"/>
                  </a:lnTo>
                  <a:lnTo>
                    <a:pt x="345" y="501"/>
                  </a:lnTo>
                  <a:lnTo>
                    <a:pt x="360" y="492"/>
                  </a:lnTo>
                  <a:lnTo>
                    <a:pt x="357" y="489"/>
                  </a:lnTo>
                  <a:lnTo>
                    <a:pt x="353" y="487"/>
                  </a:lnTo>
                  <a:lnTo>
                    <a:pt x="342" y="485"/>
                  </a:lnTo>
                  <a:lnTo>
                    <a:pt x="331" y="486"/>
                  </a:lnTo>
                  <a:lnTo>
                    <a:pt x="320" y="487"/>
                  </a:lnTo>
                  <a:lnTo>
                    <a:pt x="319" y="492"/>
                  </a:lnTo>
                  <a:lnTo>
                    <a:pt x="320" y="494"/>
                  </a:lnTo>
                  <a:lnTo>
                    <a:pt x="324" y="496"/>
                  </a:lnTo>
                  <a:lnTo>
                    <a:pt x="329" y="498"/>
                  </a:lnTo>
                  <a:lnTo>
                    <a:pt x="331" y="499"/>
                  </a:lnTo>
                  <a:lnTo>
                    <a:pt x="332" y="501"/>
                  </a:lnTo>
                  <a:lnTo>
                    <a:pt x="310" y="493"/>
                  </a:lnTo>
                  <a:lnTo>
                    <a:pt x="305" y="487"/>
                  </a:lnTo>
                  <a:lnTo>
                    <a:pt x="299" y="483"/>
                  </a:lnTo>
                  <a:lnTo>
                    <a:pt x="294" y="476"/>
                  </a:lnTo>
                  <a:lnTo>
                    <a:pt x="288" y="467"/>
                  </a:lnTo>
                  <a:lnTo>
                    <a:pt x="285" y="465"/>
                  </a:lnTo>
                  <a:lnTo>
                    <a:pt x="281" y="462"/>
                  </a:lnTo>
                  <a:lnTo>
                    <a:pt x="270" y="462"/>
                  </a:lnTo>
                  <a:lnTo>
                    <a:pt x="258" y="462"/>
                  </a:lnTo>
                  <a:lnTo>
                    <a:pt x="247" y="462"/>
                  </a:lnTo>
                  <a:lnTo>
                    <a:pt x="246" y="461"/>
                  </a:lnTo>
                  <a:lnTo>
                    <a:pt x="245" y="458"/>
                  </a:lnTo>
                  <a:lnTo>
                    <a:pt x="245" y="447"/>
                  </a:lnTo>
                  <a:lnTo>
                    <a:pt x="246" y="432"/>
                  </a:lnTo>
                  <a:lnTo>
                    <a:pt x="239" y="378"/>
                  </a:lnTo>
                  <a:lnTo>
                    <a:pt x="242" y="374"/>
                  </a:lnTo>
                  <a:lnTo>
                    <a:pt x="247" y="371"/>
                  </a:lnTo>
                  <a:lnTo>
                    <a:pt x="231" y="328"/>
                  </a:lnTo>
                  <a:lnTo>
                    <a:pt x="230" y="327"/>
                  </a:lnTo>
                  <a:lnTo>
                    <a:pt x="227" y="324"/>
                  </a:lnTo>
                  <a:lnTo>
                    <a:pt x="219" y="321"/>
                  </a:lnTo>
                  <a:lnTo>
                    <a:pt x="215" y="316"/>
                  </a:lnTo>
                  <a:lnTo>
                    <a:pt x="209" y="310"/>
                  </a:lnTo>
                  <a:lnTo>
                    <a:pt x="194" y="300"/>
                  </a:lnTo>
                  <a:lnTo>
                    <a:pt x="184" y="305"/>
                  </a:lnTo>
                  <a:lnTo>
                    <a:pt x="175" y="313"/>
                  </a:lnTo>
                  <a:lnTo>
                    <a:pt x="164" y="320"/>
                  </a:lnTo>
                  <a:lnTo>
                    <a:pt x="156" y="324"/>
                  </a:lnTo>
                  <a:lnTo>
                    <a:pt x="154" y="328"/>
                  </a:lnTo>
                  <a:lnTo>
                    <a:pt x="155" y="330"/>
                  </a:lnTo>
                  <a:lnTo>
                    <a:pt x="159" y="335"/>
                  </a:lnTo>
                  <a:lnTo>
                    <a:pt x="164" y="341"/>
                  </a:lnTo>
                  <a:lnTo>
                    <a:pt x="167" y="343"/>
                  </a:lnTo>
                  <a:lnTo>
                    <a:pt x="167" y="346"/>
                  </a:lnTo>
                  <a:lnTo>
                    <a:pt x="167" y="352"/>
                  </a:lnTo>
                  <a:lnTo>
                    <a:pt x="164" y="355"/>
                  </a:lnTo>
                  <a:lnTo>
                    <a:pt x="162" y="358"/>
                  </a:lnTo>
                  <a:lnTo>
                    <a:pt x="159" y="362"/>
                  </a:lnTo>
                  <a:lnTo>
                    <a:pt x="159" y="369"/>
                  </a:lnTo>
                  <a:lnTo>
                    <a:pt x="163" y="373"/>
                  </a:lnTo>
                  <a:lnTo>
                    <a:pt x="167" y="374"/>
                  </a:lnTo>
                  <a:lnTo>
                    <a:pt x="173" y="377"/>
                  </a:lnTo>
                  <a:lnTo>
                    <a:pt x="169" y="381"/>
                  </a:lnTo>
                  <a:lnTo>
                    <a:pt x="164" y="387"/>
                  </a:lnTo>
                  <a:lnTo>
                    <a:pt x="143" y="404"/>
                  </a:lnTo>
                  <a:lnTo>
                    <a:pt x="130" y="421"/>
                  </a:lnTo>
                  <a:lnTo>
                    <a:pt x="121" y="427"/>
                  </a:lnTo>
                  <a:lnTo>
                    <a:pt x="108" y="434"/>
                  </a:lnTo>
                  <a:lnTo>
                    <a:pt x="95" y="442"/>
                  </a:lnTo>
                  <a:lnTo>
                    <a:pt x="90" y="445"/>
                  </a:lnTo>
                  <a:lnTo>
                    <a:pt x="88" y="449"/>
                  </a:lnTo>
                  <a:lnTo>
                    <a:pt x="42" y="470"/>
                  </a:lnTo>
                  <a:lnTo>
                    <a:pt x="38" y="479"/>
                  </a:lnTo>
                  <a:lnTo>
                    <a:pt x="29" y="497"/>
                  </a:lnTo>
                  <a:lnTo>
                    <a:pt x="19" y="517"/>
                  </a:lnTo>
                  <a:lnTo>
                    <a:pt x="16" y="523"/>
                  </a:lnTo>
                  <a:lnTo>
                    <a:pt x="13" y="525"/>
                  </a:lnTo>
                  <a:lnTo>
                    <a:pt x="0" y="520"/>
                  </a:lnTo>
                  <a:lnTo>
                    <a:pt x="2" y="506"/>
                  </a:lnTo>
                  <a:lnTo>
                    <a:pt x="6" y="492"/>
                  </a:lnTo>
                  <a:lnTo>
                    <a:pt x="13" y="476"/>
                  </a:lnTo>
                  <a:lnTo>
                    <a:pt x="19" y="458"/>
                  </a:lnTo>
                  <a:lnTo>
                    <a:pt x="24" y="442"/>
                  </a:lnTo>
                  <a:lnTo>
                    <a:pt x="33" y="421"/>
                  </a:lnTo>
                  <a:lnTo>
                    <a:pt x="48" y="399"/>
                  </a:lnTo>
                  <a:lnTo>
                    <a:pt x="66" y="377"/>
                  </a:lnTo>
                  <a:lnTo>
                    <a:pt x="87" y="348"/>
                  </a:lnTo>
                  <a:lnTo>
                    <a:pt x="88" y="341"/>
                  </a:lnTo>
                  <a:lnTo>
                    <a:pt x="86" y="333"/>
                  </a:lnTo>
                  <a:lnTo>
                    <a:pt x="83" y="326"/>
                  </a:lnTo>
                  <a:lnTo>
                    <a:pt x="82" y="317"/>
                  </a:lnTo>
                  <a:lnTo>
                    <a:pt x="110" y="282"/>
                  </a:lnTo>
                  <a:lnTo>
                    <a:pt x="112" y="243"/>
                  </a:lnTo>
                  <a:lnTo>
                    <a:pt x="120" y="234"/>
                  </a:lnTo>
                  <a:lnTo>
                    <a:pt x="129" y="225"/>
                  </a:lnTo>
                  <a:lnTo>
                    <a:pt x="132" y="219"/>
                  </a:lnTo>
                  <a:lnTo>
                    <a:pt x="135" y="213"/>
                  </a:lnTo>
                  <a:lnTo>
                    <a:pt x="138" y="206"/>
                  </a:lnTo>
                  <a:lnTo>
                    <a:pt x="138" y="197"/>
                  </a:lnTo>
                  <a:lnTo>
                    <a:pt x="171" y="151"/>
                  </a:lnTo>
                  <a:lnTo>
                    <a:pt x="179" y="148"/>
                  </a:lnTo>
                  <a:lnTo>
                    <a:pt x="189" y="142"/>
                  </a:lnTo>
                  <a:lnTo>
                    <a:pt x="199" y="139"/>
                  </a:lnTo>
                  <a:lnTo>
                    <a:pt x="204" y="139"/>
                  </a:lnTo>
                  <a:lnTo>
                    <a:pt x="208" y="140"/>
                  </a:lnTo>
                  <a:lnTo>
                    <a:pt x="207" y="145"/>
                  </a:lnTo>
                  <a:lnTo>
                    <a:pt x="208" y="149"/>
                  </a:lnTo>
                  <a:lnTo>
                    <a:pt x="209" y="153"/>
                  </a:lnTo>
                  <a:lnTo>
                    <a:pt x="233" y="140"/>
                  </a:lnTo>
                  <a:lnTo>
                    <a:pt x="244" y="140"/>
                  </a:lnTo>
                  <a:lnTo>
                    <a:pt x="255" y="139"/>
                  </a:lnTo>
                  <a:lnTo>
                    <a:pt x="266" y="136"/>
                  </a:lnTo>
                  <a:lnTo>
                    <a:pt x="270" y="132"/>
                  </a:lnTo>
                  <a:lnTo>
                    <a:pt x="275" y="128"/>
                  </a:lnTo>
                  <a:lnTo>
                    <a:pt x="278" y="104"/>
                  </a:lnTo>
                  <a:lnTo>
                    <a:pt x="274" y="98"/>
                  </a:lnTo>
                  <a:lnTo>
                    <a:pt x="269" y="92"/>
                  </a:lnTo>
                  <a:lnTo>
                    <a:pt x="278" y="80"/>
                  </a:lnTo>
                  <a:lnTo>
                    <a:pt x="288" y="68"/>
                  </a:lnTo>
                  <a:lnTo>
                    <a:pt x="296" y="57"/>
                  </a:lnTo>
                  <a:lnTo>
                    <a:pt x="299" y="51"/>
                  </a:lnTo>
                  <a:lnTo>
                    <a:pt x="303" y="43"/>
                  </a:lnTo>
                  <a:lnTo>
                    <a:pt x="305" y="48"/>
                  </a:lnTo>
                  <a:lnTo>
                    <a:pt x="309" y="52"/>
                  </a:lnTo>
                  <a:lnTo>
                    <a:pt x="317" y="57"/>
                  </a:lnTo>
                  <a:lnTo>
                    <a:pt x="324" y="60"/>
                  </a:lnTo>
                  <a:lnTo>
                    <a:pt x="330" y="62"/>
                  </a:lnTo>
                  <a:lnTo>
                    <a:pt x="335" y="65"/>
                  </a:lnTo>
                  <a:lnTo>
                    <a:pt x="345" y="64"/>
                  </a:lnTo>
                  <a:lnTo>
                    <a:pt x="348" y="62"/>
                  </a:lnTo>
                  <a:lnTo>
                    <a:pt x="353" y="59"/>
                  </a:lnTo>
                  <a:lnTo>
                    <a:pt x="357" y="56"/>
                  </a:lnTo>
                  <a:lnTo>
                    <a:pt x="357" y="54"/>
                  </a:lnTo>
                  <a:lnTo>
                    <a:pt x="357" y="53"/>
                  </a:lnTo>
                  <a:lnTo>
                    <a:pt x="363" y="54"/>
                  </a:lnTo>
                  <a:lnTo>
                    <a:pt x="373" y="59"/>
                  </a:lnTo>
                  <a:lnTo>
                    <a:pt x="401" y="41"/>
                  </a:lnTo>
                  <a:lnTo>
                    <a:pt x="413" y="40"/>
                  </a:lnTo>
                  <a:lnTo>
                    <a:pt x="427" y="39"/>
                  </a:lnTo>
                  <a:lnTo>
                    <a:pt x="440" y="39"/>
                  </a:lnTo>
                  <a:lnTo>
                    <a:pt x="455" y="40"/>
                  </a:lnTo>
                  <a:lnTo>
                    <a:pt x="468" y="43"/>
                  </a:lnTo>
                  <a:lnTo>
                    <a:pt x="481" y="49"/>
                  </a:lnTo>
                  <a:lnTo>
                    <a:pt x="493" y="55"/>
                  </a:lnTo>
                  <a:lnTo>
                    <a:pt x="502" y="65"/>
                  </a:lnTo>
                  <a:lnTo>
                    <a:pt x="508" y="70"/>
                  </a:lnTo>
                  <a:lnTo>
                    <a:pt x="511" y="74"/>
                  </a:lnTo>
                  <a:lnTo>
                    <a:pt x="513" y="79"/>
                  </a:lnTo>
                  <a:lnTo>
                    <a:pt x="513" y="86"/>
                  </a:lnTo>
                  <a:lnTo>
                    <a:pt x="517" y="90"/>
                  </a:lnTo>
                  <a:lnTo>
                    <a:pt x="527" y="102"/>
                  </a:lnTo>
                  <a:lnTo>
                    <a:pt x="532" y="101"/>
                  </a:lnTo>
                  <a:lnTo>
                    <a:pt x="536" y="101"/>
                  </a:lnTo>
                  <a:lnTo>
                    <a:pt x="537" y="102"/>
                  </a:lnTo>
                  <a:lnTo>
                    <a:pt x="541" y="107"/>
                  </a:lnTo>
                  <a:lnTo>
                    <a:pt x="586" y="119"/>
                  </a:lnTo>
                  <a:lnTo>
                    <a:pt x="588" y="117"/>
                  </a:lnTo>
                  <a:lnTo>
                    <a:pt x="588" y="113"/>
                  </a:lnTo>
                  <a:lnTo>
                    <a:pt x="587" y="108"/>
                  </a:lnTo>
                  <a:lnTo>
                    <a:pt x="587" y="104"/>
                  </a:lnTo>
                  <a:lnTo>
                    <a:pt x="593" y="104"/>
                  </a:lnTo>
                  <a:lnTo>
                    <a:pt x="600" y="106"/>
                  </a:lnTo>
                  <a:lnTo>
                    <a:pt x="606" y="107"/>
                  </a:lnTo>
                  <a:lnTo>
                    <a:pt x="618" y="107"/>
                  </a:lnTo>
                  <a:lnTo>
                    <a:pt x="620" y="117"/>
                  </a:lnTo>
                  <a:lnTo>
                    <a:pt x="644" y="117"/>
                  </a:lnTo>
                  <a:lnTo>
                    <a:pt x="656" y="107"/>
                  </a:lnTo>
                  <a:lnTo>
                    <a:pt x="664" y="101"/>
                  </a:lnTo>
                  <a:lnTo>
                    <a:pt x="669" y="93"/>
                  </a:lnTo>
                  <a:lnTo>
                    <a:pt x="674" y="90"/>
                  </a:lnTo>
                  <a:lnTo>
                    <a:pt x="681" y="85"/>
                  </a:lnTo>
                  <a:lnTo>
                    <a:pt x="718" y="67"/>
                  </a:lnTo>
                  <a:lnTo>
                    <a:pt x="722" y="65"/>
                  </a:lnTo>
                  <a:lnTo>
                    <a:pt x="726" y="59"/>
                  </a:lnTo>
                  <a:lnTo>
                    <a:pt x="728" y="51"/>
                  </a:lnTo>
                  <a:lnTo>
                    <a:pt x="729" y="43"/>
                  </a:lnTo>
                  <a:lnTo>
                    <a:pt x="743" y="23"/>
                  </a:lnTo>
                  <a:lnTo>
                    <a:pt x="751" y="24"/>
                  </a:lnTo>
                  <a:lnTo>
                    <a:pt x="755" y="26"/>
                  </a:lnTo>
                  <a:lnTo>
                    <a:pt x="764" y="29"/>
                  </a:lnTo>
                  <a:lnTo>
                    <a:pt x="777" y="32"/>
                  </a:lnTo>
                  <a:lnTo>
                    <a:pt x="783" y="31"/>
                  </a:lnTo>
                  <a:lnTo>
                    <a:pt x="789" y="29"/>
                  </a:lnTo>
                  <a:lnTo>
                    <a:pt x="794" y="25"/>
                  </a:lnTo>
                  <a:lnTo>
                    <a:pt x="802" y="19"/>
                  </a:lnTo>
                  <a:lnTo>
                    <a:pt x="819" y="19"/>
                  </a:lnTo>
                  <a:lnTo>
                    <a:pt x="834" y="17"/>
                  </a:lnTo>
                  <a:lnTo>
                    <a:pt x="847" y="13"/>
                  </a:lnTo>
                  <a:lnTo>
                    <a:pt x="857" y="8"/>
                  </a:lnTo>
                  <a:lnTo>
                    <a:pt x="869" y="0"/>
                  </a:lnTo>
                  <a:lnTo>
                    <a:pt x="872" y="0"/>
                  </a:lnTo>
                  <a:lnTo>
                    <a:pt x="87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61" name="Freeform 83">
              <a:extLst>
                <a:ext uri="{FF2B5EF4-FFF2-40B4-BE49-F238E27FC236}">
                  <a16:creationId xmlns:a16="http://schemas.microsoft.com/office/drawing/2014/main" id="{3A8B5BA2-2AC2-436F-86B4-6A76E0884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1812"/>
              <a:ext cx="2" cy="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62" name="Freeform 84">
              <a:extLst>
                <a:ext uri="{FF2B5EF4-FFF2-40B4-BE49-F238E27FC236}">
                  <a16:creationId xmlns:a16="http://schemas.microsoft.com/office/drawing/2014/main" id="{F5C16E48-CA75-43F1-8864-4789978D6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1871"/>
              <a:ext cx="1" cy="1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63" name="Freeform 85">
              <a:extLst>
                <a:ext uri="{FF2B5EF4-FFF2-40B4-BE49-F238E27FC236}">
                  <a16:creationId xmlns:a16="http://schemas.microsoft.com/office/drawing/2014/main" id="{F8DEA402-54BF-4CDD-908E-DAAB42D37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2264"/>
              <a:ext cx="471" cy="382"/>
            </a:xfrm>
            <a:custGeom>
              <a:avLst/>
              <a:gdLst/>
              <a:ahLst/>
              <a:cxnLst>
                <a:cxn ang="0">
                  <a:pos x="829" y="66"/>
                </a:cxn>
                <a:cxn ang="0">
                  <a:pos x="849" y="23"/>
                </a:cxn>
                <a:cxn ang="0">
                  <a:pos x="859" y="27"/>
                </a:cxn>
                <a:cxn ang="0">
                  <a:pos x="893" y="28"/>
                </a:cxn>
                <a:cxn ang="0">
                  <a:pos x="907" y="108"/>
                </a:cxn>
                <a:cxn ang="0">
                  <a:pos x="896" y="116"/>
                </a:cxn>
                <a:cxn ang="0">
                  <a:pos x="906" y="148"/>
                </a:cxn>
                <a:cxn ang="0">
                  <a:pos x="911" y="283"/>
                </a:cxn>
                <a:cxn ang="0">
                  <a:pos x="941" y="318"/>
                </a:cxn>
                <a:cxn ang="0">
                  <a:pos x="914" y="391"/>
                </a:cxn>
                <a:cxn ang="0">
                  <a:pos x="898" y="497"/>
                </a:cxn>
                <a:cxn ang="0">
                  <a:pos x="892" y="539"/>
                </a:cxn>
                <a:cxn ang="0">
                  <a:pos x="900" y="555"/>
                </a:cxn>
                <a:cxn ang="0">
                  <a:pos x="873" y="585"/>
                </a:cxn>
                <a:cxn ang="0">
                  <a:pos x="836" y="628"/>
                </a:cxn>
                <a:cxn ang="0">
                  <a:pos x="790" y="670"/>
                </a:cxn>
                <a:cxn ang="0">
                  <a:pos x="719" y="703"/>
                </a:cxn>
                <a:cxn ang="0">
                  <a:pos x="669" y="719"/>
                </a:cxn>
                <a:cxn ang="0">
                  <a:pos x="628" y="758"/>
                </a:cxn>
                <a:cxn ang="0">
                  <a:pos x="606" y="757"/>
                </a:cxn>
                <a:cxn ang="0">
                  <a:pos x="578" y="707"/>
                </a:cxn>
                <a:cxn ang="0">
                  <a:pos x="556" y="691"/>
                </a:cxn>
                <a:cxn ang="0">
                  <a:pos x="509" y="658"/>
                </a:cxn>
                <a:cxn ang="0">
                  <a:pos x="439" y="558"/>
                </a:cxn>
                <a:cxn ang="0">
                  <a:pos x="413" y="466"/>
                </a:cxn>
                <a:cxn ang="0">
                  <a:pos x="384" y="413"/>
                </a:cxn>
                <a:cxn ang="0">
                  <a:pos x="355" y="385"/>
                </a:cxn>
                <a:cxn ang="0">
                  <a:pos x="294" y="369"/>
                </a:cxn>
                <a:cxn ang="0">
                  <a:pos x="235" y="359"/>
                </a:cxn>
                <a:cxn ang="0">
                  <a:pos x="202" y="366"/>
                </a:cxn>
                <a:cxn ang="0">
                  <a:pos x="152" y="387"/>
                </a:cxn>
                <a:cxn ang="0">
                  <a:pos x="94" y="374"/>
                </a:cxn>
                <a:cxn ang="0">
                  <a:pos x="22" y="312"/>
                </a:cxn>
                <a:cxn ang="0">
                  <a:pos x="0" y="263"/>
                </a:cxn>
                <a:cxn ang="0">
                  <a:pos x="2" y="180"/>
                </a:cxn>
                <a:cxn ang="0">
                  <a:pos x="22" y="143"/>
                </a:cxn>
                <a:cxn ang="0">
                  <a:pos x="97" y="78"/>
                </a:cxn>
                <a:cxn ang="0">
                  <a:pos x="101" y="54"/>
                </a:cxn>
                <a:cxn ang="0">
                  <a:pos x="145" y="66"/>
                </a:cxn>
                <a:cxn ang="0">
                  <a:pos x="174" y="57"/>
                </a:cxn>
                <a:cxn ang="0">
                  <a:pos x="205" y="52"/>
                </a:cxn>
                <a:cxn ang="0">
                  <a:pos x="233" y="39"/>
                </a:cxn>
                <a:cxn ang="0">
                  <a:pos x="259" y="17"/>
                </a:cxn>
                <a:cxn ang="0">
                  <a:pos x="298" y="3"/>
                </a:cxn>
                <a:cxn ang="0">
                  <a:pos x="334" y="8"/>
                </a:cxn>
                <a:cxn ang="0">
                  <a:pos x="360" y="44"/>
                </a:cxn>
                <a:cxn ang="0">
                  <a:pos x="447" y="19"/>
                </a:cxn>
                <a:cxn ang="0">
                  <a:pos x="506" y="2"/>
                </a:cxn>
                <a:cxn ang="0">
                  <a:pos x="546" y="12"/>
                </a:cxn>
                <a:cxn ang="0">
                  <a:pos x="567" y="30"/>
                </a:cxn>
                <a:cxn ang="0">
                  <a:pos x="617" y="31"/>
                </a:cxn>
                <a:cxn ang="0">
                  <a:pos x="677" y="45"/>
                </a:cxn>
                <a:cxn ang="0">
                  <a:pos x="740" y="65"/>
                </a:cxn>
                <a:cxn ang="0">
                  <a:pos x="774" y="66"/>
                </a:cxn>
                <a:cxn ang="0">
                  <a:pos x="790" y="69"/>
                </a:cxn>
              </a:cxnLst>
              <a:rect l="0" t="0" r="r" b="b"/>
              <a:pathLst>
                <a:path w="941" h="764">
                  <a:moveTo>
                    <a:pt x="807" y="64"/>
                  </a:moveTo>
                  <a:lnTo>
                    <a:pt x="812" y="66"/>
                  </a:lnTo>
                  <a:lnTo>
                    <a:pt x="824" y="67"/>
                  </a:lnTo>
                  <a:lnTo>
                    <a:pt x="829" y="66"/>
                  </a:lnTo>
                  <a:lnTo>
                    <a:pt x="834" y="61"/>
                  </a:lnTo>
                  <a:lnTo>
                    <a:pt x="836" y="57"/>
                  </a:lnTo>
                  <a:lnTo>
                    <a:pt x="836" y="50"/>
                  </a:lnTo>
                  <a:lnTo>
                    <a:pt x="849" y="23"/>
                  </a:lnTo>
                  <a:lnTo>
                    <a:pt x="850" y="26"/>
                  </a:lnTo>
                  <a:lnTo>
                    <a:pt x="852" y="28"/>
                  </a:lnTo>
                  <a:lnTo>
                    <a:pt x="855" y="28"/>
                  </a:lnTo>
                  <a:lnTo>
                    <a:pt x="859" y="27"/>
                  </a:lnTo>
                  <a:lnTo>
                    <a:pt x="873" y="20"/>
                  </a:lnTo>
                  <a:lnTo>
                    <a:pt x="886" y="27"/>
                  </a:lnTo>
                  <a:lnTo>
                    <a:pt x="890" y="28"/>
                  </a:lnTo>
                  <a:lnTo>
                    <a:pt x="893" y="28"/>
                  </a:lnTo>
                  <a:lnTo>
                    <a:pt x="896" y="26"/>
                  </a:lnTo>
                  <a:lnTo>
                    <a:pt x="897" y="23"/>
                  </a:lnTo>
                  <a:lnTo>
                    <a:pt x="909" y="50"/>
                  </a:lnTo>
                  <a:lnTo>
                    <a:pt x="907" y="108"/>
                  </a:lnTo>
                  <a:lnTo>
                    <a:pt x="898" y="107"/>
                  </a:lnTo>
                  <a:lnTo>
                    <a:pt x="894" y="108"/>
                  </a:lnTo>
                  <a:lnTo>
                    <a:pt x="894" y="112"/>
                  </a:lnTo>
                  <a:lnTo>
                    <a:pt x="896" y="116"/>
                  </a:lnTo>
                  <a:lnTo>
                    <a:pt x="903" y="127"/>
                  </a:lnTo>
                  <a:lnTo>
                    <a:pt x="909" y="133"/>
                  </a:lnTo>
                  <a:lnTo>
                    <a:pt x="908" y="144"/>
                  </a:lnTo>
                  <a:lnTo>
                    <a:pt x="906" y="148"/>
                  </a:lnTo>
                  <a:lnTo>
                    <a:pt x="893" y="155"/>
                  </a:lnTo>
                  <a:lnTo>
                    <a:pt x="875" y="188"/>
                  </a:lnTo>
                  <a:lnTo>
                    <a:pt x="873" y="212"/>
                  </a:lnTo>
                  <a:lnTo>
                    <a:pt x="911" y="283"/>
                  </a:lnTo>
                  <a:lnTo>
                    <a:pt x="918" y="292"/>
                  </a:lnTo>
                  <a:lnTo>
                    <a:pt x="925" y="298"/>
                  </a:lnTo>
                  <a:lnTo>
                    <a:pt x="933" y="306"/>
                  </a:lnTo>
                  <a:lnTo>
                    <a:pt x="941" y="318"/>
                  </a:lnTo>
                  <a:lnTo>
                    <a:pt x="941" y="352"/>
                  </a:lnTo>
                  <a:lnTo>
                    <a:pt x="936" y="362"/>
                  </a:lnTo>
                  <a:lnTo>
                    <a:pt x="928" y="372"/>
                  </a:lnTo>
                  <a:lnTo>
                    <a:pt x="914" y="391"/>
                  </a:lnTo>
                  <a:lnTo>
                    <a:pt x="909" y="496"/>
                  </a:lnTo>
                  <a:lnTo>
                    <a:pt x="905" y="495"/>
                  </a:lnTo>
                  <a:lnTo>
                    <a:pt x="900" y="496"/>
                  </a:lnTo>
                  <a:lnTo>
                    <a:pt x="898" y="497"/>
                  </a:lnTo>
                  <a:lnTo>
                    <a:pt x="896" y="500"/>
                  </a:lnTo>
                  <a:lnTo>
                    <a:pt x="893" y="510"/>
                  </a:lnTo>
                  <a:lnTo>
                    <a:pt x="892" y="520"/>
                  </a:lnTo>
                  <a:lnTo>
                    <a:pt x="892" y="539"/>
                  </a:lnTo>
                  <a:lnTo>
                    <a:pt x="893" y="545"/>
                  </a:lnTo>
                  <a:lnTo>
                    <a:pt x="909" y="546"/>
                  </a:lnTo>
                  <a:lnTo>
                    <a:pt x="903" y="549"/>
                  </a:lnTo>
                  <a:lnTo>
                    <a:pt x="900" y="555"/>
                  </a:lnTo>
                  <a:lnTo>
                    <a:pt x="893" y="566"/>
                  </a:lnTo>
                  <a:lnTo>
                    <a:pt x="885" y="578"/>
                  </a:lnTo>
                  <a:lnTo>
                    <a:pt x="880" y="581"/>
                  </a:lnTo>
                  <a:lnTo>
                    <a:pt x="873" y="585"/>
                  </a:lnTo>
                  <a:lnTo>
                    <a:pt x="858" y="603"/>
                  </a:lnTo>
                  <a:lnTo>
                    <a:pt x="850" y="613"/>
                  </a:lnTo>
                  <a:lnTo>
                    <a:pt x="844" y="618"/>
                  </a:lnTo>
                  <a:lnTo>
                    <a:pt x="836" y="628"/>
                  </a:lnTo>
                  <a:lnTo>
                    <a:pt x="827" y="641"/>
                  </a:lnTo>
                  <a:lnTo>
                    <a:pt x="816" y="652"/>
                  </a:lnTo>
                  <a:lnTo>
                    <a:pt x="804" y="661"/>
                  </a:lnTo>
                  <a:lnTo>
                    <a:pt x="790" y="670"/>
                  </a:lnTo>
                  <a:lnTo>
                    <a:pt x="774" y="679"/>
                  </a:lnTo>
                  <a:lnTo>
                    <a:pt x="757" y="689"/>
                  </a:lnTo>
                  <a:lnTo>
                    <a:pt x="737" y="696"/>
                  </a:lnTo>
                  <a:lnTo>
                    <a:pt x="719" y="703"/>
                  </a:lnTo>
                  <a:lnTo>
                    <a:pt x="687" y="714"/>
                  </a:lnTo>
                  <a:lnTo>
                    <a:pt x="678" y="715"/>
                  </a:lnTo>
                  <a:lnTo>
                    <a:pt x="674" y="715"/>
                  </a:lnTo>
                  <a:lnTo>
                    <a:pt x="669" y="719"/>
                  </a:lnTo>
                  <a:lnTo>
                    <a:pt x="663" y="726"/>
                  </a:lnTo>
                  <a:lnTo>
                    <a:pt x="645" y="743"/>
                  </a:lnTo>
                  <a:lnTo>
                    <a:pt x="636" y="752"/>
                  </a:lnTo>
                  <a:lnTo>
                    <a:pt x="628" y="758"/>
                  </a:lnTo>
                  <a:lnTo>
                    <a:pt x="620" y="763"/>
                  </a:lnTo>
                  <a:lnTo>
                    <a:pt x="617" y="764"/>
                  </a:lnTo>
                  <a:lnTo>
                    <a:pt x="614" y="763"/>
                  </a:lnTo>
                  <a:lnTo>
                    <a:pt x="606" y="757"/>
                  </a:lnTo>
                  <a:lnTo>
                    <a:pt x="600" y="748"/>
                  </a:lnTo>
                  <a:lnTo>
                    <a:pt x="590" y="727"/>
                  </a:lnTo>
                  <a:lnTo>
                    <a:pt x="584" y="717"/>
                  </a:lnTo>
                  <a:lnTo>
                    <a:pt x="578" y="707"/>
                  </a:lnTo>
                  <a:lnTo>
                    <a:pt x="570" y="701"/>
                  </a:lnTo>
                  <a:lnTo>
                    <a:pt x="565" y="699"/>
                  </a:lnTo>
                  <a:lnTo>
                    <a:pt x="559" y="698"/>
                  </a:lnTo>
                  <a:lnTo>
                    <a:pt x="556" y="691"/>
                  </a:lnTo>
                  <a:lnTo>
                    <a:pt x="550" y="685"/>
                  </a:lnTo>
                  <a:lnTo>
                    <a:pt x="541" y="677"/>
                  </a:lnTo>
                  <a:lnTo>
                    <a:pt x="531" y="669"/>
                  </a:lnTo>
                  <a:lnTo>
                    <a:pt x="509" y="658"/>
                  </a:lnTo>
                  <a:lnTo>
                    <a:pt x="499" y="653"/>
                  </a:lnTo>
                  <a:lnTo>
                    <a:pt x="441" y="591"/>
                  </a:lnTo>
                  <a:lnTo>
                    <a:pt x="440" y="568"/>
                  </a:lnTo>
                  <a:lnTo>
                    <a:pt x="439" y="558"/>
                  </a:lnTo>
                  <a:lnTo>
                    <a:pt x="440" y="554"/>
                  </a:lnTo>
                  <a:lnTo>
                    <a:pt x="441" y="551"/>
                  </a:lnTo>
                  <a:lnTo>
                    <a:pt x="451" y="541"/>
                  </a:lnTo>
                  <a:lnTo>
                    <a:pt x="413" y="466"/>
                  </a:lnTo>
                  <a:lnTo>
                    <a:pt x="380" y="432"/>
                  </a:lnTo>
                  <a:lnTo>
                    <a:pt x="384" y="425"/>
                  </a:lnTo>
                  <a:lnTo>
                    <a:pt x="385" y="420"/>
                  </a:lnTo>
                  <a:lnTo>
                    <a:pt x="384" y="413"/>
                  </a:lnTo>
                  <a:lnTo>
                    <a:pt x="380" y="407"/>
                  </a:lnTo>
                  <a:lnTo>
                    <a:pt x="377" y="401"/>
                  </a:lnTo>
                  <a:lnTo>
                    <a:pt x="371" y="395"/>
                  </a:lnTo>
                  <a:lnTo>
                    <a:pt x="355" y="385"/>
                  </a:lnTo>
                  <a:lnTo>
                    <a:pt x="340" y="377"/>
                  </a:lnTo>
                  <a:lnTo>
                    <a:pt x="325" y="370"/>
                  </a:lnTo>
                  <a:lnTo>
                    <a:pt x="307" y="364"/>
                  </a:lnTo>
                  <a:lnTo>
                    <a:pt x="294" y="369"/>
                  </a:lnTo>
                  <a:lnTo>
                    <a:pt x="285" y="371"/>
                  </a:lnTo>
                  <a:lnTo>
                    <a:pt x="280" y="374"/>
                  </a:lnTo>
                  <a:lnTo>
                    <a:pt x="249" y="363"/>
                  </a:lnTo>
                  <a:lnTo>
                    <a:pt x="235" y="359"/>
                  </a:lnTo>
                  <a:lnTo>
                    <a:pt x="228" y="359"/>
                  </a:lnTo>
                  <a:lnTo>
                    <a:pt x="223" y="359"/>
                  </a:lnTo>
                  <a:lnTo>
                    <a:pt x="212" y="362"/>
                  </a:lnTo>
                  <a:lnTo>
                    <a:pt x="202" y="366"/>
                  </a:lnTo>
                  <a:lnTo>
                    <a:pt x="194" y="374"/>
                  </a:lnTo>
                  <a:lnTo>
                    <a:pt x="184" y="385"/>
                  </a:lnTo>
                  <a:lnTo>
                    <a:pt x="169" y="387"/>
                  </a:lnTo>
                  <a:lnTo>
                    <a:pt x="152" y="387"/>
                  </a:lnTo>
                  <a:lnTo>
                    <a:pt x="136" y="385"/>
                  </a:lnTo>
                  <a:lnTo>
                    <a:pt x="122" y="382"/>
                  </a:lnTo>
                  <a:lnTo>
                    <a:pt x="108" y="378"/>
                  </a:lnTo>
                  <a:lnTo>
                    <a:pt x="94" y="374"/>
                  </a:lnTo>
                  <a:lnTo>
                    <a:pt x="70" y="361"/>
                  </a:lnTo>
                  <a:lnTo>
                    <a:pt x="44" y="337"/>
                  </a:lnTo>
                  <a:lnTo>
                    <a:pt x="33" y="324"/>
                  </a:lnTo>
                  <a:lnTo>
                    <a:pt x="22" y="312"/>
                  </a:lnTo>
                  <a:lnTo>
                    <a:pt x="15" y="301"/>
                  </a:lnTo>
                  <a:lnTo>
                    <a:pt x="8" y="289"/>
                  </a:lnTo>
                  <a:lnTo>
                    <a:pt x="4" y="276"/>
                  </a:lnTo>
                  <a:lnTo>
                    <a:pt x="0" y="263"/>
                  </a:lnTo>
                  <a:lnTo>
                    <a:pt x="5" y="233"/>
                  </a:lnTo>
                  <a:lnTo>
                    <a:pt x="9" y="206"/>
                  </a:lnTo>
                  <a:lnTo>
                    <a:pt x="4" y="192"/>
                  </a:lnTo>
                  <a:lnTo>
                    <a:pt x="2" y="180"/>
                  </a:lnTo>
                  <a:lnTo>
                    <a:pt x="4" y="169"/>
                  </a:lnTo>
                  <a:lnTo>
                    <a:pt x="8" y="158"/>
                  </a:lnTo>
                  <a:lnTo>
                    <a:pt x="15" y="150"/>
                  </a:lnTo>
                  <a:lnTo>
                    <a:pt x="22" y="143"/>
                  </a:lnTo>
                  <a:lnTo>
                    <a:pt x="43" y="129"/>
                  </a:lnTo>
                  <a:lnTo>
                    <a:pt x="83" y="86"/>
                  </a:lnTo>
                  <a:lnTo>
                    <a:pt x="91" y="84"/>
                  </a:lnTo>
                  <a:lnTo>
                    <a:pt x="97" y="78"/>
                  </a:lnTo>
                  <a:lnTo>
                    <a:pt x="99" y="73"/>
                  </a:lnTo>
                  <a:lnTo>
                    <a:pt x="100" y="68"/>
                  </a:lnTo>
                  <a:lnTo>
                    <a:pt x="101" y="61"/>
                  </a:lnTo>
                  <a:lnTo>
                    <a:pt x="101" y="54"/>
                  </a:lnTo>
                  <a:lnTo>
                    <a:pt x="109" y="56"/>
                  </a:lnTo>
                  <a:lnTo>
                    <a:pt x="123" y="61"/>
                  </a:lnTo>
                  <a:lnTo>
                    <a:pt x="139" y="66"/>
                  </a:lnTo>
                  <a:lnTo>
                    <a:pt x="145" y="66"/>
                  </a:lnTo>
                  <a:lnTo>
                    <a:pt x="150" y="65"/>
                  </a:lnTo>
                  <a:lnTo>
                    <a:pt x="155" y="65"/>
                  </a:lnTo>
                  <a:lnTo>
                    <a:pt x="162" y="63"/>
                  </a:lnTo>
                  <a:lnTo>
                    <a:pt x="174" y="57"/>
                  </a:lnTo>
                  <a:lnTo>
                    <a:pt x="184" y="52"/>
                  </a:lnTo>
                  <a:lnTo>
                    <a:pt x="187" y="51"/>
                  </a:lnTo>
                  <a:lnTo>
                    <a:pt x="190" y="52"/>
                  </a:lnTo>
                  <a:lnTo>
                    <a:pt x="205" y="52"/>
                  </a:lnTo>
                  <a:lnTo>
                    <a:pt x="214" y="51"/>
                  </a:lnTo>
                  <a:lnTo>
                    <a:pt x="223" y="48"/>
                  </a:lnTo>
                  <a:lnTo>
                    <a:pt x="226" y="46"/>
                  </a:lnTo>
                  <a:lnTo>
                    <a:pt x="233" y="39"/>
                  </a:lnTo>
                  <a:lnTo>
                    <a:pt x="243" y="30"/>
                  </a:lnTo>
                  <a:lnTo>
                    <a:pt x="259" y="17"/>
                  </a:lnTo>
                  <a:lnTo>
                    <a:pt x="262" y="15"/>
                  </a:lnTo>
                  <a:lnTo>
                    <a:pt x="259" y="17"/>
                  </a:lnTo>
                  <a:lnTo>
                    <a:pt x="275" y="15"/>
                  </a:lnTo>
                  <a:lnTo>
                    <a:pt x="284" y="12"/>
                  </a:lnTo>
                  <a:lnTo>
                    <a:pt x="291" y="6"/>
                  </a:lnTo>
                  <a:lnTo>
                    <a:pt x="298" y="3"/>
                  </a:lnTo>
                  <a:lnTo>
                    <a:pt x="305" y="1"/>
                  </a:lnTo>
                  <a:lnTo>
                    <a:pt x="312" y="1"/>
                  </a:lnTo>
                  <a:lnTo>
                    <a:pt x="320" y="2"/>
                  </a:lnTo>
                  <a:lnTo>
                    <a:pt x="334" y="8"/>
                  </a:lnTo>
                  <a:lnTo>
                    <a:pt x="345" y="15"/>
                  </a:lnTo>
                  <a:lnTo>
                    <a:pt x="345" y="23"/>
                  </a:lnTo>
                  <a:lnTo>
                    <a:pt x="345" y="25"/>
                  </a:lnTo>
                  <a:lnTo>
                    <a:pt x="360" y="44"/>
                  </a:lnTo>
                  <a:lnTo>
                    <a:pt x="434" y="35"/>
                  </a:lnTo>
                  <a:lnTo>
                    <a:pt x="436" y="30"/>
                  </a:lnTo>
                  <a:lnTo>
                    <a:pt x="441" y="23"/>
                  </a:lnTo>
                  <a:lnTo>
                    <a:pt x="447" y="19"/>
                  </a:lnTo>
                  <a:lnTo>
                    <a:pt x="454" y="15"/>
                  </a:lnTo>
                  <a:lnTo>
                    <a:pt x="470" y="8"/>
                  </a:lnTo>
                  <a:lnTo>
                    <a:pt x="489" y="4"/>
                  </a:lnTo>
                  <a:lnTo>
                    <a:pt x="506" y="2"/>
                  </a:lnTo>
                  <a:lnTo>
                    <a:pt x="523" y="1"/>
                  </a:lnTo>
                  <a:lnTo>
                    <a:pt x="538" y="0"/>
                  </a:lnTo>
                  <a:lnTo>
                    <a:pt x="541" y="6"/>
                  </a:lnTo>
                  <a:lnTo>
                    <a:pt x="546" y="12"/>
                  </a:lnTo>
                  <a:lnTo>
                    <a:pt x="553" y="18"/>
                  </a:lnTo>
                  <a:lnTo>
                    <a:pt x="558" y="27"/>
                  </a:lnTo>
                  <a:lnTo>
                    <a:pt x="562" y="29"/>
                  </a:lnTo>
                  <a:lnTo>
                    <a:pt x="567" y="30"/>
                  </a:lnTo>
                  <a:lnTo>
                    <a:pt x="581" y="29"/>
                  </a:lnTo>
                  <a:lnTo>
                    <a:pt x="595" y="28"/>
                  </a:lnTo>
                  <a:lnTo>
                    <a:pt x="606" y="27"/>
                  </a:lnTo>
                  <a:lnTo>
                    <a:pt x="617" y="31"/>
                  </a:lnTo>
                  <a:lnTo>
                    <a:pt x="628" y="34"/>
                  </a:lnTo>
                  <a:lnTo>
                    <a:pt x="653" y="40"/>
                  </a:lnTo>
                  <a:lnTo>
                    <a:pt x="665" y="42"/>
                  </a:lnTo>
                  <a:lnTo>
                    <a:pt x="677" y="45"/>
                  </a:lnTo>
                  <a:lnTo>
                    <a:pt x="689" y="51"/>
                  </a:lnTo>
                  <a:lnTo>
                    <a:pt x="699" y="58"/>
                  </a:lnTo>
                  <a:lnTo>
                    <a:pt x="720" y="61"/>
                  </a:lnTo>
                  <a:lnTo>
                    <a:pt x="740" y="65"/>
                  </a:lnTo>
                  <a:lnTo>
                    <a:pt x="758" y="66"/>
                  </a:lnTo>
                  <a:lnTo>
                    <a:pt x="766" y="66"/>
                  </a:lnTo>
                  <a:lnTo>
                    <a:pt x="773" y="61"/>
                  </a:lnTo>
                  <a:lnTo>
                    <a:pt x="774" y="66"/>
                  </a:lnTo>
                  <a:lnTo>
                    <a:pt x="775" y="68"/>
                  </a:lnTo>
                  <a:lnTo>
                    <a:pt x="779" y="69"/>
                  </a:lnTo>
                  <a:lnTo>
                    <a:pt x="783" y="69"/>
                  </a:lnTo>
                  <a:lnTo>
                    <a:pt x="790" y="69"/>
                  </a:lnTo>
                  <a:lnTo>
                    <a:pt x="796" y="67"/>
                  </a:lnTo>
                  <a:lnTo>
                    <a:pt x="807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64" name="Freeform 86">
              <a:extLst>
                <a:ext uri="{FF2B5EF4-FFF2-40B4-BE49-F238E27FC236}">
                  <a16:creationId xmlns:a16="http://schemas.microsoft.com/office/drawing/2014/main" id="{C380C9E2-7F0D-4028-B35E-E7DB71812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2272"/>
              <a:ext cx="2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65" name="Freeform 87">
              <a:extLst>
                <a:ext uri="{FF2B5EF4-FFF2-40B4-BE49-F238E27FC236}">
                  <a16:creationId xmlns:a16="http://schemas.microsoft.com/office/drawing/2014/main" id="{481A3333-8A98-44E2-93C3-799D868AE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" y="1792"/>
              <a:ext cx="490" cy="503"/>
            </a:xfrm>
            <a:custGeom>
              <a:avLst/>
              <a:gdLst/>
              <a:ahLst/>
              <a:cxnLst>
                <a:cxn ang="0">
                  <a:pos x="624" y="128"/>
                </a:cxn>
                <a:cxn ang="0">
                  <a:pos x="645" y="64"/>
                </a:cxn>
                <a:cxn ang="0">
                  <a:pos x="685" y="11"/>
                </a:cxn>
                <a:cxn ang="0">
                  <a:pos x="713" y="30"/>
                </a:cxn>
                <a:cxn ang="0">
                  <a:pos x="874" y="142"/>
                </a:cxn>
                <a:cxn ang="0">
                  <a:pos x="934" y="193"/>
                </a:cxn>
                <a:cxn ang="0">
                  <a:pos x="941" y="235"/>
                </a:cxn>
                <a:cxn ang="0">
                  <a:pos x="854" y="377"/>
                </a:cxn>
                <a:cxn ang="0">
                  <a:pos x="937" y="547"/>
                </a:cxn>
                <a:cxn ang="0">
                  <a:pos x="873" y="649"/>
                </a:cxn>
                <a:cxn ang="0">
                  <a:pos x="789" y="654"/>
                </a:cxn>
                <a:cxn ang="0">
                  <a:pos x="681" y="768"/>
                </a:cxn>
                <a:cxn ang="0">
                  <a:pos x="642" y="811"/>
                </a:cxn>
                <a:cxn ang="0">
                  <a:pos x="649" y="836"/>
                </a:cxn>
                <a:cxn ang="0">
                  <a:pos x="700" y="782"/>
                </a:cxn>
                <a:cxn ang="0">
                  <a:pos x="753" y="803"/>
                </a:cxn>
                <a:cxn ang="0">
                  <a:pos x="732" y="980"/>
                </a:cxn>
                <a:cxn ang="0">
                  <a:pos x="571" y="969"/>
                </a:cxn>
                <a:cxn ang="0">
                  <a:pos x="458" y="896"/>
                </a:cxn>
                <a:cxn ang="0">
                  <a:pos x="438" y="870"/>
                </a:cxn>
                <a:cxn ang="0">
                  <a:pos x="400" y="900"/>
                </a:cxn>
                <a:cxn ang="0">
                  <a:pos x="377" y="864"/>
                </a:cxn>
                <a:cxn ang="0">
                  <a:pos x="415" y="807"/>
                </a:cxn>
                <a:cxn ang="0">
                  <a:pos x="400" y="770"/>
                </a:cxn>
                <a:cxn ang="0">
                  <a:pos x="359" y="847"/>
                </a:cxn>
                <a:cxn ang="0">
                  <a:pos x="328" y="871"/>
                </a:cxn>
                <a:cxn ang="0">
                  <a:pos x="339" y="889"/>
                </a:cxn>
                <a:cxn ang="0">
                  <a:pos x="367" y="929"/>
                </a:cxn>
                <a:cxn ang="0">
                  <a:pos x="350" y="934"/>
                </a:cxn>
                <a:cxn ang="0">
                  <a:pos x="196" y="912"/>
                </a:cxn>
                <a:cxn ang="0">
                  <a:pos x="147" y="942"/>
                </a:cxn>
                <a:cxn ang="0">
                  <a:pos x="88" y="982"/>
                </a:cxn>
                <a:cxn ang="0">
                  <a:pos x="6" y="993"/>
                </a:cxn>
                <a:cxn ang="0">
                  <a:pos x="43" y="911"/>
                </a:cxn>
                <a:cxn ang="0">
                  <a:pos x="122" y="852"/>
                </a:cxn>
                <a:cxn ang="0">
                  <a:pos x="141" y="811"/>
                </a:cxn>
                <a:cxn ang="0">
                  <a:pos x="194" y="758"/>
                </a:cxn>
                <a:cxn ang="0">
                  <a:pos x="234" y="660"/>
                </a:cxn>
                <a:cxn ang="0">
                  <a:pos x="231" y="688"/>
                </a:cxn>
                <a:cxn ang="0">
                  <a:pos x="207" y="718"/>
                </a:cxn>
                <a:cxn ang="0">
                  <a:pos x="147" y="711"/>
                </a:cxn>
                <a:cxn ang="0">
                  <a:pos x="257" y="558"/>
                </a:cxn>
                <a:cxn ang="0">
                  <a:pos x="280" y="391"/>
                </a:cxn>
                <a:cxn ang="0">
                  <a:pos x="280" y="308"/>
                </a:cxn>
                <a:cxn ang="0">
                  <a:pos x="224" y="237"/>
                </a:cxn>
                <a:cxn ang="0">
                  <a:pos x="192" y="214"/>
                </a:cxn>
                <a:cxn ang="0">
                  <a:pos x="152" y="124"/>
                </a:cxn>
                <a:cxn ang="0">
                  <a:pos x="152" y="42"/>
                </a:cxn>
                <a:cxn ang="0">
                  <a:pos x="260" y="85"/>
                </a:cxn>
                <a:cxn ang="0">
                  <a:pos x="307" y="113"/>
                </a:cxn>
                <a:cxn ang="0">
                  <a:pos x="374" y="79"/>
                </a:cxn>
                <a:cxn ang="0">
                  <a:pos x="370" y="33"/>
                </a:cxn>
                <a:cxn ang="0">
                  <a:pos x="401" y="38"/>
                </a:cxn>
                <a:cxn ang="0">
                  <a:pos x="452" y="26"/>
                </a:cxn>
                <a:cxn ang="0">
                  <a:pos x="483" y="53"/>
                </a:cxn>
                <a:cxn ang="0">
                  <a:pos x="593" y="50"/>
                </a:cxn>
                <a:cxn ang="0">
                  <a:pos x="577" y="60"/>
                </a:cxn>
              </a:cxnLst>
              <a:rect l="0" t="0" r="r" b="b"/>
              <a:pathLst>
                <a:path w="979" h="1007">
                  <a:moveTo>
                    <a:pt x="571" y="61"/>
                  </a:moveTo>
                  <a:lnTo>
                    <a:pt x="565" y="65"/>
                  </a:lnTo>
                  <a:lnTo>
                    <a:pt x="563" y="68"/>
                  </a:lnTo>
                  <a:lnTo>
                    <a:pt x="563" y="73"/>
                  </a:lnTo>
                  <a:lnTo>
                    <a:pt x="565" y="77"/>
                  </a:lnTo>
                  <a:lnTo>
                    <a:pt x="572" y="84"/>
                  </a:lnTo>
                  <a:lnTo>
                    <a:pt x="580" y="88"/>
                  </a:lnTo>
                  <a:lnTo>
                    <a:pt x="624" y="128"/>
                  </a:lnTo>
                  <a:lnTo>
                    <a:pt x="643" y="85"/>
                  </a:lnTo>
                  <a:lnTo>
                    <a:pt x="642" y="83"/>
                  </a:lnTo>
                  <a:lnTo>
                    <a:pt x="640" y="82"/>
                  </a:lnTo>
                  <a:lnTo>
                    <a:pt x="637" y="82"/>
                  </a:lnTo>
                  <a:lnTo>
                    <a:pt x="631" y="83"/>
                  </a:lnTo>
                  <a:lnTo>
                    <a:pt x="628" y="80"/>
                  </a:lnTo>
                  <a:lnTo>
                    <a:pt x="637" y="73"/>
                  </a:lnTo>
                  <a:lnTo>
                    <a:pt x="645" y="64"/>
                  </a:lnTo>
                  <a:lnTo>
                    <a:pt x="655" y="55"/>
                  </a:lnTo>
                  <a:lnTo>
                    <a:pt x="667" y="48"/>
                  </a:lnTo>
                  <a:lnTo>
                    <a:pt x="670" y="40"/>
                  </a:lnTo>
                  <a:lnTo>
                    <a:pt x="674" y="36"/>
                  </a:lnTo>
                  <a:lnTo>
                    <a:pt x="678" y="34"/>
                  </a:lnTo>
                  <a:lnTo>
                    <a:pt x="686" y="29"/>
                  </a:lnTo>
                  <a:lnTo>
                    <a:pt x="686" y="19"/>
                  </a:lnTo>
                  <a:lnTo>
                    <a:pt x="685" y="11"/>
                  </a:lnTo>
                  <a:lnTo>
                    <a:pt x="685" y="1"/>
                  </a:lnTo>
                  <a:lnTo>
                    <a:pt x="686" y="0"/>
                  </a:lnTo>
                  <a:lnTo>
                    <a:pt x="690" y="0"/>
                  </a:lnTo>
                  <a:lnTo>
                    <a:pt x="708" y="2"/>
                  </a:lnTo>
                  <a:lnTo>
                    <a:pt x="711" y="4"/>
                  </a:lnTo>
                  <a:lnTo>
                    <a:pt x="712" y="8"/>
                  </a:lnTo>
                  <a:lnTo>
                    <a:pt x="713" y="15"/>
                  </a:lnTo>
                  <a:lnTo>
                    <a:pt x="713" y="30"/>
                  </a:lnTo>
                  <a:lnTo>
                    <a:pt x="801" y="79"/>
                  </a:lnTo>
                  <a:lnTo>
                    <a:pt x="807" y="105"/>
                  </a:lnTo>
                  <a:lnTo>
                    <a:pt x="815" y="112"/>
                  </a:lnTo>
                  <a:lnTo>
                    <a:pt x="821" y="119"/>
                  </a:lnTo>
                  <a:lnTo>
                    <a:pt x="835" y="135"/>
                  </a:lnTo>
                  <a:lnTo>
                    <a:pt x="867" y="143"/>
                  </a:lnTo>
                  <a:lnTo>
                    <a:pt x="871" y="143"/>
                  </a:lnTo>
                  <a:lnTo>
                    <a:pt x="874" y="142"/>
                  </a:lnTo>
                  <a:lnTo>
                    <a:pt x="879" y="137"/>
                  </a:lnTo>
                  <a:lnTo>
                    <a:pt x="882" y="131"/>
                  </a:lnTo>
                  <a:lnTo>
                    <a:pt x="888" y="126"/>
                  </a:lnTo>
                  <a:lnTo>
                    <a:pt x="946" y="147"/>
                  </a:lnTo>
                  <a:lnTo>
                    <a:pt x="929" y="190"/>
                  </a:lnTo>
                  <a:lnTo>
                    <a:pt x="929" y="191"/>
                  </a:lnTo>
                  <a:lnTo>
                    <a:pt x="930" y="193"/>
                  </a:lnTo>
                  <a:lnTo>
                    <a:pt x="934" y="193"/>
                  </a:lnTo>
                  <a:lnTo>
                    <a:pt x="940" y="192"/>
                  </a:lnTo>
                  <a:lnTo>
                    <a:pt x="944" y="193"/>
                  </a:lnTo>
                  <a:lnTo>
                    <a:pt x="940" y="201"/>
                  </a:lnTo>
                  <a:lnTo>
                    <a:pt x="940" y="211"/>
                  </a:lnTo>
                  <a:lnTo>
                    <a:pt x="940" y="219"/>
                  </a:lnTo>
                  <a:lnTo>
                    <a:pt x="940" y="228"/>
                  </a:lnTo>
                  <a:lnTo>
                    <a:pt x="940" y="232"/>
                  </a:lnTo>
                  <a:lnTo>
                    <a:pt x="941" y="235"/>
                  </a:lnTo>
                  <a:lnTo>
                    <a:pt x="946" y="237"/>
                  </a:lnTo>
                  <a:lnTo>
                    <a:pt x="952" y="238"/>
                  </a:lnTo>
                  <a:lnTo>
                    <a:pt x="959" y="240"/>
                  </a:lnTo>
                  <a:lnTo>
                    <a:pt x="979" y="277"/>
                  </a:lnTo>
                  <a:lnTo>
                    <a:pt x="918" y="298"/>
                  </a:lnTo>
                  <a:lnTo>
                    <a:pt x="916" y="334"/>
                  </a:lnTo>
                  <a:lnTo>
                    <a:pt x="861" y="360"/>
                  </a:lnTo>
                  <a:lnTo>
                    <a:pt x="854" y="377"/>
                  </a:lnTo>
                  <a:lnTo>
                    <a:pt x="847" y="391"/>
                  </a:lnTo>
                  <a:lnTo>
                    <a:pt x="846" y="396"/>
                  </a:lnTo>
                  <a:lnTo>
                    <a:pt x="848" y="402"/>
                  </a:lnTo>
                  <a:lnTo>
                    <a:pt x="853" y="406"/>
                  </a:lnTo>
                  <a:lnTo>
                    <a:pt x="860" y="410"/>
                  </a:lnTo>
                  <a:lnTo>
                    <a:pt x="893" y="453"/>
                  </a:lnTo>
                  <a:lnTo>
                    <a:pt x="893" y="489"/>
                  </a:lnTo>
                  <a:lnTo>
                    <a:pt x="937" y="547"/>
                  </a:lnTo>
                  <a:lnTo>
                    <a:pt x="971" y="578"/>
                  </a:lnTo>
                  <a:lnTo>
                    <a:pt x="965" y="579"/>
                  </a:lnTo>
                  <a:lnTo>
                    <a:pt x="959" y="581"/>
                  </a:lnTo>
                  <a:lnTo>
                    <a:pt x="947" y="591"/>
                  </a:lnTo>
                  <a:lnTo>
                    <a:pt x="917" y="617"/>
                  </a:lnTo>
                  <a:lnTo>
                    <a:pt x="901" y="632"/>
                  </a:lnTo>
                  <a:lnTo>
                    <a:pt x="882" y="645"/>
                  </a:lnTo>
                  <a:lnTo>
                    <a:pt x="873" y="649"/>
                  </a:lnTo>
                  <a:lnTo>
                    <a:pt x="865" y="652"/>
                  </a:lnTo>
                  <a:lnTo>
                    <a:pt x="855" y="656"/>
                  </a:lnTo>
                  <a:lnTo>
                    <a:pt x="846" y="657"/>
                  </a:lnTo>
                  <a:lnTo>
                    <a:pt x="829" y="649"/>
                  </a:lnTo>
                  <a:lnTo>
                    <a:pt x="821" y="646"/>
                  </a:lnTo>
                  <a:lnTo>
                    <a:pt x="816" y="639"/>
                  </a:lnTo>
                  <a:lnTo>
                    <a:pt x="796" y="649"/>
                  </a:lnTo>
                  <a:lnTo>
                    <a:pt x="789" y="654"/>
                  </a:lnTo>
                  <a:lnTo>
                    <a:pt x="790" y="656"/>
                  </a:lnTo>
                  <a:lnTo>
                    <a:pt x="792" y="658"/>
                  </a:lnTo>
                  <a:lnTo>
                    <a:pt x="797" y="668"/>
                  </a:lnTo>
                  <a:lnTo>
                    <a:pt x="776" y="669"/>
                  </a:lnTo>
                  <a:lnTo>
                    <a:pt x="736" y="737"/>
                  </a:lnTo>
                  <a:lnTo>
                    <a:pt x="716" y="748"/>
                  </a:lnTo>
                  <a:lnTo>
                    <a:pt x="692" y="760"/>
                  </a:lnTo>
                  <a:lnTo>
                    <a:pt x="681" y="768"/>
                  </a:lnTo>
                  <a:lnTo>
                    <a:pt x="672" y="775"/>
                  </a:lnTo>
                  <a:lnTo>
                    <a:pt x="665" y="786"/>
                  </a:lnTo>
                  <a:lnTo>
                    <a:pt x="663" y="790"/>
                  </a:lnTo>
                  <a:lnTo>
                    <a:pt x="662" y="796"/>
                  </a:lnTo>
                  <a:lnTo>
                    <a:pt x="659" y="802"/>
                  </a:lnTo>
                  <a:lnTo>
                    <a:pt x="654" y="807"/>
                  </a:lnTo>
                  <a:lnTo>
                    <a:pt x="649" y="809"/>
                  </a:lnTo>
                  <a:lnTo>
                    <a:pt x="642" y="811"/>
                  </a:lnTo>
                  <a:lnTo>
                    <a:pt x="630" y="814"/>
                  </a:lnTo>
                  <a:lnTo>
                    <a:pt x="624" y="817"/>
                  </a:lnTo>
                  <a:lnTo>
                    <a:pt x="621" y="822"/>
                  </a:lnTo>
                  <a:lnTo>
                    <a:pt x="621" y="827"/>
                  </a:lnTo>
                  <a:lnTo>
                    <a:pt x="624" y="832"/>
                  </a:lnTo>
                  <a:lnTo>
                    <a:pt x="629" y="834"/>
                  </a:lnTo>
                  <a:lnTo>
                    <a:pt x="635" y="835"/>
                  </a:lnTo>
                  <a:lnTo>
                    <a:pt x="649" y="836"/>
                  </a:lnTo>
                  <a:lnTo>
                    <a:pt x="662" y="836"/>
                  </a:lnTo>
                  <a:lnTo>
                    <a:pt x="672" y="834"/>
                  </a:lnTo>
                  <a:lnTo>
                    <a:pt x="680" y="829"/>
                  </a:lnTo>
                  <a:lnTo>
                    <a:pt x="686" y="824"/>
                  </a:lnTo>
                  <a:lnTo>
                    <a:pt x="691" y="817"/>
                  </a:lnTo>
                  <a:lnTo>
                    <a:pt x="694" y="809"/>
                  </a:lnTo>
                  <a:lnTo>
                    <a:pt x="697" y="800"/>
                  </a:lnTo>
                  <a:lnTo>
                    <a:pt x="700" y="782"/>
                  </a:lnTo>
                  <a:lnTo>
                    <a:pt x="703" y="775"/>
                  </a:lnTo>
                  <a:lnTo>
                    <a:pt x="707" y="772"/>
                  </a:lnTo>
                  <a:lnTo>
                    <a:pt x="712" y="772"/>
                  </a:lnTo>
                  <a:lnTo>
                    <a:pt x="716" y="773"/>
                  </a:lnTo>
                  <a:lnTo>
                    <a:pt x="719" y="776"/>
                  </a:lnTo>
                  <a:lnTo>
                    <a:pt x="721" y="779"/>
                  </a:lnTo>
                  <a:lnTo>
                    <a:pt x="725" y="786"/>
                  </a:lnTo>
                  <a:lnTo>
                    <a:pt x="753" y="803"/>
                  </a:lnTo>
                  <a:lnTo>
                    <a:pt x="761" y="810"/>
                  </a:lnTo>
                  <a:lnTo>
                    <a:pt x="765" y="817"/>
                  </a:lnTo>
                  <a:lnTo>
                    <a:pt x="768" y="828"/>
                  </a:lnTo>
                  <a:lnTo>
                    <a:pt x="768" y="841"/>
                  </a:lnTo>
                  <a:lnTo>
                    <a:pt x="767" y="886"/>
                  </a:lnTo>
                  <a:lnTo>
                    <a:pt x="755" y="910"/>
                  </a:lnTo>
                  <a:lnTo>
                    <a:pt x="746" y="931"/>
                  </a:lnTo>
                  <a:lnTo>
                    <a:pt x="732" y="980"/>
                  </a:lnTo>
                  <a:lnTo>
                    <a:pt x="730" y="987"/>
                  </a:lnTo>
                  <a:lnTo>
                    <a:pt x="725" y="993"/>
                  </a:lnTo>
                  <a:lnTo>
                    <a:pt x="715" y="1007"/>
                  </a:lnTo>
                  <a:lnTo>
                    <a:pt x="690" y="997"/>
                  </a:lnTo>
                  <a:lnTo>
                    <a:pt x="666" y="987"/>
                  </a:lnTo>
                  <a:lnTo>
                    <a:pt x="642" y="980"/>
                  </a:lnTo>
                  <a:lnTo>
                    <a:pt x="618" y="976"/>
                  </a:lnTo>
                  <a:lnTo>
                    <a:pt x="571" y="969"/>
                  </a:lnTo>
                  <a:lnTo>
                    <a:pt x="524" y="964"/>
                  </a:lnTo>
                  <a:lnTo>
                    <a:pt x="488" y="936"/>
                  </a:lnTo>
                  <a:lnTo>
                    <a:pt x="474" y="925"/>
                  </a:lnTo>
                  <a:lnTo>
                    <a:pt x="463" y="915"/>
                  </a:lnTo>
                  <a:lnTo>
                    <a:pt x="460" y="913"/>
                  </a:lnTo>
                  <a:lnTo>
                    <a:pt x="460" y="910"/>
                  </a:lnTo>
                  <a:lnTo>
                    <a:pt x="459" y="902"/>
                  </a:lnTo>
                  <a:lnTo>
                    <a:pt x="458" y="896"/>
                  </a:lnTo>
                  <a:lnTo>
                    <a:pt x="457" y="893"/>
                  </a:lnTo>
                  <a:lnTo>
                    <a:pt x="454" y="890"/>
                  </a:lnTo>
                  <a:lnTo>
                    <a:pt x="447" y="887"/>
                  </a:lnTo>
                  <a:lnTo>
                    <a:pt x="443" y="885"/>
                  </a:lnTo>
                  <a:lnTo>
                    <a:pt x="441" y="882"/>
                  </a:lnTo>
                  <a:lnTo>
                    <a:pt x="440" y="878"/>
                  </a:lnTo>
                  <a:lnTo>
                    <a:pt x="440" y="873"/>
                  </a:lnTo>
                  <a:lnTo>
                    <a:pt x="438" y="870"/>
                  </a:lnTo>
                  <a:lnTo>
                    <a:pt x="435" y="867"/>
                  </a:lnTo>
                  <a:lnTo>
                    <a:pt x="426" y="869"/>
                  </a:lnTo>
                  <a:lnTo>
                    <a:pt x="420" y="869"/>
                  </a:lnTo>
                  <a:lnTo>
                    <a:pt x="416" y="872"/>
                  </a:lnTo>
                  <a:lnTo>
                    <a:pt x="414" y="875"/>
                  </a:lnTo>
                  <a:lnTo>
                    <a:pt x="409" y="886"/>
                  </a:lnTo>
                  <a:lnTo>
                    <a:pt x="406" y="892"/>
                  </a:lnTo>
                  <a:lnTo>
                    <a:pt x="400" y="900"/>
                  </a:lnTo>
                  <a:lnTo>
                    <a:pt x="395" y="901"/>
                  </a:lnTo>
                  <a:lnTo>
                    <a:pt x="392" y="905"/>
                  </a:lnTo>
                  <a:lnTo>
                    <a:pt x="388" y="908"/>
                  </a:lnTo>
                  <a:lnTo>
                    <a:pt x="387" y="909"/>
                  </a:lnTo>
                  <a:lnTo>
                    <a:pt x="387" y="908"/>
                  </a:lnTo>
                  <a:lnTo>
                    <a:pt x="386" y="889"/>
                  </a:lnTo>
                  <a:lnTo>
                    <a:pt x="386" y="867"/>
                  </a:lnTo>
                  <a:lnTo>
                    <a:pt x="377" y="864"/>
                  </a:lnTo>
                  <a:lnTo>
                    <a:pt x="374" y="861"/>
                  </a:lnTo>
                  <a:lnTo>
                    <a:pt x="374" y="855"/>
                  </a:lnTo>
                  <a:lnTo>
                    <a:pt x="375" y="841"/>
                  </a:lnTo>
                  <a:lnTo>
                    <a:pt x="382" y="836"/>
                  </a:lnTo>
                  <a:lnTo>
                    <a:pt x="388" y="831"/>
                  </a:lnTo>
                  <a:lnTo>
                    <a:pt x="400" y="817"/>
                  </a:lnTo>
                  <a:lnTo>
                    <a:pt x="407" y="812"/>
                  </a:lnTo>
                  <a:lnTo>
                    <a:pt x="415" y="807"/>
                  </a:lnTo>
                  <a:lnTo>
                    <a:pt x="425" y="804"/>
                  </a:lnTo>
                  <a:lnTo>
                    <a:pt x="438" y="803"/>
                  </a:lnTo>
                  <a:lnTo>
                    <a:pt x="433" y="800"/>
                  </a:lnTo>
                  <a:lnTo>
                    <a:pt x="427" y="796"/>
                  </a:lnTo>
                  <a:lnTo>
                    <a:pt x="419" y="786"/>
                  </a:lnTo>
                  <a:lnTo>
                    <a:pt x="410" y="776"/>
                  </a:lnTo>
                  <a:lnTo>
                    <a:pt x="406" y="773"/>
                  </a:lnTo>
                  <a:lnTo>
                    <a:pt x="400" y="770"/>
                  </a:lnTo>
                  <a:lnTo>
                    <a:pt x="372" y="794"/>
                  </a:lnTo>
                  <a:lnTo>
                    <a:pt x="368" y="803"/>
                  </a:lnTo>
                  <a:lnTo>
                    <a:pt x="367" y="813"/>
                  </a:lnTo>
                  <a:lnTo>
                    <a:pt x="365" y="821"/>
                  </a:lnTo>
                  <a:lnTo>
                    <a:pt x="362" y="824"/>
                  </a:lnTo>
                  <a:lnTo>
                    <a:pt x="359" y="827"/>
                  </a:lnTo>
                  <a:lnTo>
                    <a:pt x="358" y="837"/>
                  </a:lnTo>
                  <a:lnTo>
                    <a:pt x="359" y="847"/>
                  </a:lnTo>
                  <a:lnTo>
                    <a:pt x="359" y="858"/>
                  </a:lnTo>
                  <a:lnTo>
                    <a:pt x="357" y="861"/>
                  </a:lnTo>
                  <a:lnTo>
                    <a:pt x="356" y="864"/>
                  </a:lnTo>
                  <a:lnTo>
                    <a:pt x="355" y="867"/>
                  </a:lnTo>
                  <a:lnTo>
                    <a:pt x="351" y="869"/>
                  </a:lnTo>
                  <a:lnTo>
                    <a:pt x="344" y="870"/>
                  </a:lnTo>
                  <a:lnTo>
                    <a:pt x="334" y="870"/>
                  </a:lnTo>
                  <a:lnTo>
                    <a:pt x="328" y="871"/>
                  </a:lnTo>
                  <a:lnTo>
                    <a:pt x="328" y="870"/>
                  </a:lnTo>
                  <a:lnTo>
                    <a:pt x="326" y="870"/>
                  </a:lnTo>
                  <a:lnTo>
                    <a:pt x="320" y="870"/>
                  </a:lnTo>
                  <a:lnTo>
                    <a:pt x="298" y="872"/>
                  </a:lnTo>
                  <a:lnTo>
                    <a:pt x="271" y="877"/>
                  </a:lnTo>
                  <a:lnTo>
                    <a:pt x="310" y="886"/>
                  </a:lnTo>
                  <a:lnTo>
                    <a:pt x="330" y="889"/>
                  </a:lnTo>
                  <a:lnTo>
                    <a:pt x="339" y="889"/>
                  </a:lnTo>
                  <a:lnTo>
                    <a:pt x="345" y="890"/>
                  </a:lnTo>
                  <a:lnTo>
                    <a:pt x="349" y="889"/>
                  </a:lnTo>
                  <a:lnTo>
                    <a:pt x="375" y="898"/>
                  </a:lnTo>
                  <a:lnTo>
                    <a:pt x="376" y="900"/>
                  </a:lnTo>
                  <a:lnTo>
                    <a:pt x="375" y="904"/>
                  </a:lnTo>
                  <a:lnTo>
                    <a:pt x="373" y="914"/>
                  </a:lnTo>
                  <a:lnTo>
                    <a:pt x="370" y="924"/>
                  </a:lnTo>
                  <a:lnTo>
                    <a:pt x="367" y="929"/>
                  </a:lnTo>
                  <a:lnTo>
                    <a:pt x="362" y="935"/>
                  </a:lnTo>
                  <a:lnTo>
                    <a:pt x="362" y="940"/>
                  </a:lnTo>
                  <a:lnTo>
                    <a:pt x="360" y="944"/>
                  </a:lnTo>
                  <a:lnTo>
                    <a:pt x="358" y="947"/>
                  </a:lnTo>
                  <a:lnTo>
                    <a:pt x="356" y="947"/>
                  </a:lnTo>
                  <a:lnTo>
                    <a:pt x="352" y="946"/>
                  </a:lnTo>
                  <a:lnTo>
                    <a:pt x="351" y="942"/>
                  </a:lnTo>
                  <a:lnTo>
                    <a:pt x="350" y="934"/>
                  </a:lnTo>
                  <a:lnTo>
                    <a:pt x="350" y="917"/>
                  </a:lnTo>
                  <a:lnTo>
                    <a:pt x="339" y="914"/>
                  </a:lnTo>
                  <a:lnTo>
                    <a:pt x="330" y="914"/>
                  </a:lnTo>
                  <a:lnTo>
                    <a:pt x="326" y="914"/>
                  </a:lnTo>
                  <a:lnTo>
                    <a:pt x="323" y="915"/>
                  </a:lnTo>
                  <a:lnTo>
                    <a:pt x="288" y="914"/>
                  </a:lnTo>
                  <a:lnTo>
                    <a:pt x="241" y="903"/>
                  </a:lnTo>
                  <a:lnTo>
                    <a:pt x="196" y="912"/>
                  </a:lnTo>
                  <a:lnTo>
                    <a:pt x="187" y="914"/>
                  </a:lnTo>
                  <a:lnTo>
                    <a:pt x="184" y="917"/>
                  </a:lnTo>
                  <a:lnTo>
                    <a:pt x="183" y="921"/>
                  </a:lnTo>
                  <a:lnTo>
                    <a:pt x="182" y="925"/>
                  </a:lnTo>
                  <a:lnTo>
                    <a:pt x="176" y="933"/>
                  </a:lnTo>
                  <a:lnTo>
                    <a:pt x="161" y="943"/>
                  </a:lnTo>
                  <a:lnTo>
                    <a:pt x="152" y="943"/>
                  </a:lnTo>
                  <a:lnTo>
                    <a:pt x="147" y="942"/>
                  </a:lnTo>
                  <a:lnTo>
                    <a:pt x="144" y="947"/>
                  </a:lnTo>
                  <a:lnTo>
                    <a:pt x="138" y="958"/>
                  </a:lnTo>
                  <a:lnTo>
                    <a:pt x="144" y="956"/>
                  </a:lnTo>
                  <a:lnTo>
                    <a:pt x="144" y="958"/>
                  </a:lnTo>
                  <a:lnTo>
                    <a:pt x="144" y="959"/>
                  </a:lnTo>
                  <a:lnTo>
                    <a:pt x="130" y="967"/>
                  </a:lnTo>
                  <a:lnTo>
                    <a:pt x="108" y="976"/>
                  </a:lnTo>
                  <a:lnTo>
                    <a:pt x="88" y="982"/>
                  </a:lnTo>
                  <a:lnTo>
                    <a:pt x="72" y="980"/>
                  </a:lnTo>
                  <a:lnTo>
                    <a:pt x="59" y="981"/>
                  </a:lnTo>
                  <a:lnTo>
                    <a:pt x="46" y="984"/>
                  </a:lnTo>
                  <a:lnTo>
                    <a:pt x="36" y="988"/>
                  </a:lnTo>
                  <a:lnTo>
                    <a:pt x="18" y="997"/>
                  </a:lnTo>
                  <a:lnTo>
                    <a:pt x="13" y="999"/>
                  </a:lnTo>
                  <a:lnTo>
                    <a:pt x="12" y="999"/>
                  </a:lnTo>
                  <a:lnTo>
                    <a:pt x="6" y="993"/>
                  </a:lnTo>
                  <a:lnTo>
                    <a:pt x="3" y="989"/>
                  </a:lnTo>
                  <a:lnTo>
                    <a:pt x="1" y="982"/>
                  </a:lnTo>
                  <a:lnTo>
                    <a:pt x="0" y="976"/>
                  </a:lnTo>
                  <a:lnTo>
                    <a:pt x="1" y="963"/>
                  </a:lnTo>
                  <a:lnTo>
                    <a:pt x="5" y="950"/>
                  </a:lnTo>
                  <a:lnTo>
                    <a:pt x="15" y="936"/>
                  </a:lnTo>
                  <a:lnTo>
                    <a:pt x="27" y="922"/>
                  </a:lnTo>
                  <a:lnTo>
                    <a:pt x="43" y="911"/>
                  </a:lnTo>
                  <a:lnTo>
                    <a:pt x="62" y="900"/>
                  </a:lnTo>
                  <a:lnTo>
                    <a:pt x="64" y="898"/>
                  </a:lnTo>
                  <a:lnTo>
                    <a:pt x="69" y="895"/>
                  </a:lnTo>
                  <a:lnTo>
                    <a:pt x="87" y="886"/>
                  </a:lnTo>
                  <a:lnTo>
                    <a:pt x="105" y="877"/>
                  </a:lnTo>
                  <a:lnTo>
                    <a:pt x="116" y="872"/>
                  </a:lnTo>
                  <a:lnTo>
                    <a:pt x="119" y="860"/>
                  </a:lnTo>
                  <a:lnTo>
                    <a:pt x="122" y="852"/>
                  </a:lnTo>
                  <a:lnTo>
                    <a:pt x="122" y="846"/>
                  </a:lnTo>
                  <a:lnTo>
                    <a:pt x="125" y="839"/>
                  </a:lnTo>
                  <a:lnTo>
                    <a:pt x="130" y="834"/>
                  </a:lnTo>
                  <a:lnTo>
                    <a:pt x="136" y="826"/>
                  </a:lnTo>
                  <a:lnTo>
                    <a:pt x="141" y="822"/>
                  </a:lnTo>
                  <a:lnTo>
                    <a:pt x="144" y="816"/>
                  </a:lnTo>
                  <a:lnTo>
                    <a:pt x="142" y="812"/>
                  </a:lnTo>
                  <a:lnTo>
                    <a:pt x="141" y="811"/>
                  </a:lnTo>
                  <a:lnTo>
                    <a:pt x="136" y="811"/>
                  </a:lnTo>
                  <a:lnTo>
                    <a:pt x="136" y="810"/>
                  </a:lnTo>
                  <a:lnTo>
                    <a:pt x="139" y="806"/>
                  </a:lnTo>
                  <a:lnTo>
                    <a:pt x="152" y="784"/>
                  </a:lnTo>
                  <a:lnTo>
                    <a:pt x="163" y="776"/>
                  </a:lnTo>
                  <a:lnTo>
                    <a:pt x="174" y="771"/>
                  </a:lnTo>
                  <a:lnTo>
                    <a:pt x="185" y="764"/>
                  </a:lnTo>
                  <a:lnTo>
                    <a:pt x="194" y="758"/>
                  </a:lnTo>
                  <a:lnTo>
                    <a:pt x="242" y="761"/>
                  </a:lnTo>
                  <a:lnTo>
                    <a:pt x="241" y="760"/>
                  </a:lnTo>
                  <a:lnTo>
                    <a:pt x="242" y="757"/>
                  </a:lnTo>
                  <a:lnTo>
                    <a:pt x="248" y="747"/>
                  </a:lnTo>
                  <a:lnTo>
                    <a:pt x="260" y="732"/>
                  </a:lnTo>
                  <a:lnTo>
                    <a:pt x="261" y="702"/>
                  </a:lnTo>
                  <a:lnTo>
                    <a:pt x="237" y="659"/>
                  </a:lnTo>
                  <a:lnTo>
                    <a:pt x="234" y="660"/>
                  </a:lnTo>
                  <a:lnTo>
                    <a:pt x="231" y="660"/>
                  </a:lnTo>
                  <a:lnTo>
                    <a:pt x="230" y="663"/>
                  </a:lnTo>
                  <a:lnTo>
                    <a:pt x="230" y="666"/>
                  </a:lnTo>
                  <a:lnTo>
                    <a:pt x="231" y="682"/>
                  </a:lnTo>
                  <a:lnTo>
                    <a:pt x="234" y="685"/>
                  </a:lnTo>
                  <a:lnTo>
                    <a:pt x="235" y="688"/>
                  </a:lnTo>
                  <a:lnTo>
                    <a:pt x="237" y="692"/>
                  </a:lnTo>
                  <a:lnTo>
                    <a:pt x="231" y="688"/>
                  </a:lnTo>
                  <a:lnTo>
                    <a:pt x="227" y="688"/>
                  </a:lnTo>
                  <a:lnTo>
                    <a:pt x="223" y="693"/>
                  </a:lnTo>
                  <a:lnTo>
                    <a:pt x="222" y="697"/>
                  </a:lnTo>
                  <a:lnTo>
                    <a:pt x="220" y="710"/>
                  </a:lnTo>
                  <a:lnTo>
                    <a:pt x="219" y="718"/>
                  </a:lnTo>
                  <a:lnTo>
                    <a:pt x="216" y="720"/>
                  </a:lnTo>
                  <a:lnTo>
                    <a:pt x="212" y="720"/>
                  </a:lnTo>
                  <a:lnTo>
                    <a:pt x="207" y="718"/>
                  </a:lnTo>
                  <a:lnTo>
                    <a:pt x="202" y="714"/>
                  </a:lnTo>
                  <a:lnTo>
                    <a:pt x="194" y="711"/>
                  </a:lnTo>
                  <a:lnTo>
                    <a:pt x="189" y="711"/>
                  </a:lnTo>
                  <a:lnTo>
                    <a:pt x="184" y="714"/>
                  </a:lnTo>
                  <a:lnTo>
                    <a:pt x="181" y="719"/>
                  </a:lnTo>
                  <a:lnTo>
                    <a:pt x="179" y="725"/>
                  </a:lnTo>
                  <a:lnTo>
                    <a:pt x="160" y="728"/>
                  </a:lnTo>
                  <a:lnTo>
                    <a:pt x="147" y="711"/>
                  </a:lnTo>
                  <a:lnTo>
                    <a:pt x="147" y="686"/>
                  </a:lnTo>
                  <a:lnTo>
                    <a:pt x="174" y="652"/>
                  </a:lnTo>
                  <a:lnTo>
                    <a:pt x="205" y="577"/>
                  </a:lnTo>
                  <a:lnTo>
                    <a:pt x="219" y="569"/>
                  </a:lnTo>
                  <a:lnTo>
                    <a:pt x="233" y="561"/>
                  </a:lnTo>
                  <a:lnTo>
                    <a:pt x="241" y="559"/>
                  </a:lnTo>
                  <a:lnTo>
                    <a:pt x="248" y="557"/>
                  </a:lnTo>
                  <a:lnTo>
                    <a:pt x="257" y="558"/>
                  </a:lnTo>
                  <a:lnTo>
                    <a:pt x="266" y="561"/>
                  </a:lnTo>
                  <a:lnTo>
                    <a:pt x="295" y="547"/>
                  </a:lnTo>
                  <a:lnTo>
                    <a:pt x="308" y="428"/>
                  </a:lnTo>
                  <a:lnTo>
                    <a:pt x="304" y="423"/>
                  </a:lnTo>
                  <a:lnTo>
                    <a:pt x="301" y="416"/>
                  </a:lnTo>
                  <a:lnTo>
                    <a:pt x="299" y="409"/>
                  </a:lnTo>
                  <a:lnTo>
                    <a:pt x="296" y="404"/>
                  </a:lnTo>
                  <a:lnTo>
                    <a:pt x="280" y="391"/>
                  </a:lnTo>
                  <a:lnTo>
                    <a:pt x="270" y="382"/>
                  </a:lnTo>
                  <a:lnTo>
                    <a:pt x="262" y="378"/>
                  </a:lnTo>
                  <a:lnTo>
                    <a:pt x="267" y="377"/>
                  </a:lnTo>
                  <a:lnTo>
                    <a:pt x="272" y="374"/>
                  </a:lnTo>
                  <a:lnTo>
                    <a:pt x="280" y="369"/>
                  </a:lnTo>
                  <a:lnTo>
                    <a:pt x="276" y="340"/>
                  </a:lnTo>
                  <a:lnTo>
                    <a:pt x="280" y="322"/>
                  </a:lnTo>
                  <a:lnTo>
                    <a:pt x="280" y="308"/>
                  </a:lnTo>
                  <a:lnTo>
                    <a:pt x="276" y="296"/>
                  </a:lnTo>
                  <a:lnTo>
                    <a:pt x="270" y="287"/>
                  </a:lnTo>
                  <a:lnTo>
                    <a:pt x="252" y="267"/>
                  </a:lnTo>
                  <a:lnTo>
                    <a:pt x="243" y="256"/>
                  </a:lnTo>
                  <a:lnTo>
                    <a:pt x="235" y="243"/>
                  </a:lnTo>
                  <a:lnTo>
                    <a:pt x="230" y="244"/>
                  </a:lnTo>
                  <a:lnTo>
                    <a:pt x="227" y="242"/>
                  </a:lnTo>
                  <a:lnTo>
                    <a:pt x="224" y="237"/>
                  </a:lnTo>
                  <a:lnTo>
                    <a:pt x="223" y="230"/>
                  </a:lnTo>
                  <a:lnTo>
                    <a:pt x="222" y="225"/>
                  </a:lnTo>
                  <a:lnTo>
                    <a:pt x="219" y="222"/>
                  </a:lnTo>
                  <a:lnTo>
                    <a:pt x="218" y="219"/>
                  </a:lnTo>
                  <a:lnTo>
                    <a:pt x="216" y="220"/>
                  </a:lnTo>
                  <a:lnTo>
                    <a:pt x="209" y="224"/>
                  </a:lnTo>
                  <a:lnTo>
                    <a:pt x="202" y="220"/>
                  </a:lnTo>
                  <a:lnTo>
                    <a:pt x="192" y="214"/>
                  </a:lnTo>
                  <a:lnTo>
                    <a:pt x="167" y="194"/>
                  </a:lnTo>
                  <a:lnTo>
                    <a:pt x="143" y="175"/>
                  </a:lnTo>
                  <a:lnTo>
                    <a:pt x="130" y="162"/>
                  </a:lnTo>
                  <a:lnTo>
                    <a:pt x="133" y="164"/>
                  </a:lnTo>
                  <a:lnTo>
                    <a:pt x="146" y="149"/>
                  </a:lnTo>
                  <a:lnTo>
                    <a:pt x="147" y="142"/>
                  </a:lnTo>
                  <a:lnTo>
                    <a:pt x="151" y="129"/>
                  </a:lnTo>
                  <a:lnTo>
                    <a:pt x="152" y="124"/>
                  </a:lnTo>
                  <a:lnTo>
                    <a:pt x="151" y="118"/>
                  </a:lnTo>
                  <a:lnTo>
                    <a:pt x="147" y="114"/>
                  </a:lnTo>
                  <a:lnTo>
                    <a:pt x="144" y="112"/>
                  </a:lnTo>
                  <a:lnTo>
                    <a:pt x="147" y="77"/>
                  </a:lnTo>
                  <a:lnTo>
                    <a:pt x="130" y="45"/>
                  </a:lnTo>
                  <a:lnTo>
                    <a:pt x="130" y="41"/>
                  </a:lnTo>
                  <a:lnTo>
                    <a:pt x="147" y="41"/>
                  </a:lnTo>
                  <a:lnTo>
                    <a:pt x="152" y="42"/>
                  </a:lnTo>
                  <a:lnTo>
                    <a:pt x="156" y="44"/>
                  </a:lnTo>
                  <a:lnTo>
                    <a:pt x="159" y="45"/>
                  </a:lnTo>
                  <a:lnTo>
                    <a:pt x="163" y="42"/>
                  </a:lnTo>
                  <a:lnTo>
                    <a:pt x="223" y="55"/>
                  </a:lnTo>
                  <a:lnTo>
                    <a:pt x="227" y="60"/>
                  </a:lnTo>
                  <a:lnTo>
                    <a:pt x="230" y="65"/>
                  </a:lnTo>
                  <a:lnTo>
                    <a:pt x="245" y="76"/>
                  </a:lnTo>
                  <a:lnTo>
                    <a:pt x="260" y="85"/>
                  </a:lnTo>
                  <a:lnTo>
                    <a:pt x="271" y="89"/>
                  </a:lnTo>
                  <a:lnTo>
                    <a:pt x="269" y="96"/>
                  </a:lnTo>
                  <a:lnTo>
                    <a:pt x="269" y="100"/>
                  </a:lnTo>
                  <a:lnTo>
                    <a:pt x="270" y="103"/>
                  </a:lnTo>
                  <a:lnTo>
                    <a:pt x="274" y="105"/>
                  </a:lnTo>
                  <a:lnTo>
                    <a:pt x="287" y="110"/>
                  </a:lnTo>
                  <a:lnTo>
                    <a:pt x="301" y="114"/>
                  </a:lnTo>
                  <a:lnTo>
                    <a:pt x="307" y="113"/>
                  </a:lnTo>
                  <a:lnTo>
                    <a:pt x="312" y="112"/>
                  </a:lnTo>
                  <a:lnTo>
                    <a:pt x="316" y="108"/>
                  </a:lnTo>
                  <a:lnTo>
                    <a:pt x="318" y="102"/>
                  </a:lnTo>
                  <a:lnTo>
                    <a:pt x="367" y="105"/>
                  </a:lnTo>
                  <a:lnTo>
                    <a:pt x="369" y="73"/>
                  </a:lnTo>
                  <a:lnTo>
                    <a:pt x="372" y="80"/>
                  </a:lnTo>
                  <a:lnTo>
                    <a:pt x="373" y="80"/>
                  </a:lnTo>
                  <a:lnTo>
                    <a:pt x="374" y="79"/>
                  </a:lnTo>
                  <a:lnTo>
                    <a:pt x="376" y="71"/>
                  </a:lnTo>
                  <a:lnTo>
                    <a:pt x="377" y="59"/>
                  </a:lnTo>
                  <a:lnTo>
                    <a:pt x="376" y="37"/>
                  </a:lnTo>
                  <a:lnTo>
                    <a:pt x="375" y="33"/>
                  </a:lnTo>
                  <a:lnTo>
                    <a:pt x="373" y="36"/>
                  </a:lnTo>
                  <a:lnTo>
                    <a:pt x="371" y="36"/>
                  </a:lnTo>
                  <a:lnTo>
                    <a:pt x="370" y="36"/>
                  </a:lnTo>
                  <a:lnTo>
                    <a:pt x="370" y="33"/>
                  </a:lnTo>
                  <a:lnTo>
                    <a:pt x="371" y="26"/>
                  </a:lnTo>
                  <a:lnTo>
                    <a:pt x="375" y="22"/>
                  </a:lnTo>
                  <a:lnTo>
                    <a:pt x="381" y="19"/>
                  </a:lnTo>
                  <a:lnTo>
                    <a:pt x="387" y="19"/>
                  </a:lnTo>
                  <a:lnTo>
                    <a:pt x="389" y="19"/>
                  </a:lnTo>
                  <a:lnTo>
                    <a:pt x="392" y="22"/>
                  </a:lnTo>
                  <a:lnTo>
                    <a:pt x="397" y="32"/>
                  </a:lnTo>
                  <a:lnTo>
                    <a:pt x="401" y="38"/>
                  </a:lnTo>
                  <a:lnTo>
                    <a:pt x="406" y="44"/>
                  </a:lnTo>
                  <a:lnTo>
                    <a:pt x="412" y="48"/>
                  </a:lnTo>
                  <a:lnTo>
                    <a:pt x="421" y="51"/>
                  </a:lnTo>
                  <a:lnTo>
                    <a:pt x="424" y="44"/>
                  </a:lnTo>
                  <a:lnTo>
                    <a:pt x="427" y="37"/>
                  </a:lnTo>
                  <a:lnTo>
                    <a:pt x="433" y="33"/>
                  </a:lnTo>
                  <a:lnTo>
                    <a:pt x="438" y="29"/>
                  </a:lnTo>
                  <a:lnTo>
                    <a:pt x="452" y="26"/>
                  </a:lnTo>
                  <a:lnTo>
                    <a:pt x="458" y="25"/>
                  </a:lnTo>
                  <a:lnTo>
                    <a:pt x="463" y="22"/>
                  </a:lnTo>
                  <a:lnTo>
                    <a:pt x="461" y="25"/>
                  </a:lnTo>
                  <a:lnTo>
                    <a:pt x="462" y="30"/>
                  </a:lnTo>
                  <a:lnTo>
                    <a:pt x="464" y="35"/>
                  </a:lnTo>
                  <a:lnTo>
                    <a:pt x="468" y="40"/>
                  </a:lnTo>
                  <a:lnTo>
                    <a:pt x="476" y="48"/>
                  </a:lnTo>
                  <a:lnTo>
                    <a:pt x="483" y="53"/>
                  </a:lnTo>
                  <a:lnTo>
                    <a:pt x="535" y="30"/>
                  </a:lnTo>
                  <a:lnTo>
                    <a:pt x="542" y="15"/>
                  </a:lnTo>
                  <a:lnTo>
                    <a:pt x="545" y="13"/>
                  </a:lnTo>
                  <a:lnTo>
                    <a:pt x="549" y="13"/>
                  </a:lnTo>
                  <a:lnTo>
                    <a:pt x="560" y="19"/>
                  </a:lnTo>
                  <a:lnTo>
                    <a:pt x="580" y="27"/>
                  </a:lnTo>
                  <a:lnTo>
                    <a:pt x="585" y="36"/>
                  </a:lnTo>
                  <a:lnTo>
                    <a:pt x="593" y="50"/>
                  </a:lnTo>
                  <a:lnTo>
                    <a:pt x="596" y="40"/>
                  </a:lnTo>
                  <a:lnTo>
                    <a:pt x="597" y="51"/>
                  </a:lnTo>
                  <a:lnTo>
                    <a:pt x="596" y="51"/>
                  </a:lnTo>
                  <a:lnTo>
                    <a:pt x="593" y="50"/>
                  </a:lnTo>
                  <a:lnTo>
                    <a:pt x="592" y="53"/>
                  </a:lnTo>
                  <a:lnTo>
                    <a:pt x="590" y="57"/>
                  </a:lnTo>
                  <a:lnTo>
                    <a:pt x="585" y="58"/>
                  </a:lnTo>
                  <a:lnTo>
                    <a:pt x="577" y="60"/>
                  </a:lnTo>
                  <a:lnTo>
                    <a:pt x="571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66" name="Freeform 88">
              <a:extLst>
                <a:ext uri="{FF2B5EF4-FFF2-40B4-BE49-F238E27FC236}">
                  <a16:creationId xmlns:a16="http://schemas.microsoft.com/office/drawing/2014/main" id="{E13FAD49-9425-4990-963C-7FD07C48F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" y="1971"/>
              <a:ext cx="1063" cy="183"/>
            </a:xfrm>
            <a:custGeom>
              <a:avLst/>
              <a:gdLst/>
              <a:ahLst/>
              <a:cxnLst>
                <a:cxn ang="0">
                  <a:pos x="326" y="366"/>
                </a:cxn>
                <a:cxn ang="0">
                  <a:pos x="269" y="331"/>
                </a:cxn>
                <a:cxn ang="0">
                  <a:pos x="217" y="297"/>
                </a:cxn>
                <a:cxn ang="0">
                  <a:pos x="172" y="263"/>
                </a:cxn>
                <a:cxn ang="0">
                  <a:pos x="133" y="230"/>
                </a:cxn>
                <a:cxn ang="0">
                  <a:pos x="100" y="202"/>
                </a:cxn>
                <a:cxn ang="0">
                  <a:pos x="73" y="175"/>
                </a:cxn>
                <a:cxn ang="0">
                  <a:pos x="52" y="152"/>
                </a:cxn>
                <a:cxn ang="0">
                  <a:pos x="39" y="135"/>
                </a:cxn>
                <a:cxn ang="0">
                  <a:pos x="20" y="109"/>
                </a:cxn>
                <a:cxn ang="0">
                  <a:pos x="11" y="95"/>
                </a:cxn>
                <a:cxn ang="0">
                  <a:pos x="3" y="80"/>
                </a:cxn>
                <a:cxn ang="0">
                  <a:pos x="1" y="72"/>
                </a:cxn>
                <a:cxn ang="0">
                  <a:pos x="0" y="64"/>
                </a:cxn>
                <a:cxn ang="0">
                  <a:pos x="0" y="57"/>
                </a:cxn>
                <a:cxn ang="0">
                  <a:pos x="1" y="48"/>
                </a:cxn>
                <a:cxn ang="0">
                  <a:pos x="4" y="40"/>
                </a:cxn>
                <a:cxn ang="0">
                  <a:pos x="9" y="33"/>
                </a:cxn>
                <a:cxn ang="0">
                  <a:pos x="14" y="25"/>
                </a:cxn>
                <a:cxn ang="0">
                  <a:pos x="23" y="17"/>
                </a:cxn>
                <a:cxn ang="0">
                  <a:pos x="37" y="6"/>
                </a:cxn>
                <a:cxn ang="0">
                  <a:pos x="47" y="1"/>
                </a:cxn>
                <a:cxn ang="0">
                  <a:pos x="53" y="0"/>
                </a:cxn>
                <a:cxn ang="0">
                  <a:pos x="58" y="1"/>
                </a:cxn>
                <a:cxn ang="0">
                  <a:pos x="61" y="6"/>
                </a:cxn>
                <a:cxn ang="0">
                  <a:pos x="66" y="11"/>
                </a:cxn>
                <a:cxn ang="0">
                  <a:pos x="73" y="14"/>
                </a:cxn>
                <a:cxn ang="0">
                  <a:pos x="85" y="16"/>
                </a:cxn>
                <a:cxn ang="0">
                  <a:pos x="2126" y="16"/>
                </a:cxn>
                <a:cxn ang="0">
                  <a:pos x="2107" y="36"/>
                </a:cxn>
                <a:cxn ang="0">
                  <a:pos x="2087" y="57"/>
                </a:cxn>
                <a:cxn ang="0">
                  <a:pos x="85" y="57"/>
                </a:cxn>
                <a:cxn ang="0">
                  <a:pos x="75" y="56"/>
                </a:cxn>
                <a:cxn ang="0">
                  <a:pos x="65" y="57"/>
                </a:cxn>
                <a:cxn ang="0">
                  <a:pos x="62" y="58"/>
                </a:cxn>
                <a:cxn ang="0">
                  <a:pos x="59" y="59"/>
                </a:cxn>
                <a:cxn ang="0">
                  <a:pos x="58" y="62"/>
                </a:cxn>
                <a:cxn ang="0">
                  <a:pos x="58" y="68"/>
                </a:cxn>
                <a:cxn ang="0">
                  <a:pos x="60" y="74"/>
                </a:cxn>
                <a:cxn ang="0">
                  <a:pos x="63" y="80"/>
                </a:cxn>
                <a:cxn ang="0">
                  <a:pos x="68" y="85"/>
                </a:cxn>
                <a:cxn ang="0">
                  <a:pos x="75" y="89"/>
                </a:cxn>
                <a:cxn ang="0">
                  <a:pos x="82" y="93"/>
                </a:cxn>
                <a:cxn ang="0">
                  <a:pos x="89" y="95"/>
                </a:cxn>
                <a:cxn ang="0">
                  <a:pos x="99" y="97"/>
                </a:cxn>
                <a:cxn ang="0">
                  <a:pos x="109" y="97"/>
                </a:cxn>
                <a:cxn ang="0">
                  <a:pos x="2055" y="97"/>
                </a:cxn>
                <a:cxn ang="0">
                  <a:pos x="2033" y="127"/>
                </a:cxn>
                <a:cxn ang="0">
                  <a:pos x="2014" y="159"/>
                </a:cxn>
                <a:cxn ang="0">
                  <a:pos x="1998" y="191"/>
                </a:cxn>
                <a:cxn ang="0">
                  <a:pos x="1984" y="225"/>
                </a:cxn>
                <a:cxn ang="0">
                  <a:pos x="1971" y="259"/>
                </a:cxn>
                <a:cxn ang="0">
                  <a:pos x="1961" y="294"/>
                </a:cxn>
                <a:cxn ang="0">
                  <a:pos x="1954" y="330"/>
                </a:cxn>
                <a:cxn ang="0">
                  <a:pos x="1948" y="366"/>
                </a:cxn>
                <a:cxn ang="0">
                  <a:pos x="326" y="366"/>
                </a:cxn>
              </a:cxnLst>
              <a:rect l="0" t="0" r="r" b="b"/>
              <a:pathLst>
                <a:path w="2126" h="366">
                  <a:moveTo>
                    <a:pt x="326" y="366"/>
                  </a:moveTo>
                  <a:lnTo>
                    <a:pt x="269" y="331"/>
                  </a:lnTo>
                  <a:lnTo>
                    <a:pt x="217" y="297"/>
                  </a:lnTo>
                  <a:lnTo>
                    <a:pt x="172" y="263"/>
                  </a:lnTo>
                  <a:lnTo>
                    <a:pt x="133" y="230"/>
                  </a:lnTo>
                  <a:lnTo>
                    <a:pt x="100" y="202"/>
                  </a:lnTo>
                  <a:lnTo>
                    <a:pt x="73" y="175"/>
                  </a:lnTo>
                  <a:lnTo>
                    <a:pt x="52" y="152"/>
                  </a:lnTo>
                  <a:lnTo>
                    <a:pt x="39" y="135"/>
                  </a:lnTo>
                  <a:lnTo>
                    <a:pt x="20" y="109"/>
                  </a:lnTo>
                  <a:lnTo>
                    <a:pt x="11" y="95"/>
                  </a:lnTo>
                  <a:lnTo>
                    <a:pt x="3" y="80"/>
                  </a:lnTo>
                  <a:lnTo>
                    <a:pt x="1" y="72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9" y="33"/>
                  </a:lnTo>
                  <a:lnTo>
                    <a:pt x="14" y="25"/>
                  </a:lnTo>
                  <a:lnTo>
                    <a:pt x="23" y="17"/>
                  </a:lnTo>
                  <a:lnTo>
                    <a:pt x="37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8" y="1"/>
                  </a:lnTo>
                  <a:lnTo>
                    <a:pt x="61" y="6"/>
                  </a:lnTo>
                  <a:lnTo>
                    <a:pt x="66" y="11"/>
                  </a:lnTo>
                  <a:lnTo>
                    <a:pt x="73" y="14"/>
                  </a:lnTo>
                  <a:lnTo>
                    <a:pt x="85" y="16"/>
                  </a:lnTo>
                  <a:lnTo>
                    <a:pt x="2126" y="16"/>
                  </a:lnTo>
                  <a:lnTo>
                    <a:pt x="2107" y="36"/>
                  </a:lnTo>
                  <a:lnTo>
                    <a:pt x="2087" y="57"/>
                  </a:lnTo>
                  <a:lnTo>
                    <a:pt x="85" y="57"/>
                  </a:lnTo>
                  <a:lnTo>
                    <a:pt x="75" y="56"/>
                  </a:lnTo>
                  <a:lnTo>
                    <a:pt x="65" y="57"/>
                  </a:lnTo>
                  <a:lnTo>
                    <a:pt x="62" y="58"/>
                  </a:lnTo>
                  <a:lnTo>
                    <a:pt x="59" y="59"/>
                  </a:lnTo>
                  <a:lnTo>
                    <a:pt x="58" y="62"/>
                  </a:lnTo>
                  <a:lnTo>
                    <a:pt x="58" y="68"/>
                  </a:lnTo>
                  <a:lnTo>
                    <a:pt x="60" y="74"/>
                  </a:lnTo>
                  <a:lnTo>
                    <a:pt x="63" y="80"/>
                  </a:lnTo>
                  <a:lnTo>
                    <a:pt x="68" y="85"/>
                  </a:lnTo>
                  <a:lnTo>
                    <a:pt x="75" y="89"/>
                  </a:lnTo>
                  <a:lnTo>
                    <a:pt x="82" y="93"/>
                  </a:lnTo>
                  <a:lnTo>
                    <a:pt x="89" y="95"/>
                  </a:lnTo>
                  <a:lnTo>
                    <a:pt x="99" y="97"/>
                  </a:lnTo>
                  <a:lnTo>
                    <a:pt x="109" y="97"/>
                  </a:lnTo>
                  <a:lnTo>
                    <a:pt x="2055" y="97"/>
                  </a:lnTo>
                  <a:lnTo>
                    <a:pt x="2033" y="127"/>
                  </a:lnTo>
                  <a:lnTo>
                    <a:pt x="2014" y="159"/>
                  </a:lnTo>
                  <a:lnTo>
                    <a:pt x="1998" y="191"/>
                  </a:lnTo>
                  <a:lnTo>
                    <a:pt x="1984" y="225"/>
                  </a:lnTo>
                  <a:lnTo>
                    <a:pt x="1971" y="259"/>
                  </a:lnTo>
                  <a:lnTo>
                    <a:pt x="1961" y="294"/>
                  </a:lnTo>
                  <a:lnTo>
                    <a:pt x="1954" y="330"/>
                  </a:lnTo>
                  <a:lnTo>
                    <a:pt x="1948" y="366"/>
                  </a:lnTo>
                  <a:lnTo>
                    <a:pt x="326" y="3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67" name="Freeform 89">
              <a:extLst>
                <a:ext uri="{FF2B5EF4-FFF2-40B4-BE49-F238E27FC236}">
                  <a16:creationId xmlns:a16="http://schemas.microsoft.com/office/drawing/2014/main" id="{12962B3F-7730-4F06-817A-4447D9A15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2167"/>
              <a:ext cx="1531" cy="682"/>
            </a:xfrm>
            <a:custGeom>
              <a:avLst/>
              <a:gdLst/>
              <a:ahLst/>
              <a:cxnLst>
                <a:cxn ang="0">
                  <a:pos x="66" y="57"/>
                </a:cxn>
                <a:cxn ang="0">
                  <a:pos x="58" y="63"/>
                </a:cxn>
                <a:cxn ang="0">
                  <a:pos x="63" y="81"/>
                </a:cxn>
                <a:cxn ang="0">
                  <a:pos x="82" y="93"/>
                </a:cxn>
                <a:cxn ang="0">
                  <a:pos x="109" y="98"/>
                </a:cxn>
                <a:cxn ang="0">
                  <a:pos x="1538" y="163"/>
                </a:cxn>
                <a:cxn ang="0">
                  <a:pos x="1558" y="263"/>
                </a:cxn>
                <a:cxn ang="0">
                  <a:pos x="1589" y="363"/>
                </a:cxn>
                <a:cxn ang="0">
                  <a:pos x="1640" y="483"/>
                </a:cxn>
                <a:cxn ang="0">
                  <a:pos x="1725" y="626"/>
                </a:cxn>
                <a:cxn ang="0">
                  <a:pos x="1817" y="743"/>
                </a:cxn>
                <a:cxn ang="0">
                  <a:pos x="1918" y="851"/>
                </a:cxn>
                <a:cxn ang="0">
                  <a:pos x="2029" y="950"/>
                </a:cxn>
                <a:cxn ang="0">
                  <a:pos x="2148" y="1039"/>
                </a:cxn>
                <a:cxn ang="0">
                  <a:pos x="2275" y="1117"/>
                </a:cxn>
                <a:cxn ang="0">
                  <a:pos x="2410" y="1183"/>
                </a:cxn>
                <a:cxn ang="0">
                  <a:pos x="2551" y="1237"/>
                </a:cxn>
                <a:cxn ang="0">
                  <a:pos x="2699" y="1278"/>
                </a:cxn>
                <a:cxn ang="0">
                  <a:pos x="2850" y="1305"/>
                </a:cxn>
                <a:cxn ang="0">
                  <a:pos x="3008" y="1318"/>
                </a:cxn>
                <a:cxn ang="0">
                  <a:pos x="3007" y="1364"/>
                </a:cxn>
                <a:cxn ang="0">
                  <a:pos x="2845" y="1351"/>
                </a:cxn>
                <a:cxn ang="0">
                  <a:pos x="2689" y="1322"/>
                </a:cxn>
                <a:cxn ang="0">
                  <a:pos x="2537" y="1281"/>
                </a:cxn>
                <a:cxn ang="0">
                  <a:pos x="2391" y="1226"/>
                </a:cxn>
                <a:cxn ang="0">
                  <a:pos x="2252" y="1157"/>
                </a:cxn>
                <a:cxn ang="0">
                  <a:pos x="2122" y="1078"/>
                </a:cxn>
                <a:cxn ang="0">
                  <a:pos x="2000" y="986"/>
                </a:cxn>
                <a:cxn ang="0">
                  <a:pos x="1887" y="884"/>
                </a:cxn>
                <a:cxn ang="0">
                  <a:pos x="1783" y="773"/>
                </a:cxn>
                <a:cxn ang="0">
                  <a:pos x="1688" y="652"/>
                </a:cxn>
                <a:cxn ang="0">
                  <a:pos x="1626" y="556"/>
                </a:cxn>
                <a:cxn ang="0">
                  <a:pos x="1581" y="466"/>
                </a:cxn>
                <a:cxn ang="0">
                  <a:pos x="1542" y="366"/>
                </a:cxn>
                <a:cxn ang="0">
                  <a:pos x="218" y="298"/>
                </a:cxn>
                <a:cxn ang="0">
                  <a:pos x="99" y="202"/>
                </a:cxn>
                <a:cxn ang="0">
                  <a:pos x="38" y="136"/>
                </a:cxn>
                <a:cxn ang="0">
                  <a:pos x="5" y="81"/>
                </a:cxn>
                <a:cxn ang="0">
                  <a:pos x="0" y="57"/>
                </a:cxn>
                <a:cxn ang="0">
                  <a:pos x="9" y="34"/>
                </a:cxn>
                <a:cxn ang="0">
                  <a:pos x="37" y="6"/>
                </a:cxn>
                <a:cxn ang="0">
                  <a:pos x="58" y="2"/>
                </a:cxn>
                <a:cxn ang="0">
                  <a:pos x="73" y="15"/>
                </a:cxn>
                <a:cxn ang="0">
                  <a:pos x="1532" y="57"/>
                </a:cxn>
              </a:cxnLst>
              <a:rect l="0" t="0" r="r" b="b"/>
              <a:pathLst>
                <a:path w="3062" h="1365">
                  <a:moveTo>
                    <a:pt x="84" y="57"/>
                  </a:moveTo>
                  <a:lnTo>
                    <a:pt x="76" y="57"/>
                  </a:lnTo>
                  <a:lnTo>
                    <a:pt x="66" y="57"/>
                  </a:lnTo>
                  <a:lnTo>
                    <a:pt x="62" y="58"/>
                  </a:lnTo>
                  <a:lnTo>
                    <a:pt x="59" y="60"/>
                  </a:lnTo>
                  <a:lnTo>
                    <a:pt x="58" y="63"/>
                  </a:lnTo>
                  <a:lnTo>
                    <a:pt x="58" y="68"/>
                  </a:lnTo>
                  <a:lnTo>
                    <a:pt x="60" y="74"/>
                  </a:lnTo>
                  <a:lnTo>
                    <a:pt x="63" y="81"/>
                  </a:lnTo>
                  <a:lnTo>
                    <a:pt x="69" y="85"/>
                  </a:lnTo>
                  <a:lnTo>
                    <a:pt x="74" y="89"/>
                  </a:lnTo>
                  <a:lnTo>
                    <a:pt x="82" y="93"/>
                  </a:lnTo>
                  <a:lnTo>
                    <a:pt x="91" y="96"/>
                  </a:lnTo>
                  <a:lnTo>
                    <a:pt x="99" y="97"/>
                  </a:lnTo>
                  <a:lnTo>
                    <a:pt x="109" y="98"/>
                  </a:lnTo>
                  <a:lnTo>
                    <a:pt x="1532" y="98"/>
                  </a:lnTo>
                  <a:lnTo>
                    <a:pt x="1535" y="131"/>
                  </a:lnTo>
                  <a:lnTo>
                    <a:pt x="1538" y="163"/>
                  </a:lnTo>
                  <a:lnTo>
                    <a:pt x="1544" y="196"/>
                  </a:lnTo>
                  <a:lnTo>
                    <a:pt x="1550" y="229"/>
                  </a:lnTo>
                  <a:lnTo>
                    <a:pt x="1558" y="263"/>
                  </a:lnTo>
                  <a:lnTo>
                    <a:pt x="1568" y="297"/>
                  </a:lnTo>
                  <a:lnTo>
                    <a:pt x="1578" y="329"/>
                  </a:lnTo>
                  <a:lnTo>
                    <a:pt x="1589" y="363"/>
                  </a:lnTo>
                  <a:lnTo>
                    <a:pt x="1590" y="366"/>
                  </a:lnTo>
                  <a:lnTo>
                    <a:pt x="1614" y="427"/>
                  </a:lnTo>
                  <a:lnTo>
                    <a:pt x="1640" y="483"/>
                  </a:lnTo>
                  <a:lnTo>
                    <a:pt x="1667" y="537"/>
                  </a:lnTo>
                  <a:lnTo>
                    <a:pt x="1698" y="583"/>
                  </a:lnTo>
                  <a:lnTo>
                    <a:pt x="1725" y="626"/>
                  </a:lnTo>
                  <a:lnTo>
                    <a:pt x="1755" y="666"/>
                  </a:lnTo>
                  <a:lnTo>
                    <a:pt x="1786" y="705"/>
                  </a:lnTo>
                  <a:lnTo>
                    <a:pt x="1817" y="743"/>
                  </a:lnTo>
                  <a:lnTo>
                    <a:pt x="1850" y="780"/>
                  </a:lnTo>
                  <a:lnTo>
                    <a:pt x="1883" y="815"/>
                  </a:lnTo>
                  <a:lnTo>
                    <a:pt x="1918" y="851"/>
                  </a:lnTo>
                  <a:lnTo>
                    <a:pt x="1954" y="885"/>
                  </a:lnTo>
                  <a:lnTo>
                    <a:pt x="1991" y="919"/>
                  </a:lnTo>
                  <a:lnTo>
                    <a:pt x="2029" y="950"/>
                  </a:lnTo>
                  <a:lnTo>
                    <a:pt x="2068" y="980"/>
                  </a:lnTo>
                  <a:lnTo>
                    <a:pt x="2108" y="1011"/>
                  </a:lnTo>
                  <a:lnTo>
                    <a:pt x="2148" y="1039"/>
                  </a:lnTo>
                  <a:lnTo>
                    <a:pt x="2190" y="1067"/>
                  </a:lnTo>
                  <a:lnTo>
                    <a:pt x="2232" y="1092"/>
                  </a:lnTo>
                  <a:lnTo>
                    <a:pt x="2275" y="1117"/>
                  </a:lnTo>
                  <a:lnTo>
                    <a:pt x="2320" y="1141"/>
                  </a:lnTo>
                  <a:lnTo>
                    <a:pt x="2364" y="1163"/>
                  </a:lnTo>
                  <a:lnTo>
                    <a:pt x="2410" y="1183"/>
                  </a:lnTo>
                  <a:lnTo>
                    <a:pt x="2456" y="1203"/>
                  </a:lnTo>
                  <a:lnTo>
                    <a:pt x="2503" y="1221"/>
                  </a:lnTo>
                  <a:lnTo>
                    <a:pt x="2551" y="1237"/>
                  </a:lnTo>
                  <a:lnTo>
                    <a:pt x="2600" y="1252"/>
                  </a:lnTo>
                  <a:lnTo>
                    <a:pt x="2649" y="1266"/>
                  </a:lnTo>
                  <a:lnTo>
                    <a:pt x="2699" y="1278"/>
                  </a:lnTo>
                  <a:lnTo>
                    <a:pt x="2748" y="1289"/>
                  </a:lnTo>
                  <a:lnTo>
                    <a:pt x="2801" y="1297"/>
                  </a:lnTo>
                  <a:lnTo>
                    <a:pt x="2850" y="1305"/>
                  </a:lnTo>
                  <a:lnTo>
                    <a:pt x="2904" y="1310"/>
                  </a:lnTo>
                  <a:lnTo>
                    <a:pt x="2956" y="1315"/>
                  </a:lnTo>
                  <a:lnTo>
                    <a:pt x="3008" y="1318"/>
                  </a:lnTo>
                  <a:lnTo>
                    <a:pt x="3062" y="1318"/>
                  </a:lnTo>
                  <a:lnTo>
                    <a:pt x="3062" y="1365"/>
                  </a:lnTo>
                  <a:lnTo>
                    <a:pt x="3007" y="1364"/>
                  </a:lnTo>
                  <a:lnTo>
                    <a:pt x="2952" y="1360"/>
                  </a:lnTo>
                  <a:lnTo>
                    <a:pt x="2898" y="1357"/>
                  </a:lnTo>
                  <a:lnTo>
                    <a:pt x="2845" y="1351"/>
                  </a:lnTo>
                  <a:lnTo>
                    <a:pt x="2793" y="1343"/>
                  </a:lnTo>
                  <a:lnTo>
                    <a:pt x="2740" y="1333"/>
                  </a:lnTo>
                  <a:lnTo>
                    <a:pt x="2689" y="1322"/>
                  </a:lnTo>
                  <a:lnTo>
                    <a:pt x="2637" y="1310"/>
                  </a:lnTo>
                  <a:lnTo>
                    <a:pt x="2587" y="1296"/>
                  </a:lnTo>
                  <a:lnTo>
                    <a:pt x="2537" y="1281"/>
                  </a:lnTo>
                  <a:lnTo>
                    <a:pt x="2488" y="1264"/>
                  </a:lnTo>
                  <a:lnTo>
                    <a:pt x="2439" y="1246"/>
                  </a:lnTo>
                  <a:lnTo>
                    <a:pt x="2391" y="1226"/>
                  </a:lnTo>
                  <a:lnTo>
                    <a:pt x="2345" y="1204"/>
                  </a:lnTo>
                  <a:lnTo>
                    <a:pt x="2299" y="1181"/>
                  </a:lnTo>
                  <a:lnTo>
                    <a:pt x="2252" y="1157"/>
                  </a:lnTo>
                  <a:lnTo>
                    <a:pt x="2209" y="1132"/>
                  </a:lnTo>
                  <a:lnTo>
                    <a:pt x="2166" y="1106"/>
                  </a:lnTo>
                  <a:lnTo>
                    <a:pt x="2122" y="1078"/>
                  </a:lnTo>
                  <a:lnTo>
                    <a:pt x="2080" y="1049"/>
                  </a:lnTo>
                  <a:lnTo>
                    <a:pt x="2040" y="1017"/>
                  </a:lnTo>
                  <a:lnTo>
                    <a:pt x="2000" y="986"/>
                  </a:lnTo>
                  <a:lnTo>
                    <a:pt x="1961" y="953"/>
                  </a:lnTo>
                  <a:lnTo>
                    <a:pt x="1923" y="920"/>
                  </a:lnTo>
                  <a:lnTo>
                    <a:pt x="1887" y="884"/>
                  </a:lnTo>
                  <a:lnTo>
                    <a:pt x="1851" y="848"/>
                  </a:lnTo>
                  <a:lnTo>
                    <a:pt x="1815" y="811"/>
                  </a:lnTo>
                  <a:lnTo>
                    <a:pt x="1783" y="773"/>
                  </a:lnTo>
                  <a:lnTo>
                    <a:pt x="1750" y="734"/>
                  </a:lnTo>
                  <a:lnTo>
                    <a:pt x="1718" y="693"/>
                  </a:lnTo>
                  <a:lnTo>
                    <a:pt x="1688" y="652"/>
                  </a:lnTo>
                  <a:lnTo>
                    <a:pt x="1659" y="609"/>
                  </a:lnTo>
                  <a:lnTo>
                    <a:pt x="1643" y="583"/>
                  </a:lnTo>
                  <a:lnTo>
                    <a:pt x="1626" y="556"/>
                  </a:lnTo>
                  <a:lnTo>
                    <a:pt x="1610" y="528"/>
                  </a:lnTo>
                  <a:lnTo>
                    <a:pt x="1596" y="497"/>
                  </a:lnTo>
                  <a:lnTo>
                    <a:pt x="1581" y="466"/>
                  </a:lnTo>
                  <a:lnTo>
                    <a:pt x="1568" y="434"/>
                  </a:lnTo>
                  <a:lnTo>
                    <a:pt x="1554" y="401"/>
                  </a:lnTo>
                  <a:lnTo>
                    <a:pt x="1542" y="366"/>
                  </a:lnTo>
                  <a:lnTo>
                    <a:pt x="327" y="366"/>
                  </a:lnTo>
                  <a:lnTo>
                    <a:pt x="270" y="332"/>
                  </a:lnTo>
                  <a:lnTo>
                    <a:pt x="218" y="298"/>
                  </a:lnTo>
                  <a:lnTo>
                    <a:pt x="173" y="264"/>
                  </a:lnTo>
                  <a:lnTo>
                    <a:pt x="133" y="231"/>
                  </a:lnTo>
                  <a:lnTo>
                    <a:pt x="99" y="202"/>
                  </a:lnTo>
                  <a:lnTo>
                    <a:pt x="73" y="175"/>
                  </a:lnTo>
                  <a:lnTo>
                    <a:pt x="53" y="153"/>
                  </a:lnTo>
                  <a:lnTo>
                    <a:pt x="38" y="136"/>
                  </a:lnTo>
                  <a:lnTo>
                    <a:pt x="19" y="110"/>
                  </a:lnTo>
                  <a:lnTo>
                    <a:pt x="11" y="96"/>
                  </a:lnTo>
                  <a:lnTo>
                    <a:pt x="5" y="81"/>
                  </a:lnTo>
                  <a:lnTo>
                    <a:pt x="2" y="73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2" y="49"/>
                  </a:lnTo>
                  <a:lnTo>
                    <a:pt x="5" y="42"/>
                  </a:lnTo>
                  <a:lnTo>
                    <a:pt x="9" y="34"/>
                  </a:lnTo>
                  <a:lnTo>
                    <a:pt x="16" y="25"/>
                  </a:lnTo>
                  <a:lnTo>
                    <a:pt x="23" y="18"/>
                  </a:lnTo>
                  <a:lnTo>
                    <a:pt x="37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8" y="2"/>
                  </a:lnTo>
                  <a:lnTo>
                    <a:pt x="61" y="7"/>
                  </a:lnTo>
                  <a:lnTo>
                    <a:pt x="66" y="11"/>
                  </a:lnTo>
                  <a:lnTo>
                    <a:pt x="73" y="15"/>
                  </a:lnTo>
                  <a:lnTo>
                    <a:pt x="85" y="17"/>
                  </a:lnTo>
                  <a:lnTo>
                    <a:pt x="1533" y="17"/>
                  </a:lnTo>
                  <a:lnTo>
                    <a:pt x="1532" y="57"/>
                  </a:lnTo>
                  <a:lnTo>
                    <a:pt x="84" y="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68" name="Freeform 90">
              <a:extLst>
                <a:ext uri="{FF2B5EF4-FFF2-40B4-BE49-F238E27FC236}">
                  <a16:creationId xmlns:a16="http://schemas.microsoft.com/office/drawing/2014/main" id="{4C7F7F2F-A738-4321-AD4B-538CF998C7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8" y="1159"/>
              <a:ext cx="3890" cy="1639"/>
            </a:xfrm>
            <a:custGeom>
              <a:avLst/>
              <a:gdLst/>
              <a:ahLst/>
              <a:cxnLst>
                <a:cxn ang="0">
                  <a:pos x="5128" y="613"/>
                </a:cxn>
                <a:cxn ang="0">
                  <a:pos x="4491" y="160"/>
                </a:cxn>
                <a:cxn ang="0">
                  <a:pos x="3683" y="60"/>
                </a:cxn>
                <a:cxn ang="0">
                  <a:pos x="2944" y="349"/>
                </a:cxn>
                <a:cxn ang="0">
                  <a:pos x="2434" y="937"/>
                </a:cxn>
                <a:cxn ang="0">
                  <a:pos x="2786" y="976"/>
                </a:cxn>
                <a:cxn ang="0">
                  <a:pos x="3210" y="565"/>
                </a:cxn>
                <a:cxn ang="0">
                  <a:pos x="3785" y="378"/>
                </a:cxn>
                <a:cxn ang="0">
                  <a:pos x="4395" y="474"/>
                </a:cxn>
                <a:cxn ang="0">
                  <a:pos x="4877" y="819"/>
                </a:cxn>
                <a:cxn ang="0">
                  <a:pos x="2579" y="1759"/>
                </a:cxn>
                <a:cxn ang="0">
                  <a:pos x="2463" y="2035"/>
                </a:cxn>
                <a:cxn ang="0">
                  <a:pos x="2633" y="2584"/>
                </a:cxn>
                <a:cxn ang="0">
                  <a:pos x="3030" y="2974"/>
                </a:cxn>
                <a:cxn ang="0">
                  <a:pos x="3549" y="3199"/>
                </a:cxn>
                <a:cxn ang="0">
                  <a:pos x="4137" y="3218"/>
                </a:cxn>
                <a:cxn ang="0">
                  <a:pos x="4673" y="3025"/>
                </a:cxn>
                <a:cxn ang="0">
                  <a:pos x="5094" y="2659"/>
                </a:cxn>
                <a:cxn ang="0">
                  <a:pos x="5322" y="2112"/>
                </a:cxn>
                <a:cxn ang="0">
                  <a:pos x="5235" y="1801"/>
                </a:cxn>
                <a:cxn ang="0">
                  <a:pos x="5025" y="2356"/>
                </a:cxn>
                <a:cxn ang="0">
                  <a:pos x="4500" y="2858"/>
                </a:cxn>
                <a:cxn ang="0">
                  <a:pos x="3761" y="3000"/>
                </a:cxn>
                <a:cxn ang="0">
                  <a:pos x="3077" y="2723"/>
                </a:cxn>
                <a:cxn ang="0">
                  <a:pos x="2653" y="2132"/>
                </a:cxn>
                <a:cxn ang="0">
                  <a:pos x="2652" y="1964"/>
                </a:cxn>
                <a:cxn ang="0">
                  <a:pos x="3002" y="2595"/>
                </a:cxn>
                <a:cxn ang="0">
                  <a:pos x="3638" y="2935"/>
                </a:cxn>
                <a:cxn ang="0">
                  <a:pos x="4381" y="2862"/>
                </a:cxn>
                <a:cxn ang="0">
                  <a:pos x="4936" y="2410"/>
                </a:cxn>
                <a:cxn ang="0">
                  <a:pos x="5160" y="1711"/>
                </a:cxn>
                <a:cxn ang="0">
                  <a:pos x="5019" y="1370"/>
                </a:cxn>
                <a:cxn ang="0">
                  <a:pos x="4811" y="816"/>
                </a:cxn>
                <a:cxn ang="0">
                  <a:pos x="4332" y="500"/>
                </a:cxn>
                <a:cxn ang="0">
                  <a:pos x="3738" y="430"/>
                </a:cxn>
                <a:cxn ang="0">
                  <a:pos x="3191" y="631"/>
                </a:cxn>
                <a:cxn ang="0">
                  <a:pos x="2798" y="1046"/>
                </a:cxn>
                <a:cxn ang="0">
                  <a:pos x="2756" y="1616"/>
                </a:cxn>
                <a:cxn ang="0">
                  <a:pos x="7672" y="1326"/>
                </a:cxn>
                <a:cxn ang="0">
                  <a:pos x="7715" y="1287"/>
                </a:cxn>
                <a:cxn ang="0">
                  <a:pos x="5205" y="1690"/>
                </a:cxn>
                <a:cxn ang="0">
                  <a:pos x="5361" y="2107"/>
                </a:cxn>
                <a:cxn ang="0">
                  <a:pos x="5242" y="2515"/>
                </a:cxn>
                <a:cxn ang="0">
                  <a:pos x="4890" y="2922"/>
                </a:cxn>
                <a:cxn ang="0">
                  <a:pos x="4384" y="3199"/>
                </a:cxn>
                <a:cxn ang="0">
                  <a:pos x="3788" y="3274"/>
                </a:cxn>
                <a:cxn ang="0">
                  <a:pos x="3217" y="3127"/>
                </a:cxn>
                <a:cxn ang="0">
                  <a:pos x="2752" y="2792"/>
                </a:cxn>
                <a:cxn ang="0">
                  <a:pos x="2482" y="2393"/>
                </a:cxn>
                <a:cxn ang="0">
                  <a:pos x="2432" y="1960"/>
                </a:cxn>
                <a:cxn ang="0">
                  <a:pos x="2724" y="1582"/>
                </a:cxn>
                <a:cxn ang="0">
                  <a:pos x="58" y="1298"/>
                </a:cxn>
                <a:cxn ang="0">
                  <a:pos x="2669" y="1547"/>
                </a:cxn>
                <a:cxn ang="0">
                  <a:pos x="99" y="1430"/>
                </a:cxn>
                <a:cxn ang="0">
                  <a:pos x="9" y="1262"/>
                </a:cxn>
                <a:cxn ang="0">
                  <a:pos x="2284" y="1179"/>
                </a:cxn>
                <a:cxn ang="0">
                  <a:pos x="2705" y="489"/>
                </a:cxn>
                <a:cxn ang="0">
                  <a:pos x="3401" y="72"/>
                </a:cxn>
                <a:cxn ang="0">
                  <a:pos x="4246" y="37"/>
                </a:cxn>
                <a:cxn ang="0">
                  <a:pos x="4977" y="398"/>
                </a:cxn>
                <a:cxn ang="0">
                  <a:pos x="5452" y="1050"/>
                </a:cxn>
                <a:cxn ang="0">
                  <a:pos x="7758" y="1247"/>
                </a:cxn>
                <a:cxn ang="0">
                  <a:pos x="7708" y="1405"/>
                </a:cxn>
              </a:cxnLst>
              <a:rect l="0" t="0" r="r" b="b"/>
              <a:pathLst>
                <a:path w="7780" h="3278">
                  <a:moveTo>
                    <a:pt x="5470" y="1246"/>
                  </a:moveTo>
                  <a:lnTo>
                    <a:pt x="5451" y="1182"/>
                  </a:lnTo>
                  <a:lnTo>
                    <a:pt x="5429" y="1119"/>
                  </a:lnTo>
                  <a:lnTo>
                    <a:pt x="5404" y="1057"/>
                  </a:lnTo>
                  <a:lnTo>
                    <a:pt x="5378" y="997"/>
                  </a:lnTo>
                  <a:lnTo>
                    <a:pt x="5349" y="937"/>
                  </a:lnTo>
                  <a:lnTo>
                    <a:pt x="5317" y="879"/>
                  </a:lnTo>
                  <a:lnTo>
                    <a:pt x="5284" y="822"/>
                  </a:lnTo>
                  <a:lnTo>
                    <a:pt x="5248" y="767"/>
                  </a:lnTo>
                  <a:lnTo>
                    <a:pt x="5210" y="714"/>
                  </a:lnTo>
                  <a:lnTo>
                    <a:pt x="5171" y="663"/>
                  </a:lnTo>
                  <a:lnTo>
                    <a:pt x="5128" y="613"/>
                  </a:lnTo>
                  <a:lnTo>
                    <a:pt x="5085" y="563"/>
                  </a:lnTo>
                  <a:lnTo>
                    <a:pt x="5038" y="516"/>
                  </a:lnTo>
                  <a:lnTo>
                    <a:pt x="4992" y="472"/>
                  </a:lnTo>
                  <a:lnTo>
                    <a:pt x="4942" y="429"/>
                  </a:lnTo>
                  <a:lnTo>
                    <a:pt x="4891" y="387"/>
                  </a:lnTo>
                  <a:lnTo>
                    <a:pt x="4839" y="349"/>
                  </a:lnTo>
                  <a:lnTo>
                    <a:pt x="4784" y="312"/>
                  </a:lnTo>
                  <a:lnTo>
                    <a:pt x="4729" y="276"/>
                  </a:lnTo>
                  <a:lnTo>
                    <a:pt x="4671" y="244"/>
                  </a:lnTo>
                  <a:lnTo>
                    <a:pt x="4613" y="214"/>
                  </a:lnTo>
                  <a:lnTo>
                    <a:pt x="4553" y="186"/>
                  </a:lnTo>
                  <a:lnTo>
                    <a:pt x="4491" y="160"/>
                  </a:lnTo>
                  <a:lnTo>
                    <a:pt x="4428" y="136"/>
                  </a:lnTo>
                  <a:lnTo>
                    <a:pt x="4364" y="117"/>
                  </a:lnTo>
                  <a:lnTo>
                    <a:pt x="4300" y="98"/>
                  </a:lnTo>
                  <a:lnTo>
                    <a:pt x="4234" y="83"/>
                  </a:lnTo>
                  <a:lnTo>
                    <a:pt x="4167" y="70"/>
                  </a:lnTo>
                  <a:lnTo>
                    <a:pt x="4099" y="60"/>
                  </a:lnTo>
                  <a:lnTo>
                    <a:pt x="4031" y="53"/>
                  </a:lnTo>
                  <a:lnTo>
                    <a:pt x="3962" y="48"/>
                  </a:lnTo>
                  <a:lnTo>
                    <a:pt x="3891" y="47"/>
                  </a:lnTo>
                  <a:lnTo>
                    <a:pt x="3821" y="48"/>
                  </a:lnTo>
                  <a:lnTo>
                    <a:pt x="3751" y="53"/>
                  </a:lnTo>
                  <a:lnTo>
                    <a:pt x="3683" y="60"/>
                  </a:lnTo>
                  <a:lnTo>
                    <a:pt x="3614" y="70"/>
                  </a:lnTo>
                  <a:lnTo>
                    <a:pt x="3547" y="83"/>
                  </a:lnTo>
                  <a:lnTo>
                    <a:pt x="3482" y="98"/>
                  </a:lnTo>
                  <a:lnTo>
                    <a:pt x="3417" y="117"/>
                  </a:lnTo>
                  <a:lnTo>
                    <a:pt x="3354" y="136"/>
                  </a:lnTo>
                  <a:lnTo>
                    <a:pt x="3291" y="160"/>
                  </a:lnTo>
                  <a:lnTo>
                    <a:pt x="3229" y="186"/>
                  </a:lnTo>
                  <a:lnTo>
                    <a:pt x="3169" y="214"/>
                  </a:lnTo>
                  <a:lnTo>
                    <a:pt x="3111" y="244"/>
                  </a:lnTo>
                  <a:lnTo>
                    <a:pt x="3053" y="276"/>
                  </a:lnTo>
                  <a:lnTo>
                    <a:pt x="2998" y="312"/>
                  </a:lnTo>
                  <a:lnTo>
                    <a:pt x="2944" y="349"/>
                  </a:lnTo>
                  <a:lnTo>
                    <a:pt x="2892" y="387"/>
                  </a:lnTo>
                  <a:lnTo>
                    <a:pt x="2841" y="429"/>
                  </a:lnTo>
                  <a:lnTo>
                    <a:pt x="2791" y="472"/>
                  </a:lnTo>
                  <a:lnTo>
                    <a:pt x="2743" y="516"/>
                  </a:lnTo>
                  <a:lnTo>
                    <a:pt x="2697" y="563"/>
                  </a:lnTo>
                  <a:lnTo>
                    <a:pt x="2654" y="613"/>
                  </a:lnTo>
                  <a:lnTo>
                    <a:pt x="2612" y="663"/>
                  </a:lnTo>
                  <a:lnTo>
                    <a:pt x="2572" y="714"/>
                  </a:lnTo>
                  <a:lnTo>
                    <a:pt x="2534" y="767"/>
                  </a:lnTo>
                  <a:lnTo>
                    <a:pt x="2499" y="822"/>
                  </a:lnTo>
                  <a:lnTo>
                    <a:pt x="2465" y="879"/>
                  </a:lnTo>
                  <a:lnTo>
                    <a:pt x="2434" y="937"/>
                  </a:lnTo>
                  <a:lnTo>
                    <a:pt x="2404" y="997"/>
                  </a:lnTo>
                  <a:lnTo>
                    <a:pt x="2378" y="1057"/>
                  </a:lnTo>
                  <a:lnTo>
                    <a:pt x="2353" y="1119"/>
                  </a:lnTo>
                  <a:lnTo>
                    <a:pt x="2332" y="1182"/>
                  </a:lnTo>
                  <a:lnTo>
                    <a:pt x="2313" y="1246"/>
                  </a:lnTo>
                  <a:lnTo>
                    <a:pt x="2653" y="1246"/>
                  </a:lnTo>
                  <a:lnTo>
                    <a:pt x="2671" y="1198"/>
                  </a:lnTo>
                  <a:lnTo>
                    <a:pt x="2691" y="1152"/>
                  </a:lnTo>
                  <a:lnTo>
                    <a:pt x="2711" y="1107"/>
                  </a:lnTo>
                  <a:lnTo>
                    <a:pt x="2735" y="1062"/>
                  </a:lnTo>
                  <a:lnTo>
                    <a:pt x="2760" y="1019"/>
                  </a:lnTo>
                  <a:lnTo>
                    <a:pt x="2786" y="976"/>
                  </a:lnTo>
                  <a:lnTo>
                    <a:pt x="2814" y="936"/>
                  </a:lnTo>
                  <a:lnTo>
                    <a:pt x="2844" y="896"/>
                  </a:lnTo>
                  <a:lnTo>
                    <a:pt x="2874" y="857"/>
                  </a:lnTo>
                  <a:lnTo>
                    <a:pt x="2906" y="818"/>
                  </a:lnTo>
                  <a:lnTo>
                    <a:pt x="2939" y="782"/>
                  </a:lnTo>
                  <a:lnTo>
                    <a:pt x="2974" y="746"/>
                  </a:lnTo>
                  <a:lnTo>
                    <a:pt x="3011" y="714"/>
                  </a:lnTo>
                  <a:lnTo>
                    <a:pt x="3049" y="681"/>
                  </a:lnTo>
                  <a:lnTo>
                    <a:pt x="3087" y="649"/>
                  </a:lnTo>
                  <a:lnTo>
                    <a:pt x="3127" y="620"/>
                  </a:lnTo>
                  <a:lnTo>
                    <a:pt x="3167" y="591"/>
                  </a:lnTo>
                  <a:lnTo>
                    <a:pt x="3210" y="565"/>
                  </a:lnTo>
                  <a:lnTo>
                    <a:pt x="3253" y="540"/>
                  </a:lnTo>
                  <a:lnTo>
                    <a:pt x="3296" y="516"/>
                  </a:lnTo>
                  <a:lnTo>
                    <a:pt x="3342" y="494"/>
                  </a:lnTo>
                  <a:lnTo>
                    <a:pt x="3389" y="474"/>
                  </a:lnTo>
                  <a:lnTo>
                    <a:pt x="3435" y="455"/>
                  </a:lnTo>
                  <a:lnTo>
                    <a:pt x="3482" y="439"/>
                  </a:lnTo>
                  <a:lnTo>
                    <a:pt x="3532" y="424"/>
                  </a:lnTo>
                  <a:lnTo>
                    <a:pt x="3581" y="412"/>
                  </a:lnTo>
                  <a:lnTo>
                    <a:pt x="3631" y="400"/>
                  </a:lnTo>
                  <a:lnTo>
                    <a:pt x="3682" y="391"/>
                  </a:lnTo>
                  <a:lnTo>
                    <a:pt x="3734" y="384"/>
                  </a:lnTo>
                  <a:lnTo>
                    <a:pt x="3785" y="378"/>
                  </a:lnTo>
                  <a:lnTo>
                    <a:pt x="3837" y="376"/>
                  </a:lnTo>
                  <a:lnTo>
                    <a:pt x="3891" y="374"/>
                  </a:lnTo>
                  <a:lnTo>
                    <a:pt x="3944" y="376"/>
                  </a:lnTo>
                  <a:lnTo>
                    <a:pt x="3997" y="378"/>
                  </a:lnTo>
                  <a:lnTo>
                    <a:pt x="4048" y="384"/>
                  </a:lnTo>
                  <a:lnTo>
                    <a:pt x="4101" y="391"/>
                  </a:lnTo>
                  <a:lnTo>
                    <a:pt x="4152" y="400"/>
                  </a:lnTo>
                  <a:lnTo>
                    <a:pt x="4201" y="412"/>
                  </a:lnTo>
                  <a:lnTo>
                    <a:pt x="4251" y="424"/>
                  </a:lnTo>
                  <a:lnTo>
                    <a:pt x="4299" y="439"/>
                  </a:lnTo>
                  <a:lnTo>
                    <a:pt x="4347" y="455"/>
                  </a:lnTo>
                  <a:lnTo>
                    <a:pt x="4395" y="474"/>
                  </a:lnTo>
                  <a:lnTo>
                    <a:pt x="4440" y="494"/>
                  </a:lnTo>
                  <a:lnTo>
                    <a:pt x="4486" y="516"/>
                  </a:lnTo>
                  <a:lnTo>
                    <a:pt x="4529" y="540"/>
                  </a:lnTo>
                  <a:lnTo>
                    <a:pt x="4573" y="565"/>
                  </a:lnTo>
                  <a:lnTo>
                    <a:pt x="4615" y="591"/>
                  </a:lnTo>
                  <a:lnTo>
                    <a:pt x="4656" y="620"/>
                  </a:lnTo>
                  <a:lnTo>
                    <a:pt x="4695" y="649"/>
                  </a:lnTo>
                  <a:lnTo>
                    <a:pt x="4734" y="681"/>
                  </a:lnTo>
                  <a:lnTo>
                    <a:pt x="4772" y="714"/>
                  </a:lnTo>
                  <a:lnTo>
                    <a:pt x="4808" y="746"/>
                  </a:lnTo>
                  <a:lnTo>
                    <a:pt x="4843" y="782"/>
                  </a:lnTo>
                  <a:lnTo>
                    <a:pt x="4877" y="819"/>
                  </a:lnTo>
                  <a:lnTo>
                    <a:pt x="4909" y="857"/>
                  </a:lnTo>
                  <a:lnTo>
                    <a:pt x="4939" y="896"/>
                  </a:lnTo>
                  <a:lnTo>
                    <a:pt x="4969" y="936"/>
                  </a:lnTo>
                  <a:lnTo>
                    <a:pt x="4996" y="976"/>
                  </a:lnTo>
                  <a:lnTo>
                    <a:pt x="5022" y="1019"/>
                  </a:lnTo>
                  <a:lnTo>
                    <a:pt x="5047" y="1062"/>
                  </a:lnTo>
                  <a:lnTo>
                    <a:pt x="5070" y="1107"/>
                  </a:lnTo>
                  <a:lnTo>
                    <a:pt x="5091" y="1152"/>
                  </a:lnTo>
                  <a:lnTo>
                    <a:pt x="5111" y="1198"/>
                  </a:lnTo>
                  <a:lnTo>
                    <a:pt x="5128" y="1246"/>
                  </a:lnTo>
                  <a:lnTo>
                    <a:pt x="5470" y="1246"/>
                  </a:lnTo>
                  <a:close/>
                  <a:moveTo>
                    <a:pt x="2579" y="1759"/>
                  </a:moveTo>
                  <a:lnTo>
                    <a:pt x="2562" y="1780"/>
                  </a:lnTo>
                  <a:lnTo>
                    <a:pt x="2547" y="1800"/>
                  </a:lnTo>
                  <a:lnTo>
                    <a:pt x="2533" y="1822"/>
                  </a:lnTo>
                  <a:lnTo>
                    <a:pt x="2521" y="1845"/>
                  </a:lnTo>
                  <a:lnTo>
                    <a:pt x="2509" y="1868"/>
                  </a:lnTo>
                  <a:lnTo>
                    <a:pt x="2500" y="1889"/>
                  </a:lnTo>
                  <a:lnTo>
                    <a:pt x="2490" y="1913"/>
                  </a:lnTo>
                  <a:lnTo>
                    <a:pt x="2482" y="1937"/>
                  </a:lnTo>
                  <a:lnTo>
                    <a:pt x="2476" y="1961"/>
                  </a:lnTo>
                  <a:lnTo>
                    <a:pt x="2472" y="1986"/>
                  </a:lnTo>
                  <a:lnTo>
                    <a:pt x="2466" y="2011"/>
                  </a:lnTo>
                  <a:lnTo>
                    <a:pt x="2463" y="2035"/>
                  </a:lnTo>
                  <a:lnTo>
                    <a:pt x="2461" y="2061"/>
                  </a:lnTo>
                  <a:lnTo>
                    <a:pt x="2460" y="2086"/>
                  </a:lnTo>
                  <a:lnTo>
                    <a:pt x="2461" y="2137"/>
                  </a:lnTo>
                  <a:lnTo>
                    <a:pt x="2466" y="2188"/>
                  </a:lnTo>
                  <a:lnTo>
                    <a:pt x="2475" y="2240"/>
                  </a:lnTo>
                  <a:lnTo>
                    <a:pt x="2488" y="2292"/>
                  </a:lnTo>
                  <a:lnTo>
                    <a:pt x="2504" y="2344"/>
                  </a:lnTo>
                  <a:lnTo>
                    <a:pt x="2525" y="2395"/>
                  </a:lnTo>
                  <a:lnTo>
                    <a:pt x="2549" y="2446"/>
                  </a:lnTo>
                  <a:lnTo>
                    <a:pt x="2576" y="2496"/>
                  </a:lnTo>
                  <a:lnTo>
                    <a:pt x="2606" y="2545"/>
                  </a:lnTo>
                  <a:lnTo>
                    <a:pt x="2633" y="2584"/>
                  </a:lnTo>
                  <a:lnTo>
                    <a:pt x="2660" y="2621"/>
                  </a:lnTo>
                  <a:lnTo>
                    <a:pt x="2689" y="2659"/>
                  </a:lnTo>
                  <a:lnTo>
                    <a:pt x="2719" y="2695"/>
                  </a:lnTo>
                  <a:lnTo>
                    <a:pt x="2749" y="2729"/>
                  </a:lnTo>
                  <a:lnTo>
                    <a:pt x="2781" y="2764"/>
                  </a:lnTo>
                  <a:lnTo>
                    <a:pt x="2813" y="2797"/>
                  </a:lnTo>
                  <a:lnTo>
                    <a:pt x="2848" y="2828"/>
                  </a:lnTo>
                  <a:lnTo>
                    <a:pt x="2883" y="2861"/>
                  </a:lnTo>
                  <a:lnTo>
                    <a:pt x="2919" y="2890"/>
                  </a:lnTo>
                  <a:lnTo>
                    <a:pt x="2954" y="2919"/>
                  </a:lnTo>
                  <a:lnTo>
                    <a:pt x="2991" y="2947"/>
                  </a:lnTo>
                  <a:lnTo>
                    <a:pt x="3030" y="2974"/>
                  </a:lnTo>
                  <a:lnTo>
                    <a:pt x="3071" y="3000"/>
                  </a:lnTo>
                  <a:lnTo>
                    <a:pt x="3110" y="3025"/>
                  </a:lnTo>
                  <a:lnTo>
                    <a:pt x="3150" y="3048"/>
                  </a:lnTo>
                  <a:lnTo>
                    <a:pt x="3192" y="3069"/>
                  </a:lnTo>
                  <a:lnTo>
                    <a:pt x="3234" y="3090"/>
                  </a:lnTo>
                  <a:lnTo>
                    <a:pt x="3278" y="3110"/>
                  </a:lnTo>
                  <a:lnTo>
                    <a:pt x="3321" y="3128"/>
                  </a:lnTo>
                  <a:lnTo>
                    <a:pt x="3365" y="3145"/>
                  </a:lnTo>
                  <a:lnTo>
                    <a:pt x="3410" y="3160"/>
                  </a:lnTo>
                  <a:lnTo>
                    <a:pt x="3456" y="3176"/>
                  </a:lnTo>
                  <a:lnTo>
                    <a:pt x="3503" y="3188"/>
                  </a:lnTo>
                  <a:lnTo>
                    <a:pt x="3549" y="3199"/>
                  </a:lnTo>
                  <a:lnTo>
                    <a:pt x="3597" y="3209"/>
                  </a:lnTo>
                  <a:lnTo>
                    <a:pt x="3644" y="3218"/>
                  </a:lnTo>
                  <a:lnTo>
                    <a:pt x="3692" y="3224"/>
                  </a:lnTo>
                  <a:lnTo>
                    <a:pt x="3741" y="3230"/>
                  </a:lnTo>
                  <a:lnTo>
                    <a:pt x="3790" y="3234"/>
                  </a:lnTo>
                  <a:lnTo>
                    <a:pt x="3841" y="3236"/>
                  </a:lnTo>
                  <a:lnTo>
                    <a:pt x="3891" y="3237"/>
                  </a:lnTo>
                  <a:lnTo>
                    <a:pt x="3941" y="3236"/>
                  </a:lnTo>
                  <a:lnTo>
                    <a:pt x="3991" y="3234"/>
                  </a:lnTo>
                  <a:lnTo>
                    <a:pt x="4040" y="3230"/>
                  </a:lnTo>
                  <a:lnTo>
                    <a:pt x="4089" y="3224"/>
                  </a:lnTo>
                  <a:lnTo>
                    <a:pt x="4137" y="3218"/>
                  </a:lnTo>
                  <a:lnTo>
                    <a:pt x="4185" y="3209"/>
                  </a:lnTo>
                  <a:lnTo>
                    <a:pt x="4233" y="3199"/>
                  </a:lnTo>
                  <a:lnTo>
                    <a:pt x="4280" y="3188"/>
                  </a:lnTo>
                  <a:lnTo>
                    <a:pt x="4325" y="3176"/>
                  </a:lnTo>
                  <a:lnTo>
                    <a:pt x="4371" y="3160"/>
                  </a:lnTo>
                  <a:lnTo>
                    <a:pt x="4416" y="3145"/>
                  </a:lnTo>
                  <a:lnTo>
                    <a:pt x="4461" y="3128"/>
                  </a:lnTo>
                  <a:lnTo>
                    <a:pt x="4504" y="3110"/>
                  </a:lnTo>
                  <a:lnTo>
                    <a:pt x="4547" y="3090"/>
                  </a:lnTo>
                  <a:lnTo>
                    <a:pt x="4590" y="3069"/>
                  </a:lnTo>
                  <a:lnTo>
                    <a:pt x="4631" y="3048"/>
                  </a:lnTo>
                  <a:lnTo>
                    <a:pt x="4673" y="3025"/>
                  </a:lnTo>
                  <a:lnTo>
                    <a:pt x="4712" y="3000"/>
                  </a:lnTo>
                  <a:lnTo>
                    <a:pt x="4752" y="2974"/>
                  </a:lnTo>
                  <a:lnTo>
                    <a:pt x="4790" y="2947"/>
                  </a:lnTo>
                  <a:lnTo>
                    <a:pt x="4827" y="2919"/>
                  </a:lnTo>
                  <a:lnTo>
                    <a:pt x="4864" y="2890"/>
                  </a:lnTo>
                  <a:lnTo>
                    <a:pt x="4899" y="2861"/>
                  </a:lnTo>
                  <a:lnTo>
                    <a:pt x="4934" y="2828"/>
                  </a:lnTo>
                  <a:lnTo>
                    <a:pt x="4968" y="2797"/>
                  </a:lnTo>
                  <a:lnTo>
                    <a:pt x="5001" y="2764"/>
                  </a:lnTo>
                  <a:lnTo>
                    <a:pt x="5033" y="2729"/>
                  </a:lnTo>
                  <a:lnTo>
                    <a:pt x="5063" y="2695"/>
                  </a:lnTo>
                  <a:lnTo>
                    <a:pt x="5094" y="2659"/>
                  </a:lnTo>
                  <a:lnTo>
                    <a:pt x="5122" y="2621"/>
                  </a:lnTo>
                  <a:lnTo>
                    <a:pt x="5149" y="2584"/>
                  </a:lnTo>
                  <a:lnTo>
                    <a:pt x="5176" y="2545"/>
                  </a:lnTo>
                  <a:lnTo>
                    <a:pt x="5206" y="2496"/>
                  </a:lnTo>
                  <a:lnTo>
                    <a:pt x="5234" y="2446"/>
                  </a:lnTo>
                  <a:lnTo>
                    <a:pt x="5257" y="2395"/>
                  </a:lnTo>
                  <a:lnTo>
                    <a:pt x="5278" y="2344"/>
                  </a:lnTo>
                  <a:lnTo>
                    <a:pt x="5294" y="2292"/>
                  </a:lnTo>
                  <a:lnTo>
                    <a:pt x="5306" y="2241"/>
                  </a:lnTo>
                  <a:lnTo>
                    <a:pt x="5316" y="2188"/>
                  </a:lnTo>
                  <a:lnTo>
                    <a:pt x="5322" y="2137"/>
                  </a:lnTo>
                  <a:lnTo>
                    <a:pt x="5322" y="2112"/>
                  </a:lnTo>
                  <a:lnTo>
                    <a:pt x="5322" y="2086"/>
                  </a:lnTo>
                  <a:lnTo>
                    <a:pt x="5318" y="2036"/>
                  </a:lnTo>
                  <a:lnTo>
                    <a:pt x="5315" y="2011"/>
                  </a:lnTo>
                  <a:lnTo>
                    <a:pt x="5311" y="1986"/>
                  </a:lnTo>
                  <a:lnTo>
                    <a:pt x="5306" y="1961"/>
                  </a:lnTo>
                  <a:lnTo>
                    <a:pt x="5300" y="1937"/>
                  </a:lnTo>
                  <a:lnTo>
                    <a:pt x="5291" y="1914"/>
                  </a:lnTo>
                  <a:lnTo>
                    <a:pt x="5282" y="1890"/>
                  </a:lnTo>
                  <a:lnTo>
                    <a:pt x="5273" y="1868"/>
                  </a:lnTo>
                  <a:lnTo>
                    <a:pt x="5261" y="1845"/>
                  </a:lnTo>
                  <a:lnTo>
                    <a:pt x="5249" y="1823"/>
                  </a:lnTo>
                  <a:lnTo>
                    <a:pt x="5235" y="1801"/>
                  </a:lnTo>
                  <a:lnTo>
                    <a:pt x="5221" y="1780"/>
                  </a:lnTo>
                  <a:lnTo>
                    <a:pt x="5203" y="1760"/>
                  </a:lnTo>
                  <a:lnTo>
                    <a:pt x="5199" y="1824"/>
                  </a:lnTo>
                  <a:lnTo>
                    <a:pt x="5191" y="1888"/>
                  </a:lnTo>
                  <a:lnTo>
                    <a:pt x="5180" y="1950"/>
                  </a:lnTo>
                  <a:lnTo>
                    <a:pt x="5166" y="2012"/>
                  </a:lnTo>
                  <a:lnTo>
                    <a:pt x="5149" y="2073"/>
                  </a:lnTo>
                  <a:lnTo>
                    <a:pt x="5129" y="2132"/>
                  </a:lnTo>
                  <a:lnTo>
                    <a:pt x="5107" y="2190"/>
                  </a:lnTo>
                  <a:lnTo>
                    <a:pt x="5083" y="2247"/>
                  </a:lnTo>
                  <a:lnTo>
                    <a:pt x="5056" y="2302"/>
                  </a:lnTo>
                  <a:lnTo>
                    <a:pt x="5025" y="2356"/>
                  </a:lnTo>
                  <a:lnTo>
                    <a:pt x="4993" y="2409"/>
                  </a:lnTo>
                  <a:lnTo>
                    <a:pt x="4958" y="2459"/>
                  </a:lnTo>
                  <a:lnTo>
                    <a:pt x="4921" y="2508"/>
                  </a:lnTo>
                  <a:lnTo>
                    <a:pt x="4882" y="2555"/>
                  </a:lnTo>
                  <a:lnTo>
                    <a:pt x="4841" y="2600"/>
                  </a:lnTo>
                  <a:lnTo>
                    <a:pt x="4797" y="2643"/>
                  </a:lnTo>
                  <a:lnTo>
                    <a:pt x="4753" y="2685"/>
                  </a:lnTo>
                  <a:lnTo>
                    <a:pt x="4705" y="2724"/>
                  </a:lnTo>
                  <a:lnTo>
                    <a:pt x="4656" y="2760"/>
                  </a:lnTo>
                  <a:lnTo>
                    <a:pt x="4606" y="2795"/>
                  </a:lnTo>
                  <a:lnTo>
                    <a:pt x="4554" y="2827"/>
                  </a:lnTo>
                  <a:lnTo>
                    <a:pt x="4500" y="2858"/>
                  </a:lnTo>
                  <a:lnTo>
                    <a:pt x="4445" y="2884"/>
                  </a:lnTo>
                  <a:lnTo>
                    <a:pt x="4388" y="2909"/>
                  </a:lnTo>
                  <a:lnTo>
                    <a:pt x="4330" y="2931"/>
                  </a:lnTo>
                  <a:lnTo>
                    <a:pt x="4271" y="2950"/>
                  </a:lnTo>
                  <a:lnTo>
                    <a:pt x="4210" y="2967"/>
                  </a:lnTo>
                  <a:lnTo>
                    <a:pt x="4148" y="2981"/>
                  </a:lnTo>
                  <a:lnTo>
                    <a:pt x="4084" y="2992"/>
                  </a:lnTo>
                  <a:lnTo>
                    <a:pt x="4021" y="3000"/>
                  </a:lnTo>
                  <a:lnTo>
                    <a:pt x="3956" y="3004"/>
                  </a:lnTo>
                  <a:lnTo>
                    <a:pt x="3891" y="3006"/>
                  </a:lnTo>
                  <a:lnTo>
                    <a:pt x="3826" y="3004"/>
                  </a:lnTo>
                  <a:lnTo>
                    <a:pt x="3761" y="3000"/>
                  </a:lnTo>
                  <a:lnTo>
                    <a:pt x="3698" y="2992"/>
                  </a:lnTo>
                  <a:lnTo>
                    <a:pt x="3634" y="2981"/>
                  </a:lnTo>
                  <a:lnTo>
                    <a:pt x="3572" y="2967"/>
                  </a:lnTo>
                  <a:lnTo>
                    <a:pt x="3512" y="2950"/>
                  </a:lnTo>
                  <a:lnTo>
                    <a:pt x="3453" y="2931"/>
                  </a:lnTo>
                  <a:lnTo>
                    <a:pt x="3395" y="2909"/>
                  </a:lnTo>
                  <a:lnTo>
                    <a:pt x="3338" y="2884"/>
                  </a:lnTo>
                  <a:lnTo>
                    <a:pt x="3282" y="2858"/>
                  </a:lnTo>
                  <a:lnTo>
                    <a:pt x="3228" y="2827"/>
                  </a:lnTo>
                  <a:lnTo>
                    <a:pt x="3177" y="2795"/>
                  </a:lnTo>
                  <a:lnTo>
                    <a:pt x="3126" y="2760"/>
                  </a:lnTo>
                  <a:lnTo>
                    <a:pt x="3077" y="2723"/>
                  </a:lnTo>
                  <a:lnTo>
                    <a:pt x="3030" y="2685"/>
                  </a:lnTo>
                  <a:lnTo>
                    <a:pt x="2984" y="2643"/>
                  </a:lnTo>
                  <a:lnTo>
                    <a:pt x="2941" y="2599"/>
                  </a:lnTo>
                  <a:lnTo>
                    <a:pt x="2900" y="2555"/>
                  </a:lnTo>
                  <a:lnTo>
                    <a:pt x="2861" y="2508"/>
                  </a:lnTo>
                  <a:lnTo>
                    <a:pt x="2824" y="2459"/>
                  </a:lnTo>
                  <a:lnTo>
                    <a:pt x="2790" y="2408"/>
                  </a:lnTo>
                  <a:lnTo>
                    <a:pt x="2757" y="2356"/>
                  </a:lnTo>
                  <a:lnTo>
                    <a:pt x="2727" y="2302"/>
                  </a:lnTo>
                  <a:lnTo>
                    <a:pt x="2699" y="2247"/>
                  </a:lnTo>
                  <a:lnTo>
                    <a:pt x="2674" y="2190"/>
                  </a:lnTo>
                  <a:lnTo>
                    <a:pt x="2653" y="2132"/>
                  </a:lnTo>
                  <a:lnTo>
                    <a:pt x="2633" y="2073"/>
                  </a:lnTo>
                  <a:lnTo>
                    <a:pt x="2616" y="2012"/>
                  </a:lnTo>
                  <a:lnTo>
                    <a:pt x="2602" y="1950"/>
                  </a:lnTo>
                  <a:lnTo>
                    <a:pt x="2591" y="1887"/>
                  </a:lnTo>
                  <a:lnTo>
                    <a:pt x="2583" y="1824"/>
                  </a:lnTo>
                  <a:lnTo>
                    <a:pt x="2579" y="1759"/>
                  </a:lnTo>
                  <a:close/>
                  <a:moveTo>
                    <a:pt x="2655" y="1683"/>
                  </a:moveTo>
                  <a:lnTo>
                    <a:pt x="2622" y="1711"/>
                  </a:lnTo>
                  <a:lnTo>
                    <a:pt x="2626" y="1775"/>
                  </a:lnTo>
                  <a:lnTo>
                    <a:pt x="2631" y="1839"/>
                  </a:lnTo>
                  <a:lnTo>
                    <a:pt x="2640" y="1902"/>
                  </a:lnTo>
                  <a:lnTo>
                    <a:pt x="2652" y="1964"/>
                  </a:lnTo>
                  <a:lnTo>
                    <a:pt x="2667" y="2024"/>
                  </a:lnTo>
                  <a:lnTo>
                    <a:pt x="2684" y="2084"/>
                  </a:lnTo>
                  <a:lnTo>
                    <a:pt x="2705" y="2141"/>
                  </a:lnTo>
                  <a:lnTo>
                    <a:pt x="2729" y="2198"/>
                  </a:lnTo>
                  <a:lnTo>
                    <a:pt x="2755" y="2254"/>
                  </a:lnTo>
                  <a:lnTo>
                    <a:pt x="2783" y="2307"/>
                  </a:lnTo>
                  <a:lnTo>
                    <a:pt x="2813" y="2359"/>
                  </a:lnTo>
                  <a:lnTo>
                    <a:pt x="2847" y="2410"/>
                  </a:lnTo>
                  <a:lnTo>
                    <a:pt x="2882" y="2459"/>
                  </a:lnTo>
                  <a:lnTo>
                    <a:pt x="2920" y="2506"/>
                  </a:lnTo>
                  <a:lnTo>
                    <a:pt x="2959" y="2551"/>
                  </a:lnTo>
                  <a:lnTo>
                    <a:pt x="3002" y="2595"/>
                  </a:lnTo>
                  <a:lnTo>
                    <a:pt x="3046" y="2636"/>
                  </a:lnTo>
                  <a:lnTo>
                    <a:pt x="3091" y="2675"/>
                  </a:lnTo>
                  <a:lnTo>
                    <a:pt x="3139" y="2712"/>
                  </a:lnTo>
                  <a:lnTo>
                    <a:pt x="3189" y="2747"/>
                  </a:lnTo>
                  <a:lnTo>
                    <a:pt x="3239" y="2779"/>
                  </a:lnTo>
                  <a:lnTo>
                    <a:pt x="3292" y="2810"/>
                  </a:lnTo>
                  <a:lnTo>
                    <a:pt x="3346" y="2837"/>
                  </a:lnTo>
                  <a:lnTo>
                    <a:pt x="3403" y="2862"/>
                  </a:lnTo>
                  <a:lnTo>
                    <a:pt x="3459" y="2885"/>
                  </a:lnTo>
                  <a:lnTo>
                    <a:pt x="3518" y="2904"/>
                  </a:lnTo>
                  <a:lnTo>
                    <a:pt x="3577" y="2921"/>
                  </a:lnTo>
                  <a:lnTo>
                    <a:pt x="3638" y="2935"/>
                  </a:lnTo>
                  <a:lnTo>
                    <a:pt x="3700" y="2945"/>
                  </a:lnTo>
                  <a:lnTo>
                    <a:pt x="3762" y="2953"/>
                  </a:lnTo>
                  <a:lnTo>
                    <a:pt x="3827" y="2957"/>
                  </a:lnTo>
                  <a:lnTo>
                    <a:pt x="3891" y="2960"/>
                  </a:lnTo>
                  <a:lnTo>
                    <a:pt x="3955" y="2957"/>
                  </a:lnTo>
                  <a:lnTo>
                    <a:pt x="4020" y="2953"/>
                  </a:lnTo>
                  <a:lnTo>
                    <a:pt x="4082" y="2945"/>
                  </a:lnTo>
                  <a:lnTo>
                    <a:pt x="4144" y="2935"/>
                  </a:lnTo>
                  <a:lnTo>
                    <a:pt x="4205" y="2921"/>
                  </a:lnTo>
                  <a:lnTo>
                    <a:pt x="4264" y="2904"/>
                  </a:lnTo>
                  <a:lnTo>
                    <a:pt x="4323" y="2885"/>
                  </a:lnTo>
                  <a:lnTo>
                    <a:pt x="4381" y="2862"/>
                  </a:lnTo>
                  <a:lnTo>
                    <a:pt x="4436" y="2837"/>
                  </a:lnTo>
                  <a:lnTo>
                    <a:pt x="4490" y="2810"/>
                  </a:lnTo>
                  <a:lnTo>
                    <a:pt x="4543" y="2779"/>
                  </a:lnTo>
                  <a:lnTo>
                    <a:pt x="4594" y="2747"/>
                  </a:lnTo>
                  <a:lnTo>
                    <a:pt x="4643" y="2712"/>
                  </a:lnTo>
                  <a:lnTo>
                    <a:pt x="4691" y="2675"/>
                  </a:lnTo>
                  <a:lnTo>
                    <a:pt x="4737" y="2636"/>
                  </a:lnTo>
                  <a:lnTo>
                    <a:pt x="4781" y="2595"/>
                  </a:lnTo>
                  <a:lnTo>
                    <a:pt x="4823" y="2551"/>
                  </a:lnTo>
                  <a:lnTo>
                    <a:pt x="4862" y="2506"/>
                  </a:lnTo>
                  <a:lnTo>
                    <a:pt x="4900" y="2459"/>
                  </a:lnTo>
                  <a:lnTo>
                    <a:pt x="4936" y="2410"/>
                  </a:lnTo>
                  <a:lnTo>
                    <a:pt x="4969" y="2359"/>
                  </a:lnTo>
                  <a:lnTo>
                    <a:pt x="4999" y="2307"/>
                  </a:lnTo>
                  <a:lnTo>
                    <a:pt x="5027" y="2254"/>
                  </a:lnTo>
                  <a:lnTo>
                    <a:pt x="5053" y="2198"/>
                  </a:lnTo>
                  <a:lnTo>
                    <a:pt x="5077" y="2141"/>
                  </a:lnTo>
                  <a:lnTo>
                    <a:pt x="5097" y="2084"/>
                  </a:lnTo>
                  <a:lnTo>
                    <a:pt x="5115" y="2024"/>
                  </a:lnTo>
                  <a:lnTo>
                    <a:pt x="5129" y="1964"/>
                  </a:lnTo>
                  <a:lnTo>
                    <a:pt x="5141" y="1902"/>
                  </a:lnTo>
                  <a:lnTo>
                    <a:pt x="5150" y="1839"/>
                  </a:lnTo>
                  <a:lnTo>
                    <a:pt x="5157" y="1775"/>
                  </a:lnTo>
                  <a:lnTo>
                    <a:pt x="5160" y="1711"/>
                  </a:lnTo>
                  <a:lnTo>
                    <a:pt x="5127" y="1683"/>
                  </a:lnTo>
                  <a:lnTo>
                    <a:pt x="4198" y="1683"/>
                  </a:lnTo>
                  <a:lnTo>
                    <a:pt x="4197" y="1660"/>
                  </a:lnTo>
                  <a:lnTo>
                    <a:pt x="4194" y="1637"/>
                  </a:lnTo>
                  <a:lnTo>
                    <a:pt x="5063" y="1637"/>
                  </a:lnTo>
                  <a:lnTo>
                    <a:pt x="5026" y="1616"/>
                  </a:lnTo>
                  <a:lnTo>
                    <a:pt x="4987" y="1595"/>
                  </a:lnTo>
                  <a:lnTo>
                    <a:pt x="4945" y="1578"/>
                  </a:lnTo>
                  <a:lnTo>
                    <a:pt x="4902" y="1560"/>
                  </a:lnTo>
                  <a:lnTo>
                    <a:pt x="4913" y="1539"/>
                  </a:lnTo>
                  <a:lnTo>
                    <a:pt x="4969" y="1449"/>
                  </a:lnTo>
                  <a:lnTo>
                    <a:pt x="5019" y="1370"/>
                  </a:lnTo>
                  <a:lnTo>
                    <a:pt x="5087" y="1265"/>
                  </a:lnTo>
                  <a:lnTo>
                    <a:pt x="5070" y="1220"/>
                  </a:lnTo>
                  <a:lnTo>
                    <a:pt x="5050" y="1175"/>
                  </a:lnTo>
                  <a:lnTo>
                    <a:pt x="5031" y="1130"/>
                  </a:lnTo>
                  <a:lnTo>
                    <a:pt x="5008" y="1087"/>
                  </a:lnTo>
                  <a:lnTo>
                    <a:pt x="4984" y="1046"/>
                  </a:lnTo>
                  <a:lnTo>
                    <a:pt x="4959" y="1005"/>
                  </a:lnTo>
                  <a:lnTo>
                    <a:pt x="4932" y="964"/>
                  </a:lnTo>
                  <a:lnTo>
                    <a:pt x="4904" y="925"/>
                  </a:lnTo>
                  <a:lnTo>
                    <a:pt x="4874" y="888"/>
                  </a:lnTo>
                  <a:lnTo>
                    <a:pt x="4844" y="852"/>
                  </a:lnTo>
                  <a:lnTo>
                    <a:pt x="4811" y="816"/>
                  </a:lnTo>
                  <a:lnTo>
                    <a:pt x="4778" y="782"/>
                  </a:lnTo>
                  <a:lnTo>
                    <a:pt x="4743" y="749"/>
                  </a:lnTo>
                  <a:lnTo>
                    <a:pt x="4706" y="717"/>
                  </a:lnTo>
                  <a:lnTo>
                    <a:pt x="4669" y="688"/>
                  </a:lnTo>
                  <a:lnTo>
                    <a:pt x="4630" y="658"/>
                  </a:lnTo>
                  <a:lnTo>
                    <a:pt x="4591" y="631"/>
                  </a:lnTo>
                  <a:lnTo>
                    <a:pt x="4551" y="606"/>
                  </a:lnTo>
                  <a:lnTo>
                    <a:pt x="4509" y="581"/>
                  </a:lnTo>
                  <a:lnTo>
                    <a:pt x="4466" y="558"/>
                  </a:lnTo>
                  <a:lnTo>
                    <a:pt x="4422" y="538"/>
                  </a:lnTo>
                  <a:lnTo>
                    <a:pt x="4378" y="517"/>
                  </a:lnTo>
                  <a:lnTo>
                    <a:pt x="4332" y="500"/>
                  </a:lnTo>
                  <a:lnTo>
                    <a:pt x="4286" y="484"/>
                  </a:lnTo>
                  <a:lnTo>
                    <a:pt x="4239" y="469"/>
                  </a:lnTo>
                  <a:lnTo>
                    <a:pt x="4192" y="456"/>
                  </a:lnTo>
                  <a:lnTo>
                    <a:pt x="4143" y="446"/>
                  </a:lnTo>
                  <a:lnTo>
                    <a:pt x="4094" y="437"/>
                  </a:lnTo>
                  <a:lnTo>
                    <a:pt x="4044" y="430"/>
                  </a:lnTo>
                  <a:lnTo>
                    <a:pt x="3993" y="425"/>
                  </a:lnTo>
                  <a:lnTo>
                    <a:pt x="3942" y="422"/>
                  </a:lnTo>
                  <a:lnTo>
                    <a:pt x="3891" y="421"/>
                  </a:lnTo>
                  <a:lnTo>
                    <a:pt x="3840" y="422"/>
                  </a:lnTo>
                  <a:lnTo>
                    <a:pt x="3788" y="425"/>
                  </a:lnTo>
                  <a:lnTo>
                    <a:pt x="3738" y="430"/>
                  </a:lnTo>
                  <a:lnTo>
                    <a:pt x="3688" y="437"/>
                  </a:lnTo>
                  <a:lnTo>
                    <a:pt x="3639" y="446"/>
                  </a:lnTo>
                  <a:lnTo>
                    <a:pt x="3590" y="456"/>
                  </a:lnTo>
                  <a:lnTo>
                    <a:pt x="3544" y="469"/>
                  </a:lnTo>
                  <a:lnTo>
                    <a:pt x="3496" y="484"/>
                  </a:lnTo>
                  <a:lnTo>
                    <a:pt x="3450" y="500"/>
                  </a:lnTo>
                  <a:lnTo>
                    <a:pt x="3404" y="517"/>
                  </a:lnTo>
                  <a:lnTo>
                    <a:pt x="3360" y="538"/>
                  </a:lnTo>
                  <a:lnTo>
                    <a:pt x="3317" y="558"/>
                  </a:lnTo>
                  <a:lnTo>
                    <a:pt x="3274" y="581"/>
                  </a:lnTo>
                  <a:lnTo>
                    <a:pt x="3231" y="606"/>
                  </a:lnTo>
                  <a:lnTo>
                    <a:pt x="3191" y="631"/>
                  </a:lnTo>
                  <a:lnTo>
                    <a:pt x="3152" y="659"/>
                  </a:lnTo>
                  <a:lnTo>
                    <a:pt x="3113" y="688"/>
                  </a:lnTo>
                  <a:lnTo>
                    <a:pt x="3076" y="717"/>
                  </a:lnTo>
                  <a:lnTo>
                    <a:pt x="3040" y="749"/>
                  </a:lnTo>
                  <a:lnTo>
                    <a:pt x="3005" y="782"/>
                  </a:lnTo>
                  <a:lnTo>
                    <a:pt x="2971" y="817"/>
                  </a:lnTo>
                  <a:lnTo>
                    <a:pt x="2938" y="852"/>
                  </a:lnTo>
                  <a:lnTo>
                    <a:pt x="2908" y="888"/>
                  </a:lnTo>
                  <a:lnTo>
                    <a:pt x="2878" y="925"/>
                  </a:lnTo>
                  <a:lnTo>
                    <a:pt x="2850" y="964"/>
                  </a:lnTo>
                  <a:lnTo>
                    <a:pt x="2823" y="1005"/>
                  </a:lnTo>
                  <a:lnTo>
                    <a:pt x="2798" y="1046"/>
                  </a:lnTo>
                  <a:lnTo>
                    <a:pt x="2774" y="1088"/>
                  </a:lnTo>
                  <a:lnTo>
                    <a:pt x="2752" y="1132"/>
                  </a:lnTo>
                  <a:lnTo>
                    <a:pt x="2731" y="1175"/>
                  </a:lnTo>
                  <a:lnTo>
                    <a:pt x="2712" y="1220"/>
                  </a:lnTo>
                  <a:lnTo>
                    <a:pt x="2695" y="1265"/>
                  </a:lnTo>
                  <a:lnTo>
                    <a:pt x="2763" y="1371"/>
                  </a:lnTo>
                  <a:lnTo>
                    <a:pt x="2812" y="1450"/>
                  </a:lnTo>
                  <a:lnTo>
                    <a:pt x="2868" y="1539"/>
                  </a:lnTo>
                  <a:lnTo>
                    <a:pt x="2881" y="1560"/>
                  </a:lnTo>
                  <a:lnTo>
                    <a:pt x="2837" y="1578"/>
                  </a:lnTo>
                  <a:lnTo>
                    <a:pt x="2795" y="1595"/>
                  </a:lnTo>
                  <a:lnTo>
                    <a:pt x="2756" y="1616"/>
                  </a:lnTo>
                  <a:lnTo>
                    <a:pt x="2719" y="1637"/>
                  </a:lnTo>
                  <a:lnTo>
                    <a:pt x="3588" y="1637"/>
                  </a:lnTo>
                  <a:lnTo>
                    <a:pt x="3585" y="1660"/>
                  </a:lnTo>
                  <a:lnTo>
                    <a:pt x="3583" y="1683"/>
                  </a:lnTo>
                  <a:lnTo>
                    <a:pt x="2655" y="1683"/>
                  </a:lnTo>
                  <a:close/>
                  <a:moveTo>
                    <a:pt x="5186" y="1595"/>
                  </a:moveTo>
                  <a:lnTo>
                    <a:pt x="5151" y="1570"/>
                  </a:lnTo>
                  <a:lnTo>
                    <a:pt x="5113" y="1547"/>
                  </a:lnTo>
                  <a:lnTo>
                    <a:pt x="5073" y="1526"/>
                  </a:lnTo>
                  <a:lnTo>
                    <a:pt x="5031" y="1505"/>
                  </a:lnTo>
                  <a:lnTo>
                    <a:pt x="5144" y="1326"/>
                  </a:lnTo>
                  <a:lnTo>
                    <a:pt x="7672" y="1326"/>
                  </a:lnTo>
                  <a:lnTo>
                    <a:pt x="7682" y="1326"/>
                  </a:lnTo>
                  <a:lnTo>
                    <a:pt x="7691" y="1325"/>
                  </a:lnTo>
                  <a:lnTo>
                    <a:pt x="7699" y="1323"/>
                  </a:lnTo>
                  <a:lnTo>
                    <a:pt x="7706" y="1319"/>
                  </a:lnTo>
                  <a:lnTo>
                    <a:pt x="7712" y="1315"/>
                  </a:lnTo>
                  <a:lnTo>
                    <a:pt x="7717" y="1310"/>
                  </a:lnTo>
                  <a:lnTo>
                    <a:pt x="7721" y="1304"/>
                  </a:lnTo>
                  <a:lnTo>
                    <a:pt x="7723" y="1298"/>
                  </a:lnTo>
                  <a:lnTo>
                    <a:pt x="7723" y="1292"/>
                  </a:lnTo>
                  <a:lnTo>
                    <a:pt x="7722" y="1289"/>
                  </a:lnTo>
                  <a:lnTo>
                    <a:pt x="7719" y="1287"/>
                  </a:lnTo>
                  <a:lnTo>
                    <a:pt x="7715" y="1287"/>
                  </a:lnTo>
                  <a:lnTo>
                    <a:pt x="7705" y="1286"/>
                  </a:lnTo>
                  <a:lnTo>
                    <a:pt x="7696" y="1287"/>
                  </a:lnTo>
                  <a:lnTo>
                    <a:pt x="5121" y="1287"/>
                  </a:lnTo>
                  <a:lnTo>
                    <a:pt x="5063" y="1377"/>
                  </a:lnTo>
                  <a:lnTo>
                    <a:pt x="5017" y="1451"/>
                  </a:lnTo>
                  <a:lnTo>
                    <a:pt x="4961" y="1539"/>
                  </a:lnTo>
                  <a:lnTo>
                    <a:pt x="5011" y="1559"/>
                  </a:lnTo>
                  <a:lnTo>
                    <a:pt x="5058" y="1582"/>
                  </a:lnTo>
                  <a:lnTo>
                    <a:pt x="5100" y="1606"/>
                  </a:lnTo>
                  <a:lnTo>
                    <a:pt x="5138" y="1633"/>
                  </a:lnTo>
                  <a:lnTo>
                    <a:pt x="5174" y="1660"/>
                  </a:lnTo>
                  <a:lnTo>
                    <a:pt x="5205" y="1690"/>
                  </a:lnTo>
                  <a:lnTo>
                    <a:pt x="5234" y="1720"/>
                  </a:lnTo>
                  <a:lnTo>
                    <a:pt x="5259" y="1751"/>
                  </a:lnTo>
                  <a:lnTo>
                    <a:pt x="5281" y="1784"/>
                  </a:lnTo>
                  <a:lnTo>
                    <a:pt x="5300" y="1818"/>
                  </a:lnTo>
                  <a:lnTo>
                    <a:pt x="5316" y="1852"/>
                  </a:lnTo>
                  <a:lnTo>
                    <a:pt x="5330" y="1888"/>
                  </a:lnTo>
                  <a:lnTo>
                    <a:pt x="5341" y="1924"/>
                  </a:lnTo>
                  <a:lnTo>
                    <a:pt x="5350" y="1960"/>
                  </a:lnTo>
                  <a:lnTo>
                    <a:pt x="5355" y="1997"/>
                  </a:lnTo>
                  <a:lnTo>
                    <a:pt x="5359" y="2034"/>
                  </a:lnTo>
                  <a:lnTo>
                    <a:pt x="5361" y="2071"/>
                  </a:lnTo>
                  <a:lnTo>
                    <a:pt x="5361" y="2107"/>
                  </a:lnTo>
                  <a:lnTo>
                    <a:pt x="5357" y="2145"/>
                  </a:lnTo>
                  <a:lnTo>
                    <a:pt x="5354" y="2182"/>
                  </a:lnTo>
                  <a:lnTo>
                    <a:pt x="5349" y="2219"/>
                  </a:lnTo>
                  <a:lnTo>
                    <a:pt x="5341" y="2255"/>
                  </a:lnTo>
                  <a:lnTo>
                    <a:pt x="5332" y="2291"/>
                  </a:lnTo>
                  <a:lnTo>
                    <a:pt x="5323" y="2326"/>
                  </a:lnTo>
                  <a:lnTo>
                    <a:pt x="5311" y="2359"/>
                  </a:lnTo>
                  <a:lnTo>
                    <a:pt x="5300" y="2393"/>
                  </a:lnTo>
                  <a:lnTo>
                    <a:pt x="5286" y="2426"/>
                  </a:lnTo>
                  <a:lnTo>
                    <a:pt x="5272" y="2456"/>
                  </a:lnTo>
                  <a:lnTo>
                    <a:pt x="5256" y="2486"/>
                  </a:lnTo>
                  <a:lnTo>
                    <a:pt x="5242" y="2515"/>
                  </a:lnTo>
                  <a:lnTo>
                    <a:pt x="5226" y="2542"/>
                  </a:lnTo>
                  <a:lnTo>
                    <a:pt x="5210" y="2567"/>
                  </a:lnTo>
                  <a:lnTo>
                    <a:pt x="5183" y="2607"/>
                  </a:lnTo>
                  <a:lnTo>
                    <a:pt x="5154" y="2646"/>
                  </a:lnTo>
                  <a:lnTo>
                    <a:pt x="5124" y="2684"/>
                  </a:lnTo>
                  <a:lnTo>
                    <a:pt x="5095" y="2721"/>
                  </a:lnTo>
                  <a:lnTo>
                    <a:pt x="5063" y="2757"/>
                  </a:lnTo>
                  <a:lnTo>
                    <a:pt x="5031" y="2792"/>
                  </a:lnTo>
                  <a:lnTo>
                    <a:pt x="4996" y="2825"/>
                  </a:lnTo>
                  <a:lnTo>
                    <a:pt x="4962" y="2859"/>
                  </a:lnTo>
                  <a:lnTo>
                    <a:pt x="4926" y="2890"/>
                  </a:lnTo>
                  <a:lnTo>
                    <a:pt x="4890" y="2922"/>
                  </a:lnTo>
                  <a:lnTo>
                    <a:pt x="4852" y="2951"/>
                  </a:lnTo>
                  <a:lnTo>
                    <a:pt x="4814" y="2980"/>
                  </a:lnTo>
                  <a:lnTo>
                    <a:pt x="4773" y="3007"/>
                  </a:lnTo>
                  <a:lnTo>
                    <a:pt x="4733" y="3033"/>
                  </a:lnTo>
                  <a:lnTo>
                    <a:pt x="4693" y="3058"/>
                  </a:lnTo>
                  <a:lnTo>
                    <a:pt x="4651" y="3083"/>
                  </a:lnTo>
                  <a:lnTo>
                    <a:pt x="4607" y="3105"/>
                  </a:lnTo>
                  <a:lnTo>
                    <a:pt x="4565" y="3127"/>
                  </a:lnTo>
                  <a:lnTo>
                    <a:pt x="4521" y="3147"/>
                  </a:lnTo>
                  <a:lnTo>
                    <a:pt x="4475" y="3166"/>
                  </a:lnTo>
                  <a:lnTo>
                    <a:pt x="4430" y="3183"/>
                  </a:lnTo>
                  <a:lnTo>
                    <a:pt x="4384" y="3199"/>
                  </a:lnTo>
                  <a:lnTo>
                    <a:pt x="4337" y="3214"/>
                  </a:lnTo>
                  <a:lnTo>
                    <a:pt x="4289" y="3227"/>
                  </a:lnTo>
                  <a:lnTo>
                    <a:pt x="4242" y="3239"/>
                  </a:lnTo>
                  <a:lnTo>
                    <a:pt x="4193" y="3248"/>
                  </a:lnTo>
                  <a:lnTo>
                    <a:pt x="4144" y="3258"/>
                  </a:lnTo>
                  <a:lnTo>
                    <a:pt x="4094" y="3265"/>
                  </a:lnTo>
                  <a:lnTo>
                    <a:pt x="4044" y="3270"/>
                  </a:lnTo>
                  <a:lnTo>
                    <a:pt x="3993" y="3274"/>
                  </a:lnTo>
                  <a:lnTo>
                    <a:pt x="3942" y="3277"/>
                  </a:lnTo>
                  <a:lnTo>
                    <a:pt x="3891" y="3278"/>
                  </a:lnTo>
                  <a:lnTo>
                    <a:pt x="3839" y="3277"/>
                  </a:lnTo>
                  <a:lnTo>
                    <a:pt x="3788" y="3274"/>
                  </a:lnTo>
                  <a:lnTo>
                    <a:pt x="3737" y="3270"/>
                  </a:lnTo>
                  <a:lnTo>
                    <a:pt x="3687" y="3265"/>
                  </a:lnTo>
                  <a:lnTo>
                    <a:pt x="3638" y="3258"/>
                  </a:lnTo>
                  <a:lnTo>
                    <a:pt x="3589" y="3248"/>
                  </a:lnTo>
                  <a:lnTo>
                    <a:pt x="3539" y="3239"/>
                  </a:lnTo>
                  <a:lnTo>
                    <a:pt x="3492" y="3227"/>
                  </a:lnTo>
                  <a:lnTo>
                    <a:pt x="3445" y="3214"/>
                  </a:lnTo>
                  <a:lnTo>
                    <a:pt x="3397" y="3199"/>
                  </a:lnTo>
                  <a:lnTo>
                    <a:pt x="3352" y="3183"/>
                  </a:lnTo>
                  <a:lnTo>
                    <a:pt x="3306" y="3166"/>
                  </a:lnTo>
                  <a:lnTo>
                    <a:pt x="3261" y="3147"/>
                  </a:lnTo>
                  <a:lnTo>
                    <a:pt x="3217" y="3127"/>
                  </a:lnTo>
                  <a:lnTo>
                    <a:pt x="3174" y="3105"/>
                  </a:lnTo>
                  <a:lnTo>
                    <a:pt x="3131" y="3083"/>
                  </a:lnTo>
                  <a:lnTo>
                    <a:pt x="3089" y="3058"/>
                  </a:lnTo>
                  <a:lnTo>
                    <a:pt x="3049" y="3033"/>
                  </a:lnTo>
                  <a:lnTo>
                    <a:pt x="3008" y="3007"/>
                  </a:lnTo>
                  <a:lnTo>
                    <a:pt x="2969" y="2980"/>
                  </a:lnTo>
                  <a:lnTo>
                    <a:pt x="2931" y="2951"/>
                  </a:lnTo>
                  <a:lnTo>
                    <a:pt x="2893" y="2922"/>
                  </a:lnTo>
                  <a:lnTo>
                    <a:pt x="2856" y="2890"/>
                  </a:lnTo>
                  <a:lnTo>
                    <a:pt x="2820" y="2859"/>
                  </a:lnTo>
                  <a:lnTo>
                    <a:pt x="2785" y="2825"/>
                  </a:lnTo>
                  <a:lnTo>
                    <a:pt x="2752" y="2792"/>
                  </a:lnTo>
                  <a:lnTo>
                    <a:pt x="2719" y="2757"/>
                  </a:lnTo>
                  <a:lnTo>
                    <a:pt x="2687" y="2721"/>
                  </a:lnTo>
                  <a:lnTo>
                    <a:pt x="2657" y="2684"/>
                  </a:lnTo>
                  <a:lnTo>
                    <a:pt x="2628" y="2646"/>
                  </a:lnTo>
                  <a:lnTo>
                    <a:pt x="2600" y="2607"/>
                  </a:lnTo>
                  <a:lnTo>
                    <a:pt x="2572" y="2567"/>
                  </a:lnTo>
                  <a:lnTo>
                    <a:pt x="2556" y="2542"/>
                  </a:lnTo>
                  <a:lnTo>
                    <a:pt x="2540" y="2515"/>
                  </a:lnTo>
                  <a:lnTo>
                    <a:pt x="2525" y="2486"/>
                  </a:lnTo>
                  <a:lnTo>
                    <a:pt x="2511" y="2456"/>
                  </a:lnTo>
                  <a:lnTo>
                    <a:pt x="2496" y="2426"/>
                  </a:lnTo>
                  <a:lnTo>
                    <a:pt x="2482" y="2393"/>
                  </a:lnTo>
                  <a:lnTo>
                    <a:pt x="2470" y="2359"/>
                  </a:lnTo>
                  <a:lnTo>
                    <a:pt x="2460" y="2326"/>
                  </a:lnTo>
                  <a:lnTo>
                    <a:pt x="2450" y="2291"/>
                  </a:lnTo>
                  <a:lnTo>
                    <a:pt x="2441" y="2255"/>
                  </a:lnTo>
                  <a:lnTo>
                    <a:pt x="2434" y="2219"/>
                  </a:lnTo>
                  <a:lnTo>
                    <a:pt x="2428" y="2182"/>
                  </a:lnTo>
                  <a:lnTo>
                    <a:pt x="2424" y="2145"/>
                  </a:lnTo>
                  <a:lnTo>
                    <a:pt x="2422" y="2107"/>
                  </a:lnTo>
                  <a:lnTo>
                    <a:pt x="2422" y="2071"/>
                  </a:lnTo>
                  <a:lnTo>
                    <a:pt x="2423" y="2034"/>
                  </a:lnTo>
                  <a:lnTo>
                    <a:pt x="2427" y="1997"/>
                  </a:lnTo>
                  <a:lnTo>
                    <a:pt x="2432" y="1960"/>
                  </a:lnTo>
                  <a:lnTo>
                    <a:pt x="2441" y="1924"/>
                  </a:lnTo>
                  <a:lnTo>
                    <a:pt x="2452" y="1888"/>
                  </a:lnTo>
                  <a:lnTo>
                    <a:pt x="2465" y="1852"/>
                  </a:lnTo>
                  <a:lnTo>
                    <a:pt x="2482" y="1818"/>
                  </a:lnTo>
                  <a:lnTo>
                    <a:pt x="2501" y="1784"/>
                  </a:lnTo>
                  <a:lnTo>
                    <a:pt x="2523" y="1751"/>
                  </a:lnTo>
                  <a:lnTo>
                    <a:pt x="2547" y="1720"/>
                  </a:lnTo>
                  <a:lnTo>
                    <a:pt x="2576" y="1690"/>
                  </a:lnTo>
                  <a:lnTo>
                    <a:pt x="2608" y="1660"/>
                  </a:lnTo>
                  <a:lnTo>
                    <a:pt x="2644" y="1633"/>
                  </a:lnTo>
                  <a:lnTo>
                    <a:pt x="2682" y="1606"/>
                  </a:lnTo>
                  <a:lnTo>
                    <a:pt x="2724" y="1582"/>
                  </a:lnTo>
                  <a:lnTo>
                    <a:pt x="2770" y="1559"/>
                  </a:lnTo>
                  <a:lnTo>
                    <a:pt x="2820" y="1539"/>
                  </a:lnTo>
                  <a:lnTo>
                    <a:pt x="2766" y="1451"/>
                  </a:lnTo>
                  <a:lnTo>
                    <a:pt x="2719" y="1377"/>
                  </a:lnTo>
                  <a:lnTo>
                    <a:pt x="2660" y="1287"/>
                  </a:lnTo>
                  <a:lnTo>
                    <a:pt x="85" y="1287"/>
                  </a:lnTo>
                  <a:lnTo>
                    <a:pt x="76" y="1286"/>
                  </a:lnTo>
                  <a:lnTo>
                    <a:pt x="66" y="1287"/>
                  </a:lnTo>
                  <a:lnTo>
                    <a:pt x="62" y="1287"/>
                  </a:lnTo>
                  <a:lnTo>
                    <a:pt x="60" y="1289"/>
                  </a:lnTo>
                  <a:lnTo>
                    <a:pt x="58" y="1292"/>
                  </a:lnTo>
                  <a:lnTo>
                    <a:pt x="58" y="1298"/>
                  </a:lnTo>
                  <a:lnTo>
                    <a:pt x="60" y="1304"/>
                  </a:lnTo>
                  <a:lnTo>
                    <a:pt x="63" y="1310"/>
                  </a:lnTo>
                  <a:lnTo>
                    <a:pt x="69" y="1315"/>
                  </a:lnTo>
                  <a:lnTo>
                    <a:pt x="74" y="1319"/>
                  </a:lnTo>
                  <a:lnTo>
                    <a:pt x="82" y="1323"/>
                  </a:lnTo>
                  <a:lnTo>
                    <a:pt x="90" y="1325"/>
                  </a:lnTo>
                  <a:lnTo>
                    <a:pt x="99" y="1326"/>
                  </a:lnTo>
                  <a:lnTo>
                    <a:pt x="110" y="1326"/>
                  </a:lnTo>
                  <a:lnTo>
                    <a:pt x="2639" y="1326"/>
                  </a:lnTo>
                  <a:lnTo>
                    <a:pt x="2752" y="1505"/>
                  </a:lnTo>
                  <a:lnTo>
                    <a:pt x="2709" y="1526"/>
                  </a:lnTo>
                  <a:lnTo>
                    <a:pt x="2669" y="1547"/>
                  </a:lnTo>
                  <a:lnTo>
                    <a:pt x="2631" y="1570"/>
                  </a:lnTo>
                  <a:lnTo>
                    <a:pt x="2596" y="1595"/>
                  </a:lnTo>
                  <a:lnTo>
                    <a:pt x="2121" y="1596"/>
                  </a:lnTo>
                  <a:lnTo>
                    <a:pt x="1701" y="1596"/>
                  </a:lnTo>
                  <a:lnTo>
                    <a:pt x="1024" y="1596"/>
                  </a:lnTo>
                  <a:lnTo>
                    <a:pt x="566" y="1595"/>
                  </a:lnTo>
                  <a:lnTo>
                    <a:pt x="327" y="1595"/>
                  </a:lnTo>
                  <a:lnTo>
                    <a:pt x="269" y="1561"/>
                  </a:lnTo>
                  <a:lnTo>
                    <a:pt x="217" y="1527"/>
                  </a:lnTo>
                  <a:lnTo>
                    <a:pt x="172" y="1493"/>
                  </a:lnTo>
                  <a:lnTo>
                    <a:pt x="133" y="1460"/>
                  </a:lnTo>
                  <a:lnTo>
                    <a:pt x="99" y="1430"/>
                  </a:lnTo>
                  <a:lnTo>
                    <a:pt x="73" y="1405"/>
                  </a:lnTo>
                  <a:lnTo>
                    <a:pt x="52" y="1382"/>
                  </a:lnTo>
                  <a:lnTo>
                    <a:pt x="38" y="1365"/>
                  </a:lnTo>
                  <a:lnTo>
                    <a:pt x="20" y="1339"/>
                  </a:lnTo>
                  <a:lnTo>
                    <a:pt x="10" y="1324"/>
                  </a:lnTo>
                  <a:lnTo>
                    <a:pt x="4" y="1309"/>
                  </a:lnTo>
                  <a:lnTo>
                    <a:pt x="2" y="1301"/>
                  </a:lnTo>
                  <a:lnTo>
                    <a:pt x="0" y="1294"/>
                  </a:lnTo>
                  <a:lnTo>
                    <a:pt x="0" y="1287"/>
                  </a:lnTo>
                  <a:lnTo>
                    <a:pt x="2" y="1278"/>
                  </a:lnTo>
                  <a:lnTo>
                    <a:pt x="5" y="1271"/>
                  </a:lnTo>
                  <a:lnTo>
                    <a:pt x="9" y="1262"/>
                  </a:lnTo>
                  <a:lnTo>
                    <a:pt x="15" y="1254"/>
                  </a:lnTo>
                  <a:lnTo>
                    <a:pt x="24" y="1247"/>
                  </a:lnTo>
                  <a:lnTo>
                    <a:pt x="38" y="1236"/>
                  </a:lnTo>
                  <a:lnTo>
                    <a:pt x="47" y="1229"/>
                  </a:lnTo>
                  <a:lnTo>
                    <a:pt x="52" y="1229"/>
                  </a:lnTo>
                  <a:lnTo>
                    <a:pt x="57" y="1231"/>
                  </a:lnTo>
                  <a:lnTo>
                    <a:pt x="61" y="1236"/>
                  </a:lnTo>
                  <a:lnTo>
                    <a:pt x="66" y="1240"/>
                  </a:lnTo>
                  <a:lnTo>
                    <a:pt x="74" y="1244"/>
                  </a:lnTo>
                  <a:lnTo>
                    <a:pt x="85" y="1246"/>
                  </a:lnTo>
                  <a:lnTo>
                    <a:pt x="2264" y="1246"/>
                  </a:lnTo>
                  <a:lnTo>
                    <a:pt x="2284" y="1179"/>
                  </a:lnTo>
                  <a:lnTo>
                    <a:pt x="2305" y="1114"/>
                  </a:lnTo>
                  <a:lnTo>
                    <a:pt x="2330" y="1050"/>
                  </a:lnTo>
                  <a:lnTo>
                    <a:pt x="2358" y="987"/>
                  </a:lnTo>
                  <a:lnTo>
                    <a:pt x="2387" y="925"/>
                  </a:lnTo>
                  <a:lnTo>
                    <a:pt x="2419" y="866"/>
                  </a:lnTo>
                  <a:lnTo>
                    <a:pt x="2454" y="807"/>
                  </a:lnTo>
                  <a:lnTo>
                    <a:pt x="2490" y="749"/>
                  </a:lnTo>
                  <a:lnTo>
                    <a:pt x="2529" y="694"/>
                  </a:lnTo>
                  <a:lnTo>
                    <a:pt x="2570" y="640"/>
                  </a:lnTo>
                  <a:lnTo>
                    <a:pt x="2613" y="588"/>
                  </a:lnTo>
                  <a:lnTo>
                    <a:pt x="2658" y="538"/>
                  </a:lnTo>
                  <a:lnTo>
                    <a:pt x="2705" y="489"/>
                  </a:lnTo>
                  <a:lnTo>
                    <a:pt x="2755" y="442"/>
                  </a:lnTo>
                  <a:lnTo>
                    <a:pt x="2805" y="398"/>
                  </a:lnTo>
                  <a:lnTo>
                    <a:pt x="2858" y="355"/>
                  </a:lnTo>
                  <a:lnTo>
                    <a:pt x="2912" y="314"/>
                  </a:lnTo>
                  <a:lnTo>
                    <a:pt x="2967" y="276"/>
                  </a:lnTo>
                  <a:lnTo>
                    <a:pt x="3025" y="240"/>
                  </a:lnTo>
                  <a:lnTo>
                    <a:pt x="3085" y="206"/>
                  </a:lnTo>
                  <a:lnTo>
                    <a:pt x="3145" y="174"/>
                  </a:lnTo>
                  <a:lnTo>
                    <a:pt x="3206" y="145"/>
                  </a:lnTo>
                  <a:lnTo>
                    <a:pt x="3270" y="119"/>
                  </a:lnTo>
                  <a:lnTo>
                    <a:pt x="3335" y="94"/>
                  </a:lnTo>
                  <a:lnTo>
                    <a:pt x="3401" y="72"/>
                  </a:lnTo>
                  <a:lnTo>
                    <a:pt x="3468" y="54"/>
                  </a:lnTo>
                  <a:lnTo>
                    <a:pt x="3536" y="37"/>
                  </a:lnTo>
                  <a:lnTo>
                    <a:pt x="3605" y="24"/>
                  </a:lnTo>
                  <a:lnTo>
                    <a:pt x="3675" y="15"/>
                  </a:lnTo>
                  <a:lnTo>
                    <a:pt x="3747" y="7"/>
                  </a:lnTo>
                  <a:lnTo>
                    <a:pt x="3818" y="2"/>
                  </a:lnTo>
                  <a:lnTo>
                    <a:pt x="3891" y="0"/>
                  </a:lnTo>
                  <a:lnTo>
                    <a:pt x="3964" y="2"/>
                  </a:lnTo>
                  <a:lnTo>
                    <a:pt x="4035" y="7"/>
                  </a:lnTo>
                  <a:lnTo>
                    <a:pt x="4106" y="15"/>
                  </a:lnTo>
                  <a:lnTo>
                    <a:pt x="4178" y="24"/>
                  </a:lnTo>
                  <a:lnTo>
                    <a:pt x="4246" y="37"/>
                  </a:lnTo>
                  <a:lnTo>
                    <a:pt x="4314" y="54"/>
                  </a:lnTo>
                  <a:lnTo>
                    <a:pt x="4382" y="72"/>
                  </a:lnTo>
                  <a:lnTo>
                    <a:pt x="4447" y="94"/>
                  </a:lnTo>
                  <a:lnTo>
                    <a:pt x="4511" y="119"/>
                  </a:lnTo>
                  <a:lnTo>
                    <a:pt x="4575" y="145"/>
                  </a:lnTo>
                  <a:lnTo>
                    <a:pt x="4637" y="174"/>
                  </a:lnTo>
                  <a:lnTo>
                    <a:pt x="4697" y="206"/>
                  </a:lnTo>
                  <a:lnTo>
                    <a:pt x="4756" y="240"/>
                  </a:lnTo>
                  <a:lnTo>
                    <a:pt x="4814" y="276"/>
                  </a:lnTo>
                  <a:lnTo>
                    <a:pt x="4870" y="314"/>
                  </a:lnTo>
                  <a:lnTo>
                    <a:pt x="4924" y="355"/>
                  </a:lnTo>
                  <a:lnTo>
                    <a:pt x="4977" y="398"/>
                  </a:lnTo>
                  <a:lnTo>
                    <a:pt x="5027" y="442"/>
                  </a:lnTo>
                  <a:lnTo>
                    <a:pt x="5077" y="489"/>
                  </a:lnTo>
                  <a:lnTo>
                    <a:pt x="5124" y="538"/>
                  </a:lnTo>
                  <a:lnTo>
                    <a:pt x="5168" y="588"/>
                  </a:lnTo>
                  <a:lnTo>
                    <a:pt x="5212" y="640"/>
                  </a:lnTo>
                  <a:lnTo>
                    <a:pt x="5253" y="694"/>
                  </a:lnTo>
                  <a:lnTo>
                    <a:pt x="5292" y="749"/>
                  </a:lnTo>
                  <a:lnTo>
                    <a:pt x="5328" y="807"/>
                  </a:lnTo>
                  <a:lnTo>
                    <a:pt x="5363" y="866"/>
                  </a:lnTo>
                  <a:lnTo>
                    <a:pt x="5394" y="925"/>
                  </a:lnTo>
                  <a:lnTo>
                    <a:pt x="5425" y="987"/>
                  </a:lnTo>
                  <a:lnTo>
                    <a:pt x="5452" y="1050"/>
                  </a:lnTo>
                  <a:lnTo>
                    <a:pt x="5476" y="1114"/>
                  </a:lnTo>
                  <a:lnTo>
                    <a:pt x="5498" y="1179"/>
                  </a:lnTo>
                  <a:lnTo>
                    <a:pt x="5518" y="1246"/>
                  </a:lnTo>
                  <a:lnTo>
                    <a:pt x="7696" y="1246"/>
                  </a:lnTo>
                  <a:lnTo>
                    <a:pt x="7708" y="1244"/>
                  </a:lnTo>
                  <a:lnTo>
                    <a:pt x="7715" y="1240"/>
                  </a:lnTo>
                  <a:lnTo>
                    <a:pt x="7719" y="1236"/>
                  </a:lnTo>
                  <a:lnTo>
                    <a:pt x="7723" y="1231"/>
                  </a:lnTo>
                  <a:lnTo>
                    <a:pt x="7728" y="1229"/>
                  </a:lnTo>
                  <a:lnTo>
                    <a:pt x="7734" y="1229"/>
                  </a:lnTo>
                  <a:lnTo>
                    <a:pt x="7744" y="1236"/>
                  </a:lnTo>
                  <a:lnTo>
                    <a:pt x="7758" y="1247"/>
                  </a:lnTo>
                  <a:lnTo>
                    <a:pt x="7766" y="1254"/>
                  </a:lnTo>
                  <a:lnTo>
                    <a:pt x="7772" y="1262"/>
                  </a:lnTo>
                  <a:lnTo>
                    <a:pt x="7776" y="1271"/>
                  </a:lnTo>
                  <a:lnTo>
                    <a:pt x="7780" y="1278"/>
                  </a:lnTo>
                  <a:lnTo>
                    <a:pt x="7780" y="1287"/>
                  </a:lnTo>
                  <a:lnTo>
                    <a:pt x="7780" y="1294"/>
                  </a:lnTo>
                  <a:lnTo>
                    <a:pt x="7776" y="1309"/>
                  </a:lnTo>
                  <a:lnTo>
                    <a:pt x="7770" y="1324"/>
                  </a:lnTo>
                  <a:lnTo>
                    <a:pt x="7761" y="1339"/>
                  </a:lnTo>
                  <a:lnTo>
                    <a:pt x="7742" y="1365"/>
                  </a:lnTo>
                  <a:lnTo>
                    <a:pt x="7729" y="1382"/>
                  </a:lnTo>
                  <a:lnTo>
                    <a:pt x="7708" y="1405"/>
                  </a:lnTo>
                  <a:lnTo>
                    <a:pt x="7681" y="1430"/>
                  </a:lnTo>
                  <a:lnTo>
                    <a:pt x="7647" y="1460"/>
                  </a:lnTo>
                  <a:lnTo>
                    <a:pt x="7608" y="1493"/>
                  </a:lnTo>
                  <a:lnTo>
                    <a:pt x="7564" y="1527"/>
                  </a:lnTo>
                  <a:lnTo>
                    <a:pt x="7512" y="1561"/>
                  </a:lnTo>
                  <a:lnTo>
                    <a:pt x="7454" y="1595"/>
                  </a:lnTo>
                  <a:lnTo>
                    <a:pt x="5186" y="15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69" name="Freeform 91">
              <a:extLst>
                <a:ext uri="{FF2B5EF4-FFF2-40B4-BE49-F238E27FC236}">
                  <a16:creationId xmlns:a16="http://schemas.microsoft.com/office/drawing/2014/main" id="{A5573EF5-E8ED-408A-89EB-4F7AB7C4D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1971"/>
              <a:ext cx="1064" cy="183"/>
            </a:xfrm>
            <a:custGeom>
              <a:avLst/>
              <a:gdLst/>
              <a:ahLst/>
              <a:cxnLst>
                <a:cxn ang="0">
                  <a:pos x="1800" y="366"/>
                </a:cxn>
                <a:cxn ang="0">
                  <a:pos x="1858" y="331"/>
                </a:cxn>
                <a:cxn ang="0">
                  <a:pos x="1909" y="298"/>
                </a:cxn>
                <a:cxn ang="0">
                  <a:pos x="1954" y="263"/>
                </a:cxn>
                <a:cxn ang="0">
                  <a:pos x="1995" y="230"/>
                </a:cxn>
                <a:cxn ang="0">
                  <a:pos x="2027" y="202"/>
                </a:cxn>
                <a:cxn ang="0">
                  <a:pos x="2054" y="175"/>
                </a:cxn>
                <a:cxn ang="0">
                  <a:pos x="2074" y="152"/>
                </a:cxn>
                <a:cxn ang="0">
                  <a:pos x="2088" y="135"/>
                </a:cxn>
                <a:cxn ang="0">
                  <a:pos x="2108" y="109"/>
                </a:cxn>
                <a:cxn ang="0">
                  <a:pos x="2116" y="95"/>
                </a:cxn>
                <a:cxn ang="0">
                  <a:pos x="2124" y="80"/>
                </a:cxn>
                <a:cxn ang="0">
                  <a:pos x="2125" y="73"/>
                </a:cxn>
                <a:cxn ang="0">
                  <a:pos x="2127" y="64"/>
                </a:cxn>
                <a:cxn ang="0">
                  <a:pos x="2127" y="57"/>
                </a:cxn>
                <a:cxn ang="0">
                  <a:pos x="2125" y="48"/>
                </a:cxn>
                <a:cxn ang="0">
                  <a:pos x="2123" y="40"/>
                </a:cxn>
                <a:cxn ang="0">
                  <a:pos x="2118" y="33"/>
                </a:cxn>
                <a:cxn ang="0">
                  <a:pos x="2112" y="25"/>
                </a:cxn>
                <a:cxn ang="0">
                  <a:pos x="2103" y="18"/>
                </a:cxn>
                <a:cxn ang="0">
                  <a:pos x="2090" y="6"/>
                </a:cxn>
                <a:cxn ang="0">
                  <a:pos x="2080" y="1"/>
                </a:cxn>
                <a:cxn ang="0">
                  <a:pos x="2074" y="0"/>
                </a:cxn>
                <a:cxn ang="0">
                  <a:pos x="2070" y="1"/>
                </a:cxn>
                <a:cxn ang="0">
                  <a:pos x="2066" y="6"/>
                </a:cxn>
                <a:cxn ang="0">
                  <a:pos x="2061" y="11"/>
                </a:cxn>
                <a:cxn ang="0">
                  <a:pos x="2053" y="14"/>
                </a:cxn>
                <a:cxn ang="0">
                  <a:pos x="2042" y="16"/>
                </a:cxn>
                <a:cxn ang="0">
                  <a:pos x="0" y="16"/>
                </a:cxn>
                <a:cxn ang="0">
                  <a:pos x="20" y="36"/>
                </a:cxn>
                <a:cxn ang="0">
                  <a:pos x="40" y="57"/>
                </a:cxn>
                <a:cxn ang="0">
                  <a:pos x="2042" y="57"/>
                </a:cxn>
                <a:cxn ang="0">
                  <a:pos x="2052" y="56"/>
                </a:cxn>
                <a:cxn ang="0">
                  <a:pos x="2061" y="57"/>
                </a:cxn>
                <a:cxn ang="0">
                  <a:pos x="2065" y="58"/>
                </a:cxn>
                <a:cxn ang="0">
                  <a:pos x="2068" y="60"/>
                </a:cxn>
                <a:cxn ang="0">
                  <a:pos x="2070" y="62"/>
                </a:cxn>
                <a:cxn ang="0">
                  <a:pos x="2070" y="68"/>
                </a:cxn>
                <a:cxn ang="0">
                  <a:pos x="2066" y="74"/>
                </a:cxn>
                <a:cxn ang="0">
                  <a:pos x="2063" y="80"/>
                </a:cxn>
                <a:cxn ang="0">
                  <a:pos x="2059" y="85"/>
                </a:cxn>
                <a:cxn ang="0">
                  <a:pos x="2052" y="89"/>
                </a:cxn>
                <a:cxn ang="0">
                  <a:pos x="2045" y="93"/>
                </a:cxn>
                <a:cxn ang="0">
                  <a:pos x="2037" y="95"/>
                </a:cxn>
                <a:cxn ang="0">
                  <a:pos x="2028" y="97"/>
                </a:cxn>
                <a:cxn ang="0">
                  <a:pos x="2017" y="97"/>
                </a:cxn>
                <a:cxn ang="0">
                  <a:pos x="73" y="97"/>
                </a:cxn>
                <a:cxn ang="0">
                  <a:pos x="93" y="127"/>
                </a:cxn>
                <a:cxn ang="0">
                  <a:pos x="113" y="159"/>
                </a:cxn>
                <a:cxn ang="0">
                  <a:pos x="129" y="191"/>
                </a:cxn>
                <a:cxn ang="0">
                  <a:pos x="143" y="225"/>
                </a:cxn>
                <a:cxn ang="0">
                  <a:pos x="155" y="259"/>
                </a:cxn>
                <a:cxn ang="0">
                  <a:pos x="165" y="294"/>
                </a:cxn>
                <a:cxn ang="0">
                  <a:pos x="174" y="330"/>
                </a:cxn>
                <a:cxn ang="0">
                  <a:pos x="179" y="366"/>
                </a:cxn>
                <a:cxn ang="0">
                  <a:pos x="1800" y="366"/>
                </a:cxn>
              </a:cxnLst>
              <a:rect l="0" t="0" r="r" b="b"/>
              <a:pathLst>
                <a:path w="2127" h="366">
                  <a:moveTo>
                    <a:pt x="1800" y="366"/>
                  </a:moveTo>
                  <a:lnTo>
                    <a:pt x="1858" y="331"/>
                  </a:lnTo>
                  <a:lnTo>
                    <a:pt x="1909" y="298"/>
                  </a:lnTo>
                  <a:lnTo>
                    <a:pt x="1954" y="263"/>
                  </a:lnTo>
                  <a:lnTo>
                    <a:pt x="1995" y="230"/>
                  </a:lnTo>
                  <a:lnTo>
                    <a:pt x="2027" y="202"/>
                  </a:lnTo>
                  <a:lnTo>
                    <a:pt x="2054" y="175"/>
                  </a:lnTo>
                  <a:lnTo>
                    <a:pt x="2074" y="152"/>
                  </a:lnTo>
                  <a:lnTo>
                    <a:pt x="2088" y="135"/>
                  </a:lnTo>
                  <a:lnTo>
                    <a:pt x="2108" y="109"/>
                  </a:lnTo>
                  <a:lnTo>
                    <a:pt x="2116" y="95"/>
                  </a:lnTo>
                  <a:lnTo>
                    <a:pt x="2124" y="80"/>
                  </a:lnTo>
                  <a:lnTo>
                    <a:pt x="2125" y="73"/>
                  </a:lnTo>
                  <a:lnTo>
                    <a:pt x="2127" y="64"/>
                  </a:lnTo>
                  <a:lnTo>
                    <a:pt x="2127" y="57"/>
                  </a:lnTo>
                  <a:lnTo>
                    <a:pt x="2125" y="48"/>
                  </a:lnTo>
                  <a:lnTo>
                    <a:pt x="2123" y="40"/>
                  </a:lnTo>
                  <a:lnTo>
                    <a:pt x="2118" y="33"/>
                  </a:lnTo>
                  <a:lnTo>
                    <a:pt x="2112" y="25"/>
                  </a:lnTo>
                  <a:lnTo>
                    <a:pt x="2103" y="18"/>
                  </a:lnTo>
                  <a:lnTo>
                    <a:pt x="2090" y="6"/>
                  </a:lnTo>
                  <a:lnTo>
                    <a:pt x="2080" y="1"/>
                  </a:lnTo>
                  <a:lnTo>
                    <a:pt x="2074" y="0"/>
                  </a:lnTo>
                  <a:lnTo>
                    <a:pt x="2070" y="1"/>
                  </a:lnTo>
                  <a:lnTo>
                    <a:pt x="2066" y="6"/>
                  </a:lnTo>
                  <a:lnTo>
                    <a:pt x="2061" y="11"/>
                  </a:lnTo>
                  <a:lnTo>
                    <a:pt x="2053" y="14"/>
                  </a:lnTo>
                  <a:lnTo>
                    <a:pt x="2042" y="16"/>
                  </a:lnTo>
                  <a:lnTo>
                    <a:pt x="0" y="16"/>
                  </a:lnTo>
                  <a:lnTo>
                    <a:pt x="20" y="36"/>
                  </a:lnTo>
                  <a:lnTo>
                    <a:pt x="40" y="57"/>
                  </a:lnTo>
                  <a:lnTo>
                    <a:pt x="2042" y="57"/>
                  </a:lnTo>
                  <a:lnTo>
                    <a:pt x="2052" y="56"/>
                  </a:lnTo>
                  <a:lnTo>
                    <a:pt x="2061" y="57"/>
                  </a:lnTo>
                  <a:lnTo>
                    <a:pt x="2065" y="58"/>
                  </a:lnTo>
                  <a:lnTo>
                    <a:pt x="2068" y="60"/>
                  </a:lnTo>
                  <a:lnTo>
                    <a:pt x="2070" y="62"/>
                  </a:lnTo>
                  <a:lnTo>
                    <a:pt x="2070" y="68"/>
                  </a:lnTo>
                  <a:lnTo>
                    <a:pt x="2066" y="74"/>
                  </a:lnTo>
                  <a:lnTo>
                    <a:pt x="2063" y="80"/>
                  </a:lnTo>
                  <a:lnTo>
                    <a:pt x="2059" y="85"/>
                  </a:lnTo>
                  <a:lnTo>
                    <a:pt x="2052" y="89"/>
                  </a:lnTo>
                  <a:lnTo>
                    <a:pt x="2045" y="93"/>
                  </a:lnTo>
                  <a:lnTo>
                    <a:pt x="2037" y="95"/>
                  </a:lnTo>
                  <a:lnTo>
                    <a:pt x="2028" y="97"/>
                  </a:lnTo>
                  <a:lnTo>
                    <a:pt x="2017" y="97"/>
                  </a:lnTo>
                  <a:lnTo>
                    <a:pt x="73" y="97"/>
                  </a:lnTo>
                  <a:lnTo>
                    <a:pt x="93" y="127"/>
                  </a:lnTo>
                  <a:lnTo>
                    <a:pt x="113" y="159"/>
                  </a:lnTo>
                  <a:lnTo>
                    <a:pt x="129" y="191"/>
                  </a:lnTo>
                  <a:lnTo>
                    <a:pt x="143" y="225"/>
                  </a:lnTo>
                  <a:lnTo>
                    <a:pt x="155" y="259"/>
                  </a:lnTo>
                  <a:lnTo>
                    <a:pt x="165" y="294"/>
                  </a:lnTo>
                  <a:lnTo>
                    <a:pt x="174" y="330"/>
                  </a:lnTo>
                  <a:lnTo>
                    <a:pt x="179" y="366"/>
                  </a:lnTo>
                  <a:lnTo>
                    <a:pt x="1800" y="3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70" name="Freeform 92">
              <a:extLst>
                <a:ext uri="{FF2B5EF4-FFF2-40B4-BE49-F238E27FC236}">
                  <a16:creationId xmlns:a16="http://schemas.microsoft.com/office/drawing/2014/main" id="{6C54A978-CF02-4FBA-B06E-0228EC7D3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2167"/>
              <a:ext cx="1530" cy="682"/>
            </a:xfrm>
            <a:custGeom>
              <a:avLst/>
              <a:gdLst/>
              <a:ahLst/>
              <a:cxnLst>
                <a:cxn ang="0">
                  <a:pos x="2972" y="96"/>
                </a:cxn>
                <a:cxn ang="0">
                  <a:pos x="2993" y="85"/>
                </a:cxn>
                <a:cxn ang="0">
                  <a:pos x="3004" y="68"/>
                </a:cxn>
                <a:cxn ang="0">
                  <a:pos x="3000" y="58"/>
                </a:cxn>
                <a:cxn ang="0">
                  <a:pos x="2977" y="57"/>
                </a:cxn>
                <a:cxn ang="0">
                  <a:pos x="2977" y="17"/>
                </a:cxn>
                <a:cxn ang="0">
                  <a:pos x="3000" y="7"/>
                </a:cxn>
                <a:cxn ang="0">
                  <a:pos x="3015" y="1"/>
                </a:cxn>
                <a:cxn ang="0">
                  <a:pos x="3047" y="25"/>
                </a:cxn>
                <a:cxn ang="0">
                  <a:pos x="3061" y="49"/>
                </a:cxn>
                <a:cxn ang="0">
                  <a:pos x="3057" y="81"/>
                </a:cxn>
                <a:cxn ang="0">
                  <a:pos x="3023" y="136"/>
                </a:cxn>
                <a:cxn ang="0">
                  <a:pos x="2962" y="202"/>
                </a:cxn>
                <a:cxn ang="0">
                  <a:pos x="2844" y="298"/>
                </a:cxn>
                <a:cxn ang="0">
                  <a:pos x="2735" y="366"/>
                </a:cxn>
                <a:cxn ang="0">
                  <a:pos x="1495" y="434"/>
                </a:cxn>
                <a:cxn ang="0">
                  <a:pos x="1436" y="556"/>
                </a:cxn>
                <a:cxn ang="0">
                  <a:pos x="1344" y="693"/>
                </a:cxn>
                <a:cxn ang="0">
                  <a:pos x="1247" y="811"/>
                </a:cxn>
                <a:cxn ang="0">
                  <a:pos x="1140" y="920"/>
                </a:cxn>
                <a:cxn ang="0">
                  <a:pos x="1022" y="1017"/>
                </a:cxn>
                <a:cxn ang="0">
                  <a:pos x="897" y="1106"/>
                </a:cxn>
                <a:cxn ang="0">
                  <a:pos x="763" y="1181"/>
                </a:cxn>
                <a:cxn ang="0">
                  <a:pos x="623" y="1246"/>
                </a:cxn>
                <a:cxn ang="0">
                  <a:pos x="475" y="1296"/>
                </a:cxn>
                <a:cxn ang="0">
                  <a:pos x="322" y="1333"/>
                </a:cxn>
                <a:cxn ang="0">
                  <a:pos x="163" y="1357"/>
                </a:cxn>
                <a:cxn ang="0">
                  <a:pos x="0" y="1365"/>
                </a:cxn>
                <a:cxn ang="0">
                  <a:pos x="106" y="1315"/>
                </a:cxn>
                <a:cxn ang="0">
                  <a:pos x="262" y="1297"/>
                </a:cxn>
                <a:cxn ang="0">
                  <a:pos x="412" y="1266"/>
                </a:cxn>
                <a:cxn ang="0">
                  <a:pos x="559" y="1221"/>
                </a:cxn>
                <a:cxn ang="0">
                  <a:pos x="698" y="1163"/>
                </a:cxn>
                <a:cxn ang="0">
                  <a:pos x="829" y="1092"/>
                </a:cxn>
                <a:cxn ang="0">
                  <a:pos x="954" y="1011"/>
                </a:cxn>
                <a:cxn ang="0">
                  <a:pos x="1071" y="919"/>
                </a:cxn>
                <a:cxn ang="0">
                  <a:pos x="1179" y="815"/>
                </a:cxn>
                <a:cxn ang="0">
                  <a:pos x="1276" y="705"/>
                </a:cxn>
                <a:cxn ang="0">
                  <a:pos x="1364" y="583"/>
                </a:cxn>
                <a:cxn ang="0">
                  <a:pos x="1448" y="427"/>
                </a:cxn>
                <a:cxn ang="0">
                  <a:pos x="1484" y="330"/>
                </a:cxn>
                <a:cxn ang="0">
                  <a:pos x="1512" y="229"/>
                </a:cxn>
                <a:cxn ang="0">
                  <a:pos x="1527" y="131"/>
                </a:cxn>
              </a:cxnLst>
              <a:rect l="0" t="0" r="r" b="b"/>
              <a:pathLst>
                <a:path w="3061" h="1365">
                  <a:moveTo>
                    <a:pt x="2953" y="98"/>
                  </a:moveTo>
                  <a:lnTo>
                    <a:pt x="2963" y="97"/>
                  </a:lnTo>
                  <a:lnTo>
                    <a:pt x="2972" y="96"/>
                  </a:lnTo>
                  <a:lnTo>
                    <a:pt x="2980" y="93"/>
                  </a:lnTo>
                  <a:lnTo>
                    <a:pt x="2987" y="89"/>
                  </a:lnTo>
                  <a:lnTo>
                    <a:pt x="2993" y="85"/>
                  </a:lnTo>
                  <a:lnTo>
                    <a:pt x="2998" y="81"/>
                  </a:lnTo>
                  <a:lnTo>
                    <a:pt x="3002" y="74"/>
                  </a:lnTo>
                  <a:lnTo>
                    <a:pt x="3004" y="68"/>
                  </a:lnTo>
                  <a:lnTo>
                    <a:pt x="3004" y="63"/>
                  </a:lnTo>
                  <a:lnTo>
                    <a:pt x="3003" y="60"/>
                  </a:lnTo>
                  <a:lnTo>
                    <a:pt x="3000" y="58"/>
                  </a:lnTo>
                  <a:lnTo>
                    <a:pt x="2996" y="57"/>
                  </a:lnTo>
                  <a:lnTo>
                    <a:pt x="2986" y="57"/>
                  </a:lnTo>
                  <a:lnTo>
                    <a:pt x="2977" y="57"/>
                  </a:lnTo>
                  <a:lnTo>
                    <a:pt x="1530" y="57"/>
                  </a:lnTo>
                  <a:lnTo>
                    <a:pt x="1529" y="17"/>
                  </a:lnTo>
                  <a:lnTo>
                    <a:pt x="2977" y="17"/>
                  </a:lnTo>
                  <a:lnTo>
                    <a:pt x="2988" y="15"/>
                  </a:lnTo>
                  <a:lnTo>
                    <a:pt x="2996" y="11"/>
                  </a:lnTo>
                  <a:lnTo>
                    <a:pt x="3000" y="7"/>
                  </a:lnTo>
                  <a:lnTo>
                    <a:pt x="3004" y="2"/>
                  </a:lnTo>
                  <a:lnTo>
                    <a:pt x="3009" y="0"/>
                  </a:lnTo>
                  <a:lnTo>
                    <a:pt x="3015" y="1"/>
                  </a:lnTo>
                  <a:lnTo>
                    <a:pt x="3025" y="6"/>
                  </a:lnTo>
                  <a:lnTo>
                    <a:pt x="3039" y="18"/>
                  </a:lnTo>
                  <a:lnTo>
                    <a:pt x="3047" y="25"/>
                  </a:lnTo>
                  <a:lnTo>
                    <a:pt x="3053" y="34"/>
                  </a:lnTo>
                  <a:lnTo>
                    <a:pt x="3057" y="42"/>
                  </a:lnTo>
                  <a:lnTo>
                    <a:pt x="3061" y="49"/>
                  </a:lnTo>
                  <a:lnTo>
                    <a:pt x="3061" y="57"/>
                  </a:lnTo>
                  <a:lnTo>
                    <a:pt x="3061" y="64"/>
                  </a:lnTo>
                  <a:lnTo>
                    <a:pt x="3057" y="81"/>
                  </a:lnTo>
                  <a:lnTo>
                    <a:pt x="3051" y="96"/>
                  </a:lnTo>
                  <a:lnTo>
                    <a:pt x="3042" y="110"/>
                  </a:lnTo>
                  <a:lnTo>
                    <a:pt x="3023" y="136"/>
                  </a:lnTo>
                  <a:lnTo>
                    <a:pt x="3010" y="153"/>
                  </a:lnTo>
                  <a:lnTo>
                    <a:pt x="2989" y="175"/>
                  </a:lnTo>
                  <a:lnTo>
                    <a:pt x="2962" y="202"/>
                  </a:lnTo>
                  <a:lnTo>
                    <a:pt x="2928" y="231"/>
                  </a:lnTo>
                  <a:lnTo>
                    <a:pt x="2889" y="264"/>
                  </a:lnTo>
                  <a:lnTo>
                    <a:pt x="2844" y="298"/>
                  </a:lnTo>
                  <a:lnTo>
                    <a:pt x="2793" y="332"/>
                  </a:lnTo>
                  <a:lnTo>
                    <a:pt x="2764" y="350"/>
                  </a:lnTo>
                  <a:lnTo>
                    <a:pt x="2735" y="366"/>
                  </a:lnTo>
                  <a:lnTo>
                    <a:pt x="1520" y="366"/>
                  </a:lnTo>
                  <a:lnTo>
                    <a:pt x="1509" y="401"/>
                  </a:lnTo>
                  <a:lnTo>
                    <a:pt x="1495" y="434"/>
                  </a:lnTo>
                  <a:lnTo>
                    <a:pt x="1480" y="466"/>
                  </a:lnTo>
                  <a:lnTo>
                    <a:pt x="1466" y="497"/>
                  </a:lnTo>
                  <a:lnTo>
                    <a:pt x="1436" y="556"/>
                  </a:lnTo>
                  <a:lnTo>
                    <a:pt x="1402" y="609"/>
                  </a:lnTo>
                  <a:lnTo>
                    <a:pt x="1374" y="652"/>
                  </a:lnTo>
                  <a:lnTo>
                    <a:pt x="1344" y="693"/>
                  </a:lnTo>
                  <a:lnTo>
                    <a:pt x="1312" y="734"/>
                  </a:lnTo>
                  <a:lnTo>
                    <a:pt x="1280" y="773"/>
                  </a:lnTo>
                  <a:lnTo>
                    <a:pt x="1247" y="811"/>
                  </a:lnTo>
                  <a:lnTo>
                    <a:pt x="1211" y="848"/>
                  </a:lnTo>
                  <a:lnTo>
                    <a:pt x="1175" y="884"/>
                  </a:lnTo>
                  <a:lnTo>
                    <a:pt x="1140" y="920"/>
                  </a:lnTo>
                  <a:lnTo>
                    <a:pt x="1101" y="953"/>
                  </a:lnTo>
                  <a:lnTo>
                    <a:pt x="1062" y="986"/>
                  </a:lnTo>
                  <a:lnTo>
                    <a:pt x="1022" y="1017"/>
                  </a:lnTo>
                  <a:lnTo>
                    <a:pt x="981" y="1049"/>
                  </a:lnTo>
                  <a:lnTo>
                    <a:pt x="939" y="1078"/>
                  </a:lnTo>
                  <a:lnTo>
                    <a:pt x="897" y="1106"/>
                  </a:lnTo>
                  <a:lnTo>
                    <a:pt x="853" y="1132"/>
                  </a:lnTo>
                  <a:lnTo>
                    <a:pt x="809" y="1157"/>
                  </a:lnTo>
                  <a:lnTo>
                    <a:pt x="763" y="1181"/>
                  </a:lnTo>
                  <a:lnTo>
                    <a:pt x="716" y="1204"/>
                  </a:lnTo>
                  <a:lnTo>
                    <a:pt x="670" y="1226"/>
                  </a:lnTo>
                  <a:lnTo>
                    <a:pt x="623" y="1246"/>
                  </a:lnTo>
                  <a:lnTo>
                    <a:pt x="574" y="1264"/>
                  </a:lnTo>
                  <a:lnTo>
                    <a:pt x="525" y="1281"/>
                  </a:lnTo>
                  <a:lnTo>
                    <a:pt x="475" y="1296"/>
                  </a:lnTo>
                  <a:lnTo>
                    <a:pt x="424" y="1310"/>
                  </a:lnTo>
                  <a:lnTo>
                    <a:pt x="373" y="1322"/>
                  </a:lnTo>
                  <a:lnTo>
                    <a:pt x="322" y="1333"/>
                  </a:lnTo>
                  <a:lnTo>
                    <a:pt x="269" y="1343"/>
                  </a:lnTo>
                  <a:lnTo>
                    <a:pt x="216" y="1351"/>
                  </a:lnTo>
                  <a:lnTo>
                    <a:pt x="163" y="1357"/>
                  </a:lnTo>
                  <a:lnTo>
                    <a:pt x="110" y="1360"/>
                  </a:lnTo>
                  <a:lnTo>
                    <a:pt x="54" y="1364"/>
                  </a:lnTo>
                  <a:lnTo>
                    <a:pt x="0" y="1365"/>
                  </a:lnTo>
                  <a:lnTo>
                    <a:pt x="0" y="1318"/>
                  </a:lnTo>
                  <a:lnTo>
                    <a:pt x="53" y="1318"/>
                  </a:lnTo>
                  <a:lnTo>
                    <a:pt x="106" y="1315"/>
                  </a:lnTo>
                  <a:lnTo>
                    <a:pt x="159" y="1310"/>
                  </a:lnTo>
                  <a:lnTo>
                    <a:pt x="211" y="1305"/>
                  </a:lnTo>
                  <a:lnTo>
                    <a:pt x="262" y="1297"/>
                  </a:lnTo>
                  <a:lnTo>
                    <a:pt x="313" y="1289"/>
                  </a:lnTo>
                  <a:lnTo>
                    <a:pt x="364" y="1278"/>
                  </a:lnTo>
                  <a:lnTo>
                    <a:pt x="412" y="1266"/>
                  </a:lnTo>
                  <a:lnTo>
                    <a:pt x="462" y="1252"/>
                  </a:lnTo>
                  <a:lnTo>
                    <a:pt x="510" y="1237"/>
                  </a:lnTo>
                  <a:lnTo>
                    <a:pt x="559" y="1221"/>
                  </a:lnTo>
                  <a:lnTo>
                    <a:pt x="606" y="1203"/>
                  </a:lnTo>
                  <a:lnTo>
                    <a:pt x="652" y="1183"/>
                  </a:lnTo>
                  <a:lnTo>
                    <a:pt x="698" y="1163"/>
                  </a:lnTo>
                  <a:lnTo>
                    <a:pt x="742" y="1141"/>
                  </a:lnTo>
                  <a:lnTo>
                    <a:pt x="786" y="1117"/>
                  </a:lnTo>
                  <a:lnTo>
                    <a:pt x="829" y="1092"/>
                  </a:lnTo>
                  <a:lnTo>
                    <a:pt x="872" y="1067"/>
                  </a:lnTo>
                  <a:lnTo>
                    <a:pt x="914" y="1039"/>
                  </a:lnTo>
                  <a:lnTo>
                    <a:pt x="954" y="1011"/>
                  </a:lnTo>
                  <a:lnTo>
                    <a:pt x="994" y="980"/>
                  </a:lnTo>
                  <a:lnTo>
                    <a:pt x="1032" y="950"/>
                  </a:lnTo>
                  <a:lnTo>
                    <a:pt x="1071" y="919"/>
                  </a:lnTo>
                  <a:lnTo>
                    <a:pt x="1107" y="885"/>
                  </a:lnTo>
                  <a:lnTo>
                    <a:pt x="1143" y="851"/>
                  </a:lnTo>
                  <a:lnTo>
                    <a:pt x="1179" y="815"/>
                  </a:lnTo>
                  <a:lnTo>
                    <a:pt x="1211" y="780"/>
                  </a:lnTo>
                  <a:lnTo>
                    <a:pt x="1245" y="743"/>
                  </a:lnTo>
                  <a:lnTo>
                    <a:pt x="1276" y="705"/>
                  </a:lnTo>
                  <a:lnTo>
                    <a:pt x="1307" y="666"/>
                  </a:lnTo>
                  <a:lnTo>
                    <a:pt x="1336" y="626"/>
                  </a:lnTo>
                  <a:lnTo>
                    <a:pt x="1364" y="583"/>
                  </a:lnTo>
                  <a:lnTo>
                    <a:pt x="1394" y="537"/>
                  </a:lnTo>
                  <a:lnTo>
                    <a:pt x="1422" y="483"/>
                  </a:lnTo>
                  <a:lnTo>
                    <a:pt x="1448" y="427"/>
                  </a:lnTo>
                  <a:lnTo>
                    <a:pt x="1471" y="366"/>
                  </a:lnTo>
                  <a:lnTo>
                    <a:pt x="1472" y="364"/>
                  </a:lnTo>
                  <a:lnTo>
                    <a:pt x="1484" y="330"/>
                  </a:lnTo>
                  <a:lnTo>
                    <a:pt x="1495" y="297"/>
                  </a:lnTo>
                  <a:lnTo>
                    <a:pt x="1503" y="263"/>
                  </a:lnTo>
                  <a:lnTo>
                    <a:pt x="1512" y="229"/>
                  </a:lnTo>
                  <a:lnTo>
                    <a:pt x="1518" y="196"/>
                  </a:lnTo>
                  <a:lnTo>
                    <a:pt x="1523" y="163"/>
                  </a:lnTo>
                  <a:lnTo>
                    <a:pt x="1527" y="131"/>
                  </a:lnTo>
                  <a:lnTo>
                    <a:pt x="1529" y="98"/>
                  </a:lnTo>
                  <a:lnTo>
                    <a:pt x="2953" y="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71" name="Freeform 93">
              <a:extLst>
                <a:ext uri="{FF2B5EF4-FFF2-40B4-BE49-F238E27FC236}">
                  <a16:creationId xmlns:a16="http://schemas.microsoft.com/office/drawing/2014/main" id="{5FC5A1D5-681D-4225-8A73-F195AA040A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" y="2519"/>
              <a:ext cx="287" cy="273"/>
            </a:xfrm>
            <a:custGeom>
              <a:avLst/>
              <a:gdLst/>
              <a:ahLst/>
              <a:cxnLst>
                <a:cxn ang="0">
                  <a:pos x="101" y="205"/>
                </a:cxn>
                <a:cxn ang="0">
                  <a:pos x="221" y="462"/>
                </a:cxn>
                <a:cxn ang="0">
                  <a:pos x="511" y="314"/>
                </a:cxn>
                <a:cxn ang="0">
                  <a:pos x="381" y="63"/>
                </a:cxn>
                <a:cxn ang="0">
                  <a:pos x="101" y="205"/>
                </a:cxn>
                <a:cxn ang="0">
                  <a:pos x="22" y="237"/>
                </a:cxn>
                <a:cxn ang="0">
                  <a:pos x="0" y="197"/>
                </a:cxn>
                <a:cxn ang="0">
                  <a:pos x="407" y="0"/>
                </a:cxn>
                <a:cxn ang="0">
                  <a:pos x="576" y="345"/>
                </a:cxn>
                <a:cxn ang="0">
                  <a:pos x="166" y="546"/>
                </a:cxn>
                <a:cxn ang="0">
                  <a:pos x="149" y="508"/>
                </a:cxn>
                <a:cxn ang="0">
                  <a:pos x="176" y="485"/>
                </a:cxn>
                <a:cxn ang="0">
                  <a:pos x="54" y="232"/>
                </a:cxn>
                <a:cxn ang="0">
                  <a:pos x="22" y="237"/>
                </a:cxn>
              </a:cxnLst>
              <a:rect l="0" t="0" r="r" b="b"/>
              <a:pathLst>
                <a:path w="576" h="546">
                  <a:moveTo>
                    <a:pt x="101" y="205"/>
                  </a:moveTo>
                  <a:lnTo>
                    <a:pt x="221" y="462"/>
                  </a:lnTo>
                  <a:lnTo>
                    <a:pt x="511" y="314"/>
                  </a:lnTo>
                  <a:lnTo>
                    <a:pt x="381" y="63"/>
                  </a:lnTo>
                  <a:lnTo>
                    <a:pt x="101" y="205"/>
                  </a:lnTo>
                  <a:close/>
                  <a:moveTo>
                    <a:pt x="22" y="237"/>
                  </a:moveTo>
                  <a:lnTo>
                    <a:pt x="0" y="197"/>
                  </a:lnTo>
                  <a:lnTo>
                    <a:pt x="407" y="0"/>
                  </a:lnTo>
                  <a:lnTo>
                    <a:pt x="576" y="345"/>
                  </a:lnTo>
                  <a:lnTo>
                    <a:pt x="166" y="546"/>
                  </a:lnTo>
                  <a:lnTo>
                    <a:pt x="149" y="508"/>
                  </a:lnTo>
                  <a:lnTo>
                    <a:pt x="176" y="485"/>
                  </a:lnTo>
                  <a:lnTo>
                    <a:pt x="54" y="232"/>
                  </a:lnTo>
                  <a:lnTo>
                    <a:pt x="22" y="2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72" name="Freeform 94">
              <a:extLst>
                <a:ext uri="{FF2B5EF4-FFF2-40B4-BE49-F238E27FC236}">
                  <a16:creationId xmlns:a16="http://schemas.microsoft.com/office/drawing/2014/main" id="{4BA740F5-E8E9-4260-ADA7-12C3E9177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" y="2571"/>
              <a:ext cx="169" cy="165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32" y="82"/>
                </a:cxn>
                <a:cxn ang="0">
                  <a:pos x="83" y="178"/>
                </a:cxn>
                <a:cxn ang="0">
                  <a:pos x="147" y="149"/>
                </a:cxn>
                <a:cxn ang="0">
                  <a:pos x="111" y="72"/>
                </a:cxn>
                <a:cxn ang="0">
                  <a:pos x="152" y="52"/>
                </a:cxn>
                <a:cxn ang="0">
                  <a:pos x="189" y="118"/>
                </a:cxn>
                <a:cxn ang="0">
                  <a:pos x="234" y="106"/>
                </a:cxn>
                <a:cxn ang="0">
                  <a:pos x="189" y="18"/>
                </a:cxn>
                <a:cxn ang="0">
                  <a:pos x="233" y="0"/>
                </a:cxn>
                <a:cxn ang="0">
                  <a:pos x="336" y="206"/>
                </a:cxn>
                <a:cxn ang="0">
                  <a:pos x="301" y="230"/>
                </a:cxn>
                <a:cxn ang="0">
                  <a:pos x="256" y="157"/>
                </a:cxn>
                <a:cxn ang="0">
                  <a:pos x="212" y="171"/>
                </a:cxn>
                <a:cxn ang="0">
                  <a:pos x="247" y="241"/>
                </a:cxn>
                <a:cxn ang="0">
                  <a:pos x="218" y="264"/>
                </a:cxn>
                <a:cxn ang="0">
                  <a:pos x="167" y="201"/>
                </a:cxn>
                <a:cxn ang="0">
                  <a:pos x="115" y="218"/>
                </a:cxn>
                <a:cxn ang="0">
                  <a:pos x="148" y="301"/>
                </a:cxn>
                <a:cxn ang="0">
                  <a:pos x="143" y="325"/>
                </a:cxn>
                <a:cxn ang="0">
                  <a:pos x="114" y="330"/>
                </a:cxn>
                <a:cxn ang="0">
                  <a:pos x="0" y="104"/>
                </a:cxn>
              </a:cxnLst>
              <a:rect l="0" t="0" r="r" b="b"/>
              <a:pathLst>
                <a:path w="336" h="330">
                  <a:moveTo>
                    <a:pt x="0" y="104"/>
                  </a:moveTo>
                  <a:lnTo>
                    <a:pt x="32" y="82"/>
                  </a:lnTo>
                  <a:lnTo>
                    <a:pt x="83" y="178"/>
                  </a:lnTo>
                  <a:lnTo>
                    <a:pt x="147" y="149"/>
                  </a:lnTo>
                  <a:lnTo>
                    <a:pt x="111" y="72"/>
                  </a:lnTo>
                  <a:lnTo>
                    <a:pt x="152" y="52"/>
                  </a:lnTo>
                  <a:lnTo>
                    <a:pt x="189" y="118"/>
                  </a:lnTo>
                  <a:lnTo>
                    <a:pt x="234" y="106"/>
                  </a:lnTo>
                  <a:lnTo>
                    <a:pt x="189" y="18"/>
                  </a:lnTo>
                  <a:lnTo>
                    <a:pt x="233" y="0"/>
                  </a:lnTo>
                  <a:lnTo>
                    <a:pt x="336" y="206"/>
                  </a:lnTo>
                  <a:lnTo>
                    <a:pt x="301" y="230"/>
                  </a:lnTo>
                  <a:lnTo>
                    <a:pt x="256" y="157"/>
                  </a:lnTo>
                  <a:lnTo>
                    <a:pt x="212" y="171"/>
                  </a:lnTo>
                  <a:lnTo>
                    <a:pt x="247" y="241"/>
                  </a:lnTo>
                  <a:lnTo>
                    <a:pt x="218" y="264"/>
                  </a:lnTo>
                  <a:lnTo>
                    <a:pt x="167" y="201"/>
                  </a:lnTo>
                  <a:lnTo>
                    <a:pt x="115" y="218"/>
                  </a:lnTo>
                  <a:lnTo>
                    <a:pt x="148" y="301"/>
                  </a:lnTo>
                  <a:lnTo>
                    <a:pt x="143" y="325"/>
                  </a:lnTo>
                  <a:lnTo>
                    <a:pt x="114" y="330"/>
                  </a:lnTo>
                  <a:lnTo>
                    <a:pt x="0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73" name="Freeform 95">
              <a:extLst>
                <a:ext uri="{FF2B5EF4-FFF2-40B4-BE49-F238E27FC236}">
                  <a16:creationId xmlns:a16="http://schemas.microsoft.com/office/drawing/2014/main" id="{016FB344-5C36-4194-BEAC-C324D7BB6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3" y="2681"/>
              <a:ext cx="26" cy="23"/>
            </a:xfrm>
            <a:custGeom>
              <a:avLst/>
              <a:gdLst/>
              <a:ahLst/>
              <a:cxnLst>
                <a:cxn ang="0">
                  <a:pos x="1" y="18"/>
                </a:cxn>
                <a:cxn ang="0">
                  <a:pos x="0" y="36"/>
                </a:cxn>
                <a:cxn ang="0">
                  <a:pos x="30" y="48"/>
                </a:cxn>
                <a:cxn ang="0">
                  <a:pos x="52" y="15"/>
                </a:cxn>
                <a:cxn ang="0">
                  <a:pos x="37" y="3"/>
                </a:cxn>
                <a:cxn ang="0">
                  <a:pos x="24" y="0"/>
                </a:cxn>
                <a:cxn ang="0">
                  <a:pos x="1" y="18"/>
                </a:cxn>
              </a:cxnLst>
              <a:rect l="0" t="0" r="r" b="b"/>
              <a:pathLst>
                <a:path w="52" h="48">
                  <a:moveTo>
                    <a:pt x="1" y="18"/>
                  </a:moveTo>
                  <a:lnTo>
                    <a:pt x="0" y="36"/>
                  </a:lnTo>
                  <a:lnTo>
                    <a:pt x="30" y="48"/>
                  </a:lnTo>
                  <a:lnTo>
                    <a:pt x="52" y="15"/>
                  </a:lnTo>
                  <a:lnTo>
                    <a:pt x="37" y="3"/>
                  </a:lnTo>
                  <a:lnTo>
                    <a:pt x="24" y="0"/>
                  </a:lnTo>
                  <a:lnTo>
                    <a:pt x="1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74" name="Freeform 96">
              <a:extLst>
                <a:ext uri="{FF2B5EF4-FFF2-40B4-BE49-F238E27FC236}">
                  <a16:creationId xmlns:a16="http://schemas.microsoft.com/office/drawing/2014/main" id="{4E0BE8A8-A1DB-4344-8686-2E86EDC3F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" y="2740"/>
              <a:ext cx="221" cy="152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" y="257"/>
                </a:cxn>
                <a:cxn ang="0">
                  <a:pos x="156" y="134"/>
                </a:cxn>
                <a:cxn ang="0">
                  <a:pos x="314" y="6"/>
                </a:cxn>
                <a:cxn ang="0">
                  <a:pos x="321" y="3"/>
                </a:cxn>
                <a:cxn ang="0">
                  <a:pos x="330" y="0"/>
                </a:cxn>
                <a:cxn ang="0">
                  <a:pos x="337" y="2"/>
                </a:cxn>
                <a:cxn ang="0">
                  <a:pos x="341" y="4"/>
                </a:cxn>
                <a:cxn ang="0">
                  <a:pos x="347" y="6"/>
                </a:cxn>
                <a:cxn ang="0">
                  <a:pos x="352" y="11"/>
                </a:cxn>
                <a:cxn ang="0">
                  <a:pos x="403" y="74"/>
                </a:cxn>
                <a:cxn ang="0">
                  <a:pos x="443" y="126"/>
                </a:cxn>
                <a:cxn ang="0">
                  <a:pos x="304" y="173"/>
                </a:cxn>
                <a:cxn ang="0">
                  <a:pos x="292" y="177"/>
                </a:cxn>
                <a:cxn ang="0">
                  <a:pos x="283" y="185"/>
                </a:cxn>
                <a:cxn ang="0">
                  <a:pos x="278" y="194"/>
                </a:cxn>
                <a:cxn ang="0">
                  <a:pos x="273" y="206"/>
                </a:cxn>
                <a:cxn ang="0">
                  <a:pos x="267" y="220"/>
                </a:cxn>
                <a:cxn ang="0">
                  <a:pos x="257" y="237"/>
                </a:cxn>
                <a:cxn ang="0">
                  <a:pos x="251" y="247"/>
                </a:cxn>
                <a:cxn ang="0">
                  <a:pos x="241" y="257"/>
                </a:cxn>
                <a:cxn ang="0">
                  <a:pos x="231" y="266"/>
                </a:cxn>
                <a:cxn ang="0">
                  <a:pos x="218" y="277"/>
                </a:cxn>
                <a:cxn ang="0">
                  <a:pos x="194" y="294"/>
                </a:cxn>
                <a:cxn ang="0">
                  <a:pos x="185" y="299"/>
                </a:cxn>
                <a:cxn ang="0">
                  <a:pos x="176" y="302"/>
                </a:cxn>
                <a:cxn ang="0">
                  <a:pos x="168" y="304"/>
                </a:cxn>
                <a:cxn ang="0">
                  <a:pos x="162" y="304"/>
                </a:cxn>
                <a:cxn ang="0">
                  <a:pos x="154" y="302"/>
                </a:cxn>
                <a:cxn ang="0">
                  <a:pos x="147" y="298"/>
                </a:cxn>
                <a:cxn ang="0">
                  <a:pos x="131" y="287"/>
                </a:cxn>
                <a:cxn ang="0">
                  <a:pos x="121" y="277"/>
                </a:cxn>
                <a:cxn ang="0">
                  <a:pos x="112" y="269"/>
                </a:cxn>
                <a:cxn ang="0">
                  <a:pos x="137" y="225"/>
                </a:cxn>
                <a:cxn ang="0">
                  <a:pos x="139" y="230"/>
                </a:cxn>
                <a:cxn ang="0">
                  <a:pos x="147" y="238"/>
                </a:cxn>
                <a:cxn ang="0">
                  <a:pos x="156" y="248"/>
                </a:cxn>
                <a:cxn ang="0">
                  <a:pos x="162" y="251"/>
                </a:cxn>
                <a:cxn ang="0">
                  <a:pos x="168" y="253"/>
                </a:cxn>
                <a:cxn ang="0">
                  <a:pos x="181" y="253"/>
                </a:cxn>
                <a:cxn ang="0">
                  <a:pos x="193" y="251"/>
                </a:cxn>
                <a:cxn ang="0">
                  <a:pos x="204" y="246"/>
                </a:cxn>
                <a:cxn ang="0">
                  <a:pos x="212" y="239"/>
                </a:cxn>
                <a:cxn ang="0">
                  <a:pos x="216" y="231"/>
                </a:cxn>
                <a:cxn ang="0">
                  <a:pos x="219" y="218"/>
                </a:cxn>
                <a:cxn ang="0">
                  <a:pos x="223" y="205"/>
                </a:cxn>
                <a:cxn ang="0">
                  <a:pos x="227" y="190"/>
                </a:cxn>
                <a:cxn ang="0">
                  <a:pos x="230" y="179"/>
                </a:cxn>
                <a:cxn ang="0">
                  <a:pos x="235" y="165"/>
                </a:cxn>
                <a:cxn ang="0">
                  <a:pos x="238" y="160"/>
                </a:cxn>
                <a:cxn ang="0">
                  <a:pos x="243" y="155"/>
                </a:cxn>
                <a:cxn ang="0">
                  <a:pos x="251" y="149"/>
                </a:cxn>
                <a:cxn ang="0">
                  <a:pos x="262" y="145"/>
                </a:cxn>
                <a:cxn ang="0">
                  <a:pos x="327" y="120"/>
                </a:cxn>
                <a:cxn ang="0">
                  <a:pos x="369" y="104"/>
                </a:cxn>
                <a:cxn ang="0">
                  <a:pos x="331" y="55"/>
                </a:cxn>
                <a:cxn ang="0">
                  <a:pos x="32" y="301"/>
                </a:cxn>
                <a:cxn ang="0">
                  <a:pos x="0" y="284"/>
                </a:cxn>
              </a:cxnLst>
              <a:rect l="0" t="0" r="r" b="b"/>
              <a:pathLst>
                <a:path w="443" h="304">
                  <a:moveTo>
                    <a:pt x="0" y="284"/>
                  </a:moveTo>
                  <a:lnTo>
                    <a:pt x="4" y="257"/>
                  </a:lnTo>
                  <a:lnTo>
                    <a:pt x="156" y="134"/>
                  </a:lnTo>
                  <a:lnTo>
                    <a:pt x="314" y="6"/>
                  </a:lnTo>
                  <a:lnTo>
                    <a:pt x="321" y="3"/>
                  </a:lnTo>
                  <a:lnTo>
                    <a:pt x="330" y="0"/>
                  </a:lnTo>
                  <a:lnTo>
                    <a:pt x="337" y="2"/>
                  </a:lnTo>
                  <a:lnTo>
                    <a:pt x="341" y="4"/>
                  </a:lnTo>
                  <a:lnTo>
                    <a:pt x="347" y="6"/>
                  </a:lnTo>
                  <a:lnTo>
                    <a:pt x="352" y="11"/>
                  </a:lnTo>
                  <a:lnTo>
                    <a:pt x="403" y="74"/>
                  </a:lnTo>
                  <a:lnTo>
                    <a:pt x="443" y="126"/>
                  </a:lnTo>
                  <a:lnTo>
                    <a:pt x="304" y="173"/>
                  </a:lnTo>
                  <a:lnTo>
                    <a:pt x="292" y="177"/>
                  </a:lnTo>
                  <a:lnTo>
                    <a:pt x="283" y="185"/>
                  </a:lnTo>
                  <a:lnTo>
                    <a:pt x="278" y="194"/>
                  </a:lnTo>
                  <a:lnTo>
                    <a:pt x="273" y="206"/>
                  </a:lnTo>
                  <a:lnTo>
                    <a:pt x="267" y="220"/>
                  </a:lnTo>
                  <a:lnTo>
                    <a:pt x="257" y="237"/>
                  </a:lnTo>
                  <a:lnTo>
                    <a:pt x="251" y="247"/>
                  </a:lnTo>
                  <a:lnTo>
                    <a:pt x="241" y="257"/>
                  </a:lnTo>
                  <a:lnTo>
                    <a:pt x="231" y="266"/>
                  </a:lnTo>
                  <a:lnTo>
                    <a:pt x="218" y="277"/>
                  </a:lnTo>
                  <a:lnTo>
                    <a:pt x="194" y="294"/>
                  </a:lnTo>
                  <a:lnTo>
                    <a:pt x="185" y="299"/>
                  </a:lnTo>
                  <a:lnTo>
                    <a:pt x="176" y="302"/>
                  </a:lnTo>
                  <a:lnTo>
                    <a:pt x="168" y="304"/>
                  </a:lnTo>
                  <a:lnTo>
                    <a:pt x="162" y="304"/>
                  </a:lnTo>
                  <a:lnTo>
                    <a:pt x="154" y="302"/>
                  </a:lnTo>
                  <a:lnTo>
                    <a:pt x="147" y="298"/>
                  </a:lnTo>
                  <a:lnTo>
                    <a:pt x="131" y="287"/>
                  </a:lnTo>
                  <a:lnTo>
                    <a:pt x="121" y="277"/>
                  </a:lnTo>
                  <a:lnTo>
                    <a:pt x="112" y="269"/>
                  </a:lnTo>
                  <a:lnTo>
                    <a:pt x="137" y="225"/>
                  </a:lnTo>
                  <a:lnTo>
                    <a:pt x="139" y="230"/>
                  </a:lnTo>
                  <a:lnTo>
                    <a:pt x="147" y="238"/>
                  </a:lnTo>
                  <a:lnTo>
                    <a:pt x="156" y="248"/>
                  </a:lnTo>
                  <a:lnTo>
                    <a:pt x="162" y="251"/>
                  </a:lnTo>
                  <a:lnTo>
                    <a:pt x="168" y="253"/>
                  </a:lnTo>
                  <a:lnTo>
                    <a:pt x="181" y="253"/>
                  </a:lnTo>
                  <a:lnTo>
                    <a:pt x="193" y="251"/>
                  </a:lnTo>
                  <a:lnTo>
                    <a:pt x="204" y="246"/>
                  </a:lnTo>
                  <a:lnTo>
                    <a:pt x="212" y="239"/>
                  </a:lnTo>
                  <a:lnTo>
                    <a:pt x="216" y="231"/>
                  </a:lnTo>
                  <a:lnTo>
                    <a:pt x="219" y="218"/>
                  </a:lnTo>
                  <a:lnTo>
                    <a:pt x="223" y="205"/>
                  </a:lnTo>
                  <a:lnTo>
                    <a:pt x="227" y="190"/>
                  </a:lnTo>
                  <a:lnTo>
                    <a:pt x="230" y="179"/>
                  </a:lnTo>
                  <a:lnTo>
                    <a:pt x="235" y="165"/>
                  </a:lnTo>
                  <a:lnTo>
                    <a:pt x="238" y="160"/>
                  </a:lnTo>
                  <a:lnTo>
                    <a:pt x="243" y="155"/>
                  </a:lnTo>
                  <a:lnTo>
                    <a:pt x="251" y="149"/>
                  </a:lnTo>
                  <a:lnTo>
                    <a:pt x="262" y="145"/>
                  </a:lnTo>
                  <a:lnTo>
                    <a:pt x="327" y="120"/>
                  </a:lnTo>
                  <a:lnTo>
                    <a:pt x="369" y="104"/>
                  </a:lnTo>
                  <a:lnTo>
                    <a:pt x="331" y="55"/>
                  </a:lnTo>
                  <a:lnTo>
                    <a:pt x="32" y="301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75" name="Freeform 97">
              <a:extLst>
                <a:ext uri="{FF2B5EF4-FFF2-40B4-BE49-F238E27FC236}">
                  <a16:creationId xmlns:a16="http://schemas.microsoft.com/office/drawing/2014/main" id="{D449626F-FEDE-45AF-880F-E12A178C3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" y="2884"/>
              <a:ext cx="89" cy="40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20" y="36"/>
                </a:cxn>
                <a:cxn ang="0">
                  <a:pos x="42" y="35"/>
                </a:cxn>
                <a:cxn ang="0">
                  <a:pos x="67" y="32"/>
                </a:cxn>
                <a:cxn ang="0">
                  <a:pos x="93" y="28"/>
                </a:cxn>
                <a:cxn ang="0">
                  <a:pos x="118" y="21"/>
                </a:cxn>
                <a:cxn ang="0">
                  <a:pos x="129" y="16"/>
                </a:cxn>
                <a:cxn ang="0">
                  <a:pos x="139" y="11"/>
                </a:cxn>
                <a:cxn ang="0">
                  <a:pos x="146" y="6"/>
                </a:cxn>
                <a:cxn ang="0">
                  <a:pos x="153" y="0"/>
                </a:cxn>
                <a:cxn ang="0">
                  <a:pos x="164" y="15"/>
                </a:cxn>
                <a:cxn ang="0">
                  <a:pos x="171" y="28"/>
                </a:cxn>
                <a:cxn ang="0">
                  <a:pos x="178" y="40"/>
                </a:cxn>
                <a:cxn ang="0">
                  <a:pos x="159" y="58"/>
                </a:cxn>
                <a:cxn ang="0">
                  <a:pos x="2" y="82"/>
                </a:cxn>
                <a:cxn ang="0">
                  <a:pos x="0" y="37"/>
                </a:cxn>
              </a:cxnLst>
              <a:rect l="0" t="0" r="r" b="b"/>
              <a:pathLst>
                <a:path w="178" h="82">
                  <a:moveTo>
                    <a:pt x="0" y="37"/>
                  </a:moveTo>
                  <a:lnTo>
                    <a:pt x="20" y="36"/>
                  </a:lnTo>
                  <a:lnTo>
                    <a:pt x="42" y="35"/>
                  </a:lnTo>
                  <a:lnTo>
                    <a:pt x="67" y="32"/>
                  </a:lnTo>
                  <a:lnTo>
                    <a:pt x="93" y="28"/>
                  </a:lnTo>
                  <a:lnTo>
                    <a:pt x="118" y="21"/>
                  </a:lnTo>
                  <a:lnTo>
                    <a:pt x="129" y="16"/>
                  </a:lnTo>
                  <a:lnTo>
                    <a:pt x="139" y="11"/>
                  </a:lnTo>
                  <a:lnTo>
                    <a:pt x="146" y="6"/>
                  </a:lnTo>
                  <a:lnTo>
                    <a:pt x="153" y="0"/>
                  </a:lnTo>
                  <a:lnTo>
                    <a:pt x="164" y="15"/>
                  </a:lnTo>
                  <a:lnTo>
                    <a:pt x="171" y="28"/>
                  </a:lnTo>
                  <a:lnTo>
                    <a:pt x="178" y="40"/>
                  </a:lnTo>
                  <a:lnTo>
                    <a:pt x="159" y="58"/>
                  </a:lnTo>
                  <a:lnTo>
                    <a:pt x="2" y="82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76" name="Freeform 98">
              <a:extLst>
                <a:ext uri="{FF2B5EF4-FFF2-40B4-BE49-F238E27FC236}">
                  <a16:creationId xmlns:a16="http://schemas.microsoft.com/office/drawing/2014/main" id="{9C17C1B4-BAC5-47FA-9434-DB698D1E8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" y="2834"/>
              <a:ext cx="187" cy="152"/>
            </a:xfrm>
            <a:custGeom>
              <a:avLst/>
              <a:gdLst/>
              <a:ahLst/>
              <a:cxnLst>
                <a:cxn ang="0">
                  <a:pos x="27" y="207"/>
                </a:cxn>
                <a:cxn ang="0">
                  <a:pos x="37" y="214"/>
                </a:cxn>
                <a:cxn ang="0">
                  <a:pos x="54" y="231"/>
                </a:cxn>
                <a:cxn ang="0">
                  <a:pos x="59" y="233"/>
                </a:cxn>
                <a:cxn ang="0">
                  <a:pos x="64" y="234"/>
                </a:cxn>
                <a:cxn ang="0">
                  <a:pos x="69" y="233"/>
                </a:cxn>
                <a:cxn ang="0">
                  <a:pos x="76" y="232"/>
                </a:cxn>
                <a:cxn ang="0">
                  <a:pos x="89" y="224"/>
                </a:cxn>
                <a:cxn ang="0">
                  <a:pos x="101" y="216"/>
                </a:cxn>
                <a:cxn ang="0">
                  <a:pos x="128" y="196"/>
                </a:cxn>
                <a:cxn ang="0">
                  <a:pos x="171" y="162"/>
                </a:cxn>
                <a:cxn ang="0">
                  <a:pos x="231" y="115"/>
                </a:cxn>
                <a:cxn ang="0">
                  <a:pos x="166" y="33"/>
                </a:cxn>
                <a:cxn ang="0">
                  <a:pos x="196" y="0"/>
                </a:cxn>
                <a:cxn ang="0">
                  <a:pos x="279" y="95"/>
                </a:cxn>
                <a:cxn ang="0">
                  <a:pos x="336" y="163"/>
                </a:cxn>
                <a:cxn ang="0">
                  <a:pos x="366" y="199"/>
                </a:cxn>
                <a:cxn ang="0">
                  <a:pos x="372" y="209"/>
                </a:cxn>
                <a:cxn ang="0">
                  <a:pos x="374" y="220"/>
                </a:cxn>
                <a:cxn ang="0">
                  <a:pos x="374" y="229"/>
                </a:cxn>
                <a:cxn ang="0">
                  <a:pos x="372" y="238"/>
                </a:cxn>
                <a:cxn ang="0">
                  <a:pos x="366" y="250"/>
                </a:cxn>
                <a:cxn ang="0">
                  <a:pos x="363" y="253"/>
                </a:cxn>
                <a:cxn ang="0">
                  <a:pos x="338" y="242"/>
                </a:cxn>
                <a:cxn ang="0">
                  <a:pos x="262" y="157"/>
                </a:cxn>
                <a:cxn ang="0">
                  <a:pos x="188" y="219"/>
                </a:cxn>
                <a:cxn ang="0">
                  <a:pos x="132" y="264"/>
                </a:cxn>
                <a:cxn ang="0">
                  <a:pos x="97" y="292"/>
                </a:cxn>
                <a:cxn ang="0">
                  <a:pos x="89" y="297"/>
                </a:cxn>
                <a:cxn ang="0">
                  <a:pos x="81" y="300"/>
                </a:cxn>
                <a:cxn ang="0">
                  <a:pos x="74" y="303"/>
                </a:cxn>
                <a:cxn ang="0">
                  <a:pos x="66" y="303"/>
                </a:cxn>
                <a:cxn ang="0">
                  <a:pos x="59" y="303"/>
                </a:cxn>
                <a:cxn ang="0">
                  <a:pos x="52" y="301"/>
                </a:cxn>
                <a:cxn ang="0">
                  <a:pos x="47" y="298"/>
                </a:cxn>
                <a:cxn ang="0">
                  <a:pos x="41" y="293"/>
                </a:cxn>
                <a:cxn ang="0">
                  <a:pos x="15" y="265"/>
                </a:cxn>
                <a:cxn ang="0">
                  <a:pos x="0" y="248"/>
                </a:cxn>
                <a:cxn ang="0">
                  <a:pos x="27" y="207"/>
                </a:cxn>
              </a:cxnLst>
              <a:rect l="0" t="0" r="r" b="b"/>
              <a:pathLst>
                <a:path w="374" h="303">
                  <a:moveTo>
                    <a:pt x="27" y="207"/>
                  </a:moveTo>
                  <a:lnTo>
                    <a:pt x="37" y="214"/>
                  </a:lnTo>
                  <a:lnTo>
                    <a:pt x="54" y="231"/>
                  </a:lnTo>
                  <a:lnTo>
                    <a:pt x="59" y="233"/>
                  </a:lnTo>
                  <a:lnTo>
                    <a:pt x="64" y="234"/>
                  </a:lnTo>
                  <a:lnTo>
                    <a:pt x="69" y="233"/>
                  </a:lnTo>
                  <a:lnTo>
                    <a:pt x="76" y="232"/>
                  </a:lnTo>
                  <a:lnTo>
                    <a:pt x="89" y="224"/>
                  </a:lnTo>
                  <a:lnTo>
                    <a:pt x="101" y="216"/>
                  </a:lnTo>
                  <a:lnTo>
                    <a:pt x="128" y="196"/>
                  </a:lnTo>
                  <a:lnTo>
                    <a:pt x="171" y="162"/>
                  </a:lnTo>
                  <a:lnTo>
                    <a:pt x="231" y="115"/>
                  </a:lnTo>
                  <a:lnTo>
                    <a:pt x="166" y="33"/>
                  </a:lnTo>
                  <a:lnTo>
                    <a:pt x="196" y="0"/>
                  </a:lnTo>
                  <a:lnTo>
                    <a:pt x="279" y="95"/>
                  </a:lnTo>
                  <a:lnTo>
                    <a:pt x="336" y="163"/>
                  </a:lnTo>
                  <a:lnTo>
                    <a:pt x="366" y="199"/>
                  </a:lnTo>
                  <a:lnTo>
                    <a:pt x="372" y="209"/>
                  </a:lnTo>
                  <a:lnTo>
                    <a:pt x="374" y="220"/>
                  </a:lnTo>
                  <a:lnTo>
                    <a:pt x="374" y="229"/>
                  </a:lnTo>
                  <a:lnTo>
                    <a:pt x="372" y="238"/>
                  </a:lnTo>
                  <a:lnTo>
                    <a:pt x="366" y="250"/>
                  </a:lnTo>
                  <a:lnTo>
                    <a:pt x="363" y="253"/>
                  </a:lnTo>
                  <a:lnTo>
                    <a:pt x="338" y="242"/>
                  </a:lnTo>
                  <a:lnTo>
                    <a:pt x="262" y="157"/>
                  </a:lnTo>
                  <a:lnTo>
                    <a:pt x="188" y="219"/>
                  </a:lnTo>
                  <a:lnTo>
                    <a:pt x="132" y="264"/>
                  </a:lnTo>
                  <a:lnTo>
                    <a:pt x="97" y="292"/>
                  </a:lnTo>
                  <a:lnTo>
                    <a:pt x="89" y="297"/>
                  </a:lnTo>
                  <a:lnTo>
                    <a:pt x="81" y="300"/>
                  </a:lnTo>
                  <a:lnTo>
                    <a:pt x="74" y="303"/>
                  </a:lnTo>
                  <a:lnTo>
                    <a:pt x="66" y="303"/>
                  </a:lnTo>
                  <a:lnTo>
                    <a:pt x="59" y="303"/>
                  </a:lnTo>
                  <a:lnTo>
                    <a:pt x="52" y="301"/>
                  </a:lnTo>
                  <a:lnTo>
                    <a:pt x="47" y="298"/>
                  </a:lnTo>
                  <a:lnTo>
                    <a:pt x="41" y="293"/>
                  </a:lnTo>
                  <a:lnTo>
                    <a:pt x="15" y="265"/>
                  </a:lnTo>
                  <a:lnTo>
                    <a:pt x="0" y="248"/>
                  </a:lnTo>
                  <a:lnTo>
                    <a:pt x="27" y="2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77" name="Freeform 99">
              <a:extLst>
                <a:ext uri="{FF2B5EF4-FFF2-40B4-BE49-F238E27FC236}">
                  <a16:creationId xmlns:a16="http://schemas.microsoft.com/office/drawing/2014/main" id="{D8B03991-30A2-4F38-AD86-C9AF49B4B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2941"/>
              <a:ext cx="48" cy="84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0" y="153"/>
                </a:cxn>
                <a:cxn ang="0">
                  <a:pos x="50" y="168"/>
                </a:cxn>
                <a:cxn ang="0">
                  <a:pos x="97" y="18"/>
                </a:cxn>
                <a:cxn ang="0">
                  <a:pos x="53" y="0"/>
                </a:cxn>
              </a:cxnLst>
              <a:rect l="0" t="0" r="r" b="b"/>
              <a:pathLst>
                <a:path w="97" h="168">
                  <a:moveTo>
                    <a:pt x="53" y="0"/>
                  </a:moveTo>
                  <a:lnTo>
                    <a:pt x="0" y="153"/>
                  </a:lnTo>
                  <a:lnTo>
                    <a:pt x="50" y="168"/>
                  </a:lnTo>
                  <a:lnTo>
                    <a:pt x="97" y="18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78" name="Freeform 100">
              <a:extLst>
                <a:ext uri="{FF2B5EF4-FFF2-40B4-BE49-F238E27FC236}">
                  <a16:creationId xmlns:a16="http://schemas.microsoft.com/office/drawing/2014/main" id="{D9D9C903-0153-4142-90DB-D44E1A15A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812"/>
              <a:ext cx="83" cy="9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167" y="157"/>
                </a:cxn>
                <a:cxn ang="0">
                  <a:pos x="165" y="177"/>
                </a:cxn>
                <a:cxn ang="0">
                  <a:pos x="140" y="190"/>
                </a:cxn>
                <a:cxn ang="0">
                  <a:pos x="116" y="180"/>
                </a:cxn>
                <a:cxn ang="0">
                  <a:pos x="0" y="35"/>
                </a:cxn>
              </a:cxnLst>
              <a:rect l="0" t="0" r="r" b="b"/>
              <a:pathLst>
                <a:path w="167" h="190">
                  <a:moveTo>
                    <a:pt x="0" y="35"/>
                  </a:moveTo>
                  <a:lnTo>
                    <a:pt x="24" y="0"/>
                  </a:lnTo>
                  <a:lnTo>
                    <a:pt x="36" y="0"/>
                  </a:lnTo>
                  <a:lnTo>
                    <a:pt x="167" y="157"/>
                  </a:lnTo>
                  <a:lnTo>
                    <a:pt x="165" y="177"/>
                  </a:lnTo>
                  <a:lnTo>
                    <a:pt x="140" y="190"/>
                  </a:lnTo>
                  <a:lnTo>
                    <a:pt x="116" y="18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79" name="Freeform 101">
              <a:extLst>
                <a:ext uri="{FF2B5EF4-FFF2-40B4-BE49-F238E27FC236}">
                  <a16:creationId xmlns:a16="http://schemas.microsoft.com/office/drawing/2014/main" id="{A4332394-E611-44AA-A6CF-E0EC2157A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192"/>
              <a:ext cx="24" cy="3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63"/>
                </a:cxn>
                <a:cxn ang="0">
                  <a:pos x="45" y="69"/>
                </a:cxn>
                <a:cxn ang="0">
                  <a:pos x="47" y="0"/>
                </a:cxn>
                <a:cxn ang="0">
                  <a:pos x="0" y="1"/>
                </a:cxn>
              </a:cxnLst>
              <a:rect l="0" t="0" r="r" b="b"/>
              <a:pathLst>
                <a:path w="47" h="69">
                  <a:moveTo>
                    <a:pt x="0" y="1"/>
                  </a:moveTo>
                  <a:lnTo>
                    <a:pt x="5" y="63"/>
                  </a:lnTo>
                  <a:lnTo>
                    <a:pt x="45" y="69"/>
                  </a:lnTo>
                  <a:lnTo>
                    <a:pt x="47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80" name="Freeform 102">
              <a:extLst>
                <a:ext uri="{FF2B5EF4-FFF2-40B4-BE49-F238E27FC236}">
                  <a16:creationId xmlns:a16="http://schemas.microsoft.com/office/drawing/2014/main" id="{677518E2-2487-4D6A-8A0B-0AF4890553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3139"/>
              <a:ext cx="279" cy="276"/>
            </a:xfrm>
            <a:custGeom>
              <a:avLst/>
              <a:gdLst/>
              <a:ahLst/>
              <a:cxnLst>
                <a:cxn ang="0">
                  <a:pos x="248" y="199"/>
                </a:cxn>
                <a:cxn ang="0">
                  <a:pos x="293" y="117"/>
                </a:cxn>
                <a:cxn ang="0">
                  <a:pos x="293" y="92"/>
                </a:cxn>
                <a:cxn ang="0">
                  <a:pos x="257" y="72"/>
                </a:cxn>
                <a:cxn ang="0">
                  <a:pos x="196" y="166"/>
                </a:cxn>
                <a:cxn ang="0">
                  <a:pos x="342" y="24"/>
                </a:cxn>
                <a:cxn ang="0">
                  <a:pos x="346" y="75"/>
                </a:cxn>
                <a:cxn ang="0">
                  <a:pos x="356" y="99"/>
                </a:cxn>
                <a:cxn ang="0">
                  <a:pos x="539" y="235"/>
                </a:cxn>
                <a:cxn ang="0">
                  <a:pos x="558" y="253"/>
                </a:cxn>
                <a:cxn ang="0">
                  <a:pos x="546" y="279"/>
                </a:cxn>
                <a:cxn ang="0">
                  <a:pos x="536" y="286"/>
                </a:cxn>
                <a:cxn ang="0">
                  <a:pos x="435" y="226"/>
                </a:cxn>
                <a:cxn ang="0">
                  <a:pos x="183" y="400"/>
                </a:cxn>
                <a:cxn ang="0">
                  <a:pos x="234" y="367"/>
                </a:cxn>
                <a:cxn ang="0">
                  <a:pos x="298" y="282"/>
                </a:cxn>
                <a:cxn ang="0">
                  <a:pos x="449" y="278"/>
                </a:cxn>
                <a:cxn ang="0">
                  <a:pos x="446" y="308"/>
                </a:cxn>
                <a:cxn ang="0">
                  <a:pos x="346" y="468"/>
                </a:cxn>
                <a:cxn ang="0">
                  <a:pos x="342" y="488"/>
                </a:cxn>
                <a:cxn ang="0">
                  <a:pos x="350" y="495"/>
                </a:cxn>
                <a:cxn ang="0">
                  <a:pos x="371" y="483"/>
                </a:cxn>
                <a:cxn ang="0">
                  <a:pos x="392" y="536"/>
                </a:cxn>
                <a:cxn ang="0">
                  <a:pos x="357" y="553"/>
                </a:cxn>
                <a:cxn ang="0">
                  <a:pos x="335" y="550"/>
                </a:cxn>
                <a:cxn ang="0">
                  <a:pos x="302" y="524"/>
                </a:cxn>
                <a:cxn ang="0">
                  <a:pos x="283" y="487"/>
                </a:cxn>
                <a:cxn ang="0">
                  <a:pos x="296" y="447"/>
                </a:cxn>
                <a:cxn ang="0">
                  <a:pos x="392" y="302"/>
                </a:cxn>
                <a:cxn ang="0">
                  <a:pos x="375" y="286"/>
                </a:cxn>
                <a:cxn ang="0">
                  <a:pos x="363" y="282"/>
                </a:cxn>
                <a:cxn ang="0">
                  <a:pos x="342" y="308"/>
                </a:cxn>
                <a:cxn ang="0">
                  <a:pos x="291" y="378"/>
                </a:cxn>
                <a:cxn ang="0">
                  <a:pos x="226" y="432"/>
                </a:cxn>
                <a:cxn ang="0">
                  <a:pos x="197" y="460"/>
                </a:cxn>
                <a:cxn ang="0">
                  <a:pos x="139" y="414"/>
                </a:cxn>
                <a:cxn ang="0">
                  <a:pos x="141" y="350"/>
                </a:cxn>
                <a:cxn ang="0">
                  <a:pos x="222" y="241"/>
                </a:cxn>
                <a:cxn ang="0">
                  <a:pos x="162" y="216"/>
                </a:cxn>
                <a:cxn ang="0">
                  <a:pos x="65" y="325"/>
                </a:cxn>
                <a:cxn ang="0">
                  <a:pos x="7" y="321"/>
                </a:cxn>
                <a:cxn ang="0">
                  <a:pos x="44" y="275"/>
                </a:cxn>
                <a:cxn ang="0">
                  <a:pos x="111" y="209"/>
                </a:cxn>
                <a:cxn ang="0">
                  <a:pos x="114" y="169"/>
                </a:cxn>
                <a:cxn ang="0">
                  <a:pos x="102" y="159"/>
                </a:cxn>
                <a:cxn ang="0">
                  <a:pos x="108" y="140"/>
                </a:cxn>
                <a:cxn ang="0">
                  <a:pos x="124" y="120"/>
                </a:cxn>
                <a:cxn ang="0">
                  <a:pos x="162" y="143"/>
                </a:cxn>
                <a:cxn ang="0">
                  <a:pos x="236" y="6"/>
                </a:cxn>
              </a:cxnLst>
              <a:rect l="0" t="0" r="r" b="b"/>
              <a:pathLst>
                <a:path w="558" h="553">
                  <a:moveTo>
                    <a:pt x="196" y="166"/>
                  </a:moveTo>
                  <a:lnTo>
                    <a:pt x="246" y="203"/>
                  </a:lnTo>
                  <a:lnTo>
                    <a:pt x="248" y="199"/>
                  </a:lnTo>
                  <a:lnTo>
                    <a:pt x="273" y="157"/>
                  </a:lnTo>
                  <a:lnTo>
                    <a:pt x="289" y="127"/>
                  </a:lnTo>
                  <a:lnTo>
                    <a:pt x="293" y="117"/>
                  </a:lnTo>
                  <a:lnTo>
                    <a:pt x="295" y="109"/>
                  </a:lnTo>
                  <a:lnTo>
                    <a:pt x="295" y="99"/>
                  </a:lnTo>
                  <a:lnTo>
                    <a:pt x="293" y="92"/>
                  </a:lnTo>
                  <a:lnTo>
                    <a:pt x="280" y="82"/>
                  </a:lnTo>
                  <a:lnTo>
                    <a:pt x="268" y="76"/>
                  </a:lnTo>
                  <a:lnTo>
                    <a:pt x="257" y="72"/>
                  </a:lnTo>
                  <a:lnTo>
                    <a:pt x="238" y="102"/>
                  </a:lnTo>
                  <a:lnTo>
                    <a:pt x="195" y="166"/>
                  </a:lnTo>
                  <a:lnTo>
                    <a:pt x="196" y="166"/>
                  </a:lnTo>
                  <a:close/>
                  <a:moveTo>
                    <a:pt x="279" y="31"/>
                  </a:moveTo>
                  <a:lnTo>
                    <a:pt x="303" y="0"/>
                  </a:lnTo>
                  <a:lnTo>
                    <a:pt x="342" y="24"/>
                  </a:lnTo>
                  <a:lnTo>
                    <a:pt x="322" y="56"/>
                  </a:lnTo>
                  <a:lnTo>
                    <a:pt x="339" y="67"/>
                  </a:lnTo>
                  <a:lnTo>
                    <a:pt x="346" y="75"/>
                  </a:lnTo>
                  <a:lnTo>
                    <a:pt x="353" y="86"/>
                  </a:lnTo>
                  <a:lnTo>
                    <a:pt x="356" y="92"/>
                  </a:lnTo>
                  <a:lnTo>
                    <a:pt x="356" y="99"/>
                  </a:lnTo>
                  <a:lnTo>
                    <a:pt x="356" y="107"/>
                  </a:lnTo>
                  <a:lnTo>
                    <a:pt x="355" y="114"/>
                  </a:lnTo>
                  <a:lnTo>
                    <a:pt x="539" y="235"/>
                  </a:lnTo>
                  <a:lnTo>
                    <a:pt x="550" y="242"/>
                  </a:lnTo>
                  <a:lnTo>
                    <a:pt x="557" y="250"/>
                  </a:lnTo>
                  <a:lnTo>
                    <a:pt x="558" y="253"/>
                  </a:lnTo>
                  <a:lnTo>
                    <a:pt x="558" y="258"/>
                  </a:lnTo>
                  <a:lnTo>
                    <a:pt x="553" y="270"/>
                  </a:lnTo>
                  <a:lnTo>
                    <a:pt x="546" y="279"/>
                  </a:lnTo>
                  <a:lnTo>
                    <a:pt x="544" y="283"/>
                  </a:lnTo>
                  <a:lnTo>
                    <a:pt x="540" y="286"/>
                  </a:lnTo>
                  <a:lnTo>
                    <a:pt x="536" y="286"/>
                  </a:lnTo>
                  <a:lnTo>
                    <a:pt x="533" y="286"/>
                  </a:lnTo>
                  <a:lnTo>
                    <a:pt x="523" y="282"/>
                  </a:lnTo>
                  <a:lnTo>
                    <a:pt x="435" y="226"/>
                  </a:lnTo>
                  <a:lnTo>
                    <a:pt x="329" y="160"/>
                  </a:lnTo>
                  <a:lnTo>
                    <a:pt x="180" y="375"/>
                  </a:lnTo>
                  <a:lnTo>
                    <a:pt x="183" y="400"/>
                  </a:lnTo>
                  <a:lnTo>
                    <a:pt x="206" y="387"/>
                  </a:lnTo>
                  <a:lnTo>
                    <a:pt x="226" y="375"/>
                  </a:lnTo>
                  <a:lnTo>
                    <a:pt x="234" y="367"/>
                  </a:lnTo>
                  <a:lnTo>
                    <a:pt x="242" y="361"/>
                  </a:lnTo>
                  <a:lnTo>
                    <a:pt x="265" y="329"/>
                  </a:lnTo>
                  <a:lnTo>
                    <a:pt x="298" y="282"/>
                  </a:lnTo>
                  <a:lnTo>
                    <a:pt x="342" y="216"/>
                  </a:lnTo>
                  <a:lnTo>
                    <a:pt x="449" y="275"/>
                  </a:lnTo>
                  <a:lnTo>
                    <a:pt x="449" y="278"/>
                  </a:lnTo>
                  <a:lnTo>
                    <a:pt x="450" y="286"/>
                  </a:lnTo>
                  <a:lnTo>
                    <a:pt x="448" y="300"/>
                  </a:lnTo>
                  <a:lnTo>
                    <a:pt x="446" y="308"/>
                  </a:lnTo>
                  <a:lnTo>
                    <a:pt x="441" y="317"/>
                  </a:lnTo>
                  <a:lnTo>
                    <a:pt x="392" y="395"/>
                  </a:lnTo>
                  <a:lnTo>
                    <a:pt x="346" y="468"/>
                  </a:lnTo>
                  <a:lnTo>
                    <a:pt x="343" y="476"/>
                  </a:lnTo>
                  <a:lnTo>
                    <a:pt x="342" y="482"/>
                  </a:lnTo>
                  <a:lnTo>
                    <a:pt x="342" y="488"/>
                  </a:lnTo>
                  <a:lnTo>
                    <a:pt x="344" y="492"/>
                  </a:lnTo>
                  <a:lnTo>
                    <a:pt x="346" y="494"/>
                  </a:lnTo>
                  <a:lnTo>
                    <a:pt x="350" y="495"/>
                  </a:lnTo>
                  <a:lnTo>
                    <a:pt x="355" y="495"/>
                  </a:lnTo>
                  <a:lnTo>
                    <a:pt x="360" y="492"/>
                  </a:lnTo>
                  <a:lnTo>
                    <a:pt x="371" y="483"/>
                  </a:lnTo>
                  <a:lnTo>
                    <a:pt x="405" y="519"/>
                  </a:lnTo>
                  <a:lnTo>
                    <a:pt x="399" y="528"/>
                  </a:lnTo>
                  <a:lnTo>
                    <a:pt x="392" y="536"/>
                  </a:lnTo>
                  <a:lnTo>
                    <a:pt x="381" y="543"/>
                  </a:lnTo>
                  <a:lnTo>
                    <a:pt x="370" y="550"/>
                  </a:lnTo>
                  <a:lnTo>
                    <a:pt x="357" y="553"/>
                  </a:lnTo>
                  <a:lnTo>
                    <a:pt x="349" y="553"/>
                  </a:lnTo>
                  <a:lnTo>
                    <a:pt x="343" y="552"/>
                  </a:lnTo>
                  <a:lnTo>
                    <a:pt x="335" y="550"/>
                  </a:lnTo>
                  <a:lnTo>
                    <a:pt x="328" y="545"/>
                  </a:lnTo>
                  <a:lnTo>
                    <a:pt x="314" y="534"/>
                  </a:lnTo>
                  <a:lnTo>
                    <a:pt x="302" y="524"/>
                  </a:lnTo>
                  <a:lnTo>
                    <a:pt x="292" y="512"/>
                  </a:lnTo>
                  <a:lnTo>
                    <a:pt x="286" y="501"/>
                  </a:lnTo>
                  <a:lnTo>
                    <a:pt x="283" y="487"/>
                  </a:lnTo>
                  <a:lnTo>
                    <a:pt x="284" y="474"/>
                  </a:lnTo>
                  <a:lnTo>
                    <a:pt x="289" y="461"/>
                  </a:lnTo>
                  <a:lnTo>
                    <a:pt x="296" y="447"/>
                  </a:lnTo>
                  <a:lnTo>
                    <a:pt x="387" y="315"/>
                  </a:lnTo>
                  <a:lnTo>
                    <a:pt x="391" y="309"/>
                  </a:lnTo>
                  <a:lnTo>
                    <a:pt x="392" y="302"/>
                  </a:lnTo>
                  <a:lnTo>
                    <a:pt x="388" y="297"/>
                  </a:lnTo>
                  <a:lnTo>
                    <a:pt x="382" y="292"/>
                  </a:lnTo>
                  <a:lnTo>
                    <a:pt x="375" y="286"/>
                  </a:lnTo>
                  <a:lnTo>
                    <a:pt x="369" y="282"/>
                  </a:lnTo>
                  <a:lnTo>
                    <a:pt x="367" y="282"/>
                  </a:lnTo>
                  <a:lnTo>
                    <a:pt x="363" y="282"/>
                  </a:lnTo>
                  <a:lnTo>
                    <a:pt x="359" y="285"/>
                  </a:lnTo>
                  <a:lnTo>
                    <a:pt x="355" y="289"/>
                  </a:lnTo>
                  <a:lnTo>
                    <a:pt x="342" y="308"/>
                  </a:lnTo>
                  <a:lnTo>
                    <a:pt x="320" y="341"/>
                  </a:lnTo>
                  <a:lnTo>
                    <a:pt x="306" y="360"/>
                  </a:lnTo>
                  <a:lnTo>
                    <a:pt x="291" y="378"/>
                  </a:lnTo>
                  <a:lnTo>
                    <a:pt x="273" y="395"/>
                  </a:lnTo>
                  <a:lnTo>
                    <a:pt x="256" y="411"/>
                  </a:lnTo>
                  <a:lnTo>
                    <a:pt x="226" y="432"/>
                  </a:lnTo>
                  <a:lnTo>
                    <a:pt x="207" y="449"/>
                  </a:lnTo>
                  <a:lnTo>
                    <a:pt x="199" y="457"/>
                  </a:lnTo>
                  <a:lnTo>
                    <a:pt x="197" y="460"/>
                  </a:lnTo>
                  <a:lnTo>
                    <a:pt x="174" y="448"/>
                  </a:lnTo>
                  <a:lnTo>
                    <a:pt x="158" y="410"/>
                  </a:lnTo>
                  <a:lnTo>
                    <a:pt x="139" y="414"/>
                  </a:lnTo>
                  <a:lnTo>
                    <a:pt x="95" y="394"/>
                  </a:lnTo>
                  <a:lnTo>
                    <a:pt x="99" y="351"/>
                  </a:lnTo>
                  <a:lnTo>
                    <a:pt x="141" y="350"/>
                  </a:lnTo>
                  <a:lnTo>
                    <a:pt x="167" y="317"/>
                  </a:lnTo>
                  <a:lnTo>
                    <a:pt x="193" y="282"/>
                  </a:lnTo>
                  <a:lnTo>
                    <a:pt x="222" y="241"/>
                  </a:lnTo>
                  <a:lnTo>
                    <a:pt x="201" y="223"/>
                  </a:lnTo>
                  <a:lnTo>
                    <a:pt x="171" y="202"/>
                  </a:lnTo>
                  <a:lnTo>
                    <a:pt x="162" y="216"/>
                  </a:lnTo>
                  <a:lnTo>
                    <a:pt x="130" y="255"/>
                  </a:lnTo>
                  <a:lnTo>
                    <a:pt x="99" y="292"/>
                  </a:lnTo>
                  <a:lnTo>
                    <a:pt x="65" y="325"/>
                  </a:lnTo>
                  <a:lnTo>
                    <a:pt x="32" y="353"/>
                  </a:lnTo>
                  <a:lnTo>
                    <a:pt x="17" y="334"/>
                  </a:lnTo>
                  <a:lnTo>
                    <a:pt x="7" y="321"/>
                  </a:lnTo>
                  <a:lnTo>
                    <a:pt x="0" y="309"/>
                  </a:lnTo>
                  <a:lnTo>
                    <a:pt x="12" y="300"/>
                  </a:lnTo>
                  <a:lnTo>
                    <a:pt x="44" y="275"/>
                  </a:lnTo>
                  <a:lnTo>
                    <a:pt x="64" y="257"/>
                  </a:lnTo>
                  <a:lnTo>
                    <a:pt x="88" y="235"/>
                  </a:lnTo>
                  <a:lnTo>
                    <a:pt x="111" y="209"/>
                  </a:lnTo>
                  <a:lnTo>
                    <a:pt x="134" y="179"/>
                  </a:lnTo>
                  <a:lnTo>
                    <a:pt x="130" y="176"/>
                  </a:lnTo>
                  <a:lnTo>
                    <a:pt x="114" y="169"/>
                  </a:lnTo>
                  <a:lnTo>
                    <a:pt x="108" y="165"/>
                  </a:lnTo>
                  <a:lnTo>
                    <a:pt x="104" y="163"/>
                  </a:lnTo>
                  <a:lnTo>
                    <a:pt x="102" y="159"/>
                  </a:lnTo>
                  <a:lnTo>
                    <a:pt x="102" y="154"/>
                  </a:lnTo>
                  <a:lnTo>
                    <a:pt x="104" y="149"/>
                  </a:lnTo>
                  <a:lnTo>
                    <a:pt x="108" y="140"/>
                  </a:lnTo>
                  <a:lnTo>
                    <a:pt x="116" y="127"/>
                  </a:lnTo>
                  <a:lnTo>
                    <a:pt x="120" y="121"/>
                  </a:lnTo>
                  <a:lnTo>
                    <a:pt x="124" y="120"/>
                  </a:lnTo>
                  <a:lnTo>
                    <a:pt x="126" y="121"/>
                  </a:lnTo>
                  <a:lnTo>
                    <a:pt x="134" y="124"/>
                  </a:lnTo>
                  <a:lnTo>
                    <a:pt x="162" y="143"/>
                  </a:lnTo>
                  <a:lnTo>
                    <a:pt x="183" y="105"/>
                  </a:lnTo>
                  <a:lnTo>
                    <a:pt x="227" y="24"/>
                  </a:lnTo>
                  <a:lnTo>
                    <a:pt x="236" y="6"/>
                  </a:lnTo>
                  <a:lnTo>
                    <a:pt x="279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81" name="Freeform 103">
              <a:extLst>
                <a:ext uri="{FF2B5EF4-FFF2-40B4-BE49-F238E27FC236}">
                  <a16:creationId xmlns:a16="http://schemas.microsoft.com/office/drawing/2014/main" id="{6187EF7F-7455-404A-91C8-EA21BC9E8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" y="3190"/>
              <a:ext cx="25" cy="3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50" y="15"/>
                </a:cxn>
                <a:cxn ang="0">
                  <a:pos x="50" y="22"/>
                </a:cxn>
                <a:cxn ang="0">
                  <a:pos x="46" y="36"/>
                </a:cxn>
                <a:cxn ang="0">
                  <a:pos x="41" y="45"/>
                </a:cxn>
                <a:cxn ang="0">
                  <a:pos x="34" y="54"/>
                </a:cxn>
                <a:cxn ang="0">
                  <a:pos x="25" y="62"/>
                </a:cxn>
                <a:cxn ang="0">
                  <a:pos x="0" y="44"/>
                </a:cxn>
                <a:cxn ang="0">
                  <a:pos x="34" y="0"/>
                </a:cxn>
              </a:cxnLst>
              <a:rect l="0" t="0" r="r" b="b"/>
              <a:pathLst>
                <a:path w="50" h="62">
                  <a:moveTo>
                    <a:pt x="34" y="0"/>
                  </a:moveTo>
                  <a:lnTo>
                    <a:pt x="50" y="15"/>
                  </a:lnTo>
                  <a:lnTo>
                    <a:pt x="50" y="22"/>
                  </a:lnTo>
                  <a:lnTo>
                    <a:pt x="46" y="36"/>
                  </a:lnTo>
                  <a:lnTo>
                    <a:pt x="41" y="45"/>
                  </a:lnTo>
                  <a:lnTo>
                    <a:pt x="34" y="54"/>
                  </a:lnTo>
                  <a:lnTo>
                    <a:pt x="25" y="62"/>
                  </a:lnTo>
                  <a:lnTo>
                    <a:pt x="0" y="44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82" name="Freeform 104">
              <a:extLst>
                <a:ext uri="{FF2B5EF4-FFF2-40B4-BE49-F238E27FC236}">
                  <a16:creationId xmlns:a16="http://schemas.microsoft.com/office/drawing/2014/main" id="{44FF366B-8511-4209-8D95-2FBE4BBB0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" y="3254"/>
              <a:ext cx="29" cy="34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9" y="3"/>
                </a:cxn>
                <a:cxn ang="0">
                  <a:pos x="46" y="68"/>
                </a:cxn>
                <a:cxn ang="0">
                  <a:pos x="0" y="68"/>
                </a:cxn>
                <a:cxn ang="0">
                  <a:pos x="27" y="0"/>
                </a:cxn>
              </a:cxnLst>
              <a:rect l="0" t="0" r="r" b="b"/>
              <a:pathLst>
                <a:path w="59" h="68">
                  <a:moveTo>
                    <a:pt x="27" y="0"/>
                  </a:moveTo>
                  <a:lnTo>
                    <a:pt x="59" y="3"/>
                  </a:lnTo>
                  <a:lnTo>
                    <a:pt x="46" y="68"/>
                  </a:lnTo>
                  <a:lnTo>
                    <a:pt x="0" y="68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83" name="Freeform 105">
              <a:extLst>
                <a:ext uri="{FF2B5EF4-FFF2-40B4-BE49-F238E27FC236}">
                  <a16:creationId xmlns:a16="http://schemas.microsoft.com/office/drawing/2014/main" id="{EC624FB0-A2F5-4C00-8E9A-348093B3E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" y="3284"/>
              <a:ext cx="128" cy="158"/>
            </a:xfrm>
            <a:custGeom>
              <a:avLst/>
              <a:gdLst/>
              <a:ahLst/>
              <a:cxnLst>
                <a:cxn ang="0">
                  <a:pos x="237" y="51"/>
                </a:cxn>
                <a:cxn ang="0">
                  <a:pos x="200" y="0"/>
                </a:cxn>
                <a:cxn ang="0">
                  <a:pos x="191" y="11"/>
                </a:cxn>
                <a:cxn ang="0">
                  <a:pos x="168" y="35"/>
                </a:cxn>
                <a:cxn ang="0">
                  <a:pos x="155" y="49"/>
                </a:cxn>
                <a:cxn ang="0">
                  <a:pos x="142" y="61"/>
                </a:cxn>
                <a:cxn ang="0">
                  <a:pos x="129" y="71"/>
                </a:cxn>
                <a:cxn ang="0">
                  <a:pos x="118" y="77"/>
                </a:cxn>
                <a:cxn ang="0">
                  <a:pos x="90" y="85"/>
                </a:cxn>
                <a:cxn ang="0">
                  <a:pos x="80" y="88"/>
                </a:cxn>
                <a:cxn ang="0">
                  <a:pos x="54" y="104"/>
                </a:cxn>
                <a:cxn ang="0">
                  <a:pos x="56" y="150"/>
                </a:cxn>
                <a:cxn ang="0">
                  <a:pos x="120" y="175"/>
                </a:cxn>
                <a:cxn ang="0">
                  <a:pos x="115" y="179"/>
                </a:cxn>
                <a:cxn ang="0">
                  <a:pos x="104" y="190"/>
                </a:cxn>
                <a:cxn ang="0">
                  <a:pos x="95" y="197"/>
                </a:cxn>
                <a:cxn ang="0">
                  <a:pos x="85" y="202"/>
                </a:cxn>
                <a:cxn ang="0">
                  <a:pos x="73" y="206"/>
                </a:cxn>
                <a:cxn ang="0">
                  <a:pos x="60" y="211"/>
                </a:cxn>
                <a:cxn ang="0">
                  <a:pos x="40" y="215"/>
                </a:cxn>
                <a:cxn ang="0">
                  <a:pos x="24" y="219"/>
                </a:cxn>
                <a:cxn ang="0">
                  <a:pos x="20" y="223"/>
                </a:cxn>
                <a:cxn ang="0">
                  <a:pos x="15" y="227"/>
                </a:cxn>
                <a:cxn ang="0">
                  <a:pos x="10" y="232"/>
                </a:cxn>
                <a:cxn ang="0">
                  <a:pos x="6" y="239"/>
                </a:cxn>
                <a:cxn ang="0">
                  <a:pos x="0" y="253"/>
                </a:cxn>
                <a:cxn ang="0">
                  <a:pos x="0" y="259"/>
                </a:cxn>
                <a:cxn ang="0">
                  <a:pos x="0" y="263"/>
                </a:cxn>
                <a:cxn ang="0">
                  <a:pos x="3" y="266"/>
                </a:cxn>
                <a:cxn ang="0">
                  <a:pos x="6" y="270"/>
                </a:cxn>
                <a:cxn ang="0">
                  <a:pos x="17" y="278"/>
                </a:cxn>
                <a:cxn ang="0">
                  <a:pos x="36" y="289"/>
                </a:cxn>
                <a:cxn ang="0">
                  <a:pos x="67" y="300"/>
                </a:cxn>
                <a:cxn ang="0">
                  <a:pos x="97" y="311"/>
                </a:cxn>
                <a:cxn ang="0">
                  <a:pos x="121" y="317"/>
                </a:cxn>
                <a:cxn ang="0">
                  <a:pos x="131" y="317"/>
                </a:cxn>
                <a:cxn ang="0">
                  <a:pos x="141" y="316"/>
                </a:cxn>
                <a:cxn ang="0">
                  <a:pos x="150" y="313"/>
                </a:cxn>
                <a:cxn ang="0">
                  <a:pos x="158" y="308"/>
                </a:cxn>
                <a:cxn ang="0">
                  <a:pos x="164" y="304"/>
                </a:cxn>
                <a:cxn ang="0">
                  <a:pos x="167" y="299"/>
                </a:cxn>
                <a:cxn ang="0">
                  <a:pos x="167" y="297"/>
                </a:cxn>
                <a:cxn ang="0">
                  <a:pos x="164" y="293"/>
                </a:cxn>
                <a:cxn ang="0">
                  <a:pos x="159" y="288"/>
                </a:cxn>
                <a:cxn ang="0">
                  <a:pos x="130" y="272"/>
                </a:cxn>
                <a:cxn ang="0">
                  <a:pos x="109" y="262"/>
                </a:cxn>
                <a:cxn ang="0">
                  <a:pos x="104" y="260"/>
                </a:cxn>
                <a:cxn ang="0">
                  <a:pos x="100" y="256"/>
                </a:cxn>
                <a:cxn ang="0">
                  <a:pos x="97" y="253"/>
                </a:cxn>
                <a:cxn ang="0">
                  <a:pos x="96" y="248"/>
                </a:cxn>
                <a:cxn ang="0">
                  <a:pos x="96" y="243"/>
                </a:cxn>
                <a:cxn ang="0">
                  <a:pos x="98" y="239"/>
                </a:cxn>
                <a:cxn ang="0">
                  <a:pos x="103" y="236"/>
                </a:cxn>
                <a:cxn ang="0">
                  <a:pos x="109" y="232"/>
                </a:cxn>
                <a:cxn ang="0">
                  <a:pos x="121" y="227"/>
                </a:cxn>
                <a:cxn ang="0">
                  <a:pos x="141" y="217"/>
                </a:cxn>
                <a:cxn ang="0">
                  <a:pos x="191" y="188"/>
                </a:cxn>
                <a:cxn ang="0">
                  <a:pos x="257" y="147"/>
                </a:cxn>
                <a:cxn ang="0">
                  <a:pos x="227" y="110"/>
                </a:cxn>
                <a:cxn ang="0">
                  <a:pos x="159" y="150"/>
                </a:cxn>
                <a:cxn ang="0">
                  <a:pos x="116" y="120"/>
                </a:cxn>
                <a:cxn ang="0">
                  <a:pos x="237" y="51"/>
                </a:cxn>
              </a:cxnLst>
              <a:rect l="0" t="0" r="r" b="b"/>
              <a:pathLst>
                <a:path w="257" h="317">
                  <a:moveTo>
                    <a:pt x="237" y="51"/>
                  </a:moveTo>
                  <a:lnTo>
                    <a:pt x="200" y="0"/>
                  </a:lnTo>
                  <a:lnTo>
                    <a:pt x="191" y="11"/>
                  </a:lnTo>
                  <a:lnTo>
                    <a:pt x="168" y="35"/>
                  </a:lnTo>
                  <a:lnTo>
                    <a:pt x="155" y="49"/>
                  </a:lnTo>
                  <a:lnTo>
                    <a:pt x="142" y="61"/>
                  </a:lnTo>
                  <a:lnTo>
                    <a:pt x="129" y="71"/>
                  </a:lnTo>
                  <a:lnTo>
                    <a:pt x="118" y="77"/>
                  </a:lnTo>
                  <a:lnTo>
                    <a:pt x="90" y="85"/>
                  </a:lnTo>
                  <a:lnTo>
                    <a:pt x="80" y="88"/>
                  </a:lnTo>
                  <a:lnTo>
                    <a:pt x="54" y="104"/>
                  </a:lnTo>
                  <a:lnTo>
                    <a:pt x="56" y="150"/>
                  </a:lnTo>
                  <a:lnTo>
                    <a:pt x="120" y="175"/>
                  </a:lnTo>
                  <a:lnTo>
                    <a:pt x="115" y="179"/>
                  </a:lnTo>
                  <a:lnTo>
                    <a:pt x="104" y="190"/>
                  </a:lnTo>
                  <a:lnTo>
                    <a:pt x="95" y="197"/>
                  </a:lnTo>
                  <a:lnTo>
                    <a:pt x="85" y="202"/>
                  </a:lnTo>
                  <a:lnTo>
                    <a:pt x="73" y="206"/>
                  </a:lnTo>
                  <a:lnTo>
                    <a:pt x="60" y="211"/>
                  </a:lnTo>
                  <a:lnTo>
                    <a:pt x="40" y="215"/>
                  </a:lnTo>
                  <a:lnTo>
                    <a:pt x="24" y="219"/>
                  </a:lnTo>
                  <a:lnTo>
                    <a:pt x="20" y="223"/>
                  </a:lnTo>
                  <a:lnTo>
                    <a:pt x="15" y="227"/>
                  </a:lnTo>
                  <a:lnTo>
                    <a:pt x="10" y="232"/>
                  </a:lnTo>
                  <a:lnTo>
                    <a:pt x="6" y="239"/>
                  </a:lnTo>
                  <a:lnTo>
                    <a:pt x="0" y="253"/>
                  </a:lnTo>
                  <a:lnTo>
                    <a:pt x="0" y="259"/>
                  </a:lnTo>
                  <a:lnTo>
                    <a:pt x="0" y="263"/>
                  </a:lnTo>
                  <a:lnTo>
                    <a:pt x="3" y="266"/>
                  </a:lnTo>
                  <a:lnTo>
                    <a:pt x="6" y="270"/>
                  </a:lnTo>
                  <a:lnTo>
                    <a:pt x="17" y="278"/>
                  </a:lnTo>
                  <a:lnTo>
                    <a:pt x="36" y="289"/>
                  </a:lnTo>
                  <a:lnTo>
                    <a:pt x="67" y="300"/>
                  </a:lnTo>
                  <a:lnTo>
                    <a:pt x="97" y="311"/>
                  </a:lnTo>
                  <a:lnTo>
                    <a:pt x="121" y="317"/>
                  </a:lnTo>
                  <a:lnTo>
                    <a:pt x="131" y="317"/>
                  </a:lnTo>
                  <a:lnTo>
                    <a:pt x="141" y="316"/>
                  </a:lnTo>
                  <a:lnTo>
                    <a:pt x="150" y="313"/>
                  </a:lnTo>
                  <a:lnTo>
                    <a:pt x="158" y="308"/>
                  </a:lnTo>
                  <a:lnTo>
                    <a:pt x="164" y="304"/>
                  </a:lnTo>
                  <a:lnTo>
                    <a:pt x="167" y="299"/>
                  </a:lnTo>
                  <a:lnTo>
                    <a:pt x="167" y="297"/>
                  </a:lnTo>
                  <a:lnTo>
                    <a:pt x="164" y="293"/>
                  </a:lnTo>
                  <a:lnTo>
                    <a:pt x="159" y="288"/>
                  </a:lnTo>
                  <a:lnTo>
                    <a:pt x="130" y="272"/>
                  </a:lnTo>
                  <a:lnTo>
                    <a:pt x="109" y="262"/>
                  </a:lnTo>
                  <a:lnTo>
                    <a:pt x="104" y="260"/>
                  </a:lnTo>
                  <a:lnTo>
                    <a:pt x="100" y="256"/>
                  </a:lnTo>
                  <a:lnTo>
                    <a:pt x="97" y="253"/>
                  </a:lnTo>
                  <a:lnTo>
                    <a:pt x="96" y="248"/>
                  </a:lnTo>
                  <a:lnTo>
                    <a:pt x="96" y="243"/>
                  </a:lnTo>
                  <a:lnTo>
                    <a:pt x="98" y="239"/>
                  </a:lnTo>
                  <a:lnTo>
                    <a:pt x="103" y="236"/>
                  </a:lnTo>
                  <a:lnTo>
                    <a:pt x="109" y="232"/>
                  </a:lnTo>
                  <a:lnTo>
                    <a:pt x="121" y="227"/>
                  </a:lnTo>
                  <a:lnTo>
                    <a:pt x="141" y="217"/>
                  </a:lnTo>
                  <a:lnTo>
                    <a:pt x="191" y="188"/>
                  </a:lnTo>
                  <a:lnTo>
                    <a:pt x="257" y="147"/>
                  </a:lnTo>
                  <a:lnTo>
                    <a:pt x="227" y="110"/>
                  </a:lnTo>
                  <a:lnTo>
                    <a:pt x="159" y="150"/>
                  </a:lnTo>
                  <a:lnTo>
                    <a:pt x="116" y="120"/>
                  </a:lnTo>
                  <a:lnTo>
                    <a:pt x="237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84" name="Freeform 106">
              <a:extLst>
                <a:ext uri="{FF2B5EF4-FFF2-40B4-BE49-F238E27FC236}">
                  <a16:creationId xmlns:a16="http://schemas.microsoft.com/office/drawing/2014/main" id="{5F2E75EE-590B-4085-96D7-E3B71061B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" y="3438"/>
              <a:ext cx="83" cy="4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0" y="17"/>
                </a:cxn>
                <a:cxn ang="0">
                  <a:pos x="74" y="30"/>
                </a:cxn>
                <a:cxn ang="0">
                  <a:pos x="90" y="35"/>
                </a:cxn>
                <a:cxn ang="0">
                  <a:pos x="103" y="38"/>
                </a:cxn>
                <a:cxn ang="0">
                  <a:pos x="126" y="41"/>
                </a:cxn>
                <a:cxn ang="0">
                  <a:pos x="146" y="40"/>
                </a:cxn>
                <a:cxn ang="0">
                  <a:pos x="165" y="38"/>
                </a:cxn>
                <a:cxn ang="0">
                  <a:pos x="159" y="85"/>
                </a:cxn>
                <a:cxn ang="0">
                  <a:pos x="140" y="84"/>
                </a:cxn>
                <a:cxn ang="0">
                  <a:pos x="112" y="82"/>
                </a:cxn>
                <a:cxn ang="0">
                  <a:pos x="96" y="79"/>
                </a:cxn>
                <a:cxn ang="0">
                  <a:pos x="87" y="75"/>
                </a:cxn>
                <a:cxn ang="0">
                  <a:pos x="68" y="71"/>
                </a:cxn>
                <a:cxn ang="0">
                  <a:pos x="50" y="68"/>
                </a:cxn>
                <a:cxn ang="0">
                  <a:pos x="17" y="63"/>
                </a:cxn>
                <a:cxn ang="0">
                  <a:pos x="4" y="61"/>
                </a:cxn>
                <a:cxn ang="0">
                  <a:pos x="0" y="60"/>
                </a:cxn>
                <a:cxn ang="0">
                  <a:pos x="2" y="0"/>
                </a:cxn>
              </a:cxnLst>
              <a:rect l="0" t="0" r="r" b="b"/>
              <a:pathLst>
                <a:path w="165" h="85">
                  <a:moveTo>
                    <a:pt x="2" y="0"/>
                  </a:moveTo>
                  <a:lnTo>
                    <a:pt x="40" y="17"/>
                  </a:lnTo>
                  <a:lnTo>
                    <a:pt x="74" y="30"/>
                  </a:lnTo>
                  <a:lnTo>
                    <a:pt x="90" y="35"/>
                  </a:lnTo>
                  <a:lnTo>
                    <a:pt x="103" y="38"/>
                  </a:lnTo>
                  <a:lnTo>
                    <a:pt x="126" y="41"/>
                  </a:lnTo>
                  <a:lnTo>
                    <a:pt x="146" y="40"/>
                  </a:lnTo>
                  <a:lnTo>
                    <a:pt x="165" y="38"/>
                  </a:lnTo>
                  <a:lnTo>
                    <a:pt x="159" y="85"/>
                  </a:lnTo>
                  <a:lnTo>
                    <a:pt x="140" y="84"/>
                  </a:lnTo>
                  <a:lnTo>
                    <a:pt x="112" y="82"/>
                  </a:lnTo>
                  <a:lnTo>
                    <a:pt x="96" y="79"/>
                  </a:lnTo>
                  <a:lnTo>
                    <a:pt x="87" y="75"/>
                  </a:lnTo>
                  <a:lnTo>
                    <a:pt x="68" y="71"/>
                  </a:lnTo>
                  <a:lnTo>
                    <a:pt x="50" y="68"/>
                  </a:lnTo>
                  <a:lnTo>
                    <a:pt x="17" y="63"/>
                  </a:lnTo>
                  <a:lnTo>
                    <a:pt x="4" y="61"/>
                  </a:lnTo>
                  <a:lnTo>
                    <a:pt x="0" y="6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85" name="Freeform 107">
              <a:extLst>
                <a:ext uri="{FF2B5EF4-FFF2-40B4-BE49-F238E27FC236}">
                  <a16:creationId xmlns:a16="http://schemas.microsoft.com/office/drawing/2014/main" id="{D33AE2A8-1741-4235-B520-9068A8406D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7" y="3319"/>
              <a:ext cx="212" cy="244"/>
            </a:xfrm>
            <a:custGeom>
              <a:avLst/>
              <a:gdLst/>
              <a:ahLst/>
              <a:cxnLst>
                <a:cxn ang="0">
                  <a:pos x="223" y="131"/>
                </a:cxn>
                <a:cxn ang="0">
                  <a:pos x="325" y="174"/>
                </a:cxn>
                <a:cxn ang="0">
                  <a:pos x="355" y="101"/>
                </a:cxn>
                <a:cxn ang="0">
                  <a:pos x="258" y="60"/>
                </a:cxn>
                <a:cxn ang="0">
                  <a:pos x="223" y="131"/>
                </a:cxn>
                <a:cxn ang="0">
                  <a:pos x="170" y="245"/>
                </a:cxn>
                <a:cxn ang="0">
                  <a:pos x="262" y="286"/>
                </a:cxn>
                <a:cxn ang="0">
                  <a:pos x="303" y="209"/>
                </a:cxn>
                <a:cxn ang="0">
                  <a:pos x="206" y="175"/>
                </a:cxn>
                <a:cxn ang="0">
                  <a:pos x="170" y="245"/>
                </a:cxn>
                <a:cxn ang="0">
                  <a:pos x="148" y="289"/>
                </a:cxn>
                <a:cxn ang="0">
                  <a:pos x="121" y="354"/>
                </a:cxn>
                <a:cxn ang="0">
                  <a:pos x="137" y="370"/>
                </a:cxn>
                <a:cxn ang="0">
                  <a:pos x="153" y="383"/>
                </a:cxn>
                <a:cxn ang="0">
                  <a:pos x="162" y="390"/>
                </a:cxn>
                <a:cxn ang="0">
                  <a:pos x="169" y="394"/>
                </a:cxn>
                <a:cxn ang="0">
                  <a:pos x="184" y="400"/>
                </a:cxn>
                <a:cxn ang="0">
                  <a:pos x="198" y="403"/>
                </a:cxn>
                <a:cxn ang="0">
                  <a:pos x="214" y="403"/>
                </a:cxn>
                <a:cxn ang="0">
                  <a:pos x="249" y="332"/>
                </a:cxn>
                <a:cxn ang="0">
                  <a:pos x="148" y="289"/>
                </a:cxn>
                <a:cxn ang="0">
                  <a:pos x="0" y="361"/>
                </a:cxn>
                <a:cxn ang="0">
                  <a:pos x="23" y="321"/>
                </a:cxn>
                <a:cxn ang="0">
                  <a:pos x="75" y="346"/>
                </a:cxn>
                <a:cxn ang="0">
                  <a:pos x="231" y="0"/>
                </a:cxn>
                <a:cxn ang="0">
                  <a:pos x="423" y="85"/>
                </a:cxn>
                <a:cxn ang="0">
                  <a:pos x="255" y="435"/>
                </a:cxn>
                <a:cxn ang="0">
                  <a:pos x="282" y="449"/>
                </a:cxn>
                <a:cxn ang="0">
                  <a:pos x="287" y="452"/>
                </a:cxn>
                <a:cxn ang="0">
                  <a:pos x="291" y="456"/>
                </a:cxn>
                <a:cxn ang="0">
                  <a:pos x="292" y="459"/>
                </a:cxn>
                <a:cxn ang="0">
                  <a:pos x="293" y="462"/>
                </a:cxn>
                <a:cxn ang="0">
                  <a:pos x="291" y="470"/>
                </a:cxn>
                <a:cxn ang="0">
                  <a:pos x="287" y="476"/>
                </a:cxn>
                <a:cxn ang="0">
                  <a:pos x="281" y="483"/>
                </a:cxn>
                <a:cxn ang="0">
                  <a:pos x="272" y="486"/>
                </a:cxn>
                <a:cxn ang="0">
                  <a:pos x="261" y="486"/>
                </a:cxn>
                <a:cxn ang="0">
                  <a:pos x="248" y="483"/>
                </a:cxn>
                <a:cxn ang="0">
                  <a:pos x="202" y="461"/>
                </a:cxn>
                <a:cxn ang="0">
                  <a:pos x="116" y="420"/>
                </a:cxn>
                <a:cxn ang="0">
                  <a:pos x="0" y="361"/>
                </a:cxn>
              </a:cxnLst>
              <a:rect l="0" t="0" r="r" b="b"/>
              <a:pathLst>
                <a:path w="423" h="486">
                  <a:moveTo>
                    <a:pt x="223" y="131"/>
                  </a:moveTo>
                  <a:lnTo>
                    <a:pt x="325" y="174"/>
                  </a:lnTo>
                  <a:lnTo>
                    <a:pt x="355" y="101"/>
                  </a:lnTo>
                  <a:lnTo>
                    <a:pt x="258" y="60"/>
                  </a:lnTo>
                  <a:lnTo>
                    <a:pt x="223" y="131"/>
                  </a:lnTo>
                  <a:close/>
                  <a:moveTo>
                    <a:pt x="170" y="245"/>
                  </a:moveTo>
                  <a:lnTo>
                    <a:pt x="262" y="286"/>
                  </a:lnTo>
                  <a:lnTo>
                    <a:pt x="303" y="209"/>
                  </a:lnTo>
                  <a:lnTo>
                    <a:pt x="206" y="175"/>
                  </a:lnTo>
                  <a:lnTo>
                    <a:pt x="170" y="245"/>
                  </a:lnTo>
                  <a:close/>
                  <a:moveTo>
                    <a:pt x="148" y="289"/>
                  </a:moveTo>
                  <a:lnTo>
                    <a:pt x="121" y="354"/>
                  </a:lnTo>
                  <a:lnTo>
                    <a:pt x="137" y="370"/>
                  </a:lnTo>
                  <a:lnTo>
                    <a:pt x="153" y="383"/>
                  </a:lnTo>
                  <a:lnTo>
                    <a:pt x="162" y="390"/>
                  </a:lnTo>
                  <a:lnTo>
                    <a:pt x="169" y="394"/>
                  </a:lnTo>
                  <a:lnTo>
                    <a:pt x="184" y="400"/>
                  </a:lnTo>
                  <a:lnTo>
                    <a:pt x="198" y="403"/>
                  </a:lnTo>
                  <a:lnTo>
                    <a:pt x="214" y="403"/>
                  </a:lnTo>
                  <a:lnTo>
                    <a:pt x="249" y="332"/>
                  </a:lnTo>
                  <a:lnTo>
                    <a:pt x="148" y="289"/>
                  </a:lnTo>
                  <a:close/>
                  <a:moveTo>
                    <a:pt x="0" y="361"/>
                  </a:moveTo>
                  <a:lnTo>
                    <a:pt x="23" y="321"/>
                  </a:lnTo>
                  <a:lnTo>
                    <a:pt x="75" y="346"/>
                  </a:lnTo>
                  <a:lnTo>
                    <a:pt x="231" y="0"/>
                  </a:lnTo>
                  <a:lnTo>
                    <a:pt x="423" y="85"/>
                  </a:lnTo>
                  <a:lnTo>
                    <a:pt x="255" y="435"/>
                  </a:lnTo>
                  <a:lnTo>
                    <a:pt x="282" y="449"/>
                  </a:lnTo>
                  <a:lnTo>
                    <a:pt x="287" y="452"/>
                  </a:lnTo>
                  <a:lnTo>
                    <a:pt x="291" y="456"/>
                  </a:lnTo>
                  <a:lnTo>
                    <a:pt x="292" y="459"/>
                  </a:lnTo>
                  <a:lnTo>
                    <a:pt x="293" y="462"/>
                  </a:lnTo>
                  <a:lnTo>
                    <a:pt x="291" y="470"/>
                  </a:lnTo>
                  <a:lnTo>
                    <a:pt x="287" y="476"/>
                  </a:lnTo>
                  <a:lnTo>
                    <a:pt x="281" y="483"/>
                  </a:lnTo>
                  <a:lnTo>
                    <a:pt x="272" y="486"/>
                  </a:lnTo>
                  <a:lnTo>
                    <a:pt x="261" y="486"/>
                  </a:lnTo>
                  <a:lnTo>
                    <a:pt x="248" y="483"/>
                  </a:lnTo>
                  <a:lnTo>
                    <a:pt x="202" y="461"/>
                  </a:lnTo>
                  <a:lnTo>
                    <a:pt x="116" y="420"/>
                  </a:lnTo>
                  <a:lnTo>
                    <a:pt x="0" y="3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86" name="Freeform 108">
              <a:extLst>
                <a:ext uri="{FF2B5EF4-FFF2-40B4-BE49-F238E27FC236}">
                  <a16:creationId xmlns:a16="http://schemas.microsoft.com/office/drawing/2014/main" id="{33CF396A-5810-430B-97A4-4ED14CB71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3382"/>
              <a:ext cx="116" cy="159"/>
            </a:xfrm>
            <a:custGeom>
              <a:avLst/>
              <a:gdLst/>
              <a:ahLst/>
              <a:cxnLst>
                <a:cxn ang="0">
                  <a:pos x="120" y="41"/>
                </a:cxn>
                <a:cxn ang="0">
                  <a:pos x="95" y="91"/>
                </a:cxn>
                <a:cxn ang="0">
                  <a:pos x="74" y="105"/>
                </a:cxn>
                <a:cxn ang="0">
                  <a:pos x="33" y="128"/>
                </a:cxn>
                <a:cxn ang="0">
                  <a:pos x="20" y="139"/>
                </a:cxn>
                <a:cxn ang="0">
                  <a:pos x="15" y="149"/>
                </a:cxn>
                <a:cxn ang="0">
                  <a:pos x="24" y="178"/>
                </a:cxn>
                <a:cxn ang="0">
                  <a:pos x="90" y="186"/>
                </a:cxn>
                <a:cxn ang="0">
                  <a:pos x="104" y="190"/>
                </a:cxn>
                <a:cxn ang="0">
                  <a:pos x="106" y="195"/>
                </a:cxn>
                <a:cxn ang="0">
                  <a:pos x="101" y="207"/>
                </a:cxn>
                <a:cxn ang="0">
                  <a:pos x="86" y="219"/>
                </a:cxn>
                <a:cxn ang="0">
                  <a:pos x="38" y="243"/>
                </a:cxn>
                <a:cxn ang="0">
                  <a:pos x="12" y="254"/>
                </a:cxn>
                <a:cxn ang="0">
                  <a:pos x="4" y="259"/>
                </a:cxn>
                <a:cxn ang="0">
                  <a:pos x="0" y="270"/>
                </a:cxn>
                <a:cxn ang="0">
                  <a:pos x="3" y="286"/>
                </a:cxn>
                <a:cxn ang="0">
                  <a:pos x="12" y="305"/>
                </a:cxn>
                <a:cxn ang="0">
                  <a:pos x="29" y="309"/>
                </a:cxn>
                <a:cxn ang="0">
                  <a:pos x="128" y="316"/>
                </a:cxn>
                <a:cxn ang="0">
                  <a:pos x="179" y="282"/>
                </a:cxn>
                <a:cxn ang="0">
                  <a:pos x="140" y="276"/>
                </a:cxn>
                <a:cxn ang="0">
                  <a:pos x="111" y="268"/>
                </a:cxn>
                <a:cxn ang="0">
                  <a:pos x="103" y="263"/>
                </a:cxn>
                <a:cxn ang="0">
                  <a:pos x="104" y="256"/>
                </a:cxn>
                <a:cxn ang="0">
                  <a:pos x="116" y="245"/>
                </a:cxn>
                <a:cxn ang="0">
                  <a:pos x="170" y="200"/>
                </a:cxn>
                <a:cxn ang="0">
                  <a:pos x="230" y="146"/>
                </a:cxn>
                <a:cxn ang="0">
                  <a:pos x="230" y="138"/>
                </a:cxn>
                <a:cxn ang="0">
                  <a:pos x="216" y="120"/>
                </a:cxn>
                <a:cxn ang="0">
                  <a:pos x="199" y="109"/>
                </a:cxn>
                <a:cxn ang="0">
                  <a:pos x="177" y="125"/>
                </a:cxn>
                <a:cxn ang="0">
                  <a:pos x="164" y="153"/>
                </a:cxn>
                <a:cxn ang="0">
                  <a:pos x="148" y="156"/>
                </a:cxn>
                <a:cxn ang="0">
                  <a:pos x="132" y="156"/>
                </a:cxn>
                <a:cxn ang="0">
                  <a:pos x="114" y="149"/>
                </a:cxn>
                <a:cxn ang="0">
                  <a:pos x="102" y="139"/>
                </a:cxn>
                <a:cxn ang="0">
                  <a:pos x="100" y="131"/>
                </a:cxn>
                <a:cxn ang="0">
                  <a:pos x="105" y="122"/>
                </a:cxn>
                <a:cxn ang="0">
                  <a:pos x="160" y="76"/>
                </a:cxn>
                <a:cxn ang="0">
                  <a:pos x="138" y="0"/>
                </a:cxn>
              </a:cxnLst>
              <a:rect l="0" t="0" r="r" b="b"/>
              <a:pathLst>
                <a:path w="232" h="319">
                  <a:moveTo>
                    <a:pt x="138" y="0"/>
                  </a:moveTo>
                  <a:lnTo>
                    <a:pt x="120" y="41"/>
                  </a:lnTo>
                  <a:lnTo>
                    <a:pt x="99" y="88"/>
                  </a:lnTo>
                  <a:lnTo>
                    <a:pt x="95" y="91"/>
                  </a:lnTo>
                  <a:lnTo>
                    <a:pt x="90" y="96"/>
                  </a:lnTo>
                  <a:lnTo>
                    <a:pt x="74" y="105"/>
                  </a:lnTo>
                  <a:lnTo>
                    <a:pt x="42" y="121"/>
                  </a:lnTo>
                  <a:lnTo>
                    <a:pt x="33" y="128"/>
                  </a:lnTo>
                  <a:lnTo>
                    <a:pt x="23" y="135"/>
                  </a:lnTo>
                  <a:lnTo>
                    <a:pt x="20" y="139"/>
                  </a:lnTo>
                  <a:lnTo>
                    <a:pt x="17" y="144"/>
                  </a:lnTo>
                  <a:lnTo>
                    <a:pt x="15" y="149"/>
                  </a:lnTo>
                  <a:lnTo>
                    <a:pt x="16" y="154"/>
                  </a:lnTo>
                  <a:lnTo>
                    <a:pt x="24" y="178"/>
                  </a:lnTo>
                  <a:lnTo>
                    <a:pt x="28" y="189"/>
                  </a:lnTo>
                  <a:lnTo>
                    <a:pt x="90" y="186"/>
                  </a:lnTo>
                  <a:lnTo>
                    <a:pt x="101" y="189"/>
                  </a:lnTo>
                  <a:lnTo>
                    <a:pt x="104" y="190"/>
                  </a:lnTo>
                  <a:lnTo>
                    <a:pt x="105" y="193"/>
                  </a:lnTo>
                  <a:lnTo>
                    <a:pt x="106" y="195"/>
                  </a:lnTo>
                  <a:lnTo>
                    <a:pt x="105" y="198"/>
                  </a:lnTo>
                  <a:lnTo>
                    <a:pt x="101" y="207"/>
                  </a:lnTo>
                  <a:lnTo>
                    <a:pt x="94" y="214"/>
                  </a:lnTo>
                  <a:lnTo>
                    <a:pt x="86" y="219"/>
                  </a:lnTo>
                  <a:lnTo>
                    <a:pt x="62" y="232"/>
                  </a:lnTo>
                  <a:lnTo>
                    <a:pt x="38" y="243"/>
                  </a:lnTo>
                  <a:lnTo>
                    <a:pt x="22" y="249"/>
                  </a:lnTo>
                  <a:lnTo>
                    <a:pt x="12" y="254"/>
                  </a:lnTo>
                  <a:lnTo>
                    <a:pt x="8" y="256"/>
                  </a:lnTo>
                  <a:lnTo>
                    <a:pt x="4" y="259"/>
                  </a:lnTo>
                  <a:lnTo>
                    <a:pt x="1" y="265"/>
                  </a:lnTo>
                  <a:lnTo>
                    <a:pt x="0" y="270"/>
                  </a:lnTo>
                  <a:lnTo>
                    <a:pt x="1" y="278"/>
                  </a:lnTo>
                  <a:lnTo>
                    <a:pt x="3" y="286"/>
                  </a:lnTo>
                  <a:lnTo>
                    <a:pt x="9" y="301"/>
                  </a:lnTo>
                  <a:lnTo>
                    <a:pt x="12" y="305"/>
                  </a:lnTo>
                  <a:lnTo>
                    <a:pt x="15" y="308"/>
                  </a:lnTo>
                  <a:lnTo>
                    <a:pt x="29" y="309"/>
                  </a:lnTo>
                  <a:lnTo>
                    <a:pt x="51" y="310"/>
                  </a:lnTo>
                  <a:lnTo>
                    <a:pt x="128" y="316"/>
                  </a:lnTo>
                  <a:lnTo>
                    <a:pt x="177" y="319"/>
                  </a:lnTo>
                  <a:lnTo>
                    <a:pt x="179" y="282"/>
                  </a:lnTo>
                  <a:lnTo>
                    <a:pt x="158" y="279"/>
                  </a:lnTo>
                  <a:lnTo>
                    <a:pt x="140" y="276"/>
                  </a:lnTo>
                  <a:lnTo>
                    <a:pt x="123" y="272"/>
                  </a:lnTo>
                  <a:lnTo>
                    <a:pt x="111" y="268"/>
                  </a:lnTo>
                  <a:lnTo>
                    <a:pt x="105" y="267"/>
                  </a:lnTo>
                  <a:lnTo>
                    <a:pt x="103" y="263"/>
                  </a:lnTo>
                  <a:lnTo>
                    <a:pt x="102" y="260"/>
                  </a:lnTo>
                  <a:lnTo>
                    <a:pt x="104" y="256"/>
                  </a:lnTo>
                  <a:lnTo>
                    <a:pt x="109" y="250"/>
                  </a:lnTo>
                  <a:lnTo>
                    <a:pt x="116" y="245"/>
                  </a:lnTo>
                  <a:lnTo>
                    <a:pt x="140" y="227"/>
                  </a:lnTo>
                  <a:lnTo>
                    <a:pt x="170" y="200"/>
                  </a:lnTo>
                  <a:lnTo>
                    <a:pt x="217" y="160"/>
                  </a:lnTo>
                  <a:lnTo>
                    <a:pt x="230" y="146"/>
                  </a:lnTo>
                  <a:lnTo>
                    <a:pt x="232" y="143"/>
                  </a:lnTo>
                  <a:lnTo>
                    <a:pt x="230" y="138"/>
                  </a:lnTo>
                  <a:lnTo>
                    <a:pt x="222" y="127"/>
                  </a:lnTo>
                  <a:lnTo>
                    <a:pt x="216" y="120"/>
                  </a:lnTo>
                  <a:lnTo>
                    <a:pt x="208" y="114"/>
                  </a:lnTo>
                  <a:lnTo>
                    <a:pt x="199" y="109"/>
                  </a:lnTo>
                  <a:lnTo>
                    <a:pt x="188" y="105"/>
                  </a:lnTo>
                  <a:lnTo>
                    <a:pt x="177" y="125"/>
                  </a:lnTo>
                  <a:lnTo>
                    <a:pt x="169" y="139"/>
                  </a:lnTo>
                  <a:lnTo>
                    <a:pt x="164" y="153"/>
                  </a:lnTo>
                  <a:lnTo>
                    <a:pt x="160" y="154"/>
                  </a:lnTo>
                  <a:lnTo>
                    <a:pt x="148" y="156"/>
                  </a:lnTo>
                  <a:lnTo>
                    <a:pt x="141" y="156"/>
                  </a:lnTo>
                  <a:lnTo>
                    <a:pt x="132" y="156"/>
                  </a:lnTo>
                  <a:lnTo>
                    <a:pt x="123" y="154"/>
                  </a:lnTo>
                  <a:lnTo>
                    <a:pt x="114" y="149"/>
                  </a:lnTo>
                  <a:lnTo>
                    <a:pt x="106" y="144"/>
                  </a:lnTo>
                  <a:lnTo>
                    <a:pt x="102" y="139"/>
                  </a:lnTo>
                  <a:lnTo>
                    <a:pt x="100" y="135"/>
                  </a:lnTo>
                  <a:lnTo>
                    <a:pt x="100" y="131"/>
                  </a:lnTo>
                  <a:lnTo>
                    <a:pt x="101" y="127"/>
                  </a:lnTo>
                  <a:lnTo>
                    <a:pt x="105" y="122"/>
                  </a:lnTo>
                  <a:lnTo>
                    <a:pt x="114" y="115"/>
                  </a:lnTo>
                  <a:lnTo>
                    <a:pt x="160" y="76"/>
                  </a:lnTo>
                  <a:lnTo>
                    <a:pt x="194" y="44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87" name="Freeform 109">
              <a:extLst>
                <a:ext uri="{FF2B5EF4-FFF2-40B4-BE49-F238E27FC236}">
                  <a16:creationId xmlns:a16="http://schemas.microsoft.com/office/drawing/2014/main" id="{73BB7A9B-7688-4C7B-8176-64372653F8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7" y="3414"/>
              <a:ext cx="130" cy="138"/>
            </a:xfrm>
            <a:custGeom>
              <a:avLst/>
              <a:gdLst/>
              <a:ahLst/>
              <a:cxnLst>
                <a:cxn ang="0">
                  <a:pos x="95" y="57"/>
                </a:cxn>
                <a:cxn ang="0">
                  <a:pos x="64" y="202"/>
                </a:cxn>
                <a:cxn ang="0">
                  <a:pos x="167" y="229"/>
                </a:cxn>
                <a:cxn ang="0">
                  <a:pos x="197" y="82"/>
                </a:cxn>
                <a:cxn ang="0">
                  <a:pos x="95" y="57"/>
                </a:cxn>
                <a:cxn ang="0">
                  <a:pos x="62" y="0"/>
                </a:cxn>
                <a:cxn ang="0">
                  <a:pos x="261" y="47"/>
                </a:cxn>
                <a:cxn ang="0">
                  <a:pos x="198" y="275"/>
                </a:cxn>
                <a:cxn ang="0">
                  <a:pos x="0" y="234"/>
                </a:cxn>
                <a:cxn ang="0">
                  <a:pos x="62" y="0"/>
                </a:cxn>
              </a:cxnLst>
              <a:rect l="0" t="0" r="r" b="b"/>
              <a:pathLst>
                <a:path w="261" h="275">
                  <a:moveTo>
                    <a:pt x="95" y="57"/>
                  </a:moveTo>
                  <a:lnTo>
                    <a:pt x="64" y="202"/>
                  </a:lnTo>
                  <a:lnTo>
                    <a:pt x="167" y="229"/>
                  </a:lnTo>
                  <a:lnTo>
                    <a:pt x="197" y="82"/>
                  </a:lnTo>
                  <a:lnTo>
                    <a:pt x="95" y="57"/>
                  </a:lnTo>
                  <a:close/>
                  <a:moveTo>
                    <a:pt x="62" y="0"/>
                  </a:moveTo>
                  <a:lnTo>
                    <a:pt x="261" y="47"/>
                  </a:lnTo>
                  <a:lnTo>
                    <a:pt x="198" y="275"/>
                  </a:lnTo>
                  <a:lnTo>
                    <a:pt x="0" y="234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88" name="Freeform 110">
              <a:extLst>
                <a:ext uri="{FF2B5EF4-FFF2-40B4-BE49-F238E27FC236}">
                  <a16:creationId xmlns:a16="http://schemas.microsoft.com/office/drawing/2014/main" id="{3D385375-A11B-48C3-AEE9-7EC7D071C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3564"/>
              <a:ext cx="54" cy="7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54" y="0"/>
                </a:cxn>
                <a:cxn ang="0">
                  <a:pos x="106" y="125"/>
                </a:cxn>
                <a:cxn ang="0">
                  <a:pos x="51" y="151"/>
                </a:cxn>
                <a:cxn ang="0">
                  <a:pos x="0" y="17"/>
                </a:cxn>
              </a:cxnLst>
              <a:rect l="0" t="0" r="r" b="b"/>
              <a:pathLst>
                <a:path w="106" h="151">
                  <a:moveTo>
                    <a:pt x="0" y="17"/>
                  </a:moveTo>
                  <a:lnTo>
                    <a:pt x="54" y="0"/>
                  </a:lnTo>
                  <a:lnTo>
                    <a:pt x="106" y="125"/>
                  </a:lnTo>
                  <a:lnTo>
                    <a:pt x="51" y="151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89" name="Freeform 111">
              <a:extLst>
                <a:ext uri="{FF2B5EF4-FFF2-40B4-BE49-F238E27FC236}">
                  <a16:creationId xmlns:a16="http://schemas.microsoft.com/office/drawing/2014/main" id="{EA5EA843-527E-43A7-8D5F-962483933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3554"/>
              <a:ext cx="153" cy="66"/>
            </a:xfrm>
            <a:custGeom>
              <a:avLst/>
              <a:gdLst/>
              <a:ahLst/>
              <a:cxnLst>
                <a:cxn ang="0">
                  <a:pos x="304" y="39"/>
                </a:cxn>
                <a:cxn ang="0">
                  <a:pos x="183" y="132"/>
                </a:cxn>
                <a:cxn ang="0">
                  <a:pos x="150" y="93"/>
                </a:cxn>
                <a:cxn ang="0">
                  <a:pos x="164" y="79"/>
                </a:cxn>
                <a:cxn ang="0">
                  <a:pos x="169" y="73"/>
                </a:cxn>
                <a:cxn ang="0">
                  <a:pos x="170" y="69"/>
                </a:cxn>
                <a:cxn ang="0">
                  <a:pos x="169" y="66"/>
                </a:cxn>
                <a:cxn ang="0">
                  <a:pos x="168" y="64"/>
                </a:cxn>
                <a:cxn ang="0">
                  <a:pos x="164" y="61"/>
                </a:cxn>
                <a:cxn ang="0">
                  <a:pos x="160" y="59"/>
                </a:cxn>
                <a:cxn ang="0">
                  <a:pos x="154" y="59"/>
                </a:cxn>
                <a:cxn ang="0">
                  <a:pos x="0" y="64"/>
                </a:cxn>
                <a:cxn ang="0">
                  <a:pos x="0" y="4"/>
                </a:cxn>
                <a:cxn ang="0">
                  <a:pos x="59" y="14"/>
                </a:cxn>
                <a:cxn ang="0">
                  <a:pos x="105" y="21"/>
                </a:cxn>
                <a:cxn ang="0">
                  <a:pos x="136" y="25"/>
                </a:cxn>
                <a:cxn ang="0">
                  <a:pos x="155" y="24"/>
                </a:cxn>
                <a:cxn ang="0">
                  <a:pos x="172" y="20"/>
                </a:cxn>
                <a:cxn ang="0">
                  <a:pos x="189" y="17"/>
                </a:cxn>
                <a:cxn ang="0">
                  <a:pos x="189" y="27"/>
                </a:cxn>
                <a:cxn ang="0">
                  <a:pos x="192" y="35"/>
                </a:cxn>
                <a:cxn ang="0">
                  <a:pos x="193" y="42"/>
                </a:cxn>
                <a:cxn ang="0">
                  <a:pos x="197" y="48"/>
                </a:cxn>
                <a:cxn ang="0">
                  <a:pos x="199" y="50"/>
                </a:cxn>
                <a:cxn ang="0">
                  <a:pos x="202" y="51"/>
                </a:cxn>
                <a:cxn ang="0">
                  <a:pos x="207" y="50"/>
                </a:cxn>
                <a:cxn ang="0">
                  <a:pos x="212" y="49"/>
                </a:cxn>
                <a:cxn ang="0">
                  <a:pos x="219" y="43"/>
                </a:cxn>
                <a:cxn ang="0">
                  <a:pos x="227" y="37"/>
                </a:cxn>
                <a:cxn ang="0">
                  <a:pos x="244" y="21"/>
                </a:cxn>
                <a:cxn ang="0">
                  <a:pos x="255" y="10"/>
                </a:cxn>
                <a:cxn ang="0">
                  <a:pos x="263" y="0"/>
                </a:cxn>
                <a:cxn ang="0">
                  <a:pos x="304" y="39"/>
                </a:cxn>
              </a:cxnLst>
              <a:rect l="0" t="0" r="r" b="b"/>
              <a:pathLst>
                <a:path w="304" h="132">
                  <a:moveTo>
                    <a:pt x="304" y="39"/>
                  </a:moveTo>
                  <a:lnTo>
                    <a:pt x="183" y="132"/>
                  </a:lnTo>
                  <a:lnTo>
                    <a:pt x="150" y="93"/>
                  </a:lnTo>
                  <a:lnTo>
                    <a:pt x="164" y="79"/>
                  </a:lnTo>
                  <a:lnTo>
                    <a:pt x="169" y="73"/>
                  </a:lnTo>
                  <a:lnTo>
                    <a:pt x="170" y="69"/>
                  </a:lnTo>
                  <a:lnTo>
                    <a:pt x="169" y="66"/>
                  </a:lnTo>
                  <a:lnTo>
                    <a:pt x="168" y="64"/>
                  </a:lnTo>
                  <a:lnTo>
                    <a:pt x="164" y="61"/>
                  </a:lnTo>
                  <a:lnTo>
                    <a:pt x="160" y="59"/>
                  </a:lnTo>
                  <a:lnTo>
                    <a:pt x="154" y="59"/>
                  </a:lnTo>
                  <a:lnTo>
                    <a:pt x="0" y="64"/>
                  </a:lnTo>
                  <a:lnTo>
                    <a:pt x="0" y="4"/>
                  </a:lnTo>
                  <a:lnTo>
                    <a:pt x="59" y="14"/>
                  </a:lnTo>
                  <a:lnTo>
                    <a:pt x="105" y="21"/>
                  </a:lnTo>
                  <a:lnTo>
                    <a:pt x="136" y="25"/>
                  </a:lnTo>
                  <a:lnTo>
                    <a:pt x="155" y="24"/>
                  </a:lnTo>
                  <a:lnTo>
                    <a:pt x="172" y="20"/>
                  </a:lnTo>
                  <a:lnTo>
                    <a:pt x="189" y="17"/>
                  </a:lnTo>
                  <a:lnTo>
                    <a:pt x="189" y="27"/>
                  </a:lnTo>
                  <a:lnTo>
                    <a:pt x="192" y="35"/>
                  </a:lnTo>
                  <a:lnTo>
                    <a:pt x="193" y="42"/>
                  </a:lnTo>
                  <a:lnTo>
                    <a:pt x="197" y="48"/>
                  </a:lnTo>
                  <a:lnTo>
                    <a:pt x="199" y="50"/>
                  </a:lnTo>
                  <a:lnTo>
                    <a:pt x="202" y="51"/>
                  </a:lnTo>
                  <a:lnTo>
                    <a:pt x="207" y="50"/>
                  </a:lnTo>
                  <a:lnTo>
                    <a:pt x="212" y="49"/>
                  </a:lnTo>
                  <a:lnTo>
                    <a:pt x="219" y="43"/>
                  </a:lnTo>
                  <a:lnTo>
                    <a:pt x="227" y="37"/>
                  </a:lnTo>
                  <a:lnTo>
                    <a:pt x="244" y="21"/>
                  </a:lnTo>
                  <a:lnTo>
                    <a:pt x="255" y="10"/>
                  </a:lnTo>
                  <a:lnTo>
                    <a:pt x="263" y="0"/>
                  </a:lnTo>
                  <a:lnTo>
                    <a:pt x="304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90" name="Freeform 112">
              <a:extLst>
                <a:ext uri="{FF2B5EF4-FFF2-40B4-BE49-F238E27FC236}">
                  <a16:creationId xmlns:a16="http://schemas.microsoft.com/office/drawing/2014/main" id="{96FA0D32-CB36-4647-82F5-9CF2E016C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" y="2819"/>
              <a:ext cx="1005" cy="776"/>
            </a:xfrm>
            <a:custGeom>
              <a:avLst/>
              <a:gdLst/>
              <a:ahLst/>
              <a:cxnLst>
                <a:cxn ang="0">
                  <a:pos x="0" y="1211"/>
                </a:cxn>
                <a:cxn ang="0">
                  <a:pos x="148" y="1215"/>
                </a:cxn>
                <a:cxn ang="0">
                  <a:pos x="327" y="1447"/>
                </a:cxn>
                <a:cxn ang="0">
                  <a:pos x="489" y="1393"/>
                </a:cxn>
                <a:cxn ang="0">
                  <a:pos x="648" y="1325"/>
                </a:cxn>
                <a:cxn ang="0">
                  <a:pos x="821" y="1236"/>
                </a:cxn>
                <a:cxn ang="0">
                  <a:pos x="1022" y="1121"/>
                </a:cxn>
                <a:cxn ang="0">
                  <a:pos x="1130" y="1050"/>
                </a:cxn>
                <a:cxn ang="0">
                  <a:pos x="1235" y="972"/>
                </a:cxn>
                <a:cxn ang="0">
                  <a:pos x="1335" y="889"/>
                </a:cxn>
                <a:cxn ang="0">
                  <a:pos x="1428" y="803"/>
                </a:cxn>
                <a:cxn ang="0">
                  <a:pos x="1512" y="721"/>
                </a:cxn>
                <a:cxn ang="0">
                  <a:pos x="1649" y="573"/>
                </a:cxn>
                <a:cxn ang="0">
                  <a:pos x="1740" y="465"/>
                </a:cxn>
                <a:cxn ang="0">
                  <a:pos x="1726" y="458"/>
                </a:cxn>
                <a:cxn ang="0">
                  <a:pos x="1395" y="669"/>
                </a:cxn>
                <a:cxn ang="0">
                  <a:pos x="1335" y="469"/>
                </a:cxn>
                <a:cxn ang="0">
                  <a:pos x="1348" y="295"/>
                </a:cxn>
                <a:cxn ang="0">
                  <a:pos x="1349" y="257"/>
                </a:cxn>
                <a:cxn ang="0">
                  <a:pos x="1354" y="251"/>
                </a:cxn>
                <a:cxn ang="0">
                  <a:pos x="1360" y="255"/>
                </a:cxn>
                <a:cxn ang="0">
                  <a:pos x="1365" y="268"/>
                </a:cxn>
                <a:cxn ang="0">
                  <a:pos x="1371" y="353"/>
                </a:cxn>
                <a:cxn ang="0">
                  <a:pos x="1387" y="462"/>
                </a:cxn>
                <a:cxn ang="0">
                  <a:pos x="1406" y="523"/>
                </a:cxn>
                <a:cxn ang="0">
                  <a:pos x="1420" y="548"/>
                </a:cxn>
                <a:cxn ang="0">
                  <a:pos x="1657" y="305"/>
                </a:cxn>
                <a:cxn ang="0">
                  <a:pos x="1812" y="365"/>
                </a:cxn>
                <a:cxn ang="0">
                  <a:pos x="1884" y="252"/>
                </a:cxn>
                <a:cxn ang="0">
                  <a:pos x="1838" y="92"/>
                </a:cxn>
                <a:cxn ang="0">
                  <a:pos x="1759" y="107"/>
                </a:cxn>
                <a:cxn ang="0">
                  <a:pos x="1903" y="73"/>
                </a:cxn>
                <a:cxn ang="0">
                  <a:pos x="2009" y="211"/>
                </a:cxn>
                <a:cxn ang="0">
                  <a:pos x="1878" y="407"/>
                </a:cxn>
                <a:cxn ang="0">
                  <a:pos x="1747" y="582"/>
                </a:cxn>
                <a:cxn ang="0">
                  <a:pos x="1606" y="746"/>
                </a:cxn>
                <a:cxn ang="0">
                  <a:pos x="1447" y="905"/>
                </a:cxn>
                <a:cxn ang="0">
                  <a:pos x="1362" y="981"/>
                </a:cxn>
                <a:cxn ang="0">
                  <a:pos x="1277" y="1052"/>
                </a:cxn>
                <a:cxn ang="0">
                  <a:pos x="1191" y="1115"/>
                </a:cxn>
                <a:cxn ang="0">
                  <a:pos x="1107" y="1171"/>
                </a:cxn>
                <a:cxn ang="0">
                  <a:pos x="1024" y="1223"/>
                </a:cxn>
                <a:cxn ang="0">
                  <a:pos x="860" y="1316"/>
                </a:cxn>
                <a:cxn ang="0">
                  <a:pos x="739" y="1378"/>
                </a:cxn>
                <a:cxn ang="0">
                  <a:pos x="617" y="1434"/>
                </a:cxn>
                <a:cxn ang="0">
                  <a:pos x="461" y="1495"/>
                </a:cxn>
                <a:cxn ang="0">
                  <a:pos x="346" y="1536"/>
                </a:cxn>
                <a:cxn ang="0">
                  <a:pos x="51" y="1218"/>
                </a:cxn>
              </a:cxnLst>
              <a:rect l="0" t="0" r="r" b="b"/>
              <a:pathLst>
                <a:path w="2009" h="1551">
                  <a:moveTo>
                    <a:pt x="24" y="1241"/>
                  </a:moveTo>
                  <a:lnTo>
                    <a:pt x="0" y="1211"/>
                  </a:lnTo>
                  <a:lnTo>
                    <a:pt x="70" y="1109"/>
                  </a:lnTo>
                  <a:lnTo>
                    <a:pt x="148" y="1215"/>
                  </a:lnTo>
                  <a:lnTo>
                    <a:pt x="230" y="1322"/>
                  </a:lnTo>
                  <a:lnTo>
                    <a:pt x="327" y="1447"/>
                  </a:lnTo>
                  <a:lnTo>
                    <a:pt x="410" y="1421"/>
                  </a:lnTo>
                  <a:lnTo>
                    <a:pt x="489" y="1393"/>
                  </a:lnTo>
                  <a:lnTo>
                    <a:pt x="568" y="1361"/>
                  </a:lnTo>
                  <a:lnTo>
                    <a:pt x="648" y="1325"/>
                  </a:lnTo>
                  <a:lnTo>
                    <a:pt x="732" y="1283"/>
                  </a:lnTo>
                  <a:lnTo>
                    <a:pt x="821" y="1236"/>
                  </a:lnTo>
                  <a:lnTo>
                    <a:pt x="916" y="1182"/>
                  </a:lnTo>
                  <a:lnTo>
                    <a:pt x="1022" y="1121"/>
                  </a:lnTo>
                  <a:lnTo>
                    <a:pt x="1076" y="1087"/>
                  </a:lnTo>
                  <a:lnTo>
                    <a:pt x="1130" y="1050"/>
                  </a:lnTo>
                  <a:lnTo>
                    <a:pt x="1183" y="1012"/>
                  </a:lnTo>
                  <a:lnTo>
                    <a:pt x="1235" y="972"/>
                  </a:lnTo>
                  <a:lnTo>
                    <a:pt x="1286" y="930"/>
                  </a:lnTo>
                  <a:lnTo>
                    <a:pt x="1335" y="889"/>
                  </a:lnTo>
                  <a:lnTo>
                    <a:pt x="1382" y="846"/>
                  </a:lnTo>
                  <a:lnTo>
                    <a:pt x="1428" y="803"/>
                  </a:lnTo>
                  <a:lnTo>
                    <a:pt x="1471" y="762"/>
                  </a:lnTo>
                  <a:lnTo>
                    <a:pt x="1512" y="721"/>
                  </a:lnTo>
                  <a:lnTo>
                    <a:pt x="1586" y="643"/>
                  </a:lnTo>
                  <a:lnTo>
                    <a:pt x="1649" y="573"/>
                  </a:lnTo>
                  <a:lnTo>
                    <a:pt x="1699" y="516"/>
                  </a:lnTo>
                  <a:lnTo>
                    <a:pt x="1740" y="465"/>
                  </a:lnTo>
                  <a:lnTo>
                    <a:pt x="1780" y="410"/>
                  </a:lnTo>
                  <a:lnTo>
                    <a:pt x="1726" y="458"/>
                  </a:lnTo>
                  <a:lnTo>
                    <a:pt x="1652" y="405"/>
                  </a:lnTo>
                  <a:lnTo>
                    <a:pt x="1395" y="669"/>
                  </a:lnTo>
                  <a:lnTo>
                    <a:pt x="1322" y="643"/>
                  </a:lnTo>
                  <a:lnTo>
                    <a:pt x="1335" y="469"/>
                  </a:lnTo>
                  <a:lnTo>
                    <a:pt x="1344" y="343"/>
                  </a:lnTo>
                  <a:lnTo>
                    <a:pt x="1348" y="295"/>
                  </a:lnTo>
                  <a:lnTo>
                    <a:pt x="1348" y="268"/>
                  </a:lnTo>
                  <a:lnTo>
                    <a:pt x="1349" y="257"/>
                  </a:lnTo>
                  <a:lnTo>
                    <a:pt x="1352" y="252"/>
                  </a:lnTo>
                  <a:lnTo>
                    <a:pt x="1354" y="251"/>
                  </a:lnTo>
                  <a:lnTo>
                    <a:pt x="1357" y="251"/>
                  </a:lnTo>
                  <a:lnTo>
                    <a:pt x="1360" y="255"/>
                  </a:lnTo>
                  <a:lnTo>
                    <a:pt x="1362" y="262"/>
                  </a:lnTo>
                  <a:lnTo>
                    <a:pt x="1365" y="268"/>
                  </a:lnTo>
                  <a:lnTo>
                    <a:pt x="1366" y="276"/>
                  </a:lnTo>
                  <a:lnTo>
                    <a:pt x="1371" y="353"/>
                  </a:lnTo>
                  <a:lnTo>
                    <a:pt x="1379" y="416"/>
                  </a:lnTo>
                  <a:lnTo>
                    <a:pt x="1387" y="462"/>
                  </a:lnTo>
                  <a:lnTo>
                    <a:pt x="1397" y="498"/>
                  </a:lnTo>
                  <a:lnTo>
                    <a:pt x="1406" y="523"/>
                  </a:lnTo>
                  <a:lnTo>
                    <a:pt x="1413" y="539"/>
                  </a:lnTo>
                  <a:lnTo>
                    <a:pt x="1420" y="548"/>
                  </a:lnTo>
                  <a:lnTo>
                    <a:pt x="1421" y="550"/>
                  </a:lnTo>
                  <a:lnTo>
                    <a:pt x="1657" y="305"/>
                  </a:lnTo>
                  <a:lnTo>
                    <a:pt x="1781" y="407"/>
                  </a:lnTo>
                  <a:lnTo>
                    <a:pt x="1812" y="365"/>
                  </a:lnTo>
                  <a:lnTo>
                    <a:pt x="1839" y="325"/>
                  </a:lnTo>
                  <a:lnTo>
                    <a:pt x="1884" y="252"/>
                  </a:lnTo>
                  <a:lnTo>
                    <a:pt x="1927" y="181"/>
                  </a:lnTo>
                  <a:lnTo>
                    <a:pt x="1838" y="92"/>
                  </a:lnTo>
                  <a:lnTo>
                    <a:pt x="1778" y="140"/>
                  </a:lnTo>
                  <a:lnTo>
                    <a:pt x="1759" y="107"/>
                  </a:lnTo>
                  <a:lnTo>
                    <a:pt x="1844" y="0"/>
                  </a:lnTo>
                  <a:lnTo>
                    <a:pt x="1903" y="73"/>
                  </a:lnTo>
                  <a:lnTo>
                    <a:pt x="1957" y="141"/>
                  </a:lnTo>
                  <a:lnTo>
                    <a:pt x="2009" y="211"/>
                  </a:lnTo>
                  <a:lnTo>
                    <a:pt x="1943" y="312"/>
                  </a:lnTo>
                  <a:lnTo>
                    <a:pt x="1878" y="407"/>
                  </a:lnTo>
                  <a:lnTo>
                    <a:pt x="1814" y="497"/>
                  </a:lnTo>
                  <a:lnTo>
                    <a:pt x="1747" y="582"/>
                  </a:lnTo>
                  <a:lnTo>
                    <a:pt x="1678" y="664"/>
                  </a:lnTo>
                  <a:lnTo>
                    <a:pt x="1606" y="746"/>
                  </a:lnTo>
                  <a:lnTo>
                    <a:pt x="1530" y="824"/>
                  </a:lnTo>
                  <a:lnTo>
                    <a:pt x="1447" y="905"/>
                  </a:lnTo>
                  <a:lnTo>
                    <a:pt x="1405" y="944"/>
                  </a:lnTo>
                  <a:lnTo>
                    <a:pt x="1362" y="981"/>
                  </a:lnTo>
                  <a:lnTo>
                    <a:pt x="1319" y="1018"/>
                  </a:lnTo>
                  <a:lnTo>
                    <a:pt x="1277" y="1052"/>
                  </a:lnTo>
                  <a:lnTo>
                    <a:pt x="1233" y="1083"/>
                  </a:lnTo>
                  <a:lnTo>
                    <a:pt x="1191" y="1115"/>
                  </a:lnTo>
                  <a:lnTo>
                    <a:pt x="1150" y="1143"/>
                  </a:lnTo>
                  <a:lnTo>
                    <a:pt x="1107" y="1171"/>
                  </a:lnTo>
                  <a:lnTo>
                    <a:pt x="1065" y="1197"/>
                  </a:lnTo>
                  <a:lnTo>
                    <a:pt x="1024" y="1223"/>
                  </a:lnTo>
                  <a:lnTo>
                    <a:pt x="941" y="1271"/>
                  </a:lnTo>
                  <a:lnTo>
                    <a:pt x="860" y="1316"/>
                  </a:lnTo>
                  <a:lnTo>
                    <a:pt x="780" y="1358"/>
                  </a:lnTo>
                  <a:lnTo>
                    <a:pt x="739" y="1378"/>
                  </a:lnTo>
                  <a:lnTo>
                    <a:pt x="699" y="1398"/>
                  </a:lnTo>
                  <a:lnTo>
                    <a:pt x="617" y="1434"/>
                  </a:lnTo>
                  <a:lnTo>
                    <a:pt x="535" y="1467"/>
                  </a:lnTo>
                  <a:lnTo>
                    <a:pt x="461" y="1495"/>
                  </a:lnTo>
                  <a:lnTo>
                    <a:pt x="397" y="1519"/>
                  </a:lnTo>
                  <a:lnTo>
                    <a:pt x="346" y="1536"/>
                  </a:lnTo>
                  <a:lnTo>
                    <a:pt x="300" y="1551"/>
                  </a:lnTo>
                  <a:lnTo>
                    <a:pt x="51" y="1218"/>
                  </a:lnTo>
                  <a:lnTo>
                    <a:pt x="24" y="12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91" name="Text Box 8">
            <a:extLst>
              <a:ext uri="{FF2B5EF4-FFF2-40B4-BE49-F238E27FC236}">
                <a16:creationId xmlns:a16="http://schemas.microsoft.com/office/drawing/2014/main" id="{89C3305E-8EB7-47D8-84C4-65E2203B889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86067" y="6437314"/>
            <a:ext cx="711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1A6708E-F484-40B7-BB15-25790C10277D}" type="slidenum">
              <a:rPr lang="en-US" altLang="pt-BR" sz="1600">
                <a:solidFill>
                  <a:srgbClr val="000099"/>
                </a:solidFill>
              </a:rPr>
              <a:pPr eaLnBrk="1" hangingPunct="1">
                <a:spcBef>
                  <a:spcPct val="50000"/>
                </a:spcBef>
              </a:pPr>
              <a:t>‹nº›</a:t>
            </a:fld>
            <a:endParaRPr lang="en-US" altLang="pt-BR" sz="1600">
              <a:solidFill>
                <a:srgbClr val="000099"/>
              </a:solidFill>
            </a:endParaRPr>
          </a:p>
        </p:txBody>
      </p:sp>
      <p:sp>
        <p:nvSpPr>
          <p:cNvPr id="92" name="Text Box 6">
            <a:extLst>
              <a:ext uri="{FF2B5EF4-FFF2-40B4-BE49-F238E27FC236}">
                <a16:creationId xmlns:a16="http://schemas.microsoft.com/office/drawing/2014/main" id="{6BC6A840-15ED-46CA-97A4-EEE6B23F10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8384" y="6467476"/>
            <a:ext cx="1828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 err="1">
                <a:solidFill>
                  <a:srgbClr val="000099"/>
                </a:solidFill>
                <a:cs typeface="Arial" charset="0"/>
              </a:rPr>
              <a:t>Módulo</a:t>
            </a:r>
            <a:r>
              <a:rPr lang="en-US" sz="1200" dirty="0">
                <a:solidFill>
                  <a:srgbClr val="000099"/>
                </a:solidFill>
                <a:cs typeface="Arial" charset="0"/>
              </a:rPr>
              <a:t> N</a:t>
            </a:r>
            <a:r>
              <a:rPr lang="en-US" sz="1200" dirty="0">
                <a:solidFill>
                  <a:srgbClr val="000099"/>
                </a:solidFill>
              </a:rPr>
              <a:t>° 3</a:t>
            </a:r>
            <a:r>
              <a:rPr lang="en-US" sz="1200" dirty="0">
                <a:solidFill>
                  <a:srgbClr val="000099"/>
                </a:solidFill>
                <a:cs typeface="Arial" charset="0"/>
              </a:rPr>
              <a:t> </a:t>
            </a:r>
          </a:p>
        </p:txBody>
      </p:sp>
      <p:sp>
        <p:nvSpPr>
          <p:cNvPr id="93" name="Text Box 12">
            <a:extLst>
              <a:ext uri="{FF2B5EF4-FFF2-40B4-BE49-F238E27FC236}">
                <a16:creationId xmlns:a16="http://schemas.microsoft.com/office/drawing/2014/main" id="{BE25E773-189A-421F-B7A6-378B16FAA51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59000" y="6411913"/>
            <a:ext cx="81618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400" dirty="0">
                <a:solidFill>
                  <a:srgbClr val="000099"/>
                </a:solidFill>
              </a:rPr>
              <a:t>Curso de Sistemas de Gerenciamento da segurança operacional (SGSO)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A8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366961"/>
      </p:ext>
    </p:extLst>
  </p:cSld>
  <p:clrMapOvr>
    <a:masterClrMapping/>
  </p:clrMapOvr>
  <p:transition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>
            <a:extLst>
              <a:ext uri="{FF2B5EF4-FFF2-40B4-BE49-F238E27FC236}">
                <a16:creationId xmlns:a16="http://schemas.microsoft.com/office/drawing/2014/main" id="{442F8FE7-71AC-4A80-B59D-807ABFAAF2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36867" y="6437314"/>
            <a:ext cx="711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A2ED9259-C33B-42DE-B339-D40A9A56728F}" type="slidenum">
              <a:rPr lang="en-US" altLang="pt-BR" sz="1600">
                <a:solidFill>
                  <a:srgbClr val="000099"/>
                </a:solidFill>
              </a:rPr>
              <a:pPr eaLnBrk="1" hangingPunct="1">
                <a:spcBef>
                  <a:spcPct val="50000"/>
                </a:spcBef>
              </a:pPr>
              <a:t>‹nº›</a:t>
            </a:fld>
            <a:endParaRPr lang="en-US" altLang="pt-BR" sz="1600">
              <a:solidFill>
                <a:srgbClr val="000099"/>
              </a:solidFill>
            </a:endParaRPr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7B20F964-5D21-4926-9A01-2D72EE2293A1}"/>
              </a:ext>
            </a:extLst>
          </p:cNvPr>
          <p:cNvCxnSpPr/>
          <p:nvPr userDrawn="1"/>
        </p:nvCxnSpPr>
        <p:spPr>
          <a:xfrm>
            <a:off x="588433" y="1231900"/>
            <a:ext cx="11049000" cy="1588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">
            <a:extLst>
              <a:ext uri="{FF2B5EF4-FFF2-40B4-BE49-F238E27FC236}">
                <a16:creationId xmlns:a16="http://schemas.microsoft.com/office/drawing/2014/main" id="{F6ACB830-8B15-4AA5-8590-88128CA3D8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8384" y="6467476"/>
            <a:ext cx="1828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 err="1">
                <a:solidFill>
                  <a:srgbClr val="000099"/>
                </a:solidFill>
                <a:cs typeface="Arial" charset="0"/>
              </a:rPr>
              <a:t>Módulo</a:t>
            </a:r>
            <a:r>
              <a:rPr lang="en-US" sz="1200" dirty="0">
                <a:solidFill>
                  <a:srgbClr val="000099"/>
                </a:solidFill>
                <a:cs typeface="Arial" charset="0"/>
              </a:rPr>
              <a:t> N</a:t>
            </a:r>
            <a:r>
              <a:rPr lang="en-US" sz="1200" dirty="0">
                <a:solidFill>
                  <a:srgbClr val="000099"/>
                </a:solidFill>
              </a:rPr>
              <a:t>° 3</a:t>
            </a:r>
            <a:r>
              <a:rPr lang="en-US" sz="1200" dirty="0">
                <a:solidFill>
                  <a:srgbClr val="000099"/>
                </a:solidFill>
                <a:cs typeface="Arial" charset="0"/>
              </a:rPr>
              <a:t> 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42841127-937C-4E8D-A4C0-635288D27C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59000" y="6411913"/>
            <a:ext cx="81618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400" dirty="0">
                <a:solidFill>
                  <a:srgbClr val="000099"/>
                </a:solidFill>
              </a:rPr>
              <a:t>Curso de Sistemas de Gerenciamento da segurança operacional (SGSO)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7298"/>
            <a:ext cx="5384800" cy="50006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7298"/>
            <a:ext cx="5384800" cy="50006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01973"/>
      </p:ext>
    </p:extLst>
  </p:cSld>
  <p:clrMapOvr>
    <a:masterClrMapping/>
  </p:clrMapOvr>
  <p:transition spd="med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8174A42-441B-4B4F-8D69-21A0738DF4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D701AF-55A1-41F3-93EB-8BFDF2E0DA28}" type="datetimeFigureOut">
              <a:rPr lang="en-US"/>
              <a:pPr>
                <a:defRPr/>
              </a:pPr>
              <a:t>9/23/2020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0FB403-6C0D-4199-B7B3-BE1A60EB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92F48B5-8E05-483B-9D98-9E7C670F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28ABFFD-1FF7-4CE9-B2D4-566001D9AB75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1242087569"/>
      </p:ext>
    </p:extLst>
  </p:cSld>
  <p:clrMapOvr>
    <a:masterClrMapping/>
  </p:clrMapOvr>
  <p:transition spd="med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1A51F006-C80F-4B3E-99D3-80A24362C127}"/>
              </a:ext>
            </a:extLst>
          </p:cNvPr>
          <p:cNvCxnSpPr>
            <a:cxnSpLocks/>
          </p:cNvCxnSpPr>
          <p:nvPr userDrawn="1"/>
        </p:nvCxnSpPr>
        <p:spPr>
          <a:xfrm>
            <a:off x="6510183" y="1053537"/>
            <a:ext cx="55245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2">
            <a:extLst>
              <a:ext uri="{FF2B5EF4-FFF2-40B4-BE49-F238E27FC236}">
                <a16:creationId xmlns:a16="http://schemas.microsoft.com/office/drawing/2014/main" id="{5B826F2C-0321-4A48-AE11-0688F30003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22610" y="6227058"/>
            <a:ext cx="5512073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400" dirty="0">
                <a:solidFill>
                  <a:srgbClr val="000099"/>
                </a:solidFill>
              </a:rPr>
              <a:t>Curso de Sistemas de Gerenciamento da Segurança Operacional (SGSO)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1400" dirty="0">
                <a:solidFill>
                  <a:srgbClr val="000099"/>
                </a:solidFill>
              </a:rPr>
              <a:t>ANAC 2008</a:t>
            </a:r>
          </a:p>
        </p:txBody>
      </p:sp>
    </p:spTree>
    <p:extLst>
      <p:ext uri="{BB962C8B-B14F-4D97-AF65-F5344CB8AC3E}">
        <p14:creationId xmlns:p14="http://schemas.microsoft.com/office/powerpoint/2010/main" val="1096810130"/>
      </p:ext>
    </p:extLst>
  </p:cSld>
  <p:clrMapOvr>
    <a:masterClrMapping/>
  </p:clrMapOvr>
  <p:transition spd="med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3170496B-200D-4497-AC7D-F5CCCC53C32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36867" y="6437314"/>
            <a:ext cx="711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A69FAF65-E277-46D0-8A21-2BBCB374C35C}" type="slidenum">
              <a:rPr lang="en-US" altLang="pt-BR" sz="1600">
                <a:solidFill>
                  <a:srgbClr val="000099"/>
                </a:solidFill>
              </a:rPr>
              <a:pPr eaLnBrk="1" hangingPunct="1">
                <a:spcBef>
                  <a:spcPct val="50000"/>
                </a:spcBef>
              </a:pPr>
              <a:t>‹nº›</a:t>
            </a:fld>
            <a:endParaRPr lang="en-US" altLang="pt-BR" sz="1600">
              <a:solidFill>
                <a:srgbClr val="000099"/>
              </a:solidFill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61DEEC27-1855-4D15-A419-5D2400652F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8384" y="6467476"/>
            <a:ext cx="1828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 err="1">
                <a:solidFill>
                  <a:srgbClr val="000099"/>
                </a:solidFill>
                <a:cs typeface="Arial" charset="0"/>
              </a:rPr>
              <a:t>Módulo</a:t>
            </a:r>
            <a:r>
              <a:rPr lang="en-US" sz="1200" dirty="0">
                <a:solidFill>
                  <a:srgbClr val="000099"/>
                </a:solidFill>
                <a:cs typeface="Arial" charset="0"/>
              </a:rPr>
              <a:t> N</a:t>
            </a:r>
            <a:r>
              <a:rPr lang="en-US" sz="1200" dirty="0">
                <a:solidFill>
                  <a:srgbClr val="000099"/>
                </a:solidFill>
              </a:rPr>
              <a:t>° 3</a:t>
            </a:r>
            <a:r>
              <a:rPr lang="en-US" sz="1200" dirty="0">
                <a:solidFill>
                  <a:srgbClr val="000099"/>
                </a:solidFill>
                <a:cs typeface="Arial" charset="0"/>
              </a:rPr>
              <a:t> 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9CDD8DE1-998B-47AB-8AA9-09617B5736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59000" y="6411913"/>
            <a:ext cx="81618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400" dirty="0">
                <a:solidFill>
                  <a:srgbClr val="000099"/>
                </a:solidFill>
              </a:rPr>
              <a:t>Curso de Sistemas de Gerenciamento da Segurança Operacional (SGSO)</a:t>
            </a:r>
          </a:p>
        </p:txBody>
      </p:sp>
    </p:spTree>
    <p:extLst>
      <p:ext uri="{BB962C8B-B14F-4D97-AF65-F5344CB8AC3E}">
        <p14:creationId xmlns:p14="http://schemas.microsoft.com/office/powerpoint/2010/main" val="1964126"/>
      </p:ext>
    </p:extLst>
  </p:cSld>
  <p:clrMapOvr>
    <a:masterClrMapping/>
  </p:clrMapOvr>
  <p:transition spd="med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FE960B-B911-470C-9E40-A1F958168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F6DEF5-4EF4-465D-9160-8FF000BCD9F8}" type="datetimeFigureOut">
              <a:rPr lang="en-US"/>
              <a:pPr>
                <a:defRPr/>
              </a:pPr>
              <a:t>9/23/2020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1CC783-AFFC-4B80-B2A2-C03518416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EBA98D-6AE7-465D-8490-143732284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AB473E1-0134-4D4A-84E5-4F175510F3AD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723868261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ED8D4-4F0C-4AF2-9ABB-327C7FDF6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7FBC4F-3778-4868-A61C-C3F1D4BB0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E3CDBF-929A-4D11-BAF0-2BE04A33B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8AA9-5447-4E89-91A8-8289E8C0DD7A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682E34-3EF9-437B-807C-7FAFB6025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2413F8-6478-411D-91B3-80F180E2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00B8-C6C1-46D7-9ED5-060593C98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522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4802EE-D5A8-4AAB-969A-11467BDD72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176180-7136-486B-A789-0D8907B0A0B6}" type="datetimeFigureOut">
              <a:rPr lang="en-US"/>
              <a:pPr>
                <a:defRPr/>
              </a:pPr>
              <a:t>9/23/2020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A04464-AC3E-47FA-9168-58A7C2D0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9764B1-4250-4DDC-AAD8-6995AE91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B1168CA-1CDC-4E39-AA8A-26227AA11921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2740330349"/>
      </p:ext>
    </p:extLst>
  </p:cSld>
  <p:clrMapOvr>
    <a:masterClrMapping/>
  </p:clrMapOvr>
  <p:transition spd="med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0B33E-A2CA-4556-ACCD-850520C15F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F0533F-7B7E-4F2B-ADEB-255B484E62BD}" type="datetimeFigureOut">
              <a:rPr lang="en-US"/>
              <a:pPr>
                <a:defRPr/>
              </a:pPr>
              <a:t>9/23/2020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E58E3-A309-409A-9CAA-92A49F6B5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A4BF0-CC39-48A8-930B-88BFFEB62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9D5A8A4-F44E-4F80-9412-5A62BA3A7E20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3414455350"/>
      </p:ext>
    </p:extLst>
  </p:cSld>
  <p:clrMapOvr>
    <a:masterClrMapping/>
  </p:clrMapOvr>
  <p:transition spd="med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0AA7C-1AA9-466B-BB17-B770713E3D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517DA4-06B9-4FE1-B0AE-4463C33021D9}" type="datetimeFigureOut">
              <a:rPr lang="en-US"/>
              <a:pPr>
                <a:defRPr/>
              </a:pPr>
              <a:t>9/23/2020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C76A-E4E8-4AB3-8E5E-9F30BE983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E345-16C6-40ED-9BC6-67C028760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50629A0-8F7F-4974-A3B1-A996521995EE}" type="slidenum">
              <a:rPr lang="en-GB" altLang="pt-BR"/>
              <a:pPr/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130629430"/>
      </p:ext>
    </p:extLst>
  </p:cSld>
  <p:clrMapOvr>
    <a:masterClrMapping/>
  </p:clrMapOvr>
  <p:transition spd="med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:a16="http://schemas.microsoft.com/office/drawing/2014/main" id="{0440D92B-D09D-4584-A43C-C6F7DCD834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36867" y="6437314"/>
            <a:ext cx="711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CDBEFF1-6F4A-4131-BA00-00F970981ED8}" type="slidenum">
              <a:rPr lang="en-US" altLang="pt-BR" sz="1600">
                <a:solidFill>
                  <a:srgbClr val="000099"/>
                </a:solidFill>
              </a:rPr>
              <a:pPr eaLnBrk="1" hangingPunct="1">
                <a:spcBef>
                  <a:spcPct val="50000"/>
                </a:spcBef>
              </a:pPr>
              <a:t>‹nº›</a:t>
            </a:fld>
            <a:endParaRPr lang="en-US" altLang="pt-BR" sz="1600">
              <a:solidFill>
                <a:srgbClr val="000099"/>
              </a:solidFill>
            </a:endParaRPr>
          </a:p>
        </p:txBody>
      </p:sp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51D3D8D5-BC3D-48EF-9572-E45FB7C0CDFB}"/>
              </a:ext>
            </a:extLst>
          </p:cNvPr>
          <p:cNvCxnSpPr/>
          <p:nvPr userDrawn="1"/>
        </p:nvCxnSpPr>
        <p:spPr>
          <a:xfrm>
            <a:off x="571500" y="1273175"/>
            <a:ext cx="11049000" cy="1588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6">
            <a:extLst>
              <a:ext uri="{FF2B5EF4-FFF2-40B4-BE49-F238E27FC236}">
                <a16:creationId xmlns:a16="http://schemas.microsoft.com/office/drawing/2014/main" id="{4F2D6925-B787-4096-A0BE-8BE7662B75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8384" y="6467476"/>
            <a:ext cx="1828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 err="1">
                <a:solidFill>
                  <a:srgbClr val="000099"/>
                </a:solidFill>
                <a:cs typeface="Arial" charset="0"/>
              </a:rPr>
              <a:t>Módulo</a:t>
            </a:r>
            <a:r>
              <a:rPr lang="en-US" sz="1200" dirty="0">
                <a:solidFill>
                  <a:srgbClr val="000099"/>
                </a:solidFill>
                <a:cs typeface="Arial" charset="0"/>
              </a:rPr>
              <a:t> N</a:t>
            </a:r>
            <a:r>
              <a:rPr lang="en-US" sz="1200" dirty="0">
                <a:solidFill>
                  <a:srgbClr val="000099"/>
                </a:solidFill>
              </a:rPr>
              <a:t>° 3</a:t>
            </a:r>
            <a:r>
              <a:rPr lang="en-US" sz="1200" dirty="0">
                <a:solidFill>
                  <a:srgbClr val="000099"/>
                </a:solidFill>
                <a:cs typeface="Arial" charset="0"/>
              </a:rPr>
              <a:t> 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7193065B-4FCC-4865-B2A7-A2AC877B13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59000" y="6411913"/>
            <a:ext cx="81618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400" dirty="0">
                <a:solidFill>
                  <a:srgbClr val="000099"/>
                </a:solidFill>
              </a:rPr>
              <a:t>Curso de Sistemas de Gerenciamento da Segurança Operacional (SGSO)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7060"/>
            <a:ext cx="10972800" cy="93978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319213"/>
            <a:ext cx="10972800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Clr>
                <a:srgbClr val="A80000"/>
              </a:buClr>
              <a:buFont typeface="Wingdings" pitchFamily="2" charset="2"/>
              <a:buChar char="Ø"/>
              <a:defRPr/>
            </a:lvl1pPr>
            <a:lvl2pPr>
              <a:buClr>
                <a:schemeClr val="tx2"/>
              </a:buClr>
              <a:buFont typeface="Wingdings" pitchFamily="2" charset="2"/>
              <a:buChar char="Ø"/>
              <a:defRPr/>
            </a:lvl2pPr>
            <a:lvl3pPr>
              <a:buClr>
                <a:schemeClr val="tx2"/>
              </a:buClr>
              <a:buFont typeface="Wingdings" pitchFamily="2" charset="2"/>
              <a:buChar char="Ø"/>
              <a:defRPr/>
            </a:lvl3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272389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C9FC55-2FDC-492F-8CAA-E51054BA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0A1B6C-CC02-42AA-83FE-1B3CCC099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E6B1FF-3326-4C57-929A-F2F0B8796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8AA9-5447-4E89-91A8-8289E8C0DD7A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EEB42C-D263-4C99-94AE-DF3BB9829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2A3B5C-1882-41E0-9D1D-E751B69D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00B8-C6C1-46D7-9ED5-060593C98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35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A67AF9-DE1D-4DCC-B6B5-881D7367F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27571C-B3BF-4E5E-9352-2293DDA64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D7D3156-4F9A-476B-A4DF-5121E50E7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5E91E4-2BD2-4B70-8F27-FD680A622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8AA9-5447-4E89-91A8-8289E8C0DD7A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CB7A207-81E9-4CAE-8F2E-625FCD832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90743A-86D0-4BE8-948B-D4BAFADFB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00B8-C6C1-46D7-9ED5-060593C98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35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017F8-E88E-4210-AE6A-212EC362C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353F86-962E-4D6B-AA75-4727B8BC2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5A434B0-CF43-4FB1-AC90-85527E802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63A54F4-E143-4666-ABDA-66D49F5CFE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C23B147-7B01-4BE7-874C-B041B624CB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80B2088-49D8-4BC0-A5C2-CB160C6A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8AA9-5447-4E89-91A8-8289E8C0DD7A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D790DF5-65FD-4AE7-A3AE-409C08A1E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34948D8-D8B6-4A9F-B166-B35430B7C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00B8-C6C1-46D7-9ED5-060593C98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00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44644-0DA7-4A99-89D1-083A420E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63C29A7-31C4-45F6-B3BD-53D5DC2F3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8AA9-5447-4E89-91A8-8289E8C0DD7A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9329299-C27A-4479-9778-0C8FE258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3F9A0AC-9AC3-460D-BB24-2BC6A7B05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00B8-C6C1-46D7-9ED5-060593C98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88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B2BE1EB-B6FB-453E-A111-0668648C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8AA9-5447-4E89-91A8-8289E8C0DD7A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7978EA9-3C0C-4DE2-B8D4-6F53A6DBE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FFAA52-67C6-4AD3-864F-4565D36E7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00B8-C6C1-46D7-9ED5-060593C98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19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4AE88-230F-4B0F-B380-E08B1562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5CA6CF-43D2-4C79-8912-E5AC9D0D5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637CD5-620E-423B-B118-9610C8955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5223B3-1176-4832-85C9-BD1C4E28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8AA9-5447-4E89-91A8-8289E8C0DD7A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4BD2E72-BDF4-4778-8A93-5F6273969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DE991D9-4FC1-4584-8B09-AB4A56FD4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00B8-C6C1-46D7-9ED5-060593C98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608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600D1-AB4C-4BD6-829F-05DEE34B8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D61244B-A384-4D28-8940-56580945F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D1A34B-D422-4D57-9E0D-2D0E689A5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044EBA0-02AB-4D4E-A74E-5E361B77C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8AA9-5447-4E89-91A8-8289E8C0DD7A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10A9FAA-A6AB-4C2C-B606-EB728086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AD4149-203C-4B4F-B625-BCCD75B57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00B8-C6C1-46D7-9ED5-060593C98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52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C6103888-976D-4463-9077-1EEEFD4E8D5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0D4D12A-5F74-4038-95FD-FD57653F3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2571"/>
            <a:ext cx="10515600" cy="1149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CA9FB5-5A34-4208-80F2-5DB48E0D5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14221"/>
            <a:ext cx="10515600" cy="3362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DA758B-0E92-4074-A293-608614AB72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58AA9-5447-4E89-91A8-8289E8C0DD7A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53C664-02FC-463A-8860-4A2118470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C3FDD8-1E6D-4F87-81D0-E169F02E9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00B8-C6C1-46D7-9ED5-060593C98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837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AF477EB-4BD9-4115-8242-E9E4519F67B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139701"/>
            <a:ext cx="109728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en-GB" altLang="pt-BR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7EC9751F-38AE-4607-9925-7D60E87432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319213"/>
            <a:ext cx="10972800" cy="51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197409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0099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defRPr sz="2800" kern="1200">
          <a:solidFill>
            <a:srgbClr val="000099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 kern="1200">
          <a:solidFill>
            <a:srgbClr val="000099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0099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0099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rgbClr val="000099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2.fab.mil.br/cenipa/index.php/estatistica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hyperlink" Target="https://www2.fab.mil.br/cenipa/index.php/estatistica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fab.mil.br/cenipa/index.php/estatisticas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www2.fab.mil.br/cenipa/index.php/estatisticas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2.fab.mil.br/cenipa/index.php/estatistica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2.fab.mil.br/cenipa/index.php/estatistica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2.fab.mil.br/cenipa/index.php/estatistica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2.fab.mil.br/cenipa/index.php/estatistica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2.fab.mil.br/cenipa/index.php/estatistica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5E0EB-FDE5-48C7-AB1F-A1113B76E5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15E495-4CE6-498D-939B-CCF221FEDC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4D3EC85-2551-49BD-BA78-FF7E6EB7B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D3BFD12-9D74-432B-948A-05B95B197880}"/>
              </a:ext>
            </a:extLst>
          </p:cNvPr>
          <p:cNvSpPr txBox="1"/>
          <p:nvPr/>
        </p:nvSpPr>
        <p:spPr>
          <a:xfrm>
            <a:off x="10367889" y="5781822"/>
            <a:ext cx="145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Gilvan Barros</a:t>
            </a:r>
          </a:p>
          <a:p>
            <a:r>
              <a:rPr lang="pt-BR" dirty="0">
                <a:solidFill>
                  <a:schemeClr val="bg1"/>
                </a:solidFill>
              </a:rPr>
              <a:t>BHEST, VP.</a:t>
            </a:r>
          </a:p>
        </p:txBody>
      </p:sp>
    </p:spTree>
    <p:extLst>
      <p:ext uri="{BB962C8B-B14F-4D97-AF65-F5344CB8AC3E}">
        <p14:creationId xmlns:p14="http://schemas.microsoft.com/office/powerpoint/2010/main" val="674207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6DB89E2-B3D9-4CFA-A455-78ACB7FD4A3F}"/>
              </a:ext>
            </a:extLst>
          </p:cNvPr>
          <p:cNvSpPr txBox="1"/>
          <p:nvPr/>
        </p:nvSpPr>
        <p:spPr>
          <a:xfrm>
            <a:off x="3791240" y="6581001"/>
            <a:ext cx="4609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Fonte: CENIPA (</a:t>
            </a:r>
            <a:r>
              <a:rPr lang="pt-BR" sz="1200" dirty="0">
                <a:hlinkClick r:id="rId2"/>
              </a:rPr>
              <a:t>https://www2.fab.mil.br/</a:t>
            </a:r>
            <a:r>
              <a:rPr lang="pt-BR" sz="1200" dirty="0" err="1">
                <a:hlinkClick r:id="rId2"/>
              </a:rPr>
              <a:t>cenipa</a:t>
            </a:r>
            <a:r>
              <a:rPr lang="pt-BR" sz="1200" dirty="0">
                <a:hlinkClick r:id="rId2"/>
              </a:rPr>
              <a:t>/</a:t>
            </a:r>
            <a:r>
              <a:rPr lang="pt-BR" sz="1200" dirty="0" err="1">
                <a:hlinkClick r:id="rId2"/>
              </a:rPr>
              <a:t>index.php</a:t>
            </a:r>
            <a:r>
              <a:rPr lang="pt-BR" sz="1200" dirty="0">
                <a:hlinkClick r:id="rId2"/>
              </a:rPr>
              <a:t>/estatísticas</a:t>
            </a:r>
            <a:r>
              <a:rPr lang="pt-BR" sz="1200" dirty="0"/>
              <a:t>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9653C74-461A-4AB0-B929-434D8F01A56A}"/>
              </a:ext>
            </a:extLst>
          </p:cNvPr>
          <p:cNvSpPr txBox="1"/>
          <p:nvPr/>
        </p:nvSpPr>
        <p:spPr>
          <a:xfrm>
            <a:off x="4519449" y="2473944"/>
            <a:ext cx="3234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89693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Noticia boa: baixo índice de fatalidades:</a:t>
            </a:r>
          </a:p>
          <a:p>
            <a:pPr marL="742950" lvl="1" indent="-285750" defTabSz="89693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Natureza do voo.</a:t>
            </a:r>
          </a:p>
          <a:p>
            <a:pPr marL="742950" lvl="1" indent="-285750" defTabSz="8969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dirty="0"/>
              <a:t>Barreiras pós acidentes.</a:t>
            </a:r>
          </a:p>
          <a:p>
            <a:pPr marL="285750" indent="-285750" defTabSz="8969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dirty="0"/>
              <a:t>Vão-se os anéis ficam-se os dedos... danos materiais mais graves: rotores.</a:t>
            </a:r>
          </a:p>
          <a:p>
            <a:pPr marL="285750" indent="-285750" defTabSz="8969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dirty="0"/>
              <a:t>35,19% dos Incidentes Graves com danos substanciais.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421DF5B-F9EE-4A65-9245-CA62B48A8609}"/>
              </a:ext>
            </a:extLst>
          </p:cNvPr>
          <p:cNvSpPr txBox="1"/>
          <p:nvPr/>
        </p:nvSpPr>
        <p:spPr>
          <a:xfrm>
            <a:off x="4119714" y="417289"/>
            <a:ext cx="3952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Lesões e Danos por Ocorrências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1375C33-D99D-458A-B172-8A2E2E12B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51" y="1520260"/>
            <a:ext cx="3835498" cy="233536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2E22B35-9A70-4216-AD1F-C3C9E90EE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783" y="1520260"/>
            <a:ext cx="3823003" cy="230104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9B8F8F3-7AF5-4EA9-82C7-81FD474A3A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51" y="4165173"/>
            <a:ext cx="3835498" cy="234513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DC357D8-C529-4716-84C8-391BC54A1C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4288" y="4165173"/>
            <a:ext cx="3823004" cy="232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39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6DB89E2-B3D9-4CFA-A455-78ACB7FD4A3F}"/>
              </a:ext>
            </a:extLst>
          </p:cNvPr>
          <p:cNvSpPr txBox="1"/>
          <p:nvPr/>
        </p:nvSpPr>
        <p:spPr>
          <a:xfrm>
            <a:off x="7741355" y="6608858"/>
            <a:ext cx="4609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CENIPA (</a:t>
            </a:r>
            <a:r>
              <a:rPr lang="pt-BR" sz="1200" dirty="0">
                <a:hlinkClick r:id="rId2"/>
              </a:rPr>
              <a:t>https://www2.fab.mil.br/</a:t>
            </a:r>
            <a:r>
              <a:rPr lang="pt-BR" sz="1200" dirty="0" err="1">
                <a:hlinkClick r:id="rId2"/>
              </a:rPr>
              <a:t>cenipa</a:t>
            </a:r>
            <a:r>
              <a:rPr lang="pt-BR" sz="1200" dirty="0">
                <a:hlinkClick r:id="rId2"/>
              </a:rPr>
              <a:t>/</a:t>
            </a:r>
            <a:r>
              <a:rPr lang="pt-BR" sz="1200" dirty="0" err="1">
                <a:hlinkClick r:id="rId2"/>
              </a:rPr>
              <a:t>index.php</a:t>
            </a:r>
            <a:r>
              <a:rPr lang="pt-BR" sz="1200" dirty="0">
                <a:hlinkClick r:id="rId2"/>
              </a:rPr>
              <a:t>/estatísticas</a:t>
            </a:r>
            <a:r>
              <a:rPr lang="pt-BR" sz="1200" dirty="0"/>
              <a:t>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9653C74-461A-4AB0-B929-434D8F01A56A}"/>
              </a:ext>
            </a:extLst>
          </p:cNvPr>
          <p:cNvSpPr txBox="1"/>
          <p:nvPr/>
        </p:nvSpPr>
        <p:spPr>
          <a:xfrm>
            <a:off x="14872" y="6201054"/>
            <a:ext cx="62148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Discipline; </a:t>
            </a:r>
            <a:r>
              <a:rPr lang="pt-BR" sz="2400" b="1" dirty="0" err="1"/>
              <a:t>the</a:t>
            </a:r>
            <a:r>
              <a:rPr lang="pt-BR" sz="2400" b="1" dirty="0"/>
              <a:t> </a:t>
            </a:r>
            <a:r>
              <a:rPr lang="pt-BR" sz="2400" b="1" dirty="0" err="1"/>
              <a:t>foundation</a:t>
            </a:r>
            <a:r>
              <a:rPr lang="pt-BR" sz="2400" b="1" dirty="0"/>
              <a:t> </a:t>
            </a:r>
            <a:r>
              <a:rPr lang="pt-BR" sz="2400" b="1" dirty="0" err="1"/>
              <a:t>of</a:t>
            </a:r>
            <a:r>
              <a:rPr lang="pt-BR" sz="2400" b="1" dirty="0"/>
              <a:t> AIRMANSHIP</a:t>
            </a:r>
          </a:p>
          <a:p>
            <a:pPr algn="r">
              <a:spcAft>
                <a:spcPts val="600"/>
              </a:spcAft>
            </a:pPr>
            <a:r>
              <a:rPr lang="pt-BR" dirty="0"/>
              <a:t> Tony </a:t>
            </a:r>
            <a:r>
              <a:rPr lang="pt-BR" dirty="0" err="1"/>
              <a:t>Kern</a:t>
            </a:r>
            <a:r>
              <a:rPr lang="pt-BR" dirty="0"/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421DF5B-F9EE-4A65-9245-CA62B48A8609}"/>
              </a:ext>
            </a:extLst>
          </p:cNvPr>
          <p:cNvSpPr txBox="1"/>
          <p:nvPr/>
        </p:nvSpPr>
        <p:spPr>
          <a:xfrm>
            <a:off x="2988590" y="777642"/>
            <a:ext cx="6214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Fatores Contribuintes nos Relatórios Finais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3FB8195-3ABC-417C-848E-E55CFECA5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32" y="1538742"/>
            <a:ext cx="5510100" cy="4525109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0"/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C14999B-88B9-4CA9-9D05-47D1711B4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362" y="1538741"/>
            <a:ext cx="5510100" cy="45251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943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5E0EB-FDE5-48C7-AB1F-A1113B76E5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15E495-4CE6-498D-939B-CCF221FEDC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4D3EC85-2551-49BD-BA78-FF7E6EB7B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D3BFD12-9D74-432B-948A-05B95B197880}"/>
              </a:ext>
            </a:extLst>
          </p:cNvPr>
          <p:cNvSpPr txBox="1"/>
          <p:nvPr/>
        </p:nvSpPr>
        <p:spPr>
          <a:xfrm>
            <a:off x="10367889" y="5781822"/>
            <a:ext cx="145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Gilvan Barros</a:t>
            </a:r>
          </a:p>
          <a:p>
            <a:r>
              <a:rPr lang="pt-BR" dirty="0">
                <a:solidFill>
                  <a:schemeClr val="bg1"/>
                </a:solidFill>
              </a:rPr>
              <a:t>BHEST, VP.</a:t>
            </a:r>
          </a:p>
        </p:txBody>
      </p:sp>
    </p:spTree>
    <p:extLst>
      <p:ext uri="{BB962C8B-B14F-4D97-AF65-F5344CB8AC3E}">
        <p14:creationId xmlns:p14="http://schemas.microsoft.com/office/powerpoint/2010/main" val="160266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5E0EB-FDE5-48C7-AB1F-A1113B76E5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SUMÁRIO ESTATÍSTICO</a:t>
            </a:r>
            <a:br>
              <a:rPr lang="pt-BR" dirty="0"/>
            </a:br>
            <a:r>
              <a:rPr lang="pt-BR" dirty="0"/>
              <a:t>Helicópteros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15E495-4CE6-498D-939B-CCF221FEDC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2008-2017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6DB89E2-B3D9-4CFA-A455-78ACB7FD4A3F}"/>
              </a:ext>
            </a:extLst>
          </p:cNvPr>
          <p:cNvSpPr txBox="1"/>
          <p:nvPr/>
        </p:nvSpPr>
        <p:spPr>
          <a:xfrm>
            <a:off x="2982351" y="6189785"/>
            <a:ext cx="756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CENIPA (</a:t>
            </a:r>
            <a:r>
              <a:rPr lang="pt-BR" dirty="0">
                <a:hlinkClick r:id="rId2"/>
              </a:rPr>
              <a:t>https://www2.fab.mil.br/</a:t>
            </a:r>
            <a:r>
              <a:rPr lang="pt-BR" dirty="0" err="1">
                <a:hlinkClick r:id="rId2"/>
              </a:rPr>
              <a:t>cenipa</a:t>
            </a:r>
            <a:r>
              <a:rPr lang="pt-BR" dirty="0">
                <a:hlinkClick r:id="rId2"/>
              </a:rPr>
              <a:t>/</a:t>
            </a:r>
            <a:r>
              <a:rPr lang="pt-BR" dirty="0" err="1">
                <a:hlinkClick r:id="rId2"/>
              </a:rPr>
              <a:t>index.php</a:t>
            </a:r>
            <a:r>
              <a:rPr lang="pt-BR" dirty="0">
                <a:hlinkClick r:id="rId2"/>
              </a:rPr>
              <a:t>/estatísticas</a:t>
            </a:r>
            <a:r>
              <a:rPr lang="pt-BR" dirty="0"/>
              <a:t>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C425A5B-26FB-4BB8-8194-ED3C03F97BF4}"/>
              </a:ext>
            </a:extLst>
          </p:cNvPr>
          <p:cNvSpPr txBox="1"/>
          <p:nvPr/>
        </p:nvSpPr>
        <p:spPr>
          <a:xfrm>
            <a:off x="5641258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DFE652E-A4CA-49D4-8B89-B4362B8D97A1}"/>
              </a:ext>
            </a:extLst>
          </p:cNvPr>
          <p:cNvSpPr txBox="1"/>
          <p:nvPr/>
        </p:nvSpPr>
        <p:spPr>
          <a:xfrm>
            <a:off x="2932471" y="4754296"/>
            <a:ext cx="632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highlight>
                  <a:srgbClr val="FFFF00"/>
                </a:highlight>
              </a:rPr>
              <a:t>Acidentes Aeronáuticos</a:t>
            </a:r>
            <a:r>
              <a:rPr lang="pt-BR" dirty="0">
                <a:highlight>
                  <a:srgbClr val="FFFF00"/>
                </a:highlight>
              </a:rPr>
              <a:t> – Lesões pessoais e/ou danos materiais</a:t>
            </a:r>
          </a:p>
          <a:p>
            <a:r>
              <a:rPr lang="pt-BR" b="1" dirty="0">
                <a:highlight>
                  <a:srgbClr val="FFFF00"/>
                </a:highlight>
              </a:rPr>
              <a:t>Incidentes Aeronáuticos Graves </a:t>
            </a:r>
            <a:r>
              <a:rPr lang="pt-BR" dirty="0">
                <a:highlight>
                  <a:srgbClr val="FFFF00"/>
                </a:highlight>
              </a:rPr>
              <a:t>– Elevado risco de acidente</a:t>
            </a:r>
          </a:p>
        </p:txBody>
      </p:sp>
    </p:spTree>
    <p:extLst>
      <p:ext uri="{BB962C8B-B14F-4D97-AF65-F5344CB8AC3E}">
        <p14:creationId xmlns:p14="http://schemas.microsoft.com/office/powerpoint/2010/main" val="409799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D3FD352C-01EC-42BD-8464-C19D7560C3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83902" y="246387"/>
            <a:ext cx="5057262" cy="939800"/>
          </a:xfrm>
        </p:spPr>
        <p:txBody>
          <a:bodyPr/>
          <a:lstStyle/>
          <a:p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essencial é invisível aos olhos</a:t>
            </a:r>
          </a:p>
        </p:txBody>
      </p:sp>
      <p:pic>
        <p:nvPicPr>
          <p:cNvPr id="31764" name="Picture 20">
            <a:extLst>
              <a:ext uri="{FF2B5EF4-FFF2-40B4-BE49-F238E27FC236}">
                <a16:creationId xmlns:a16="http://schemas.microsoft.com/office/drawing/2014/main" id="{99E5A4F3-5472-418C-8C4B-01C7BA2B0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9000" contrast="-1000"/>
          </a:blip>
          <a:srcRect/>
          <a:stretch>
            <a:fillRect/>
          </a:stretch>
        </p:blipFill>
        <p:spPr bwMode="auto">
          <a:xfrm>
            <a:off x="7155855" y="1310541"/>
            <a:ext cx="4401039" cy="48568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844" name="Text Box 21">
            <a:extLst>
              <a:ext uri="{FF2B5EF4-FFF2-40B4-BE49-F238E27FC236}">
                <a16:creationId xmlns:a16="http://schemas.microsoft.com/office/drawing/2014/main" id="{A8A6EBC7-710E-484C-9BCD-7BE76B483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686" y="1649711"/>
            <a:ext cx="17620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err="1">
                <a:solidFill>
                  <a:srgbClr val="000099"/>
                </a:solidFill>
              </a:rPr>
              <a:t>Nr</a:t>
            </a:r>
            <a:r>
              <a:rPr lang="pt-BR" altLang="pt-BR" b="1" dirty="0">
                <a:solidFill>
                  <a:srgbClr val="000099"/>
                </a:solidFill>
              </a:rPr>
              <a:t>.</a:t>
            </a:r>
            <a:r>
              <a:rPr lang="es-ES_tradnl" altLang="pt-BR" b="1" dirty="0">
                <a:solidFill>
                  <a:srgbClr val="000099"/>
                </a:solidFill>
              </a:rPr>
              <a:t> de eventos</a:t>
            </a:r>
          </a:p>
        </p:txBody>
      </p:sp>
      <p:sp>
        <p:nvSpPr>
          <p:cNvPr id="35845" name="Line 22">
            <a:extLst>
              <a:ext uri="{FF2B5EF4-FFF2-40B4-BE49-F238E27FC236}">
                <a16:creationId xmlns:a16="http://schemas.microsoft.com/office/drawing/2014/main" id="{96D2C8F3-D15F-44CA-B39B-59236ABC2A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59301" y="2806658"/>
            <a:ext cx="5497512" cy="9605"/>
          </a:xfrm>
          <a:prstGeom prst="line">
            <a:avLst/>
          </a:prstGeom>
          <a:noFill/>
          <a:ln w="38100">
            <a:solidFill>
              <a:srgbClr val="00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846" name="Group 23">
            <a:extLst>
              <a:ext uri="{FF2B5EF4-FFF2-40B4-BE49-F238E27FC236}">
                <a16:creationId xmlns:a16="http://schemas.microsoft.com/office/drawing/2014/main" id="{FDD7B9C2-1D67-40F0-BF7D-CA007C0A56E3}"/>
              </a:ext>
            </a:extLst>
          </p:cNvPr>
          <p:cNvGrpSpPr>
            <a:grpSpLocks/>
          </p:cNvGrpSpPr>
          <p:nvPr/>
        </p:nvGrpSpPr>
        <p:grpSpPr bwMode="auto">
          <a:xfrm>
            <a:off x="5630864" y="1833564"/>
            <a:ext cx="5845176" cy="909637"/>
            <a:chOff x="2587" y="1057"/>
            <a:chExt cx="3682" cy="573"/>
          </a:xfrm>
        </p:grpSpPr>
        <p:sp>
          <p:nvSpPr>
            <p:cNvPr id="35858" name="Text Box 24">
              <a:extLst>
                <a:ext uri="{FF2B5EF4-FFF2-40B4-BE49-F238E27FC236}">
                  <a16:creationId xmlns:a16="http://schemas.microsoft.com/office/drawing/2014/main" id="{765FEBCE-BFF5-4045-B1AD-B51611C96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7" y="1300"/>
              <a:ext cx="62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altLang="pt-BR" sz="2800" b="1" dirty="0">
                  <a:solidFill>
                    <a:srgbClr val="000099"/>
                  </a:solidFill>
                </a:rPr>
                <a:t>1 – 5</a:t>
              </a:r>
            </a:p>
          </p:txBody>
        </p:sp>
        <p:sp>
          <p:nvSpPr>
            <p:cNvPr id="35859" name="Text Box 25">
              <a:extLst>
                <a:ext uri="{FF2B5EF4-FFF2-40B4-BE49-F238E27FC236}">
                  <a16:creationId xmlns:a16="http://schemas.microsoft.com/office/drawing/2014/main" id="{576BEB44-AB03-462B-A751-4DFF7E8D9F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0" y="1057"/>
              <a:ext cx="889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2000" b="1" dirty="0">
                  <a:solidFill>
                    <a:srgbClr val="000099"/>
                  </a:solidFill>
                </a:rPr>
                <a:t>Acidentes</a:t>
              </a:r>
            </a:p>
          </p:txBody>
        </p:sp>
      </p:grpSp>
      <p:sp>
        <p:nvSpPr>
          <p:cNvPr id="35847" name="Line 26">
            <a:extLst>
              <a:ext uri="{FF2B5EF4-FFF2-40B4-BE49-F238E27FC236}">
                <a16:creationId xmlns:a16="http://schemas.microsoft.com/office/drawing/2014/main" id="{550EB09B-94F0-4F3F-B91C-9C916E8F63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59302" y="3814916"/>
            <a:ext cx="6211886" cy="7199"/>
          </a:xfrm>
          <a:prstGeom prst="line">
            <a:avLst/>
          </a:prstGeom>
          <a:noFill/>
          <a:ln w="38100">
            <a:solidFill>
              <a:srgbClr val="00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848" name="Group 27">
            <a:extLst>
              <a:ext uri="{FF2B5EF4-FFF2-40B4-BE49-F238E27FC236}">
                <a16:creationId xmlns:a16="http://schemas.microsoft.com/office/drawing/2014/main" id="{9A1CCAF3-D9DE-4168-9494-115EC17C4721}"/>
              </a:ext>
            </a:extLst>
          </p:cNvPr>
          <p:cNvGrpSpPr>
            <a:grpSpLocks/>
          </p:cNvGrpSpPr>
          <p:nvPr/>
        </p:nvGrpSpPr>
        <p:grpSpPr bwMode="auto">
          <a:xfrm>
            <a:off x="5273675" y="3097215"/>
            <a:ext cx="6281735" cy="523876"/>
            <a:chOff x="2362" y="1853"/>
            <a:chExt cx="3957" cy="330"/>
          </a:xfrm>
        </p:grpSpPr>
        <p:sp>
          <p:nvSpPr>
            <p:cNvPr id="35856" name="Text Box 28">
              <a:extLst>
                <a:ext uri="{FF2B5EF4-FFF2-40B4-BE49-F238E27FC236}">
                  <a16:creationId xmlns:a16="http://schemas.microsoft.com/office/drawing/2014/main" id="{48DFFB44-56C0-4D03-A355-73E7206998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" y="1853"/>
              <a:ext cx="99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altLang="pt-BR" sz="2800" b="1" dirty="0">
                  <a:solidFill>
                    <a:srgbClr val="000099"/>
                  </a:solidFill>
                </a:rPr>
                <a:t>30 – 100</a:t>
              </a:r>
            </a:p>
          </p:txBody>
        </p:sp>
        <p:sp>
          <p:nvSpPr>
            <p:cNvPr id="35857" name="Text Box 29">
              <a:extLst>
                <a:ext uri="{FF2B5EF4-FFF2-40B4-BE49-F238E27FC236}">
                  <a16:creationId xmlns:a16="http://schemas.microsoft.com/office/drawing/2014/main" id="{89C4F592-85E3-46D9-842F-96F6B360D7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8" y="1909"/>
              <a:ext cx="1481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2000" b="1" dirty="0">
                  <a:solidFill>
                    <a:srgbClr val="1F497D"/>
                  </a:solidFill>
                </a:rPr>
                <a:t>Incidentes</a:t>
              </a:r>
              <a:r>
                <a:rPr lang="pt-BR" altLang="pt-BR" sz="2000" b="1" dirty="0">
                  <a:solidFill>
                    <a:srgbClr val="FFCC00"/>
                  </a:solidFill>
                </a:rPr>
                <a:t> </a:t>
              </a:r>
              <a:r>
                <a:rPr lang="pt-BR" altLang="pt-BR" sz="2000" b="1" dirty="0">
                  <a:solidFill>
                    <a:srgbClr val="1F497D"/>
                  </a:solidFill>
                </a:rPr>
                <a:t>graves</a:t>
              </a:r>
            </a:p>
          </p:txBody>
        </p:sp>
      </p:grpSp>
      <p:sp>
        <p:nvSpPr>
          <p:cNvPr id="35849" name="Line 30">
            <a:extLst>
              <a:ext uri="{FF2B5EF4-FFF2-40B4-BE49-F238E27FC236}">
                <a16:creationId xmlns:a16="http://schemas.microsoft.com/office/drawing/2014/main" id="{000E5148-BC78-41F4-8E5D-9328893BCA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9301" y="4879975"/>
            <a:ext cx="5497512" cy="0"/>
          </a:xfrm>
          <a:prstGeom prst="line">
            <a:avLst/>
          </a:prstGeom>
          <a:noFill/>
          <a:ln w="38100">
            <a:solidFill>
              <a:srgbClr val="00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850" name="Group 31">
            <a:extLst>
              <a:ext uri="{FF2B5EF4-FFF2-40B4-BE49-F238E27FC236}">
                <a16:creationId xmlns:a16="http://schemas.microsoft.com/office/drawing/2014/main" id="{73A83551-BDBC-45A6-B03E-C73AEBD89996}"/>
              </a:ext>
            </a:extLst>
          </p:cNvPr>
          <p:cNvGrpSpPr>
            <a:grpSpLocks/>
          </p:cNvGrpSpPr>
          <p:nvPr/>
        </p:nvGrpSpPr>
        <p:grpSpPr bwMode="auto">
          <a:xfrm>
            <a:off x="4692650" y="4092572"/>
            <a:ext cx="6734174" cy="523874"/>
            <a:chOff x="1996" y="2480"/>
            <a:chExt cx="4242" cy="330"/>
          </a:xfrm>
        </p:grpSpPr>
        <p:sp>
          <p:nvSpPr>
            <p:cNvPr id="35854" name="Text Box 32">
              <a:extLst>
                <a:ext uri="{FF2B5EF4-FFF2-40B4-BE49-F238E27FC236}">
                  <a16:creationId xmlns:a16="http://schemas.microsoft.com/office/drawing/2014/main" id="{BCBE9280-0240-4F51-A81D-CD394BC3F2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6" y="2480"/>
              <a:ext cx="125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altLang="pt-BR" sz="2800" b="1" dirty="0">
                  <a:solidFill>
                    <a:srgbClr val="000099"/>
                  </a:solidFill>
                </a:rPr>
                <a:t>100 – 1000</a:t>
              </a:r>
            </a:p>
          </p:txBody>
        </p:sp>
        <p:sp>
          <p:nvSpPr>
            <p:cNvPr id="35855" name="Text Box 33">
              <a:extLst>
                <a:ext uri="{FF2B5EF4-FFF2-40B4-BE49-F238E27FC236}">
                  <a16:creationId xmlns:a16="http://schemas.microsoft.com/office/drawing/2014/main" id="{56C8EC6E-8919-4B60-8477-2C56AD4B25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3" y="2509"/>
              <a:ext cx="915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altLang="pt-BR" sz="2000" b="1" dirty="0">
                  <a:solidFill>
                    <a:srgbClr val="1F497D"/>
                  </a:solidFill>
                </a:rPr>
                <a:t>Incidentes</a:t>
              </a:r>
            </a:p>
          </p:txBody>
        </p:sp>
      </p:grpSp>
      <p:grpSp>
        <p:nvGrpSpPr>
          <p:cNvPr id="35851" name="Group 34">
            <a:extLst>
              <a:ext uri="{FF2B5EF4-FFF2-40B4-BE49-F238E27FC236}">
                <a16:creationId xmlns:a16="http://schemas.microsoft.com/office/drawing/2014/main" id="{E520371E-0EBF-4427-BD64-49B4174F6D18}"/>
              </a:ext>
            </a:extLst>
          </p:cNvPr>
          <p:cNvGrpSpPr>
            <a:grpSpLocks/>
          </p:cNvGrpSpPr>
          <p:nvPr/>
        </p:nvGrpSpPr>
        <p:grpSpPr bwMode="auto">
          <a:xfrm>
            <a:off x="4559301" y="5254630"/>
            <a:ext cx="6996112" cy="523876"/>
            <a:chOff x="1912" y="3212"/>
            <a:chExt cx="4407" cy="330"/>
          </a:xfrm>
        </p:grpSpPr>
        <p:sp>
          <p:nvSpPr>
            <p:cNvPr id="35852" name="Text Box 35">
              <a:extLst>
                <a:ext uri="{FF2B5EF4-FFF2-40B4-BE49-F238E27FC236}">
                  <a16:creationId xmlns:a16="http://schemas.microsoft.com/office/drawing/2014/main" id="{001DA5AA-D25B-44F6-AFD5-44B996146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" y="3212"/>
              <a:ext cx="137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altLang="pt-BR" sz="2800" b="1" dirty="0">
                  <a:solidFill>
                    <a:srgbClr val="000099"/>
                  </a:solidFill>
                </a:rPr>
                <a:t>1000 – 4000</a:t>
              </a:r>
            </a:p>
          </p:txBody>
        </p:sp>
        <p:sp>
          <p:nvSpPr>
            <p:cNvPr id="35853" name="Text Box 36">
              <a:extLst>
                <a:ext uri="{FF2B5EF4-FFF2-40B4-BE49-F238E27FC236}">
                  <a16:creationId xmlns:a16="http://schemas.microsoft.com/office/drawing/2014/main" id="{13F8AEC2-3B1E-49B5-AA0E-006793513C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9" y="3231"/>
              <a:ext cx="1590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2000" b="1" dirty="0">
                  <a:solidFill>
                    <a:srgbClr val="1F497D"/>
                  </a:solidFill>
                </a:rPr>
                <a:t>Condições</a:t>
              </a:r>
              <a:r>
                <a:rPr lang="pt-BR" altLang="pt-BR" sz="2400" b="1" dirty="0">
                  <a:solidFill>
                    <a:srgbClr val="1F497D"/>
                  </a:solidFill>
                  <a:latin typeface="Arial Narrow" panose="020B0606020202030204" pitchFamily="34" charset="0"/>
                </a:rPr>
                <a:t> latentes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FC6CA634-CC43-4680-8E12-242FDBC9318E}"/>
              </a:ext>
            </a:extLst>
          </p:cNvPr>
          <p:cNvSpPr txBox="1"/>
          <p:nvPr/>
        </p:nvSpPr>
        <p:spPr>
          <a:xfrm>
            <a:off x="401584" y="6185281"/>
            <a:ext cx="3457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Terceiro Princípio do Sistema de Investigação e Prevenção de Acidentes Aeronáuticos (SIPAAER), CENIPA MCA 3-3.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B7C2D9-C87C-4590-8A52-05D36860E0B4}"/>
              </a:ext>
            </a:extLst>
          </p:cNvPr>
          <p:cNvSpPr txBox="1">
            <a:spLocks/>
          </p:cNvSpPr>
          <p:nvPr/>
        </p:nvSpPr>
        <p:spPr>
          <a:xfrm>
            <a:off x="727073" y="1326978"/>
            <a:ext cx="3091644" cy="1107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TODO ACIDENTE TEM UM PRECEDENTE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6924772-4863-4646-B13D-3C5F3E9B7D35}"/>
              </a:ext>
            </a:extLst>
          </p:cNvPr>
          <p:cNvSpPr txBox="1"/>
          <p:nvPr/>
        </p:nvSpPr>
        <p:spPr>
          <a:xfrm>
            <a:off x="401584" y="2991908"/>
            <a:ext cx="38382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pt-B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com base nos fatores contribuintes, que os acidentes que hoje acontecem já ocorreram no passado. Ainda, provavelmente se repetirão no futuro, caso os trabalhos de prevenção não sejam adequados</a:t>
            </a:r>
            <a:r>
              <a:rPr lang="pt-BR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Como efeito, deve-se estudar com cautela os acidentes ocorridos.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B45B964-8D05-43D7-BB07-54D1B809966B}"/>
              </a:ext>
            </a:extLst>
          </p:cNvPr>
          <p:cNvSpPr txBox="1"/>
          <p:nvPr/>
        </p:nvSpPr>
        <p:spPr>
          <a:xfrm>
            <a:off x="361117" y="330456"/>
            <a:ext cx="353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Visões ANAC e CENIPA</a:t>
            </a:r>
          </a:p>
        </p:txBody>
      </p:sp>
    </p:spTree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6DB89E2-B3D9-4CFA-A455-78ACB7FD4A3F}"/>
              </a:ext>
            </a:extLst>
          </p:cNvPr>
          <p:cNvSpPr txBox="1"/>
          <p:nvPr/>
        </p:nvSpPr>
        <p:spPr>
          <a:xfrm>
            <a:off x="1600917" y="6581001"/>
            <a:ext cx="4609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CENIPA (</a:t>
            </a:r>
            <a:r>
              <a:rPr lang="pt-BR" sz="1200" dirty="0">
                <a:hlinkClick r:id="rId2"/>
              </a:rPr>
              <a:t>https://www2.fab.mil.br/</a:t>
            </a:r>
            <a:r>
              <a:rPr lang="pt-BR" sz="1200" dirty="0" err="1">
                <a:hlinkClick r:id="rId2"/>
              </a:rPr>
              <a:t>cenipa</a:t>
            </a:r>
            <a:r>
              <a:rPr lang="pt-BR" sz="1200" dirty="0">
                <a:hlinkClick r:id="rId2"/>
              </a:rPr>
              <a:t>/</a:t>
            </a:r>
            <a:r>
              <a:rPr lang="pt-BR" sz="1200" dirty="0" err="1">
                <a:hlinkClick r:id="rId2"/>
              </a:rPr>
              <a:t>index.php</a:t>
            </a:r>
            <a:r>
              <a:rPr lang="pt-BR" sz="1200" dirty="0">
                <a:hlinkClick r:id="rId2"/>
              </a:rPr>
              <a:t>/estatísticas</a:t>
            </a:r>
            <a:r>
              <a:rPr lang="pt-BR" sz="1200" dirty="0"/>
              <a:t>)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A1814D3-E98A-4630-969B-F8BF2C159A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964549"/>
              </p:ext>
            </p:extLst>
          </p:nvPr>
        </p:nvGraphicFramePr>
        <p:xfrm>
          <a:off x="132736" y="1180327"/>
          <a:ext cx="7811350" cy="517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79653C74-461A-4AB0-B929-434D8F01A56A}"/>
              </a:ext>
            </a:extLst>
          </p:cNvPr>
          <p:cNvSpPr txBox="1"/>
          <p:nvPr/>
        </p:nvSpPr>
        <p:spPr>
          <a:xfrm>
            <a:off x="7782232" y="3429000"/>
            <a:ext cx="42770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dirty="0"/>
              <a:t>Conclusões Possíveis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dirty="0" err="1"/>
              <a:t>Nr</a:t>
            </a:r>
            <a:r>
              <a:rPr lang="pt-BR" dirty="0"/>
              <a:t> de Incidentes Graves investigados muito inferior ao </a:t>
            </a:r>
            <a:r>
              <a:rPr lang="pt-BR" dirty="0" err="1"/>
              <a:t>nr</a:t>
            </a:r>
            <a:r>
              <a:rPr lang="pt-BR" dirty="0"/>
              <a:t> de Acidentes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dirty="0"/>
              <a:t>Leve tendência de redução do número de Acidentes. </a:t>
            </a:r>
          </a:p>
        </p:txBody>
      </p:sp>
    </p:spTree>
    <p:extLst>
      <p:ext uri="{BB962C8B-B14F-4D97-AF65-F5344CB8AC3E}">
        <p14:creationId xmlns:p14="http://schemas.microsoft.com/office/powerpoint/2010/main" val="951754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6DB89E2-B3D9-4CFA-A455-78ACB7FD4A3F}"/>
              </a:ext>
            </a:extLst>
          </p:cNvPr>
          <p:cNvSpPr txBox="1"/>
          <p:nvPr/>
        </p:nvSpPr>
        <p:spPr>
          <a:xfrm>
            <a:off x="7462386" y="6581001"/>
            <a:ext cx="4609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CENIPA (</a:t>
            </a:r>
            <a:r>
              <a:rPr lang="pt-BR" sz="1200" dirty="0">
                <a:hlinkClick r:id="rId2"/>
              </a:rPr>
              <a:t>https://www2.fab.mil.br/</a:t>
            </a:r>
            <a:r>
              <a:rPr lang="pt-BR" sz="1200" dirty="0" err="1">
                <a:hlinkClick r:id="rId2"/>
              </a:rPr>
              <a:t>cenipa</a:t>
            </a:r>
            <a:r>
              <a:rPr lang="pt-BR" sz="1200" dirty="0">
                <a:hlinkClick r:id="rId2"/>
              </a:rPr>
              <a:t>/</a:t>
            </a:r>
            <a:r>
              <a:rPr lang="pt-BR" sz="1200" dirty="0" err="1">
                <a:hlinkClick r:id="rId2"/>
              </a:rPr>
              <a:t>index.php</a:t>
            </a:r>
            <a:r>
              <a:rPr lang="pt-BR" sz="1200" dirty="0">
                <a:hlinkClick r:id="rId2"/>
              </a:rPr>
              <a:t>/estatísticas</a:t>
            </a:r>
            <a:r>
              <a:rPr lang="pt-BR" sz="1200" dirty="0"/>
              <a:t>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9653C74-461A-4AB0-B929-434D8F01A56A}"/>
              </a:ext>
            </a:extLst>
          </p:cNvPr>
          <p:cNvSpPr txBox="1"/>
          <p:nvPr/>
        </p:nvSpPr>
        <p:spPr>
          <a:xfrm>
            <a:off x="120098" y="4988672"/>
            <a:ext cx="1158830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Perda de controle em voo, no solo, pouso brusco e colisão de obstáculos x  aerodinâmica do voo do helicóptero, com maior complexidade, aproximação com obstáculos devido a possibilidade do voo pairado x infraestrutura de pouso.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Perda de Controle em Voo não aparece como Incidente Grave.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Alto índice da falha de motor em voo (confiabilidade x prevenção) e pane seca.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Perda de componente em voo 0% </a:t>
            </a:r>
            <a:r>
              <a:rPr lang="pt-BR" dirty="0" err="1"/>
              <a:t>Acid</a:t>
            </a:r>
            <a:r>
              <a:rPr lang="pt-BR" dirty="0"/>
              <a:t>. x 9,3% Inc. Grave.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421DF5B-F9EE-4A65-9245-CA62B48A8609}"/>
              </a:ext>
            </a:extLst>
          </p:cNvPr>
          <p:cNvSpPr txBox="1"/>
          <p:nvPr/>
        </p:nvSpPr>
        <p:spPr>
          <a:xfrm>
            <a:off x="4119716" y="589258"/>
            <a:ext cx="3952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Ocorrências por Tipo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CDD8991-5EC5-40E9-9DFE-448461E27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98" y="1534274"/>
            <a:ext cx="5624367" cy="345439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3D21E3E-6DFF-4376-8D54-87846E304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38" y="1539266"/>
            <a:ext cx="5592955" cy="343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1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6DB89E2-B3D9-4CFA-A455-78ACB7FD4A3F}"/>
              </a:ext>
            </a:extLst>
          </p:cNvPr>
          <p:cNvSpPr txBox="1"/>
          <p:nvPr/>
        </p:nvSpPr>
        <p:spPr>
          <a:xfrm>
            <a:off x="7462386" y="6581001"/>
            <a:ext cx="4609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CENIPA (</a:t>
            </a:r>
            <a:r>
              <a:rPr lang="pt-BR" sz="1200" dirty="0">
                <a:hlinkClick r:id="rId2"/>
              </a:rPr>
              <a:t>https://www2.fab.mil.br/</a:t>
            </a:r>
            <a:r>
              <a:rPr lang="pt-BR" sz="1200" dirty="0" err="1">
                <a:hlinkClick r:id="rId2"/>
              </a:rPr>
              <a:t>cenipa</a:t>
            </a:r>
            <a:r>
              <a:rPr lang="pt-BR" sz="1200" dirty="0">
                <a:hlinkClick r:id="rId2"/>
              </a:rPr>
              <a:t>/</a:t>
            </a:r>
            <a:r>
              <a:rPr lang="pt-BR" sz="1200" dirty="0" err="1">
                <a:hlinkClick r:id="rId2"/>
              </a:rPr>
              <a:t>index.php</a:t>
            </a:r>
            <a:r>
              <a:rPr lang="pt-BR" sz="1200" dirty="0">
                <a:hlinkClick r:id="rId2"/>
              </a:rPr>
              <a:t>/estatísticas</a:t>
            </a:r>
            <a:r>
              <a:rPr lang="pt-BR" sz="1200" dirty="0"/>
              <a:t>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9653C74-461A-4AB0-B929-434D8F01A56A}"/>
              </a:ext>
            </a:extLst>
          </p:cNvPr>
          <p:cNvSpPr txBox="1"/>
          <p:nvPr/>
        </p:nvSpPr>
        <p:spPr>
          <a:xfrm>
            <a:off x="773723" y="5165486"/>
            <a:ext cx="945757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dirty="0"/>
              <a:t>O efeito da Cultura de Segurança Operacional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SP X RJ e a questão da Aviação Particular ou pequenos operadores x Offshore.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6 acidentes do RJ foram offshore: MUM, IME, SEK, BGR, MEY, CHR.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MG Incidentes x Acidentes.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421DF5B-F9EE-4A65-9245-CA62B48A8609}"/>
              </a:ext>
            </a:extLst>
          </p:cNvPr>
          <p:cNvSpPr txBox="1"/>
          <p:nvPr/>
        </p:nvSpPr>
        <p:spPr>
          <a:xfrm>
            <a:off x="4119716" y="446392"/>
            <a:ext cx="3952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Ocorrências por Unidade Federativa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38EF6DE-B168-417A-9D4F-E5573788C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52" y="1538742"/>
            <a:ext cx="5510099" cy="328876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7AA0411-B42B-4EF7-AD86-332FDF769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751" y="1538742"/>
            <a:ext cx="5510099" cy="328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93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6DB89E2-B3D9-4CFA-A455-78ACB7FD4A3F}"/>
              </a:ext>
            </a:extLst>
          </p:cNvPr>
          <p:cNvSpPr txBox="1"/>
          <p:nvPr/>
        </p:nvSpPr>
        <p:spPr>
          <a:xfrm>
            <a:off x="7462386" y="6581001"/>
            <a:ext cx="4609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CENIPA (</a:t>
            </a:r>
            <a:r>
              <a:rPr lang="pt-BR" sz="1200" dirty="0">
                <a:hlinkClick r:id="rId2"/>
              </a:rPr>
              <a:t>https://www2.fab.mil.br/</a:t>
            </a:r>
            <a:r>
              <a:rPr lang="pt-BR" sz="1200" dirty="0" err="1">
                <a:hlinkClick r:id="rId2"/>
              </a:rPr>
              <a:t>cenipa</a:t>
            </a:r>
            <a:r>
              <a:rPr lang="pt-BR" sz="1200" dirty="0">
                <a:hlinkClick r:id="rId2"/>
              </a:rPr>
              <a:t>/</a:t>
            </a:r>
            <a:r>
              <a:rPr lang="pt-BR" sz="1200" dirty="0" err="1">
                <a:hlinkClick r:id="rId2"/>
              </a:rPr>
              <a:t>index.php</a:t>
            </a:r>
            <a:r>
              <a:rPr lang="pt-BR" sz="1200" dirty="0">
                <a:hlinkClick r:id="rId2"/>
              </a:rPr>
              <a:t>/estatísticas</a:t>
            </a:r>
            <a:r>
              <a:rPr lang="pt-BR" sz="1200" dirty="0"/>
              <a:t>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9653C74-461A-4AB0-B929-434D8F01A56A}"/>
              </a:ext>
            </a:extLst>
          </p:cNvPr>
          <p:cNvSpPr txBox="1"/>
          <p:nvPr/>
        </p:nvSpPr>
        <p:spPr>
          <a:xfrm>
            <a:off x="1626251" y="5313037"/>
            <a:ext cx="893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dirty="0"/>
              <a:t>Aeronaves leves de uma forma geral relacionada a uma aviação menos estruturada.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421DF5B-F9EE-4A65-9245-CA62B48A8609}"/>
              </a:ext>
            </a:extLst>
          </p:cNvPr>
          <p:cNvSpPr txBox="1"/>
          <p:nvPr/>
        </p:nvSpPr>
        <p:spPr>
          <a:xfrm>
            <a:off x="3828834" y="488863"/>
            <a:ext cx="4534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Ocorrências x Peso Helicóptero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9737B4F-32B4-489C-948E-924F043D2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51" y="1538742"/>
            <a:ext cx="5510099" cy="32884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8375112-7B7C-48C3-B904-21428A1AA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752" y="1538742"/>
            <a:ext cx="5510099" cy="32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61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6DB89E2-B3D9-4CFA-A455-78ACB7FD4A3F}"/>
              </a:ext>
            </a:extLst>
          </p:cNvPr>
          <p:cNvSpPr txBox="1"/>
          <p:nvPr/>
        </p:nvSpPr>
        <p:spPr>
          <a:xfrm>
            <a:off x="3791240" y="6581001"/>
            <a:ext cx="4609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Fonte: CENIPA (</a:t>
            </a:r>
            <a:r>
              <a:rPr lang="pt-BR" sz="1200" dirty="0">
                <a:hlinkClick r:id="rId2"/>
              </a:rPr>
              <a:t>https://www2.fab.mil.br/</a:t>
            </a:r>
            <a:r>
              <a:rPr lang="pt-BR" sz="1200" dirty="0" err="1">
                <a:hlinkClick r:id="rId2"/>
              </a:rPr>
              <a:t>cenipa</a:t>
            </a:r>
            <a:r>
              <a:rPr lang="pt-BR" sz="1200" dirty="0">
                <a:hlinkClick r:id="rId2"/>
              </a:rPr>
              <a:t>/</a:t>
            </a:r>
            <a:r>
              <a:rPr lang="pt-BR" sz="1200" dirty="0" err="1">
                <a:hlinkClick r:id="rId2"/>
              </a:rPr>
              <a:t>index.php</a:t>
            </a:r>
            <a:r>
              <a:rPr lang="pt-BR" sz="1200" dirty="0">
                <a:hlinkClick r:id="rId2"/>
              </a:rPr>
              <a:t>/estatísticas</a:t>
            </a:r>
            <a:r>
              <a:rPr lang="pt-BR" sz="1200" dirty="0"/>
              <a:t>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9653C74-461A-4AB0-B929-434D8F01A56A}"/>
              </a:ext>
            </a:extLst>
          </p:cNvPr>
          <p:cNvSpPr txBox="1"/>
          <p:nvPr/>
        </p:nvSpPr>
        <p:spPr>
          <a:xfrm>
            <a:off x="4490042" y="1732517"/>
            <a:ext cx="323424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8969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dirty="0"/>
              <a:t>Preponderância de acidentes nos segmentos da Aviação Particular e Instrução; de forma similar, nos Voos Privados e de Instrução.</a:t>
            </a:r>
          </a:p>
          <a:p>
            <a:pPr marL="285750" indent="-285750" defTabSz="8969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dirty="0"/>
              <a:t>Incidente Grave prepondera em aviação mais estruturada.</a:t>
            </a:r>
          </a:p>
          <a:p>
            <a:pPr marL="285750" indent="-285750" defTabSz="8969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dirty="0"/>
              <a:t>Baixo índice de Incidente Grave na Instrução pode não representar a realidade.</a:t>
            </a:r>
          </a:p>
          <a:p>
            <a:pPr marL="285750" indent="-285750" defTabSz="8969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dirty="0"/>
              <a:t>Aviação de Instrução deve ter um papel doutrinário nos preceitos de disciplina e segurança de voo.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421DF5B-F9EE-4A65-9245-CA62B48A8609}"/>
              </a:ext>
            </a:extLst>
          </p:cNvPr>
          <p:cNvSpPr txBox="1"/>
          <p:nvPr/>
        </p:nvSpPr>
        <p:spPr>
          <a:xfrm>
            <a:off x="4119716" y="272762"/>
            <a:ext cx="3952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Ocorrências por Segmento e Tipo de Operação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7CE095F-1806-4003-A1E8-366EA50D2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21" y="1507035"/>
            <a:ext cx="3828421" cy="234751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FA2D46A-E9F2-4C13-98BF-A67564395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2265" y="1507035"/>
            <a:ext cx="3818114" cy="234751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7863CF1-7D81-4D9A-A793-168F57A58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44" y="4042468"/>
            <a:ext cx="3835498" cy="235061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3A16082-B6B5-4AAE-ABE1-F118010948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2265" y="4038146"/>
            <a:ext cx="3826992" cy="234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99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6DB89E2-B3D9-4CFA-A455-78ACB7FD4A3F}"/>
              </a:ext>
            </a:extLst>
          </p:cNvPr>
          <p:cNvSpPr txBox="1"/>
          <p:nvPr/>
        </p:nvSpPr>
        <p:spPr>
          <a:xfrm>
            <a:off x="7462386" y="6581001"/>
            <a:ext cx="4609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CENIPA (</a:t>
            </a:r>
            <a:r>
              <a:rPr lang="pt-BR" sz="1200" dirty="0">
                <a:hlinkClick r:id="rId2"/>
              </a:rPr>
              <a:t>https://www2.fab.mil.br/</a:t>
            </a:r>
            <a:r>
              <a:rPr lang="pt-BR" sz="1200" dirty="0" err="1">
                <a:hlinkClick r:id="rId2"/>
              </a:rPr>
              <a:t>cenipa</a:t>
            </a:r>
            <a:r>
              <a:rPr lang="pt-BR" sz="1200" dirty="0">
                <a:hlinkClick r:id="rId2"/>
              </a:rPr>
              <a:t>/</a:t>
            </a:r>
            <a:r>
              <a:rPr lang="pt-BR" sz="1200" dirty="0" err="1">
                <a:hlinkClick r:id="rId2"/>
              </a:rPr>
              <a:t>index.php</a:t>
            </a:r>
            <a:r>
              <a:rPr lang="pt-BR" sz="1200" dirty="0">
                <a:hlinkClick r:id="rId2"/>
              </a:rPr>
              <a:t>/estatísticas</a:t>
            </a:r>
            <a:r>
              <a:rPr lang="pt-BR" sz="1200" dirty="0"/>
              <a:t>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9653C74-461A-4AB0-B929-434D8F01A56A}"/>
              </a:ext>
            </a:extLst>
          </p:cNvPr>
          <p:cNvSpPr txBox="1"/>
          <p:nvPr/>
        </p:nvSpPr>
        <p:spPr>
          <a:xfrm>
            <a:off x="404150" y="4949785"/>
            <a:ext cx="636241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Há uma coerência entre os gráficos.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Fase de cruzeiro é mais longa e os eventos associados são mais relacionados a eventos aleatórios para o voo, como perda de motor, perda de componentes em voo.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Grande preponderância de locais de alta aproximação com obstáculos: 61,65% e 64,81%.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421DF5B-F9EE-4A65-9245-CA62B48A8609}"/>
              </a:ext>
            </a:extLst>
          </p:cNvPr>
          <p:cNvSpPr txBox="1"/>
          <p:nvPr/>
        </p:nvSpPr>
        <p:spPr>
          <a:xfrm>
            <a:off x="4119716" y="589258"/>
            <a:ext cx="3952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Fase da Operação das Ocorrências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1B08F63-CFBE-4147-8A88-78C86FC54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48" y="1538741"/>
            <a:ext cx="5510099" cy="328647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C5E560A-89BF-4F8F-9462-6E74705C1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753" y="1538741"/>
            <a:ext cx="5510099" cy="3286477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64779F06-20DC-486F-ABF5-469559AF9EF8}"/>
              </a:ext>
            </a:extLst>
          </p:cNvPr>
          <p:cNvSpPr/>
          <p:nvPr/>
        </p:nvSpPr>
        <p:spPr>
          <a:xfrm>
            <a:off x="1109441" y="2194560"/>
            <a:ext cx="4951827" cy="21804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>
                <a:solidFill>
                  <a:schemeClr val="accent1">
                    <a:lumMod val="50000"/>
                  </a:schemeClr>
                </a:solidFill>
              </a:rPr>
              <a:t>61,65%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681CE0CF-B13D-48CF-9592-7F9B98ED7B27}"/>
              </a:ext>
            </a:extLst>
          </p:cNvPr>
          <p:cNvSpPr/>
          <p:nvPr/>
        </p:nvSpPr>
        <p:spPr>
          <a:xfrm>
            <a:off x="7199531" y="2194559"/>
            <a:ext cx="4951827" cy="21804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>
                <a:solidFill>
                  <a:schemeClr val="accent1">
                    <a:lumMod val="50000"/>
                  </a:schemeClr>
                </a:solidFill>
              </a:rPr>
              <a:t>64,82%</a:t>
            </a:r>
          </a:p>
        </p:txBody>
      </p:sp>
    </p:spTree>
    <p:extLst>
      <p:ext uri="{BB962C8B-B14F-4D97-AF65-F5344CB8AC3E}">
        <p14:creationId xmlns:p14="http://schemas.microsoft.com/office/powerpoint/2010/main" val="23500005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701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Wingdings</vt:lpstr>
      <vt:lpstr>Tema do Office</vt:lpstr>
      <vt:lpstr>Office Theme</vt:lpstr>
      <vt:lpstr>Apresentação do PowerPoint</vt:lpstr>
      <vt:lpstr>SUMÁRIO ESTATÍSTICO Helicópteros</vt:lpstr>
      <vt:lpstr>O essencial é invisível aos olhos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Enrico Timm upgrade</dc:creator>
  <cp:lastModifiedBy>Gilvan Correia</cp:lastModifiedBy>
  <cp:revision>47</cp:revision>
  <dcterms:created xsi:type="dcterms:W3CDTF">2020-07-22T13:45:13Z</dcterms:created>
  <dcterms:modified xsi:type="dcterms:W3CDTF">2020-09-24T02:42:53Z</dcterms:modified>
</cp:coreProperties>
</file>