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8" r:id="rId7"/>
    <p:sldId id="262" r:id="rId8"/>
    <p:sldId id="272" r:id="rId9"/>
    <p:sldId id="273" r:id="rId10"/>
    <p:sldId id="274" r:id="rId11"/>
    <p:sldId id="264" r:id="rId12"/>
    <p:sldId id="275" r:id="rId13"/>
    <p:sldId id="266" r:id="rId14"/>
    <p:sldId id="267" r:id="rId15"/>
    <p:sldId id="265" r:id="rId16"/>
    <p:sldId id="268" r:id="rId17"/>
    <p:sldId id="269" r:id="rId18"/>
    <p:sldId id="270" r:id="rId19"/>
    <p:sldId id="271" r:id="rId20"/>
    <p:sldId id="259" r:id="rId21"/>
    <p:sldId id="26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4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B10EC-DFB1-99E0-3AE4-04A50468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nual&#10;&#10;AI-generated content may be incorrect.">
            <a:extLst>
              <a:ext uri="{FF2B5EF4-FFF2-40B4-BE49-F238E27FC236}">
                <a16:creationId xmlns:a16="http://schemas.microsoft.com/office/drawing/2014/main" id="{D3ABE340-4600-57C8-4E72-9D848A3B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5067"/>
            <a:ext cx="4641815" cy="3928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04903D8-A86B-4C95-495B-3AFBCA468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85" y="1473782"/>
            <a:ext cx="3880745" cy="406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9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9504D-3ED3-5C53-E24E-1D96100CD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nual&#10;&#10;AI-generated content may be incorrect.">
            <a:extLst>
              <a:ext uri="{FF2B5EF4-FFF2-40B4-BE49-F238E27FC236}">
                <a16:creationId xmlns:a16="http://schemas.microsoft.com/office/drawing/2014/main" id="{AD6E971E-E798-9C49-49F7-60759FB25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032934"/>
            <a:ext cx="1354666" cy="1146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5B971B8-1300-392F-5528-2F5C14F24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15" y="1337733"/>
            <a:ext cx="5995546" cy="5317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diagram of learning from an atm&#10;&#10;AI-generated content may be incorrect.">
            <a:extLst>
              <a:ext uri="{FF2B5EF4-FFF2-40B4-BE49-F238E27FC236}">
                <a16:creationId xmlns:a16="http://schemas.microsoft.com/office/drawing/2014/main" id="{F2D1898B-299F-409D-B310-05BB3E785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43" y="2810933"/>
            <a:ext cx="6737823" cy="341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8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1AB1C-D270-7553-5692-8F8D9A2D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EB96A03-8A1D-6544-5B26-AD20C88ADD78}"/>
              </a:ext>
            </a:extLst>
          </p:cNvPr>
          <p:cNvSpPr txBox="1"/>
          <p:nvPr/>
        </p:nvSpPr>
        <p:spPr>
          <a:xfrm>
            <a:off x="194733" y="2274838"/>
            <a:ext cx="118025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63059"/>
                </a:solidFill>
                <a:latin typeface="Wingdings" pitchFamily="2" charset="2"/>
              </a:rPr>
              <a:t>Ø</a:t>
            </a:r>
            <a:r>
              <a:rPr lang="en-US" dirty="0">
                <a:solidFill>
                  <a:srgbClr val="163059"/>
                </a:solidFill>
                <a:latin typeface="Wingdings" pitchFamily="2" charset="2"/>
              </a:rPr>
              <a:t> 	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American Airlines – Learning &amp; Improvement Team (LIT)</a:t>
            </a:r>
          </a:p>
          <a:p>
            <a:pPr>
              <a:buNone/>
            </a:pPr>
            <a:r>
              <a:rPr lang="en-US" sz="2400" dirty="0" err="1">
                <a:solidFill>
                  <a:srgbClr val="163059"/>
                </a:solidFill>
                <a:latin typeface="Wingdings" pitchFamily="2" charset="2"/>
              </a:rPr>
              <a:t>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Japan Airlines – Resilience Operation Monitoring (ROM)</a:t>
            </a:r>
          </a:p>
          <a:p>
            <a:pPr>
              <a:buNone/>
            </a:pPr>
            <a:r>
              <a:rPr lang="en-US" sz="2400" dirty="0" err="1">
                <a:solidFill>
                  <a:srgbClr val="163059"/>
                </a:solidFill>
                <a:latin typeface="Wingdings" pitchFamily="2" charset="2"/>
              </a:rPr>
              <a:t>Ø</a:t>
            </a:r>
            <a:r>
              <a:rPr lang="en-US" sz="2400" dirty="0">
                <a:solidFill>
                  <a:srgbClr val="163059"/>
                </a:solidFill>
                <a:latin typeface="Wingdings" pitchFamily="2" charset="2"/>
              </a:rPr>
              <a:t> 	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Southwest Airlines – Safety &amp; Learning Advancement Team (SLAT)</a:t>
            </a:r>
          </a:p>
          <a:p>
            <a:pPr>
              <a:buNone/>
            </a:pPr>
            <a:r>
              <a:rPr lang="en-US" sz="2400" dirty="0" err="1">
                <a:solidFill>
                  <a:srgbClr val="163059"/>
                </a:solidFill>
                <a:latin typeface="Wingdings" pitchFamily="2" charset="2"/>
              </a:rPr>
              <a:t>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Delta Air Lines - Integrating Learning From All Operations into the Components of a Safety Management System</a:t>
            </a:r>
          </a:p>
          <a:p>
            <a:pPr>
              <a:buNone/>
            </a:pPr>
            <a:r>
              <a:rPr lang="en-US" sz="2400" dirty="0" err="1">
                <a:solidFill>
                  <a:srgbClr val="163059"/>
                </a:solidFill>
                <a:latin typeface="Wingdings" pitchFamily="2" charset="2"/>
              </a:rPr>
              <a:t>Ø</a:t>
            </a:r>
            <a:r>
              <a:rPr lang="en-US" sz="2400" dirty="0">
                <a:solidFill>
                  <a:srgbClr val="163059"/>
                </a:solidFill>
                <a:latin typeface="Wingdings" pitchFamily="2" charset="2"/>
              </a:rPr>
              <a:t> 	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Cathay Pacific – Operational Learning Review (OLR)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47F6EF6-6C7B-847C-5F5C-2412AA63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733" y="1289637"/>
            <a:ext cx="8259720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 err="1">
                <a:solidFill>
                  <a:schemeClr val="accent2"/>
                </a:solidFill>
              </a:rPr>
              <a:t>Implementações</a:t>
            </a:r>
            <a:r>
              <a:rPr lang="en-GB" sz="4800" dirty="0">
                <a:solidFill>
                  <a:schemeClr val="accent2"/>
                </a:solidFill>
              </a:rPr>
              <a:t> </a:t>
            </a:r>
            <a:r>
              <a:rPr lang="en-GB" sz="4800" dirty="0" err="1">
                <a:solidFill>
                  <a:schemeClr val="accent2"/>
                </a:solidFill>
              </a:rPr>
              <a:t>na</a:t>
            </a:r>
            <a:r>
              <a:rPr lang="en-GB" sz="4800" dirty="0">
                <a:solidFill>
                  <a:schemeClr val="accent2"/>
                </a:solidFill>
              </a:rPr>
              <a:t> Indústria</a:t>
            </a:r>
            <a:endParaRPr lang="pt-BR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816B13-7944-48B0-4C6A-D03484EFF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BC25BA-F51B-9601-1D96-E7C4514AA070}"/>
              </a:ext>
            </a:extLst>
          </p:cNvPr>
          <p:cNvSpPr txBox="1"/>
          <p:nvPr/>
        </p:nvSpPr>
        <p:spPr>
          <a:xfrm>
            <a:off x="5774267" y="1048222"/>
            <a:ext cx="61642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Política de </a:t>
            </a:r>
            <a:r>
              <a:rPr lang="en-GB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Segurança</a:t>
            </a:r>
            <a:r>
              <a:rPr lang="en-GB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Operadores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linha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frente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ambiente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complex)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Balanceamento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entre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tomada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decisão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tolerabilidade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risco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Reconhecimento de limitações de políticas e procedimentos</a:t>
            </a:r>
          </a:p>
          <a:p>
            <a:endParaRPr lang="en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BR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Gerenciamento do Risco:</a:t>
            </a:r>
          </a:p>
          <a:p>
            <a:r>
              <a:rPr lang="en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Além de dados de acidentes, incidentes</a:t>
            </a:r>
          </a:p>
          <a:p>
            <a:r>
              <a:rPr lang="en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Narrativas, percepções dos operadores de linha de frente</a:t>
            </a:r>
          </a:p>
          <a:p>
            <a:r>
              <a:rPr lang="en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Novos métodos (STPA, FRAM)</a:t>
            </a:r>
          </a:p>
        </p:txBody>
      </p:sp>
      <p:pic>
        <p:nvPicPr>
          <p:cNvPr id="4" name="Picture 3" descr="A white and blue cover with text&#10;&#10;AI-generated content may be incorrect.">
            <a:extLst>
              <a:ext uri="{FF2B5EF4-FFF2-40B4-BE49-F238E27FC236}">
                <a16:creationId xmlns:a16="http://schemas.microsoft.com/office/drawing/2014/main" id="{CC417855-A6B1-A0E7-62F8-3282DBB8A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2" y="1048222"/>
            <a:ext cx="5309937" cy="56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CDB17-1D46-380F-85DC-CCCB58F91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B951B6-CB5D-90BA-D140-48C855DA48E6}"/>
              </a:ext>
            </a:extLst>
          </p:cNvPr>
          <p:cNvSpPr txBox="1"/>
          <p:nvPr/>
        </p:nvSpPr>
        <p:spPr>
          <a:xfrm>
            <a:off x="5774267" y="1048222"/>
            <a:ext cx="61642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BR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Garantia da Segurança:</a:t>
            </a:r>
          </a:p>
          <a:p>
            <a:r>
              <a:rPr lang="en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Investigação de eventos (positivos e negativos)</a:t>
            </a:r>
          </a:p>
          <a:p>
            <a:r>
              <a:rPr lang="en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FDM/FOQA -&gt; LIT</a:t>
            </a:r>
          </a:p>
          <a:p>
            <a:r>
              <a:rPr lang="en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Pesquisas e Auditorias (observação do trabalho “normal”)</a:t>
            </a:r>
          </a:p>
        </p:txBody>
      </p:sp>
      <p:pic>
        <p:nvPicPr>
          <p:cNvPr id="4" name="Picture 3" descr="A white and blue cover with text&#10;&#10;AI-generated content may be incorrect.">
            <a:extLst>
              <a:ext uri="{FF2B5EF4-FFF2-40B4-BE49-F238E27FC236}">
                <a16:creationId xmlns:a16="http://schemas.microsoft.com/office/drawing/2014/main" id="{0B19A6DC-11D0-5E56-F6D2-7DF27A60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2" y="1048222"/>
            <a:ext cx="5309937" cy="56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AA244-2273-28CE-D443-38F4FC0E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B839387-BF80-EE9F-FCB8-0E3926BFD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84" y="1008690"/>
            <a:ext cx="8259720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 err="1">
                <a:solidFill>
                  <a:schemeClr val="accent2"/>
                </a:solidFill>
              </a:rPr>
              <a:t>Implementações</a:t>
            </a:r>
            <a:r>
              <a:rPr lang="en-GB" sz="4800" dirty="0">
                <a:solidFill>
                  <a:schemeClr val="accent2"/>
                </a:solidFill>
              </a:rPr>
              <a:t> </a:t>
            </a:r>
            <a:r>
              <a:rPr lang="en-GB" sz="4800" dirty="0" err="1">
                <a:solidFill>
                  <a:schemeClr val="accent2"/>
                </a:solidFill>
              </a:rPr>
              <a:t>na</a:t>
            </a:r>
            <a:r>
              <a:rPr lang="en-GB" sz="4800" dirty="0">
                <a:solidFill>
                  <a:schemeClr val="accent2"/>
                </a:solidFill>
              </a:rPr>
              <a:t> Anac</a:t>
            </a:r>
            <a:endParaRPr lang="pt-BR" sz="4800" dirty="0"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CB6991-4613-AECF-FA36-CD75A1E6FAEF}"/>
              </a:ext>
            </a:extLst>
          </p:cNvPr>
          <p:cNvGrpSpPr/>
          <p:nvPr/>
        </p:nvGrpSpPr>
        <p:grpSpPr>
          <a:xfrm>
            <a:off x="4216400" y="1663486"/>
            <a:ext cx="7736416" cy="4903085"/>
            <a:chOff x="4180416" y="1336088"/>
            <a:chExt cx="7772400" cy="5230483"/>
          </a:xfrm>
        </p:grpSpPr>
        <p:pic>
          <p:nvPicPr>
            <p:cNvPr id="5" name="Picture 4" descr="A document with text on it&#10;&#10;AI-generated content may be incorrect.">
              <a:extLst>
                <a:ext uri="{FF2B5EF4-FFF2-40B4-BE49-F238E27FC236}">
                  <a16:creationId xmlns:a16="http://schemas.microsoft.com/office/drawing/2014/main" id="{EA270585-3E99-859A-15DC-9AB2EDEE5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416" y="1336088"/>
              <a:ext cx="7772400" cy="52304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680F293-D1D4-6869-E320-D1E66F217835}"/>
                </a:ext>
              </a:extLst>
            </p:cNvPr>
            <p:cNvCxnSpPr/>
            <p:nvPr/>
          </p:nvCxnSpPr>
          <p:spPr>
            <a:xfrm>
              <a:off x="8498904" y="3429000"/>
              <a:ext cx="33036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FC804E-2CFE-D829-2F1F-ECF3A2FFAE7D}"/>
                </a:ext>
              </a:extLst>
            </p:cNvPr>
            <p:cNvCxnSpPr>
              <a:cxnSpLocks/>
            </p:cNvCxnSpPr>
            <p:nvPr/>
          </p:nvCxnSpPr>
          <p:spPr>
            <a:xfrm>
              <a:off x="4180416" y="3598334"/>
              <a:ext cx="282998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26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775A1-2848-72BA-207C-3417640AE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2AFD099-3186-08E8-F520-EB783341D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84" y="1008690"/>
            <a:ext cx="8259720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 err="1">
                <a:solidFill>
                  <a:schemeClr val="accent2"/>
                </a:solidFill>
              </a:rPr>
              <a:t>Implementações</a:t>
            </a:r>
            <a:r>
              <a:rPr lang="en-GB" sz="4800" dirty="0">
                <a:solidFill>
                  <a:schemeClr val="accent2"/>
                </a:solidFill>
              </a:rPr>
              <a:t> </a:t>
            </a:r>
            <a:r>
              <a:rPr lang="en-GB" sz="4800" dirty="0" err="1">
                <a:solidFill>
                  <a:schemeClr val="accent2"/>
                </a:solidFill>
              </a:rPr>
              <a:t>na</a:t>
            </a:r>
            <a:r>
              <a:rPr lang="en-GB" sz="4800" dirty="0">
                <a:solidFill>
                  <a:schemeClr val="accent2"/>
                </a:solidFill>
              </a:rPr>
              <a:t> Anac</a:t>
            </a:r>
            <a:endParaRPr lang="pt-BR" sz="48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13F370-8355-D2C8-1BB9-C98D24FA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21370"/>
            <a:ext cx="6011333" cy="497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35EA49-2C1E-5A4A-7C13-DE754D97CE7F}"/>
              </a:ext>
            </a:extLst>
          </p:cNvPr>
          <p:cNvSpPr txBox="1"/>
          <p:nvPr/>
        </p:nvSpPr>
        <p:spPr>
          <a:xfrm>
            <a:off x="389467" y="6231996"/>
            <a:ext cx="540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www.gov.br/anac/portalunico</a:t>
            </a:r>
            <a:endParaRPr lang="en-BR" sz="2800" dirty="0"/>
          </a:p>
        </p:txBody>
      </p:sp>
    </p:spTree>
    <p:extLst>
      <p:ext uri="{BB962C8B-B14F-4D97-AF65-F5344CB8AC3E}">
        <p14:creationId xmlns:p14="http://schemas.microsoft.com/office/powerpoint/2010/main" val="28063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7" y="1473265"/>
            <a:ext cx="10941655" cy="654796"/>
          </a:xfrm>
        </p:spPr>
        <p:txBody>
          <a:bodyPr anchor="t">
            <a:noAutofit/>
          </a:bodyPr>
          <a:lstStyle/>
          <a:p>
            <a:r>
              <a:rPr lang="en-GB" sz="4800" dirty="0" err="1">
                <a:solidFill>
                  <a:schemeClr val="bg1"/>
                </a:solidFill>
              </a:rPr>
              <a:t>Obrigado</a:t>
            </a:r>
            <a:r>
              <a:rPr lang="en-GB" sz="4800" dirty="0">
                <a:solidFill>
                  <a:schemeClr val="bg1"/>
                </a:solidFill>
              </a:rPr>
              <a:t>!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7BF807-CE3E-2373-027C-54E1D4124BA4}"/>
              </a:ext>
            </a:extLst>
          </p:cNvPr>
          <p:cNvSpPr txBox="1">
            <a:spLocks/>
          </p:cNvSpPr>
          <p:nvPr/>
        </p:nvSpPr>
        <p:spPr>
          <a:xfrm>
            <a:off x="2030639" y="2811323"/>
            <a:ext cx="8130722" cy="325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i="1" dirty="0">
                <a:solidFill>
                  <a:schemeClr val="bg1"/>
                </a:solidFill>
              </a:rPr>
              <a:t>Ronaldo Wajnberg Gamermann</a:t>
            </a:r>
          </a:p>
          <a:p>
            <a:r>
              <a:rPr lang="en-GB" i="1" dirty="0" err="1">
                <a:solidFill>
                  <a:schemeClr val="bg1"/>
                </a:solidFill>
              </a:rPr>
              <a:t>Coordenador</a:t>
            </a:r>
            <a:r>
              <a:rPr lang="en-GB" i="1" dirty="0">
                <a:solidFill>
                  <a:schemeClr val="bg1"/>
                </a:solidFill>
              </a:rPr>
              <a:t> de </a:t>
            </a:r>
            <a:r>
              <a:rPr lang="en-GB" i="1" dirty="0" err="1">
                <a:solidFill>
                  <a:schemeClr val="bg1"/>
                </a:solidFill>
              </a:rPr>
              <a:t>Análise</a:t>
            </a:r>
            <a:r>
              <a:rPr lang="en-GB" i="1" dirty="0">
                <a:solidFill>
                  <a:schemeClr val="bg1"/>
                </a:solidFill>
              </a:rPr>
              <a:t> e </a:t>
            </a:r>
            <a:r>
              <a:rPr lang="en-GB" i="1" dirty="0" err="1">
                <a:solidFill>
                  <a:schemeClr val="bg1"/>
                </a:solidFill>
              </a:rPr>
              <a:t>Monitoramento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Integrado</a:t>
            </a:r>
            <a:r>
              <a:rPr lang="en-GB" i="1" dirty="0">
                <a:solidFill>
                  <a:schemeClr val="bg1"/>
                </a:solidFill>
              </a:rPr>
              <a:t> – Anac</a:t>
            </a:r>
          </a:p>
          <a:p>
            <a:endParaRPr lang="en-GB" sz="2800" i="1" dirty="0">
              <a:solidFill>
                <a:schemeClr val="bg1"/>
              </a:solidFill>
            </a:endParaRPr>
          </a:p>
          <a:p>
            <a:r>
              <a:rPr lang="en-GB" sz="2800" dirty="0" err="1">
                <a:solidFill>
                  <a:schemeClr val="bg1"/>
                </a:solidFill>
              </a:rPr>
              <a:t>ronaldo.gamermann@anac.gov.br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i="1" dirty="0">
              <a:solidFill>
                <a:schemeClr val="bg1"/>
              </a:solidFill>
            </a:endParaRPr>
          </a:p>
          <a:p>
            <a:endParaRPr lang="pt-B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95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BDC222F-0C8E-937D-155E-FEF591609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7228" y="2504084"/>
            <a:ext cx="6014771" cy="1053472"/>
          </a:xfrm>
          <a:solidFill>
            <a:srgbClr val="00151F"/>
          </a:solidFill>
        </p:spPr>
        <p:txBody>
          <a:bodyPr anchor="t">
            <a:noAutofit/>
          </a:bodyPr>
          <a:lstStyle/>
          <a:p>
            <a:pPr algn="l"/>
            <a:r>
              <a:rPr lang="en-GB" sz="4000" dirty="0">
                <a:solidFill>
                  <a:schemeClr val="bg1"/>
                </a:solidFill>
              </a:rPr>
              <a:t>Learning From All Operations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B20B95-2327-5803-36DC-27BAC65F9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228" y="3847728"/>
            <a:ext cx="5298040" cy="1422913"/>
          </a:xfrm>
        </p:spPr>
        <p:txBody>
          <a:bodyPr>
            <a:normAutofit/>
          </a:bodyPr>
          <a:lstStyle/>
          <a:p>
            <a:pPr algn="l"/>
            <a:r>
              <a:rPr lang="en-GB" i="1" dirty="0">
                <a:solidFill>
                  <a:schemeClr val="bg1"/>
                </a:solidFill>
              </a:rPr>
              <a:t>Ronaldo Wajnberg Gamermann</a:t>
            </a:r>
          </a:p>
          <a:p>
            <a:pPr algn="l"/>
            <a:r>
              <a:rPr lang="en-GB" sz="2000" i="1" dirty="0" err="1">
                <a:solidFill>
                  <a:schemeClr val="bg1"/>
                </a:solidFill>
              </a:rPr>
              <a:t>Coordenador</a:t>
            </a:r>
            <a:r>
              <a:rPr lang="en-GB" sz="2000" i="1" dirty="0">
                <a:solidFill>
                  <a:schemeClr val="bg1"/>
                </a:solidFill>
              </a:rPr>
              <a:t> de </a:t>
            </a:r>
            <a:r>
              <a:rPr lang="en-GB" sz="2000" i="1" dirty="0" err="1">
                <a:solidFill>
                  <a:schemeClr val="bg1"/>
                </a:solidFill>
              </a:rPr>
              <a:t>Análise</a:t>
            </a:r>
            <a:r>
              <a:rPr lang="en-GB" sz="2000" i="1" dirty="0">
                <a:solidFill>
                  <a:schemeClr val="bg1"/>
                </a:solidFill>
              </a:rPr>
              <a:t> e </a:t>
            </a:r>
            <a:r>
              <a:rPr lang="en-GB" sz="2000" i="1" dirty="0" err="1">
                <a:solidFill>
                  <a:schemeClr val="bg1"/>
                </a:solidFill>
              </a:rPr>
              <a:t>Monitoramento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Integrado</a:t>
            </a:r>
            <a:r>
              <a:rPr lang="en-GB" sz="2000" i="1" dirty="0">
                <a:solidFill>
                  <a:schemeClr val="bg1"/>
                </a:solidFill>
              </a:rPr>
              <a:t> - Anac</a:t>
            </a:r>
            <a:endParaRPr lang="pt-B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8" y="1473265"/>
            <a:ext cx="8259720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accent2"/>
                </a:solidFill>
              </a:rPr>
              <a:t>Learning From All Operations</a:t>
            </a: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77EF99A-0B06-33EA-A5CE-41206F155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77" y="2439211"/>
            <a:ext cx="7180934" cy="2605400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Iniciativa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Flight Safety Foundation</a:t>
            </a: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 –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Introdução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termo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52DA8-2251-BDD0-AE24-303CDF0B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04" y="1179547"/>
            <a:ext cx="3637052" cy="405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stack of papers with text&#10;&#10;AI-generated content may be incorrect.">
            <a:extLst>
              <a:ext uri="{FF2B5EF4-FFF2-40B4-BE49-F238E27FC236}">
                <a16:creationId xmlns:a16="http://schemas.microsoft.com/office/drawing/2014/main" id="{D8308067-F195-51AA-3FE3-49CE0FBCD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1" y="4611202"/>
            <a:ext cx="7554992" cy="19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EFDBB-9907-8DD9-0E6C-3A0355189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14974373-C34B-B0A1-941B-DF17AB15E80D}"/>
              </a:ext>
            </a:extLst>
          </p:cNvPr>
          <p:cNvSpPr txBox="1"/>
          <p:nvPr/>
        </p:nvSpPr>
        <p:spPr>
          <a:xfrm>
            <a:off x="9388226" y="982793"/>
            <a:ext cx="2855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Desde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2023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RBAC 121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3,3M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Decolagens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C4FB69-C286-55AD-0BD3-0F78BF2386E1}"/>
              </a:ext>
            </a:extLst>
          </p:cNvPr>
          <p:cNvGrpSpPr/>
          <p:nvPr/>
        </p:nvGrpSpPr>
        <p:grpSpPr>
          <a:xfrm>
            <a:off x="-33744" y="843719"/>
            <a:ext cx="9221447" cy="6109841"/>
            <a:chOff x="-33744" y="843719"/>
            <a:chExt cx="9221447" cy="6109841"/>
          </a:xfrm>
        </p:grpSpPr>
        <p:pic>
          <p:nvPicPr>
            <p:cNvPr id="10" name="Graphic 9" descr="Take Off with solid fill">
              <a:extLst>
                <a:ext uri="{FF2B5EF4-FFF2-40B4-BE49-F238E27FC236}">
                  <a16:creationId xmlns:a16="http://schemas.microsoft.com/office/drawing/2014/main" id="{A4091DF4-6743-8336-B507-7D1E80146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111770" y="2027420"/>
              <a:ext cx="914400" cy="625839"/>
            </a:xfrm>
            <a:prstGeom prst="rect">
              <a:avLst/>
            </a:prstGeom>
          </p:spPr>
        </p:pic>
        <p:pic>
          <p:nvPicPr>
            <p:cNvPr id="11" name="Graphic 10" descr="Take Off with solid fill">
              <a:extLst>
                <a:ext uri="{FF2B5EF4-FFF2-40B4-BE49-F238E27FC236}">
                  <a16:creationId xmlns:a16="http://schemas.microsoft.com/office/drawing/2014/main" id="{C644A7D1-2FB9-BBC0-F1CF-F961903B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026170" y="2340339"/>
              <a:ext cx="914400" cy="625839"/>
            </a:xfrm>
            <a:prstGeom prst="rect">
              <a:avLst/>
            </a:prstGeom>
          </p:spPr>
        </p:pic>
        <p:pic>
          <p:nvPicPr>
            <p:cNvPr id="12" name="Graphic 11" descr="Take Off with solid fill">
              <a:extLst>
                <a:ext uri="{FF2B5EF4-FFF2-40B4-BE49-F238E27FC236}">
                  <a16:creationId xmlns:a16="http://schemas.microsoft.com/office/drawing/2014/main" id="{5DC17784-D42B-2604-9AD7-016F2CEB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550823" y="3708191"/>
              <a:ext cx="914400" cy="625839"/>
            </a:xfrm>
            <a:prstGeom prst="rect">
              <a:avLst/>
            </a:prstGeom>
          </p:spPr>
        </p:pic>
        <p:pic>
          <p:nvPicPr>
            <p:cNvPr id="13" name="Graphic 12" descr="Take Off with solid fill">
              <a:extLst>
                <a:ext uri="{FF2B5EF4-FFF2-40B4-BE49-F238E27FC236}">
                  <a16:creationId xmlns:a16="http://schemas.microsoft.com/office/drawing/2014/main" id="{A0275FAA-FAD6-23CB-A338-0B9E96B0E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542674" y="3429000"/>
              <a:ext cx="914400" cy="625839"/>
            </a:xfrm>
            <a:prstGeom prst="rect">
              <a:avLst/>
            </a:prstGeom>
          </p:spPr>
        </p:pic>
        <p:pic>
          <p:nvPicPr>
            <p:cNvPr id="14" name="Graphic 13" descr="Take Off with solid fill">
              <a:extLst>
                <a:ext uri="{FF2B5EF4-FFF2-40B4-BE49-F238E27FC236}">
                  <a16:creationId xmlns:a16="http://schemas.microsoft.com/office/drawing/2014/main" id="{A0933271-4E6D-1313-90F3-243BBAE4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256674" y="3429001"/>
              <a:ext cx="914400" cy="625839"/>
            </a:xfrm>
            <a:prstGeom prst="rect">
              <a:avLst/>
            </a:prstGeom>
          </p:spPr>
        </p:pic>
        <p:pic>
          <p:nvPicPr>
            <p:cNvPr id="15" name="Graphic 14" descr="Take Off with solid fill">
              <a:extLst>
                <a:ext uri="{FF2B5EF4-FFF2-40B4-BE49-F238E27FC236}">
                  <a16:creationId xmlns:a16="http://schemas.microsoft.com/office/drawing/2014/main" id="{A9C7D864-3091-B021-6188-9D4CC544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075542" y="2803161"/>
              <a:ext cx="914400" cy="625839"/>
            </a:xfrm>
            <a:prstGeom prst="rect">
              <a:avLst/>
            </a:prstGeom>
          </p:spPr>
        </p:pic>
        <p:pic>
          <p:nvPicPr>
            <p:cNvPr id="16" name="Graphic 15" descr="Take Off with solid fill">
              <a:extLst>
                <a:ext uri="{FF2B5EF4-FFF2-40B4-BE49-F238E27FC236}">
                  <a16:creationId xmlns:a16="http://schemas.microsoft.com/office/drawing/2014/main" id="{C5500D95-F028-7150-7627-1B9E7C3A8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339711" y="1495270"/>
              <a:ext cx="914400" cy="625839"/>
            </a:xfrm>
            <a:prstGeom prst="rect">
              <a:avLst/>
            </a:prstGeom>
          </p:spPr>
        </p:pic>
        <p:pic>
          <p:nvPicPr>
            <p:cNvPr id="17" name="Graphic 16" descr="Take Off with solid fill">
              <a:extLst>
                <a:ext uri="{FF2B5EF4-FFF2-40B4-BE49-F238E27FC236}">
                  <a16:creationId xmlns:a16="http://schemas.microsoft.com/office/drawing/2014/main" id="{0486D623-3209-62C4-DAE1-7CE564A4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864364" y="2863122"/>
              <a:ext cx="914400" cy="625839"/>
            </a:xfrm>
            <a:prstGeom prst="rect">
              <a:avLst/>
            </a:prstGeom>
          </p:spPr>
        </p:pic>
        <p:pic>
          <p:nvPicPr>
            <p:cNvPr id="18" name="Graphic 17" descr="Take Off with solid fill">
              <a:extLst>
                <a:ext uri="{FF2B5EF4-FFF2-40B4-BE49-F238E27FC236}">
                  <a16:creationId xmlns:a16="http://schemas.microsoft.com/office/drawing/2014/main" id="{8FBB5CC9-7892-D145-66CE-EFAB28A0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814992" y="1401581"/>
              <a:ext cx="914400" cy="625839"/>
            </a:xfrm>
            <a:prstGeom prst="rect">
              <a:avLst/>
            </a:prstGeom>
          </p:spPr>
        </p:pic>
        <p:pic>
          <p:nvPicPr>
            <p:cNvPr id="19" name="Graphic 18" descr="Take Off with solid fill">
              <a:extLst>
                <a:ext uri="{FF2B5EF4-FFF2-40B4-BE49-F238E27FC236}">
                  <a16:creationId xmlns:a16="http://schemas.microsoft.com/office/drawing/2014/main" id="{3A660579-10FB-BA06-F1FA-D57CCFCD8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729392" y="1714500"/>
              <a:ext cx="914400" cy="625839"/>
            </a:xfrm>
            <a:prstGeom prst="rect">
              <a:avLst/>
            </a:prstGeom>
          </p:spPr>
        </p:pic>
        <p:pic>
          <p:nvPicPr>
            <p:cNvPr id="20" name="Graphic 19" descr="Take Off with solid fill">
              <a:extLst>
                <a:ext uri="{FF2B5EF4-FFF2-40B4-BE49-F238E27FC236}">
                  <a16:creationId xmlns:a16="http://schemas.microsoft.com/office/drawing/2014/main" id="{97252D97-F113-2C27-C4B2-294FF5EF5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254045" y="3082352"/>
              <a:ext cx="914400" cy="625839"/>
            </a:xfrm>
            <a:prstGeom prst="rect">
              <a:avLst/>
            </a:prstGeom>
          </p:spPr>
        </p:pic>
        <p:pic>
          <p:nvPicPr>
            <p:cNvPr id="21" name="Graphic 20" descr="Take Off with solid fill">
              <a:extLst>
                <a:ext uri="{FF2B5EF4-FFF2-40B4-BE49-F238E27FC236}">
                  <a16:creationId xmlns:a16="http://schemas.microsoft.com/office/drawing/2014/main" id="{9E2DEB4A-F795-F0C4-9B57-9ABFB409A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245896" y="2803161"/>
              <a:ext cx="914400" cy="625839"/>
            </a:xfrm>
            <a:prstGeom prst="rect">
              <a:avLst/>
            </a:prstGeom>
          </p:spPr>
        </p:pic>
        <p:pic>
          <p:nvPicPr>
            <p:cNvPr id="22" name="Graphic 21" descr="Take Off with solid fill">
              <a:extLst>
                <a:ext uri="{FF2B5EF4-FFF2-40B4-BE49-F238E27FC236}">
                  <a16:creationId xmlns:a16="http://schemas.microsoft.com/office/drawing/2014/main" id="{4ED8A297-5B10-2BB7-72BF-5CEF84BD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959896" y="2803162"/>
              <a:ext cx="914400" cy="625839"/>
            </a:xfrm>
            <a:prstGeom prst="rect">
              <a:avLst/>
            </a:prstGeom>
          </p:spPr>
        </p:pic>
        <p:pic>
          <p:nvPicPr>
            <p:cNvPr id="23" name="Graphic 22" descr="Take Off with solid fill">
              <a:extLst>
                <a:ext uri="{FF2B5EF4-FFF2-40B4-BE49-F238E27FC236}">
                  <a16:creationId xmlns:a16="http://schemas.microsoft.com/office/drawing/2014/main" id="{78A5CC2C-7126-77FD-2ED9-844BFAA60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778764" y="2177322"/>
              <a:ext cx="914400" cy="625839"/>
            </a:xfrm>
            <a:prstGeom prst="rect">
              <a:avLst/>
            </a:prstGeom>
          </p:spPr>
        </p:pic>
        <p:pic>
          <p:nvPicPr>
            <p:cNvPr id="24" name="Graphic 23" descr="Take Off with solid fill">
              <a:extLst>
                <a:ext uri="{FF2B5EF4-FFF2-40B4-BE49-F238E27FC236}">
                  <a16:creationId xmlns:a16="http://schemas.microsoft.com/office/drawing/2014/main" id="{C5022785-B2B8-F6D7-CB02-AC60B503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042933" y="869431"/>
              <a:ext cx="914400" cy="625839"/>
            </a:xfrm>
            <a:prstGeom prst="rect">
              <a:avLst/>
            </a:prstGeom>
          </p:spPr>
        </p:pic>
        <p:pic>
          <p:nvPicPr>
            <p:cNvPr id="25" name="Graphic 24" descr="Take Off with solid fill">
              <a:extLst>
                <a:ext uri="{FF2B5EF4-FFF2-40B4-BE49-F238E27FC236}">
                  <a16:creationId xmlns:a16="http://schemas.microsoft.com/office/drawing/2014/main" id="{B19694ED-8689-52F9-FBF4-D387B56B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567586" y="2237283"/>
              <a:ext cx="914400" cy="625839"/>
            </a:xfrm>
            <a:prstGeom prst="rect">
              <a:avLst/>
            </a:prstGeom>
          </p:spPr>
        </p:pic>
        <p:pic>
          <p:nvPicPr>
            <p:cNvPr id="26" name="Graphic 25" descr="Take Off with solid fill">
              <a:extLst>
                <a:ext uri="{FF2B5EF4-FFF2-40B4-BE49-F238E27FC236}">
                  <a16:creationId xmlns:a16="http://schemas.microsoft.com/office/drawing/2014/main" id="{88CE1443-A5DF-D6E8-6BD8-AF0DA934D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54570" y="4646950"/>
              <a:ext cx="914400" cy="625839"/>
            </a:xfrm>
            <a:prstGeom prst="rect">
              <a:avLst/>
            </a:prstGeom>
          </p:spPr>
        </p:pic>
        <p:pic>
          <p:nvPicPr>
            <p:cNvPr id="27" name="Graphic 26" descr="Take Off with solid fill">
              <a:extLst>
                <a:ext uri="{FF2B5EF4-FFF2-40B4-BE49-F238E27FC236}">
                  <a16:creationId xmlns:a16="http://schemas.microsoft.com/office/drawing/2014/main" id="{75DC9D51-9928-D882-4057-B36BEE2E3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568970" y="4959869"/>
              <a:ext cx="914400" cy="625839"/>
            </a:xfrm>
            <a:prstGeom prst="rect">
              <a:avLst/>
            </a:prstGeom>
          </p:spPr>
        </p:pic>
        <p:pic>
          <p:nvPicPr>
            <p:cNvPr id="28" name="Graphic 27" descr="Take Off with solid fill">
              <a:extLst>
                <a:ext uri="{FF2B5EF4-FFF2-40B4-BE49-F238E27FC236}">
                  <a16:creationId xmlns:a16="http://schemas.microsoft.com/office/drawing/2014/main" id="{841079E6-5C30-90EA-0E5B-B7F137AA0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093623" y="6327721"/>
              <a:ext cx="914400" cy="625839"/>
            </a:xfrm>
            <a:prstGeom prst="rect">
              <a:avLst/>
            </a:prstGeom>
          </p:spPr>
        </p:pic>
        <p:pic>
          <p:nvPicPr>
            <p:cNvPr id="29" name="Graphic 28" descr="Take Off with solid fill">
              <a:extLst>
                <a:ext uri="{FF2B5EF4-FFF2-40B4-BE49-F238E27FC236}">
                  <a16:creationId xmlns:a16="http://schemas.microsoft.com/office/drawing/2014/main" id="{56692273-4C01-B436-A958-BA46EAD7E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085474" y="6048530"/>
              <a:ext cx="914400" cy="625839"/>
            </a:xfrm>
            <a:prstGeom prst="rect">
              <a:avLst/>
            </a:prstGeom>
          </p:spPr>
        </p:pic>
        <p:pic>
          <p:nvPicPr>
            <p:cNvPr id="30" name="Graphic 29" descr="Take Off with solid fill">
              <a:extLst>
                <a:ext uri="{FF2B5EF4-FFF2-40B4-BE49-F238E27FC236}">
                  <a16:creationId xmlns:a16="http://schemas.microsoft.com/office/drawing/2014/main" id="{8BFC62A5-3A59-E2B1-28DD-F2A91979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99474" y="6048531"/>
              <a:ext cx="914400" cy="625839"/>
            </a:xfrm>
            <a:prstGeom prst="rect">
              <a:avLst/>
            </a:prstGeom>
          </p:spPr>
        </p:pic>
        <p:pic>
          <p:nvPicPr>
            <p:cNvPr id="31" name="Graphic 30" descr="Take Off with solid fill">
              <a:extLst>
                <a:ext uri="{FF2B5EF4-FFF2-40B4-BE49-F238E27FC236}">
                  <a16:creationId xmlns:a16="http://schemas.microsoft.com/office/drawing/2014/main" id="{D9BD84DA-81BA-E280-89A5-A038B2D58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18342" y="5422691"/>
              <a:ext cx="914400" cy="625839"/>
            </a:xfrm>
            <a:prstGeom prst="rect">
              <a:avLst/>
            </a:prstGeom>
          </p:spPr>
        </p:pic>
        <p:pic>
          <p:nvPicPr>
            <p:cNvPr id="32" name="Graphic 31" descr="Take Off with solid fill">
              <a:extLst>
                <a:ext uri="{FF2B5EF4-FFF2-40B4-BE49-F238E27FC236}">
                  <a16:creationId xmlns:a16="http://schemas.microsoft.com/office/drawing/2014/main" id="{4B161F4F-2ED5-30CF-21C5-FEDA69DF7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882511" y="4114800"/>
              <a:ext cx="914400" cy="625839"/>
            </a:xfrm>
            <a:prstGeom prst="rect">
              <a:avLst/>
            </a:prstGeom>
          </p:spPr>
        </p:pic>
        <p:pic>
          <p:nvPicPr>
            <p:cNvPr id="33" name="Graphic 32" descr="Take Off with solid fill">
              <a:extLst>
                <a:ext uri="{FF2B5EF4-FFF2-40B4-BE49-F238E27FC236}">
                  <a16:creationId xmlns:a16="http://schemas.microsoft.com/office/drawing/2014/main" id="{B0329E1A-7BFB-E98A-0D7D-AEDC3A59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407164" y="5482652"/>
              <a:ext cx="914400" cy="625839"/>
            </a:xfrm>
            <a:prstGeom prst="rect">
              <a:avLst/>
            </a:prstGeom>
          </p:spPr>
        </p:pic>
        <p:pic>
          <p:nvPicPr>
            <p:cNvPr id="34" name="Graphic 33" descr="Take Off with solid fill">
              <a:extLst>
                <a:ext uri="{FF2B5EF4-FFF2-40B4-BE49-F238E27FC236}">
                  <a16:creationId xmlns:a16="http://schemas.microsoft.com/office/drawing/2014/main" id="{94A306A8-3B55-374D-F63C-D722B5E3C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357792" y="4021111"/>
              <a:ext cx="914400" cy="625839"/>
            </a:xfrm>
            <a:prstGeom prst="rect">
              <a:avLst/>
            </a:prstGeom>
          </p:spPr>
        </p:pic>
        <p:pic>
          <p:nvPicPr>
            <p:cNvPr id="35" name="Graphic 34" descr="Take Off with solid fill">
              <a:extLst>
                <a:ext uri="{FF2B5EF4-FFF2-40B4-BE49-F238E27FC236}">
                  <a16:creationId xmlns:a16="http://schemas.microsoft.com/office/drawing/2014/main" id="{5768B02D-CB42-A587-1C0D-330DAAC8D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272192" y="4334030"/>
              <a:ext cx="914400" cy="625839"/>
            </a:xfrm>
            <a:prstGeom prst="rect">
              <a:avLst/>
            </a:prstGeom>
          </p:spPr>
        </p:pic>
        <p:pic>
          <p:nvPicPr>
            <p:cNvPr id="36" name="Graphic 35" descr="Take Off with solid fill">
              <a:extLst>
                <a:ext uri="{FF2B5EF4-FFF2-40B4-BE49-F238E27FC236}">
                  <a16:creationId xmlns:a16="http://schemas.microsoft.com/office/drawing/2014/main" id="{FD680408-41A3-D75D-1BFE-91F61F928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796845" y="5701882"/>
              <a:ext cx="914400" cy="625839"/>
            </a:xfrm>
            <a:prstGeom prst="rect">
              <a:avLst/>
            </a:prstGeom>
          </p:spPr>
        </p:pic>
        <p:pic>
          <p:nvPicPr>
            <p:cNvPr id="37" name="Graphic 36" descr="Take Off with solid fill">
              <a:extLst>
                <a:ext uri="{FF2B5EF4-FFF2-40B4-BE49-F238E27FC236}">
                  <a16:creationId xmlns:a16="http://schemas.microsoft.com/office/drawing/2014/main" id="{2E61A1DB-48B9-AC11-38C8-EFEBB4AE3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788696" y="5422691"/>
              <a:ext cx="914400" cy="625839"/>
            </a:xfrm>
            <a:prstGeom prst="rect">
              <a:avLst/>
            </a:prstGeom>
          </p:spPr>
        </p:pic>
        <p:pic>
          <p:nvPicPr>
            <p:cNvPr id="38" name="Graphic 37" descr="Take Off with solid fill">
              <a:extLst>
                <a:ext uri="{FF2B5EF4-FFF2-40B4-BE49-F238E27FC236}">
                  <a16:creationId xmlns:a16="http://schemas.microsoft.com/office/drawing/2014/main" id="{47EB5F4B-ABC0-CD6F-251A-8B147F735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502696" y="5422692"/>
              <a:ext cx="914400" cy="625839"/>
            </a:xfrm>
            <a:prstGeom prst="rect">
              <a:avLst/>
            </a:prstGeom>
          </p:spPr>
        </p:pic>
        <p:pic>
          <p:nvPicPr>
            <p:cNvPr id="39" name="Graphic 38" descr="Take Off with solid fill">
              <a:extLst>
                <a:ext uri="{FF2B5EF4-FFF2-40B4-BE49-F238E27FC236}">
                  <a16:creationId xmlns:a16="http://schemas.microsoft.com/office/drawing/2014/main" id="{E6649CCD-2B54-6EC3-B181-1C05BD3C6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321564" y="4796852"/>
              <a:ext cx="914400" cy="625839"/>
            </a:xfrm>
            <a:prstGeom prst="rect">
              <a:avLst/>
            </a:prstGeom>
          </p:spPr>
        </p:pic>
        <p:pic>
          <p:nvPicPr>
            <p:cNvPr id="40" name="Graphic 39" descr="Take Off with solid fill">
              <a:extLst>
                <a:ext uri="{FF2B5EF4-FFF2-40B4-BE49-F238E27FC236}">
                  <a16:creationId xmlns:a16="http://schemas.microsoft.com/office/drawing/2014/main" id="{A35B3A49-C5B0-95FD-9820-542F1DBFA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585733" y="3488961"/>
              <a:ext cx="914400" cy="625839"/>
            </a:xfrm>
            <a:prstGeom prst="rect">
              <a:avLst/>
            </a:prstGeom>
          </p:spPr>
        </p:pic>
        <p:pic>
          <p:nvPicPr>
            <p:cNvPr id="41" name="Graphic 40" descr="Take Off with solid fill">
              <a:extLst>
                <a:ext uri="{FF2B5EF4-FFF2-40B4-BE49-F238E27FC236}">
                  <a16:creationId xmlns:a16="http://schemas.microsoft.com/office/drawing/2014/main" id="{FFBE6300-4B64-61E6-DDA2-1A5FCB3EF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110386" y="4856813"/>
              <a:ext cx="914400" cy="625839"/>
            </a:xfrm>
            <a:prstGeom prst="rect">
              <a:avLst/>
            </a:prstGeom>
          </p:spPr>
        </p:pic>
        <p:pic>
          <p:nvPicPr>
            <p:cNvPr id="58" name="Graphic 57" descr="Take Off with solid fill">
              <a:extLst>
                <a:ext uri="{FF2B5EF4-FFF2-40B4-BE49-F238E27FC236}">
                  <a16:creationId xmlns:a16="http://schemas.microsoft.com/office/drawing/2014/main" id="{3B51767F-594B-99FA-8509-E4EEA2908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842399" y="3498328"/>
              <a:ext cx="914400" cy="625839"/>
            </a:xfrm>
            <a:prstGeom prst="rect">
              <a:avLst/>
            </a:prstGeom>
          </p:spPr>
        </p:pic>
        <p:pic>
          <p:nvPicPr>
            <p:cNvPr id="59" name="Graphic 58" descr="Take Off with solid fill">
              <a:extLst>
                <a:ext uri="{FF2B5EF4-FFF2-40B4-BE49-F238E27FC236}">
                  <a16:creationId xmlns:a16="http://schemas.microsoft.com/office/drawing/2014/main" id="{124BFBE5-B7F4-D59F-278B-858DD2823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756799" y="3811247"/>
              <a:ext cx="914400" cy="625839"/>
            </a:xfrm>
            <a:prstGeom prst="rect">
              <a:avLst/>
            </a:prstGeom>
          </p:spPr>
        </p:pic>
        <p:pic>
          <p:nvPicPr>
            <p:cNvPr id="60" name="Graphic 59" descr="Take Off with solid fill">
              <a:extLst>
                <a:ext uri="{FF2B5EF4-FFF2-40B4-BE49-F238E27FC236}">
                  <a16:creationId xmlns:a16="http://schemas.microsoft.com/office/drawing/2014/main" id="{856DB101-AF6D-75DB-FA82-AF77B169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281452" y="5179099"/>
              <a:ext cx="914400" cy="625839"/>
            </a:xfrm>
            <a:prstGeom prst="rect">
              <a:avLst/>
            </a:prstGeom>
          </p:spPr>
        </p:pic>
        <p:pic>
          <p:nvPicPr>
            <p:cNvPr id="61" name="Graphic 60" descr="Take Off with solid fill">
              <a:extLst>
                <a:ext uri="{FF2B5EF4-FFF2-40B4-BE49-F238E27FC236}">
                  <a16:creationId xmlns:a16="http://schemas.microsoft.com/office/drawing/2014/main" id="{316F4562-EEFF-AAB8-ECC9-1E2155F5A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8273303" y="4899908"/>
              <a:ext cx="914400" cy="625839"/>
            </a:xfrm>
            <a:prstGeom prst="rect">
              <a:avLst/>
            </a:prstGeom>
          </p:spPr>
        </p:pic>
        <p:pic>
          <p:nvPicPr>
            <p:cNvPr id="62" name="Graphic 61" descr="Take Off with solid fill">
              <a:extLst>
                <a:ext uri="{FF2B5EF4-FFF2-40B4-BE49-F238E27FC236}">
                  <a16:creationId xmlns:a16="http://schemas.microsoft.com/office/drawing/2014/main" id="{3FDA4838-D294-DEE5-3654-3F996CE1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987303" y="4899909"/>
              <a:ext cx="914400" cy="625839"/>
            </a:xfrm>
            <a:prstGeom prst="rect">
              <a:avLst/>
            </a:prstGeom>
          </p:spPr>
        </p:pic>
        <p:pic>
          <p:nvPicPr>
            <p:cNvPr id="63" name="Graphic 62" descr="Take Off with solid fill">
              <a:extLst>
                <a:ext uri="{FF2B5EF4-FFF2-40B4-BE49-F238E27FC236}">
                  <a16:creationId xmlns:a16="http://schemas.microsoft.com/office/drawing/2014/main" id="{873AED14-DDEA-36BF-42BE-14090E400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806171" y="4274069"/>
              <a:ext cx="914400" cy="625839"/>
            </a:xfrm>
            <a:prstGeom prst="rect">
              <a:avLst/>
            </a:prstGeom>
          </p:spPr>
        </p:pic>
        <p:pic>
          <p:nvPicPr>
            <p:cNvPr id="64" name="Graphic 63" descr="Take Off with solid fill">
              <a:extLst>
                <a:ext uri="{FF2B5EF4-FFF2-40B4-BE49-F238E27FC236}">
                  <a16:creationId xmlns:a16="http://schemas.microsoft.com/office/drawing/2014/main" id="{7ECA0B35-FA5E-095A-7A1A-13F0510A2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070340" y="2966178"/>
              <a:ext cx="914400" cy="625839"/>
            </a:xfrm>
            <a:prstGeom prst="rect">
              <a:avLst/>
            </a:prstGeom>
          </p:spPr>
        </p:pic>
        <p:pic>
          <p:nvPicPr>
            <p:cNvPr id="65" name="Graphic 64" descr="Take Off with solid fill">
              <a:extLst>
                <a:ext uri="{FF2B5EF4-FFF2-40B4-BE49-F238E27FC236}">
                  <a16:creationId xmlns:a16="http://schemas.microsoft.com/office/drawing/2014/main" id="{E0966B35-907A-FC6B-D1CC-6973DC170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594993" y="4334030"/>
              <a:ext cx="914400" cy="625839"/>
            </a:xfrm>
            <a:prstGeom prst="rect">
              <a:avLst/>
            </a:prstGeom>
          </p:spPr>
        </p:pic>
        <p:pic>
          <p:nvPicPr>
            <p:cNvPr id="66" name="Graphic 65" descr="Take Off with solid fill">
              <a:extLst>
                <a:ext uri="{FF2B5EF4-FFF2-40B4-BE49-F238E27FC236}">
                  <a16:creationId xmlns:a16="http://schemas.microsoft.com/office/drawing/2014/main" id="{CA16C5E3-480F-B699-D433-25C033407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942921" y="2242901"/>
              <a:ext cx="914400" cy="625839"/>
            </a:xfrm>
            <a:prstGeom prst="rect">
              <a:avLst/>
            </a:prstGeom>
          </p:spPr>
        </p:pic>
        <p:pic>
          <p:nvPicPr>
            <p:cNvPr id="67" name="Graphic 66" descr="Take Off with solid fill">
              <a:extLst>
                <a:ext uri="{FF2B5EF4-FFF2-40B4-BE49-F238E27FC236}">
                  <a16:creationId xmlns:a16="http://schemas.microsoft.com/office/drawing/2014/main" id="{9809CA41-B744-DB56-C208-B101D40A6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680020" y="1564598"/>
              <a:ext cx="914400" cy="625839"/>
            </a:xfrm>
            <a:prstGeom prst="rect">
              <a:avLst/>
            </a:prstGeom>
          </p:spPr>
        </p:pic>
        <p:pic>
          <p:nvPicPr>
            <p:cNvPr id="68" name="Graphic 67" descr="Take Off with solid fill">
              <a:extLst>
                <a:ext uri="{FF2B5EF4-FFF2-40B4-BE49-F238E27FC236}">
                  <a16:creationId xmlns:a16="http://schemas.microsoft.com/office/drawing/2014/main" id="{28CF057C-0F56-E81D-C69C-5F4374A0D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625635" y="4449267"/>
              <a:ext cx="914400" cy="625839"/>
            </a:xfrm>
            <a:prstGeom prst="rect">
              <a:avLst/>
            </a:prstGeom>
          </p:spPr>
        </p:pic>
        <p:pic>
          <p:nvPicPr>
            <p:cNvPr id="69" name="Graphic 68" descr="Take Off with solid fill">
              <a:extLst>
                <a:ext uri="{FF2B5EF4-FFF2-40B4-BE49-F238E27FC236}">
                  <a16:creationId xmlns:a16="http://schemas.microsoft.com/office/drawing/2014/main" id="{62967AAA-BA95-AC8A-7AA9-C108BB1AB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425311" y="1487772"/>
              <a:ext cx="914400" cy="625839"/>
            </a:xfrm>
            <a:prstGeom prst="rect">
              <a:avLst/>
            </a:prstGeom>
          </p:spPr>
        </p:pic>
        <p:pic>
          <p:nvPicPr>
            <p:cNvPr id="70" name="Graphic 69" descr="Take Off with solid fill">
              <a:extLst>
                <a:ext uri="{FF2B5EF4-FFF2-40B4-BE49-F238E27FC236}">
                  <a16:creationId xmlns:a16="http://schemas.microsoft.com/office/drawing/2014/main" id="{AF463300-DADA-3410-588E-19BA3389F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793064" y="2640142"/>
              <a:ext cx="914400" cy="625839"/>
            </a:xfrm>
            <a:prstGeom prst="rect">
              <a:avLst/>
            </a:prstGeom>
          </p:spPr>
        </p:pic>
        <p:pic>
          <p:nvPicPr>
            <p:cNvPr id="71" name="Graphic 70" descr="Take Off with solid fill">
              <a:extLst>
                <a:ext uri="{FF2B5EF4-FFF2-40B4-BE49-F238E27FC236}">
                  <a16:creationId xmlns:a16="http://schemas.microsoft.com/office/drawing/2014/main" id="{52B32AA3-6299-0088-D2D3-BBF54F4FF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565655" y="5758095"/>
              <a:ext cx="914400" cy="625839"/>
            </a:xfrm>
            <a:prstGeom prst="rect">
              <a:avLst/>
            </a:prstGeom>
          </p:spPr>
        </p:pic>
        <p:pic>
          <p:nvPicPr>
            <p:cNvPr id="72" name="Graphic 71" descr="Take Off with solid fill">
              <a:extLst>
                <a:ext uri="{FF2B5EF4-FFF2-40B4-BE49-F238E27FC236}">
                  <a16:creationId xmlns:a16="http://schemas.microsoft.com/office/drawing/2014/main" id="{AE2F6632-0FE5-2225-91AD-701A6AE8A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586890" y="1401581"/>
              <a:ext cx="914400" cy="625839"/>
            </a:xfrm>
            <a:prstGeom prst="rect">
              <a:avLst/>
            </a:prstGeom>
          </p:spPr>
        </p:pic>
        <p:pic>
          <p:nvPicPr>
            <p:cNvPr id="73" name="Graphic 72" descr="Take Off with solid fill">
              <a:extLst>
                <a:ext uri="{FF2B5EF4-FFF2-40B4-BE49-F238E27FC236}">
                  <a16:creationId xmlns:a16="http://schemas.microsoft.com/office/drawing/2014/main" id="{8CA79CE5-6D04-C5E6-1571-31742DFF0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860583" y="2046156"/>
              <a:ext cx="914400" cy="625839"/>
            </a:xfrm>
            <a:prstGeom prst="rect">
              <a:avLst/>
            </a:prstGeom>
          </p:spPr>
        </p:pic>
        <p:pic>
          <p:nvPicPr>
            <p:cNvPr id="76" name="Graphic 75" descr="Take Off with solid fill">
              <a:extLst>
                <a:ext uri="{FF2B5EF4-FFF2-40B4-BE49-F238E27FC236}">
                  <a16:creationId xmlns:a16="http://schemas.microsoft.com/office/drawing/2014/main" id="{D42DFDDC-5B2F-85E5-0340-D57171F2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080396" y="3876830"/>
              <a:ext cx="914400" cy="625839"/>
            </a:xfrm>
            <a:prstGeom prst="rect">
              <a:avLst/>
            </a:prstGeom>
          </p:spPr>
        </p:pic>
        <p:pic>
          <p:nvPicPr>
            <p:cNvPr id="77" name="Graphic 76" descr="Take Off with solid fill">
              <a:extLst>
                <a:ext uri="{FF2B5EF4-FFF2-40B4-BE49-F238E27FC236}">
                  <a16:creationId xmlns:a16="http://schemas.microsoft.com/office/drawing/2014/main" id="{955A517A-673A-E362-F480-F67C27D74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239086" y="3174167"/>
              <a:ext cx="914400" cy="625839"/>
            </a:xfrm>
            <a:prstGeom prst="rect">
              <a:avLst/>
            </a:prstGeom>
          </p:spPr>
        </p:pic>
        <p:pic>
          <p:nvPicPr>
            <p:cNvPr id="78" name="Graphic 77" descr="Take Off with solid fill">
              <a:extLst>
                <a:ext uri="{FF2B5EF4-FFF2-40B4-BE49-F238E27FC236}">
                  <a16:creationId xmlns:a16="http://schemas.microsoft.com/office/drawing/2014/main" id="{FEA73A9C-F1A9-243F-20CA-0539D3409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177327" y="3090785"/>
              <a:ext cx="914400" cy="625839"/>
            </a:xfrm>
            <a:prstGeom prst="rect">
              <a:avLst/>
            </a:prstGeom>
          </p:spPr>
        </p:pic>
        <p:pic>
          <p:nvPicPr>
            <p:cNvPr id="79" name="Graphic 78" descr="Take Off with solid fill">
              <a:extLst>
                <a:ext uri="{FF2B5EF4-FFF2-40B4-BE49-F238E27FC236}">
                  <a16:creationId xmlns:a16="http://schemas.microsoft.com/office/drawing/2014/main" id="{AB02EF63-8BE3-354D-3968-F110F199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689462" y="4437086"/>
              <a:ext cx="914400" cy="625839"/>
            </a:xfrm>
            <a:prstGeom prst="rect">
              <a:avLst/>
            </a:prstGeom>
          </p:spPr>
        </p:pic>
        <p:pic>
          <p:nvPicPr>
            <p:cNvPr id="80" name="Graphic 79" descr="Take Off with solid fill">
              <a:extLst>
                <a:ext uri="{FF2B5EF4-FFF2-40B4-BE49-F238E27FC236}">
                  <a16:creationId xmlns:a16="http://schemas.microsoft.com/office/drawing/2014/main" id="{3FC4EAF8-5D76-6442-9897-D9D6DEDF9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194781" y="1667654"/>
              <a:ext cx="914400" cy="625839"/>
            </a:xfrm>
            <a:prstGeom prst="rect">
              <a:avLst/>
            </a:prstGeom>
          </p:spPr>
        </p:pic>
        <p:pic>
          <p:nvPicPr>
            <p:cNvPr id="81" name="Graphic 80" descr="Take Off with solid fill">
              <a:extLst>
                <a:ext uri="{FF2B5EF4-FFF2-40B4-BE49-F238E27FC236}">
                  <a16:creationId xmlns:a16="http://schemas.microsoft.com/office/drawing/2014/main" id="{BE72B560-F9A5-D445-78B5-95C8A0D34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188496" y="4948627"/>
              <a:ext cx="914400" cy="625839"/>
            </a:xfrm>
            <a:prstGeom prst="rect">
              <a:avLst/>
            </a:prstGeom>
          </p:spPr>
        </p:pic>
        <p:pic>
          <p:nvPicPr>
            <p:cNvPr id="82" name="Graphic 81" descr="Take Off with solid fill">
              <a:extLst>
                <a:ext uri="{FF2B5EF4-FFF2-40B4-BE49-F238E27FC236}">
                  <a16:creationId xmlns:a16="http://schemas.microsoft.com/office/drawing/2014/main" id="{32223FA6-7B8C-0A6D-B641-92422B99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118535" y="5774957"/>
              <a:ext cx="914400" cy="625839"/>
            </a:xfrm>
            <a:prstGeom prst="rect">
              <a:avLst/>
            </a:prstGeom>
          </p:spPr>
        </p:pic>
        <p:pic>
          <p:nvPicPr>
            <p:cNvPr id="83" name="Graphic 82" descr="Take Off with solid fill">
              <a:extLst>
                <a:ext uri="{FF2B5EF4-FFF2-40B4-BE49-F238E27FC236}">
                  <a16:creationId xmlns:a16="http://schemas.microsoft.com/office/drawing/2014/main" id="{FAE041C6-4A7E-3BBD-9D84-2054AB3B5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035572" y="4003312"/>
              <a:ext cx="914400" cy="625839"/>
            </a:xfrm>
            <a:prstGeom prst="rect">
              <a:avLst/>
            </a:prstGeom>
          </p:spPr>
        </p:pic>
        <p:pic>
          <p:nvPicPr>
            <p:cNvPr id="84" name="Graphic 83" descr="Take Off with solid fill">
              <a:extLst>
                <a:ext uri="{FF2B5EF4-FFF2-40B4-BE49-F238E27FC236}">
                  <a16:creationId xmlns:a16="http://schemas.microsoft.com/office/drawing/2014/main" id="{D62BBF4A-C1CF-525A-B869-689507E8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922495" y="4696293"/>
              <a:ext cx="914400" cy="625839"/>
            </a:xfrm>
            <a:prstGeom prst="rect">
              <a:avLst/>
            </a:prstGeom>
          </p:spPr>
        </p:pic>
        <p:pic>
          <p:nvPicPr>
            <p:cNvPr id="85" name="Graphic 84" descr="Take Off with solid fill">
              <a:extLst>
                <a:ext uri="{FF2B5EF4-FFF2-40B4-BE49-F238E27FC236}">
                  <a16:creationId xmlns:a16="http://schemas.microsoft.com/office/drawing/2014/main" id="{17C04B9E-3AC5-1391-D278-BD1DFE365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026789" y="1982445"/>
              <a:ext cx="914400" cy="625839"/>
            </a:xfrm>
            <a:prstGeom prst="rect">
              <a:avLst/>
            </a:prstGeom>
          </p:spPr>
        </p:pic>
        <p:pic>
          <p:nvPicPr>
            <p:cNvPr id="86" name="Graphic 85" descr="Take Off with solid fill">
              <a:extLst>
                <a:ext uri="{FF2B5EF4-FFF2-40B4-BE49-F238E27FC236}">
                  <a16:creationId xmlns:a16="http://schemas.microsoft.com/office/drawing/2014/main" id="{B7258881-84EB-E229-CB34-8F0091CA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910533" y="2479934"/>
              <a:ext cx="914400" cy="625839"/>
            </a:xfrm>
            <a:prstGeom prst="rect">
              <a:avLst/>
            </a:prstGeom>
          </p:spPr>
        </p:pic>
        <p:pic>
          <p:nvPicPr>
            <p:cNvPr id="87" name="Graphic 86" descr="Take Off with solid fill">
              <a:extLst>
                <a:ext uri="{FF2B5EF4-FFF2-40B4-BE49-F238E27FC236}">
                  <a16:creationId xmlns:a16="http://schemas.microsoft.com/office/drawing/2014/main" id="{D26F416A-DD23-0B9D-B740-2CF8E07D8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107017" y="1238563"/>
              <a:ext cx="914400" cy="625839"/>
            </a:xfrm>
            <a:prstGeom prst="rect">
              <a:avLst/>
            </a:prstGeom>
          </p:spPr>
        </p:pic>
        <p:pic>
          <p:nvPicPr>
            <p:cNvPr id="88" name="Graphic 87" descr="Take Off with solid fill">
              <a:extLst>
                <a:ext uri="{FF2B5EF4-FFF2-40B4-BE49-F238E27FC236}">
                  <a16:creationId xmlns:a16="http://schemas.microsoft.com/office/drawing/2014/main" id="{3C8CD819-6DAF-4AA6-0782-ED91CFAEF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581322" y="2125793"/>
              <a:ext cx="914400" cy="625839"/>
            </a:xfrm>
            <a:prstGeom prst="rect">
              <a:avLst/>
            </a:prstGeom>
          </p:spPr>
        </p:pic>
        <p:pic>
          <p:nvPicPr>
            <p:cNvPr id="89" name="Graphic 88" descr="Take Off with solid fill">
              <a:extLst>
                <a:ext uri="{FF2B5EF4-FFF2-40B4-BE49-F238E27FC236}">
                  <a16:creationId xmlns:a16="http://schemas.microsoft.com/office/drawing/2014/main" id="{35C98677-B531-62E2-6B13-15F383C7B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836811" y="5307137"/>
              <a:ext cx="914400" cy="625839"/>
            </a:xfrm>
            <a:prstGeom prst="rect">
              <a:avLst/>
            </a:prstGeom>
          </p:spPr>
        </p:pic>
        <p:pic>
          <p:nvPicPr>
            <p:cNvPr id="90" name="Graphic 89" descr="Take Off with solid fill">
              <a:extLst>
                <a:ext uri="{FF2B5EF4-FFF2-40B4-BE49-F238E27FC236}">
                  <a16:creationId xmlns:a16="http://schemas.microsoft.com/office/drawing/2014/main" id="{3F086421-EE9F-D5D6-DF54-450545B03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165295" y="3498328"/>
              <a:ext cx="914400" cy="625839"/>
            </a:xfrm>
            <a:prstGeom prst="rect">
              <a:avLst/>
            </a:prstGeom>
          </p:spPr>
        </p:pic>
        <p:pic>
          <p:nvPicPr>
            <p:cNvPr id="91" name="Graphic 90" descr="Take Off with solid fill">
              <a:extLst>
                <a:ext uri="{FF2B5EF4-FFF2-40B4-BE49-F238E27FC236}">
                  <a16:creationId xmlns:a16="http://schemas.microsoft.com/office/drawing/2014/main" id="{F9B33882-0F2B-0DF8-5FC4-E4C23E638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75982" y="3348430"/>
              <a:ext cx="914400" cy="625839"/>
            </a:xfrm>
            <a:prstGeom prst="rect">
              <a:avLst/>
            </a:prstGeom>
          </p:spPr>
        </p:pic>
        <p:pic>
          <p:nvPicPr>
            <p:cNvPr id="92" name="Graphic 91" descr="Take Off with solid fill">
              <a:extLst>
                <a:ext uri="{FF2B5EF4-FFF2-40B4-BE49-F238E27FC236}">
                  <a16:creationId xmlns:a16="http://schemas.microsoft.com/office/drawing/2014/main" id="{626B12B7-DFAF-48BE-D42D-8E569559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87269" y="3998862"/>
              <a:ext cx="914400" cy="625839"/>
            </a:xfrm>
            <a:prstGeom prst="rect">
              <a:avLst/>
            </a:prstGeom>
          </p:spPr>
        </p:pic>
        <p:pic>
          <p:nvPicPr>
            <p:cNvPr id="93" name="Graphic 92" descr="Take Off with solid fill">
              <a:extLst>
                <a:ext uri="{FF2B5EF4-FFF2-40B4-BE49-F238E27FC236}">
                  <a16:creationId xmlns:a16="http://schemas.microsoft.com/office/drawing/2014/main" id="{5466452A-D728-8BBC-5FEA-B24B78742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14845" y="2677852"/>
              <a:ext cx="914400" cy="625839"/>
            </a:xfrm>
            <a:prstGeom prst="rect">
              <a:avLst/>
            </a:prstGeom>
          </p:spPr>
        </p:pic>
        <p:pic>
          <p:nvPicPr>
            <p:cNvPr id="94" name="Graphic 93" descr="Take Off with solid fill">
              <a:extLst>
                <a:ext uri="{FF2B5EF4-FFF2-40B4-BE49-F238E27FC236}">
                  <a16:creationId xmlns:a16="http://schemas.microsoft.com/office/drawing/2014/main" id="{F71CCA41-31AA-4AFA-4C5A-DC287FF97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46710" y="2125792"/>
              <a:ext cx="914400" cy="625839"/>
            </a:xfrm>
            <a:prstGeom prst="rect">
              <a:avLst/>
            </a:prstGeom>
          </p:spPr>
        </p:pic>
        <p:pic>
          <p:nvPicPr>
            <p:cNvPr id="95" name="Graphic 94" descr="Take Off with solid fill">
              <a:extLst>
                <a:ext uri="{FF2B5EF4-FFF2-40B4-BE49-F238E27FC236}">
                  <a16:creationId xmlns:a16="http://schemas.microsoft.com/office/drawing/2014/main" id="{3BF46968-E28E-7E78-96A4-714593FA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04025" y="1783829"/>
              <a:ext cx="914400" cy="625839"/>
            </a:xfrm>
            <a:prstGeom prst="rect">
              <a:avLst/>
            </a:prstGeom>
          </p:spPr>
        </p:pic>
        <p:pic>
          <p:nvPicPr>
            <p:cNvPr id="96" name="Graphic 95" descr="Take Off with solid fill">
              <a:extLst>
                <a:ext uri="{FF2B5EF4-FFF2-40B4-BE49-F238E27FC236}">
                  <a16:creationId xmlns:a16="http://schemas.microsoft.com/office/drawing/2014/main" id="{82B40D78-9BC0-B495-5439-6325F7F81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061125" y="2356033"/>
              <a:ext cx="914400" cy="625839"/>
            </a:xfrm>
            <a:prstGeom prst="rect">
              <a:avLst/>
            </a:prstGeom>
          </p:spPr>
        </p:pic>
        <p:pic>
          <p:nvPicPr>
            <p:cNvPr id="97" name="Graphic 96" descr="Take Off with solid fill">
              <a:extLst>
                <a:ext uri="{FF2B5EF4-FFF2-40B4-BE49-F238E27FC236}">
                  <a16:creationId xmlns:a16="http://schemas.microsoft.com/office/drawing/2014/main" id="{EFC17FE7-DF8A-C499-221F-22603157A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197241" y="3933041"/>
              <a:ext cx="914400" cy="625839"/>
            </a:xfrm>
            <a:prstGeom prst="rect">
              <a:avLst/>
            </a:prstGeom>
          </p:spPr>
        </p:pic>
        <p:pic>
          <p:nvPicPr>
            <p:cNvPr id="98" name="Graphic 97" descr="Take Off with solid fill">
              <a:extLst>
                <a:ext uri="{FF2B5EF4-FFF2-40B4-BE49-F238E27FC236}">
                  <a16:creationId xmlns:a16="http://schemas.microsoft.com/office/drawing/2014/main" id="{5F5DF685-E92B-7007-5C41-3168589C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046679" y="982793"/>
              <a:ext cx="914400" cy="625839"/>
            </a:xfrm>
            <a:prstGeom prst="rect">
              <a:avLst/>
            </a:prstGeom>
          </p:spPr>
        </p:pic>
        <p:pic>
          <p:nvPicPr>
            <p:cNvPr id="99" name="Graphic 98" descr="Take Off with solid fill">
              <a:extLst>
                <a:ext uri="{FF2B5EF4-FFF2-40B4-BE49-F238E27FC236}">
                  <a16:creationId xmlns:a16="http://schemas.microsoft.com/office/drawing/2014/main" id="{912DCDFA-86F7-913C-494E-53F88A8E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222745" y="1974954"/>
              <a:ext cx="914400" cy="625839"/>
            </a:xfrm>
            <a:prstGeom prst="rect">
              <a:avLst/>
            </a:prstGeom>
          </p:spPr>
        </p:pic>
        <p:pic>
          <p:nvPicPr>
            <p:cNvPr id="100" name="Graphic 99" descr="Take Off with solid fill">
              <a:extLst>
                <a:ext uri="{FF2B5EF4-FFF2-40B4-BE49-F238E27FC236}">
                  <a16:creationId xmlns:a16="http://schemas.microsoft.com/office/drawing/2014/main" id="{472ECEE5-7567-30BA-5EBA-2ABD50A2F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803774" y="3339055"/>
              <a:ext cx="914400" cy="625839"/>
            </a:xfrm>
            <a:prstGeom prst="rect">
              <a:avLst/>
            </a:prstGeom>
          </p:spPr>
        </p:pic>
        <p:pic>
          <p:nvPicPr>
            <p:cNvPr id="101" name="Graphic 100" descr="Take Off with solid fill">
              <a:extLst>
                <a:ext uri="{FF2B5EF4-FFF2-40B4-BE49-F238E27FC236}">
                  <a16:creationId xmlns:a16="http://schemas.microsoft.com/office/drawing/2014/main" id="{ECE64CBF-919E-EE52-B5F1-730A738B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089754" y="4002526"/>
              <a:ext cx="914400" cy="625839"/>
            </a:xfrm>
            <a:prstGeom prst="rect">
              <a:avLst/>
            </a:prstGeom>
          </p:spPr>
        </p:pic>
        <p:pic>
          <p:nvPicPr>
            <p:cNvPr id="102" name="Graphic 101" descr="Take Off with solid fill">
              <a:extLst>
                <a:ext uri="{FF2B5EF4-FFF2-40B4-BE49-F238E27FC236}">
                  <a16:creationId xmlns:a16="http://schemas.microsoft.com/office/drawing/2014/main" id="{4C029CEF-0B24-0CA6-7F25-C7D6A183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405146" y="6029792"/>
              <a:ext cx="914400" cy="625839"/>
            </a:xfrm>
            <a:prstGeom prst="rect">
              <a:avLst/>
            </a:prstGeom>
          </p:spPr>
        </p:pic>
        <p:pic>
          <p:nvPicPr>
            <p:cNvPr id="103" name="Graphic 102" descr="Take Off with solid fill">
              <a:extLst>
                <a:ext uri="{FF2B5EF4-FFF2-40B4-BE49-F238E27FC236}">
                  <a16:creationId xmlns:a16="http://schemas.microsoft.com/office/drawing/2014/main" id="{AA106FA3-4BA2-0373-E211-8DA0A5457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625781" y="4993597"/>
              <a:ext cx="914400" cy="625839"/>
            </a:xfrm>
            <a:prstGeom prst="rect">
              <a:avLst/>
            </a:prstGeom>
          </p:spPr>
        </p:pic>
        <p:pic>
          <p:nvPicPr>
            <p:cNvPr id="104" name="Graphic 103" descr="Take Off with solid fill">
              <a:extLst>
                <a:ext uri="{FF2B5EF4-FFF2-40B4-BE49-F238E27FC236}">
                  <a16:creationId xmlns:a16="http://schemas.microsoft.com/office/drawing/2014/main" id="{C4449084-951A-E65B-CA9A-1EBA85B2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818805" y="3626683"/>
              <a:ext cx="914400" cy="625839"/>
            </a:xfrm>
            <a:prstGeom prst="rect">
              <a:avLst/>
            </a:prstGeom>
          </p:spPr>
        </p:pic>
        <p:pic>
          <p:nvPicPr>
            <p:cNvPr id="105" name="Graphic 104" descr="Take Off with solid fill">
              <a:extLst>
                <a:ext uri="{FF2B5EF4-FFF2-40B4-BE49-F238E27FC236}">
                  <a16:creationId xmlns:a16="http://schemas.microsoft.com/office/drawing/2014/main" id="{E5A87975-1AA9-B365-78E3-0E497EEBA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999941" y="1141126"/>
              <a:ext cx="914400" cy="625839"/>
            </a:xfrm>
            <a:prstGeom prst="rect">
              <a:avLst/>
            </a:prstGeom>
          </p:spPr>
        </p:pic>
        <p:pic>
          <p:nvPicPr>
            <p:cNvPr id="106" name="Graphic 105" descr="Take Off with solid fill">
              <a:extLst>
                <a:ext uri="{FF2B5EF4-FFF2-40B4-BE49-F238E27FC236}">
                  <a16:creationId xmlns:a16="http://schemas.microsoft.com/office/drawing/2014/main" id="{24E58405-E251-AE59-A214-EBB8A45D6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914885" y="6288367"/>
              <a:ext cx="914400" cy="625839"/>
            </a:xfrm>
            <a:prstGeom prst="rect">
              <a:avLst/>
            </a:prstGeom>
          </p:spPr>
        </p:pic>
        <p:pic>
          <p:nvPicPr>
            <p:cNvPr id="107" name="Graphic 106" descr="Take Off with solid fill">
              <a:extLst>
                <a:ext uri="{FF2B5EF4-FFF2-40B4-BE49-F238E27FC236}">
                  <a16:creationId xmlns:a16="http://schemas.microsoft.com/office/drawing/2014/main" id="{517D6048-E3BA-CF26-F9C4-6C16A7404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087274" y="4508290"/>
              <a:ext cx="914400" cy="625839"/>
            </a:xfrm>
            <a:prstGeom prst="rect">
              <a:avLst/>
            </a:prstGeom>
          </p:spPr>
        </p:pic>
        <p:pic>
          <p:nvPicPr>
            <p:cNvPr id="108" name="Graphic 107" descr="Take Off with solid fill">
              <a:extLst>
                <a:ext uri="{FF2B5EF4-FFF2-40B4-BE49-F238E27FC236}">
                  <a16:creationId xmlns:a16="http://schemas.microsoft.com/office/drawing/2014/main" id="{BC7C78C5-D675-BAAC-7EB6-B6765D432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555719" y="1104590"/>
              <a:ext cx="914400" cy="625839"/>
            </a:xfrm>
            <a:prstGeom prst="rect">
              <a:avLst/>
            </a:prstGeom>
          </p:spPr>
        </p:pic>
        <p:pic>
          <p:nvPicPr>
            <p:cNvPr id="109" name="Graphic 108" descr="Take Off with solid fill">
              <a:extLst>
                <a:ext uri="{FF2B5EF4-FFF2-40B4-BE49-F238E27FC236}">
                  <a16:creationId xmlns:a16="http://schemas.microsoft.com/office/drawing/2014/main" id="{161881C8-2C7E-2025-15AA-A22C5010F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319546" y="1013711"/>
              <a:ext cx="914400" cy="625839"/>
            </a:xfrm>
            <a:prstGeom prst="rect">
              <a:avLst/>
            </a:prstGeom>
          </p:spPr>
        </p:pic>
        <p:pic>
          <p:nvPicPr>
            <p:cNvPr id="110" name="Graphic 109" descr="Take Off with solid fill">
              <a:extLst>
                <a:ext uri="{FF2B5EF4-FFF2-40B4-BE49-F238E27FC236}">
                  <a16:creationId xmlns:a16="http://schemas.microsoft.com/office/drawing/2014/main" id="{1AC0C494-11D8-CDB9-7C8C-DB7A91B81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025348" y="1842383"/>
              <a:ext cx="914400" cy="625839"/>
            </a:xfrm>
            <a:prstGeom prst="rect">
              <a:avLst/>
            </a:prstGeom>
          </p:spPr>
        </p:pic>
        <p:pic>
          <p:nvPicPr>
            <p:cNvPr id="111" name="Graphic 110" descr="Take Off with solid fill">
              <a:extLst>
                <a:ext uri="{FF2B5EF4-FFF2-40B4-BE49-F238E27FC236}">
                  <a16:creationId xmlns:a16="http://schemas.microsoft.com/office/drawing/2014/main" id="{100725A3-E0F8-4F29-B83D-562993639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206539" y="2668952"/>
              <a:ext cx="914400" cy="625839"/>
            </a:xfrm>
            <a:prstGeom prst="rect">
              <a:avLst/>
            </a:prstGeom>
          </p:spPr>
        </p:pic>
        <p:pic>
          <p:nvPicPr>
            <p:cNvPr id="112" name="Graphic 111" descr="Take Off with solid fill">
              <a:extLst>
                <a:ext uri="{FF2B5EF4-FFF2-40B4-BE49-F238E27FC236}">
                  <a16:creationId xmlns:a16="http://schemas.microsoft.com/office/drawing/2014/main" id="{DE723B69-FB74-2417-99AE-4D6886152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656191" y="3876830"/>
              <a:ext cx="914400" cy="625839"/>
            </a:xfrm>
            <a:prstGeom prst="rect">
              <a:avLst/>
            </a:prstGeom>
          </p:spPr>
        </p:pic>
        <p:pic>
          <p:nvPicPr>
            <p:cNvPr id="113" name="Graphic 112" descr="Take Off with solid fill">
              <a:extLst>
                <a:ext uri="{FF2B5EF4-FFF2-40B4-BE49-F238E27FC236}">
                  <a16:creationId xmlns:a16="http://schemas.microsoft.com/office/drawing/2014/main" id="{AF5C2854-4D0E-F1FD-48F6-0C14D82DE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381406" y="4808797"/>
              <a:ext cx="914400" cy="625839"/>
            </a:xfrm>
            <a:prstGeom prst="rect">
              <a:avLst/>
            </a:prstGeom>
          </p:spPr>
        </p:pic>
        <p:pic>
          <p:nvPicPr>
            <p:cNvPr id="114" name="Graphic 113" descr="Take Off with solid fill">
              <a:extLst>
                <a:ext uri="{FF2B5EF4-FFF2-40B4-BE49-F238E27FC236}">
                  <a16:creationId xmlns:a16="http://schemas.microsoft.com/office/drawing/2014/main" id="{A55E7A2D-8654-CB3B-7858-AEF7EF40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7540035" y="5932976"/>
              <a:ext cx="914400" cy="625839"/>
            </a:xfrm>
            <a:prstGeom prst="rect">
              <a:avLst/>
            </a:prstGeom>
          </p:spPr>
        </p:pic>
        <p:pic>
          <p:nvPicPr>
            <p:cNvPr id="115" name="Graphic 114" descr="Take Off with solid fill">
              <a:extLst>
                <a:ext uri="{FF2B5EF4-FFF2-40B4-BE49-F238E27FC236}">
                  <a16:creationId xmlns:a16="http://schemas.microsoft.com/office/drawing/2014/main" id="{37BA5C19-FB80-CA7A-9536-02DB4521B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230891" y="3204146"/>
              <a:ext cx="914400" cy="625839"/>
            </a:xfrm>
            <a:prstGeom prst="rect">
              <a:avLst/>
            </a:prstGeom>
          </p:spPr>
        </p:pic>
        <p:pic>
          <p:nvPicPr>
            <p:cNvPr id="116" name="Graphic 115" descr="Take Off with solid fill">
              <a:extLst>
                <a:ext uri="{FF2B5EF4-FFF2-40B4-BE49-F238E27FC236}">
                  <a16:creationId xmlns:a16="http://schemas.microsoft.com/office/drawing/2014/main" id="{BF9728BD-2255-2D6A-E4EB-A032C2318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5725590" y="2547389"/>
              <a:ext cx="914400" cy="625839"/>
            </a:xfrm>
            <a:prstGeom prst="rect">
              <a:avLst/>
            </a:prstGeom>
          </p:spPr>
        </p:pic>
        <p:pic>
          <p:nvPicPr>
            <p:cNvPr id="117" name="Graphic 116" descr="Take Off with solid fill">
              <a:extLst>
                <a:ext uri="{FF2B5EF4-FFF2-40B4-BE49-F238E27FC236}">
                  <a16:creationId xmlns:a16="http://schemas.microsoft.com/office/drawing/2014/main" id="{FE851F76-2465-25FD-3EF0-B2231ADAE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828784" y="2747879"/>
              <a:ext cx="914400" cy="625839"/>
            </a:xfrm>
            <a:prstGeom prst="rect">
              <a:avLst/>
            </a:prstGeom>
          </p:spPr>
        </p:pic>
        <p:pic>
          <p:nvPicPr>
            <p:cNvPr id="2" name="Graphic 1" descr="Take Off with solid fill">
              <a:extLst>
                <a:ext uri="{FF2B5EF4-FFF2-40B4-BE49-F238E27FC236}">
                  <a16:creationId xmlns:a16="http://schemas.microsoft.com/office/drawing/2014/main" id="{9FF5F69C-1D93-04DA-9C9C-BDB039769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504929" y="5338195"/>
              <a:ext cx="914400" cy="625839"/>
            </a:xfrm>
            <a:prstGeom prst="rect">
              <a:avLst/>
            </a:prstGeom>
          </p:spPr>
        </p:pic>
        <p:pic>
          <p:nvPicPr>
            <p:cNvPr id="3" name="Graphic 2" descr="Take Off with solid fill">
              <a:extLst>
                <a:ext uri="{FF2B5EF4-FFF2-40B4-BE49-F238E27FC236}">
                  <a16:creationId xmlns:a16="http://schemas.microsoft.com/office/drawing/2014/main" id="{144EB73A-8083-7F7D-3046-40DED744F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49582" y="5016978"/>
              <a:ext cx="914400" cy="625839"/>
            </a:xfrm>
            <a:prstGeom prst="rect">
              <a:avLst/>
            </a:prstGeom>
          </p:spPr>
        </p:pic>
        <p:pic>
          <p:nvPicPr>
            <p:cNvPr id="4" name="Graphic 3" descr="Take Off with solid fill">
              <a:extLst>
                <a:ext uri="{FF2B5EF4-FFF2-40B4-BE49-F238E27FC236}">
                  <a16:creationId xmlns:a16="http://schemas.microsoft.com/office/drawing/2014/main" id="{8D0AA387-C98E-B55F-8890-56FE7D062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06887" y="1708624"/>
              <a:ext cx="914400" cy="625839"/>
            </a:xfrm>
            <a:prstGeom prst="rect">
              <a:avLst/>
            </a:prstGeom>
          </p:spPr>
        </p:pic>
        <p:pic>
          <p:nvPicPr>
            <p:cNvPr id="5" name="Graphic 4" descr="Take Off with solid fill">
              <a:extLst>
                <a:ext uri="{FF2B5EF4-FFF2-40B4-BE49-F238E27FC236}">
                  <a16:creationId xmlns:a16="http://schemas.microsoft.com/office/drawing/2014/main" id="{202768AF-F2E3-57A2-FA6F-FCCC38BED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18174" y="2359056"/>
              <a:ext cx="914400" cy="625839"/>
            </a:xfrm>
            <a:prstGeom prst="rect">
              <a:avLst/>
            </a:prstGeom>
          </p:spPr>
        </p:pic>
        <p:pic>
          <p:nvPicPr>
            <p:cNvPr id="6" name="Graphic 5" descr="Take Off with solid fill">
              <a:extLst>
                <a:ext uri="{FF2B5EF4-FFF2-40B4-BE49-F238E27FC236}">
                  <a16:creationId xmlns:a16="http://schemas.microsoft.com/office/drawing/2014/main" id="{203C0D49-18AC-06E2-C57C-4AD85978F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5750" y="1038046"/>
              <a:ext cx="914400" cy="625839"/>
            </a:xfrm>
            <a:prstGeom prst="rect">
              <a:avLst/>
            </a:prstGeom>
          </p:spPr>
        </p:pic>
        <p:pic>
          <p:nvPicPr>
            <p:cNvPr id="7" name="Graphic 6" descr="Take Off with solid fill">
              <a:extLst>
                <a:ext uri="{FF2B5EF4-FFF2-40B4-BE49-F238E27FC236}">
                  <a16:creationId xmlns:a16="http://schemas.microsoft.com/office/drawing/2014/main" id="{1351168C-1CC2-0EC0-71A5-9A7869AD1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-33744" y="3051204"/>
              <a:ext cx="914400" cy="625839"/>
            </a:xfrm>
            <a:prstGeom prst="rect">
              <a:avLst/>
            </a:prstGeom>
          </p:spPr>
        </p:pic>
        <p:pic>
          <p:nvPicPr>
            <p:cNvPr id="8" name="Graphic 7" descr="Take Off with solid fill">
              <a:extLst>
                <a:ext uri="{FF2B5EF4-FFF2-40B4-BE49-F238E27FC236}">
                  <a16:creationId xmlns:a16="http://schemas.microsoft.com/office/drawing/2014/main" id="{F5E08AE6-B24E-CFEB-E300-C3F366454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-2195" y="4408981"/>
              <a:ext cx="914400" cy="625839"/>
            </a:xfrm>
            <a:prstGeom prst="rect">
              <a:avLst/>
            </a:prstGeom>
          </p:spPr>
        </p:pic>
        <p:pic>
          <p:nvPicPr>
            <p:cNvPr id="9" name="Graphic 8" descr="Take Off with solid fill">
              <a:extLst>
                <a:ext uri="{FF2B5EF4-FFF2-40B4-BE49-F238E27FC236}">
                  <a16:creationId xmlns:a16="http://schemas.microsoft.com/office/drawing/2014/main" id="{7590F58A-FC4F-904A-3D60-A6F5EF7D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255429" y="4401488"/>
              <a:ext cx="914400" cy="625839"/>
            </a:xfrm>
            <a:prstGeom prst="rect">
              <a:avLst/>
            </a:prstGeom>
          </p:spPr>
        </p:pic>
        <p:pic>
          <p:nvPicPr>
            <p:cNvPr id="42" name="Graphic 41" descr="Take Off with solid fill">
              <a:extLst>
                <a:ext uri="{FF2B5EF4-FFF2-40B4-BE49-F238E27FC236}">
                  <a16:creationId xmlns:a16="http://schemas.microsoft.com/office/drawing/2014/main" id="{D17FBF13-4F1F-3F57-40B0-9BC6C266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628885" y="5855532"/>
              <a:ext cx="914400" cy="625839"/>
            </a:xfrm>
            <a:prstGeom prst="rect">
              <a:avLst/>
            </a:prstGeom>
          </p:spPr>
        </p:pic>
        <p:pic>
          <p:nvPicPr>
            <p:cNvPr id="43" name="Graphic 42" descr="Take Off with solid fill">
              <a:extLst>
                <a:ext uri="{FF2B5EF4-FFF2-40B4-BE49-F238E27FC236}">
                  <a16:creationId xmlns:a16="http://schemas.microsoft.com/office/drawing/2014/main" id="{01FB894C-AFF7-6F40-9818-58EC22FFF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23613" y="5804938"/>
              <a:ext cx="914400" cy="625839"/>
            </a:xfrm>
            <a:prstGeom prst="rect">
              <a:avLst/>
            </a:prstGeom>
          </p:spPr>
        </p:pic>
        <p:pic>
          <p:nvPicPr>
            <p:cNvPr id="44" name="Graphic 43" descr="Take Off with solid fill">
              <a:extLst>
                <a:ext uri="{FF2B5EF4-FFF2-40B4-BE49-F238E27FC236}">
                  <a16:creationId xmlns:a16="http://schemas.microsoft.com/office/drawing/2014/main" id="{77887BB8-757A-EE07-25CB-5FDA27C38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694666" y="1401647"/>
              <a:ext cx="914400" cy="625839"/>
            </a:xfrm>
            <a:prstGeom prst="rect">
              <a:avLst/>
            </a:prstGeom>
          </p:spPr>
        </p:pic>
        <p:pic>
          <p:nvPicPr>
            <p:cNvPr id="45" name="Graphic 44" descr="Take Off with solid fill">
              <a:extLst>
                <a:ext uri="{FF2B5EF4-FFF2-40B4-BE49-F238E27FC236}">
                  <a16:creationId xmlns:a16="http://schemas.microsoft.com/office/drawing/2014/main" id="{46372A6B-B691-EFE6-9D2C-321D69C9E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2981351" y="843719"/>
              <a:ext cx="914400" cy="625839"/>
            </a:xfrm>
            <a:prstGeom prst="rect">
              <a:avLst/>
            </a:prstGeom>
          </p:spPr>
        </p:pic>
        <p:pic>
          <p:nvPicPr>
            <p:cNvPr id="46" name="Graphic 45" descr="Take Off with solid fill">
              <a:extLst>
                <a:ext uri="{FF2B5EF4-FFF2-40B4-BE49-F238E27FC236}">
                  <a16:creationId xmlns:a16="http://schemas.microsoft.com/office/drawing/2014/main" id="{C6C8BED2-A21C-CFE5-9B69-14E0263D2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1022524" y="1012774"/>
              <a:ext cx="914400" cy="625839"/>
            </a:xfrm>
            <a:prstGeom prst="rect">
              <a:avLst/>
            </a:prstGeom>
          </p:spPr>
        </p:pic>
        <p:pic>
          <p:nvPicPr>
            <p:cNvPr id="47" name="Graphic 46" descr="Take Off with solid fill">
              <a:extLst>
                <a:ext uri="{FF2B5EF4-FFF2-40B4-BE49-F238E27FC236}">
                  <a16:creationId xmlns:a16="http://schemas.microsoft.com/office/drawing/2014/main" id="{A7FFDCF9-A64C-FA21-BE70-85C399F1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019023" y="2503355"/>
              <a:ext cx="914400" cy="625839"/>
            </a:xfrm>
            <a:prstGeom prst="rect">
              <a:avLst/>
            </a:prstGeom>
          </p:spPr>
        </p:pic>
        <p:pic>
          <p:nvPicPr>
            <p:cNvPr id="48" name="Graphic 47" descr="Take Off with solid fill">
              <a:extLst>
                <a:ext uri="{FF2B5EF4-FFF2-40B4-BE49-F238E27FC236}">
                  <a16:creationId xmlns:a16="http://schemas.microsoft.com/office/drawing/2014/main" id="{124A1937-79EE-9A95-41FE-295AC2A82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6389555" y="6105680"/>
              <a:ext cx="914400" cy="625839"/>
            </a:xfrm>
            <a:prstGeom prst="rect">
              <a:avLst/>
            </a:prstGeom>
          </p:spPr>
        </p:pic>
        <p:pic>
          <p:nvPicPr>
            <p:cNvPr id="49" name="Graphic 48" descr="Take Off with solid fill">
              <a:extLst>
                <a:ext uri="{FF2B5EF4-FFF2-40B4-BE49-F238E27FC236}">
                  <a16:creationId xmlns:a16="http://schemas.microsoft.com/office/drawing/2014/main" id="{6EA50719-53EC-3204-29E5-5F7AF71E2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3997381" y="4596362"/>
              <a:ext cx="914400" cy="625839"/>
            </a:xfrm>
            <a:prstGeom prst="rect">
              <a:avLst/>
            </a:prstGeom>
          </p:spPr>
        </p:pic>
        <p:pic>
          <p:nvPicPr>
            <p:cNvPr id="50" name="Graphic 49" descr="Take Off with solid fill">
              <a:extLst>
                <a:ext uri="{FF2B5EF4-FFF2-40B4-BE49-F238E27FC236}">
                  <a16:creationId xmlns:a16="http://schemas.microsoft.com/office/drawing/2014/main" id="{9B8773A3-5325-1955-CC2E-FE749866F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1557"/>
            <a:stretch>
              <a:fillRect/>
            </a:stretch>
          </p:blipFill>
          <p:spPr>
            <a:xfrm>
              <a:off x="4692190" y="6188294"/>
              <a:ext cx="914400" cy="625839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BAD914F-022B-2B79-2238-98D873244819}"/>
              </a:ext>
            </a:extLst>
          </p:cNvPr>
          <p:cNvSpPr txBox="1"/>
          <p:nvPr/>
        </p:nvSpPr>
        <p:spPr>
          <a:xfrm>
            <a:off x="12107333" y="7298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092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charRg st="2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C041D-1634-1239-4A47-E9B39AE02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Take Off with solid fill">
            <a:extLst>
              <a:ext uri="{FF2B5EF4-FFF2-40B4-BE49-F238E27FC236}">
                <a16:creationId xmlns:a16="http://schemas.microsoft.com/office/drawing/2014/main" id="{D595EBB2-D0F3-C679-E56E-A4D75D1E0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111770" y="2027420"/>
            <a:ext cx="914400" cy="625839"/>
          </a:xfrm>
          <a:prstGeom prst="rect">
            <a:avLst/>
          </a:prstGeom>
        </p:spPr>
      </p:pic>
      <p:pic>
        <p:nvPicPr>
          <p:cNvPr id="11" name="Graphic 10" descr="Take Off with solid fill">
            <a:extLst>
              <a:ext uri="{FF2B5EF4-FFF2-40B4-BE49-F238E27FC236}">
                <a16:creationId xmlns:a16="http://schemas.microsoft.com/office/drawing/2014/main" id="{0C54D38A-DA17-2987-DBD2-5FB3ACD96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26170" y="2340339"/>
            <a:ext cx="914400" cy="625839"/>
          </a:xfrm>
          <a:prstGeom prst="rect">
            <a:avLst/>
          </a:prstGeom>
        </p:spPr>
      </p:pic>
      <p:pic>
        <p:nvPicPr>
          <p:cNvPr id="12" name="Graphic 11" descr="Take Off with solid fill">
            <a:extLst>
              <a:ext uri="{FF2B5EF4-FFF2-40B4-BE49-F238E27FC236}">
                <a16:creationId xmlns:a16="http://schemas.microsoft.com/office/drawing/2014/main" id="{4E0EADC0-ADD1-379F-C138-A8D837876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550823" y="3708191"/>
            <a:ext cx="914400" cy="625839"/>
          </a:xfrm>
          <a:prstGeom prst="rect">
            <a:avLst/>
          </a:prstGeom>
        </p:spPr>
      </p:pic>
      <p:pic>
        <p:nvPicPr>
          <p:cNvPr id="13" name="Graphic 12" descr="Take Off with solid fill">
            <a:extLst>
              <a:ext uri="{FF2B5EF4-FFF2-40B4-BE49-F238E27FC236}">
                <a16:creationId xmlns:a16="http://schemas.microsoft.com/office/drawing/2014/main" id="{692E7E32-C7EC-B52F-EDE8-6BBEDCE91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542674" y="3429000"/>
            <a:ext cx="914400" cy="625839"/>
          </a:xfrm>
          <a:prstGeom prst="rect">
            <a:avLst/>
          </a:prstGeom>
        </p:spPr>
      </p:pic>
      <p:pic>
        <p:nvPicPr>
          <p:cNvPr id="14" name="Graphic 13" descr="Take Off with solid fill">
            <a:extLst>
              <a:ext uri="{FF2B5EF4-FFF2-40B4-BE49-F238E27FC236}">
                <a16:creationId xmlns:a16="http://schemas.microsoft.com/office/drawing/2014/main" id="{0C825497-B316-0BD2-3D9E-9C2008630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256674" y="3429001"/>
            <a:ext cx="914400" cy="625839"/>
          </a:xfrm>
          <a:prstGeom prst="rect">
            <a:avLst/>
          </a:prstGeom>
        </p:spPr>
      </p:pic>
      <p:pic>
        <p:nvPicPr>
          <p:cNvPr id="15" name="Graphic 14" descr="Take Off with solid fill">
            <a:extLst>
              <a:ext uri="{FF2B5EF4-FFF2-40B4-BE49-F238E27FC236}">
                <a16:creationId xmlns:a16="http://schemas.microsoft.com/office/drawing/2014/main" id="{65F60787-D235-B713-ACE8-92A0251A6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75542" y="2803161"/>
            <a:ext cx="914400" cy="625839"/>
          </a:xfrm>
          <a:prstGeom prst="rect">
            <a:avLst/>
          </a:prstGeom>
        </p:spPr>
      </p:pic>
      <p:pic>
        <p:nvPicPr>
          <p:cNvPr id="16" name="Graphic 15" descr="Take Off with solid fill">
            <a:extLst>
              <a:ext uri="{FF2B5EF4-FFF2-40B4-BE49-F238E27FC236}">
                <a16:creationId xmlns:a16="http://schemas.microsoft.com/office/drawing/2014/main" id="{8CE5F597-B3E4-179F-F4E4-6A22B758C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339711" y="1495270"/>
            <a:ext cx="914400" cy="625839"/>
          </a:xfrm>
          <a:prstGeom prst="rect">
            <a:avLst/>
          </a:prstGeom>
        </p:spPr>
      </p:pic>
      <p:pic>
        <p:nvPicPr>
          <p:cNvPr id="17" name="Graphic 16" descr="Take Off with solid fill">
            <a:extLst>
              <a:ext uri="{FF2B5EF4-FFF2-40B4-BE49-F238E27FC236}">
                <a16:creationId xmlns:a16="http://schemas.microsoft.com/office/drawing/2014/main" id="{441C78CB-B759-D2FD-8EE9-59241C9C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64364" y="2863122"/>
            <a:ext cx="914400" cy="625839"/>
          </a:xfrm>
          <a:prstGeom prst="rect">
            <a:avLst/>
          </a:prstGeom>
        </p:spPr>
      </p:pic>
      <p:pic>
        <p:nvPicPr>
          <p:cNvPr id="18" name="Graphic 17" descr="Take Off with solid fill">
            <a:extLst>
              <a:ext uri="{FF2B5EF4-FFF2-40B4-BE49-F238E27FC236}">
                <a16:creationId xmlns:a16="http://schemas.microsoft.com/office/drawing/2014/main" id="{B3225AEC-12DB-7B8B-1FAE-9F3CB345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814992" y="1401581"/>
            <a:ext cx="914400" cy="625839"/>
          </a:xfrm>
          <a:prstGeom prst="rect">
            <a:avLst/>
          </a:prstGeom>
        </p:spPr>
      </p:pic>
      <p:pic>
        <p:nvPicPr>
          <p:cNvPr id="19" name="Graphic 18" descr="Take Off with solid fill">
            <a:extLst>
              <a:ext uri="{FF2B5EF4-FFF2-40B4-BE49-F238E27FC236}">
                <a16:creationId xmlns:a16="http://schemas.microsoft.com/office/drawing/2014/main" id="{16F9E3A6-BDD0-E46F-6006-4B4483E5C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29392" y="1714500"/>
            <a:ext cx="914400" cy="625839"/>
          </a:xfrm>
          <a:prstGeom prst="rect">
            <a:avLst/>
          </a:prstGeom>
        </p:spPr>
      </p:pic>
      <p:pic>
        <p:nvPicPr>
          <p:cNvPr id="20" name="Graphic 19" descr="Take Off with solid fill">
            <a:extLst>
              <a:ext uri="{FF2B5EF4-FFF2-40B4-BE49-F238E27FC236}">
                <a16:creationId xmlns:a16="http://schemas.microsoft.com/office/drawing/2014/main" id="{57D38B85-597C-A5CF-0DF3-0FD149EFB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254045" y="3082352"/>
            <a:ext cx="914400" cy="625839"/>
          </a:xfrm>
          <a:prstGeom prst="rect">
            <a:avLst/>
          </a:prstGeom>
        </p:spPr>
      </p:pic>
      <p:pic>
        <p:nvPicPr>
          <p:cNvPr id="21" name="Graphic 20" descr="Take Off with solid fill">
            <a:extLst>
              <a:ext uri="{FF2B5EF4-FFF2-40B4-BE49-F238E27FC236}">
                <a16:creationId xmlns:a16="http://schemas.microsoft.com/office/drawing/2014/main" id="{A191630E-25AE-E80B-68BF-9722D95F0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45896" y="2803161"/>
            <a:ext cx="914400" cy="625839"/>
          </a:xfrm>
          <a:prstGeom prst="rect">
            <a:avLst/>
          </a:prstGeom>
        </p:spPr>
      </p:pic>
      <p:pic>
        <p:nvPicPr>
          <p:cNvPr id="22" name="Graphic 21" descr="Take Off with solid fill">
            <a:extLst>
              <a:ext uri="{FF2B5EF4-FFF2-40B4-BE49-F238E27FC236}">
                <a16:creationId xmlns:a16="http://schemas.microsoft.com/office/drawing/2014/main" id="{B2C8F779-1385-0481-B4A5-4D6DA5F7F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959896" y="2803162"/>
            <a:ext cx="914400" cy="625839"/>
          </a:xfrm>
          <a:prstGeom prst="rect">
            <a:avLst/>
          </a:prstGeom>
        </p:spPr>
      </p:pic>
      <p:pic>
        <p:nvPicPr>
          <p:cNvPr id="23" name="Graphic 22" descr="Take Off with solid fill">
            <a:extLst>
              <a:ext uri="{FF2B5EF4-FFF2-40B4-BE49-F238E27FC236}">
                <a16:creationId xmlns:a16="http://schemas.microsoft.com/office/drawing/2014/main" id="{FD7D49E8-B293-7338-141E-A81901644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778764" y="2177322"/>
            <a:ext cx="914400" cy="625839"/>
          </a:xfrm>
          <a:prstGeom prst="rect">
            <a:avLst/>
          </a:prstGeom>
        </p:spPr>
      </p:pic>
      <p:pic>
        <p:nvPicPr>
          <p:cNvPr id="24" name="Graphic 23" descr="Take Off with solid fill">
            <a:extLst>
              <a:ext uri="{FF2B5EF4-FFF2-40B4-BE49-F238E27FC236}">
                <a16:creationId xmlns:a16="http://schemas.microsoft.com/office/drawing/2014/main" id="{F96B02B0-667C-B237-F33C-B144130F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42933" y="869431"/>
            <a:ext cx="914400" cy="625839"/>
          </a:xfrm>
          <a:prstGeom prst="rect">
            <a:avLst/>
          </a:prstGeom>
        </p:spPr>
      </p:pic>
      <p:pic>
        <p:nvPicPr>
          <p:cNvPr id="25" name="Graphic 24" descr="Take Off with solid fill">
            <a:extLst>
              <a:ext uri="{FF2B5EF4-FFF2-40B4-BE49-F238E27FC236}">
                <a16:creationId xmlns:a16="http://schemas.microsoft.com/office/drawing/2014/main" id="{0F7CBDCD-6EB1-5351-C040-2AB42B481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567586" y="2237283"/>
            <a:ext cx="914400" cy="625839"/>
          </a:xfrm>
          <a:prstGeom prst="rect">
            <a:avLst/>
          </a:prstGeom>
        </p:spPr>
      </p:pic>
      <p:pic>
        <p:nvPicPr>
          <p:cNvPr id="26" name="Graphic 25" descr="Take Off with solid fill">
            <a:extLst>
              <a:ext uri="{FF2B5EF4-FFF2-40B4-BE49-F238E27FC236}">
                <a16:creationId xmlns:a16="http://schemas.microsoft.com/office/drawing/2014/main" id="{C4F75344-71CE-15D2-AA7A-8704FF4DF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4570" y="4646950"/>
            <a:ext cx="914400" cy="625839"/>
          </a:xfrm>
          <a:prstGeom prst="rect">
            <a:avLst/>
          </a:prstGeom>
        </p:spPr>
      </p:pic>
      <p:pic>
        <p:nvPicPr>
          <p:cNvPr id="27" name="Graphic 26" descr="Take Off with solid fill">
            <a:extLst>
              <a:ext uri="{FF2B5EF4-FFF2-40B4-BE49-F238E27FC236}">
                <a16:creationId xmlns:a16="http://schemas.microsoft.com/office/drawing/2014/main" id="{FC3B20C2-6C3A-CBCC-8CC7-1339B297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568970" y="4959869"/>
            <a:ext cx="914400" cy="625839"/>
          </a:xfrm>
          <a:prstGeom prst="rect">
            <a:avLst/>
          </a:prstGeom>
        </p:spPr>
      </p:pic>
      <p:pic>
        <p:nvPicPr>
          <p:cNvPr id="28" name="Graphic 27" descr="Take Off with solid fill">
            <a:extLst>
              <a:ext uri="{FF2B5EF4-FFF2-40B4-BE49-F238E27FC236}">
                <a16:creationId xmlns:a16="http://schemas.microsoft.com/office/drawing/2014/main" id="{0FD3E9AA-83C7-B9C6-DE77-05B8EB998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93623" y="6327721"/>
            <a:ext cx="914400" cy="625839"/>
          </a:xfrm>
          <a:prstGeom prst="rect">
            <a:avLst/>
          </a:prstGeom>
        </p:spPr>
      </p:pic>
      <p:pic>
        <p:nvPicPr>
          <p:cNvPr id="29" name="Graphic 28" descr="Take Off with solid fill">
            <a:extLst>
              <a:ext uri="{FF2B5EF4-FFF2-40B4-BE49-F238E27FC236}">
                <a16:creationId xmlns:a16="http://schemas.microsoft.com/office/drawing/2014/main" id="{DC7970E8-2A22-369A-FF0C-FAEEA6C8E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085474" y="6048530"/>
            <a:ext cx="914400" cy="625839"/>
          </a:xfrm>
          <a:prstGeom prst="rect">
            <a:avLst/>
          </a:prstGeom>
        </p:spPr>
      </p:pic>
      <p:pic>
        <p:nvPicPr>
          <p:cNvPr id="30" name="Graphic 29" descr="Take Off with solid fill">
            <a:extLst>
              <a:ext uri="{FF2B5EF4-FFF2-40B4-BE49-F238E27FC236}">
                <a16:creationId xmlns:a16="http://schemas.microsoft.com/office/drawing/2014/main" id="{E97AF5E2-E006-C431-A899-3584E2433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99474" y="6048531"/>
            <a:ext cx="914400" cy="625839"/>
          </a:xfrm>
          <a:prstGeom prst="rect">
            <a:avLst/>
          </a:prstGeom>
        </p:spPr>
      </p:pic>
      <p:pic>
        <p:nvPicPr>
          <p:cNvPr id="31" name="Graphic 30" descr="Take Off with solid fill">
            <a:extLst>
              <a:ext uri="{FF2B5EF4-FFF2-40B4-BE49-F238E27FC236}">
                <a16:creationId xmlns:a16="http://schemas.microsoft.com/office/drawing/2014/main" id="{938FE64B-A5F0-69B2-A977-00BD7EEC1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18342" y="5422691"/>
            <a:ext cx="914400" cy="625839"/>
          </a:xfrm>
          <a:prstGeom prst="rect">
            <a:avLst/>
          </a:prstGeom>
        </p:spPr>
      </p:pic>
      <p:pic>
        <p:nvPicPr>
          <p:cNvPr id="32" name="Graphic 31" descr="Take Off with solid fill">
            <a:extLst>
              <a:ext uri="{FF2B5EF4-FFF2-40B4-BE49-F238E27FC236}">
                <a16:creationId xmlns:a16="http://schemas.microsoft.com/office/drawing/2014/main" id="{45EBD8B0-EA02-FD96-790B-B40DE2D8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82511" y="4114800"/>
            <a:ext cx="914400" cy="625839"/>
          </a:xfrm>
          <a:prstGeom prst="rect">
            <a:avLst/>
          </a:prstGeom>
        </p:spPr>
      </p:pic>
      <p:pic>
        <p:nvPicPr>
          <p:cNvPr id="33" name="Graphic 32" descr="Take Off with solid fill">
            <a:extLst>
              <a:ext uri="{FF2B5EF4-FFF2-40B4-BE49-F238E27FC236}">
                <a16:creationId xmlns:a16="http://schemas.microsoft.com/office/drawing/2014/main" id="{BC45498C-1DBD-4DB9-A582-B30CEAB5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407164" y="5482652"/>
            <a:ext cx="914400" cy="625839"/>
          </a:xfrm>
          <a:prstGeom prst="rect">
            <a:avLst/>
          </a:prstGeom>
        </p:spPr>
      </p:pic>
      <p:pic>
        <p:nvPicPr>
          <p:cNvPr id="34" name="Graphic 33" descr="Take Off with solid fill">
            <a:extLst>
              <a:ext uri="{FF2B5EF4-FFF2-40B4-BE49-F238E27FC236}">
                <a16:creationId xmlns:a16="http://schemas.microsoft.com/office/drawing/2014/main" id="{0DF8C821-F39A-26C3-30F5-DEBE7B988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357792" y="4021111"/>
            <a:ext cx="914400" cy="625839"/>
          </a:xfrm>
          <a:prstGeom prst="rect">
            <a:avLst/>
          </a:prstGeom>
        </p:spPr>
      </p:pic>
      <p:pic>
        <p:nvPicPr>
          <p:cNvPr id="35" name="Graphic 34" descr="Take Off with solid fill">
            <a:extLst>
              <a:ext uri="{FF2B5EF4-FFF2-40B4-BE49-F238E27FC236}">
                <a16:creationId xmlns:a16="http://schemas.microsoft.com/office/drawing/2014/main" id="{508CC222-FF82-DC6F-FBE4-4DD0167AE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272192" y="4334030"/>
            <a:ext cx="914400" cy="625839"/>
          </a:xfrm>
          <a:prstGeom prst="rect">
            <a:avLst/>
          </a:prstGeom>
        </p:spPr>
      </p:pic>
      <p:pic>
        <p:nvPicPr>
          <p:cNvPr id="36" name="Graphic 35" descr="Take Off with solid fill">
            <a:extLst>
              <a:ext uri="{FF2B5EF4-FFF2-40B4-BE49-F238E27FC236}">
                <a16:creationId xmlns:a16="http://schemas.microsoft.com/office/drawing/2014/main" id="{DB2AF4EA-196E-F558-B76D-BEAE956F8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96845" y="5701882"/>
            <a:ext cx="914400" cy="625839"/>
          </a:xfrm>
          <a:prstGeom prst="rect">
            <a:avLst/>
          </a:prstGeom>
        </p:spPr>
      </p:pic>
      <p:pic>
        <p:nvPicPr>
          <p:cNvPr id="37" name="Graphic 36" descr="Take Off with solid fill">
            <a:extLst>
              <a:ext uri="{FF2B5EF4-FFF2-40B4-BE49-F238E27FC236}">
                <a16:creationId xmlns:a16="http://schemas.microsoft.com/office/drawing/2014/main" id="{22CE7E15-CFF8-B96A-0EA7-72E84536F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788696" y="5422691"/>
            <a:ext cx="914400" cy="625839"/>
          </a:xfrm>
          <a:prstGeom prst="rect">
            <a:avLst/>
          </a:prstGeom>
        </p:spPr>
      </p:pic>
      <p:pic>
        <p:nvPicPr>
          <p:cNvPr id="38" name="Graphic 37" descr="Take Off with solid fill">
            <a:extLst>
              <a:ext uri="{FF2B5EF4-FFF2-40B4-BE49-F238E27FC236}">
                <a16:creationId xmlns:a16="http://schemas.microsoft.com/office/drawing/2014/main" id="{7F26AD0D-F38B-B860-F4A3-14DFAA8E4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502696" y="5422692"/>
            <a:ext cx="914400" cy="625839"/>
          </a:xfrm>
          <a:prstGeom prst="rect">
            <a:avLst/>
          </a:prstGeom>
        </p:spPr>
      </p:pic>
      <p:pic>
        <p:nvPicPr>
          <p:cNvPr id="39" name="Graphic 38" descr="Take Off with solid fill">
            <a:extLst>
              <a:ext uri="{FF2B5EF4-FFF2-40B4-BE49-F238E27FC236}">
                <a16:creationId xmlns:a16="http://schemas.microsoft.com/office/drawing/2014/main" id="{2854DB22-021E-BA29-1DA0-CBF585834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321564" y="4796852"/>
            <a:ext cx="914400" cy="625839"/>
          </a:xfrm>
          <a:prstGeom prst="rect">
            <a:avLst/>
          </a:prstGeom>
        </p:spPr>
      </p:pic>
      <p:pic>
        <p:nvPicPr>
          <p:cNvPr id="40" name="Graphic 39" descr="Take Off with solid fill">
            <a:extLst>
              <a:ext uri="{FF2B5EF4-FFF2-40B4-BE49-F238E27FC236}">
                <a16:creationId xmlns:a16="http://schemas.microsoft.com/office/drawing/2014/main" id="{3D96926A-301A-2431-C1AE-47794606E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585733" y="3488961"/>
            <a:ext cx="914400" cy="625839"/>
          </a:xfrm>
          <a:prstGeom prst="rect">
            <a:avLst/>
          </a:prstGeom>
        </p:spPr>
      </p:pic>
      <p:pic>
        <p:nvPicPr>
          <p:cNvPr id="41" name="Graphic 40" descr="Take Off with solid fill">
            <a:extLst>
              <a:ext uri="{FF2B5EF4-FFF2-40B4-BE49-F238E27FC236}">
                <a16:creationId xmlns:a16="http://schemas.microsoft.com/office/drawing/2014/main" id="{827B7A67-2FB3-77FC-FABB-6C3B4EBE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110386" y="4856813"/>
            <a:ext cx="914400" cy="625839"/>
          </a:xfrm>
          <a:prstGeom prst="rect">
            <a:avLst/>
          </a:prstGeom>
        </p:spPr>
      </p:pic>
      <p:pic>
        <p:nvPicPr>
          <p:cNvPr id="58" name="Graphic 57" descr="Take Off with solid fill">
            <a:extLst>
              <a:ext uri="{FF2B5EF4-FFF2-40B4-BE49-F238E27FC236}">
                <a16:creationId xmlns:a16="http://schemas.microsoft.com/office/drawing/2014/main" id="{0E7B524B-C589-4F84-9764-445A7E1D4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842399" y="3498328"/>
            <a:ext cx="914400" cy="625839"/>
          </a:xfrm>
          <a:prstGeom prst="rect">
            <a:avLst/>
          </a:prstGeom>
        </p:spPr>
      </p:pic>
      <p:pic>
        <p:nvPicPr>
          <p:cNvPr id="59" name="Graphic 58" descr="Take Off with solid fill">
            <a:extLst>
              <a:ext uri="{FF2B5EF4-FFF2-40B4-BE49-F238E27FC236}">
                <a16:creationId xmlns:a16="http://schemas.microsoft.com/office/drawing/2014/main" id="{DE0505BA-D486-B2E5-CA47-6694A2B8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756799" y="3811247"/>
            <a:ext cx="914400" cy="625839"/>
          </a:xfrm>
          <a:prstGeom prst="rect">
            <a:avLst/>
          </a:prstGeom>
        </p:spPr>
      </p:pic>
      <p:pic>
        <p:nvPicPr>
          <p:cNvPr id="60" name="Graphic 59" descr="Take Off with solid fill">
            <a:extLst>
              <a:ext uri="{FF2B5EF4-FFF2-40B4-BE49-F238E27FC236}">
                <a16:creationId xmlns:a16="http://schemas.microsoft.com/office/drawing/2014/main" id="{348A780E-B82E-58E8-04BB-CA940A5FD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281452" y="5179099"/>
            <a:ext cx="914400" cy="625839"/>
          </a:xfrm>
          <a:prstGeom prst="rect">
            <a:avLst/>
          </a:prstGeom>
        </p:spPr>
      </p:pic>
      <p:pic>
        <p:nvPicPr>
          <p:cNvPr id="61" name="Graphic 60" descr="Take Off with solid fill">
            <a:extLst>
              <a:ext uri="{FF2B5EF4-FFF2-40B4-BE49-F238E27FC236}">
                <a16:creationId xmlns:a16="http://schemas.microsoft.com/office/drawing/2014/main" id="{B963681B-E301-677C-6570-0562C1A18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8273303" y="4899908"/>
            <a:ext cx="914400" cy="625839"/>
          </a:xfrm>
          <a:prstGeom prst="rect">
            <a:avLst/>
          </a:prstGeom>
        </p:spPr>
      </p:pic>
      <p:pic>
        <p:nvPicPr>
          <p:cNvPr id="62" name="Graphic 61" descr="Take Off with solid fill">
            <a:extLst>
              <a:ext uri="{FF2B5EF4-FFF2-40B4-BE49-F238E27FC236}">
                <a16:creationId xmlns:a16="http://schemas.microsoft.com/office/drawing/2014/main" id="{F30F82CD-1E4E-A089-DD00-8B1A179C5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987303" y="4899909"/>
            <a:ext cx="914400" cy="625839"/>
          </a:xfrm>
          <a:prstGeom prst="rect">
            <a:avLst/>
          </a:prstGeom>
        </p:spPr>
      </p:pic>
      <p:pic>
        <p:nvPicPr>
          <p:cNvPr id="63" name="Graphic 62" descr="Take Off with solid fill">
            <a:extLst>
              <a:ext uri="{FF2B5EF4-FFF2-40B4-BE49-F238E27FC236}">
                <a16:creationId xmlns:a16="http://schemas.microsoft.com/office/drawing/2014/main" id="{47C55ECC-2EA7-16AC-2C72-2E72EA33D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806171" y="4274069"/>
            <a:ext cx="914400" cy="625839"/>
          </a:xfrm>
          <a:prstGeom prst="rect">
            <a:avLst/>
          </a:prstGeom>
        </p:spPr>
      </p:pic>
      <p:pic>
        <p:nvPicPr>
          <p:cNvPr id="64" name="Graphic 63" descr="Take Off with solid fill">
            <a:extLst>
              <a:ext uri="{FF2B5EF4-FFF2-40B4-BE49-F238E27FC236}">
                <a16:creationId xmlns:a16="http://schemas.microsoft.com/office/drawing/2014/main" id="{3A4AF528-1846-F5AE-FF78-DDC9A817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070340" y="2966178"/>
            <a:ext cx="914400" cy="625839"/>
          </a:xfrm>
          <a:prstGeom prst="rect">
            <a:avLst/>
          </a:prstGeom>
        </p:spPr>
      </p:pic>
      <p:pic>
        <p:nvPicPr>
          <p:cNvPr id="65" name="Graphic 64" descr="Take Off with solid fill">
            <a:extLst>
              <a:ext uri="{FF2B5EF4-FFF2-40B4-BE49-F238E27FC236}">
                <a16:creationId xmlns:a16="http://schemas.microsoft.com/office/drawing/2014/main" id="{9CACD63B-D6C7-60B9-ED1B-2D3BEEA1E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594993" y="4334030"/>
            <a:ext cx="914400" cy="625839"/>
          </a:xfrm>
          <a:prstGeom prst="rect">
            <a:avLst/>
          </a:prstGeom>
        </p:spPr>
      </p:pic>
      <p:pic>
        <p:nvPicPr>
          <p:cNvPr id="66" name="Graphic 65" descr="Take Off with solid fill">
            <a:extLst>
              <a:ext uri="{FF2B5EF4-FFF2-40B4-BE49-F238E27FC236}">
                <a16:creationId xmlns:a16="http://schemas.microsoft.com/office/drawing/2014/main" id="{5E9194BF-7C97-8994-9AB0-4612D2B87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942921" y="2242901"/>
            <a:ext cx="914400" cy="625839"/>
          </a:xfrm>
          <a:prstGeom prst="rect">
            <a:avLst/>
          </a:prstGeom>
        </p:spPr>
      </p:pic>
      <p:pic>
        <p:nvPicPr>
          <p:cNvPr id="67" name="Graphic 66" descr="Take Off with solid fill">
            <a:extLst>
              <a:ext uri="{FF2B5EF4-FFF2-40B4-BE49-F238E27FC236}">
                <a16:creationId xmlns:a16="http://schemas.microsoft.com/office/drawing/2014/main" id="{ACF94A41-AA83-6850-8161-36CB64BEC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680020" y="1564598"/>
            <a:ext cx="914400" cy="625839"/>
          </a:xfrm>
          <a:prstGeom prst="rect">
            <a:avLst/>
          </a:prstGeom>
        </p:spPr>
      </p:pic>
      <p:pic>
        <p:nvPicPr>
          <p:cNvPr id="68" name="Graphic 67" descr="Take Off with solid fill">
            <a:extLst>
              <a:ext uri="{FF2B5EF4-FFF2-40B4-BE49-F238E27FC236}">
                <a16:creationId xmlns:a16="http://schemas.microsoft.com/office/drawing/2014/main" id="{44435F2D-EC42-8377-DC6B-4D7D77F8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625635" y="4449267"/>
            <a:ext cx="914400" cy="625839"/>
          </a:xfrm>
          <a:prstGeom prst="rect">
            <a:avLst/>
          </a:prstGeom>
        </p:spPr>
      </p:pic>
      <p:pic>
        <p:nvPicPr>
          <p:cNvPr id="69" name="Graphic 68" descr="Take Off with solid fill">
            <a:extLst>
              <a:ext uri="{FF2B5EF4-FFF2-40B4-BE49-F238E27FC236}">
                <a16:creationId xmlns:a16="http://schemas.microsoft.com/office/drawing/2014/main" id="{12A2A39F-F380-06C5-B3E6-4C1B2ECF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425311" y="1487772"/>
            <a:ext cx="914400" cy="625839"/>
          </a:xfrm>
          <a:prstGeom prst="rect">
            <a:avLst/>
          </a:prstGeom>
        </p:spPr>
      </p:pic>
      <p:pic>
        <p:nvPicPr>
          <p:cNvPr id="70" name="Graphic 69" descr="Take Off with solid fill">
            <a:extLst>
              <a:ext uri="{FF2B5EF4-FFF2-40B4-BE49-F238E27FC236}">
                <a16:creationId xmlns:a16="http://schemas.microsoft.com/office/drawing/2014/main" id="{7838A6F2-EB8F-9AC9-45FF-1E43E6329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93064" y="2640142"/>
            <a:ext cx="914400" cy="625839"/>
          </a:xfrm>
          <a:prstGeom prst="rect">
            <a:avLst/>
          </a:prstGeom>
        </p:spPr>
      </p:pic>
      <p:pic>
        <p:nvPicPr>
          <p:cNvPr id="71" name="Graphic 70" descr="Take Off with solid fill">
            <a:extLst>
              <a:ext uri="{FF2B5EF4-FFF2-40B4-BE49-F238E27FC236}">
                <a16:creationId xmlns:a16="http://schemas.microsoft.com/office/drawing/2014/main" id="{3B7D4D5A-5516-AB14-B1BE-166AD657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65655" y="5758095"/>
            <a:ext cx="914400" cy="625839"/>
          </a:xfrm>
          <a:prstGeom prst="rect">
            <a:avLst/>
          </a:prstGeom>
        </p:spPr>
      </p:pic>
      <p:pic>
        <p:nvPicPr>
          <p:cNvPr id="72" name="Graphic 71" descr="Take Off with solid fill">
            <a:extLst>
              <a:ext uri="{FF2B5EF4-FFF2-40B4-BE49-F238E27FC236}">
                <a16:creationId xmlns:a16="http://schemas.microsoft.com/office/drawing/2014/main" id="{4D34144F-4B68-95E4-62C0-C43BDB842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86890" y="1401581"/>
            <a:ext cx="914400" cy="625839"/>
          </a:xfrm>
          <a:prstGeom prst="rect">
            <a:avLst/>
          </a:prstGeom>
        </p:spPr>
      </p:pic>
      <p:pic>
        <p:nvPicPr>
          <p:cNvPr id="73" name="Graphic 72" descr="Take Off with solid fill">
            <a:extLst>
              <a:ext uri="{FF2B5EF4-FFF2-40B4-BE49-F238E27FC236}">
                <a16:creationId xmlns:a16="http://schemas.microsoft.com/office/drawing/2014/main" id="{F16BBCF9-54AD-7CB1-7320-5E9D9D695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60583" y="2046156"/>
            <a:ext cx="914400" cy="62583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833F3F-9B46-4949-35F6-5CC6F36C28C9}"/>
              </a:ext>
            </a:extLst>
          </p:cNvPr>
          <p:cNvSpPr txBox="1"/>
          <p:nvPr/>
        </p:nvSpPr>
        <p:spPr>
          <a:xfrm>
            <a:off x="9388226" y="982793"/>
            <a:ext cx="28556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Desde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2023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RBAC 121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3,3M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Decolagens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2 </a:t>
            </a:r>
            <a:r>
              <a:rPr lang="en-GB" sz="2400" dirty="0" err="1">
                <a:solidFill>
                  <a:srgbClr val="C00000"/>
                </a:solidFill>
              </a:rPr>
              <a:t>Acidentes</a:t>
            </a:r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0,0000005%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6" name="Graphic 75" descr="Take Off with solid fill">
            <a:extLst>
              <a:ext uri="{FF2B5EF4-FFF2-40B4-BE49-F238E27FC236}">
                <a16:creationId xmlns:a16="http://schemas.microsoft.com/office/drawing/2014/main" id="{9D63CE61-76AF-2D6A-17D2-44ECCB451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80396" y="3876830"/>
            <a:ext cx="914400" cy="625839"/>
          </a:xfrm>
          <a:prstGeom prst="rect">
            <a:avLst/>
          </a:prstGeom>
        </p:spPr>
      </p:pic>
      <p:pic>
        <p:nvPicPr>
          <p:cNvPr id="77" name="Graphic 76" descr="Take Off with solid fill">
            <a:extLst>
              <a:ext uri="{FF2B5EF4-FFF2-40B4-BE49-F238E27FC236}">
                <a16:creationId xmlns:a16="http://schemas.microsoft.com/office/drawing/2014/main" id="{6DE49932-81D1-4017-D5C2-20B77635E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239086" y="3174167"/>
            <a:ext cx="914400" cy="625839"/>
          </a:xfrm>
          <a:prstGeom prst="rect">
            <a:avLst/>
          </a:prstGeom>
        </p:spPr>
      </p:pic>
      <p:pic>
        <p:nvPicPr>
          <p:cNvPr id="78" name="Graphic 77" descr="Take Off with solid fill">
            <a:extLst>
              <a:ext uri="{FF2B5EF4-FFF2-40B4-BE49-F238E27FC236}">
                <a16:creationId xmlns:a16="http://schemas.microsoft.com/office/drawing/2014/main" id="{85BD4EEB-E157-59AF-B286-4D40468AA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177327" y="3090785"/>
            <a:ext cx="914400" cy="625839"/>
          </a:xfrm>
          <a:prstGeom prst="rect">
            <a:avLst/>
          </a:prstGeom>
        </p:spPr>
      </p:pic>
      <p:pic>
        <p:nvPicPr>
          <p:cNvPr id="79" name="Graphic 78" descr="Take Off with solid fill">
            <a:extLst>
              <a:ext uri="{FF2B5EF4-FFF2-40B4-BE49-F238E27FC236}">
                <a16:creationId xmlns:a16="http://schemas.microsoft.com/office/drawing/2014/main" id="{C849E848-F429-0F77-6E29-13138F830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689462" y="4437086"/>
            <a:ext cx="914400" cy="625839"/>
          </a:xfrm>
          <a:prstGeom prst="rect">
            <a:avLst/>
          </a:prstGeom>
        </p:spPr>
      </p:pic>
      <p:pic>
        <p:nvPicPr>
          <p:cNvPr id="80" name="Graphic 79" descr="Take Off with solid fill">
            <a:extLst>
              <a:ext uri="{FF2B5EF4-FFF2-40B4-BE49-F238E27FC236}">
                <a16:creationId xmlns:a16="http://schemas.microsoft.com/office/drawing/2014/main" id="{9AEDB9E8-82C9-E80F-48B6-1B9157256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194781" y="1667654"/>
            <a:ext cx="914400" cy="625839"/>
          </a:xfrm>
          <a:prstGeom prst="rect">
            <a:avLst/>
          </a:prstGeom>
        </p:spPr>
      </p:pic>
      <p:pic>
        <p:nvPicPr>
          <p:cNvPr id="81" name="Graphic 80" descr="Take Off with solid fill">
            <a:extLst>
              <a:ext uri="{FF2B5EF4-FFF2-40B4-BE49-F238E27FC236}">
                <a16:creationId xmlns:a16="http://schemas.microsoft.com/office/drawing/2014/main" id="{04AAE5C6-9A50-5ED6-3540-21DD02A4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88496" y="4948627"/>
            <a:ext cx="914400" cy="625839"/>
          </a:xfrm>
          <a:prstGeom prst="rect">
            <a:avLst/>
          </a:prstGeom>
        </p:spPr>
      </p:pic>
      <p:pic>
        <p:nvPicPr>
          <p:cNvPr id="82" name="Graphic 81" descr="Take Off with solid fill">
            <a:extLst>
              <a:ext uri="{FF2B5EF4-FFF2-40B4-BE49-F238E27FC236}">
                <a16:creationId xmlns:a16="http://schemas.microsoft.com/office/drawing/2014/main" id="{CCAEBC47-3ED9-EAAA-530F-57885A4C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18535" y="5774957"/>
            <a:ext cx="914400" cy="625839"/>
          </a:xfrm>
          <a:prstGeom prst="rect">
            <a:avLst/>
          </a:prstGeom>
        </p:spPr>
      </p:pic>
      <p:pic>
        <p:nvPicPr>
          <p:cNvPr id="83" name="Graphic 82" descr="Take Off with solid fill">
            <a:extLst>
              <a:ext uri="{FF2B5EF4-FFF2-40B4-BE49-F238E27FC236}">
                <a16:creationId xmlns:a16="http://schemas.microsoft.com/office/drawing/2014/main" id="{86626ADE-A8E8-9F57-0795-58BA2010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35572" y="4003312"/>
            <a:ext cx="914400" cy="625839"/>
          </a:xfrm>
          <a:prstGeom prst="rect">
            <a:avLst/>
          </a:prstGeom>
        </p:spPr>
      </p:pic>
      <p:pic>
        <p:nvPicPr>
          <p:cNvPr id="84" name="Graphic 83" descr="Take Off with solid fill">
            <a:extLst>
              <a:ext uri="{FF2B5EF4-FFF2-40B4-BE49-F238E27FC236}">
                <a16:creationId xmlns:a16="http://schemas.microsoft.com/office/drawing/2014/main" id="{EA13FC20-D217-5E2F-69E6-680CB6BAA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922495" y="4696293"/>
            <a:ext cx="914400" cy="625839"/>
          </a:xfrm>
          <a:prstGeom prst="rect">
            <a:avLst/>
          </a:prstGeom>
        </p:spPr>
      </p:pic>
      <p:pic>
        <p:nvPicPr>
          <p:cNvPr id="85" name="Graphic 84" descr="Take Off with solid fill">
            <a:extLst>
              <a:ext uri="{FF2B5EF4-FFF2-40B4-BE49-F238E27FC236}">
                <a16:creationId xmlns:a16="http://schemas.microsoft.com/office/drawing/2014/main" id="{9D90C895-17BC-1236-D712-562E233AE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26789" y="1982445"/>
            <a:ext cx="914400" cy="625839"/>
          </a:xfrm>
          <a:prstGeom prst="rect">
            <a:avLst/>
          </a:prstGeom>
        </p:spPr>
      </p:pic>
      <p:pic>
        <p:nvPicPr>
          <p:cNvPr id="86" name="Graphic 85" descr="Take Off with solid fill">
            <a:extLst>
              <a:ext uri="{FF2B5EF4-FFF2-40B4-BE49-F238E27FC236}">
                <a16:creationId xmlns:a16="http://schemas.microsoft.com/office/drawing/2014/main" id="{FCE6AE82-1996-4E0D-CD1C-F5EAF1B96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910533" y="2479934"/>
            <a:ext cx="914400" cy="625839"/>
          </a:xfrm>
          <a:prstGeom prst="rect">
            <a:avLst/>
          </a:prstGeom>
        </p:spPr>
      </p:pic>
      <p:pic>
        <p:nvPicPr>
          <p:cNvPr id="87" name="Graphic 86" descr="Take Off with solid fill">
            <a:extLst>
              <a:ext uri="{FF2B5EF4-FFF2-40B4-BE49-F238E27FC236}">
                <a16:creationId xmlns:a16="http://schemas.microsoft.com/office/drawing/2014/main" id="{D71D7B72-1447-25F9-B372-85292458C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107017" y="1238563"/>
            <a:ext cx="914400" cy="625839"/>
          </a:xfrm>
          <a:prstGeom prst="rect">
            <a:avLst/>
          </a:prstGeom>
        </p:spPr>
      </p:pic>
      <p:pic>
        <p:nvPicPr>
          <p:cNvPr id="88" name="Graphic 87" descr="Take Off with solid fill">
            <a:extLst>
              <a:ext uri="{FF2B5EF4-FFF2-40B4-BE49-F238E27FC236}">
                <a16:creationId xmlns:a16="http://schemas.microsoft.com/office/drawing/2014/main" id="{C2586AED-AB8B-7F9E-F3C7-2D1FCBA44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581322" y="2125793"/>
            <a:ext cx="914400" cy="625839"/>
          </a:xfrm>
          <a:prstGeom prst="rect">
            <a:avLst/>
          </a:prstGeom>
        </p:spPr>
      </p:pic>
      <p:pic>
        <p:nvPicPr>
          <p:cNvPr id="89" name="Graphic 88" descr="Take Off with solid fill">
            <a:extLst>
              <a:ext uri="{FF2B5EF4-FFF2-40B4-BE49-F238E27FC236}">
                <a16:creationId xmlns:a16="http://schemas.microsoft.com/office/drawing/2014/main" id="{990D030F-FE46-E30F-417E-9AFFBC7BE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836811" y="5307137"/>
            <a:ext cx="914400" cy="625839"/>
          </a:xfrm>
          <a:prstGeom prst="rect">
            <a:avLst/>
          </a:prstGeom>
        </p:spPr>
      </p:pic>
      <p:pic>
        <p:nvPicPr>
          <p:cNvPr id="90" name="Graphic 89" descr="Take Off with solid fill">
            <a:extLst>
              <a:ext uri="{FF2B5EF4-FFF2-40B4-BE49-F238E27FC236}">
                <a16:creationId xmlns:a16="http://schemas.microsoft.com/office/drawing/2014/main" id="{9BD52CAB-BF63-50D0-EAB5-931A65308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165295" y="3498328"/>
            <a:ext cx="914400" cy="625839"/>
          </a:xfrm>
          <a:prstGeom prst="rect">
            <a:avLst/>
          </a:prstGeom>
        </p:spPr>
      </p:pic>
      <p:pic>
        <p:nvPicPr>
          <p:cNvPr id="91" name="Graphic 90" descr="Take Off with solid fill">
            <a:extLst>
              <a:ext uri="{FF2B5EF4-FFF2-40B4-BE49-F238E27FC236}">
                <a16:creationId xmlns:a16="http://schemas.microsoft.com/office/drawing/2014/main" id="{13633FEB-A7FF-A7B6-51AB-0B9A34151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75982" y="3348430"/>
            <a:ext cx="914400" cy="625839"/>
          </a:xfrm>
          <a:prstGeom prst="rect">
            <a:avLst/>
          </a:prstGeom>
        </p:spPr>
      </p:pic>
      <p:pic>
        <p:nvPicPr>
          <p:cNvPr id="92" name="Graphic 91" descr="Take Off with solid fill">
            <a:extLst>
              <a:ext uri="{FF2B5EF4-FFF2-40B4-BE49-F238E27FC236}">
                <a16:creationId xmlns:a16="http://schemas.microsoft.com/office/drawing/2014/main" id="{83DADE02-561D-58C8-2B69-4A8CD7567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7269" y="3998862"/>
            <a:ext cx="914400" cy="625839"/>
          </a:xfrm>
          <a:prstGeom prst="rect">
            <a:avLst/>
          </a:prstGeom>
        </p:spPr>
      </p:pic>
      <p:pic>
        <p:nvPicPr>
          <p:cNvPr id="93" name="Graphic 92" descr="Take Off with solid fill">
            <a:extLst>
              <a:ext uri="{FF2B5EF4-FFF2-40B4-BE49-F238E27FC236}">
                <a16:creationId xmlns:a16="http://schemas.microsoft.com/office/drawing/2014/main" id="{C263C5F7-E637-CDA9-41CF-374A295F4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14845" y="2677852"/>
            <a:ext cx="914400" cy="625839"/>
          </a:xfrm>
          <a:prstGeom prst="rect">
            <a:avLst/>
          </a:prstGeom>
        </p:spPr>
      </p:pic>
      <p:pic>
        <p:nvPicPr>
          <p:cNvPr id="94" name="Graphic 93" descr="Take Off with solid fill">
            <a:extLst>
              <a:ext uri="{FF2B5EF4-FFF2-40B4-BE49-F238E27FC236}">
                <a16:creationId xmlns:a16="http://schemas.microsoft.com/office/drawing/2014/main" id="{C5126883-AA74-5234-3037-516E3842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46710" y="2125792"/>
            <a:ext cx="914400" cy="625839"/>
          </a:xfrm>
          <a:prstGeom prst="rect">
            <a:avLst/>
          </a:prstGeom>
        </p:spPr>
      </p:pic>
      <p:pic>
        <p:nvPicPr>
          <p:cNvPr id="95" name="Graphic 94" descr="Take Off with solid fill">
            <a:extLst>
              <a:ext uri="{FF2B5EF4-FFF2-40B4-BE49-F238E27FC236}">
                <a16:creationId xmlns:a16="http://schemas.microsoft.com/office/drawing/2014/main" id="{2C61AF0F-47F1-D5C5-17A8-71A86BA8F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4025" y="1783829"/>
            <a:ext cx="914400" cy="625839"/>
          </a:xfrm>
          <a:prstGeom prst="rect">
            <a:avLst/>
          </a:prstGeom>
        </p:spPr>
      </p:pic>
      <p:pic>
        <p:nvPicPr>
          <p:cNvPr id="96" name="Graphic 95" descr="Take Off with solid fill">
            <a:extLst>
              <a:ext uri="{FF2B5EF4-FFF2-40B4-BE49-F238E27FC236}">
                <a16:creationId xmlns:a16="http://schemas.microsoft.com/office/drawing/2014/main" id="{A1929B95-EDC0-AE48-A014-870AB0B9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61125" y="2356033"/>
            <a:ext cx="914400" cy="625839"/>
          </a:xfrm>
          <a:prstGeom prst="rect">
            <a:avLst/>
          </a:prstGeom>
        </p:spPr>
      </p:pic>
      <p:pic>
        <p:nvPicPr>
          <p:cNvPr id="97" name="Graphic 96" descr="Take Off with solid fill">
            <a:extLst>
              <a:ext uri="{FF2B5EF4-FFF2-40B4-BE49-F238E27FC236}">
                <a16:creationId xmlns:a16="http://schemas.microsoft.com/office/drawing/2014/main" id="{3E3D1761-2A08-A1E4-1A45-75ADD20CB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97241" y="3933041"/>
            <a:ext cx="914400" cy="625839"/>
          </a:xfrm>
          <a:prstGeom prst="rect">
            <a:avLst/>
          </a:prstGeom>
        </p:spPr>
      </p:pic>
      <p:pic>
        <p:nvPicPr>
          <p:cNvPr id="98" name="Graphic 97" descr="Take Off with solid fill">
            <a:extLst>
              <a:ext uri="{FF2B5EF4-FFF2-40B4-BE49-F238E27FC236}">
                <a16:creationId xmlns:a16="http://schemas.microsoft.com/office/drawing/2014/main" id="{7993CFFA-10C8-A386-BDFA-1316E8B8C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046679" y="982793"/>
            <a:ext cx="914400" cy="625839"/>
          </a:xfrm>
          <a:prstGeom prst="rect">
            <a:avLst/>
          </a:prstGeom>
        </p:spPr>
      </p:pic>
      <p:pic>
        <p:nvPicPr>
          <p:cNvPr id="99" name="Graphic 98" descr="Take Off with solid fill">
            <a:extLst>
              <a:ext uri="{FF2B5EF4-FFF2-40B4-BE49-F238E27FC236}">
                <a16:creationId xmlns:a16="http://schemas.microsoft.com/office/drawing/2014/main" id="{11A90D69-3230-F0C3-4603-DCE31FA14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22745" y="1974954"/>
            <a:ext cx="914400" cy="625839"/>
          </a:xfrm>
          <a:prstGeom prst="rect">
            <a:avLst/>
          </a:prstGeom>
        </p:spPr>
      </p:pic>
      <p:pic>
        <p:nvPicPr>
          <p:cNvPr id="100" name="Graphic 99" descr="Take Off with solid fill">
            <a:extLst>
              <a:ext uri="{FF2B5EF4-FFF2-40B4-BE49-F238E27FC236}">
                <a16:creationId xmlns:a16="http://schemas.microsoft.com/office/drawing/2014/main" id="{7977F1CA-1A46-68DA-C303-CF3308589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2803774" y="3339055"/>
            <a:ext cx="914400" cy="625839"/>
          </a:xfrm>
          <a:prstGeom prst="rect">
            <a:avLst/>
          </a:prstGeom>
        </p:spPr>
      </p:pic>
      <p:pic>
        <p:nvPicPr>
          <p:cNvPr id="101" name="Graphic 100" descr="Take Off with solid fill">
            <a:extLst>
              <a:ext uri="{FF2B5EF4-FFF2-40B4-BE49-F238E27FC236}">
                <a16:creationId xmlns:a16="http://schemas.microsoft.com/office/drawing/2014/main" id="{ED50D2EF-91C8-3060-48F4-A9825E0E7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089754" y="4002526"/>
            <a:ext cx="914400" cy="625839"/>
          </a:xfrm>
          <a:prstGeom prst="rect">
            <a:avLst/>
          </a:prstGeom>
        </p:spPr>
      </p:pic>
      <p:pic>
        <p:nvPicPr>
          <p:cNvPr id="102" name="Graphic 101" descr="Take Off with solid fill">
            <a:extLst>
              <a:ext uri="{FF2B5EF4-FFF2-40B4-BE49-F238E27FC236}">
                <a16:creationId xmlns:a16="http://schemas.microsoft.com/office/drawing/2014/main" id="{0A1A777C-E154-EA25-7F06-E49734255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405146" y="6029792"/>
            <a:ext cx="914400" cy="625839"/>
          </a:xfrm>
          <a:prstGeom prst="rect">
            <a:avLst/>
          </a:prstGeom>
        </p:spPr>
      </p:pic>
      <p:pic>
        <p:nvPicPr>
          <p:cNvPr id="103" name="Graphic 102" descr="Take Off with solid fill">
            <a:extLst>
              <a:ext uri="{FF2B5EF4-FFF2-40B4-BE49-F238E27FC236}">
                <a16:creationId xmlns:a16="http://schemas.microsoft.com/office/drawing/2014/main" id="{9E23D00B-6BB4-0543-3CC8-493573A61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625781" y="4993597"/>
            <a:ext cx="914400" cy="625839"/>
          </a:xfrm>
          <a:prstGeom prst="rect">
            <a:avLst/>
          </a:prstGeom>
        </p:spPr>
      </p:pic>
      <p:pic>
        <p:nvPicPr>
          <p:cNvPr id="104" name="Graphic 103" descr="Take Off with solid fill">
            <a:extLst>
              <a:ext uri="{FF2B5EF4-FFF2-40B4-BE49-F238E27FC236}">
                <a16:creationId xmlns:a16="http://schemas.microsoft.com/office/drawing/2014/main" id="{6A3F8290-C232-00E7-6F0C-EA94370B8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18805" y="3626683"/>
            <a:ext cx="914400" cy="625839"/>
          </a:xfrm>
          <a:prstGeom prst="rect">
            <a:avLst/>
          </a:prstGeom>
        </p:spPr>
      </p:pic>
      <p:pic>
        <p:nvPicPr>
          <p:cNvPr id="105" name="Graphic 104" descr="Take Off with solid fill">
            <a:extLst>
              <a:ext uri="{FF2B5EF4-FFF2-40B4-BE49-F238E27FC236}">
                <a16:creationId xmlns:a16="http://schemas.microsoft.com/office/drawing/2014/main" id="{C507F46E-0F5C-0401-1476-AD52C1C70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999941" y="1141126"/>
            <a:ext cx="914400" cy="625839"/>
          </a:xfrm>
          <a:prstGeom prst="rect">
            <a:avLst/>
          </a:prstGeom>
        </p:spPr>
      </p:pic>
      <p:pic>
        <p:nvPicPr>
          <p:cNvPr id="106" name="Graphic 105" descr="Take Off with solid fill">
            <a:extLst>
              <a:ext uri="{FF2B5EF4-FFF2-40B4-BE49-F238E27FC236}">
                <a16:creationId xmlns:a16="http://schemas.microsoft.com/office/drawing/2014/main" id="{D3815912-DD28-5D6B-767C-D99A51B11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3914885" y="6288367"/>
            <a:ext cx="914400" cy="625839"/>
          </a:xfrm>
          <a:prstGeom prst="rect">
            <a:avLst/>
          </a:prstGeom>
        </p:spPr>
      </p:pic>
      <p:pic>
        <p:nvPicPr>
          <p:cNvPr id="107" name="Graphic 106" descr="Take Off with solid fill">
            <a:extLst>
              <a:ext uri="{FF2B5EF4-FFF2-40B4-BE49-F238E27FC236}">
                <a16:creationId xmlns:a16="http://schemas.microsoft.com/office/drawing/2014/main" id="{C9437BE8-B5FC-27B1-B7D2-6F003B2B7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87274" y="4508290"/>
            <a:ext cx="914400" cy="625839"/>
          </a:xfrm>
          <a:prstGeom prst="rect">
            <a:avLst/>
          </a:prstGeom>
        </p:spPr>
      </p:pic>
      <p:pic>
        <p:nvPicPr>
          <p:cNvPr id="108" name="Graphic 107" descr="Take Off with solid fill">
            <a:extLst>
              <a:ext uri="{FF2B5EF4-FFF2-40B4-BE49-F238E27FC236}">
                <a16:creationId xmlns:a16="http://schemas.microsoft.com/office/drawing/2014/main" id="{81F755CB-2D9D-52C9-2992-52CE5C89B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555719" y="1104590"/>
            <a:ext cx="914400" cy="625839"/>
          </a:xfrm>
          <a:prstGeom prst="rect">
            <a:avLst/>
          </a:prstGeom>
        </p:spPr>
      </p:pic>
      <p:pic>
        <p:nvPicPr>
          <p:cNvPr id="109" name="Graphic 108" descr="Take Off with solid fill">
            <a:extLst>
              <a:ext uri="{FF2B5EF4-FFF2-40B4-BE49-F238E27FC236}">
                <a16:creationId xmlns:a16="http://schemas.microsoft.com/office/drawing/2014/main" id="{9C2E9887-0FBA-1C17-9A11-C00516DAF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319546" y="1013711"/>
            <a:ext cx="914400" cy="625839"/>
          </a:xfrm>
          <a:prstGeom prst="rect">
            <a:avLst/>
          </a:prstGeom>
        </p:spPr>
      </p:pic>
      <p:pic>
        <p:nvPicPr>
          <p:cNvPr id="110" name="Graphic 109" descr="Take Off with solid fill">
            <a:extLst>
              <a:ext uri="{FF2B5EF4-FFF2-40B4-BE49-F238E27FC236}">
                <a16:creationId xmlns:a16="http://schemas.microsoft.com/office/drawing/2014/main" id="{08058DBF-D475-1F88-F92C-31E4FE43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025348" y="1842383"/>
            <a:ext cx="914400" cy="625839"/>
          </a:xfrm>
          <a:prstGeom prst="rect">
            <a:avLst/>
          </a:prstGeom>
        </p:spPr>
      </p:pic>
      <p:pic>
        <p:nvPicPr>
          <p:cNvPr id="111" name="Graphic 110" descr="Take Off with solid fill">
            <a:extLst>
              <a:ext uri="{FF2B5EF4-FFF2-40B4-BE49-F238E27FC236}">
                <a16:creationId xmlns:a16="http://schemas.microsoft.com/office/drawing/2014/main" id="{A8F17FCE-410A-E6F1-B14B-CBC58EF63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206539" y="2668952"/>
            <a:ext cx="914400" cy="625839"/>
          </a:xfrm>
          <a:prstGeom prst="rect">
            <a:avLst/>
          </a:prstGeom>
        </p:spPr>
      </p:pic>
      <p:pic>
        <p:nvPicPr>
          <p:cNvPr id="112" name="Graphic 111" descr="Take Off with solid fill">
            <a:extLst>
              <a:ext uri="{FF2B5EF4-FFF2-40B4-BE49-F238E27FC236}">
                <a16:creationId xmlns:a16="http://schemas.microsoft.com/office/drawing/2014/main" id="{68F6C9D3-C10F-EA3F-FC54-2A16EDE11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656191" y="3876830"/>
            <a:ext cx="914400" cy="625839"/>
          </a:xfrm>
          <a:prstGeom prst="rect">
            <a:avLst/>
          </a:prstGeom>
        </p:spPr>
      </p:pic>
      <p:pic>
        <p:nvPicPr>
          <p:cNvPr id="113" name="Graphic 112" descr="Take Off with solid fill">
            <a:extLst>
              <a:ext uri="{FF2B5EF4-FFF2-40B4-BE49-F238E27FC236}">
                <a16:creationId xmlns:a16="http://schemas.microsoft.com/office/drawing/2014/main" id="{6CDF6E10-3A11-62DD-67B2-1E5AA55B9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381406" y="4808797"/>
            <a:ext cx="914400" cy="625839"/>
          </a:xfrm>
          <a:prstGeom prst="rect">
            <a:avLst/>
          </a:prstGeom>
        </p:spPr>
      </p:pic>
      <p:pic>
        <p:nvPicPr>
          <p:cNvPr id="114" name="Graphic 113" descr="Take Off with solid fill">
            <a:extLst>
              <a:ext uri="{FF2B5EF4-FFF2-40B4-BE49-F238E27FC236}">
                <a16:creationId xmlns:a16="http://schemas.microsoft.com/office/drawing/2014/main" id="{1D19B8C6-7944-A263-41AE-8FDB13FE9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540035" y="5932976"/>
            <a:ext cx="914400" cy="625839"/>
          </a:xfrm>
          <a:prstGeom prst="rect">
            <a:avLst/>
          </a:prstGeom>
        </p:spPr>
      </p:pic>
      <p:pic>
        <p:nvPicPr>
          <p:cNvPr id="115" name="Graphic 114" descr="Take Off with solid fill">
            <a:extLst>
              <a:ext uri="{FF2B5EF4-FFF2-40B4-BE49-F238E27FC236}">
                <a16:creationId xmlns:a16="http://schemas.microsoft.com/office/drawing/2014/main" id="{9D7B1C58-A727-BDA2-6D8C-BA300668D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30891" y="3204146"/>
            <a:ext cx="914400" cy="625839"/>
          </a:xfrm>
          <a:prstGeom prst="rect">
            <a:avLst/>
          </a:prstGeom>
        </p:spPr>
      </p:pic>
      <p:pic>
        <p:nvPicPr>
          <p:cNvPr id="116" name="Graphic 115" descr="Take Off with solid fill">
            <a:extLst>
              <a:ext uri="{FF2B5EF4-FFF2-40B4-BE49-F238E27FC236}">
                <a16:creationId xmlns:a16="http://schemas.microsoft.com/office/drawing/2014/main" id="{FE6B981F-648B-7CAC-E820-21CFCF712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725590" y="2547389"/>
            <a:ext cx="914400" cy="625839"/>
          </a:xfrm>
          <a:prstGeom prst="rect">
            <a:avLst/>
          </a:prstGeom>
        </p:spPr>
      </p:pic>
      <p:pic>
        <p:nvPicPr>
          <p:cNvPr id="117" name="Graphic 116" descr="Take Off with solid fill">
            <a:extLst>
              <a:ext uri="{FF2B5EF4-FFF2-40B4-BE49-F238E27FC236}">
                <a16:creationId xmlns:a16="http://schemas.microsoft.com/office/drawing/2014/main" id="{43A95985-B7FC-EFE6-0185-4E1BE458A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28784" y="2747879"/>
            <a:ext cx="914400" cy="625839"/>
          </a:xfrm>
          <a:prstGeom prst="rect">
            <a:avLst/>
          </a:prstGeom>
        </p:spPr>
      </p:pic>
      <p:pic>
        <p:nvPicPr>
          <p:cNvPr id="2" name="Graphic 1" descr="Take Off with solid fill">
            <a:extLst>
              <a:ext uri="{FF2B5EF4-FFF2-40B4-BE49-F238E27FC236}">
                <a16:creationId xmlns:a16="http://schemas.microsoft.com/office/drawing/2014/main" id="{CCBA8EFC-D763-2920-E843-D2BBDF53C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504929" y="5338195"/>
            <a:ext cx="914400" cy="625839"/>
          </a:xfrm>
          <a:prstGeom prst="rect">
            <a:avLst/>
          </a:prstGeom>
        </p:spPr>
      </p:pic>
      <p:pic>
        <p:nvPicPr>
          <p:cNvPr id="3" name="Graphic 2" descr="Take Off with solid fill">
            <a:extLst>
              <a:ext uri="{FF2B5EF4-FFF2-40B4-BE49-F238E27FC236}">
                <a16:creationId xmlns:a16="http://schemas.microsoft.com/office/drawing/2014/main" id="{9B51A160-5B0E-9A88-19F6-72549CA83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49582" y="5016978"/>
            <a:ext cx="914400" cy="625839"/>
          </a:xfrm>
          <a:prstGeom prst="rect">
            <a:avLst/>
          </a:prstGeom>
        </p:spPr>
      </p:pic>
      <p:pic>
        <p:nvPicPr>
          <p:cNvPr id="4" name="Graphic 3" descr="Take Off with solid fill">
            <a:extLst>
              <a:ext uri="{FF2B5EF4-FFF2-40B4-BE49-F238E27FC236}">
                <a16:creationId xmlns:a16="http://schemas.microsoft.com/office/drawing/2014/main" id="{392FE560-3CF9-547E-F66D-2F79746E4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6887" y="1708624"/>
            <a:ext cx="914400" cy="625839"/>
          </a:xfrm>
          <a:prstGeom prst="rect">
            <a:avLst/>
          </a:prstGeom>
        </p:spPr>
      </p:pic>
      <p:pic>
        <p:nvPicPr>
          <p:cNvPr id="5" name="Graphic 4" descr="Take Off with solid fill">
            <a:extLst>
              <a:ext uri="{FF2B5EF4-FFF2-40B4-BE49-F238E27FC236}">
                <a16:creationId xmlns:a16="http://schemas.microsoft.com/office/drawing/2014/main" id="{AF040312-9784-1E9F-5B4D-DFC3A951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18174" y="2359056"/>
            <a:ext cx="914400" cy="625839"/>
          </a:xfrm>
          <a:prstGeom prst="rect">
            <a:avLst/>
          </a:prstGeom>
        </p:spPr>
      </p:pic>
      <p:pic>
        <p:nvPicPr>
          <p:cNvPr id="6" name="Graphic 5" descr="Take Off with solid fill">
            <a:extLst>
              <a:ext uri="{FF2B5EF4-FFF2-40B4-BE49-F238E27FC236}">
                <a16:creationId xmlns:a16="http://schemas.microsoft.com/office/drawing/2014/main" id="{C6FBB7EB-2E91-6AC0-A12E-B0BF96F86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5750" y="1038046"/>
            <a:ext cx="914400" cy="625839"/>
          </a:xfrm>
          <a:prstGeom prst="rect">
            <a:avLst/>
          </a:prstGeom>
        </p:spPr>
      </p:pic>
      <p:pic>
        <p:nvPicPr>
          <p:cNvPr id="7" name="Graphic 6" descr="Take Off with solid fill">
            <a:extLst>
              <a:ext uri="{FF2B5EF4-FFF2-40B4-BE49-F238E27FC236}">
                <a16:creationId xmlns:a16="http://schemas.microsoft.com/office/drawing/2014/main" id="{FDC0E5CF-4CDB-FF00-639C-3DF784410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-33744" y="3051204"/>
            <a:ext cx="914400" cy="625839"/>
          </a:xfrm>
          <a:prstGeom prst="rect">
            <a:avLst/>
          </a:prstGeom>
        </p:spPr>
      </p:pic>
      <p:pic>
        <p:nvPicPr>
          <p:cNvPr id="8" name="Graphic 7" descr="Take Off with solid fill">
            <a:extLst>
              <a:ext uri="{FF2B5EF4-FFF2-40B4-BE49-F238E27FC236}">
                <a16:creationId xmlns:a16="http://schemas.microsoft.com/office/drawing/2014/main" id="{4275083D-C292-59DE-7144-989A15E3E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-2195" y="4408981"/>
            <a:ext cx="914400" cy="625839"/>
          </a:xfrm>
          <a:prstGeom prst="rect">
            <a:avLst/>
          </a:prstGeom>
        </p:spPr>
      </p:pic>
      <p:pic>
        <p:nvPicPr>
          <p:cNvPr id="9" name="Graphic 8" descr="Take Off with solid fill">
            <a:extLst>
              <a:ext uri="{FF2B5EF4-FFF2-40B4-BE49-F238E27FC236}">
                <a16:creationId xmlns:a16="http://schemas.microsoft.com/office/drawing/2014/main" id="{451CF615-D1D5-6F3F-892C-44C95953F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255429" y="4401488"/>
            <a:ext cx="914400" cy="625839"/>
          </a:xfrm>
          <a:prstGeom prst="rect">
            <a:avLst/>
          </a:prstGeom>
        </p:spPr>
      </p:pic>
      <p:pic>
        <p:nvPicPr>
          <p:cNvPr id="42" name="Graphic 41" descr="Take Off with solid fill">
            <a:extLst>
              <a:ext uri="{FF2B5EF4-FFF2-40B4-BE49-F238E27FC236}">
                <a16:creationId xmlns:a16="http://schemas.microsoft.com/office/drawing/2014/main" id="{FCFF4776-24B3-73F2-641C-0BD9455EF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628885" y="5855532"/>
            <a:ext cx="914400" cy="625839"/>
          </a:xfrm>
          <a:prstGeom prst="rect">
            <a:avLst/>
          </a:prstGeom>
        </p:spPr>
      </p:pic>
      <p:pic>
        <p:nvPicPr>
          <p:cNvPr id="43" name="Graphic 42" descr="Take Off with solid fill">
            <a:extLst>
              <a:ext uri="{FF2B5EF4-FFF2-40B4-BE49-F238E27FC236}">
                <a16:creationId xmlns:a16="http://schemas.microsoft.com/office/drawing/2014/main" id="{18D0DB38-8F7C-2EFE-A961-2EB7E7738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23613" y="5804938"/>
            <a:ext cx="914400" cy="625839"/>
          </a:xfrm>
          <a:prstGeom prst="rect">
            <a:avLst/>
          </a:prstGeom>
        </p:spPr>
      </p:pic>
      <p:pic>
        <p:nvPicPr>
          <p:cNvPr id="44" name="Graphic 43" descr="Take Off with solid fill">
            <a:extLst>
              <a:ext uri="{FF2B5EF4-FFF2-40B4-BE49-F238E27FC236}">
                <a16:creationId xmlns:a16="http://schemas.microsoft.com/office/drawing/2014/main" id="{491DF33B-F7EE-8A6A-C8F7-483B3D479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694666" y="1401647"/>
            <a:ext cx="914400" cy="625839"/>
          </a:xfrm>
          <a:prstGeom prst="rect">
            <a:avLst/>
          </a:prstGeom>
        </p:spPr>
      </p:pic>
      <p:pic>
        <p:nvPicPr>
          <p:cNvPr id="45" name="Graphic 44" descr="Take Off with solid fill">
            <a:extLst>
              <a:ext uri="{FF2B5EF4-FFF2-40B4-BE49-F238E27FC236}">
                <a16:creationId xmlns:a16="http://schemas.microsoft.com/office/drawing/2014/main" id="{A5FB41EC-D75E-2A5B-975E-725A3DA97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981351" y="843719"/>
            <a:ext cx="914400" cy="625839"/>
          </a:xfrm>
          <a:prstGeom prst="rect">
            <a:avLst/>
          </a:prstGeom>
        </p:spPr>
      </p:pic>
      <p:pic>
        <p:nvPicPr>
          <p:cNvPr id="46" name="Graphic 45" descr="Take Off with solid fill">
            <a:extLst>
              <a:ext uri="{FF2B5EF4-FFF2-40B4-BE49-F238E27FC236}">
                <a16:creationId xmlns:a16="http://schemas.microsoft.com/office/drawing/2014/main" id="{AE3E001A-1BEE-0DB4-2D01-AE4C19374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22524" y="1012774"/>
            <a:ext cx="914400" cy="625839"/>
          </a:xfrm>
          <a:prstGeom prst="rect">
            <a:avLst/>
          </a:prstGeom>
        </p:spPr>
      </p:pic>
      <p:pic>
        <p:nvPicPr>
          <p:cNvPr id="47" name="Graphic 46" descr="Take Off with solid fill">
            <a:extLst>
              <a:ext uri="{FF2B5EF4-FFF2-40B4-BE49-F238E27FC236}">
                <a16:creationId xmlns:a16="http://schemas.microsoft.com/office/drawing/2014/main" id="{CD53AD84-7447-A054-A23D-450DB49F0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019023" y="2503355"/>
            <a:ext cx="914400" cy="625839"/>
          </a:xfrm>
          <a:prstGeom prst="rect">
            <a:avLst/>
          </a:prstGeom>
        </p:spPr>
      </p:pic>
      <p:pic>
        <p:nvPicPr>
          <p:cNvPr id="48" name="Graphic 47" descr="Take Off with solid fill">
            <a:extLst>
              <a:ext uri="{FF2B5EF4-FFF2-40B4-BE49-F238E27FC236}">
                <a16:creationId xmlns:a16="http://schemas.microsoft.com/office/drawing/2014/main" id="{3D484695-218C-12FE-C685-7A07E84EF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389555" y="6105680"/>
            <a:ext cx="914400" cy="625839"/>
          </a:xfrm>
          <a:prstGeom prst="rect">
            <a:avLst/>
          </a:prstGeom>
        </p:spPr>
      </p:pic>
      <p:pic>
        <p:nvPicPr>
          <p:cNvPr id="49" name="Graphic 48" descr="Take Off with solid fill">
            <a:extLst>
              <a:ext uri="{FF2B5EF4-FFF2-40B4-BE49-F238E27FC236}">
                <a16:creationId xmlns:a16="http://schemas.microsoft.com/office/drawing/2014/main" id="{420F4B64-9DDD-FD8D-8BCB-B760C4CCC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997381" y="4596362"/>
            <a:ext cx="914400" cy="625839"/>
          </a:xfrm>
          <a:prstGeom prst="rect">
            <a:avLst/>
          </a:prstGeom>
        </p:spPr>
      </p:pic>
      <p:pic>
        <p:nvPicPr>
          <p:cNvPr id="50" name="Graphic 49" descr="Take Off with solid fill">
            <a:extLst>
              <a:ext uri="{FF2B5EF4-FFF2-40B4-BE49-F238E27FC236}">
                <a16:creationId xmlns:a16="http://schemas.microsoft.com/office/drawing/2014/main" id="{E617BCAC-3242-F262-83FD-EFD640C10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692190" y="6188294"/>
            <a:ext cx="914400" cy="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82DBB-E87D-BD67-9F15-45C507682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Take Off with solid fill">
            <a:extLst>
              <a:ext uri="{FF2B5EF4-FFF2-40B4-BE49-F238E27FC236}">
                <a16:creationId xmlns:a16="http://schemas.microsoft.com/office/drawing/2014/main" id="{BB274D49-80A2-D648-32C9-92FF7F0BC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111770" y="2027420"/>
            <a:ext cx="914400" cy="625839"/>
          </a:xfrm>
          <a:prstGeom prst="rect">
            <a:avLst/>
          </a:prstGeom>
        </p:spPr>
      </p:pic>
      <p:pic>
        <p:nvPicPr>
          <p:cNvPr id="11" name="Graphic 10" descr="Take Off with solid fill">
            <a:extLst>
              <a:ext uri="{FF2B5EF4-FFF2-40B4-BE49-F238E27FC236}">
                <a16:creationId xmlns:a16="http://schemas.microsoft.com/office/drawing/2014/main" id="{B282FD6E-6839-5D12-4A87-750CB8567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26170" y="2340339"/>
            <a:ext cx="914400" cy="625839"/>
          </a:xfrm>
          <a:prstGeom prst="rect">
            <a:avLst/>
          </a:prstGeom>
        </p:spPr>
      </p:pic>
      <p:pic>
        <p:nvPicPr>
          <p:cNvPr id="12" name="Graphic 11" descr="Take Off with solid fill">
            <a:extLst>
              <a:ext uri="{FF2B5EF4-FFF2-40B4-BE49-F238E27FC236}">
                <a16:creationId xmlns:a16="http://schemas.microsoft.com/office/drawing/2014/main" id="{365B7272-BD0E-D93A-51EE-3485429C8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550823" y="3708191"/>
            <a:ext cx="914400" cy="625839"/>
          </a:xfrm>
          <a:prstGeom prst="rect">
            <a:avLst/>
          </a:prstGeom>
        </p:spPr>
      </p:pic>
      <p:pic>
        <p:nvPicPr>
          <p:cNvPr id="13" name="Graphic 12" descr="Take Off with solid fill">
            <a:extLst>
              <a:ext uri="{FF2B5EF4-FFF2-40B4-BE49-F238E27FC236}">
                <a16:creationId xmlns:a16="http://schemas.microsoft.com/office/drawing/2014/main" id="{EA536992-A2A6-2A1C-A78D-30DE7DE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542674" y="3429000"/>
            <a:ext cx="914400" cy="625839"/>
          </a:xfrm>
          <a:prstGeom prst="rect">
            <a:avLst/>
          </a:prstGeom>
        </p:spPr>
      </p:pic>
      <p:pic>
        <p:nvPicPr>
          <p:cNvPr id="14" name="Graphic 13" descr="Take Off with solid fill">
            <a:extLst>
              <a:ext uri="{FF2B5EF4-FFF2-40B4-BE49-F238E27FC236}">
                <a16:creationId xmlns:a16="http://schemas.microsoft.com/office/drawing/2014/main" id="{EC1BA04A-ACCB-132E-C3F1-DE8B4E3AF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256674" y="3429001"/>
            <a:ext cx="914400" cy="625839"/>
          </a:xfrm>
          <a:prstGeom prst="rect">
            <a:avLst/>
          </a:prstGeom>
        </p:spPr>
      </p:pic>
      <p:pic>
        <p:nvPicPr>
          <p:cNvPr id="15" name="Graphic 14" descr="Take Off with solid fill">
            <a:extLst>
              <a:ext uri="{FF2B5EF4-FFF2-40B4-BE49-F238E27FC236}">
                <a16:creationId xmlns:a16="http://schemas.microsoft.com/office/drawing/2014/main" id="{FBD2DBEB-6C55-BED1-A91B-BF6C7C10B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75542" y="2803161"/>
            <a:ext cx="914400" cy="625839"/>
          </a:xfrm>
          <a:prstGeom prst="rect">
            <a:avLst/>
          </a:prstGeom>
        </p:spPr>
      </p:pic>
      <p:pic>
        <p:nvPicPr>
          <p:cNvPr id="16" name="Graphic 15" descr="Take Off with solid fill">
            <a:extLst>
              <a:ext uri="{FF2B5EF4-FFF2-40B4-BE49-F238E27FC236}">
                <a16:creationId xmlns:a16="http://schemas.microsoft.com/office/drawing/2014/main" id="{653444CF-8BBC-E3A7-D415-A247B1448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339711" y="1495270"/>
            <a:ext cx="914400" cy="625839"/>
          </a:xfrm>
          <a:prstGeom prst="rect">
            <a:avLst/>
          </a:prstGeom>
        </p:spPr>
      </p:pic>
      <p:pic>
        <p:nvPicPr>
          <p:cNvPr id="17" name="Graphic 16" descr="Take Off with solid fill">
            <a:extLst>
              <a:ext uri="{FF2B5EF4-FFF2-40B4-BE49-F238E27FC236}">
                <a16:creationId xmlns:a16="http://schemas.microsoft.com/office/drawing/2014/main" id="{90EB75F4-8F89-8C72-D427-F1609A50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64364" y="2863122"/>
            <a:ext cx="914400" cy="625839"/>
          </a:xfrm>
          <a:prstGeom prst="rect">
            <a:avLst/>
          </a:prstGeom>
        </p:spPr>
      </p:pic>
      <p:pic>
        <p:nvPicPr>
          <p:cNvPr id="18" name="Graphic 17" descr="Take Off with solid fill">
            <a:extLst>
              <a:ext uri="{FF2B5EF4-FFF2-40B4-BE49-F238E27FC236}">
                <a16:creationId xmlns:a16="http://schemas.microsoft.com/office/drawing/2014/main" id="{55F42889-149D-BFF6-6BF1-C5693CF95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814992" y="1401581"/>
            <a:ext cx="914400" cy="625839"/>
          </a:xfrm>
          <a:prstGeom prst="rect">
            <a:avLst/>
          </a:prstGeom>
        </p:spPr>
      </p:pic>
      <p:pic>
        <p:nvPicPr>
          <p:cNvPr id="19" name="Graphic 18" descr="Take Off with solid fill">
            <a:extLst>
              <a:ext uri="{FF2B5EF4-FFF2-40B4-BE49-F238E27FC236}">
                <a16:creationId xmlns:a16="http://schemas.microsoft.com/office/drawing/2014/main" id="{71B92CE5-D739-214F-5600-CDC48EE2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29392" y="1714500"/>
            <a:ext cx="914400" cy="625839"/>
          </a:xfrm>
          <a:prstGeom prst="rect">
            <a:avLst/>
          </a:prstGeom>
        </p:spPr>
      </p:pic>
      <p:pic>
        <p:nvPicPr>
          <p:cNvPr id="20" name="Graphic 19" descr="Take Off with solid fill">
            <a:extLst>
              <a:ext uri="{FF2B5EF4-FFF2-40B4-BE49-F238E27FC236}">
                <a16:creationId xmlns:a16="http://schemas.microsoft.com/office/drawing/2014/main" id="{E615B341-934C-E242-31BC-AFEE42DCE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254045" y="3082352"/>
            <a:ext cx="914400" cy="625839"/>
          </a:xfrm>
          <a:prstGeom prst="rect">
            <a:avLst/>
          </a:prstGeom>
        </p:spPr>
      </p:pic>
      <p:pic>
        <p:nvPicPr>
          <p:cNvPr id="21" name="Graphic 20" descr="Take Off with solid fill">
            <a:extLst>
              <a:ext uri="{FF2B5EF4-FFF2-40B4-BE49-F238E27FC236}">
                <a16:creationId xmlns:a16="http://schemas.microsoft.com/office/drawing/2014/main" id="{8947D0A7-FA24-52CB-B497-DEDAAD7DF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45896" y="2803161"/>
            <a:ext cx="914400" cy="625839"/>
          </a:xfrm>
          <a:prstGeom prst="rect">
            <a:avLst/>
          </a:prstGeom>
        </p:spPr>
      </p:pic>
      <p:pic>
        <p:nvPicPr>
          <p:cNvPr id="22" name="Graphic 21" descr="Take Off with solid fill">
            <a:extLst>
              <a:ext uri="{FF2B5EF4-FFF2-40B4-BE49-F238E27FC236}">
                <a16:creationId xmlns:a16="http://schemas.microsoft.com/office/drawing/2014/main" id="{2A2EF5D1-C0D3-0D33-9217-74ACBEE42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959896" y="2803162"/>
            <a:ext cx="914400" cy="625839"/>
          </a:xfrm>
          <a:prstGeom prst="rect">
            <a:avLst/>
          </a:prstGeom>
        </p:spPr>
      </p:pic>
      <p:pic>
        <p:nvPicPr>
          <p:cNvPr id="23" name="Graphic 22" descr="Take Off with solid fill">
            <a:extLst>
              <a:ext uri="{FF2B5EF4-FFF2-40B4-BE49-F238E27FC236}">
                <a16:creationId xmlns:a16="http://schemas.microsoft.com/office/drawing/2014/main" id="{90A1A50C-6DE8-94FB-CAD0-BAE1387A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778764" y="2177322"/>
            <a:ext cx="914400" cy="625839"/>
          </a:xfrm>
          <a:prstGeom prst="rect">
            <a:avLst/>
          </a:prstGeom>
        </p:spPr>
      </p:pic>
      <p:pic>
        <p:nvPicPr>
          <p:cNvPr id="24" name="Graphic 23" descr="Take Off with solid fill">
            <a:extLst>
              <a:ext uri="{FF2B5EF4-FFF2-40B4-BE49-F238E27FC236}">
                <a16:creationId xmlns:a16="http://schemas.microsoft.com/office/drawing/2014/main" id="{78CE1B96-0581-879B-3E68-D7526E78E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42933" y="869431"/>
            <a:ext cx="914400" cy="625839"/>
          </a:xfrm>
          <a:prstGeom prst="rect">
            <a:avLst/>
          </a:prstGeom>
        </p:spPr>
      </p:pic>
      <p:pic>
        <p:nvPicPr>
          <p:cNvPr id="25" name="Graphic 24" descr="Take Off with solid fill">
            <a:extLst>
              <a:ext uri="{FF2B5EF4-FFF2-40B4-BE49-F238E27FC236}">
                <a16:creationId xmlns:a16="http://schemas.microsoft.com/office/drawing/2014/main" id="{254C3B2D-C04A-5084-D825-F611680C9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5567586" y="2237283"/>
            <a:ext cx="914400" cy="625839"/>
          </a:xfrm>
          <a:prstGeom prst="rect">
            <a:avLst/>
          </a:prstGeom>
        </p:spPr>
      </p:pic>
      <p:pic>
        <p:nvPicPr>
          <p:cNvPr id="26" name="Graphic 25" descr="Take Off with solid fill">
            <a:extLst>
              <a:ext uri="{FF2B5EF4-FFF2-40B4-BE49-F238E27FC236}">
                <a16:creationId xmlns:a16="http://schemas.microsoft.com/office/drawing/2014/main" id="{9F45EA44-5DB9-6B5A-1A60-A1A743E4D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4570" y="4646950"/>
            <a:ext cx="914400" cy="625839"/>
          </a:xfrm>
          <a:prstGeom prst="rect">
            <a:avLst/>
          </a:prstGeom>
        </p:spPr>
      </p:pic>
      <p:pic>
        <p:nvPicPr>
          <p:cNvPr id="27" name="Graphic 26" descr="Take Off with solid fill">
            <a:extLst>
              <a:ext uri="{FF2B5EF4-FFF2-40B4-BE49-F238E27FC236}">
                <a16:creationId xmlns:a16="http://schemas.microsoft.com/office/drawing/2014/main" id="{865B94CE-521E-C92A-B7F7-2948051E2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568970" y="4959869"/>
            <a:ext cx="914400" cy="625839"/>
          </a:xfrm>
          <a:prstGeom prst="rect">
            <a:avLst/>
          </a:prstGeom>
        </p:spPr>
      </p:pic>
      <p:pic>
        <p:nvPicPr>
          <p:cNvPr id="28" name="Graphic 27" descr="Take Off with solid fill">
            <a:extLst>
              <a:ext uri="{FF2B5EF4-FFF2-40B4-BE49-F238E27FC236}">
                <a16:creationId xmlns:a16="http://schemas.microsoft.com/office/drawing/2014/main" id="{F3D3BA59-8E21-844E-4E6A-98FA08307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93623" y="6327721"/>
            <a:ext cx="914400" cy="625839"/>
          </a:xfrm>
          <a:prstGeom prst="rect">
            <a:avLst/>
          </a:prstGeom>
        </p:spPr>
      </p:pic>
      <p:pic>
        <p:nvPicPr>
          <p:cNvPr id="29" name="Graphic 28" descr="Take Off with solid fill">
            <a:extLst>
              <a:ext uri="{FF2B5EF4-FFF2-40B4-BE49-F238E27FC236}">
                <a16:creationId xmlns:a16="http://schemas.microsoft.com/office/drawing/2014/main" id="{665ABA7F-442B-5EDC-6555-0CCA144BD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085474" y="6048530"/>
            <a:ext cx="914400" cy="625839"/>
          </a:xfrm>
          <a:prstGeom prst="rect">
            <a:avLst/>
          </a:prstGeom>
        </p:spPr>
      </p:pic>
      <p:pic>
        <p:nvPicPr>
          <p:cNvPr id="30" name="Graphic 29" descr="Take Off with solid fill">
            <a:extLst>
              <a:ext uri="{FF2B5EF4-FFF2-40B4-BE49-F238E27FC236}">
                <a16:creationId xmlns:a16="http://schemas.microsoft.com/office/drawing/2014/main" id="{30AE875F-D8AC-163B-6604-2D5F70477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99474" y="6048531"/>
            <a:ext cx="914400" cy="625839"/>
          </a:xfrm>
          <a:prstGeom prst="rect">
            <a:avLst/>
          </a:prstGeom>
        </p:spPr>
      </p:pic>
      <p:pic>
        <p:nvPicPr>
          <p:cNvPr id="31" name="Graphic 30" descr="Take Off with solid fill">
            <a:extLst>
              <a:ext uri="{FF2B5EF4-FFF2-40B4-BE49-F238E27FC236}">
                <a16:creationId xmlns:a16="http://schemas.microsoft.com/office/drawing/2014/main" id="{CE1093CB-0C7A-7900-80A4-16451CD8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18342" y="5422691"/>
            <a:ext cx="914400" cy="625839"/>
          </a:xfrm>
          <a:prstGeom prst="rect">
            <a:avLst/>
          </a:prstGeom>
        </p:spPr>
      </p:pic>
      <p:pic>
        <p:nvPicPr>
          <p:cNvPr id="32" name="Graphic 31" descr="Take Off with solid fill">
            <a:extLst>
              <a:ext uri="{FF2B5EF4-FFF2-40B4-BE49-F238E27FC236}">
                <a16:creationId xmlns:a16="http://schemas.microsoft.com/office/drawing/2014/main" id="{17B80264-DF9B-FF4F-0465-2BE9E46AC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82511" y="4114800"/>
            <a:ext cx="914400" cy="625839"/>
          </a:xfrm>
          <a:prstGeom prst="rect">
            <a:avLst/>
          </a:prstGeom>
        </p:spPr>
      </p:pic>
      <p:pic>
        <p:nvPicPr>
          <p:cNvPr id="33" name="Graphic 32" descr="Take Off with solid fill">
            <a:extLst>
              <a:ext uri="{FF2B5EF4-FFF2-40B4-BE49-F238E27FC236}">
                <a16:creationId xmlns:a16="http://schemas.microsoft.com/office/drawing/2014/main" id="{6A647EF9-F67A-B047-CFF8-7EF972AF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407164" y="5482652"/>
            <a:ext cx="914400" cy="625839"/>
          </a:xfrm>
          <a:prstGeom prst="rect">
            <a:avLst/>
          </a:prstGeom>
        </p:spPr>
      </p:pic>
      <p:pic>
        <p:nvPicPr>
          <p:cNvPr id="34" name="Graphic 33" descr="Take Off with solid fill">
            <a:extLst>
              <a:ext uri="{FF2B5EF4-FFF2-40B4-BE49-F238E27FC236}">
                <a16:creationId xmlns:a16="http://schemas.microsoft.com/office/drawing/2014/main" id="{85424CDF-027A-E31C-7EFA-26DFA46C0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357792" y="4021111"/>
            <a:ext cx="914400" cy="625839"/>
          </a:xfrm>
          <a:prstGeom prst="rect">
            <a:avLst/>
          </a:prstGeom>
        </p:spPr>
      </p:pic>
      <p:pic>
        <p:nvPicPr>
          <p:cNvPr id="35" name="Graphic 34" descr="Take Off with solid fill">
            <a:extLst>
              <a:ext uri="{FF2B5EF4-FFF2-40B4-BE49-F238E27FC236}">
                <a16:creationId xmlns:a16="http://schemas.microsoft.com/office/drawing/2014/main" id="{45E3520E-3709-A527-1957-72FC3D402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272192" y="4334030"/>
            <a:ext cx="914400" cy="625839"/>
          </a:xfrm>
          <a:prstGeom prst="rect">
            <a:avLst/>
          </a:prstGeom>
        </p:spPr>
      </p:pic>
      <p:pic>
        <p:nvPicPr>
          <p:cNvPr id="36" name="Graphic 35" descr="Take Off with solid fill">
            <a:extLst>
              <a:ext uri="{FF2B5EF4-FFF2-40B4-BE49-F238E27FC236}">
                <a16:creationId xmlns:a16="http://schemas.microsoft.com/office/drawing/2014/main" id="{75071041-939B-3BFA-B50E-D2FB9F2B9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96845" y="5701882"/>
            <a:ext cx="914400" cy="625839"/>
          </a:xfrm>
          <a:prstGeom prst="rect">
            <a:avLst/>
          </a:prstGeom>
        </p:spPr>
      </p:pic>
      <p:pic>
        <p:nvPicPr>
          <p:cNvPr id="37" name="Graphic 36" descr="Take Off with solid fill">
            <a:extLst>
              <a:ext uri="{FF2B5EF4-FFF2-40B4-BE49-F238E27FC236}">
                <a16:creationId xmlns:a16="http://schemas.microsoft.com/office/drawing/2014/main" id="{F296845D-38D7-0538-8F7D-FF6400CE7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788696" y="5422691"/>
            <a:ext cx="914400" cy="625839"/>
          </a:xfrm>
          <a:prstGeom prst="rect">
            <a:avLst/>
          </a:prstGeom>
        </p:spPr>
      </p:pic>
      <p:pic>
        <p:nvPicPr>
          <p:cNvPr id="38" name="Graphic 37" descr="Take Off with solid fill">
            <a:extLst>
              <a:ext uri="{FF2B5EF4-FFF2-40B4-BE49-F238E27FC236}">
                <a16:creationId xmlns:a16="http://schemas.microsoft.com/office/drawing/2014/main" id="{11198968-6F55-70AC-9BFC-5BDE9859D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502696" y="5422692"/>
            <a:ext cx="914400" cy="625839"/>
          </a:xfrm>
          <a:prstGeom prst="rect">
            <a:avLst/>
          </a:prstGeom>
        </p:spPr>
      </p:pic>
      <p:pic>
        <p:nvPicPr>
          <p:cNvPr id="39" name="Graphic 38" descr="Take Off with solid fill">
            <a:extLst>
              <a:ext uri="{FF2B5EF4-FFF2-40B4-BE49-F238E27FC236}">
                <a16:creationId xmlns:a16="http://schemas.microsoft.com/office/drawing/2014/main" id="{E12731E4-CCDD-7630-279A-DFC682ABA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321564" y="4796852"/>
            <a:ext cx="914400" cy="625839"/>
          </a:xfrm>
          <a:prstGeom prst="rect">
            <a:avLst/>
          </a:prstGeom>
        </p:spPr>
      </p:pic>
      <p:pic>
        <p:nvPicPr>
          <p:cNvPr id="40" name="Graphic 39" descr="Take Off with solid fill">
            <a:extLst>
              <a:ext uri="{FF2B5EF4-FFF2-40B4-BE49-F238E27FC236}">
                <a16:creationId xmlns:a16="http://schemas.microsoft.com/office/drawing/2014/main" id="{562B6643-B3F9-EEBD-E2A3-A3F21A254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585733" y="3488961"/>
            <a:ext cx="914400" cy="625839"/>
          </a:xfrm>
          <a:prstGeom prst="rect">
            <a:avLst/>
          </a:prstGeom>
        </p:spPr>
      </p:pic>
      <p:pic>
        <p:nvPicPr>
          <p:cNvPr id="41" name="Graphic 40" descr="Take Off with solid fill">
            <a:extLst>
              <a:ext uri="{FF2B5EF4-FFF2-40B4-BE49-F238E27FC236}">
                <a16:creationId xmlns:a16="http://schemas.microsoft.com/office/drawing/2014/main" id="{8E45B060-E16C-78EA-616D-83A2E0B04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5110386" y="4856813"/>
            <a:ext cx="914400" cy="625839"/>
          </a:xfrm>
          <a:prstGeom prst="rect">
            <a:avLst/>
          </a:prstGeom>
        </p:spPr>
      </p:pic>
      <p:pic>
        <p:nvPicPr>
          <p:cNvPr id="58" name="Graphic 57" descr="Take Off with solid fill">
            <a:extLst>
              <a:ext uri="{FF2B5EF4-FFF2-40B4-BE49-F238E27FC236}">
                <a16:creationId xmlns:a16="http://schemas.microsoft.com/office/drawing/2014/main" id="{7DBE0570-585F-F339-9B54-C35E7043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842399" y="3498328"/>
            <a:ext cx="914400" cy="625839"/>
          </a:xfrm>
          <a:prstGeom prst="rect">
            <a:avLst/>
          </a:prstGeom>
        </p:spPr>
      </p:pic>
      <p:pic>
        <p:nvPicPr>
          <p:cNvPr id="59" name="Graphic 58" descr="Take Off with solid fill">
            <a:extLst>
              <a:ext uri="{FF2B5EF4-FFF2-40B4-BE49-F238E27FC236}">
                <a16:creationId xmlns:a16="http://schemas.microsoft.com/office/drawing/2014/main" id="{C071B2E6-9FFD-13CE-5FD4-32E40FAB8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756799" y="3811247"/>
            <a:ext cx="914400" cy="625839"/>
          </a:xfrm>
          <a:prstGeom prst="rect">
            <a:avLst/>
          </a:prstGeom>
        </p:spPr>
      </p:pic>
      <p:pic>
        <p:nvPicPr>
          <p:cNvPr id="60" name="Graphic 59" descr="Take Off with solid fill">
            <a:extLst>
              <a:ext uri="{FF2B5EF4-FFF2-40B4-BE49-F238E27FC236}">
                <a16:creationId xmlns:a16="http://schemas.microsoft.com/office/drawing/2014/main" id="{86C3B2E3-2555-F752-4A8C-D46F6E69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281452" y="5179099"/>
            <a:ext cx="914400" cy="625839"/>
          </a:xfrm>
          <a:prstGeom prst="rect">
            <a:avLst/>
          </a:prstGeom>
        </p:spPr>
      </p:pic>
      <p:pic>
        <p:nvPicPr>
          <p:cNvPr id="61" name="Graphic 60" descr="Take Off with solid fill">
            <a:extLst>
              <a:ext uri="{FF2B5EF4-FFF2-40B4-BE49-F238E27FC236}">
                <a16:creationId xmlns:a16="http://schemas.microsoft.com/office/drawing/2014/main" id="{305E6C67-0F98-23F8-84CF-028C62D1A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8273303" y="4899908"/>
            <a:ext cx="914400" cy="625839"/>
          </a:xfrm>
          <a:prstGeom prst="rect">
            <a:avLst/>
          </a:prstGeom>
        </p:spPr>
      </p:pic>
      <p:pic>
        <p:nvPicPr>
          <p:cNvPr id="62" name="Graphic 61" descr="Take Off with solid fill">
            <a:extLst>
              <a:ext uri="{FF2B5EF4-FFF2-40B4-BE49-F238E27FC236}">
                <a16:creationId xmlns:a16="http://schemas.microsoft.com/office/drawing/2014/main" id="{825AB4A9-D933-1B98-49D0-F3AEDAD0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987303" y="4899909"/>
            <a:ext cx="914400" cy="625839"/>
          </a:xfrm>
          <a:prstGeom prst="rect">
            <a:avLst/>
          </a:prstGeom>
        </p:spPr>
      </p:pic>
      <p:pic>
        <p:nvPicPr>
          <p:cNvPr id="63" name="Graphic 62" descr="Take Off with solid fill">
            <a:extLst>
              <a:ext uri="{FF2B5EF4-FFF2-40B4-BE49-F238E27FC236}">
                <a16:creationId xmlns:a16="http://schemas.microsoft.com/office/drawing/2014/main" id="{9F3D59F0-7C54-0926-3456-13D1D3F5F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806171" y="4274069"/>
            <a:ext cx="914400" cy="625839"/>
          </a:xfrm>
          <a:prstGeom prst="rect">
            <a:avLst/>
          </a:prstGeom>
        </p:spPr>
      </p:pic>
      <p:pic>
        <p:nvPicPr>
          <p:cNvPr id="64" name="Graphic 63" descr="Take Off with solid fill">
            <a:extLst>
              <a:ext uri="{FF2B5EF4-FFF2-40B4-BE49-F238E27FC236}">
                <a16:creationId xmlns:a16="http://schemas.microsoft.com/office/drawing/2014/main" id="{6A265ABD-A611-9AAD-1CCA-5D3B7E2D6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070340" y="2966178"/>
            <a:ext cx="914400" cy="625839"/>
          </a:xfrm>
          <a:prstGeom prst="rect">
            <a:avLst/>
          </a:prstGeom>
        </p:spPr>
      </p:pic>
      <p:pic>
        <p:nvPicPr>
          <p:cNvPr id="65" name="Graphic 64" descr="Take Off with solid fill">
            <a:extLst>
              <a:ext uri="{FF2B5EF4-FFF2-40B4-BE49-F238E27FC236}">
                <a16:creationId xmlns:a16="http://schemas.microsoft.com/office/drawing/2014/main" id="{C9070959-A4F4-506A-CDB6-2CD7054B0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594993" y="4334030"/>
            <a:ext cx="914400" cy="625839"/>
          </a:xfrm>
          <a:prstGeom prst="rect">
            <a:avLst/>
          </a:prstGeom>
        </p:spPr>
      </p:pic>
      <p:pic>
        <p:nvPicPr>
          <p:cNvPr id="66" name="Graphic 65" descr="Take Off with solid fill">
            <a:extLst>
              <a:ext uri="{FF2B5EF4-FFF2-40B4-BE49-F238E27FC236}">
                <a16:creationId xmlns:a16="http://schemas.microsoft.com/office/drawing/2014/main" id="{69E9CE21-5BF8-2384-9888-0893E9C5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942921" y="2242901"/>
            <a:ext cx="914400" cy="625839"/>
          </a:xfrm>
          <a:prstGeom prst="rect">
            <a:avLst/>
          </a:prstGeom>
        </p:spPr>
      </p:pic>
      <p:pic>
        <p:nvPicPr>
          <p:cNvPr id="67" name="Graphic 66" descr="Take Off with solid fill">
            <a:extLst>
              <a:ext uri="{FF2B5EF4-FFF2-40B4-BE49-F238E27FC236}">
                <a16:creationId xmlns:a16="http://schemas.microsoft.com/office/drawing/2014/main" id="{8747A31D-A9E2-E126-58B3-7D50293EB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680020" y="1564598"/>
            <a:ext cx="914400" cy="625839"/>
          </a:xfrm>
          <a:prstGeom prst="rect">
            <a:avLst/>
          </a:prstGeom>
        </p:spPr>
      </p:pic>
      <p:pic>
        <p:nvPicPr>
          <p:cNvPr id="68" name="Graphic 67" descr="Take Off with solid fill">
            <a:extLst>
              <a:ext uri="{FF2B5EF4-FFF2-40B4-BE49-F238E27FC236}">
                <a16:creationId xmlns:a16="http://schemas.microsoft.com/office/drawing/2014/main" id="{CE7DA3D0-6F7F-39F4-6303-EAB9C750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625635" y="4449267"/>
            <a:ext cx="914400" cy="625839"/>
          </a:xfrm>
          <a:prstGeom prst="rect">
            <a:avLst/>
          </a:prstGeom>
        </p:spPr>
      </p:pic>
      <p:pic>
        <p:nvPicPr>
          <p:cNvPr id="69" name="Graphic 68" descr="Take Off with solid fill">
            <a:extLst>
              <a:ext uri="{FF2B5EF4-FFF2-40B4-BE49-F238E27FC236}">
                <a16:creationId xmlns:a16="http://schemas.microsoft.com/office/drawing/2014/main" id="{B31803BF-9411-3757-49FA-2F636547C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1425311" y="1487772"/>
            <a:ext cx="914400" cy="625839"/>
          </a:xfrm>
          <a:prstGeom prst="rect">
            <a:avLst/>
          </a:prstGeom>
        </p:spPr>
      </p:pic>
      <p:pic>
        <p:nvPicPr>
          <p:cNvPr id="70" name="Graphic 69" descr="Take Off with solid fill">
            <a:extLst>
              <a:ext uri="{FF2B5EF4-FFF2-40B4-BE49-F238E27FC236}">
                <a16:creationId xmlns:a16="http://schemas.microsoft.com/office/drawing/2014/main" id="{5646B828-5EE1-7423-DC88-E3A7DDB82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93064" y="2640142"/>
            <a:ext cx="914400" cy="625839"/>
          </a:xfrm>
          <a:prstGeom prst="rect">
            <a:avLst/>
          </a:prstGeom>
        </p:spPr>
      </p:pic>
      <p:pic>
        <p:nvPicPr>
          <p:cNvPr id="71" name="Graphic 70" descr="Take Off with solid fill">
            <a:extLst>
              <a:ext uri="{FF2B5EF4-FFF2-40B4-BE49-F238E27FC236}">
                <a16:creationId xmlns:a16="http://schemas.microsoft.com/office/drawing/2014/main" id="{C1FFC50D-623C-2A5C-719C-DF485CEDE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65655" y="5758095"/>
            <a:ext cx="914400" cy="625839"/>
          </a:xfrm>
          <a:prstGeom prst="rect">
            <a:avLst/>
          </a:prstGeom>
        </p:spPr>
      </p:pic>
      <p:pic>
        <p:nvPicPr>
          <p:cNvPr id="72" name="Graphic 71" descr="Take Off with solid fill">
            <a:extLst>
              <a:ext uri="{FF2B5EF4-FFF2-40B4-BE49-F238E27FC236}">
                <a16:creationId xmlns:a16="http://schemas.microsoft.com/office/drawing/2014/main" id="{78B539B7-C419-CC39-BD1E-212FA482E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86890" y="1401581"/>
            <a:ext cx="914400" cy="625839"/>
          </a:xfrm>
          <a:prstGeom prst="rect">
            <a:avLst/>
          </a:prstGeom>
        </p:spPr>
      </p:pic>
      <p:pic>
        <p:nvPicPr>
          <p:cNvPr id="73" name="Graphic 72" descr="Take Off with solid fill">
            <a:extLst>
              <a:ext uri="{FF2B5EF4-FFF2-40B4-BE49-F238E27FC236}">
                <a16:creationId xmlns:a16="http://schemas.microsoft.com/office/drawing/2014/main" id="{BADE6A0B-5B44-FABF-C4AE-1758C6B82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60583" y="2046156"/>
            <a:ext cx="914400" cy="62583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3ABD475-106C-86E9-F1EF-CB31BB8BFF71}"/>
              </a:ext>
            </a:extLst>
          </p:cNvPr>
          <p:cNvSpPr txBox="1"/>
          <p:nvPr/>
        </p:nvSpPr>
        <p:spPr>
          <a:xfrm>
            <a:off x="9388226" y="982793"/>
            <a:ext cx="28556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Desde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2023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RBAC 121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3,3M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Decolagens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2 </a:t>
            </a:r>
            <a:r>
              <a:rPr lang="en-GB" sz="2400" dirty="0" err="1">
                <a:solidFill>
                  <a:srgbClr val="C00000"/>
                </a:solidFill>
              </a:rPr>
              <a:t>Acidentes</a:t>
            </a:r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0,0000005%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accent2"/>
                </a:solidFill>
              </a:rPr>
              <a:t>11 </a:t>
            </a:r>
            <a:r>
              <a:rPr lang="en-GB" sz="2400" dirty="0" err="1">
                <a:solidFill>
                  <a:schemeClr val="accent2"/>
                </a:solidFill>
              </a:rPr>
              <a:t>Incidentes</a:t>
            </a:r>
            <a:r>
              <a:rPr lang="en-GB" sz="2400" dirty="0">
                <a:solidFill>
                  <a:schemeClr val="accent2"/>
                </a:solidFill>
              </a:rPr>
              <a:t> Graves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0,000003%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6" name="Graphic 75" descr="Take Off with solid fill">
            <a:extLst>
              <a:ext uri="{FF2B5EF4-FFF2-40B4-BE49-F238E27FC236}">
                <a16:creationId xmlns:a16="http://schemas.microsoft.com/office/drawing/2014/main" id="{FAA478AF-8F00-FA92-39B3-92F6ECB1A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80396" y="3876830"/>
            <a:ext cx="914400" cy="625839"/>
          </a:xfrm>
          <a:prstGeom prst="rect">
            <a:avLst/>
          </a:prstGeom>
        </p:spPr>
      </p:pic>
      <p:pic>
        <p:nvPicPr>
          <p:cNvPr id="77" name="Graphic 76" descr="Take Off with solid fill">
            <a:extLst>
              <a:ext uri="{FF2B5EF4-FFF2-40B4-BE49-F238E27FC236}">
                <a16:creationId xmlns:a16="http://schemas.microsoft.com/office/drawing/2014/main" id="{3708A72E-3FA6-AF7A-21A6-946F9D81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239086" y="3174167"/>
            <a:ext cx="914400" cy="625839"/>
          </a:xfrm>
          <a:prstGeom prst="rect">
            <a:avLst/>
          </a:prstGeom>
        </p:spPr>
      </p:pic>
      <p:pic>
        <p:nvPicPr>
          <p:cNvPr id="78" name="Graphic 77" descr="Take Off with solid fill">
            <a:extLst>
              <a:ext uri="{FF2B5EF4-FFF2-40B4-BE49-F238E27FC236}">
                <a16:creationId xmlns:a16="http://schemas.microsoft.com/office/drawing/2014/main" id="{A742360F-8259-1507-CAFF-17633AF46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177327" y="3090785"/>
            <a:ext cx="914400" cy="625839"/>
          </a:xfrm>
          <a:prstGeom prst="rect">
            <a:avLst/>
          </a:prstGeom>
        </p:spPr>
      </p:pic>
      <p:pic>
        <p:nvPicPr>
          <p:cNvPr id="79" name="Graphic 78" descr="Take Off with solid fill">
            <a:extLst>
              <a:ext uri="{FF2B5EF4-FFF2-40B4-BE49-F238E27FC236}">
                <a16:creationId xmlns:a16="http://schemas.microsoft.com/office/drawing/2014/main" id="{ECC708E6-7782-8EF7-D7BB-9ABF554A3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689462" y="4437086"/>
            <a:ext cx="914400" cy="625839"/>
          </a:xfrm>
          <a:prstGeom prst="rect">
            <a:avLst/>
          </a:prstGeom>
        </p:spPr>
      </p:pic>
      <p:pic>
        <p:nvPicPr>
          <p:cNvPr id="80" name="Graphic 79" descr="Take Off with solid fill">
            <a:extLst>
              <a:ext uri="{FF2B5EF4-FFF2-40B4-BE49-F238E27FC236}">
                <a16:creationId xmlns:a16="http://schemas.microsoft.com/office/drawing/2014/main" id="{3E8DE109-FD59-D7E5-ADBA-4C40E58B5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194781" y="1667654"/>
            <a:ext cx="914400" cy="625839"/>
          </a:xfrm>
          <a:prstGeom prst="rect">
            <a:avLst/>
          </a:prstGeom>
        </p:spPr>
      </p:pic>
      <p:pic>
        <p:nvPicPr>
          <p:cNvPr id="81" name="Graphic 80" descr="Take Off with solid fill">
            <a:extLst>
              <a:ext uri="{FF2B5EF4-FFF2-40B4-BE49-F238E27FC236}">
                <a16:creationId xmlns:a16="http://schemas.microsoft.com/office/drawing/2014/main" id="{C8F7CA5C-6D65-A5E2-EA12-41B18FDFE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88496" y="4948627"/>
            <a:ext cx="914400" cy="625839"/>
          </a:xfrm>
          <a:prstGeom prst="rect">
            <a:avLst/>
          </a:prstGeom>
        </p:spPr>
      </p:pic>
      <p:pic>
        <p:nvPicPr>
          <p:cNvPr id="82" name="Graphic 81" descr="Take Off with solid fill">
            <a:extLst>
              <a:ext uri="{FF2B5EF4-FFF2-40B4-BE49-F238E27FC236}">
                <a16:creationId xmlns:a16="http://schemas.microsoft.com/office/drawing/2014/main" id="{DD3FE230-D74B-03C0-FC83-90BD93C5D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18535" y="5774957"/>
            <a:ext cx="914400" cy="625839"/>
          </a:xfrm>
          <a:prstGeom prst="rect">
            <a:avLst/>
          </a:prstGeom>
        </p:spPr>
      </p:pic>
      <p:pic>
        <p:nvPicPr>
          <p:cNvPr id="83" name="Graphic 82" descr="Take Off with solid fill">
            <a:extLst>
              <a:ext uri="{FF2B5EF4-FFF2-40B4-BE49-F238E27FC236}">
                <a16:creationId xmlns:a16="http://schemas.microsoft.com/office/drawing/2014/main" id="{2BB37A4F-64B7-DEF4-0D8E-9BCA0B31F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35572" y="4003312"/>
            <a:ext cx="914400" cy="625839"/>
          </a:xfrm>
          <a:prstGeom prst="rect">
            <a:avLst/>
          </a:prstGeom>
        </p:spPr>
      </p:pic>
      <p:pic>
        <p:nvPicPr>
          <p:cNvPr id="84" name="Graphic 83" descr="Take Off with solid fill">
            <a:extLst>
              <a:ext uri="{FF2B5EF4-FFF2-40B4-BE49-F238E27FC236}">
                <a16:creationId xmlns:a16="http://schemas.microsoft.com/office/drawing/2014/main" id="{123CCC85-7D83-8ADE-24F8-60B588E53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922495" y="4696293"/>
            <a:ext cx="914400" cy="625839"/>
          </a:xfrm>
          <a:prstGeom prst="rect">
            <a:avLst/>
          </a:prstGeom>
        </p:spPr>
      </p:pic>
      <p:pic>
        <p:nvPicPr>
          <p:cNvPr id="85" name="Graphic 84" descr="Take Off with solid fill">
            <a:extLst>
              <a:ext uri="{FF2B5EF4-FFF2-40B4-BE49-F238E27FC236}">
                <a16:creationId xmlns:a16="http://schemas.microsoft.com/office/drawing/2014/main" id="{EC8925A2-7D33-6B03-5B30-BCC96F91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26789" y="1982445"/>
            <a:ext cx="914400" cy="625839"/>
          </a:xfrm>
          <a:prstGeom prst="rect">
            <a:avLst/>
          </a:prstGeom>
        </p:spPr>
      </p:pic>
      <p:pic>
        <p:nvPicPr>
          <p:cNvPr id="86" name="Graphic 85" descr="Take Off with solid fill">
            <a:extLst>
              <a:ext uri="{FF2B5EF4-FFF2-40B4-BE49-F238E27FC236}">
                <a16:creationId xmlns:a16="http://schemas.microsoft.com/office/drawing/2014/main" id="{543304A8-680B-AEDC-FFCB-A8D5635F6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910533" y="2479934"/>
            <a:ext cx="914400" cy="625839"/>
          </a:xfrm>
          <a:prstGeom prst="rect">
            <a:avLst/>
          </a:prstGeom>
        </p:spPr>
      </p:pic>
      <p:pic>
        <p:nvPicPr>
          <p:cNvPr id="87" name="Graphic 86" descr="Take Off with solid fill">
            <a:extLst>
              <a:ext uri="{FF2B5EF4-FFF2-40B4-BE49-F238E27FC236}">
                <a16:creationId xmlns:a16="http://schemas.microsoft.com/office/drawing/2014/main" id="{BD03C068-A98E-D74D-8B2B-46E67997B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3107017" y="1238563"/>
            <a:ext cx="914400" cy="625839"/>
          </a:xfrm>
          <a:prstGeom prst="rect">
            <a:avLst/>
          </a:prstGeom>
        </p:spPr>
      </p:pic>
      <p:pic>
        <p:nvPicPr>
          <p:cNvPr id="88" name="Graphic 87" descr="Take Off with solid fill">
            <a:extLst>
              <a:ext uri="{FF2B5EF4-FFF2-40B4-BE49-F238E27FC236}">
                <a16:creationId xmlns:a16="http://schemas.microsoft.com/office/drawing/2014/main" id="{5F679FA2-F1DB-E0FE-CF50-5464101F6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581322" y="2125793"/>
            <a:ext cx="914400" cy="625839"/>
          </a:xfrm>
          <a:prstGeom prst="rect">
            <a:avLst/>
          </a:prstGeom>
        </p:spPr>
      </p:pic>
      <p:pic>
        <p:nvPicPr>
          <p:cNvPr id="89" name="Graphic 88" descr="Take Off with solid fill">
            <a:extLst>
              <a:ext uri="{FF2B5EF4-FFF2-40B4-BE49-F238E27FC236}">
                <a16:creationId xmlns:a16="http://schemas.microsoft.com/office/drawing/2014/main" id="{2F867E41-CF85-96E6-8937-6F9196DA0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836811" y="5307137"/>
            <a:ext cx="914400" cy="625839"/>
          </a:xfrm>
          <a:prstGeom prst="rect">
            <a:avLst/>
          </a:prstGeom>
        </p:spPr>
      </p:pic>
      <p:pic>
        <p:nvPicPr>
          <p:cNvPr id="90" name="Graphic 89" descr="Take Off with solid fill">
            <a:extLst>
              <a:ext uri="{FF2B5EF4-FFF2-40B4-BE49-F238E27FC236}">
                <a16:creationId xmlns:a16="http://schemas.microsoft.com/office/drawing/2014/main" id="{EDAB2E4D-F745-9323-A9E2-31BD2BFA2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165295" y="3498328"/>
            <a:ext cx="914400" cy="625839"/>
          </a:xfrm>
          <a:prstGeom prst="rect">
            <a:avLst/>
          </a:prstGeom>
        </p:spPr>
      </p:pic>
      <p:pic>
        <p:nvPicPr>
          <p:cNvPr id="91" name="Graphic 90" descr="Take Off with solid fill">
            <a:extLst>
              <a:ext uri="{FF2B5EF4-FFF2-40B4-BE49-F238E27FC236}">
                <a16:creationId xmlns:a16="http://schemas.microsoft.com/office/drawing/2014/main" id="{8E1B9110-6365-348F-BB0E-A1EC5DE04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75982" y="3348430"/>
            <a:ext cx="914400" cy="625839"/>
          </a:xfrm>
          <a:prstGeom prst="rect">
            <a:avLst/>
          </a:prstGeom>
        </p:spPr>
      </p:pic>
      <p:pic>
        <p:nvPicPr>
          <p:cNvPr id="92" name="Graphic 91" descr="Take Off with solid fill">
            <a:extLst>
              <a:ext uri="{FF2B5EF4-FFF2-40B4-BE49-F238E27FC236}">
                <a16:creationId xmlns:a16="http://schemas.microsoft.com/office/drawing/2014/main" id="{2DE96AE4-4855-5E0E-45C9-553B1E6E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7269" y="3998862"/>
            <a:ext cx="914400" cy="625839"/>
          </a:xfrm>
          <a:prstGeom prst="rect">
            <a:avLst/>
          </a:prstGeom>
        </p:spPr>
      </p:pic>
      <p:pic>
        <p:nvPicPr>
          <p:cNvPr id="93" name="Graphic 92" descr="Take Off with solid fill">
            <a:extLst>
              <a:ext uri="{FF2B5EF4-FFF2-40B4-BE49-F238E27FC236}">
                <a16:creationId xmlns:a16="http://schemas.microsoft.com/office/drawing/2014/main" id="{FAFE56F2-713D-2089-5709-10B3B5ED5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14845" y="2677852"/>
            <a:ext cx="914400" cy="625839"/>
          </a:xfrm>
          <a:prstGeom prst="rect">
            <a:avLst/>
          </a:prstGeom>
        </p:spPr>
      </p:pic>
      <p:pic>
        <p:nvPicPr>
          <p:cNvPr id="94" name="Graphic 93" descr="Take Off with solid fill">
            <a:extLst>
              <a:ext uri="{FF2B5EF4-FFF2-40B4-BE49-F238E27FC236}">
                <a16:creationId xmlns:a16="http://schemas.microsoft.com/office/drawing/2014/main" id="{82A5C533-7EF4-93C5-0736-C03255546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46710" y="2125792"/>
            <a:ext cx="914400" cy="625839"/>
          </a:xfrm>
          <a:prstGeom prst="rect">
            <a:avLst/>
          </a:prstGeom>
        </p:spPr>
      </p:pic>
      <p:pic>
        <p:nvPicPr>
          <p:cNvPr id="95" name="Graphic 94" descr="Take Off with solid fill">
            <a:extLst>
              <a:ext uri="{FF2B5EF4-FFF2-40B4-BE49-F238E27FC236}">
                <a16:creationId xmlns:a16="http://schemas.microsoft.com/office/drawing/2014/main" id="{4B48BB23-D5EF-2F1B-E9E2-32AD9EB6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4025" y="1783829"/>
            <a:ext cx="914400" cy="625839"/>
          </a:xfrm>
          <a:prstGeom prst="rect">
            <a:avLst/>
          </a:prstGeom>
        </p:spPr>
      </p:pic>
      <p:pic>
        <p:nvPicPr>
          <p:cNvPr id="96" name="Graphic 95" descr="Take Off with solid fill">
            <a:extLst>
              <a:ext uri="{FF2B5EF4-FFF2-40B4-BE49-F238E27FC236}">
                <a16:creationId xmlns:a16="http://schemas.microsoft.com/office/drawing/2014/main" id="{98186283-EE96-1C17-23A2-BD7659790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1061125" y="2356033"/>
            <a:ext cx="914400" cy="625839"/>
          </a:xfrm>
          <a:prstGeom prst="rect">
            <a:avLst/>
          </a:prstGeom>
        </p:spPr>
      </p:pic>
      <p:pic>
        <p:nvPicPr>
          <p:cNvPr id="97" name="Graphic 96" descr="Take Off with solid fill">
            <a:extLst>
              <a:ext uri="{FF2B5EF4-FFF2-40B4-BE49-F238E27FC236}">
                <a16:creationId xmlns:a16="http://schemas.microsoft.com/office/drawing/2014/main" id="{ACBE748E-9894-3157-8A7B-7CE3EDFCD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97241" y="3933041"/>
            <a:ext cx="914400" cy="625839"/>
          </a:xfrm>
          <a:prstGeom prst="rect">
            <a:avLst/>
          </a:prstGeom>
        </p:spPr>
      </p:pic>
      <p:pic>
        <p:nvPicPr>
          <p:cNvPr id="98" name="Graphic 97" descr="Take Off with solid fill">
            <a:extLst>
              <a:ext uri="{FF2B5EF4-FFF2-40B4-BE49-F238E27FC236}">
                <a16:creationId xmlns:a16="http://schemas.microsoft.com/office/drawing/2014/main" id="{C5722D2F-2CCC-8A98-1FA0-92E074BBF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046679" y="982793"/>
            <a:ext cx="914400" cy="625839"/>
          </a:xfrm>
          <a:prstGeom prst="rect">
            <a:avLst/>
          </a:prstGeom>
        </p:spPr>
      </p:pic>
      <p:pic>
        <p:nvPicPr>
          <p:cNvPr id="99" name="Graphic 98" descr="Take Off with solid fill">
            <a:extLst>
              <a:ext uri="{FF2B5EF4-FFF2-40B4-BE49-F238E27FC236}">
                <a16:creationId xmlns:a16="http://schemas.microsoft.com/office/drawing/2014/main" id="{C8F0FA64-1E85-FF5A-EFA4-B6E5BF9A2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22745" y="1974954"/>
            <a:ext cx="914400" cy="625839"/>
          </a:xfrm>
          <a:prstGeom prst="rect">
            <a:avLst/>
          </a:prstGeom>
        </p:spPr>
      </p:pic>
      <p:pic>
        <p:nvPicPr>
          <p:cNvPr id="100" name="Graphic 99" descr="Take Off with solid fill">
            <a:extLst>
              <a:ext uri="{FF2B5EF4-FFF2-40B4-BE49-F238E27FC236}">
                <a16:creationId xmlns:a16="http://schemas.microsoft.com/office/drawing/2014/main" id="{85FB12D5-790E-1DBE-3D3D-350F198BD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1557"/>
          <a:stretch>
            <a:fillRect/>
          </a:stretch>
        </p:blipFill>
        <p:spPr>
          <a:xfrm>
            <a:off x="2803774" y="3339055"/>
            <a:ext cx="914400" cy="625839"/>
          </a:xfrm>
          <a:prstGeom prst="rect">
            <a:avLst/>
          </a:prstGeom>
        </p:spPr>
      </p:pic>
      <p:pic>
        <p:nvPicPr>
          <p:cNvPr id="101" name="Graphic 100" descr="Take Off with solid fill">
            <a:extLst>
              <a:ext uri="{FF2B5EF4-FFF2-40B4-BE49-F238E27FC236}">
                <a16:creationId xmlns:a16="http://schemas.microsoft.com/office/drawing/2014/main" id="{09184869-66C1-5831-D948-F767F231A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089754" y="4002526"/>
            <a:ext cx="914400" cy="625839"/>
          </a:xfrm>
          <a:prstGeom prst="rect">
            <a:avLst/>
          </a:prstGeom>
        </p:spPr>
      </p:pic>
      <p:pic>
        <p:nvPicPr>
          <p:cNvPr id="102" name="Graphic 101" descr="Take Off with solid fill">
            <a:extLst>
              <a:ext uri="{FF2B5EF4-FFF2-40B4-BE49-F238E27FC236}">
                <a16:creationId xmlns:a16="http://schemas.microsoft.com/office/drawing/2014/main" id="{F34DF797-0FDA-B2EB-E128-E4A1F986B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405146" y="6029792"/>
            <a:ext cx="914400" cy="625839"/>
          </a:xfrm>
          <a:prstGeom prst="rect">
            <a:avLst/>
          </a:prstGeom>
        </p:spPr>
      </p:pic>
      <p:pic>
        <p:nvPicPr>
          <p:cNvPr id="103" name="Graphic 102" descr="Take Off with solid fill">
            <a:extLst>
              <a:ext uri="{FF2B5EF4-FFF2-40B4-BE49-F238E27FC236}">
                <a16:creationId xmlns:a16="http://schemas.microsoft.com/office/drawing/2014/main" id="{618B91BD-5DFE-B644-B4EA-EFD6034CD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625781" y="4993597"/>
            <a:ext cx="914400" cy="625839"/>
          </a:xfrm>
          <a:prstGeom prst="rect">
            <a:avLst/>
          </a:prstGeom>
        </p:spPr>
      </p:pic>
      <p:pic>
        <p:nvPicPr>
          <p:cNvPr id="104" name="Graphic 103" descr="Take Off with solid fill">
            <a:extLst>
              <a:ext uri="{FF2B5EF4-FFF2-40B4-BE49-F238E27FC236}">
                <a16:creationId xmlns:a16="http://schemas.microsoft.com/office/drawing/2014/main" id="{491FE1B2-EED7-2B1B-8927-31F7FDAC8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18805" y="3626683"/>
            <a:ext cx="914400" cy="625839"/>
          </a:xfrm>
          <a:prstGeom prst="rect">
            <a:avLst/>
          </a:prstGeom>
        </p:spPr>
      </p:pic>
      <p:pic>
        <p:nvPicPr>
          <p:cNvPr id="105" name="Graphic 104" descr="Take Off with solid fill">
            <a:extLst>
              <a:ext uri="{FF2B5EF4-FFF2-40B4-BE49-F238E27FC236}">
                <a16:creationId xmlns:a16="http://schemas.microsoft.com/office/drawing/2014/main" id="{2A2E14C8-E114-1459-19FB-4FAB95A9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999941" y="1141126"/>
            <a:ext cx="914400" cy="625839"/>
          </a:xfrm>
          <a:prstGeom prst="rect">
            <a:avLst/>
          </a:prstGeom>
        </p:spPr>
      </p:pic>
      <p:pic>
        <p:nvPicPr>
          <p:cNvPr id="106" name="Graphic 105" descr="Take Off with solid fill">
            <a:extLst>
              <a:ext uri="{FF2B5EF4-FFF2-40B4-BE49-F238E27FC236}">
                <a16:creationId xmlns:a16="http://schemas.microsoft.com/office/drawing/2014/main" id="{CCDB3923-2D31-F623-CB0E-858CFB585A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1557"/>
          <a:stretch>
            <a:fillRect/>
          </a:stretch>
        </p:blipFill>
        <p:spPr>
          <a:xfrm>
            <a:off x="3914885" y="6288367"/>
            <a:ext cx="914400" cy="625839"/>
          </a:xfrm>
          <a:prstGeom prst="rect">
            <a:avLst/>
          </a:prstGeom>
        </p:spPr>
      </p:pic>
      <p:pic>
        <p:nvPicPr>
          <p:cNvPr id="107" name="Graphic 106" descr="Take Off with solid fill">
            <a:extLst>
              <a:ext uri="{FF2B5EF4-FFF2-40B4-BE49-F238E27FC236}">
                <a16:creationId xmlns:a16="http://schemas.microsoft.com/office/drawing/2014/main" id="{CCABBDB9-21A0-37BA-AD56-63ED63356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87274" y="4508290"/>
            <a:ext cx="914400" cy="625839"/>
          </a:xfrm>
          <a:prstGeom prst="rect">
            <a:avLst/>
          </a:prstGeom>
        </p:spPr>
      </p:pic>
      <p:pic>
        <p:nvPicPr>
          <p:cNvPr id="108" name="Graphic 107" descr="Take Off with solid fill">
            <a:extLst>
              <a:ext uri="{FF2B5EF4-FFF2-40B4-BE49-F238E27FC236}">
                <a16:creationId xmlns:a16="http://schemas.microsoft.com/office/drawing/2014/main" id="{D4302537-EE3B-4B3A-7BB5-117A1E0C3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555719" y="1104590"/>
            <a:ext cx="914400" cy="625839"/>
          </a:xfrm>
          <a:prstGeom prst="rect">
            <a:avLst/>
          </a:prstGeom>
        </p:spPr>
      </p:pic>
      <p:pic>
        <p:nvPicPr>
          <p:cNvPr id="109" name="Graphic 108" descr="Take Off with solid fill">
            <a:extLst>
              <a:ext uri="{FF2B5EF4-FFF2-40B4-BE49-F238E27FC236}">
                <a16:creationId xmlns:a16="http://schemas.microsoft.com/office/drawing/2014/main" id="{12016458-163F-DAA8-148A-C8E981FE5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319546" y="1013711"/>
            <a:ext cx="914400" cy="625839"/>
          </a:xfrm>
          <a:prstGeom prst="rect">
            <a:avLst/>
          </a:prstGeom>
        </p:spPr>
      </p:pic>
      <p:pic>
        <p:nvPicPr>
          <p:cNvPr id="110" name="Graphic 109" descr="Take Off with solid fill">
            <a:extLst>
              <a:ext uri="{FF2B5EF4-FFF2-40B4-BE49-F238E27FC236}">
                <a16:creationId xmlns:a16="http://schemas.microsoft.com/office/drawing/2014/main" id="{2E17B73E-3E1E-1A42-8CE9-F33C23FBF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025348" y="1842383"/>
            <a:ext cx="914400" cy="625839"/>
          </a:xfrm>
          <a:prstGeom prst="rect">
            <a:avLst/>
          </a:prstGeom>
        </p:spPr>
      </p:pic>
      <p:pic>
        <p:nvPicPr>
          <p:cNvPr id="111" name="Graphic 110" descr="Take Off with solid fill">
            <a:extLst>
              <a:ext uri="{FF2B5EF4-FFF2-40B4-BE49-F238E27FC236}">
                <a16:creationId xmlns:a16="http://schemas.microsoft.com/office/drawing/2014/main" id="{29768196-7A52-61B7-36C4-AE4721170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206539" y="2668952"/>
            <a:ext cx="914400" cy="625839"/>
          </a:xfrm>
          <a:prstGeom prst="rect">
            <a:avLst/>
          </a:prstGeom>
        </p:spPr>
      </p:pic>
      <p:pic>
        <p:nvPicPr>
          <p:cNvPr id="112" name="Graphic 111" descr="Take Off with solid fill">
            <a:extLst>
              <a:ext uri="{FF2B5EF4-FFF2-40B4-BE49-F238E27FC236}">
                <a16:creationId xmlns:a16="http://schemas.microsoft.com/office/drawing/2014/main" id="{C3932B7E-ACD6-8BC4-EDFC-594B6D81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656191" y="3876830"/>
            <a:ext cx="914400" cy="625839"/>
          </a:xfrm>
          <a:prstGeom prst="rect">
            <a:avLst/>
          </a:prstGeom>
        </p:spPr>
      </p:pic>
      <p:pic>
        <p:nvPicPr>
          <p:cNvPr id="113" name="Graphic 112" descr="Take Off with solid fill">
            <a:extLst>
              <a:ext uri="{FF2B5EF4-FFF2-40B4-BE49-F238E27FC236}">
                <a16:creationId xmlns:a16="http://schemas.microsoft.com/office/drawing/2014/main" id="{4E383715-16A6-7C09-F46B-17E57AE7E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381406" y="4808797"/>
            <a:ext cx="914400" cy="625839"/>
          </a:xfrm>
          <a:prstGeom prst="rect">
            <a:avLst/>
          </a:prstGeom>
        </p:spPr>
      </p:pic>
      <p:pic>
        <p:nvPicPr>
          <p:cNvPr id="114" name="Graphic 113" descr="Take Off with solid fill">
            <a:extLst>
              <a:ext uri="{FF2B5EF4-FFF2-40B4-BE49-F238E27FC236}">
                <a16:creationId xmlns:a16="http://schemas.microsoft.com/office/drawing/2014/main" id="{42BB78D6-F05C-2FF3-73FD-FFA820704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540035" y="5932976"/>
            <a:ext cx="914400" cy="625839"/>
          </a:xfrm>
          <a:prstGeom prst="rect">
            <a:avLst/>
          </a:prstGeom>
        </p:spPr>
      </p:pic>
      <p:pic>
        <p:nvPicPr>
          <p:cNvPr id="115" name="Graphic 114" descr="Take Off with solid fill">
            <a:extLst>
              <a:ext uri="{FF2B5EF4-FFF2-40B4-BE49-F238E27FC236}">
                <a16:creationId xmlns:a16="http://schemas.microsoft.com/office/drawing/2014/main" id="{311436E8-1DA2-5CEF-B2A7-785103538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30891" y="3204146"/>
            <a:ext cx="914400" cy="625839"/>
          </a:xfrm>
          <a:prstGeom prst="rect">
            <a:avLst/>
          </a:prstGeom>
        </p:spPr>
      </p:pic>
      <p:pic>
        <p:nvPicPr>
          <p:cNvPr id="116" name="Graphic 115" descr="Take Off with solid fill">
            <a:extLst>
              <a:ext uri="{FF2B5EF4-FFF2-40B4-BE49-F238E27FC236}">
                <a16:creationId xmlns:a16="http://schemas.microsoft.com/office/drawing/2014/main" id="{9837F45E-8FED-4F92-5CC4-A009B8066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725590" y="2547389"/>
            <a:ext cx="914400" cy="625839"/>
          </a:xfrm>
          <a:prstGeom prst="rect">
            <a:avLst/>
          </a:prstGeom>
        </p:spPr>
      </p:pic>
      <p:pic>
        <p:nvPicPr>
          <p:cNvPr id="117" name="Graphic 116" descr="Take Off with solid fill">
            <a:extLst>
              <a:ext uri="{FF2B5EF4-FFF2-40B4-BE49-F238E27FC236}">
                <a16:creationId xmlns:a16="http://schemas.microsoft.com/office/drawing/2014/main" id="{D7F8A824-7FAE-5737-E3A7-643C538F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28784" y="2747879"/>
            <a:ext cx="914400" cy="625839"/>
          </a:xfrm>
          <a:prstGeom prst="rect">
            <a:avLst/>
          </a:prstGeom>
        </p:spPr>
      </p:pic>
      <p:pic>
        <p:nvPicPr>
          <p:cNvPr id="2" name="Graphic 1" descr="Take Off with solid fill">
            <a:extLst>
              <a:ext uri="{FF2B5EF4-FFF2-40B4-BE49-F238E27FC236}">
                <a16:creationId xmlns:a16="http://schemas.microsoft.com/office/drawing/2014/main" id="{CD1CF0C1-2CA7-4A27-9E3D-BD2B80567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504929" y="5338195"/>
            <a:ext cx="914400" cy="625839"/>
          </a:xfrm>
          <a:prstGeom prst="rect">
            <a:avLst/>
          </a:prstGeom>
        </p:spPr>
      </p:pic>
      <p:pic>
        <p:nvPicPr>
          <p:cNvPr id="3" name="Graphic 2" descr="Take Off with solid fill">
            <a:extLst>
              <a:ext uri="{FF2B5EF4-FFF2-40B4-BE49-F238E27FC236}">
                <a16:creationId xmlns:a16="http://schemas.microsoft.com/office/drawing/2014/main" id="{B2F2D781-31EE-AF06-423A-1A4B7AFE4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49582" y="5016978"/>
            <a:ext cx="914400" cy="625839"/>
          </a:xfrm>
          <a:prstGeom prst="rect">
            <a:avLst/>
          </a:prstGeom>
        </p:spPr>
      </p:pic>
      <p:pic>
        <p:nvPicPr>
          <p:cNvPr id="4" name="Graphic 3" descr="Take Off with solid fill">
            <a:extLst>
              <a:ext uri="{FF2B5EF4-FFF2-40B4-BE49-F238E27FC236}">
                <a16:creationId xmlns:a16="http://schemas.microsoft.com/office/drawing/2014/main" id="{645AE791-00C3-A1C4-1A37-FA7F5B397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206887" y="1708624"/>
            <a:ext cx="914400" cy="625839"/>
          </a:xfrm>
          <a:prstGeom prst="rect">
            <a:avLst/>
          </a:prstGeom>
        </p:spPr>
      </p:pic>
      <p:pic>
        <p:nvPicPr>
          <p:cNvPr id="5" name="Graphic 4" descr="Take Off with solid fill">
            <a:extLst>
              <a:ext uri="{FF2B5EF4-FFF2-40B4-BE49-F238E27FC236}">
                <a16:creationId xmlns:a16="http://schemas.microsoft.com/office/drawing/2014/main" id="{C8DD9B2F-1BAD-CD3B-EF6E-792801847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18174" y="2359056"/>
            <a:ext cx="914400" cy="625839"/>
          </a:xfrm>
          <a:prstGeom prst="rect">
            <a:avLst/>
          </a:prstGeom>
        </p:spPr>
      </p:pic>
      <p:pic>
        <p:nvPicPr>
          <p:cNvPr id="6" name="Graphic 5" descr="Take Off with solid fill">
            <a:extLst>
              <a:ext uri="{FF2B5EF4-FFF2-40B4-BE49-F238E27FC236}">
                <a16:creationId xmlns:a16="http://schemas.microsoft.com/office/drawing/2014/main" id="{CAD9284A-02F7-A67C-EF71-F4D4C196F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45750" y="1038046"/>
            <a:ext cx="914400" cy="625839"/>
          </a:xfrm>
          <a:prstGeom prst="rect">
            <a:avLst/>
          </a:prstGeom>
        </p:spPr>
      </p:pic>
      <p:pic>
        <p:nvPicPr>
          <p:cNvPr id="7" name="Graphic 6" descr="Take Off with solid fill">
            <a:extLst>
              <a:ext uri="{FF2B5EF4-FFF2-40B4-BE49-F238E27FC236}">
                <a16:creationId xmlns:a16="http://schemas.microsoft.com/office/drawing/2014/main" id="{E6D6CF25-BE4A-3F69-519B-F3028007C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-33744" y="3051204"/>
            <a:ext cx="914400" cy="625839"/>
          </a:xfrm>
          <a:prstGeom prst="rect">
            <a:avLst/>
          </a:prstGeom>
        </p:spPr>
      </p:pic>
      <p:pic>
        <p:nvPicPr>
          <p:cNvPr id="8" name="Graphic 7" descr="Take Off with solid fill">
            <a:extLst>
              <a:ext uri="{FF2B5EF4-FFF2-40B4-BE49-F238E27FC236}">
                <a16:creationId xmlns:a16="http://schemas.microsoft.com/office/drawing/2014/main" id="{E0D63072-075D-F33D-0BC3-EF55AF172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-2195" y="4408981"/>
            <a:ext cx="914400" cy="625839"/>
          </a:xfrm>
          <a:prstGeom prst="rect">
            <a:avLst/>
          </a:prstGeom>
        </p:spPr>
      </p:pic>
      <p:pic>
        <p:nvPicPr>
          <p:cNvPr id="9" name="Graphic 8" descr="Take Off with solid fill">
            <a:extLst>
              <a:ext uri="{FF2B5EF4-FFF2-40B4-BE49-F238E27FC236}">
                <a16:creationId xmlns:a16="http://schemas.microsoft.com/office/drawing/2014/main" id="{774F7E74-F181-3F7C-BDE7-F51E69466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255429" y="4401488"/>
            <a:ext cx="914400" cy="625839"/>
          </a:xfrm>
          <a:prstGeom prst="rect">
            <a:avLst/>
          </a:prstGeom>
        </p:spPr>
      </p:pic>
      <p:pic>
        <p:nvPicPr>
          <p:cNvPr id="42" name="Graphic 41" descr="Take Off with solid fill">
            <a:extLst>
              <a:ext uri="{FF2B5EF4-FFF2-40B4-BE49-F238E27FC236}">
                <a16:creationId xmlns:a16="http://schemas.microsoft.com/office/drawing/2014/main" id="{5618988A-B3A7-F288-E07E-132F64803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628885" y="5855532"/>
            <a:ext cx="914400" cy="625839"/>
          </a:xfrm>
          <a:prstGeom prst="rect">
            <a:avLst/>
          </a:prstGeom>
        </p:spPr>
      </p:pic>
      <p:pic>
        <p:nvPicPr>
          <p:cNvPr id="43" name="Graphic 42" descr="Take Off with solid fill">
            <a:extLst>
              <a:ext uri="{FF2B5EF4-FFF2-40B4-BE49-F238E27FC236}">
                <a16:creationId xmlns:a16="http://schemas.microsoft.com/office/drawing/2014/main" id="{2FDFAB8C-4864-79B2-0393-12BE7C591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23613" y="5804938"/>
            <a:ext cx="914400" cy="625839"/>
          </a:xfrm>
          <a:prstGeom prst="rect">
            <a:avLst/>
          </a:prstGeom>
        </p:spPr>
      </p:pic>
      <p:pic>
        <p:nvPicPr>
          <p:cNvPr id="44" name="Graphic 43" descr="Take Off with solid fill">
            <a:extLst>
              <a:ext uri="{FF2B5EF4-FFF2-40B4-BE49-F238E27FC236}">
                <a16:creationId xmlns:a16="http://schemas.microsoft.com/office/drawing/2014/main" id="{9750FEE2-431C-E882-EF87-72ED8D985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694666" y="1401647"/>
            <a:ext cx="914400" cy="625839"/>
          </a:xfrm>
          <a:prstGeom prst="rect">
            <a:avLst/>
          </a:prstGeom>
        </p:spPr>
      </p:pic>
      <p:pic>
        <p:nvPicPr>
          <p:cNvPr id="45" name="Graphic 44" descr="Take Off with solid fill">
            <a:extLst>
              <a:ext uri="{FF2B5EF4-FFF2-40B4-BE49-F238E27FC236}">
                <a16:creationId xmlns:a16="http://schemas.microsoft.com/office/drawing/2014/main" id="{38777C2B-4096-C560-CF91-D6AA6F469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981351" y="843719"/>
            <a:ext cx="914400" cy="625839"/>
          </a:xfrm>
          <a:prstGeom prst="rect">
            <a:avLst/>
          </a:prstGeom>
        </p:spPr>
      </p:pic>
      <p:pic>
        <p:nvPicPr>
          <p:cNvPr id="46" name="Graphic 45" descr="Take Off with solid fill">
            <a:extLst>
              <a:ext uri="{FF2B5EF4-FFF2-40B4-BE49-F238E27FC236}">
                <a16:creationId xmlns:a16="http://schemas.microsoft.com/office/drawing/2014/main" id="{D64D92BB-35B2-9727-E406-1197030A0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22524" y="1012774"/>
            <a:ext cx="914400" cy="625839"/>
          </a:xfrm>
          <a:prstGeom prst="rect">
            <a:avLst/>
          </a:prstGeom>
        </p:spPr>
      </p:pic>
      <p:pic>
        <p:nvPicPr>
          <p:cNvPr id="47" name="Graphic 46" descr="Take Off with solid fill">
            <a:extLst>
              <a:ext uri="{FF2B5EF4-FFF2-40B4-BE49-F238E27FC236}">
                <a16:creationId xmlns:a16="http://schemas.microsoft.com/office/drawing/2014/main" id="{280CEF91-31C5-7C51-4DB4-48CB0754F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019023" y="2503355"/>
            <a:ext cx="914400" cy="625839"/>
          </a:xfrm>
          <a:prstGeom prst="rect">
            <a:avLst/>
          </a:prstGeom>
        </p:spPr>
      </p:pic>
      <p:pic>
        <p:nvPicPr>
          <p:cNvPr id="48" name="Graphic 47" descr="Take Off with solid fill">
            <a:extLst>
              <a:ext uri="{FF2B5EF4-FFF2-40B4-BE49-F238E27FC236}">
                <a16:creationId xmlns:a16="http://schemas.microsoft.com/office/drawing/2014/main" id="{8F8C348E-B035-0BE1-90F8-66C029230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389555" y="6105680"/>
            <a:ext cx="914400" cy="625839"/>
          </a:xfrm>
          <a:prstGeom prst="rect">
            <a:avLst/>
          </a:prstGeom>
        </p:spPr>
      </p:pic>
      <p:pic>
        <p:nvPicPr>
          <p:cNvPr id="49" name="Graphic 48" descr="Take Off with solid fill">
            <a:extLst>
              <a:ext uri="{FF2B5EF4-FFF2-40B4-BE49-F238E27FC236}">
                <a16:creationId xmlns:a16="http://schemas.microsoft.com/office/drawing/2014/main" id="{97BEBF5A-5237-8CB2-9B50-E7B76E06C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997381" y="4596362"/>
            <a:ext cx="914400" cy="625839"/>
          </a:xfrm>
          <a:prstGeom prst="rect">
            <a:avLst/>
          </a:prstGeom>
        </p:spPr>
      </p:pic>
      <p:pic>
        <p:nvPicPr>
          <p:cNvPr id="50" name="Graphic 49" descr="Take Off with solid fill">
            <a:extLst>
              <a:ext uri="{FF2B5EF4-FFF2-40B4-BE49-F238E27FC236}">
                <a16:creationId xmlns:a16="http://schemas.microsoft.com/office/drawing/2014/main" id="{CBB74CB6-5E62-0FD8-33EA-B5560D8D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692190" y="6188294"/>
            <a:ext cx="914400" cy="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2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A6AB9-2022-E2A4-D1E7-B19F074BD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Take Off with solid fill">
            <a:extLst>
              <a:ext uri="{FF2B5EF4-FFF2-40B4-BE49-F238E27FC236}">
                <a16:creationId xmlns:a16="http://schemas.microsoft.com/office/drawing/2014/main" id="{A5FCAF73-6F7E-135E-34B3-AF9FB5D84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111770" y="2027420"/>
            <a:ext cx="914400" cy="625839"/>
          </a:xfrm>
          <a:prstGeom prst="rect">
            <a:avLst/>
          </a:prstGeom>
        </p:spPr>
      </p:pic>
      <p:pic>
        <p:nvPicPr>
          <p:cNvPr id="11" name="Graphic 10" descr="Take Off with solid fill">
            <a:extLst>
              <a:ext uri="{FF2B5EF4-FFF2-40B4-BE49-F238E27FC236}">
                <a16:creationId xmlns:a16="http://schemas.microsoft.com/office/drawing/2014/main" id="{564B636C-151E-8711-ED14-E054E5F6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26170" y="2340339"/>
            <a:ext cx="914400" cy="625839"/>
          </a:xfrm>
          <a:prstGeom prst="rect">
            <a:avLst/>
          </a:prstGeom>
        </p:spPr>
      </p:pic>
      <p:pic>
        <p:nvPicPr>
          <p:cNvPr id="12" name="Graphic 11" descr="Take Off with solid fill">
            <a:extLst>
              <a:ext uri="{FF2B5EF4-FFF2-40B4-BE49-F238E27FC236}">
                <a16:creationId xmlns:a16="http://schemas.microsoft.com/office/drawing/2014/main" id="{EEE76E22-11C9-1BE1-6D93-1B40E1E3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550823" y="3708191"/>
            <a:ext cx="914400" cy="625839"/>
          </a:xfrm>
          <a:prstGeom prst="rect">
            <a:avLst/>
          </a:prstGeom>
        </p:spPr>
      </p:pic>
      <p:pic>
        <p:nvPicPr>
          <p:cNvPr id="13" name="Graphic 12" descr="Take Off with solid fill">
            <a:extLst>
              <a:ext uri="{FF2B5EF4-FFF2-40B4-BE49-F238E27FC236}">
                <a16:creationId xmlns:a16="http://schemas.microsoft.com/office/drawing/2014/main" id="{C1236AED-56A1-BF3F-1361-0B8DF8451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542674" y="3429000"/>
            <a:ext cx="914400" cy="625839"/>
          </a:xfrm>
          <a:prstGeom prst="rect">
            <a:avLst/>
          </a:prstGeom>
        </p:spPr>
      </p:pic>
      <p:pic>
        <p:nvPicPr>
          <p:cNvPr id="14" name="Graphic 13" descr="Take Off with solid fill">
            <a:extLst>
              <a:ext uri="{FF2B5EF4-FFF2-40B4-BE49-F238E27FC236}">
                <a16:creationId xmlns:a16="http://schemas.microsoft.com/office/drawing/2014/main" id="{F30506CC-C32B-EC84-35E5-99512C7B1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256674" y="3429001"/>
            <a:ext cx="914400" cy="625839"/>
          </a:xfrm>
          <a:prstGeom prst="rect">
            <a:avLst/>
          </a:prstGeom>
        </p:spPr>
      </p:pic>
      <p:pic>
        <p:nvPicPr>
          <p:cNvPr id="15" name="Graphic 14" descr="Take Off with solid fill">
            <a:extLst>
              <a:ext uri="{FF2B5EF4-FFF2-40B4-BE49-F238E27FC236}">
                <a16:creationId xmlns:a16="http://schemas.microsoft.com/office/drawing/2014/main" id="{1D430720-3DE2-7F57-8736-6DF2FEA41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75542" y="2803161"/>
            <a:ext cx="914400" cy="625839"/>
          </a:xfrm>
          <a:prstGeom prst="rect">
            <a:avLst/>
          </a:prstGeom>
        </p:spPr>
      </p:pic>
      <p:pic>
        <p:nvPicPr>
          <p:cNvPr id="16" name="Graphic 15" descr="Take Off with solid fill">
            <a:extLst>
              <a:ext uri="{FF2B5EF4-FFF2-40B4-BE49-F238E27FC236}">
                <a16:creationId xmlns:a16="http://schemas.microsoft.com/office/drawing/2014/main" id="{6032A2E5-99A9-52D5-A9C5-8C1133726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339711" y="1495270"/>
            <a:ext cx="914400" cy="625839"/>
          </a:xfrm>
          <a:prstGeom prst="rect">
            <a:avLst/>
          </a:prstGeom>
        </p:spPr>
      </p:pic>
      <p:pic>
        <p:nvPicPr>
          <p:cNvPr id="17" name="Graphic 16" descr="Take Off with solid fill">
            <a:extLst>
              <a:ext uri="{FF2B5EF4-FFF2-40B4-BE49-F238E27FC236}">
                <a16:creationId xmlns:a16="http://schemas.microsoft.com/office/drawing/2014/main" id="{308FA98B-FAE7-AFF3-A734-8C3A040F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64364" y="2863122"/>
            <a:ext cx="914400" cy="625839"/>
          </a:xfrm>
          <a:prstGeom prst="rect">
            <a:avLst/>
          </a:prstGeom>
        </p:spPr>
      </p:pic>
      <p:pic>
        <p:nvPicPr>
          <p:cNvPr id="18" name="Graphic 17" descr="Take Off with solid fill">
            <a:extLst>
              <a:ext uri="{FF2B5EF4-FFF2-40B4-BE49-F238E27FC236}">
                <a16:creationId xmlns:a16="http://schemas.microsoft.com/office/drawing/2014/main" id="{9D99D051-36AD-6DB2-2DE5-7E98A4505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814992" y="1401581"/>
            <a:ext cx="914400" cy="625839"/>
          </a:xfrm>
          <a:prstGeom prst="rect">
            <a:avLst/>
          </a:prstGeom>
        </p:spPr>
      </p:pic>
      <p:pic>
        <p:nvPicPr>
          <p:cNvPr id="19" name="Graphic 18" descr="Take Off with solid fill">
            <a:extLst>
              <a:ext uri="{FF2B5EF4-FFF2-40B4-BE49-F238E27FC236}">
                <a16:creationId xmlns:a16="http://schemas.microsoft.com/office/drawing/2014/main" id="{C6B9FE54-5F94-4405-83FB-A3B68F88A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29392" y="1714500"/>
            <a:ext cx="914400" cy="625839"/>
          </a:xfrm>
          <a:prstGeom prst="rect">
            <a:avLst/>
          </a:prstGeom>
        </p:spPr>
      </p:pic>
      <p:pic>
        <p:nvPicPr>
          <p:cNvPr id="20" name="Graphic 19" descr="Take Off with solid fill">
            <a:extLst>
              <a:ext uri="{FF2B5EF4-FFF2-40B4-BE49-F238E27FC236}">
                <a16:creationId xmlns:a16="http://schemas.microsoft.com/office/drawing/2014/main" id="{D2531E0B-B65C-AC72-8FD3-10F35A874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254045" y="3082352"/>
            <a:ext cx="914400" cy="625839"/>
          </a:xfrm>
          <a:prstGeom prst="rect">
            <a:avLst/>
          </a:prstGeom>
        </p:spPr>
      </p:pic>
      <p:pic>
        <p:nvPicPr>
          <p:cNvPr id="21" name="Graphic 20" descr="Take Off with solid fill">
            <a:extLst>
              <a:ext uri="{FF2B5EF4-FFF2-40B4-BE49-F238E27FC236}">
                <a16:creationId xmlns:a16="http://schemas.microsoft.com/office/drawing/2014/main" id="{DC6D29BC-6255-6031-8A4E-D51FF81A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45896" y="2803161"/>
            <a:ext cx="914400" cy="625839"/>
          </a:xfrm>
          <a:prstGeom prst="rect">
            <a:avLst/>
          </a:prstGeom>
        </p:spPr>
      </p:pic>
      <p:pic>
        <p:nvPicPr>
          <p:cNvPr id="22" name="Graphic 21" descr="Take Off with solid fill">
            <a:extLst>
              <a:ext uri="{FF2B5EF4-FFF2-40B4-BE49-F238E27FC236}">
                <a16:creationId xmlns:a16="http://schemas.microsoft.com/office/drawing/2014/main" id="{2D177676-C7AB-A758-B03A-3EEAB95E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959896" y="2803162"/>
            <a:ext cx="914400" cy="625839"/>
          </a:xfrm>
          <a:prstGeom prst="rect">
            <a:avLst/>
          </a:prstGeom>
        </p:spPr>
      </p:pic>
      <p:pic>
        <p:nvPicPr>
          <p:cNvPr id="23" name="Graphic 22" descr="Take Off with solid fill">
            <a:extLst>
              <a:ext uri="{FF2B5EF4-FFF2-40B4-BE49-F238E27FC236}">
                <a16:creationId xmlns:a16="http://schemas.microsoft.com/office/drawing/2014/main" id="{8CF1E51E-BCBD-9DB5-B432-A51C1348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778764" y="2177322"/>
            <a:ext cx="914400" cy="625839"/>
          </a:xfrm>
          <a:prstGeom prst="rect">
            <a:avLst/>
          </a:prstGeom>
        </p:spPr>
      </p:pic>
      <p:pic>
        <p:nvPicPr>
          <p:cNvPr id="24" name="Graphic 23" descr="Take Off with solid fill">
            <a:extLst>
              <a:ext uri="{FF2B5EF4-FFF2-40B4-BE49-F238E27FC236}">
                <a16:creationId xmlns:a16="http://schemas.microsoft.com/office/drawing/2014/main" id="{01DDB0EC-7AF1-6365-5B27-40624C43C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42933" y="869431"/>
            <a:ext cx="914400" cy="625839"/>
          </a:xfrm>
          <a:prstGeom prst="rect">
            <a:avLst/>
          </a:prstGeom>
        </p:spPr>
      </p:pic>
      <p:pic>
        <p:nvPicPr>
          <p:cNvPr id="25" name="Graphic 24" descr="Take Off with solid fill">
            <a:extLst>
              <a:ext uri="{FF2B5EF4-FFF2-40B4-BE49-F238E27FC236}">
                <a16:creationId xmlns:a16="http://schemas.microsoft.com/office/drawing/2014/main" id="{A929ACA7-6F30-5C6E-3C88-893494FAB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5567586" y="2237283"/>
            <a:ext cx="914400" cy="625839"/>
          </a:xfrm>
          <a:prstGeom prst="rect">
            <a:avLst/>
          </a:prstGeom>
        </p:spPr>
      </p:pic>
      <p:pic>
        <p:nvPicPr>
          <p:cNvPr id="26" name="Graphic 25" descr="Take Off with solid fill">
            <a:extLst>
              <a:ext uri="{FF2B5EF4-FFF2-40B4-BE49-F238E27FC236}">
                <a16:creationId xmlns:a16="http://schemas.microsoft.com/office/drawing/2014/main" id="{EA362851-E635-1F03-349A-DD3172E89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4570" y="4646950"/>
            <a:ext cx="914400" cy="625839"/>
          </a:xfrm>
          <a:prstGeom prst="rect">
            <a:avLst/>
          </a:prstGeom>
        </p:spPr>
      </p:pic>
      <p:pic>
        <p:nvPicPr>
          <p:cNvPr id="27" name="Graphic 26" descr="Take Off with solid fill">
            <a:extLst>
              <a:ext uri="{FF2B5EF4-FFF2-40B4-BE49-F238E27FC236}">
                <a16:creationId xmlns:a16="http://schemas.microsoft.com/office/drawing/2014/main" id="{5AE9832F-01AC-090B-7A3C-EED7E4E63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568970" y="4959869"/>
            <a:ext cx="914400" cy="625839"/>
          </a:xfrm>
          <a:prstGeom prst="rect">
            <a:avLst/>
          </a:prstGeom>
        </p:spPr>
      </p:pic>
      <p:pic>
        <p:nvPicPr>
          <p:cNvPr id="28" name="Graphic 27" descr="Take Off with solid fill">
            <a:extLst>
              <a:ext uri="{FF2B5EF4-FFF2-40B4-BE49-F238E27FC236}">
                <a16:creationId xmlns:a16="http://schemas.microsoft.com/office/drawing/2014/main" id="{5D7BA4DB-BEC4-CB68-9EE2-8D707AE06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93623" y="6327721"/>
            <a:ext cx="914400" cy="625839"/>
          </a:xfrm>
          <a:prstGeom prst="rect">
            <a:avLst/>
          </a:prstGeom>
        </p:spPr>
      </p:pic>
      <p:pic>
        <p:nvPicPr>
          <p:cNvPr id="29" name="Graphic 28" descr="Take Off with solid fill">
            <a:extLst>
              <a:ext uri="{FF2B5EF4-FFF2-40B4-BE49-F238E27FC236}">
                <a16:creationId xmlns:a16="http://schemas.microsoft.com/office/drawing/2014/main" id="{2CB086AD-7E9F-A4BC-925B-A826D5BDD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085474" y="6048530"/>
            <a:ext cx="914400" cy="625839"/>
          </a:xfrm>
          <a:prstGeom prst="rect">
            <a:avLst/>
          </a:prstGeom>
        </p:spPr>
      </p:pic>
      <p:pic>
        <p:nvPicPr>
          <p:cNvPr id="30" name="Graphic 29" descr="Take Off with solid fill">
            <a:extLst>
              <a:ext uri="{FF2B5EF4-FFF2-40B4-BE49-F238E27FC236}">
                <a16:creationId xmlns:a16="http://schemas.microsoft.com/office/drawing/2014/main" id="{C7F09DB8-C415-9DF0-18A1-BCE520AD3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99474" y="6048531"/>
            <a:ext cx="914400" cy="625839"/>
          </a:xfrm>
          <a:prstGeom prst="rect">
            <a:avLst/>
          </a:prstGeom>
        </p:spPr>
      </p:pic>
      <p:pic>
        <p:nvPicPr>
          <p:cNvPr id="31" name="Graphic 30" descr="Take Off with solid fill">
            <a:extLst>
              <a:ext uri="{FF2B5EF4-FFF2-40B4-BE49-F238E27FC236}">
                <a16:creationId xmlns:a16="http://schemas.microsoft.com/office/drawing/2014/main" id="{56F1357A-0D07-04E8-AA5E-247084EF9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18342" y="5422691"/>
            <a:ext cx="914400" cy="625839"/>
          </a:xfrm>
          <a:prstGeom prst="rect">
            <a:avLst/>
          </a:prstGeom>
        </p:spPr>
      </p:pic>
      <p:pic>
        <p:nvPicPr>
          <p:cNvPr id="32" name="Graphic 31" descr="Take Off with solid fill">
            <a:extLst>
              <a:ext uri="{FF2B5EF4-FFF2-40B4-BE49-F238E27FC236}">
                <a16:creationId xmlns:a16="http://schemas.microsoft.com/office/drawing/2014/main" id="{099FFC15-FB94-15FC-74A5-0FFCAC064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82511" y="4114800"/>
            <a:ext cx="914400" cy="625839"/>
          </a:xfrm>
          <a:prstGeom prst="rect">
            <a:avLst/>
          </a:prstGeom>
        </p:spPr>
      </p:pic>
      <p:pic>
        <p:nvPicPr>
          <p:cNvPr id="33" name="Graphic 32" descr="Take Off with solid fill">
            <a:extLst>
              <a:ext uri="{FF2B5EF4-FFF2-40B4-BE49-F238E27FC236}">
                <a16:creationId xmlns:a16="http://schemas.microsoft.com/office/drawing/2014/main" id="{8178FA96-BEF1-51AE-F7C8-6969B82A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407164" y="5482652"/>
            <a:ext cx="914400" cy="625839"/>
          </a:xfrm>
          <a:prstGeom prst="rect">
            <a:avLst/>
          </a:prstGeom>
        </p:spPr>
      </p:pic>
      <p:pic>
        <p:nvPicPr>
          <p:cNvPr id="34" name="Graphic 33" descr="Take Off with solid fill">
            <a:extLst>
              <a:ext uri="{FF2B5EF4-FFF2-40B4-BE49-F238E27FC236}">
                <a16:creationId xmlns:a16="http://schemas.microsoft.com/office/drawing/2014/main" id="{CD5ECA3E-653B-DFA0-99F1-1FF1B8CE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357792" y="4021111"/>
            <a:ext cx="914400" cy="625839"/>
          </a:xfrm>
          <a:prstGeom prst="rect">
            <a:avLst/>
          </a:prstGeom>
        </p:spPr>
      </p:pic>
      <p:pic>
        <p:nvPicPr>
          <p:cNvPr id="35" name="Graphic 34" descr="Take Off with solid fill">
            <a:extLst>
              <a:ext uri="{FF2B5EF4-FFF2-40B4-BE49-F238E27FC236}">
                <a16:creationId xmlns:a16="http://schemas.microsoft.com/office/drawing/2014/main" id="{6FBEC954-8004-AFF0-5F24-E1A1AF725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272192" y="4334030"/>
            <a:ext cx="914400" cy="625839"/>
          </a:xfrm>
          <a:prstGeom prst="rect">
            <a:avLst/>
          </a:prstGeom>
        </p:spPr>
      </p:pic>
      <p:pic>
        <p:nvPicPr>
          <p:cNvPr id="36" name="Graphic 35" descr="Take Off with solid fill">
            <a:extLst>
              <a:ext uri="{FF2B5EF4-FFF2-40B4-BE49-F238E27FC236}">
                <a16:creationId xmlns:a16="http://schemas.microsoft.com/office/drawing/2014/main" id="{AC1FC2FA-35D2-EE16-A13D-716ACFDE0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96845" y="5701882"/>
            <a:ext cx="914400" cy="625839"/>
          </a:xfrm>
          <a:prstGeom prst="rect">
            <a:avLst/>
          </a:prstGeom>
        </p:spPr>
      </p:pic>
      <p:pic>
        <p:nvPicPr>
          <p:cNvPr id="37" name="Graphic 36" descr="Take Off with solid fill">
            <a:extLst>
              <a:ext uri="{FF2B5EF4-FFF2-40B4-BE49-F238E27FC236}">
                <a16:creationId xmlns:a16="http://schemas.microsoft.com/office/drawing/2014/main" id="{28C64B4C-6321-B44A-AB90-01F3D4393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788696" y="5422691"/>
            <a:ext cx="914400" cy="625839"/>
          </a:xfrm>
          <a:prstGeom prst="rect">
            <a:avLst/>
          </a:prstGeom>
        </p:spPr>
      </p:pic>
      <p:pic>
        <p:nvPicPr>
          <p:cNvPr id="38" name="Graphic 37" descr="Take Off with solid fill">
            <a:extLst>
              <a:ext uri="{FF2B5EF4-FFF2-40B4-BE49-F238E27FC236}">
                <a16:creationId xmlns:a16="http://schemas.microsoft.com/office/drawing/2014/main" id="{BADB6CDF-A6B2-33AA-AF18-D86D447F6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502696" y="5422692"/>
            <a:ext cx="914400" cy="625839"/>
          </a:xfrm>
          <a:prstGeom prst="rect">
            <a:avLst/>
          </a:prstGeom>
        </p:spPr>
      </p:pic>
      <p:pic>
        <p:nvPicPr>
          <p:cNvPr id="39" name="Graphic 38" descr="Take Off with solid fill">
            <a:extLst>
              <a:ext uri="{FF2B5EF4-FFF2-40B4-BE49-F238E27FC236}">
                <a16:creationId xmlns:a16="http://schemas.microsoft.com/office/drawing/2014/main" id="{968A8A59-40B3-5F9A-9B54-C554B1B19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321564" y="4796852"/>
            <a:ext cx="914400" cy="625839"/>
          </a:xfrm>
          <a:prstGeom prst="rect">
            <a:avLst/>
          </a:prstGeom>
        </p:spPr>
      </p:pic>
      <p:pic>
        <p:nvPicPr>
          <p:cNvPr id="40" name="Graphic 39" descr="Take Off with solid fill">
            <a:extLst>
              <a:ext uri="{FF2B5EF4-FFF2-40B4-BE49-F238E27FC236}">
                <a16:creationId xmlns:a16="http://schemas.microsoft.com/office/drawing/2014/main" id="{447C9CAC-E749-DA52-EF79-33F4B68E1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585733" y="3488961"/>
            <a:ext cx="914400" cy="625839"/>
          </a:xfrm>
          <a:prstGeom prst="rect">
            <a:avLst/>
          </a:prstGeom>
        </p:spPr>
      </p:pic>
      <p:pic>
        <p:nvPicPr>
          <p:cNvPr id="41" name="Graphic 40" descr="Take Off with solid fill">
            <a:extLst>
              <a:ext uri="{FF2B5EF4-FFF2-40B4-BE49-F238E27FC236}">
                <a16:creationId xmlns:a16="http://schemas.microsoft.com/office/drawing/2014/main" id="{03A5E80A-B023-3945-76D1-B23A0634A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5110386" y="4856813"/>
            <a:ext cx="914400" cy="625839"/>
          </a:xfrm>
          <a:prstGeom prst="rect">
            <a:avLst/>
          </a:prstGeom>
        </p:spPr>
      </p:pic>
      <p:pic>
        <p:nvPicPr>
          <p:cNvPr id="58" name="Graphic 57" descr="Take Off with solid fill">
            <a:extLst>
              <a:ext uri="{FF2B5EF4-FFF2-40B4-BE49-F238E27FC236}">
                <a16:creationId xmlns:a16="http://schemas.microsoft.com/office/drawing/2014/main" id="{9608BA99-A6CE-9031-6F47-F390DFD2D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842399" y="3498328"/>
            <a:ext cx="914400" cy="625839"/>
          </a:xfrm>
          <a:prstGeom prst="rect">
            <a:avLst/>
          </a:prstGeom>
        </p:spPr>
      </p:pic>
      <p:pic>
        <p:nvPicPr>
          <p:cNvPr id="59" name="Graphic 58" descr="Take Off with solid fill">
            <a:extLst>
              <a:ext uri="{FF2B5EF4-FFF2-40B4-BE49-F238E27FC236}">
                <a16:creationId xmlns:a16="http://schemas.microsoft.com/office/drawing/2014/main" id="{6F4BD5D7-1360-F7BE-3029-18E599D4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756799" y="3811247"/>
            <a:ext cx="914400" cy="625839"/>
          </a:xfrm>
          <a:prstGeom prst="rect">
            <a:avLst/>
          </a:prstGeom>
        </p:spPr>
      </p:pic>
      <p:pic>
        <p:nvPicPr>
          <p:cNvPr id="60" name="Graphic 59" descr="Take Off with solid fill">
            <a:extLst>
              <a:ext uri="{FF2B5EF4-FFF2-40B4-BE49-F238E27FC236}">
                <a16:creationId xmlns:a16="http://schemas.microsoft.com/office/drawing/2014/main" id="{F0543B5F-72C6-8D3A-BD9D-A67409EB0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281452" y="5179099"/>
            <a:ext cx="914400" cy="625839"/>
          </a:xfrm>
          <a:prstGeom prst="rect">
            <a:avLst/>
          </a:prstGeom>
        </p:spPr>
      </p:pic>
      <p:pic>
        <p:nvPicPr>
          <p:cNvPr id="61" name="Graphic 60" descr="Take Off with solid fill">
            <a:extLst>
              <a:ext uri="{FF2B5EF4-FFF2-40B4-BE49-F238E27FC236}">
                <a16:creationId xmlns:a16="http://schemas.microsoft.com/office/drawing/2014/main" id="{B8CB6D81-3939-B682-6E65-3D4844FE0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8273303" y="4899908"/>
            <a:ext cx="914400" cy="625839"/>
          </a:xfrm>
          <a:prstGeom prst="rect">
            <a:avLst/>
          </a:prstGeom>
        </p:spPr>
      </p:pic>
      <p:pic>
        <p:nvPicPr>
          <p:cNvPr id="62" name="Graphic 61" descr="Take Off with solid fill">
            <a:extLst>
              <a:ext uri="{FF2B5EF4-FFF2-40B4-BE49-F238E27FC236}">
                <a16:creationId xmlns:a16="http://schemas.microsoft.com/office/drawing/2014/main" id="{3D160A32-4D0E-2689-F617-9B22621DB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987303" y="4899909"/>
            <a:ext cx="914400" cy="625839"/>
          </a:xfrm>
          <a:prstGeom prst="rect">
            <a:avLst/>
          </a:prstGeom>
        </p:spPr>
      </p:pic>
      <p:pic>
        <p:nvPicPr>
          <p:cNvPr id="63" name="Graphic 62" descr="Take Off with solid fill">
            <a:extLst>
              <a:ext uri="{FF2B5EF4-FFF2-40B4-BE49-F238E27FC236}">
                <a16:creationId xmlns:a16="http://schemas.microsoft.com/office/drawing/2014/main" id="{A3B19F3C-9B06-D2FC-311B-245E8C1F2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806171" y="4274069"/>
            <a:ext cx="914400" cy="625839"/>
          </a:xfrm>
          <a:prstGeom prst="rect">
            <a:avLst/>
          </a:prstGeom>
        </p:spPr>
      </p:pic>
      <p:pic>
        <p:nvPicPr>
          <p:cNvPr id="64" name="Graphic 63" descr="Take Off with solid fill">
            <a:extLst>
              <a:ext uri="{FF2B5EF4-FFF2-40B4-BE49-F238E27FC236}">
                <a16:creationId xmlns:a16="http://schemas.microsoft.com/office/drawing/2014/main" id="{DEAC060A-A2C0-5DED-FF0E-6603E667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070340" y="2966178"/>
            <a:ext cx="914400" cy="625839"/>
          </a:xfrm>
          <a:prstGeom prst="rect">
            <a:avLst/>
          </a:prstGeom>
        </p:spPr>
      </p:pic>
      <p:pic>
        <p:nvPicPr>
          <p:cNvPr id="65" name="Graphic 64" descr="Take Off with solid fill">
            <a:extLst>
              <a:ext uri="{FF2B5EF4-FFF2-40B4-BE49-F238E27FC236}">
                <a16:creationId xmlns:a16="http://schemas.microsoft.com/office/drawing/2014/main" id="{DF7C1AD6-E3FB-4BFF-5E3B-E0D17C7D9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594993" y="4334030"/>
            <a:ext cx="914400" cy="625839"/>
          </a:xfrm>
          <a:prstGeom prst="rect">
            <a:avLst/>
          </a:prstGeom>
        </p:spPr>
      </p:pic>
      <p:pic>
        <p:nvPicPr>
          <p:cNvPr id="66" name="Graphic 65" descr="Take Off with solid fill">
            <a:extLst>
              <a:ext uri="{FF2B5EF4-FFF2-40B4-BE49-F238E27FC236}">
                <a16:creationId xmlns:a16="http://schemas.microsoft.com/office/drawing/2014/main" id="{E7F1C530-CFEA-D8AA-9B92-DC6C7AFE4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942921" y="2242901"/>
            <a:ext cx="914400" cy="625839"/>
          </a:xfrm>
          <a:prstGeom prst="rect">
            <a:avLst/>
          </a:prstGeom>
        </p:spPr>
      </p:pic>
      <p:pic>
        <p:nvPicPr>
          <p:cNvPr id="67" name="Graphic 66" descr="Take Off with solid fill">
            <a:extLst>
              <a:ext uri="{FF2B5EF4-FFF2-40B4-BE49-F238E27FC236}">
                <a16:creationId xmlns:a16="http://schemas.microsoft.com/office/drawing/2014/main" id="{BFF4B99F-FD53-F554-BECE-4F9DFB252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680020" y="1564598"/>
            <a:ext cx="914400" cy="625839"/>
          </a:xfrm>
          <a:prstGeom prst="rect">
            <a:avLst/>
          </a:prstGeom>
        </p:spPr>
      </p:pic>
      <p:pic>
        <p:nvPicPr>
          <p:cNvPr id="68" name="Graphic 67" descr="Take Off with solid fill">
            <a:extLst>
              <a:ext uri="{FF2B5EF4-FFF2-40B4-BE49-F238E27FC236}">
                <a16:creationId xmlns:a16="http://schemas.microsoft.com/office/drawing/2014/main" id="{9347ACB3-E36F-59F5-53C4-E0A5C866C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625635" y="4449267"/>
            <a:ext cx="914400" cy="625839"/>
          </a:xfrm>
          <a:prstGeom prst="rect">
            <a:avLst/>
          </a:prstGeom>
        </p:spPr>
      </p:pic>
      <p:pic>
        <p:nvPicPr>
          <p:cNvPr id="69" name="Graphic 68" descr="Take Off with solid fill">
            <a:extLst>
              <a:ext uri="{FF2B5EF4-FFF2-40B4-BE49-F238E27FC236}">
                <a16:creationId xmlns:a16="http://schemas.microsoft.com/office/drawing/2014/main" id="{E16926FB-1780-1281-27F2-59535A9CF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1425311" y="1487772"/>
            <a:ext cx="914400" cy="625839"/>
          </a:xfrm>
          <a:prstGeom prst="rect">
            <a:avLst/>
          </a:prstGeom>
        </p:spPr>
      </p:pic>
      <p:pic>
        <p:nvPicPr>
          <p:cNvPr id="70" name="Graphic 69" descr="Take Off with solid fill">
            <a:extLst>
              <a:ext uri="{FF2B5EF4-FFF2-40B4-BE49-F238E27FC236}">
                <a16:creationId xmlns:a16="http://schemas.microsoft.com/office/drawing/2014/main" id="{A7F50423-5358-D379-F290-CDD85486E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793064" y="2640142"/>
            <a:ext cx="914400" cy="625839"/>
          </a:xfrm>
          <a:prstGeom prst="rect">
            <a:avLst/>
          </a:prstGeom>
        </p:spPr>
      </p:pic>
      <p:pic>
        <p:nvPicPr>
          <p:cNvPr id="71" name="Graphic 70" descr="Take Off with solid fill">
            <a:extLst>
              <a:ext uri="{FF2B5EF4-FFF2-40B4-BE49-F238E27FC236}">
                <a16:creationId xmlns:a16="http://schemas.microsoft.com/office/drawing/2014/main" id="{71ECE28F-2D39-E233-E1DE-60646C884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65655" y="5758095"/>
            <a:ext cx="914400" cy="625839"/>
          </a:xfrm>
          <a:prstGeom prst="rect">
            <a:avLst/>
          </a:prstGeom>
        </p:spPr>
      </p:pic>
      <p:pic>
        <p:nvPicPr>
          <p:cNvPr id="72" name="Graphic 71" descr="Take Off with solid fill">
            <a:extLst>
              <a:ext uri="{FF2B5EF4-FFF2-40B4-BE49-F238E27FC236}">
                <a16:creationId xmlns:a16="http://schemas.microsoft.com/office/drawing/2014/main" id="{412EEE82-6CC4-DCD7-DE22-1D29A3902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586890" y="1401581"/>
            <a:ext cx="914400" cy="625839"/>
          </a:xfrm>
          <a:prstGeom prst="rect">
            <a:avLst/>
          </a:prstGeom>
        </p:spPr>
      </p:pic>
      <p:pic>
        <p:nvPicPr>
          <p:cNvPr id="73" name="Graphic 72" descr="Take Off with solid fill">
            <a:extLst>
              <a:ext uri="{FF2B5EF4-FFF2-40B4-BE49-F238E27FC236}">
                <a16:creationId xmlns:a16="http://schemas.microsoft.com/office/drawing/2014/main" id="{5528585B-9DAF-6746-7A8A-D20301EAA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60583" y="2046156"/>
            <a:ext cx="914400" cy="62583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38536237-33E6-4928-730E-C7EA0BA5E4DD}"/>
              </a:ext>
            </a:extLst>
          </p:cNvPr>
          <p:cNvSpPr txBox="1"/>
          <p:nvPr/>
        </p:nvSpPr>
        <p:spPr>
          <a:xfrm>
            <a:off x="9388226" y="982793"/>
            <a:ext cx="28556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Desde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2023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RBAC 121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3,3M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Decolagens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2 </a:t>
            </a:r>
            <a:r>
              <a:rPr lang="en-GB" sz="2400" dirty="0" err="1">
                <a:solidFill>
                  <a:srgbClr val="C00000"/>
                </a:solidFill>
              </a:rPr>
              <a:t>Acidentes</a:t>
            </a:r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0,0000005%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accent2"/>
                </a:solidFill>
              </a:rPr>
              <a:t>11 </a:t>
            </a:r>
            <a:r>
              <a:rPr lang="en-GB" sz="2400" dirty="0" err="1">
                <a:solidFill>
                  <a:schemeClr val="accent2"/>
                </a:solidFill>
              </a:rPr>
              <a:t>Incidentes</a:t>
            </a:r>
            <a:r>
              <a:rPr lang="en-GB" sz="2400" dirty="0">
                <a:solidFill>
                  <a:schemeClr val="accent2"/>
                </a:solidFill>
              </a:rPr>
              <a:t> Graves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0,000003%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2.758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Incidentes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0,0008%</a:t>
            </a:r>
            <a:endParaRPr lang="en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6" name="Graphic 75" descr="Take Off with solid fill">
            <a:extLst>
              <a:ext uri="{FF2B5EF4-FFF2-40B4-BE49-F238E27FC236}">
                <a16:creationId xmlns:a16="http://schemas.microsoft.com/office/drawing/2014/main" id="{E288A3F1-D7A8-EFEE-05E7-DB75729A8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80396" y="3876830"/>
            <a:ext cx="914400" cy="625839"/>
          </a:xfrm>
          <a:prstGeom prst="rect">
            <a:avLst/>
          </a:prstGeom>
        </p:spPr>
      </p:pic>
      <p:pic>
        <p:nvPicPr>
          <p:cNvPr id="77" name="Graphic 76" descr="Take Off with solid fill">
            <a:extLst>
              <a:ext uri="{FF2B5EF4-FFF2-40B4-BE49-F238E27FC236}">
                <a16:creationId xmlns:a16="http://schemas.microsoft.com/office/drawing/2014/main" id="{41A99057-1C11-9C66-18CC-B5DCC1644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239086" y="3174167"/>
            <a:ext cx="914400" cy="625839"/>
          </a:xfrm>
          <a:prstGeom prst="rect">
            <a:avLst/>
          </a:prstGeom>
        </p:spPr>
      </p:pic>
      <p:pic>
        <p:nvPicPr>
          <p:cNvPr id="78" name="Graphic 77" descr="Take Off with solid fill">
            <a:extLst>
              <a:ext uri="{FF2B5EF4-FFF2-40B4-BE49-F238E27FC236}">
                <a16:creationId xmlns:a16="http://schemas.microsoft.com/office/drawing/2014/main" id="{521A97F1-4AB6-4942-4936-6AE0DDB8F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177327" y="3090785"/>
            <a:ext cx="914400" cy="625839"/>
          </a:xfrm>
          <a:prstGeom prst="rect">
            <a:avLst/>
          </a:prstGeom>
        </p:spPr>
      </p:pic>
      <p:pic>
        <p:nvPicPr>
          <p:cNvPr id="79" name="Graphic 78" descr="Take Off with solid fill">
            <a:extLst>
              <a:ext uri="{FF2B5EF4-FFF2-40B4-BE49-F238E27FC236}">
                <a16:creationId xmlns:a16="http://schemas.microsoft.com/office/drawing/2014/main" id="{E84A221E-45A6-15B2-1527-C7A3CE6EF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689462" y="4437086"/>
            <a:ext cx="914400" cy="625839"/>
          </a:xfrm>
          <a:prstGeom prst="rect">
            <a:avLst/>
          </a:prstGeom>
        </p:spPr>
      </p:pic>
      <p:pic>
        <p:nvPicPr>
          <p:cNvPr id="80" name="Graphic 79" descr="Take Off with solid fill">
            <a:extLst>
              <a:ext uri="{FF2B5EF4-FFF2-40B4-BE49-F238E27FC236}">
                <a16:creationId xmlns:a16="http://schemas.microsoft.com/office/drawing/2014/main" id="{7D9EAB62-EE88-96C8-6A76-37FFAE10C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194781" y="1667654"/>
            <a:ext cx="914400" cy="625839"/>
          </a:xfrm>
          <a:prstGeom prst="rect">
            <a:avLst/>
          </a:prstGeom>
        </p:spPr>
      </p:pic>
      <p:pic>
        <p:nvPicPr>
          <p:cNvPr id="81" name="Graphic 80" descr="Take Off with solid fill">
            <a:extLst>
              <a:ext uri="{FF2B5EF4-FFF2-40B4-BE49-F238E27FC236}">
                <a16:creationId xmlns:a16="http://schemas.microsoft.com/office/drawing/2014/main" id="{7E7A561B-9479-2B97-FCE7-9884F6904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88496" y="4948627"/>
            <a:ext cx="914400" cy="625839"/>
          </a:xfrm>
          <a:prstGeom prst="rect">
            <a:avLst/>
          </a:prstGeom>
        </p:spPr>
      </p:pic>
      <p:pic>
        <p:nvPicPr>
          <p:cNvPr id="82" name="Graphic 81" descr="Take Off with solid fill">
            <a:extLst>
              <a:ext uri="{FF2B5EF4-FFF2-40B4-BE49-F238E27FC236}">
                <a16:creationId xmlns:a16="http://schemas.microsoft.com/office/drawing/2014/main" id="{515CF51B-F0EC-9219-3E0F-E6E9ABAB2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18535" y="5774957"/>
            <a:ext cx="914400" cy="625839"/>
          </a:xfrm>
          <a:prstGeom prst="rect">
            <a:avLst/>
          </a:prstGeom>
        </p:spPr>
      </p:pic>
      <p:pic>
        <p:nvPicPr>
          <p:cNvPr id="83" name="Graphic 82" descr="Take Off with solid fill">
            <a:extLst>
              <a:ext uri="{FF2B5EF4-FFF2-40B4-BE49-F238E27FC236}">
                <a16:creationId xmlns:a16="http://schemas.microsoft.com/office/drawing/2014/main" id="{993D0076-F6D4-9A15-51DB-0C9688D46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35572" y="4003312"/>
            <a:ext cx="914400" cy="625839"/>
          </a:xfrm>
          <a:prstGeom prst="rect">
            <a:avLst/>
          </a:prstGeom>
        </p:spPr>
      </p:pic>
      <p:pic>
        <p:nvPicPr>
          <p:cNvPr id="84" name="Graphic 83" descr="Take Off with solid fill">
            <a:extLst>
              <a:ext uri="{FF2B5EF4-FFF2-40B4-BE49-F238E27FC236}">
                <a16:creationId xmlns:a16="http://schemas.microsoft.com/office/drawing/2014/main" id="{D8077B80-6550-B08A-D097-6847B0F6F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922495" y="4696293"/>
            <a:ext cx="914400" cy="625839"/>
          </a:xfrm>
          <a:prstGeom prst="rect">
            <a:avLst/>
          </a:prstGeom>
        </p:spPr>
      </p:pic>
      <p:pic>
        <p:nvPicPr>
          <p:cNvPr id="85" name="Graphic 84" descr="Take Off with solid fill">
            <a:extLst>
              <a:ext uri="{FF2B5EF4-FFF2-40B4-BE49-F238E27FC236}">
                <a16:creationId xmlns:a16="http://schemas.microsoft.com/office/drawing/2014/main" id="{0F386C2E-1546-0C82-6564-435A361A2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026789" y="1982445"/>
            <a:ext cx="914400" cy="625839"/>
          </a:xfrm>
          <a:prstGeom prst="rect">
            <a:avLst/>
          </a:prstGeom>
        </p:spPr>
      </p:pic>
      <p:pic>
        <p:nvPicPr>
          <p:cNvPr id="86" name="Graphic 85" descr="Take Off with solid fill">
            <a:extLst>
              <a:ext uri="{FF2B5EF4-FFF2-40B4-BE49-F238E27FC236}">
                <a16:creationId xmlns:a16="http://schemas.microsoft.com/office/drawing/2014/main" id="{ABD4570C-8A60-A0B4-11A6-2F65791E0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910533" y="2479934"/>
            <a:ext cx="914400" cy="625839"/>
          </a:xfrm>
          <a:prstGeom prst="rect">
            <a:avLst/>
          </a:prstGeom>
        </p:spPr>
      </p:pic>
      <p:pic>
        <p:nvPicPr>
          <p:cNvPr id="87" name="Graphic 86" descr="Take Off with solid fill">
            <a:extLst>
              <a:ext uri="{FF2B5EF4-FFF2-40B4-BE49-F238E27FC236}">
                <a16:creationId xmlns:a16="http://schemas.microsoft.com/office/drawing/2014/main" id="{8D07F2ED-5C6A-2E2E-C19A-E6890C6E9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3107017" y="1238563"/>
            <a:ext cx="914400" cy="625839"/>
          </a:xfrm>
          <a:prstGeom prst="rect">
            <a:avLst/>
          </a:prstGeom>
        </p:spPr>
      </p:pic>
      <p:pic>
        <p:nvPicPr>
          <p:cNvPr id="88" name="Graphic 87" descr="Take Off with solid fill">
            <a:extLst>
              <a:ext uri="{FF2B5EF4-FFF2-40B4-BE49-F238E27FC236}">
                <a16:creationId xmlns:a16="http://schemas.microsoft.com/office/drawing/2014/main" id="{60045791-5131-498E-33DC-C22F0B08F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581322" y="2125793"/>
            <a:ext cx="914400" cy="625839"/>
          </a:xfrm>
          <a:prstGeom prst="rect">
            <a:avLst/>
          </a:prstGeom>
        </p:spPr>
      </p:pic>
      <p:pic>
        <p:nvPicPr>
          <p:cNvPr id="89" name="Graphic 88" descr="Take Off with solid fill">
            <a:extLst>
              <a:ext uri="{FF2B5EF4-FFF2-40B4-BE49-F238E27FC236}">
                <a16:creationId xmlns:a16="http://schemas.microsoft.com/office/drawing/2014/main" id="{01A8A241-7587-F0DB-3762-97485798B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836811" y="5307137"/>
            <a:ext cx="914400" cy="625839"/>
          </a:xfrm>
          <a:prstGeom prst="rect">
            <a:avLst/>
          </a:prstGeom>
        </p:spPr>
      </p:pic>
      <p:pic>
        <p:nvPicPr>
          <p:cNvPr id="90" name="Graphic 89" descr="Take Off with solid fill">
            <a:extLst>
              <a:ext uri="{FF2B5EF4-FFF2-40B4-BE49-F238E27FC236}">
                <a16:creationId xmlns:a16="http://schemas.microsoft.com/office/drawing/2014/main" id="{031E67EB-08FE-D2B9-31A3-2B5519A75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165295" y="3498328"/>
            <a:ext cx="914400" cy="625839"/>
          </a:xfrm>
          <a:prstGeom prst="rect">
            <a:avLst/>
          </a:prstGeom>
        </p:spPr>
      </p:pic>
      <p:pic>
        <p:nvPicPr>
          <p:cNvPr id="91" name="Graphic 90" descr="Take Off with solid fill">
            <a:extLst>
              <a:ext uri="{FF2B5EF4-FFF2-40B4-BE49-F238E27FC236}">
                <a16:creationId xmlns:a16="http://schemas.microsoft.com/office/drawing/2014/main" id="{1B732F03-DBA1-2D72-D524-F555AEB00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75982" y="3348430"/>
            <a:ext cx="914400" cy="625839"/>
          </a:xfrm>
          <a:prstGeom prst="rect">
            <a:avLst/>
          </a:prstGeom>
        </p:spPr>
      </p:pic>
      <p:pic>
        <p:nvPicPr>
          <p:cNvPr id="92" name="Graphic 91" descr="Take Off with solid fill">
            <a:extLst>
              <a:ext uri="{FF2B5EF4-FFF2-40B4-BE49-F238E27FC236}">
                <a16:creationId xmlns:a16="http://schemas.microsoft.com/office/drawing/2014/main" id="{406AD960-95F0-6002-A1A2-9D9B49613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87269" y="3998862"/>
            <a:ext cx="914400" cy="625839"/>
          </a:xfrm>
          <a:prstGeom prst="rect">
            <a:avLst/>
          </a:prstGeom>
        </p:spPr>
      </p:pic>
      <p:pic>
        <p:nvPicPr>
          <p:cNvPr id="93" name="Graphic 92" descr="Take Off with solid fill">
            <a:extLst>
              <a:ext uri="{FF2B5EF4-FFF2-40B4-BE49-F238E27FC236}">
                <a16:creationId xmlns:a16="http://schemas.microsoft.com/office/drawing/2014/main" id="{EFBC87DE-B43C-4C21-771B-35B6C4CE8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14845" y="2677852"/>
            <a:ext cx="914400" cy="625839"/>
          </a:xfrm>
          <a:prstGeom prst="rect">
            <a:avLst/>
          </a:prstGeom>
        </p:spPr>
      </p:pic>
      <p:pic>
        <p:nvPicPr>
          <p:cNvPr id="94" name="Graphic 93" descr="Take Off with solid fill">
            <a:extLst>
              <a:ext uri="{FF2B5EF4-FFF2-40B4-BE49-F238E27FC236}">
                <a16:creationId xmlns:a16="http://schemas.microsoft.com/office/drawing/2014/main" id="{FAC9E9C2-7013-F6E8-AF44-C798CECF9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46710" y="2125792"/>
            <a:ext cx="914400" cy="625839"/>
          </a:xfrm>
          <a:prstGeom prst="rect">
            <a:avLst/>
          </a:prstGeom>
        </p:spPr>
      </p:pic>
      <p:pic>
        <p:nvPicPr>
          <p:cNvPr id="95" name="Graphic 94" descr="Take Off with solid fill">
            <a:extLst>
              <a:ext uri="{FF2B5EF4-FFF2-40B4-BE49-F238E27FC236}">
                <a16:creationId xmlns:a16="http://schemas.microsoft.com/office/drawing/2014/main" id="{1303AACF-FADA-6BD1-D76B-41DBF84CA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4025" y="1783829"/>
            <a:ext cx="914400" cy="625839"/>
          </a:xfrm>
          <a:prstGeom prst="rect">
            <a:avLst/>
          </a:prstGeom>
        </p:spPr>
      </p:pic>
      <p:pic>
        <p:nvPicPr>
          <p:cNvPr id="96" name="Graphic 95" descr="Take Off with solid fill">
            <a:extLst>
              <a:ext uri="{FF2B5EF4-FFF2-40B4-BE49-F238E27FC236}">
                <a16:creationId xmlns:a16="http://schemas.microsoft.com/office/drawing/2014/main" id="{4D62DBA6-05DB-B551-8BB4-17AEE71DC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1061125" y="2356033"/>
            <a:ext cx="914400" cy="625839"/>
          </a:xfrm>
          <a:prstGeom prst="rect">
            <a:avLst/>
          </a:prstGeom>
        </p:spPr>
      </p:pic>
      <p:pic>
        <p:nvPicPr>
          <p:cNvPr id="97" name="Graphic 96" descr="Take Off with solid fill">
            <a:extLst>
              <a:ext uri="{FF2B5EF4-FFF2-40B4-BE49-F238E27FC236}">
                <a16:creationId xmlns:a16="http://schemas.microsoft.com/office/drawing/2014/main" id="{0405D5FA-3FE4-8930-9934-230954B16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197241" y="3933041"/>
            <a:ext cx="914400" cy="625839"/>
          </a:xfrm>
          <a:prstGeom prst="rect">
            <a:avLst/>
          </a:prstGeom>
        </p:spPr>
      </p:pic>
      <p:pic>
        <p:nvPicPr>
          <p:cNvPr id="98" name="Graphic 97" descr="Take Off with solid fill">
            <a:extLst>
              <a:ext uri="{FF2B5EF4-FFF2-40B4-BE49-F238E27FC236}">
                <a16:creationId xmlns:a16="http://schemas.microsoft.com/office/drawing/2014/main" id="{BB7F1485-4932-65F0-8E2B-8116EA938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046679" y="982793"/>
            <a:ext cx="914400" cy="625839"/>
          </a:xfrm>
          <a:prstGeom prst="rect">
            <a:avLst/>
          </a:prstGeom>
        </p:spPr>
      </p:pic>
      <p:pic>
        <p:nvPicPr>
          <p:cNvPr id="99" name="Graphic 98" descr="Take Off with solid fill">
            <a:extLst>
              <a:ext uri="{FF2B5EF4-FFF2-40B4-BE49-F238E27FC236}">
                <a16:creationId xmlns:a16="http://schemas.microsoft.com/office/drawing/2014/main" id="{3AF4BE53-2F9B-C89A-C64E-AFDFD6C00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22745" y="1974954"/>
            <a:ext cx="914400" cy="625839"/>
          </a:xfrm>
          <a:prstGeom prst="rect">
            <a:avLst/>
          </a:prstGeom>
        </p:spPr>
      </p:pic>
      <p:pic>
        <p:nvPicPr>
          <p:cNvPr id="100" name="Graphic 99" descr="Take Off with solid fill">
            <a:extLst>
              <a:ext uri="{FF2B5EF4-FFF2-40B4-BE49-F238E27FC236}">
                <a16:creationId xmlns:a16="http://schemas.microsoft.com/office/drawing/2014/main" id="{A7CCA814-4487-5479-C56E-D20D05719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1557"/>
          <a:stretch>
            <a:fillRect/>
          </a:stretch>
        </p:blipFill>
        <p:spPr>
          <a:xfrm>
            <a:off x="2803774" y="3339055"/>
            <a:ext cx="914400" cy="625839"/>
          </a:xfrm>
          <a:prstGeom prst="rect">
            <a:avLst/>
          </a:prstGeom>
        </p:spPr>
      </p:pic>
      <p:pic>
        <p:nvPicPr>
          <p:cNvPr id="101" name="Graphic 100" descr="Take Off with solid fill">
            <a:extLst>
              <a:ext uri="{FF2B5EF4-FFF2-40B4-BE49-F238E27FC236}">
                <a16:creationId xmlns:a16="http://schemas.microsoft.com/office/drawing/2014/main" id="{D62DFEA2-A70C-9FF0-ABCC-45B8D847E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089754" y="4002526"/>
            <a:ext cx="914400" cy="625839"/>
          </a:xfrm>
          <a:prstGeom prst="rect">
            <a:avLst/>
          </a:prstGeom>
        </p:spPr>
      </p:pic>
      <p:pic>
        <p:nvPicPr>
          <p:cNvPr id="102" name="Graphic 101" descr="Take Off with solid fill">
            <a:extLst>
              <a:ext uri="{FF2B5EF4-FFF2-40B4-BE49-F238E27FC236}">
                <a16:creationId xmlns:a16="http://schemas.microsoft.com/office/drawing/2014/main" id="{92E86462-87C6-7473-F9DD-7C16D82BB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405146" y="6029792"/>
            <a:ext cx="914400" cy="625839"/>
          </a:xfrm>
          <a:prstGeom prst="rect">
            <a:avLst/>
          </a:prstGeom>
        </p:spPr>
      </p:pic>
      <p:pic>
        <p:nvPicPr>
          <p:cNvPr id="103" name="Graphic 102" descr="Take Off with solid fill">
            <a:extLst>
              <a:ext uri="{FF2B5EF4-FFF2-40B4-BE49-F238E27FC236}">
                <a16:creationId xmlns:a16="http://schemas.microsoft.com/office/drawing/2014/main" id="{7D6F45FC-760C-4E1C-7C99-545159BD2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625781" y="4993597"/>
            <a:ext cx="914400" cy="625839"/>
          </a:xfrm>
          <a:prstGeom prst="rect">
            <a:avLst/>
          </a:prstGeom>
        </p:spPr>
      </p:pic>
      <p:pic>
        <p:nvPicPr>
          <p:cNvPr id="104" name="Graphic 103" descr="Take Off with solid fill">
            <a:extLst>
              <a:ext uri="{FF2B5EF4-FFF2-40B4-BE49-F238E27FC236}">
                <a16:creationId xmlns:a16="http://schemas.microsoft.com/office/drawing/2014/main" id="{E911976D-DA0D-DB52-7C16-8A3D021D0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18805" y="3626683"/>
            <a:ext cx="914400" cy="625839"/>
          </a:xfrm>
          <a:prstGeom prst="rect">
            <a:avLst/>
          </a:prstGeom>
        </p:spPr>
      </p:pic>
      <p:pic>
        <p:nvPicPr>
          <p:cNvPr id="105" name="Graphic 104" descr="Take Off with solid fill">
            <a:extLst>
              <a:ext uri="{FF2B5EF4-FFF2-40B4-BE49-F238E27FC236}">
                <a16:creationId xmlns:a16="http://schemas.microsoft.com/office/drawing/2014/main" id="{DA7C1696-B0C5-B314-A424-EFAD6E61F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999941" y="1141126"/>
            <a:ext cx="914400" cy="625839"/>
          </a:xfrm>
          <a:prstGeom prst="rect">
            <a:avLst/>
          </a:prstGeom>
        </p:spPr>
      </p:pic>
      <p:pic>
        <p:nvPicPr>
          <p:cNvPr id="106" name="Graphic 105" descr="Take Off with solid fill">
            <a:extLst>
              <a:ext uri="{FF2B5EF4-FFF2-40B4-BE49-F238E27FC236}">
                <a16:creationId xmlns:a16="http://schemas.microsoft.com/office/drawing/2014/main" id="{7C60831B-8E7C-A675-7109-D53451BF9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1557"/>
          <a:stretch>
            <a:fillRect/>
          </a:stretch>
        </p:blipFill>
        <p:spPr>
          <a:xfrm>
            <a:off x="3914885" y="6288367"/>
            <a:ext cx="914400" cy="625839"/>
          </a:xfrm>
          <a:prstGeom prst="rect">
            <a:avLst/>
          </a:prstGeom>
        </p:spPr>
      </p:pic>
      <p:pic>
        <p:nvPicPr>
          <p:cNvPr id="107" name="Graphic 106" descr="Take Off with solid fill">
            <a:extLst>
              <a:ext uri="{FF2B5EF4-FFF2-40B4-BE49-F238E27FC236}">
                <a16:creationId xmlns:a16="http://schemas.microsoft.com/office/drawing/2014/main" id="{AF03BEF2-85B6-15CF-9CE0-7C09C5E29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087274" y="4508290"/>
            <a:ext cx="914400" cy="625839"/>
          </a:xfrm>
          <a:prstGeom prst="rect">
            <a:avLst/>
          </a:prstGeom>
        </p:spPr>
      </p:pic>
      <p:pic>
        <p:nvPicPr>
          <p:cNvPr id="108" name="Graphic 107" descr="Take Off with solid fill">
            <a:extLst>
              <a:ext uri="{FF2B5EF4-FFF2-40B4-BE49-F238E27FC236}">
                <a16:creationId xmlns:a16="http://schemas.microsoft.com/office/drawing/2014/main" id="{1A05295C-FA8C-B489-1AD2-D0FD604AB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555719" y="1104590"/>
            <a:ext cx="914400" cy="625839"/>
          </a:xfrm>
          <a:prstGeom prst="rect">
            <a:avLst/>
          </a:prstGeom>
        </p:spPr>
      </p:pic>
      <p:pic>
        <p:nvPicPr>
          <p:cNvPr id="109" name="Graphic 108" descr="Take Off with solid fill">
            <a:extLst>
              <a:ext uri="{FF2B5EF4-FFF2-40B4-BE49-F238E27FC236}">
                <a16:creationId xmlns:a16="http://schemas.microsoft.com/office/drawing/2014/main" id="{48F5E38C-9E79-F5FA-C6CE-27F3EB266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319546" y="1013711"/>
            <a:ext cx="914400" cy="625839"/>
          </a:xfrm>
          <a:prstGeom prst="rect">
            <a:avLst/>
          </a:prstGeom>
        </p:spPr>
      </p:pic>
      <p:pic>
        <p:nvPicPr>
          <p:cNvPr id="110" name="Graphic 109" descr="Take Off with solid fill">
            <a:extLst>
              <a:ext uri="{FF2B5EF4-FFF2-40B4-BE49-F238E27FC236}">
                <a16:creationId xmlns:a16="http://schemas.microsoft.com/office/drawing/2014/main" id="{B05FFBD8-10C2-2A6F-018C-31AACD7B5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025348" y="1842383"/>
            <a:ext cx="914400" cy="625839"/>
          </a:xfrm>
          <a:prstGeom prst="rect">
            <a:avLst/>
          </a:prstGeom>
        </p:spPr>
      </p:pic>
      <p:pic>
        <p:nvPicPr>
          <p:cNvPr id="111" name="Graphic 110" descr="Take Off with solid fill">
            <a:extLst>
              <a:ext uri="{FF2B5EF4-FFF2-40B4-BE49-F238E27FC236}">
                <a16:creationId xmlns:a16="http://schemas.microsoft.com/office/drawing/2014/main" id="{B1929CD8-EB43-5A92-7BA3-08061F0E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206539" y="2668952"/>
            <a:ext cx="914400" cy="625839"/>
          </a:xfrm>
          <a:prstGeom prst="rect">
            <a:avLst/>
          </a:prstGeom>
        </p:spPr>
      </p:pic>
      <p:pic>
        <p:nvPicPr>
          <p:cNvPr id="112" name="Graphic 111" descr="Take Off with solid fill">
            <a:extLst>
              <a:ext uri="{FF2B5EF4-FFF2-40B4-BE49-F238E27FC236}">
                <a16:creationId xmlns:a16="http://schemas.microsoft.com/office/drawing/2014/main" id="{7CD5D11D-6DA7-07FA-D166-438FB5781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656191" y="3876830"/>
            <a:ext cx="914400" cy="625839"/>
          </a:xfrm>
          <a:prstGeom prst="rect">
            <a:avLst/>
          </a:prstGeom>
        </p:spPr>
      </p:pic>
      <p:pic>
        <p:nvPicPr>
          <p:cNvPr id="113" name="Graphic 112" descr="Take Off with solid fill">
            <a:extLst>
              <a:ext uri="{FF2B5EF4-FFF2-40B4-BE49-F238E27FC236}">
                <a16:creationId xmlns:a16="http://schemas.microsoft.com/office/drawing/2014/main" id="{4D4AFF84-F8DE-D0C5-4B04-CC6C07C52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381406" y="4808797"/>
            <a:ext cx="914400" cy="625839"/>
          </a:xfrm>
          <a:prstGeom prst="rect">
            <a:avLst/>
          </a:prstGeom>
        </p:spPr>
      </p:pic>
      <p:pic>
        <p:nvPicPr>
          <p:cNvPr id="114" name="Graphic 113" descr="Take Off with solid fill">
            <a:extLst>
              <a:ext uri="{FF2B5EF4-FFF2-40B4-BE49-F238E27FC236}">
                <a16:creationId xmlns:a16="http://schemas.microsoft.com/office/drawing/2014/main" id="{945D40EC-D1B6-7EA0-878E-22631EC7C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7540035" y="5932976"/>
            <a:ext cx="914400" cy="625839"/>
          </a:xfrm>
          <a:prstGeom prst="rect">
            <a:avLst/>
          </a:prstGeom>
        </p:spPr>
      </p:pic>
      <p:pic>
        <p:nvPicPr>
          <p:cNvPr id="115" name="Graphic 114" descr="Take Off with solid fill">
            <a:extLst>
              <a:ext uri="{FF2B5EF4-FFF2-40B4-BE49-F238E27FC236}">
                <a16:creationId xmlns:a16="http://schemas.microsoft.com/office/drawing/2014/main" id="{43999B08-DD1C-784D-964C-4BBF94E83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230891" y="3204146"/>
            <a:ext cx="914400" cy="625839"/>
          </a:xfrm>
          <a:prstGeom prst="rect">
            <a:avLst/>
          </a:prstGeom>
        </p:spPr>
      </p:pic>
      <p:pic>
        <p:nvPicPr>
          <p:cNvPr id="116" name="Graphic 115" descr="Take Off with solid fill">
            <a:extLst>
              <a:ext uri="{FF2B5EF4-FFF2-40B4-BE49-F238E27FC236}">
                <a16:creationId xmlns:a16="http://schemas.microsoft.com/office/drawing/2014/main" id="{5F6F33DE-47ED-D9FA-0C1E-11F84D405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5725590" y="2547389"/>
            <a:ext cx="914400" cy="625839"/>
          </a:xfrm>
          <a:prstGeom prst="rect">
            <a:avLst/>
          </a:prstGeom>
        </p:spPr>
      </p:pic>
      <p:pic>
        <p:nvPicPr>
          <p:cNvPr id="117" name="Graphic 116" descr="Take Off with solid fill">
            <a:extLst>
              <a:ext uri="{FF2B5EF4-FFF2-40B4-BE49-F238E27FC236}">
                <a16:creationId xmlns:a16="http://schemas.microsoft.com/office/drawing/2014/main" id="{6C50C58E-D871-B82A-B594-386C88CB0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828784" y="2747879"/>
            <a:ext cx="914400" cy="625839"/>
          </a:xfrm>
          <a:prstGeom prst="rect">
            <a:avLst/>
          </a:prstGeom>
        </p:spPr>
      </p:pic>
      <p:pic>
        <p:nvPicPr>
          <p:cNvPr id="2" name="Graphic 1" descr="Take Off with solid fill">
            <a:extLst>
              <a:ext uri="{FF2B5EF4-FFF2-40B4-BE49-F238E27FC236}">
                <a16:creationId xmlns:a16="http://schemas.microsoft.com/office/drawing/2014/main" id="{49864DB3-55BB-B1EE-6BF1-C929EB01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504929" y="5338195"/>
            <a:ext cx="914400" cy="625839"/>
          </a:xfrm>
          <a:prstGeom prst="rect">
            <a:avLst/>
          </a:prstGeom>
        </p:spPr>
      </p:pic>
      <p:pic>
        <p:nvPicPr>
          <p:cNvPr id="3" name="Graphic 2" descr="Take Off with solid fill">
            <a:extLst>
              <a:ext uri="{FF2B5EF4-FFF2-40B4-BE49-F238E27FC236}">
                <a16:creationId xmlns:a16="http://schemas.microsoft.com/office/drawing/2014/main" id="{4FB7C750-39D9-8472-A8B6-CA1E50DFA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49582" y="5016978"/>
            <a:ext cx="914400" cy="625839"/>
          </a:xfrm>
          <a:prstGeom prst="rect">
            <a:avLst/>
          </a:prstGeom>
        </p:spPr>
      </p:pic>
      <p:pic>
        <p:nvPicPr>
          <p:cNvPr id="4" name="Graphic 3" descr="Take Off with solid fill">
            <a:extLst>
              <a:ext uri="{FF2B5EF4-FFF2-40B4-BE49-F238E27FC236}">
                <a16:creationId xmlns:a16="http://schemas.microsoft.com/office/drawing/2014/main" id="{13672151-E5EA-8472-09A2-885C7D8D0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206887" y="1708624"/>
            <a:ext cx="914400" cy="625839"/>
          </a:xfrm>
          <a:prstGeom prst="rect">
            <a:avLst/>
          </a:prstGeom>
        </p:spPr>
      </p:pic>
      <p:pic>
        <p:nvPicPr>
          <p:cNvPr id="5" name="Graphic 4" descr="Take Off with solid fill">
            <a:extLst>
              <a:ext uri="{FF2B5EF4-FFF2-40B4-BE49-F238E27FC236}">
                <a16:creationId xmlns:a16="http://schemas.microsoft.com/office/drawing/2014/main" id="{C6B7635D-A266-4798-5741-4E53C3E9F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18174" y="2359056"/>
            <a:ext cx="914400" cy="625839"/>
          </a:xfrm>
          <a:prstGeom prst="rect">
            <a:avLst/>
          </a:prstGeom>
        </p:spPr>
      </p:pic>
      <p:pic>
        <p:nvPicPr>
          <p:cNvPr id="6" name="Graphic 5" descr="Take Off with solid fill">
            <a:extLst>
              <a:ext uri="{FF2B5EF4-FFF2-40B4-BE49-F238E27FC236}">
                <a16:creationId xmlns:a16="http://schemas.microsoft.com/office/drawing/2014/main" id="{48BEC43F-132F-1327-3FAA-08E7B8271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1557"/>
          <a:stretch>
            <a:fillRect/>
          </a:stretch>
        </p:blipFill>
        <p:spPr>
          <a:xfrm>
            <a:off x="45750" y="1038046"/>
            <a:ext cx="914400" cy="625839"/>
          </a:xfrm>
          <a:prstGeom prst="rect">
            <a:avLst/>
          </a:prstGeom>
        </p:spPr>
      </p:pic>
      <p:pic>
        <p:nvPicPr>
          <p:cNvPr id="7" name="Graphic 6" descr="Take Off with solid fill">
            <a:extLst>
              <a:ext uri="{FF2B5EF4-FFF2-40B4-BE49-F238E27FC236}">
                <a16:creationId xmlns:a16="http://schemas.microsoft.com/office/drawing/2014/main" id="{012BB5A8-D4EB-1EA5-C1E0-F0BA6FDA1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-33744" y="3051204"/>
            <a:ext cx="914400" cy="625839"/>
          </a:xfrm>
          <a:prstGeom prst="rect">
            <a:avLst/>
          </a:prstGeom>
        </p:spPr>
      </p:pic>
      <p:pic>
        <p:nvPicPr>
          <p:cNvPr id="8" name="Graphic 7" descr="Take Off with solid fill">
            <a:extLst>
              <a:ext uri="{FF2B5EF4-FFF2-40B4-BE49-F238E27FC236}">
                <a16:creationId xmlns:a16="http://schemas.microsoft.com/office/drawing/2014/main" id="{89EA5203-82F7-D8BE-E16B-D029054A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-2195" y="4408981"/>
            <a:ext cx="914400" cy="625839"/>
          </a:xfrm>
          <a:prstGeom prst="rect">
            <a:avLst/>
          </a:prstGeom>
        </p:spPr>
      </p:pic>
      <p:pic>
        <p:nvPicPr>
          <p:cNvPr id="9" name="Graphic 8" descr="Take Off with solid fill">
            <a:extLst>
              <a:ext uri="{FF2B5EF4-FFF2-40B4-BE49-F238E27FC236}">
                <a16:creationId xmlns:a16="http://schemas.microsoft.com/office/drawing/2014/main" id="{92F8A3BB-BB87-61FB-92A2-DB431DDB6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255429" y="4401488"/>
            <a:ext cx="914400" cy="625839"/>
          </a:xfrm>
          <a:prstGeom prst="rect">
            <a:avLst/>
          </a:prstGeom>
        </p:spPr>
      </p:pic>
      <p:pic>
        <p:nvPicPr>
          <p:cNvPr id="42" name="Graphic 41" descr="Take Off with solid fill">
            <a:extLst>
              <a:ext uri="{FF2B5EF4-FFF2-40B4-BE49-F238E27FC236}">
                <a16:creationId xmlns:a16="http://schemas.microsoft.com/office/drawing/2014/main" id="{F0EC3557-DD1A-D553-928E-876CC25AA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628885" y="5855532"/>
            <a:ext cx="914400" cy="625839"/>
          </a:xfrm>
          <a:prstGeom prst="rect">
            <a:avLst/>
          </a:prstGeom>
        </p:spPr>
      </p:pic>
      <p:pic>
        <p:nvPicPr>
          <p:cNvPr id="43" name="Graphic 42" descr="Take Off with solid fill">
            <a:extLst>
              <a:ext uri="{FF2B5EF4-FFF2-40B4-BE49-F238E27FC236}">
                <a16:creationId xmlns:a16="http://schemas.microsoft.com/office/drawing/2014/main" id="{979E0E4F-E1A9-3197-852E-85758AF9F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23613" y="5804938"/>
            <a:ext cx="914400" cy="625839"/>
          </a:xfrm>
          <a:prstGeom prst="rect">
            <a:avLst/>
          </a:prstGeom>
        </p:spPr>
      </p:pic>
      <p:pic>
        <p:nvPicPr>
          <p:cNvPr id="44" name="Graphic 43" descr="Take Off with solid fill">
            <a:extLst>
              <a:ext uri="{FF2B5EF4-FFF2-40B4-BE49-F238E27FC236}">
                <a16:creationId xmlns:a16="http://schemas.microsoft.com/office/drawing/2014/main" id="{394F1A59-CE27-0498-3856-9B8C387C9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694666" y="1401647"/>
            <a:ext cx="914400" cy="625839"/>
          </a:xfrm>
          <a:prstGeom prst="rect">
            <a:avLst/>
          </a:prstGeom>
        </p:spPr>
      </p:pic>
      <p:pic>
        <p:nvPicPr>
          <p:cNvPr id="45" name="Graphic 44" descr="Take Off with solid fill">
            <a:extLst>
              <a:ext uri="{FF2B5EF4-FFF2-40B4-BE49-F238E27FC236}">
                <a16:creationId xmlns:a16="http://schemas.microsoft.com/office/drawing/2014/main" id="{92BC9167-E68C-45F4-DA3F-E103510F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2981351" y="843719"/>
            <a:ext cx="914400" cy="625839"/>
          </a:xfrm>
          <a:prstGeom prst="rect">
            <a:avLst/>
          </a:prstGeom>
        </p:spPr>
      </p:pic>
      <p:pic>
        <p:nvPicPr>
          <p:cNvPr id="46" name="Graphic 45" descr="Take Off with solid fill">
            <a:extLst>
              <a:ext uri="{FF2B5EF4-FFF2-40B4-BE49-F238E27FC236}">
                <a16:creationId xmlns:a16="http://schemas.microsoft.com/office/drawing/2014/main" id="{82C23D26-67D0-0595-0D93-36121CCB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1022524" y="1012774"/>
            <a:ext cx="914400" cy="625839"/>
          </a:xfrm>
          <a:prstGeom prst="rect">
            <a:avLst/>
          </a:prstGeom>
        </p:spPr>
      </p:pic>
      <p:pic>
        <p:nvPicPr>
          <p:cNvPr id="47" name="Graphic 46" descr="Take Off with solid fill">
            <a:extLst>
              <a:ext uri="{FF2B5EF4-FFF2-40B4-BE49-F238E27FC236}">
                <a16:creationId xmlns:a16="http://schemas.microsoft.com/office/drawing/2014/main" id="{0592133F-8EDE-C6CA-389B-E31F239D3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019023" y="2503355"/>
            <a:ext cx="914400" cy="625839"/>
          </a:xfrm>
          <a:prstGeom prst="rect">
            <a:avLst/>
          </a:prstGeom>
        </p:spPr>
      </p:pic>
      <p:pic>
        <p:nvPicPr>
          <p:cNvPr id="48" name="Graphic 47" descr="Take Off with solid fill">
            <a:extLst>
              <a:ext uri="{FF2B5EF4-FFF2-40B4-BE49-F238E27FC236}">
                <a16:creationId xmlns:a16="http://schemas.microsoft.com/office/drawing/2014/main" id="{29F78662-407F-E84A-1823-E062DAEBC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6389555" y="6105680"/>
            <a:ext cx="914400" cy="625839"/>
          </a:xfrm>
          <a:prstGeom prst="rect">
            <a:avLst/>
          </a:prstGeom>
        </p:spPr>
      </p:pic>
      <p:pic>
        <p:nvPicPr>
          <p:cNvPr id="49" name="Graphic 48" descr="Take Off with solid fill">
            <a:extLst>
              <a:ext uri="{FF2B5EF4-FFF2-40B4-BE49-F238E27FC236}">
                <a16:creationId xmlns:a16="http://schemas.microsoft.com/office/drawing/2014/main" id="{FB20FC4D-725A-C2E5-4B41-8C0AAB655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3997381" y="4596362"/>
            <a:ext cx="914400" cy="625839"/>
          </a:xfrm>
          <a:prstGeom prst="rect">
            <a:avLst/>
          </a:prstGeom>
        </p:spPr>
      </p:pic>
      <p:pic>
        <p:nvPicPr>
          <p:cNvPr id="50" name="Graphic 49" descr="Take Off with solid fill">
            <a:extLst>
              <a:ext uri="{FF2B5EF4-FFF2-40B4-BE49-F238E27FC236}">
                <a16:creationId xmlns:a16="http://schemas.microsoft.com/office/drawing/2014/main" id="{472685B5-6467-E1A7-9340-7C3DD6B28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557"/>
          <a:stretch>
            <a:fillRect/>
          </a:stretch>
        </p:blipFill>
        <p:spPr>
          <a:xfrm>
            <a:off x="4692190" y="6188294"/>
            <a:ext cx="914400" cy="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EE411-7247-E681-0245-B3D920B2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50DC02-F582-4EE6-7028-FF07AB3B5F44}"/>
              </a:ext>
            </a:extLst>
          </p:cNvPr>
          <p:cNvGrpSpPr/>
          <p:nvPr/>
        </p:nvGrpSpPr>
        <p:grpSpPr>
          <a:xfrm>
            <a:off x="481472" y="1258785"/>
            <a:ext cx="3225800" cy="3225800"/>
            <a:chOff x="340508" y="1816100"/>
            <a:chExt cx="3225800" cy="3225800"/>
          </a:xfrm>
        </p:grpSpPr>
        <p:pic>
          <p:nvPicPr>
            <p:cNvPr id="3" name="Graphic 2" descr="Broken Heart outline">
              <a:extLst>
                <a:ext uri="{FF2B5EF4-FFF2-40B4-BE49-F238E27FC236}">
                  <a16:creationId xmlns:a16="http://schemas.microsoft.com/office/drawing/2014/main" id="{02C8502D-A96E-CFED-C477-3DFBB07BD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0508" y="1816100"/>
              <a:ext cx="3225800" cy="32258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7AF420-738F-F467-3792-2AC78F015AA9}"/>
                </a:ext>
              </a:extLst>
            </p:cNvPr>
            <p:cNvSpPr/>
            <p:nvPr/>
          </p:nvSpPr>
          <p:spPr>
            <a:xfrm>
              <a:off x="1012090" y="3996149"/>
              <a:ext cx="279838" cy="27983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0CAECBB-C3CB-C3C2-A7B0-612F83ADDDDA}"/>
                </a:ext>
              </a:extLst>
            </p:cNvPr>
            <p:cNvSpPr/>
            <p:nvPr/>
          </p:nvSpPr>
          <p:spPr>
            <a:xfrm>
              <a:off x="820523" y="4348552"/>
              <a:ext cx="662972" cy="274520"/>
            </a:xfrm>
            <a:custGeom>
              <a:avLst/>
              <a:gdLst>
                <a:gd name="connsiteX0" fmla="*/ 45623 w 1104264"/>
                <a:gd name="connsiteY0" fmla="*/ 457248 h 457248"/>
                <a:gd name="connsiteX1" fmla="*/ 45623 w 1104264"/>
                <a:gd name="connsiteY1" fmla="*/ 211714 h 457248"/>
                <a:gd name="connsiteX2" fmla="*/ 519756 w 1104264"/>
                <a:gd name="connsiteY2" fmla="*/ 48 h 457248"/>
                <a:gd name="connsiteX3" fmla="*/ 1044689 w 1104264"/>
                <a:gd name="connsiteY3" fmla="*/ 194781 h 457248"/>
                <a:gd name="connsiteX4" fmla="*/ 1070089 w 1104264"/>
                <a:gd name="connsiteY4" fmla="*/ 457248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264" h="457248">
                  <a:moveTo>
                    <a:pt x="45623" y="457248"/>
                  </a:moveTo>
                  <a:cubicBezTo>
                    <a:pt x="6112" y="372581"/>
                    <a:pt x="-33399" y="287914"/>
                    <a:pt x="45623" y="211714"/>
                  </a:cubicBezTo>
                  <a:cubicBezTo>
                    <a:pt x="124645" y="135514"/>
                    <a:pt x="353245" y="2870"/>
                    <a:pt x="519756" y="48"/>
                  </a:cubicBezTo>
                  <a:cubicBezTo>
                    <a:pt x="686267" y="-2774"/>
                    <a:pt x="952967" y="118581"/>
                    <a:pt x="1044689" y="194781"/>
                  </a:cubicBezTo>
                  <a:cubicBezTo>
                    <a:pt x="1136411" y="270981"/>
                    <a:pt x="1103250" y="364114"/>
                    <a:pt x="1070089" y="45724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353651-F90D-177A-475E-445F69B39B47}"/>
                </a:ext>
              </a:extLst>
            </p:cNvPr>
            <p:cNvSpPr/>
            <p:nvPr/>
          </p:nvSpPr>
          <p:spPr>
            <a:xfrm>
              <a:off x="2752988" y="3996149"/>
              <a:ext cx="279838" cy="27983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0451E4-C72C-0779-6EE3-83031BCE9BC6}"/>
                </a:ext>
              </a:extLst>
            </p:cNvPr>
            <p:cNvSpPr/>
            <p:nvPr/>
          </p:nvSpPr>
          <p:spPr>
            <a:xfrm>
              <a:off x="2561421" y="4348552"/>
              <a:ext cx="662972" cy="274520"/>
            </a:xfrm>
            <a:custGeom>
              <a:avLst/>
              <a:gdLst>
                <a:gd name="connsiteX0" fmla="*/ 45623 w 1104264"/>
                <a:gd name="connsiteY0" fmla="*/ 457248 h 457248"/>
                <a:gd name="connsiteX1" fmla="*/ 45623 w 1104264"/>
                <a:gd name="connsiteY1" fmla="*/ 211714 h 457248"/>
                <a:gd name="connsiteX2" fmla="*/ 519756 w 1104264"/>
                <a:gd name="connsiteY2" fmla="*/ 48 h 457248"/>
                <a:gd name="connsiteX3" fmla="*/ 1044689 w 1104264"/>
                <a:gd name="connsiteY3" fmla="*/ 194781 h 457248"/>
                <a:gd name="connsiteX4" fmla="*/ 1070089 w 1104264"/>
                <a:gd name="connsiteY4" fmla="*/ 457248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264" h="457248">
                  <a:moveTo>
                    <a:pt x="45623" y="457248"/>
                  </a:moveTo>
                  <a:cubicBezTo>
                    <a:pt x="6112" y="372581"/>
                    <a:pt x="-33399" y="287914"/>
                    <a:pt x="45623" y="211714"/>
                  </a:cubicBezTo>
                  <a:cubicBezTo>
                    <a:pt x="124645" y="135514"/>
                    <a:pt x="353245" y="2870"/>
                    <a:pt x="519756" y="48"/>
                  </a:cubicBezTo>
                  <a:cubicBezTo>
                    <a:pt x="686267" y="-2774"/>
                    <a:pt x="952967" y="118581"/>
                    <a:pt x="1044689" y="194781"/>
                  </a:cubicBezTo>
                  <a:cubicBezTo>
                    <a:pt x="1136411" y="270981"/>
                    <a:pt x="1103250" y="364114"/>
                    <a:pt x="1070089" y="45724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</p:grpSp>
      <p:sp>
        <p:nvSpPr>
          <p:cNvPr id="8" name="Subtítulo 2">
            <a:extLst>
              <a:ext uri="{FF2B5EF4-FFF2-40B4-BE49-F238E27FC236}">
                <a16:creationId xmlns:a16="http://schemas.microsoft.com/office/drawing/2014/main" id="{FA234DC7-2F02-C892-C520-80DF25706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918" y="1913581"/>
            <a:ext cx="7500595" cy="2455790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possível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entender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que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casamento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feliz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apenas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analisando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aprendendo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partir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casos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divórcios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algn="l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B00EC8B-AAE5-2138-3459-26DE25692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401" y="1069504"/>
            <a:ext cx="8259720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accent2"/>
                </a:solidFill>
              </a:rPr>
              <a:t>Casamento Feliz</a:t>
            </a:r>
            <a:endParaRPr lang="pt-BR" sz="4800" dirty="0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E59E74-5E9D-CE71-2268-E08D2307516E}"/>
              </a:ext>
            </a:extLst>
          </p:cNvPr>
          <p:cNvGrpSpPr/>
          <p:nvPr/>
        </p:nvGrpSpPr>
        <p:grpSpPr>
          <a:xfrm>
            <a:off x="253401" y="4560601"/>
            <a:ext cx="11252375" cy="2455790"/>
            <a:chOff x="253401" y="4557150"/>
            <a:chExt cx="11252375" cy="245579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7069592-3433-8311-F282-53E9A7F10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61" y="4558652"/>
              <a:ext cx="4350915" cy="2196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Subtítulo 2">
              <a:extLst>
                <a:ext uri="{FF2B5EF4-FFF2-40B4-BE49-F238E27FC236}">
                  <a16:creationId xmlns:a16="http://schemas.microsoft.com/office/drawing/2014/main" id="{F7395136-D13C-82EE-B923-FF98F4AB1291}"/>
                </a:ext>
              </a:extLst>
            </p:cNvPr>
            <p:cNvSpPr txBox="1">
              <a:spLocks/>
            </p:cNvSpPr>
            <p:nvPr/>
          </p:nvSpPr>
          <p:spPr>
            <a:xfrm>
              <a:off x="253401" y="4557150"/>
              <a:ext cx="6901460" cy="24557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É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possível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entender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o que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é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safety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apenas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analisando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e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aprendendo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a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partir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de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acidentes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e </a:t>
              </a:r>
              <a:r>
                <a:rPr lang="en-GB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incidentes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?</a:t>
              </a:r>
            </a:p>
            <a:p>
              <a:pPr algn="l"/>
              <a:endParaRPr lang="pt-B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4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564BC-6A7A-BB3F-FFA4-507E62D14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6B417CE-D452-214C-B0FB-8C26117DD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401" y="1069504"/>
            <a:ext cx="8259720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accent2"/>
                </a:solidFill>
              </a:rPr>
              <a:t>Safety-II</a:t>
            </a:r>
            <a:endParaRPr lang="pt-BR" sz="4800" dirty="0">
              <a:solidFill>
                <a:schemeClr val="accent2"/>
              </a:solidFill>
            </a:endParaRPr>
          </a:p>
        </p:txBody>
      </p:sp>
      <p:pic>
        <p:nvPicPr>
          <p:cNvPr id="14" name="Picture 13" descr="A green cone shaped object with a black background&#10;&#10;Description automatically generated">
            <a:extLst>
              <a:ext uri="{FF2B5EF4-FFF2-40B4-BE49-F238E27FC236}">
                <a16:creationId xmlns:a16="http://schemas.microsoft.com/office/drawing/2014/main" id="{DD0E4C91-1632-1BFA-3B80-58A437647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9" y="2039956"/>
            <a:ext cx="1731965" cy="1389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3F459F-B8DA-D459-FF88-800F80F9D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89" y="3429000"/>
            <a:ext cx="3518172" cy="30956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E4DF08-161E-3280-CF47-2BDAB0B443BD}"/>
              </a:ext>
            </a:extLst>
          </p:cNvPr>
          <p:cNvSpPr txBox="1"/>
          <p:nvPr/>
        </p:nvSpPr>
        <p:spPr>
          <a:xfrm>
            <a:off x="6740208" y="1217727"/>
            <a:ext cx="236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R" dirty="0"/>
              <a:t>https://www4.icao.int/smi</a:t>
            </a:r>
          </a:p>
        </p:txBody>
      </p:sp>
      <p:pic>
        <p:nvPicPr>
          <p:cNvPr id="17" name="Picture 1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19DF27A9-3B2C-F466-AB56-78BD0BA77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08" y="1642127"/>
            <a:ext cx="5064132" cy="2013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A diagram of a diagram&#10;&#10;Description automatically generated">
            <a:extLst>
              <a:ext uri="{FF2B5EF4-FFF2-40B4-BE49-F238E27FC236}">
                <a16:creationId xmlns:a16="http://schemas.microsoft.com/office/drawing/2014/main" id="{AC30CB73-C73B-4C5B-352A-27F7CF10BE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38" y="3848584"/>
            <a:ext cx="5082202" cy="2499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60A1D2-3F95-0C00-D31F-51C8E763A8C3}"/>
              </a:ext>
            </a:extLst>
          </p:cNvPr>
          <p:cNvSpPr txBox="1"/>
          <p:nvPr/>
        </p:nvSpPr>
        <p:spPr>
          <a:xfrm>
            <a:off x="1103170" y="2826278"/>
            <a:ext cx="81674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effectLst/>
                <a:latin typeface="Helvetica Neue" panose="02000503000000020004" pitchFamily="2" charset="0"/>
              </a:rPr>
              <a:t>99,9 %</a:t>
            </a:r>
            <a:endParaRPr lang="en-BR" sz="15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59903-ACC0-A3D6-0110-16F13AFEA435}"/>
              </a:ext>
            </a:extLst>
          </p:cNvPr>
          <p:cNvSpPr txBox="1"/>
          <p:nvPr/>
        </p:nvSpPr>
        <p:spPr>
          <a:xfrm>
            <a:off x="2616326" y="2714258"/>
            <a:ext cx="259956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cs typeface="Calibri" panose="020F0502020204030204" pitchFamily="34" charset="0"/>
              </a:rPr>
              <a:t>Resiliência</a:t>
            </a:r>
            <a:endParaRPr lang="en-US" sz="2500" dirty="0">
              <a:effectLst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SMS 2025" id="{FFAD8607-00C7-4562-80CE-D5B608BC0375}" vid="{C5EC0B20-EA76-4EB5-B338-FC9924D8F83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E9AB42C09A5142BF4DA83E120836C2" ma:contentTypeVersion="18" ma:contentTypeDescription="Crie um novo documento." ma:contentTypeScope="" ma:versionID="d1e8fe0a68ef30f2dab89a083fc17ff6">
  <xsd:schema xmlns:xsd="http://www.w3.org/2001/XMLSchema" xmlns:xs="http://www.w3.org/2001/XMLSchema" xmlns:p="http://schemas.microsoft.com/office/2006/metadata/properties" xmlns:ns2="daaa9464-4424-40fe-be37-0a216c42574f" xmlns:ns3="858fbe19-3582-43df-8e84-fb58b8207311" targetNamespace="http://schemas.microsoft.com/office/2006/metadata/properties" ma:root="true" ma:fieldsID="6e0b8c1786d405f011ab4b8aae386cbc" ns2:_="" ns3:_="">
    <xsd:import namespace="daaa9464-4424-40fe-be37-0a216c42574f"/>
    <xsd:import namespace="858fbe19-3582-43df-8e84-fb58b8207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a9464-4424-40fe-be37-0a216c425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fbe19-3582-43df-8e84-fb58b82073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8345965-eba9-4374-90c0-f41122e6155e}" ma:internalName="TaxCatchAll" ma:showField="CatchAllData" ma:web="858fbe19-3582-43df-8e84-fb58b8207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aa9464-4424-40fe-be37-0a216c42574f">
      <Terms xmlns="http://schemas.microsoft.com/office/infopath/2007/PartnerControls"/>
    </lcf76f155ced4ddcb4097134ff3c332f>
    <TaxCatchAll xmlns="858fbe19-3582-43df-8e84-fb58b8207311" xsi:nil="true"/>
  </documentManagement>
</p:properties>
</file>

<file path=customXml/itemProps1.xml><?xml version="1.0" encoding="utf-8"?>
<ds:datastoreItem xmlns:ds="http://schemas.openxmlformats.org/officeDocument/2006/customXml" ds:itemID="{3613E76F-0DA4-4678-9C43-AF8448019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a9464-4424-40fe-be37-0a216c42574f"/>
    <ds:schemaRef ds:uri="858fbe19-3582-43df-8e84-fb58b8207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7F9F9-1FAF-4B56-8C06-C461DB62C881}">
  <ds:schemaRefs>
    <ds:schemaRef ds:uri="http://www.w3.org/XML/1998/namespace"/>
    <ds:schemaRef ds:uri="858fbe19-3582-43df-8e84-fb58b8207311"/>
    <ds:schemaRef ds:uri="http://schemas.microsoft.com/office/2006/metadata/properties"/>
    <ds:schemaRef ds:uri="daaa9464-4424-40fe-be37-0a216c42574f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698</TotalTime>
  <Words>330</Words>
  <Application>Microsoft Macintosh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Wingdings</vt:lpstr>
      <vt:lpstr>Tema do Office</vt:lpstr>
      <vt:lpstr>PowerPoint Presentation</vt:lpstr>
      <vt:lpstr>Learning From All Operations</vt:lpstr>
      <vt:lpstr>Learning From All Operations</vt:lpstr>
      <vt:lpstr>PowerPoint Presentation</vt:lpstr>
      <vt:lpstr>PowerPoint Presentation</vt:lpstr>
      <vt:lpstr>PowerPoint Presentation</vt:lpstr>
      <vt:lpstr>PowerPoint Presentation</vt:lpstr>
      <vt:lpstr>Casamento Feliz</vt:lpstr>
      <vt:lpstr>Safety-II</vt:lpstr>
      <vt:lpstr>PowerPoint Presentation</vt:lpstr>
      <vt:lpstr>PowerPoint Presentation</vt:lpstr>
      <vt:lpstr>Implementações na Indústria</vt:lpstr>
      <vt:lpstr>PowerPoint Presentation</vt:lpstr>
      <vt:lpstr>PowerPoint Presentation</vt:lpstr>
      <vt:lpstr>Implementações na Anac</vt:lpstr>
      <vt:lpstr>Implementações na Anac</vt:lpstr>
      <vt:lpstr>Obrigado!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Ronaldo Wajnberg Gamermann</dc:creator>
  <cp:lastModifiedBy>Ronaldo Wajnberg Gamermann</cp:lastModifiedBy>
  <cp:revision>10</cp:revision>
  <dcterms:created xsi:type="dcterms:W3CDTF">2025-10-20T13:56:05Z</dcterms:created>
  <dcterms:modified xsi:type="dcterms:W3CDTF">2025-10-21T11:36:28Z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0x01010066E9AB42C09A5142BF4DA83E120836C2</vt:lpwstr>
  </property>
</Properties>
</file>