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35"/>
    <a:srgbClr val="001624"/>
    <a:srgbClr val="FFB80B"/>
    <a:srgbClr val="FEB90C"/>
    <a:srgbClr val="00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9ED3E-3487-439A-9931-EC5C9AF948B4}" v="4" dt="2025-10-17T15:25:29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edro Ferreira Campos" userId="e28e968d-3a59-4fb6-9e0d-0cd1b559762f" providerId="ADAL" clId="{2860D712-C14E-47C1-947E-E4123395E89D}"/>
    <pc:docChg chg="modSld">
      <pc:chgData name="João Pedro Ferreira Campos" userId="e28e968d-3a59-4fb6-9e0d-0cd1b559762f" providerId="ADAL" clId="{2860D712-C14E-47C1-947E-E4123395E89D}" dt="2025-10-13T12:53:46.246" v="3" actId="20577"/>
      <pc:docMkLst>
        <pc:docMk/>
      </pc:docMkLst>
      <pc:sldChg chg="modSp mod">
        <pc:chgData name="João Pedro Ferreira Campos" userId="e28e968d-3a59-4fb6-9e0d-0cd1b559762f" providerId="ADAL" clId="{2860D712-C14E-47C1-947E-E4123395E89D}" dt="2025-10-13T12:53:46.246" v="3" actId="20577"/>
        <pc:sldMkLst>
          <pc:docMk/>
          <pc:sldMk cId="897155267" sldId="262"/>
        </pc:sldMkLst>
      </pc:sldChg>
    </pc:docChg>
  </pc:docChgLst>
  <pc:docChgLst>
    <pc:chgData name="João Pedro Ferreira Campos" userId="e28e968d-3a59-4fb6-9e0d-0cd1b559762f" providerId="ADAL" clId="{C48010DF-6FB4-48A5-A395-AC86E0CDA140}"/>
    <pc:docChg chg="undo custSel modSld">
      <pc:chgData name="João Pedro Ferreira Campos" userId="e28e968d-3a59-4fb6-9e0d-0cd1b559762f" providerId="ADAL" clId="{C48010DF-6FB4-48A5-A395-AC86E0CDA140}" dt="2025-10-17T15:26:39.121" v="310" actId="1076"/>
      <pc:docMkLst>
        <pc:docMk/>
      </pc:docMkLst>
      <pc:sldChg chg="addSp delSp modSp mod">
        <pc:chgData name="João Pedro Ferreira Campos" userId="e28e968d-3a59-4fb6-9e0d-0cd1b559762f" providerId="ADAL" clId="{C48010DF-6FB4-48A5-A395-AC86E0CDA140}" dt="2025-10-17T15:13:16.178" v="82" actId="1038"/>
        <pc:sldMkLst>
          <pc:docMk/>
          <pc:sldMk cId="1214695217" sldId="259"/>
        </pc:sldMkLst>
        <pc:spChg chg="del">
          <ac:chgData name="João Pedro Ferreira Campos" userId="e28e968d-3a59-4fb6-9e0d-0cd1b559762f" providerId="ADAL" clId="{C48010DF-6FB4-48A5-A395-AC86E0CDA140}" dt="2025-10-17T15:13:03.043" v="57" actId="478"/>
          <ac:spMkLst>
            <pc:docMk/>
            <pc:sldMk cId="1214695217" sldId="259"/>
            <ac:spMk id="4" creationId="{257C8688-AE89-E8FD-AE57-3724C48A40D4}"/>
          </ac:spMkLst>
        </pc:spChg>
        <pc:spChg chg="add del mod">
          <ac:chgData name="João Pedro Ferreira Campos" userId="e28e968d-3a59-4fb6-9e0d-0cd1b559762f" providerId="ADAL" clId="{C48010DF-6FB4-48A5-A395-AC86E0CDA140}" dt="2025-10-17T15:13:05.752" v="58" actId="478"/>
          <ac:spMkLst>
            <pc:docMk/>
            <pc:sldMk cId="1214695217" sldId="259"/>
            <ac:spMk id="8" creationId="{FE7BE5B0-0916-10A4-0685-2BAC519BD8EA}"/>
          </ac:spMkLst>
        </pc:spChg>
        <pc:picChg chg="add del mod">
          <ac:chgData name="João Pedro Ferreira Campos" userId="e28e968d-3a59-4fb6-9e0d-0cd1b559762f" providerId="ADAL" clId="{C48010DF-6FB4-48A5-A395-AC86E0CDA140}" dt="2025-10-17T15:12:59.686" v="56" actId="478"/>
          <ac:picMkLst>
            <pc:docMk/>
            <pc:sldMk cId="1214695217" sldId="259"/>
            <ac:picMk id="5" creationId="{89C75E25-E098-2F95-C181-AECCDC3A30B2}"/>
          </ac:picMkLst>
        </pc:picChg>
        <pc:picChg chg="del">
          <ac:chgData name="João Pedro Ferreira Campos" userId="e28e968d-3a59-4fb6-9e0d-0cd1b559762f" providerId="ADAL" clId="{C48010DF-6FB4-48A5-A395-AC86E0CDA140}" dt="2025-10-17T14:52:27.688" v="0" actId="478"/>
          <ac:picMkLst>
            <pc:docMk/>
            <pc:sldMk cId="1214695217" sldId="259"/>
            <ac:picMk id="7" creationId="{52EE21D5-D2F2-4B7D-9469-317867844A2C}"/>
          </ac:picMkLst>
        </pc:picChg>
        <pc:picChg chg="add mod">
          <ac:chgData name="João Pedro Ferreira Campos" userId="e28e968d-3a59-4fb6-9e0d-0cd1b559762f" providerId="ADAL" clId="{C48010DF-6FB4-48A5-A395-AC86E0CDA140}" dt="2025-10-17T15:13:16.178" v="82" actId="1038"/>
          <ac:picMkLst>
            <pc:docMk/>
            <pc:sldMk cId="1214695217" sldId="259"/>
            <ac:picMk id="10" creationId="{3D658016-82EB-8EC3-F615-A89C33B004E3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13:58.470" v="98" actId="1036"/>
        <pc:sldMkLst>
          <pc:docMk/>
          <pc:sldMk cId="897155267" sldId="262"/>
        </pc:sldMkLst>
        <pc:spChg chg="del">
          <ac:chgData name="João Pedro Ferreira Campos" userId="e28e968d-3a59-4fb6-9e0d-0cd1b559762f" providerId="ADAL" clId="{C48010DF-6FB4-48A5-A395-AC86E0CDA140}" dt="2025-10-17T14:54:05.683" v="10" actId="478"/>
          <ac:spMkLst>
            <pc:docMk/>
            <pc:sldMk cId="897155267" sldId="262"/>
            <ac:spMk id="4" creationId="{E036C05A-FC33-9862-8A58-8B00E69CCCF3}"/>
          </ac:spMkLst>
        </pc:spChg>
        <pc:spChg chg="add del mod">
          <ac:chgData name="João Pedro Ferreira Campos" userId="e28e968d-3a59-4fb6-9e0d-0cd1b559762f" providerId="ADAL" clId="{C48010DF-6FB4-48A5-A395-AC86E0CDA140}" dt="2025-10-17T14:54:11.717" v="12" actId="478"/>
          <ac:spMkLst>
            <pc:docMk/>
            <pc:sldMk cId="897155267" sldId="262"/>
            <ac:spMk id="6" creationId="{1849C5C9-7044-4F40-5FEE-6C78BE3A4D18}"/>
          </ac:spMkLst>
        </pc:spChg>
        <pc:picChg chg="del">
          <ac:chgData name="João Pedro Ferreira Campos" userId="e28e968d-3a59-4fb6-9e0d-0cd1b559762f" providerId="ADAL" clId="{C48010DF-6FB4-48A5-A395-AC86E0CDA140}" dt="2025-10-17T14:53:33.024" v="9" actId="478"/>
          <ac:picMkLst>
            <pc:docMk/>
            <pc:sldMk cId="897155267" sldId="262"/>
            <ac:picMk id="5" creationId="{0B592DB8-E65A-D382-E7FE-90596E2F50BE}"/>
          </ac:picMkLst>
        </pc:picChg>
        <pc:picChg chg="add del mod">
          <ac:chgData name="João Pedro Ferreira Campos" userId="e28e968d-3a59-4fb6-9e0d-0cd1b559762f" providerId="ADAL" clId="{C48010DF-6FB4-48A5-A395-AC86E0CDA140}" dt="2025-10-17T15:13:20.115" v="83" actId="478"/>
          <ac:picMkLst>
            <pc:docMk/>
            <pc:sldMk cId="897155267" sldId="262"/>
            <ac:picMk id="8" creationId="{5BAD6FEF-1A58-BE01-727B-46C302A15CA2}"/>
          </ac:picMkLst>
        </pc:picChg>
        <pc:picChg chg="add mod">
          <ac:chgData name="João Pedro Ferreira Campos" userId="e28e968d-3a59-4fb6-9e0d-0cd1b559762f" providerId="ADAL" clId="{C48010DF-6FB4-48A5-A395-AC86E0CDA140}" dt="2025-10-17T15:13:58.470" v="98" actId="1036"/>
          <ac:picMkLst>
            <pc:docMk/>
            <pc:sldMk cId="897155267" sldId="262"/>
            <ac:picMk id="10" creationId="{48D8A248-E2A5-65C5-DEE6-F2363C7F1191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15:18.804" v="121" actId="1038"/>
        <pc:sldMkLst>
          <pc:docMk/>
          <pc:sldMk cId="1663747798" sldId="263"/>
        </pc:sldMkLst>
        <pc:picChg chg="add mod modCrop">
          <ac:chgData name="João Pedro Ferreira Campos" userId="e28e968d-3a59-4fb6-9e0d-0cd1b559762f" providerId="ADAL" clId="{C48010DF-6FB4-48A5-A395-AC86E0CDA140}" dt="2025-10-17T15:15:18.804" v="121" actId="1038"/>
          <ac:picMkLst>
            <pc:docMk/>
            <pc:sldMk cId="1663747798" sldId="263"/>
            <ac:picMk id="4" creationId="{14E590CC-0A3E-7EE7-8B87-07DFEA09A85C}"/>
          </ac:picMkLst>
        </pc:picChg>
        <pc:picChg chg="del">
          <ac:chgData name="João Pedro Ferreira Campos" userId="e28e968d-3a59-4fb6-9e0d-0cd1b559762f" providerId="ADAL" clId="{C48010DF-6FB4-48A5-A395-AC86E0CDA140}" dt="2025-10-17T15:14:29.259" v="99" actId="478"/>
          <ac:picMkLst>
            <pc:docMk/>
            <pc:sldMk cId="1663747798" sldId="263"/>
            <ac:picMk id="14" creationId="{C253EB01-77CC-D2CE-585C-3AC8F28D0371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16:37.266" v="149" actId="1038"/>
        <pc:sldMkLst>
          <pc:docMk/>
          <pc:sldMk cId="1877495545" sldId="264"/>
        </pc:sldMkLst>
        <pc:picChg chg="add del mod">
          <ac:chgData name="João Pedro Ferreira Campos" userId="e28e968d-3a59-4fb6-9e0d-0cd1b559762f" providerId="ADAL" clId="{C48010DF-6FB4-48A5-A395-AC86E0CDA140}" dt="2025-10-17T14:55:42.024" v="22" actId="22"/>
          <ac:picMkLst>
            <pc:docMk/>
            <pc:sldMk cId="1877495545" sldId="264"/>
            <ac:picMk id="4" creationId="{D354CB99-35D2-9567-5D94-BB948F1835FC}"/>
          </ac:picMkLst>
        </pc:picChg>
        <pc:picChg chg="del">
          <ac:chgData name="João Pedro Ferreira Campos" userId="e28e968d-3a59-4fb6-9e0d-0cd1b559762f" providerId="ADAL" clId="{C48010DF-6FB4-48A5-A395-AC86E0CDA140}" dt="2025-10-17T14:54:42.237" v="16" actId="478"/>
          <ac:picMkLst>
            <pc:docMk/>
            <pc:sldMk cId="1877495545" sldId="264"/>
            <ac:picMk id="7" creationId="{998C831A-6A78-0549-BC32-2588F87BCC4D}"/>
          </ac:picMkLst>
        </pc:picChg>
        <pc:picChg chg="add del mod">
          <ac:chgData name="João Pedro Ferreira Campos" userId="e28e968d-3a59-4fb6-9e0d-0cd1b559762f" providerId="ADAL" clId="{C48010DF-6FB4-48A5-A395-AC86E0CDA140}" dt="2025-10-17T15:15:33.578" v="122" actId="478"/>
          <ac:picMkLst>
            <pc:docMk/>
            <pc:sldMk cId="1877495545" sldId="264"/>
            <ac:picMk id="8" creationId="{7E3A2D2A-9C3A-880A-5161-AE45967BED08}"/>
          </ac:picMkLst>
        </pc:picChg>
        <pc:picChg chg="add mod">
          <ac:chgData name="João Pedro Ferreira Campos" userId="e28e968d-3a59-4fb6-9e0d-0cd1b559762f" providerId="ADAL" clId="{C48010DF-6FB4-48A5-A395-AC86E0CDA140}" dt="2025-10-17T15:16:37.266" v="149" actId="1038"/>
          <ac:picMkLst>
            <pc:docMk/>
            <pc:sldMk cId="1877495545" sldId="264"/>
            <ac:picMk id="10" creationId="{94F6F5A8-2F95-F4AD-B3A5-36B11BC27105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26:39.121" v="310" actId="1076"/>
        <pc:sldMkLst>
          <pc:docMk/>
          <pc:sldMk cId="3523648260" sldId="265"/>
        </pc:sldMkLst>
        <pc:spChg chg="add mod">
          <ac:chgData name="João Pedro Ferreira Campos" userId="e28e968d-3a59-4fb6-9e0d-0cd1b559762f" providerId="ADAL" clId="{C48010DF-6FB4-48A5-A395-AC86E0CDA140}" dt="2025-10-17T15:26:33.883" v="309" actId="1076"/>
          <ac:spMkLst>
            <pc:docMk/>
            <pc:sldMk cId="3523648260" sldId="265"/>
            <ac:spMk id="7" creationId="{53EB3E59-25D6-9B94-F65F-DFCA5DD378B1}"/>
          </ac:spMkLst>
        </pc:spChg>
        <pc:spChg chg="add mod">
          <ac:chgData name="João Pedro Ferreira Campos" userId="e28e968d-3a59-4fb6-9e0d-0cd1b559762f" providerId="ADAL" clId="{C48010DF-6FB4-48A5-A395-AC86E0CDA140}" dt="2025-10-17T15:26:39.121" v="310" actId="1076"/>
          <ac:spMkLst>
            <pc:docMk/>
            <pc:sldMk cId="3523648260" sldId="265"/>
            <ac:spMk id="9" creationId="{F0CCB495-DB5B-F732-9727-34918F81F526}"/>
          </ac:spMkLst>
        </pc:spChg>
        <pc:picChg chg="add del mod">
          <ac:chgData name="João Pedro Ferreira Campos" userId="e28e968d-3a59-4fb6-9e0d-0cd1b559762f" providerId="ADAL" clId="{C48010DF-6FB4-48A5-A395-AC86E0CDA140}" dt="2025-10-17T15:17:19.389" v="150" actId="478"/>
          <ac:picMkLst>
            <pc:docMk/>
            <pc:sldMk cId="3523648260" sldId="265"/>
            <ac:picMk id="4" creationId="{CEF67631-E59F-9BCD-AECA-698C3DBBFA7F}"/>
          </ac:picMkLst>
        </pc:picChg>
        <pc:picChg chg="add mod">
          <ac:chgData name="João Pedro Ferreira Campos" userId="e28e968d-3a59-4fb6-9e0d-0cd1b559762f" providerId="ADAL" clId="{C48010DF-6FB4-48A5-A395-AC86E0CDA140}" dt="2025-10-17T15:17:55.079" v="174" actId="1036"/>
          <ac:picMkLst>
            <pc:docMk/>
            <pc:sldMk cId="3523648260" sldId="265"/>
            <ac:picMk id="6" creationId="{C97FDCB5-A295-76D3-D3EB-C5527973D2B5}"/>
          </ac:picMkLst>
        </pc:picChg>
        <pc:picChg chg="del">
          <ac:chgData name="João Pedro Ferreira Campos" userId="e28e968d-3a59-4fb6-9e0d-0cd1b559762f" providerId="ADAL" clId="{C48010DF-6FB4-48A5-A395-AC86E0CDA140}" dt="2025-10-17T14:56:52.396" v="28" actId="478"/>
          <ac:picMkLst>
            <pc:docMk/>
            <pc:sldMk cId="3523648260" sldId="265"/>
            <ac:picMk id="8" creationId="{F4EF143C-1733-8CC3-A04E-7B6AFEC9D449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19:25.770" v="227" actId="1038"/>
        <pc:sldMkLst>
          <pc:docMk/>
          <pc:sldMk cId="3081465549" sldId="266"/>
        </pc:sldMkLst>
        <pc:picChg chg="add mod">
          <ac:chgData name="João Pedro Ferreira Campos" userId="e28e968d-3a59-4fb6-9e0d-0cd1b559762f" providerId="ADAL" clId="{C48010DF-6FB4-48A5-A395-AC86E0CDA140}" dt="2025-10-17T15:19:25.770" v="227" actId="1038"/>
          <ac:picMkLst>
            <pc:docMk/>
            <pc:sldMk cId="3081465549" sldId="266"/>
            <ac:picMk id="4" creationId="{A584E8FD-33DA-908F-2279-47060E7E14EC}"/>
          </ac:picMkLst>
        </pc:picChg>
        <pc:picChg chg="del">
          <ac:chgData name="João Pedro Ferreira Campos" userId="e28e968d-3a59-4fb6-9e0d-0cd1b559762f" providerId="ADAL" clId="{C48010DF-6FB4-48A5-A395-AC86E0CDA140}" dt="2025-10-17T15:18:59.094" v="199" actId="478"/>
          <ac:picMkLst>
            <pc:docMk/>
            <pc:sldMk cId="3081465549" sldId="266"/>
            <ac:picMk id="8" creationId="{F043D717-74F1-9209-149F-DE4FAA5AAD27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20:19.325" v="252" actId="1036"/>
        <pc:sldMkLst>
          <pc:docMk/>
          <pc:sldMk cId="802474317" sldId="267"/>
        </pc:sldMkLst>
        <pc:picChg chg="add mod">
          <ac:chgData name="João Pedro Ferreira Campos" userId="e28e968d-3a59-4fb6-9e0d-0cd1b559762f" providerId="ADAL" clId="{C48010DF-6FB4-48A5-A395-AC86E0CDA140}" dt="2025-10-17T15:20:19.325" v="252" actId="1036"/>
          <ac:picMkLst>
            <pc:docMk/>
            <pc:sldMk cId="802474317" sldId="267"/>
            <ac:picMk id="4" creationId="{B661C0FF-971C-BE5D-A58A-7B14B9AA2930}"/>
          </ac:picMkLst>
        </pc:picChg>
        <pc:picChg chg="del">
          <ac:chgData name="João Pedro Ferreira Campos" userId="e28e968d-3a59-4fb6-9e0d-0cd1b559762f" providerId="ADAL" clId="{C48010DF-6FB4-48A5-A395-AC86E0CDA140}" dt="2025-10-17T15:19:35.095" v="228" actId="478"/>
          <ac:picMkLst>
            <pc:docMk/>
            <pc:sldMk cId="802474317" sldId="267"/>
            <ac:picMk id="8" creationId="{764AF4FB-22DC-8D20-D098-38681DA66DB2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21:05.240" v="275" actId="1036"/>
        <pc:sldMkLst>
          <pc:docMk/>
          <pc:sldMk cId="3284661835" sldId="268"/>
        </pc:sldMkLst>
        <pc:picChg chg="add mod">
          <ac:chgData name="João Pedro Ferreira Campos" userId="e28e968d-3a59-4fb6-9e0d-0cd1b559762f" providerId="ADAL" clId="{C48010DF-6FB4-48A5-A395-AC86E0CDA140}" dt="2025-10-17T15:21:05.240" v="275" actId="1036"/>
          <ac:picMkLst>
            <pc:docMk/>
            <pc:sldMk cId="3284661835" sldId="268"/>
            <ac:picMk id="3" creationId="{E11D22A0-2AED-DB7C-1785-583ED4D47287}"/>
          </ac:picMkLst>
        </pc:picChg>
        <pc:picChg chg="del">
          <ac:chgData name="João Pedro Ferreira Campos" userId="e28e968d-3a59-4fb6-9e0d-0cd1b559762f" providerId="ADAL" clId="{C48010DF-6FB4-48A5-A395-AC86E0CDA140}" dt="2025-10-17T15:20:52.932" v="253" actId="478"/>
          <ac:picMkLst>
            <pc:docMk/>
            <pc:sldMk cId="3284661835" sldId="268"/>
            <ac:picMk id="4" creationId="{6F3655B7-3AF6-FD8A-F3E2-5A70DAB098C4}"/>
          </ac:picMkLst>
        </pc:picChg>
      </pc:sldChg>
      <pc:sldChg chg="addSp delSp modSp mod">
        <pc:chgData name="João Pedro Ferreira Campos" userId="e28e968d-3a59-4fb6-9e0d-0cd1b559762f" providerId="ADAL" clId="{C48010DF-6FB4-48A5-A395-AC86E0CDA140}" dt="2025-10-17T15:22:20.041" v="295" actId="1037"/>
        <pc:sldMkLst>
          <pc:docMk/>
          <pc:sldMk cId="3545788182" sldId="269"/>
        </pc:sldMkLst>
        <pc:picChg chg="add mod">
          <ac:chgData name="João Pedro Ferreira Campos" userId="e28e968d-3a59-4fb6-9e0d-0cd1b559762f" providerId="ADAL" clId="{C48010DF-6FB4-48A5-A395-AC86E0CDA140}" dt="2025-10-17T15:22:20.041" v="295" actId="1037"/>
          <ac:picMkLst>
            <pc:docMk/>
            <pc:sldMk cId="3545788182" sldId="269"/>
            <ac:picMk id="4" creationId="{B83D0DB4-5308-CB3A-A5E0-5F1F0F188474}"/>
          </ac:picMkLst>
        </pc:picChg>
        <pc:picChg chg="del">
          <ac:chgData name="João Pedro Ferreira Campos" userId="e28e968d-3a59-4fb6-9e0d-0cd1b559762f" providerId="ADAL" clId="{C48010DF-6FB4-48A5-A395-AC86E0CDA140}" dt="2025-10-17T15:21:12.718" v="276" actId="478"/>
          <ac:picMkLst>
            <pc:docMk/>
            <pc:sldMk cId="3545788182" sldId="269"/>
            <ac:picMk id="5" creationId="{83648D2F-E6CB-FAA7-439D-3FB0DF56E9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32157-9BC0-F797-9E78-22918C376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1D22A0-2AED-DB7C-1785-583ED4D47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" y="818907"/>
            <a:ext cx="12104914" cy="578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32F98-63BF-67FE-6DFB-8D958F31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DC61905-6A8D-E10D-FA1F-86A771FBC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3D0DB4-5308-CB3A-A5E0-5F1F0F188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" y="852557"/>
            <a:ext cx="12104914" cy="54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32D82D98-8706-03CC-91AC-6CDC77F8D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2561" y="2785067"/>
            <a:ext cx="4653888" cy="643933"/>
          </a:xfrm>
        </p:spPr>
        <p:txBody>
          <a:bodyPr>
            <a:normAutofit/>
          </a:bodyPr>
          <a:lstStyle/>
          <a:p>
            <a:pPr algn="l"/>
            <a:r>
              <a:rPr lang="pt-BR" sz="3700" dirty="0">
                <a:solidFill>
                  <a:srgbClr val="FFB80B"/>
                </a:solidFill>
                <a:latin typeface="Montserrat SemiBold" panose="00000700000000000000" pitchFamily="2" charset="0"/>
              </a:rPr>
              <a:t>CRM sem Lacunas</a:t>
            </a: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A881771B-E9F8-820D-A57E-1A548309C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2560" y="3520150"/>
            <a:ext cx="4135273" cy="792541"/>
          </a:xfrm>
        </p:spPr>
        <p:txBody>
          <a:bodyPr>
            <a:normAutofit/>
          </a:bodyPr>
          <a:lstStyle/>
          <a:p>
            <a:pPr algn="l"/>
            <a:r>
              <a:rPr lang="pt-BR" sz="2300" i="1" dirty="0">
                <a:solidFill>
                  <a:schemeClr val="bg1"/>
                </a:solidFill>
                <a:latin typeface="Montserrat Light" panose="00000400000000000000" pitchFamily="2" charset="0"/>
              </a:rPr>
              <a:t>Estrutura, Facilitadores e Cultura de Segurança</a:t>
            </a:r>
          </a:p>
        </p:txBody>
      </p:sp>
    </p:spTree>
    <p:extLst>
      <p:ext uri="{BB962C8B-B14F-4D97-AF65-F5344CB8AC3E}">
        <p14:creationId xmlns:p14="http://schemas.microsoft.com/office/powerpoint/2010/main" val="357708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8E59F7C-2688-4A68-9C18-7D0F35D4B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658016-82EB-8EC3-F615-A89C33B0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1014078"/>
            <a:ext cx="12050486" cy="53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6D1C3-2E4B-98AF-D536-6EEE396E7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DD669B7-D3BE-8459-3ACA-FB98845C2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8D8A248-E2A5-65C5-DEE6-F2363C7F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" y="1345370"/>
            <a:ext cx="12104914" cy="44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BC721-FB4B-EB12-E18D-8DAF7DAC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FB2FCA-F114-3254-CDD3-96236ED61A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DA570D73-2533-A114-F1A3-9E799C038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E590CC-0A3E-7EE7-8B87-07DFEA09A8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94" b="2138"/>
          <a:stretch>
            <a:fillRect/>
          </a:stretch>
        </p:blipFill>
        <p:spPr>
          <a:xfrm>
            <a:off x="20320" y="718458"/>
            <a:ext cx="12120880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4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85B9C-F1D9-83A2-146F-22FC723D2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C23EBFE-B73D-B47A-E31C-46DC62E8F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75CF241-A032-1BD1-CBB9-7DB24A615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4F6F5A8-2F95-F4AD-B3A5-36B11BC27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8" y="897200"/>
            <a:ext cx="12094029" cy="58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C7D23-6621-4396-6FD8-523E9A2D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8FC590-B0B8-CECB-563E-2B3E591FD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7FDCB5-A295-76D3-D3EB-C5527973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8" y="880772"/>
            <a:ext cx="12104914" cy="570315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3EB3E59-25D6-9B94-F65F-DFCA5DD378B1}"/>
              </a:ext>
            </a:extLst>
          </p:cNvPr>
          <p:cNvSpPr txBox="1"/>
          <p:nvPr/>
        </p:nvSpPr>
        <p:spPr>
          <a:xfrm>
            <a:off x="1533136" y="3803470"/>
            <a:ext cx="154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1A35"/>
                </a:solidFill>
              </a:rPr>
              <a:t>Treinamento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CB495-DB5B-F732-9727-34918F81F526}"/>
              </a:ext>
            </a:extLst>
          </p:cNvPr>
          <p:cNvSpPr txBox="1"/>
          <p:nvPr/>
        </p:nvSpPr>
        <p:spPr>
          <a:xfrm>
            <a:off x="1765539" y="5584855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1A35"/>
                </a:solidFill>
              </a:rPr>
              <a:t>Filosofia</a:t>
            </a:r>
          </a:p>
        </p:txBody>
      </p:sp>
    </p:spTree>
    <p:extLst>
      <p:ext uri="{BB962C8B-B14F-4D97-AF65-F5344CB8AC3E}">
        <p14:creationId xmlns:p14="http://schemas.microsoft.com/office/powerpoint/2010/main" val="352364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4235B-B906-E347-4535-B6615835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4D3403C-76B0-A6B3-A001-E6AE83644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84E8FD-33DA-908F-2279-47060E7E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" y="722952"/>
            <a:ext cx="12115800" cy="60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7242A-B341-3BC5-83D2-0F5FF2B3B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328F722-8E36-3CE6-9D95-044D8B46F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61C0FF-971C-BE5D-A58A-7B14B9AA2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" y="822290"/>
            <a:ext cx="12094029" cy="58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74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SMS 2025.potx  -  Somente Leitura" id="{B14AA3BE-78E8-43DA-B6A7-F89D467E5969}" vid="{38828980-83F5-4EC1-89D6-0E94D4D349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E9AB42C09A5142BF4DA83E120836C2" ma:contentTypeVersion="18" ma:contentTypeDescription="Crie um novo documento." ma:contentTypeScope="" ma:versionID="d1e8fe0a68ef30f2dab89a083fc17ff6">
  <xsd:schema xmlns:xsd="http://www.w3.org/2001/XMLSchema" xmlns:xs="http://www.w3.org/2001/XMLSchema" xmlns:p="http://schemas.microsoft.com/office/2006/metadata/properties" xmlns:ns2="daaa9464-4424-40fe-be37-0a216c42574f" xmlns:ns3="858fbe19-3582-43df-8e84-fb58b8207311" targetNamespace="http://schemas.microsoft.com/office/2006/metadata/properties" ma:root="true" ma:fieldsID="6e0b8c1786d405f011ab4b8aae386cbc" ns2:_="" ns3:_="">
    <xsd:import namespace="daaa9464-4424-40fe-be37-0a216c42574f"/>
    <xsd:import namespace="858fbe19-3582-43df-8e84-fb58b8207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a9464-4424-40fe-be37-0a216c425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fbe19-3582-43df-8e84-fb58b82073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8345965-eba9-4374-90c0-f41122e6155e}" ma:internalName="TaxCatchAll" ma:showField="CatchAllData" ma:web="858fbe19-3582-43df-8e84-fb58b8207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a9464-4424-40fe-be37-0a216c42574f">
      <Terms xmlns="http://schemas.microsoft.com/office/infopath/2007/PartnerControls"/>
    </lcf76f155ced4ddcb4097134ff3c332f>
    <TaxCatchAll xmlns="858fbe19-3582-43df-8e84-fb58b8207311" xsi:nil="true"/>
  </documentManagement>
</p:properties>
</file>

<file path=customXml/itemProps1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3E76F-0DA4-4678-9C43-AF8448019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a9464-4424-40fe-be37-0a216c42574f"/>
    <ds:schemaRef ds:uri="858fbe19-3582-43df-8e84-fb58b8207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07F9F9-1FAF-4B56-8C06-C461DB62C881}">
  <ds:schemaRefs>
    <ds:schemaRef ds:uri="http://schemas.microsoft.com/office/2006/metadata/properties"/>
    <ds:schemaRef ds:uri="858fbe19-3582-43df-8e84-fb58b8207311"/>
    <ds:schemaRef ds:uri="http://purl.org/dc/dcmitype/"/>
    <ds:schemaRef ds:uri="http://schemas.microsoft.com/office/2006/documentManagement/types"/>
    <ds:schemaRef ds:uri="http://purl.org/dc/terms/"/>
    <ds:schemaRef ds:uri="daaa9464-4424-40fe-be37-0a216c42574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SMS 2025</Template>
  <TotalTime>106</TotalTime>
  <Words>12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 Light</vt:lpstr>
      <vt:lpstr>Montserrat SemiBold</vt:lpstr>
      <vt:lpstr>Tema do Office</vt:lpstr>
      <vt:lpstr>Apresentação do PowerPoint</vt:lpstr>
      <vt:lpstr>CRM sem Lacunas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Pedro Ferreira Campos</dc:creator>
  <cp:lastModifiedBy>João Pedro Ferreira Campos</cp:lastModifiedBy>
  <cp:revision>2</cp:revision>
  <dcterms:created xsi:type="dcterms:W3CDTF">2025-10-10T17:43:31Z</dcterms:created>
  <dcterms:modified xsi:type="dcterms:W3CDTF">2025-10-17T15:26:42Z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