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0" r:id="rId6"/>
    <p:sldId id="259" r:id="rId7"/>
    <p:sldId id="265" r:id="rId8"/>
    <p:sldId id="264" r:id="rId9"/>
    <p:sldId id="266" r:id="rId10"/>
    <p:sldId id="267" r:id="rId11"/>
    <p:sldId id="268" r:id="rId12"/>
    <p:sldId id="269" r:id="rId13"/>
    <p:sldId id="263" r:id="rId14"/>
    <p:sldId id="26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A6F0E-6528-4557-9486-46641D711C4D}" v="3" dt="2025-10-17T20:54:44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eska Fortini" userId="63d910ee0116202d" providerId="LiveId" clId="{90C3811C-C09E-4CED-8BFC-7C2DCB97C7C7}"/>
    <pc:docChg chg="undo custSel delSld modSld sldOrd">
      <pc:chgData name="Waleska Fortini" userId="63d910ee0116202d" providerId="LiveId" clId="{90C3811C-C09E-4CED-8BFC-7C2DCB97C7C7}" dt="2025-10-17T20:54:50.053" v="233" actId="20577"/>
      <pc:docMkLst>
        <pc:docMk/>
      </pc:docMkLst>
      <pc:sldChg chg="modSp mod">
        <pc:chgData name="Waleska Fortini" userId="63d910ee0116202d" providerId="LiveId" clId="{90C3811C-C09E-4CED-8BFC-7C2DCB97C7C7}" dt="2025-10-17T12:37:15.334" v="37" actId="6549"/>
        <pc:sldMkLst>
          <pc:docMk/>
          <pc:sldMk cId="1214695217" sldId="259"/>
        </pc:sldMkLst>
        <pc:spChg chg="mod">
          <ac:chgData name="Waleska Fortini" userId="63d910ee0116202d" providerId="LiveId" clId="{90C3811C-C09E-4CED-8BFC-7C2DCB97C7C7}" dt="2025-10-17T12:34:11.868" v="33" actId="1036"/>
          <ac:spMkLst>
            <pc:docMk/>
            <pc:sldMk cId="1214695217" sldId="259"/>
            <ac:spMk id="9" creationId="{184F4662-3EF9-DE08-DABC-F1880D04BDF6}"/>
          </ac:spMkLst>
        </pc:spChg>
        <pc:spChg chg="mod">
          <ac:chgData name="Waleska Fortini" userId="63d910ee0116202d" providerId="LiveId" clId="{90C3811C-C09E-4CED-8BFC-7C2DCB97C7C7}" dt="2025-10-17T12:37:15.334" v="37" actId="6549"/>
          <ac:spMkLst>
            <pc:docMk/>
            <pc:sldMk cId="1214695217" sldId="259"/>
            <ac:spMk id="14" creationId="{FD23D4B9-F9CD-A255-BD40-E0E7178801C4}"/>
          </ac:spMkLst>
        </pc:spChg>
      </pc:sldChg>
      <pc:sldChg chg="modSp mod">
        <pc:chgData name="Waleska Fortini" userId="63d910ee0116202d" providerId="LiveId" clId="{90C3811C-C09E-4CED-8BFC-7C2DCB97C7C7}" dt="2025-10-17T12:50:33.054" v="218" actId="313"/>
        <pc:sldMkLst>
          <pc:docMk/>
          <pc:sldMk cId="1828821460" sldId="263"/>
        </pc:sldMkLst>
        <pc:spChg chg="mod">
          <ac:chgData name="Waleska Fortini" userId="63d910ee0116202d" providerId="LiveId" clId="{90C3811C-C09E-4CED-8BFC-7C2DCB97C7C7}" dt="2025-10-17T12:50:33.054" v="218" actId="313"/>
          <ac:spMkLst>
            <pc:docMk/>
            <pc:sldMk cId="1828821460" sldId="263"/>
            <ac:spMk id="5" creationId="{EB6BD456-DB37-E0A4-F480-0695CC39A0EE}"/>
          </ac:spMkLst>
        </pc:spChg>
      </pc:sldChg>
      <pc:sldChg chg="addSp delSp modSp mod ord modShow">
        <pc:chgData name="Waleska Fortini" userId="63d910ee0116202d" providerId="LiveId" clId="{90C3811C-C09E-4CED-8BFC-7C2DCB97C7C7}" dt="2025-10-17T20:54:50.053" v="233" actId="20577"/>
        <pc:sldMkLst>
          <pc:docMk/>
          <pc:sldMk cId="755202823" sldId="264"/>
        </pc:sldMkLst>
        <pc:spChg chg="add mod">
          <ac:chgData name="Waleska Fortini" userId="63d910ee0116202d" providerId="LiveId" clId="{90C3811C-C09E-4CED-8BFC-7C2DCB97C7C7}" dt="2025-10-17T20:54:50.053" v="233" actId="20577"/>
          <ac:spMkLst>
            <pc:docMk/>
            <pc:sldMk cId="755202823" sldId="264"/>
            <ac:spMk id="2" creationId="{2B616C85-70BF-C28B-3012-EDB19239A128}"/>
          </ac:spMkLst>
        </pc:spChg>
        <pc:spChg chg="del">
          <ac:chgData name="Waleska Fortini" userId="63d910ee0116202d" providerId="LiveId" clId="{90C3811C-C09E-4CED-8BFC-7C2DCB97C7C7}" dt="2025-10-17T20:54:21.798" v="222" actId="478"/>
          <ac:spMkLst>
            <pc:docMk/>
            <pc:sldMk cId="755202823" sldId="264"/>
            <ac:spMk id="9" creationId="{CE100462-D7B4-9F23-B153-5D2C9154751B}"/>
          </ac:spMkLst>
        </pc:spChg>
        <pc:spChg chg="del">
          <ac:chgData name="Waleska Fortini" userId="63d910ee0116202d" providerId="LiveId" clId="{90C3811C-C09E-4CED-8BFC-7C2DCB97C7C7}" dt="2025-10-17T20:54:23.121" v="223" actId="478"/>
          <ac:spMkLst>
            <pc:docMk/>
            <pc:sldMk cId="755202823" sldId="264"/>
            <ac:spMk id="10" creationId="{3B822A48-71EF-B43B-2DFC-5B171331C58D}"/>
          </ac:spMkLst>
        </pc:spChg>
        <pc:spChg chg="del">
          <ac:chgData name="Waleska Fortini" userId="63d910ee0116202d" providerId="LiveId" clId="{90C3811C-C09E-4CED-8BFC-7C2DCB97C7C7}" dt="2025-10-17T20:54:24.856" v="224" actId="478"/>
          <ac:spMkLst>
            <pc:docMk/>
            <pc:sldMk cId="755202823" sldId="264"/>
            <ac:spMk id="11" creationId="{63F68D5D-62C2-4BD7-1375-87FF3F2F3E17}"/>
          </ac:spMkLst>
        </pc:spChg>
        <pc:spChg chg="del">
          <ac:chgData name="Waleska Fortini" userId="63d910ee0116202d" providerId="LiveId" clId="{90C3811C-C09E-4CED-8BFC-7C2DCB97C7C7}" dt="2025-10-17T20:54:26.587" v="225" actId="478"/>
          <ac:spMkLst>
            <pc:docMk/>
            <pc:sldMk cId="755202823" sldId="264"/>
            <ac:spMk id="12" creationId="{71242F19-BA64-612F-1499-092D2CD2DDFB}"/>
          </ac:spMkLst>
        </pc:spChg>
        <pc:spChg chg="del">
          <ac:chgData name="Waleska Fortini" userId="63d910ee0116202d" providerId="LiveId" clId="{90C3811C-C09E-4CED-8BFC-7C2DCB97C7C7}" dt="2025-10-17T20:54:20.269" v="221" actId="478"/>
          <ac:spMkLst>
            <pc:docMk/>
            <pc:sldMk cId="755202823" sldId="264"/>
            <ac:spMk id="17" creationId="{47C878F8-8367-FD67-F315-E5A002877A94}"/>
          </ac:spMkLst>
        </pc:spChg>
      </pc:sldChg>
      <pc:sldChg chg="modSp mod">
        <pc:chgData name="Waleska Fortini" userId="63d910ee0116202d" providerId="LiveId" clId="{90C3811C-C09E-4CED-8BFC-7C2DCB97C7C7}" dt="2025-10-17T12:50:56.399" v="219" actId="313"/>
        <pc:sldMkLst>
          <pc:docMk/>
          <pc:sldMk cId="2320813155" sldId="266"/>
        </pc:sldMkLst>
        <pc:spChg chg="mod">
          <ac:chgData name="Waleska Fortini" userId="63d910ee0116202d" providerId="LiveId" clId="{90C3811C-C09E-4CED-8BFC-7C2DCB97C7C7}" dt="2025-10-17T12:40:34.514" v="73" actId="14100"/>
          <ac:spMkLst>
            <pc:docMk/>
            <pc:sldMk cId="2320813155" sldId="266"/>
            <ac:spMk id="12" creationId="{1368DF4F-6022-6A5E-2758-E18B09C3C9C4}"/>
          </ac:spMkLst>
        </pc:spChg>
        <pc:spChg chg="mod">
          <ac:chgData name="Waleska Fortini" userId="63d910ee0116202d" providerId="LiveId" clId="{90C3811C-C09E-4CED-8BFC-7C2DCB97C7C7}" dt="2025-10-17T12:40:56.085" v="97" actId="790"/>
          <ac:spMkLst>
            <pc:docMk/>
            <pc:sldMk cId="2320813155" sldId="266"/>
            <ac:spMk id="15" creationId="{2358F696-25E2-1F16-D502-CEBC35344C8F}"/>
          </ac:spMkLst>
        </pc:spChg>
        <pc:spChg chg="mod">
          <ac:chgData name="Waleska Fortini" userId="63d910ee0116202d" providerId="LiveId" clId="{90C3811C-C09E-4CED-8BFC-7C2DCB97C7C7}" dt="2025-10-17T12:40:46.001" v="96" actId="1038"/>
          <ac:spMkLst>
            <pc:docMk/>
            <pc:sldMk cId="2320813155" sldId="266"/>
            <ac:spMk id="17" creationId="{46DC340D-14F8-6291-B93E-3972E7716B5E}"/>
          </ac:spMkLst>
        </pc:spChg>
        <pc:spChg chg="mod">
          <ac:chgData name="Waleska Fortini" userId="63d910ee0116202d" providerId="LiveId" clId="{90C3811C-C09E-4CED-8BFC-7C2DCB97C7C7}" dt="2025-10-17T12:40:42.273" v="89" actId="1038"/>
          <ac:spMkLst>
            <pc:docMk/>
            <pc:sldMk cId="2320813155" sldId="266"/>
            <ac:spMk id="18" creationId="{E15836AD-D571-456C-136C-1CF2F156E9D1}"/>
          </ac:spMkLst>
        </pc:spChg>
        <pc:spChg chg="mod">
          <ac:chgData name="Waleska Fortini" userId="63d910ee0116202d" providerId="LiveId" clId="{90C3811C-C09E-4CED-8BFC-7C2DCB97C7C7}" dt="2025-10-17T12:50:56.399" v="219" actId="313"/>
          <ac:spMkLst>
            <pc:docMk/>
            <pc:sldMk cId="2320813155" sldId="266"/>
            <ac:spMk id="20" creationId="{2AC454D7-AD25-7CF0-5B92-46E8B93F7EC4}"/>
          </ac:spMkLst>
        </pc:spChg>
      </pc:sldChg>
      <pc:sldChg chg="modSp mod">
        <pc:chgData name="Waleska Fortini" userId="63d910ee0116202d" providerId="LiveId" clId="{90C3811C-C09E-4CED-8BFC-7C2DCB97C7C7}" dt="2025-10-17T12:42:29.924" v="110" actId="790"/>
        <pc:sldMkLst>
          <pc:docMk/>
          <pc:sldMk cId="4255609385" sldId="267"/>
        </pc:sldMkLst>
        <pc:spChg chg="mod">
          <ac:chgData name="Waleska Fortini" userId="63d910ee0116202d" providerId="LiveId" clId="{90C3811C-C09E-4CED-8BFC-7C2DCB97C7C7}" dt="2025-10-17T12:42:29.924" v="110" actId="790"/>
          <ac:spMkLst>
            <pc:docMk/>
            <pc:sldMk cId="4255609385" sldId="267"/>
            <ac:spMk id="9" creationId="{2909B9F7-8C81-32B2-3C9D-DFD998A4713C}"/>
          </ac:spMkLst>
        </pc:spChg>
        <pc:spChg chg="mod">
          <ac:chgData name="Waleska Fortini" userId="63d910ee0116202d" providerId="LiveId" clId="{90C3811C-C09E-4CED-8BFC-7C2DCB97C7C7}" dt="2025-10-17T12:42:29.924" v="110" actId="790"/>
          <ac:spMkLst>
            <pc:docMk/>
            <pc:sldMk cId="4255609385" sldId="267"/>
            <ac:spMk id="11" creationId="{F2FF8FE0-02CD-FFE3-9FD1-00654B014655}"/>
          </ac:spMkLst>
        </pc:spChg>
        <pc:spChg chg="mod">
          <ac:chgData name="Waleska Fortini" userId="63d910ee0116202d" providerId="LiveId" clId="{90C3811C-C09E-4CED-8BFC-7C2DCB97C7C7}" dt="2025-10-17T12:42:29.924" v="110" actId="790"/>
          <ac:spMkLst>
            <pc:docMk/>
            <pc:sldMk cId="4255609385" sldId="267"/>
            <ac:spMk id="12" creationId="{A707EEB9-2FF4-BDFA-686F-A8C897658625}"/>
          </ac:spMkLst>
        </pc:spChg>
        <pc:spChg chg="mod">
          <ac:chgData name="Waleska Fortini" userId="63d910ee0116202d" providerId="LiveId" clId="{90C3811C-C09E-4CED-8BFC-7C2DCB97C7C7}" dt="2025-10-17T12:42:29.924" v="110" actId="790"/>
          <ac:spMkLst>
            <pc:docMk/>
            <pc:sldMk cId="4255609385" sldId="267"/>
            <ac:spMk id="13" creationId="{FE7726DA-7353-E840-DA34-0DA18FB18422}"/>
          </ac:spMkLst>
        </pc:spChg>
        <pc:spChg chg="mod">
          <ac:chgData name="Waleska Fortini" userId="63d910ee0116202d" providerId="LiveId" clId="{90C3811C-C09E-4CED-8BFC-7C2DCB97C7C7}" dt="2025-10-17T12:42:29.924" v="110" actId="790"/>
          <ac:spMkLst>
            <pc:docMk/>
            <pc:sldMk cId="4255609385" sldId="267"/>
            <ac:spMk id="14" creationId="{0B97E1BC-62E2-0FD4-06AB-B733D70165C0}"/>
          </ac:spMkLst>
        </pc:spChg>
      </pc:sldChg>
      <pc:sldChg chg="delSp modSp mod">
        <pc:chgData name="Waleska Fortini" userId="63d910ee0116202d" providerId="LiveId" clId="{90C3811C-C09E-4CED-8BFC-7C2DCB97C7C7}" dt="2025-10-17T12:43:02.964" v="160" actId="1036"/>
        <pc:sldMkLst>
          <pc:docMk/>
          <pc:sldMk cId="3384968188" sldId="268"/>
        </pc:sldMkLst>
        <pc:spChg chg="mod">
          <ac:chgData name="Waleska Fortini" userId="63d910ee0116202d" providerId="LiveId" clId="{90C3811C-C09E-4CED-8BFC-7C2DCB97C7C7}" dt="2025-10-17T12:43:02.964" v="160" actId="1036"/>
          <ac:spMkLst>
            <pc:docMk/>
            <pc:sldMk cId="3384968188" sldId="268"/>
            <ac:spMk id="8" creationId="{149C228F-A9C3-006A-64EB-29238553BAF6}"/>
          </ac:spMkLst>
        </pc:spChg>
        <pc:spChg chg="del">
          <ac:chgData name="Waleska Fortini" userId="63d910ee0116202d" providerId="LiveId" clId="{90C3811C-C09E-4CED-8BFC-7C2DCB97C7C7}" dt="2025-10-17T12:42:58.658" v="137" actId="478"/>
          <ac:spMkLst>
            <pc:docMk/>
            <pc:sldMk cId="3384968188" sldId="268"/>
            <ac:spMk id="9" creationId="{017012C7-659C-6487-263D-E2CFE52570BE}"/>
          </ac:spMkLst>
        </pc:spChg>
      </pc:sldChg>
      <pc:sldChg chg="modSp mod">
        <pc:chgData name="Waleska Fortini" userId="63d910ee0116202d" providerId="LiveId" clId="{90C3811C-C09E-4CED-8BFC-7C2DCB97C7C7}" dt="2025-10-17T12:49:25.174" v="217" actId="20577"/>
        <pc:sldMkLst>
          <pc:docMk/>
          <pc:sldMk cId="1735588793" sldId="269"/>
        </pc:sldMkLst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8" creationId="{3FD35FC3-D1A1-3614-7BEE-BFB02A3804C7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9" creationId="{BA78C99C-520E-86E2-A62B-49845F790667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14" creationId="{7F0C8D2D-76A7-CC62-EDA0-70E10CB0F36A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15" creationId="{675E616C-3620-60FA-FD1D-E3F8914A3333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18" creationId="{50BF74B8-8D4F-2042-0B3E-E3ECFF00EFE2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19" creationId="{4DE84F65-80A8-BCA9-35C9-C2E5708A79BF}"/>
          </ac:spMkLst>
        </pc:spChg>
        <pc:spChg chg="mod">
          <ac:chgData name="Waleska Fortini" userId="63d910ee0116202d" providerId="LiveId" clId="{90C3811C-C09E-4CED-8BFC-7C2DCB97C7C7}" dt="2025-10-17T12:49:25.174" v="217" actId="20577"/>
          <ac:spMkLst>
            <pc:docMk/>
            <pc:sldMk cId="1735588793" sldId="269"/>
            <ac:spMk id="22" creationId="{0F8EE157-1FDD-A4FE-8F33-FF0F06259060}"/>
          </ac:spMkLst>
        </pc:spChg>
        <pc:spChg chg="mod">
          <ac:chgData name="Waleska Fortini" userId="63d910ee0116202d" providerId="LiveId" clId="{90C3811C-C09E-4CED-8BFC-7C2DCB97C7C7}" dt="2025-10-17T12:45:31.568" v="184" actId="790"/>
          <ac:spMkLst>
            <pc:docMk/>
            <pc:sldMk cId="1735588793" sldId="269"/>
            <ac:spMk id="23" creationId="{82E479AC-A17E-2A3C-CD17-A7FE171C29FA}"/>
          </ac:spMkLst>
        </pc:spChg>
      </pc:sldChg>
      <pc:sldChg chg="del">
        <pc:chgData name="Waleska Fortini" userId="63d910ee0116202d" providerId="LiveId" clId="{90C3811C-C09E-4CED-8BFC-7C2DCB97C7C7}" dt="2025-10-13T17:58:00.629" v="0" actId="47"/>
        <pc:sldMkLst>
          <pc:docMk/>
          <pc:sldMk cId="2979267825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19/10/2025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aleska.fortini@latam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2223D-2174-E7EE-0211-20F94FA0D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FBFDD2B-5FFA-F6F1-A14B-5B36ACB0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8" y="1473265"/>
            <a:ext cx="457200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noProof="0" dirty="0">
                <a:solidFill>
                  <a:schemeClr val="accent2"/>
                </a:solidFill>
              </a:rPr>
              <a:t>Muito Obrigada!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B6BD456-DB37-E0A4-F480-0695CC39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7" y="2439211"/>
            <a:ext cx="9265785" cy="3666314"/>
          </a:xfrm>
        </p:spPr>
        <p:txBody>
          <a:bodyPr>
            <a:normAutofit/>
          </a:bodyPr>
          <a:lstStyle/>
          <a:p>
            <a:pPr algn="l"/>
            <a:r>
              <a:rPr lang="pt-BR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Waleska Fortini</a:t>
            </a:r>
          </a:p>
          <a:p>
            <a:pPr algn="l"/>
            <a:r>
              <a:rPr lang="pt-BR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Gerente Resposta a Emergencias Grupo LATAM Airlines</a:t>
            </a:r>
          </a:p>
          <a:p>
            <a:pPr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waleska.fortini@latam.com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 Outubro 2025- São Paulo</a:t>
            </a:r>
          </a:p>
          <a:p>
            <a:pPr algn="l"/>
            <a:endParaRPr lang="pt-BR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995F2D7-5759-FC0E-A6C9-E19C597B0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EBA11952-6782-395B-20EB-1F839A219908}"/>
              </a:ext>
            </a:extLst>
          </p:cNvPr>
          <p:cNvSpPr txBox="1">
            <a:spLocks/>
          </p:cNvSpPr>
          <p:nvPr/>
        </p:nvSpPr>
        <p:spPr>
          <a:xfrm>
            <a:off x="6096000" y="2068701"/>
            <a:ext cx="5388443" cy="226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chemeClr val="bg1"/>
                </a:solidFill>
                <a:latin typeface="+mj-lt"/>
              </a:rPr>
              <a:t>Gestão de Crise para o público</a:t>
            </a:r>
          </a:p>
          <a:p>
            <a:r>
              <a:rPr lang="pt-BR" sz="3600" dirty="0">
                <a:solidFill>
                  <a:schemeClr val="bg1"/>
                </a:solidFill>
                <a:latin typeface="+mj-lt"/>
              </a:rPr>
              <a:t>Empresa Aérea</a:t>
            </a:r>
            <a:endParaRPr lang="pt-BR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AE4C9A5-4E53-531B-773A-B6FA098C2247}"/>
              </a:ext>
            </a:extLst>
          </p:cNvPr>
          <p:cNvSpPr txBox="1">
            <a:spLocks/>
          </p:cNvSpPr>
          <p:nvPr/>
        </p:nvSpPr>
        <p:spPr>
          <a:xfrm>
            <a:off x="6342881" y="4197934"/>
            <a:ext cx="4654857" cy="1332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i="1" dirty="0">
                <a:solidFill>
                  <a:schemeClr val="bg1"/>
                </a:solidFill>
              </a:rPr>
              <a:t>Waleska Fortini</a:t>
            </a:r>
          </a:p>
          <a:p>
            <a:pPr algn="l"/>
            <a:r>
              <a:rPr lang="pt-BR" i="1" dirty="0">
                <a:solidFill>
                  <a:schemeClr val="bg1"/>
                </a:solidFill>
              </a:rPr>
              <a:t>Gerente de Reposta a Emergencias</a:t>
            </a:r>
          </a:p>
          <a:p>
            <a:pPr algn="l"/>
            <a:r>
              <a:rPr lang="pt-BR" i="1" dirty="0">
                <a:solidFill>
                  <a:schemeClr val="bg1"/>
                </a:solidFill>
              </a:rPr>
              <a:t>LATAM Airlines</a:t>
            </a:r>
          </a:p>
        </p:txBody>
      </p:sp>
    </p:spTree>
    <p:extLst>
      <p:ext uri="{BB962C8B-B14F-4D97-AF65-F5344CB8AC3E}">
        <p14:creationId xmlns:p14="http://schemas.microsoft.com/office/powerpoint/2010/main" val="138444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>
            <a:extLst>
              <a:ext uri="{FF2B5EF4-FFF2-40B4-BE49-F238E27FC236}">
                <a16:creationId xmlns:a16="http://schemas.microsoft.com/office/drawing/2014/main" id="{423DE600-F0E3-0A79-E717-911F01B7EB5A}"/>
              </a:ext>
            </a:extLst>
          </p:cNvPr>
          <p:cNvSpPr/>
          <p:nvPr/>
        </p:nvSpPr>
        <p:spPr>
          <a:xfrm>
            <a:off x="864037" y="949216"/>
            <a:ext cx="924960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pt-BR" sz="4300" noProof="0" dirty="0">
                <a:solidFill>
                  <a:srgbClr val="FFE14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Preparação Define a Resposta</a:t>
            </a:r>
            <a:endParaRPr lang="pt-BR" sz="43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84F4662-3EF9-DE08-DABC-F1880D04BDF6}"/>
              </a:ext>
            </a:extLst>
          </p:cNvPr>
          <p:cNvSpPr/>
          <p:nvPr/>
        </p:nvSpPr>
        <p:spPr>
          <a:xfrm>
            <a:off x="1234321" y="1915530"/>
            <a:ext cx="10604753" cy="395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400" dirty="0">
                <a:solidFill>
                  <a:schemeClr val="bg1"/>
                </a:solidFill>
              </a:rPr>
              <a:t>A forma como indivíduos e instituições respondem a uma crise está diretamente relacionada ao grau de preparação realizado previamente.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400" noProof="0" dirty="0">
              <a:solidFill>
                <a:schemeClr val="bg1"/>
              </a:solidFill>
            </a:endParaRP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D04267A4-93C1-933C-30E7-6D2574A4ED90}"/>
              </a:ext>
            </a:extLst>
          </p:cNvPr>
          <p:cNvSpPr/>
          <p:nvPr/>
        </p:nvSpPr>
        <p:spPr>
          <a:xfrm>
            <a:off x="864037" y="1787070"/>
            <a:ext cx="30480" cy="950357"/>
          </a:xfrm>
          <a:prstGeom prst="rect">
            <a:avLst/>
          </a:prstGeom>
          <a:solidFill>
            <a:srgbClr val="FFE14D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7B3D3B3C-BE90-96E7-FB70-587527F75F5B}"/>
              </a:ext>
            </a:extLst>
          </p:cNvPr>
          <p:cNvSpPr/>
          <p:nvPr/>
        </p:nvSpPr>
        <p:spPr>
          <a:xfrm>
            <a:off x="864038" y="3229272"/>
            <a:ext cx="3483650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07EBEBBC-539B-1288-D7BD-2DC1DE12117F}"/>
              </a:ext>
            </a:extLst>
          </p:cNvPr>
          <p:cNvSpPr/>
          <p:nvPr/>
        </p:nvSpPr>
        <p:spPr>
          <a:xfrm>
            <a:off x="1110853" y="3545851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8CCBF0DE-F742-17A2-5400-3B72AE27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707776"/>
            <a:ext cx="333256" cy="416600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FD23D4B9-F9CD-A255-BD40-E0E7178801C4}"/>
              </a:ext>
            </a:extLst>
          </p:cNvPr>
          <p:cNvSpPr/>
          <p:nvPr/>
        </p:nvSpPr>
        <p:spPr>
          <a:xfrm>
            <a:off x="1110853" y="4533236"/>
            <a:ext cx="36425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15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Crises Não se Improvisa</a:t>
            </a: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601CED34-F450-443F-ABCF-3312C5396506}"/>
              </a:ext>
            </a:extLst>
          </p:cNvPr>
          <p:cNvSpPr/>
          <p:nvPr/>
        </p:nvSpPr>
        <p:spPr>
          <a:xfrm>
            <a:off x="1101227" y="5006204"/>
            <a:ext cx="301357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pt-BR" sz="1900" noProof="0" dirty="0">
                <a:solidFill>
                  <a:srgbClr val="D7D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resposta eficaz é construída sobre uma base sólida de planejamento.</a:t>
            </a:r>
            <a:endParaRPr lang="pt-BR" sz="19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04AAAC2A-9E5E-A9F3-B6FB-AEFA564CFF19}"/>
              </a:ext>
            </a:extLst>
          </p:cNvPr>
          <p:cNvSpPr/>
          <p:nvPr/>
        </p:nvSpPr>
        <p:spPr>
          <a:xfrm>
            <a:off x="4459239" y="3258147"/>
            <a:ext cx="3683732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AE4EB4A5-97AB-D6C5-1DD5-40BF03CB2788}"/>
              </a:ext>
            </a:extLst>
          </p:cNvPr>
          <p:cNvSpPr/>
          <p:nvPr/>
        </p:nvSpPr>
        <p:spPr>
          <a:xfrm>
            <a:off x="4680566" y="3574726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:a16="http://schemas.microsoft.com/office/drawing/2014/main" id="{7EB3DACF-DB29-8A3A-17D7-045E7220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63" y="3736651"/>
            <a:ext cx="333256" cy="416600"/>
          </a:xfrm>
          <a:prstGeom prst="rect">
            <a:avLst/>
          </a:prstGeom>
        </p:spPr>
      </p:pic>
      <p:sp>
        <p:nvSpPr>
          <p:cNvPr id="19" name="Text 9">
            <a:extLst>
              <a:ext uri="{FF2B5EF4-FFF2-40B4-BE49-F238E27FC236}">
                <a16:creationId xmlns:a16="http://schemas.microsoft.com/office/drawing/2014/main" id="{DC105506-C1AD-DA2D-C91E-659F04377A41}"/>
              </a:ext>
            </a:extLst>
          </p:cNvPr>
          <p:cNvSpPr/>
          <p:nvPr/>
        </p:nvSpPr>
        <p:spPr>
          <a:xfrm>
            <a:off x="4680566" y="456211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15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de Sucesso</a:t>
            </a:r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EEA9FF65-5A51-D845-D37D-083DC9F74873}"/>
              </a:ext>
            </a:extLst>
          </p:cNvPr>
          <p:cNvSpPr/>
          <p:nvPr/>
        </p:nvSpPr>
        <p:spPr>
          <a:xfrm>
            <a:off x="4680566" y="5053125"/>
            <a:ext cx="364259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pt-BR" sz="1900" noProof="0" dirty="0">
                <a:solidFill>
                  <a:srgbClr val="D7D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Treinamento, integração e cultura organizacional são elementos fundamentais.</a:t>
            </a:r>
            <a:endParaRPr lang="pt-BR" sz="19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F425DB07-358F-C9DF-F0A2-5817638D0231}"/>
              </a:ext>
            </a:extLst>
          </p:cNvPr>
          <p:cNvSpPr/>
          <p:nvPr/>
        </p:nvSpPr>
        <p:spPr>
          <a:xfrm>
            <a:off x="8253707" y="3255714"/>
            <a:ext cx="3585367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Shape 12">
            <a:extLst>
              <a:ext uri="{FF2B5EF4-FFF2-40B4-BE49-F238E27FC236}">
                <a16:creationId xmlns:a16="http://schemas.microsoft.com/office/drawing/2014/main" id="{DB34B45B-1199-3E5F-485A-FF4082D0B031}"/>
              </a:ext>
            </a:extLst>
          </p:cNvPr>
          <p:cNvSpPr/>
          <p:nvPr/>
        </p:nvSpPr>
        <p:spPr>
          <a:xfrm>
            <a:off x="8452395" y="3502531"/>
            <a:ext cx="740569" cy="740569"/>
          </a:xfrm>
          <a:prstGeom prst="roundRect">
            <a:avLst>
              <a:gd name="adj" fmla="val 12346028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654CC771-6AE0-0E52-EF4E-D74B18AAE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992" y="3664456"/>
            <a:ext cx="333256" cy="416600"/>
          </a:xfrm>
          <a:prstGeom prst="rect">
            <a:avLst/>
          </a:prstGeom>
        </p:spPr>
      </p:pic>
      <p:sp>
        <p:nvSpPr>
          <p:cNvPr id="24" name="Text 13">
            <a:extLst>
              <a:ext uri="{FF2B5EF4-FFF2-40B4-BE49-F238E27FC236}">
                <a16:creationId xmlns:a16="http://schemas.microsoft.com/office/drawing/2014/main" id="{054B1E00-94A5-7D2A-A2EA-5B7151E4C242}"/>
              </a:ext>
            </a:extLst>
          </p:cNvPr>
          <p:cNvSpPr/>
          <p:nvPr/>
        </p:nvSpPr>
        <p:spPr>
          <a:xfrm>
            <a:off x="8452395" y="44899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15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Preparo Integral</a:t>
            </a:r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87451C8F-1FA7-051A-D440-1009E9642E4C}"/>
              </a:ext>
            </a:extLst>
          </p:cNvPr>
          <p:cNvSpPr/>
          <p:nvPr/>
        </p:nvSpPr>
        <p:spPr>
          <a:xfrm>
            <a:off x="8452395" y="4980930"/>
            <a:ext cx="322786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pt-BR" sz="1900" noProof="0" dirty="0">
                <a:solidFill>
                  <a:srgbClr val="D7D4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essencial combinar o preparo técnico com o preparo humano e psicológico.</a:t>
            </a:r>
            <a:endParaRPr lang="pt-BR" sz="19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49521-0858-C755-01AA-34E7D92AD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2945D9AB-ABD2-E435-5228-E521A22E80E7}"/>
              </a:ext>
            </a:extLst>
          </p:cNvPr>
          <p:cNvSpPr/>
          <p:nvPr/>
        </p:nvSpPr>
        <p:spPr>
          <a:xfrm>
            <a:off x="1250415" y="2283180"/>
            <a:ext cx="7312819" cy="473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400" noProof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Pressão não é o inimigo — a falta de preparo é.</a:t>
            </a:r>
            <a:endParaRPr lang="pt-BR" sz="2400" noProof="0"/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AF84E8F4-2671-E832-CF3E-CB2B74BEF1B7}"/>
              </a:ext>
            </a:extLst>
          </p:cNvPr>
          <p:cNvSpPr/>
          <p:nvPr/>
        </p:nvSpPr>
        <p:spPr>
          <a:xfrm>
            <a:off x="927280" y="2040888"/>
            <a:ext cx="30480" cy="829389"/>
          </a:xfrm>
          <a:prstGeom prst="rect">
            <a:avLst/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B651178C-0281-C8E8-E898-8D4A52717AAB}"/>
              </a:ext>
            </a:extLst>
          </p:cNvPr>
          <p:cNvSpPr/>
          <p:nvPr/>
        </p:nvSpPr>
        <p:spPr>
          <a:xfrm>
            <a:off x="927281" y="3694901"/>
            <a:ext cx="3404088" cy="1954530"/>
          </a:xfrm>
          <a:prstGeom prst="roundRect">
            <a:avLst>
              <a:gd name="adj" fmla="val 7485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36370ED7-6688-7BF8-81BA-A2D1834772C2}"/>
              </a:ext>
            </a:extLst>
          </p:cNvPr>
          <p:cNvSpPr/>
          <p:nvPr/>
        </p:nvSpPr>
        <p:spPr>
          <a:xfrm>
            <a:off x="896800" y="3694901"/>
            <a:ext cx="121920" cy="1954530"/>
          </a:xfrm>
          <a:prstGeom prst="roundRect">
            <a:avLst>
              <a:gd name="adj" fmla="val 265070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FE40A4BB-A699-E669-5E2A-330201A77C67}"/>
              </a:ext>
            </a:extLst>
          </p:cNvPr>
          <p:cNvSpPr/>
          <p:nvPr/>
        </p:nvSpPr>
        <p:spPr>
          <a:xfrm>
            <a:off x="1264584" y="3940765"/>
            <a:ext cx="239387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Estruturas Claras</a:t>
            </a:r>
            <a:endParaRPr lang="en-US" sz="185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3B421CA3-90C3-1FDA-BA50-D95EF99E20F9}"/>
              </a:ext>
            </a:extLst>
          </p:cNvPr>
          <p:cNvSpPr/>
          <p:nvPr/>
        </p:nvSpPr>
        <p:spPr>
          <a:xfrm>
            <a:off x="1264585" y="4369152"/>
            <a:ext cx="2869038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Definir estruturas claras de comando e comunicação para evitar confusão.</a:t>
            </a:r>
            <a:endParaRPr lang="en-US" sz="1650" dirty="0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AF2E56C2-5193-2EED-32E5-46C87BD08EE7}"/>
              </a:ext>
            </a:extLst>
          </p:cNvPr>
          <p:cNvSpPr/>
          <p:nvPr/>
        </p:nvSpPr>
        <p:spPr>
          <a:xfrm>
            <a:off x="4540064" y="3694901"/>
            <a:ext cx="3575263" cy="1954530"/>
          </a:xfrm>
          <a:prstGeom prst="roundRect">
            <a:avLst>
              <a:gd name="adj" fmla="val 7485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35266A27-8335-7742-71AC-A01B5B87737D}"/>
              </a:ext>
            </a:extLst>
          </p:cNvPr>
          <p:cNvSpPr/>
          <p:nvPr/>
        </p:nvSpPr>
        <p:spPr>
          <a:xfrm>
            <a:off x="4509584" y="3694901"/>
            <a:ext cx="121920" cy="1954530"/>
          </a:xfrm>
          <a:prstGeom prst="roundRect">
            <a:avLst>
              <a:gd name="adj" fmla="val 265070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6F52C525-D996-0A4D-61CE-384B3ACE33C8}"/>
              </a:ext>
            </a:extLst>
          </p:cNvPr>
          <p:cNvSpPr/>
          <p:nvPr/>
        </p:nvSpPr>
        <p:spPr>
          <a:xfrm>
            <a:off x="4877368" y="3940765"/>
            <a:ext cx="2449473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Processos Testados</a:t>
            </a:r>
            <a:endParaRPr lang="en-US" sz="1850" dirty="0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FB14AD33-48DA-6BD1-C5E6-2F8B093726BC}"/>
              </a:ext>
            </a:extLst>
          </p:cNvPr>
          <p:cNvSpPr/>
          <p:nvPr/>
        </p:nvSpPr>
        <p:spPr>
          <a:xfrm>
            <a:off x="4877369" y="4369152"/>
            <a:ext cx="3013326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Utilizar processos que foram previamente testados e praticados em simulações.</a:t>
            </a:r>
            <a:endParaRPr lang="en-US" sz="1650" dirty="0"/>
          </a:p>
        </p:txBody>
      </p:sp>
      <p:sp>
        <p:nvSpPr>
          <p:cNvPr id="19" name="Shape 11">
            <a:extLst>
              <a:ext uri="{FF2B5EF4-FFF2-40B4-BE49-F238E27FC236}">
                <a16:creationId xmlns:a16="http://schemas.microsoft.com/office/drawing/2014/main" id="{1F1FD0A2-6189-7D9D-9404-46D3D0243FC4}"/>
              </a:ext>
            </a:extLst>
          </p:cNvPr>
          <p:cNvSpPr/>
          <p:nvPr/>
        </p:nvSpPr>
        <p:spPr>
          <a:xfrm>
            <a:off x="8305040" y="3694901"/>
            <a:ext cx="3534030" cy="1954530"/>
          </a:xfrm>
          <a:prstGeom prst="roundRect">
            <a:avLst>
              <a:gd name="adj" fmla="val 7485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Shape 12">
            <a:extLst>
              <a:ext uri="{FF2B5EF4-FFF2-40B4-BE49-F238E27FC236}">
                <a16:creationId xmlns:a16="http://schemas.microsoft.com/office/drawing/2014/main" id="{8DE7F483-80E8-D66F-1992-828409EEB420}"/>
              </a:ext>
            </a:extLst>
          </p:cNvPr>
          <p:cNvSpPr/>
          <p:nvPr/>
        </p:nvSpPr>
        <p:spPr>
          <a:xfrm>
            <a:off x="8274560" y="3694901"/>
            <a:ext cx="121920" cy="1954530"/>
          </a:xfrm>
          <a:prstGeom prst="roundRect">
            <a:avLst>
              <a:gd name="adj" fmla="val 265070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AFEEB19A-D1CD-B8AE-B900-50CD56E3074F}"/>
              </a:ext>
            </a:extLst>
          </p:cNvPr>
          <p:cNvSpPr/>
          <p:nvPr/>
        </p:nvSpPr>
        <p:spPr>
          <a:xfrm>
            <a:off x="8642344" y="3940765"/>
            <a:ext cx="268224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Informação Confiável</a:t>
            </a:r>
            <a:endParaRPr lang="en-US" sz="1850" dirty="0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64BF7D57-9573-D2A1-B89C-629314C2CAFA}"/>
              </a:ext>
            </a:extLst>
          </p:cNvPr>
          <p:cNvSpPr/>
          <p:nvPr/>
        </p:nvSpPr>
        <p:spPr>
          <a:xfrm>
            <a:off x="8642344" y="4369152"/>
            <a:ext cx="2978556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Basear decisões em princípios sólidos e informações verificadas, não em improviso.</a:t>
            </a:r>
            <a:endParaRPr lang="en-US" sz="1650" dirty="0"/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1B849A05-A701-3496-BC98-AE14550DD846}"/>
              </a:ext>
            </a:extLst>
          </p:cNvPr>
          <p:cNvSpPr/>
          <p:nvPr/>
        </p:nvSpPr>
        <p:spPr>
          <a:xfrm>
            <a:off x="864037" y="949216"/>
            <a:ext cx="924960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pt-BR" sz="4300" noProof="0" dirty="0">
                <a:solidFill>
                  <a:srgbClr val="FFE14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Tomada de Decisão Sob Pressão</a:t>
            </a:r>
            <a:endParaRPr lang="pt-BR" sz="43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B1573-C5C0-7941-8212-28A7BBB6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B616C85-70BF-C28B-3012-EDB19239A128}"/>
              </a:ext>
            </a:extLst>
          </p:cNvPr>
          <p:cNvSpPr/>
          <p:nvPr/>
        </p:nvSpPr>
        <p:spPr>
          <a:xfrm>
            <a:off x="864037" y="949216"/>
            <a:ext cx="924960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pt-BR" sz="4300" noProof="0" dirty="0" err="1">
                <a:solidFill>
                  <a:srgbClr val="FFE14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pt-BR" sz="43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0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62DA1-3168-4E44-A76C-372D28FFA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93F1C18E-40E1-13C5-2D3C-307523619943}"/>
              </a:ext>
            </a:extLst>
          </p:cNvPr>
          <p:cNvSpPr/>
          <p:nvPr/>
        </p:nvSpPr>
        <p:spPr>
          <a:xfrm>
            <a:off x="779621" y="1801069"/>
            <a:ext cx="13071158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Falar certo, no tempo certo, com o tom certo.</a:t>
            </a:r>
            <a:endParaRPr lang="en-US" sz="2400" dirty="0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1D781F7E-AA6C-3E0F-2151-702D39C74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" y="2407930"/>
            <a:ext cx="3484371" cy="890945"/>
          </a:xfrm>
          <a:prstGeom prst="rect">
            <a:avLst/>
          </a:prstGeom>
        </p:spPr>
      </p:pic>
      <p:sp>
        <p:nvSpPr>
          <p:cNvPr id="11" name="Text 2">
            <a:extLst>
              <a:ext uri="{FF2B5EF4-FFF2-40B4-BE49-F238E27FC236}">
                <a16:creationId xmlns:a16="http://schemas.microsoft.com/office/drawing/2014/main" id="{9E5E4A79-9D17-2EE0-F3F7-6F0DD5FA9569}"/>
              </a:ext>
            </a:extLst>
          </p:cNvPr>
          <p:cNvSpPr/>
          <p:nvPr/>
        </p:nvSpPr>
        <p:spPr>
          <a:xfrm>
            <a:off x="1002269" y="3429000"/>
            <a:ext cx="2474952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Clareza e Empatia</a:t>
            </a:r>
            <a:endParaRPr lang="en-US" sz="240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1368DF4F-6022-6A5E-2758-E18B09C3C9C4}"/>
              </a:ext>
            </a:extLst>
          </p:cNvPr>
          <p:cNvSpPr/>
          <p:nvPr/>
        </p:nvSpPr>
        <p:spPr>
          <a:xfrm>
            <a:off x="1002268" y="3853739"/>
            <a:ext cx="3142093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Mensagens diretas, consistentes e carregadas de humanidade.</a:t>
            </a:r>
            <a:endParaRPr lang="en-US" sz="240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FEE771F2-DFB8-E516-1ABC-0BE47D73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315" y="2407930"/>
            <a:ext cx="3728281" cy="890945"/>
          </a:xfrm>
          <a:prstGeom prst="rect">
            <a:avLst/>
          </a:prstGeom>
        </p:spPr>
      </p:pic>
      <p:sp>
        <p:nvSpPr>
          <p:cNvPr id="14" name="Text 4">
            <a:extLst>
              <a:ext uri="{FF2B5EF4-FFF2-40B4-BE49-F238E27FC236}">
                <a16:creationId xmlns:a16="http://schemas.microsoft.com/office/drawing/2014/main" id="{E35F3803-11E2-702D-DA73-91A37AEE0C51}"/>
              </a:ext>
            </a:extLst>
          </p:cNvPr>
          <p:cNvSpPr/>
          <p:nvPr/>
        </p:nvSpPr>
        <p:spPr>
          <a:xfrm>
            <a:off x="4343774" y="3429000"/>
            <a:ext cx="2714820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Informação Integrada</a:t>
            </a:r>
            <a:endParaRPr lang="en-US" sz="24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2358F696-25E2-1F16-D502-CEBC35344C8F}"/>
              </a:ext>
            </a:extLst>
          </p:cNvPr>
          <p:cNvSpPr/>
          <p:nvPr/>
        </p:nvSpPr>
        <p:spPr>
          <a:xfrm>
            <a:off x="4347316" y="3879780"/>
            <a:ext cx="3601298" cy="1069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pt-BR" sz="2400" noProof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Coordenação entre Empresa, ANAC e Aeroporto para uma visão unificada.</a:t>
            </a:r>
            <a:endParaRPr lang="pt-BR" sz="2400" noProof="0"/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176563A7-5AC5-F66B-73EC-EF741B5AA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899" y="2407930"/>
            <a:ext cx="3779552" cy="890945"/>
          </a:xfrm>
          <a:prstGeom prst="rect">
            <a:avLst/>
          </a:prstGeom>
        </p:spPr>
      </p:pic>
      <p:sp>
        <p:nvSpPr>
          <p:cNvPr id="17" name="Text 6">
            <a:extLst>
              <a:ext uri="{FF2B5EF4-FFF2-40B4-BE49-F238E27FC236}">
                <a16:creationId xmlns:a16="http://schemas.microsoft.com/office/drawing/2014/main" id="{46DC340D-14F8-6291-B93E-3972E7716B5E}"/>
              </a:ext>
            </a:extLst>
          </p:cNvPr>
          <p:cNvSpPr/>
          <p:nvPr/>
        </p:nvSpPr>
        <p:spPr>
          <a:xfrm>
            <a:off x="8219259" y="3476992"/>
            <a:ext cx="384309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pt-BR" sz="2400" b="1" noProof="0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Comitê Gestão de Crise</a:t>
            </a:r>
            <a:endParaRPr lang="pt-BR" sz="2400" noProof="0" dirty="0"/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E15836AD-D571-456C-136C-1CF2F156E9D1}"/>
              </a:ext>
            </a:extLst>
          </p:cNvPr>
          <p:cNvSpPr/>
          <p:nvPr/>
        </p:nvSpPr>
        <p:spPr>
          <a:xfrm>
            <a:off x="8227776" y="3902517"/>
            <a:ext cx="3911798" cy="1069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Garantir que todas as partes falem com uma só voz, fortalecendo a confiança.</a:t>
            </a:r>
            <a:endParaRPr lang="en-US" sz="2400" dirty="0"/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3F97F913-4CA7-A904-0F6F-AB636EAC67A7}"/>
              </a:ext>
            </a:extLst>
          </p:cNvPr>
          <p:cNvSpPr/>
          <p:nvPr/>
        </p:nvSpPr>
        <p:spPr>
          <a:xfrm>
            <a:off x="832560" y="5575221"/>
            <a:ext cx="11073891" cy="1104152"/>
          </a:xfrm>
          <a:prstGeom prst="roundRect">
            <a:avLst>
              <a:gd name="adj" fmla="val 25650"/>
            </a:avLst>
          </a:prstGeom>
          <a:solidFill>
            <a:srgbClr val="4D40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2AC454D7-AD25-7CF0-5B92-46E8B93F7EC4}"/>
              </a:ext>
            </a:extLst>
          </p:cNvPr>
          <p:cNvSpPr/>
          <p:nvPr/>
        </p:nvSpPr>
        <p:spPr>
          <a:xfrm>
            <a:off x="1358901" y="5765650"/>
            <a:ext cx="9965218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pt-BR" sz="2400" noProof="0" dirty="0">
                <a:solidFill>
                  <a:srgbClr val="FFFFFF"/>
                </a:solidFill>
                <a:ea typeface="Raleway Medium" pitchFamily="34" charset="-122"/>
                <a:cs typeface="Raleway Medium" pitchFamily="34" charset="-120"/>
              </a:rPr>
              <a:t>A comunicação é uma ferramenta essencial para construir e manter a confiança dos familiares e do público durante uma crise.</a:t>
            </a:r>
            <a:endParaRPr lang="pt-BR" sz="2400" noProof="0" dirty="0"/>
          </a:p>
        </p:txBody>
      </p:sp>
      <p:sp>
        <p:nvSpPr>
          <p:cNvPr id="21" name="Text 0">
            <a:extLst>
              <a:ext uri="{FF2B5EF4-FFF2-40B4-BE49-F238E27FC236}">
                <a16:creationId xmlns:a16="http://schemas.microsoft.com/office/drawing/2014/main" id="{C5C92DC5-1C4E-1D97-E5B9-0CF19C753532}"/>
              </a:ext>
            </a:extLst>
          </p:cNvPr>
          <p:cNvSpPr/>
          <p:nvPr/>
        </p:nvSpPr>
        <p:spPr>
          <a:xfrm>
            <a:off x="864037" y="949216"/>
            <a:ext cx="924960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pt-BR" sz="4300" noProof="0" dirty="0">
                <a:solidFill>
                  <a:srgbClr val="FFE14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Comunicação em Crise: A Chave da Confiança</a:t>
            </a:r>
            <a:endParaRPr lang="pt-BR" sz="43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1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C03CB-6E7D-7305-F8C9-70AAB8DC3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2909B9F7-8C81-32B2-3C9D-DFD998A4713C}"/>
              </a:ext>
            </a:extLst>
          </p:cNvPr>
          <p:cNvSpPr/>
          <p:nvPr/>
        </p:nvSpPr>
        <p:spPr>
          <a:xfrm>
            <a:off x="1024763" y="2365644"/>
            <a:ext cx="10531596" cy="553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O líder em crise não precisa de cargo — precisa de coerência.</a:t>
            </a:r>
            <a:endParaRPr lang="pt-BR" sz="2400" noProof="0" dirty="0"/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DFFA7C32-1996-5BA8-C106-10CCDF7E053D}"/>
              </a:ext>
            </a:extLst>
          </p:cNvPr>
          <p:cNvSpPr/>
          <p:nvPr/>
        </p:nvSpPr>
        <p:spPr>
          <a:xfrm>
            <a:off x="654478" y="1973686"/>
            <a:ext cx="45719" cy="1345406"/>
          </a:xfrm>
          <a:prstGeom prst="rect">
            <a:avLst/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F2FF8FE0-02CD-FFE3-9FD1-00654B014655}"/>
              </a:ext>
            </a:extLst>
          </p:cNvPr>
          <p:cNvSpPr/>
          <p:nvPr/>
        </p:nvSpPr>
        <p:spPr>
          <a:xfrm>
            <a:off x="654479" y="3687244"/>
            <a:ext cx="110850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Liderar é inspirar calma e foco em meio ao caos.</a:t>
            </a:r>
            <a:endParaRPr lang="pt-BR" sz="2400" noProof="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A707EEB9-2FF4-BDFA-686F-A8C897658625}"/>
              </a:ext>
            </a:extLst>
          </p:cNvPr>
          <p:cNvSpPr/>
          <p:nvPr/>
        </p:nvSpPr>
        <p:spPr>
          <a:xfrm>
            <a:off x="654479" y="4211931"/>
            <a:ext cx="11085084" cy="540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Decidir com base em valores e princípios, resistindo a pressões externas.</a:t>
            </a:r>
            <a:endParaRPr lang="pt-BR" sz="2400" noProof="0" dirty="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FE7726DA-7353-E840-DA34-0DA18FB18422}"/>
              </a:ext>
            </a:extLst>
          </p:cNvPr>
          <p:cNvSpPr/>
          <p:nvPr/>
        </p:nvSpPr>
        <p:spPr>
          <a:xfrm>
            <a:off x="654479" y="4730902"/>
            <a:ext cx="10972839" cy="540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Promover a </a:t>
            </a:r>
            <a:r>
              <a:rPr lang="pt-BR" sz="2400" noProof="0" dirty="0">
                <a:solidFill>
                  <a:srgbClr val="FFFF00"/>
                </a:solidFill>
                <a:ea typeface="Raleway Medium" pitchFamily="34" charset="-122"/>
                <a:cs typeface="Raleway Medium" pitchFamily="34" charset="-120"/>
              </a:rPr>
              <a:t>liderança distribuída</a:t>
            </a: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, onde cada membro da equipe entende e cumpre seu papel.</a:t>
            </a:r>
            <a:endParaRPr lang="pt-BR" sz="2400" noProof="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0B97E1BC-62E2-0FD4-06AB-B733D70165C0}"/>
              </a:ext>
            </a:extLst>
          </p:cNvPr>
          <p:cNvSpPr/>
          <p:nvPr/>
        </p:nvSpPr>
        <p:spPr>
          <a:xfrm>
            <a:off x="654479" y="5645724"/>
            <a:ext cx="110850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Cultivar uma cultura de cooperação mútua.</a:t>
            </a:r>
            <a:endParaRPr lang="pt-BR" sz="2400" noProof="0" dirty="0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53B2924D-3CFE-4F93-FE45-3A1EFDAB59E6}"/>
              </a:ext>
            </a:extLst>
          </p:cNvPr>
          <p:cNvSpPr/>
          <p:nvPr/>
        </p:nvSpPr>
        <p:spPr>
          <a:xfrm>
            <a:off x="864037" y="949216"/>
            <a:ext cx="924960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pt-BR" sz="4300" noProof="0" dirty="0">
                <a:solidFill>
                  <a:srgbClr val="FFE14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Liderança em Crise: Confiança e Calma</a:t>
            </a:r>
            <a:endParaRPr lang="pt-BR" sz="43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017D8-726E-047E-FC9A-6B604DDC2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>
            <a:extLst>
              <a:ext uri="{FF2B5EF4-FFF2-40B4-BE49-F238E27FC236}">
                <a16:creationId xmlns:a16="http://schemas.microsoft.com/office/drawing/2014/main" id="{149C228F-A9C3-006A-64EB-29238553BAF6}"/>
              </a:ext>
            </a:extLst>
          </p:cNvPr>
          <p:cNvSpPr/>
          <p:nvPr/>
        </p:nvSpPr>
        <p:spPr>
          <a:xfrm>
            <a:off x="745093" y="1437424"/>
            <a:ext cx="7230904" cy="591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50"/>
              </a:lnSpc>
            </a:pPr>
            <a:r>
              <a:rPr lang="pt-BR" sz="3850" noProof="0" dirty="0">
                <a:solidFill>
                  <a:srgbClr val="FFE14D"/>
                </a:solidFill>
                <a:latin typeface="+mj-lt"/>
                <a:ea typeface="Comfortaa Bold" pitchFamily="34" charset="-122"/>
              </a:rPr>
              <a:t>Fadiga e Preparo Psicológico: Cuidar de Quem Cuida</a:t>
            </a:r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EA363F59-32BD-39A1-B166-5E3B5C8CF8C7}"/>
              </a:ext>
            </a:extLst>
          </p:cNvPr>
          <p:cNvSpPr/>
          <p:nvPr/>
        </p:nvSpPr>
        <p:spPr>
          <a:xfrm>
            <a:off x="754497" y="2814926"/>
            <a:ext cx="3483650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5" name="Shape 7">
            <a:extLst>
              <a:ext uri="{FF2B5EF4-FFF2-40B4-BE49-F238E27FC236}">
                <a16:creationId xmlns:a16="http://schemas.microsoft.com/office/drawing/2014/main" id="{4B1636E4-22B5-3894-D778-664F5C9BFE9D}"/>
              </a:ext>
            </a:extLst>
          </p:cNvPr>
          <p:cNvSpPr/>
          <p:nvPr/>
        </p:nvSpPr>
        <p:spPr>
          <a:xfrm>
            <a:off x="4349698" y="2843801"/>
            <a:ext cx="3683732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6" name="Shape 11">
            <a:extLst>
              <a:ext uri="{FF2B5EF4-FFF2-40B4-BE49-F238E27FC236}">
                <a16:creationId xmlns:a16="http://schemas.microsoft.com/office/drawing/2014/main" id="{7FA7F9F8-BFDF-7EB9-91DF-5D7A89B67119}"/>
              </a:ext>
            </a:extLst>
          </p:cNvPr>
          <p:cNvSpPr/>
          <p:nvPr/>
        </p:nvSpPr>
        <p:spPr>
          <a:xfrm>
            <a:off x="8144166" y="2841368"/>
            <a:ext cx="3585367" cy="3180015"/>
          </a:xfrm>
          <a:prstGeom prst="roundRect">
            <a:avLst>
              <a:gd name="adj" fmla="val 1058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110A7939-1989-C6BF-5296-D991395BCD2E}"/>
              </a:ext>
            </a:extLst>
          </p:cNvPr>
          <p:cNvSpPr/>
          <p:nvPr/>
        </p:nvSpPr>
        <p:spPr>
          <a:xfrm>
            <a:off x="978453" y="3310653"/>
            <a:ext cx="2365296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Risco da Fadiga</a:t>
            </a:r>
            <a:endParaRPr lang="en-US" sz="1850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2A764F7-BD8D-5C84-54EC-E3AAFA6512FE}"/>
              </a:ext>
            </a:extLst>
          </p:cNvPr>
          <p:cNvSpPr/>
          <p:nvPr/>
        </p:nvSpPr>
        <p:spPr>
          <a:xfrm>
            <a:off x="978453" y="3733920"/>
            <a:ext cx="3045856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pt-BR" sz="1650" noProof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 exaustão compromete a capacidade de tomar decisões e a manifestação de empatia.</a:t>
            </a:r>
            <a:endParaRPr lang="pt-BR" sz="1650" noProof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053A37D5-3B0C-CFC3-2B6D-56E9B37C59C8}"/>
              </a:ext>
            </a:extLst>
          </p:cNvPr>
          <p:cNvSpPr/>
          <p:nvPr/>
        </p:nvSpPr>
        <p:spPr>
          <a:xfrm>
            <a:off x="4666165" y="3315421"/>
            <a:ext cx="2365296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Apoio Essencial</a:t>
            </a:r>
            <a:endParaRPr lang="en-US" sz="185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4D55772C-EC4D-BF3B-299E-AB15E2DD65E2}"/>
              </a:ext>
            </a:extLst>
          </p:cNvPr>
          <p:cNvSpPr/>
          <p:nvPr/>
        </p:nvSpPr>
        <p:spPr>
          <a:xfrm>
            <a:off x="8511046" y="3305895"/>
            <a:ext cx="2700933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Resiliência Emocional</a:t>
            </a:r>
            <a:endParaRPr lang="en-US" sz="1850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8779615E-4D31-EF43-04EE-2BAEB25D47F9}"/>
              </a:ext>
            </a:extLst>
          </p:cNvPr>
          <p:cNvSpPr/>
          <p:nvPr/>
        </p:nvSpPr>
        <p:spPr>
          <a:xfrm>
            <a:off x="8511046" y="3729162"/>
            <a:ext cx="2880851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Investir em treinamento para aumentar a capacidade de recuperação emocional dos colaboradores.</a:t>
            </a:r>
            <a:endParaRPr lang="en-US" sz="1650" dirty="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B2AC135E-7368-8E0B-5001-0CAAF2ED38EE}"/>
              </a:ext>
            </a:extLst>
          </p:cNvPr>
          <p:cNvSpPr/>
          <p:nvPr/>
        </p:nvSpPr>
        <p:spPr>
          <a:xfrm>
            <a:off x="4666165" y="3738688"/>
            <a:ext cx="3058607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Implementar apoio psicológico contínuo e rotação de turnos para preservar a equipe.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38496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D2DD6-BBAC-FCD6-AC96-F68F15F9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>
            <a:extLst>
              <a:ext uri="{FF2B5EF4-FFF2-40B4-BE49-F238E27FC236}">
                <a16:creationId xmlns:a16="http://schemas.microsoft.com/office/drawing/2014/main" id="{3FD35FC3-D1A1-3614-7BEE-BFB02A3804C7}"/>
              </a:ext>
            </a:extLst>
          </p:cNvPr>
          <p:cNvSpPr/>
          <p:nvPr/>
        </p:nvSpPr>
        <p:spPr>
          <a:xfrm>
            <a:off x="736274" y="956202"/>
            <a:ext cx="8903427" cy="76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50"/>
              </a:lnSpc>
            </a:pPr>
            <a:r>
              <a:rPr lang="pt-BR" sz="3850" noProof="0" dirty="0">
                <a:solidFill>
                  <a:srgbClr val="FFE14D"/>
                </a:solidFill>
                <a:latin typeface="+mj-lt"/>
                <a:ea typeface="Comfortaa Bold" pitchFamily="34" charset="-122"/>
              </a:rPr>
              <a:t>Preparação Contínua em Tempos de Paz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BA78C99C-520E-86E2-A62B-49845F790667}"/>
              </a:ext>
            </a:extLst>
          </p:cNvPr>
          <p:cNvSpPr/>
          <p:nvPr/>
        </p:nvSpPr>
        <p:spPr>
          <a:xfrm>
            <a:off x="1060005" y="2038263"/>
            <a:ext cx="7309604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A confiança nasce antes da crise.</a:t>
            </a:r>
            <a:endParaRPr lang="pt-BR" sz="2400" noProof="0" dirty="0"/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BFFEA1CF-801F-E607-B97E-6E9F6FC4FCD6}"/>
              </a:ext>
            </a:extLst>
          </p:cNvPr>
          <p:cNvSpPr/>
          <p:nvPr/>
        </p:nvSpPr>
        <p:spPr>
          <a:xfrm>
            <a:off x="736274" y="1795494"/>
            <a:ext cx="30480" cy="830818"/>
          </a:xfrm>
          <a:prstGeom prst="rect">
            <a:avLst/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5AD9D849-5997-E412-FBD9-685F3065713B}"/>
              </a:ext>
            </a:extLst>
          </p:cNvPr>
          <p:cNvSpPr/>
          <p:nvPr/>
        </p:nvSpPr>
        <p:spPr>
          <a:xfrm>
            <a:off x="874014" y="3085643"/>
            <a:ext cx="45719" cy="3372909"/>
          </a:xfrm>
          <a:prstGeom prst="roundRect">
            <a:avLst>
              <a:gd name="adj" fmla="val 1062198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9AA857D1-949F-8FCE-9BFC-F5295B5044D3}"/>
              </a:ext>
            </a:extLst>
          </p:cNvPr>
          <p:cNvSpPr/>
          <p:nvPr/>
        </p:nvSpPr>
        <p:spPr>
          <a:xfrm>
            <a:off x="867600" y="2981108"/>
            <a:ext cx="431602" cy="30480"/>
          </a:xfrm>
          <a:prstGeom prst="roundRect">
            <a:avLst>
              <a:gd name="adj" fmla="val 1062198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34F4B8B1-0BEF-0C01-1BB6-5F59F495DE74}"/>
              </a:ext>
            </a:extLst>
          </p:cNvPr>
          <p:cNvSpPr/>
          <p:nvPr/>
        </p:nvSpPr>
        <p:spPr>
          <a:xfrm>
            <a:off x="817177" y="2915445"/>
            <a:ext cx="161806" cy="161806"/>
          </a:xfrm>
          <a:prstGeom prst="roundRect">
            <a:avLst>
              <a:gd name="adj" fmla="val 282561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7F0C8D2D-76A7-CC62-EDA0-70E10CB0F36A}"/>
              </a:ext>
            </a:extLst>
          </p:cNvPr>
          <p:cNvSpPr/>
          <p:nvPr/>
        </p:nvSpPr>
        <p:spPr>
          <a:xfrm>
            <a:off x="1761403" y="2856628"/>
            <a:ext cx="2619851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pt-BR" sz="2400" b="1" noProof="0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Exercícios Conjuntos</a:t>
            </a:r>
            <a:endParaRPr lang="pt-BR" sz="2400" noProof="0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675E616C-3620-60FA-FD1D-E3F8914A3333}"/>
              </a:ext>
            </a:extLst>
          </p:cNvPr>
          <p:cNvSpPr/>
          <p:nvPr/>
        </p:nvSpPr>
        <p:spPr>
          <a:xfrm>
            <a:off x="1761403" y="3227975"/>
            <a:ext cx="966378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Realizar simulações e exercícios práticos com ANAC, Concessionários aeroportos e outros parceiros institucionais.</a:t>
            </a:r>
            <a:endParaRPr lang="pt-BR" sz="2400" noProof="0" dirty="0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2B00BA0A-155C-8F60-9460-CA5A794780E6}"/>
              </a:ext>
            </a:extLst>
          </p:cNvPr>
          <p:cNvSpPr/>
          <p:nvPr/>
        </p:nvSpPr>
        <p:spPr>
          <a:xfrm>
            <a:off x="867600" y="4284092"/>
            <a:ext cx="431602" cy="30480"/>
          </a:xfrm>
          <a:prstGeom prst="roundRect">
            <a:avLst>
              <a:gd name="adj" fmla="val 1062198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EC557A7B-8C4B-DF25-F4F6-5A1C0AC40686}"/>
              </a:ext>
            </a:extLst>
          </p:cNvPr>
          <p:cNvSpPr/>
          <p:nvPr/>
        </p:nvSpPr>
        <p:spPr>
          <a:xfrm>
            <a:off x="817177" y="4223245"/>
            <a:ext cx="161806" cy="161806"/>
          </a:xfrm>
          <a:prstGeom prst="roundRect">
            <a:avLst>
              <a:gd name="adj" fmla="val 282561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50BF74B8-8D4F-2042-0B3E-E3ECFF00EFE2}"/>
              </a:ext>
            </a:extLst>
          </p:cNvPr>
          <p:cNvSpPr/>
          <p:nvPr/>
        </p:nvSpPr>
        <p:spPr>
          <a:xfrm>
            <a:off x="1761403" y="4188494"/>
            <a:ext cx="2398157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pt-BR" sz="2400" b="1" noProof="0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Revisão de Planos</a:t>
            </a:r>
            <a:endParaRPr lang="pt-BR" sz="2400" noProof="0" dirty="0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4DE84F65-80A8-BCA9-35C9-C2E5708A79BF}"/>
              </a:ext>
            </a:extLst>
          </p:cNvPr>
          <p:cNvSpPr/>
          <p:nvPr/>
        </p:nvSpPr>
        <p:spPr>
          <a:xfrm>
            <a:off x="1761403" y="4550217"/>
            <a:ext cx="966378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Analisar lições aprendidas de eventos passados e revisar planos de resposta regularmente.</a:t>
            </a:r>
            <a:endParaRPr lang="pt-BR" sz="2400" noProof="0" dirty="0"/>
          </a:p>
        </p:txBody>
      </p:sp>
      <p:sp>
        <p:nvSpPr>
          <p:cNvPr id="20" name="Shape 12">
            <a:extLst>
              <a:ext uri="{FF2B5EF4-FFF2-40B4-BE49-F238E27FC236}">
                <a16:creationId xmlns:a16="http://schemas.microsoft.com/office/drawing/2014/main" id="{161F9B57-6AD0-B65C-F137-868B5F356A50}"/>
              </a:ext>
            </a:extLst>
          </p:cNvPr>
          <p:cNvSpPr/>
          <p:nvPr/>
        </p:nvSpPr>
        <p:spPr>
          <a:xfrm>
            <a:off x="867600" y="5505269"/>
            <a:ext cx="431602" cy="30480"/>
          </a:xfrm>
          <a:prstGeom prst="roundRect">
            <a:avLst>
              <a:gd name="adj" fmla="val 1062198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B30098D0-83E3-85F7-67C9-9921493BC6AA}"/>
              </a:ext>
            </a:extLst>
          </p:cNvPr>
          <p:cNvSpPr/>
          <p:nvPr/>
        </p:nvSpPr>
        <p:spPr>
          <a:xfrm>
            <a:off x="817177" y="5449235"/>
            <a:ext cx="161806" cy="161806"/>
          </a:xfrm>
          <a:prstGeom prst="roundRect">
            <a:avLst>
              <a:gd name="adj" fmla="val 282561"/>
            </a:avLst>
          </a:prstGeom>
          <a:solidFill>
            <a:srgbClr val="FFE14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0F8EE157-1FDD-A4FE-8F33-FF0F06259060}"/>
              </a:ext>
            </a:extLst>
          </p:cNvPr>
          <p:cNvSpPr/>
          <p:nvPr/>
        </p:nvSpPr>
        <p:spPr>
          <a:xfrm>
            <a:off x="1761403" y="5419299"/>
            <a:ext cx="3956685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pt-BR" sz="2400" b="1" noProof="0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Coordenação Interagencial</a:t>
            </a:r>
            <a:endParaRPr lang="pt-BR" sz="2400" noProof="0" dirty="0"/>
          </a:p>
        </p:txBody>
      </p:sp>
      <p:sp>
        <p:nvSpPr>
          <p:cNvPr id="23" name="Text 15">
            <a:extLst>
              <a:ext uri="{FF2B5EF4-FFF2-40B4-BE49-F238E27FC236}">
                <a16:creationId xmlns:a16="http://schemas.microsoft.com/office/drawing/2014/main" id="{82E479AC-A17E-2A3C-CD17-A7FE171C29FA}"/>
              </a:ext>
            </a:extLst>
          </p:cNvPr>
          <p:cNvSpPr/>
          <p:nvPr/>
        </p:nvSpPr>
        <p:spPr>
          <a:xfrm>
            <a:off x="1761403" y="5819530"/>
            <a:ext cx="966378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t-BR" sz="2400" noProof="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Fortalecer a coordenação entre diferentes instituições como chave para uma resposta eficaz e integrada.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1735588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SMS 2025" id="{FFAD8607-00C7-4562-80CE-D5B608BC0375}" vid="{C5EC0B20-EA76-4EB5-B338-FC9924D8F8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E9AB42C09A5142BF4DA83E120836C2" ma:contentTypeVersion="18" ma:contentTypeDescription="Crie um novo documento." ma:contentTypeScope="" ma:versionID="d1e8fe0a68ef30f2dab89a083fc17ff6">
  <xsd:schema xmlns:xsd="http://www.w3.org/2001/XMLSchema" xmlns:xs="http://www.w3.org/2001/XMLSchema" xmlns:p="http://schemas.microsoft.com/office/2006/metadata/properties" xmlns:ns2="daaa9464-4424-40fe-be37-0a216c42574f" xmlns:ns3="858fbe19-3582-43df-8e84-fb58b8207311" targetNamespace="http://schemas.microsoft.com/office/2006/metadata/properties" ma:root="true" ma:fieldsID="6e0b8c1786d405f011ab4b8aae386cbc" ns2:_="" ns3:_="">
    <xsd:import namespace="daaa9464-4424-40fe-be37-0a216c42574f"/>
    <xsd:import namespace="858fbe19-3582-43df-8e84-fb58b8207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a9464-4424-40fe-be37-0a216c42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fbe19-3582-43df-8e84-fb58b82073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8345965-eba9-4374-90c0-f41122e6155e}" ma:internalName="TaxCatchAll" ma:showField="CatchAllData" ma:web="858fbe19-3582-43df-8e84-fb58b8207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a9464-4424-40fe-be37-0a216c42574f">
      <Terms xmlns="http://schemas.microsoft.com/office/infopath/2007/PartnerControls"/>
    </lcf76f155ced4ddcb4097134ff3c332f>
    <TaxCatchAll xmlns="858fbe19-3582-43df-8e84-fb58b8207311" xsi:nil="true"/>
  </documentManagement>
</p:properties>
</file>

<file path=customXml/itemProps1.xml><?xml version="1.0" encoding="utf-8"?>
<ds:datastoreItem xmlns:ds="http://schemas.openxmlformats.org/officeDocument/2006/customXml" ds:itemID="{3613E76F-0DA4-4678-9C43-AF844801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a9464-4424-40fe-be37-0a216c42574f"/>
    <ds:schemaRef ds:uri="858fbe19-3582-43df-8e84-fb58b8207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www.w3.org/XML/1998/namespace"/>
    <ds:schemaRef ds:uri="858fbe19-3582-43df-8e84-fb58b8207311"/>
    <ds:schemaRef ds:uri="http://schemas.microsoft.com/office/2006/metadata/properties"/>
    <ds:schemaRef ds:uri="daaa9464-4424-40fe-be37-0a216c42574f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SMS 2025</Template>
  <TotalTime>86</TotalTime>
  <Words>442</Words>
  <Application>Microsoft Office PowerPoint</Application>
  <PresentationFormat>Widescreen</PresentationFormat>
  <Paragraphs>63</Paragraphs>
  <Slides>11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Comfortaa Bold</vt:lpstr>
      <vt:lpstr>Raleway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Waleska Fortini</dc:creator>
  <cp:lastModifiedBy>Andrea Tavares Landahl</cp:lastModifiedBy>
  <cp:revision>3</cp:revision>
  <dcterms:created xsi:type="dcterms:W3CDTF">2025-10-10T13:48:17Z</dcterms:created>
  <dcterms:modified xsi:type="dcterms:W3CDTF">2025-10-19T19:40:38Z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