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2"/>
  </p:handoutMasterIdLst>
  <p:sldIdLst>
    <p:sldId id="261" r:id="rId5"/>
    <p:sldId id="257" r:id="rId6"/>
    <p:sldId id="258" r:id="rId7"/>
    <p:sldId id="262" r:id="rId8"/>
    <p:sldId id="263" r:id="rId9"/>
    <p:sldId id="264" r:id="rId10"/>
    <p:sldId id="260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US RAMOS" userId="c5d030d00b039150" providerId="LiveId" clId="{6749D506-9711-4D9D-8581-4B9952F31993}"/>
    <pc:docChg chg="undo custSel addSld delSld modSld">
      <pc:chgData name="MARCUS RAMOS" userId="c5d030d00b039150" providerId="LiveId" clId="{6749D506-9711-4D9D-8581-4B9952F31993}" dt="2025-10-16T16:33:11.994" v="124" actId="1076"/>
      <pc:docMkLst>
        <pc:docMk/>
      </pc:docMkLst>
      <pc:sldChg chg="addSp modSp mod chgLayout">
        <pc:chgData name="MARCUS RAMOS" userId="c5d030d00b039150" providerId="LiveId" clId="{6749D506-9711-4D9D-8581-4B9952F31993}" dt="2025-10-16T16:33:11.994" v="124" actId="1076"/>
        <pc:sldMkLst>
          <pc:docMk/>
          <pc:sldMk cId="3577089497" sldId="257"/>
        </pc:sldMkLst>
        <pc:spChg chg="mod ord">
          <ac:chgData name="MARCUS RAMOS" userId="c5d030d00b039150" providerId="LiveId" clId="{6749D506-9711-4D9D-8581-4B9952F31993}" dt="2025-10-16T16:33:04.190" v="122" actId="1076"/>
          <ac:spMkLst>
            <pc:docMk/>
            <pc:sldMk cId="3577089497" sldId="257"/>
            <ac:spMk id="8" creationId="{6BDC222F-0C8E-937D-155E-FEF5916091E1}"/>
          </ac:spMkLst>
        </pc:spChg>
        <pc:spChg chg="mod ord">
          <ac:chgData name="MARCUS RAMOS" userId="c5d030d00b039150" providerId="LiveId" clId="{6749D506-9711-4D9D-8581-4B9952F31993}" dt="2025-10-16T16:33:11.994" v="124" actId="1076"/>
          <ac:spMkLst>
            <pc:docMk/>
            <pc:sldMk cId="3577089497" sldId="257"/>
            <ac:spMk id="9" creationId="{E4B20B95-2327-5803-36DC-27BAC65F9CD1}"/>
          </ac:spMkLst>
        </pc:spChg>
        <pc:picChg chg="add mod ord">
          <ac:chgData name="MARCUS RAMOS" userId="c5d030d00b039150" providerId="LiveId" clId="{6749D506-9711-4D9D-8581-4B9952F31993}" dt="2025-10-16T16:33:07.666" v="123" actId="167"/>
          <ac:picMkLst>
            <pc:docMk/>
            <pc:sldMk cId="3577089497" sldId="257"/>
            <ac:picMk id="3" creationId="{FBEA5F82-C457-1997-9C58-A66A8F14C326}"/>
          </ac:picMkLst>
        </pc:picChg>
      </pc:sldChg>
      <pc:sldChg chg="addSp delSp modSp mod modAnim">
        <pc:chgData name="MARCUS RAMOS" userId="c5d030d00b039150" providerId="LiveId" clId="{6749D506-9711-4D9D-8581-4B9952F31993}" dt="2025-10-15T23:53:28.357" v="18"/>
        <pc:sldMkLst>
          <pc:docMk/>
          <pc:sldMk cId="1596787055" sldId="258"/>
        </pc:sldMkLst>
        <pc:spChg chg="add del mod">
          <ac:chgData name="MARCUS RAMOS" userId="c5d030d00b039150" providerId="LiveId" clId="{6749D506-9711-4D9D-8581-4B9952F31993}" dt="2025-10-15T23:52:13.777" v="9" actId="478"/>
          <ac:spMkLst>
            <pc:docMk/>
            <pc:sldMk cId="1596787055" sldId="258"/>
            <ac:spMk id="3" creationId="{E3B0533B-8596-A0DD-9392-F0FA835D8C85}"/>
          </ac:spMkLst>
        </pc:spChg>
        <pc:spChg chg="mod">
          <ac:chgData name="MARCUS RAMOS" userId="c5d030d00b039150" providerId="LiveId" clId="{6749D506-9711-4D9D-8581-4B9952F31993}" dt="2025-10-15T23:52:07.400" v="7" actId="1076"/>
          <ac:spMkLst>
            <pc:docMk/>
            <pc:sldMk cId="1596787055" sldId="258"/>
            <ac:spMk id="4" creationId="{10BF46E1-3C3A-6689-C966-F3966E7B29AF}"/>
          </ac:spMkLst>
        </pc:spChg>
        <pc:spChg chg="del">
          <ac:chgData name="MARCUS RAMOS" userId="c5d030d00b039150" providerId="LiveId" clId="{6749D506-9711-4D9D-8581-4B9952F31993}" dt="2025-10-15T23:52:10.431" v="8" actId="478"/>
          <ac:spMkLst>
            <pc:docMk/>
            <pc:sldMk cId="1596787055" sldId="258"/>
            <ac:spMk id="5" creationId="{677EF99A-0B06-33EA-A5CE-41206F155830}"/>
          </ac:spMkLst>
        </pc:spChg>
        <pc:graphicFrameChg chg="add mod">
          <ac:chgData name="MARCUS RAMOS" userId="c5d030d00b039150" providerId="LiveId" clId="{6749D506-9711-4D9D-8581-4B9952F31993}" dt="2025-10-15T23:52:54.952" v="12" actId="12100"/>
          <ac:graphicFrameMkLst>
            <pc:docMk/>
            <pc:sldMk cId="1596787055" sldId="258"/>
            <ac:graphicFrameMk id="6" creationId="{819032BF-C0A8-1178-9B53-80F4DE2E6322}"/>
          </ac:graphicFrameMkLst>
        </pc:graphicFrameChg>
        <pc:graphicFrameChg chg="add mod">
          <ac:chgData name="MARCUS RAMOS" userId="c5d030d00b039150" providerId="LiveId" clId="{6749D506-9711-4D9D-8581-4B9952F31993}" dt="2025-10-15T23:53:07.221" v="16" actId="12100"/>
          <ac:graphicFrameMkLst>
            <pc:docMk/>
            <pc:sldMk cId="1596787055" sldId="258"/>
            <ac:graphicFrameMk id="7" creationId="{8F4A7C16-DCA6-5474-2AAF-B749D150EE12}"/>
          </ac:graphicFrameMkLst>
        </pc:graphicFrameChg>
      </pc:sldChg>
      <pc:sldChg chg="del">
        <pc:chgData name="MARCUS RAMOS" userId="c5d030d00b039150" providerId="LiveId" clId="{6749D506-9711-4D9D-8581-4B9952F31993}" dt="2025-10-16T00:00:19.549" v="118" actId="47"/>
        <pc:sldMkLst>
          <pc:docMk/>
          <pc:sldMk cId="1214695217" sldId="259"/>
        </pc:sldMkLst>
      </pc:sldChg>
      <pc:sldChg chg="addSp delSp modSp add mod delAnim modAnim">
        <pc:chgData name="MARCUS RAMOS" userId="c5d030d00b039150" providerId="LiveId" clId="{6749D506-9711-4D9D-8581-4B9952F31993}" dt="2025-10-15T23:56:32.807" v="93"/>
        <pc:sldMkLst>
          <pc:docMk/>
          <pc:sldMk cId="1776114747" sldId="262"/>
        </pc:sldMkLst>
        <pc:spChg chg="mod">
          <ac:chgData name="MARCUS RAMOS" userId="c5d030d00b039150" providerId="LiveId" clId="{6749D506-9711-4D9D-8581-4B9952F31993}" dt="2025-10-15T23:54:27.896" v="55" actId="27636"/>
          <ac:spMkLst>
            <pc:docMk/>
            <pc:sldMk cId="1776114747" sldId="262"/>
            <ac:spMk id="4" creationId="{4208B937-2C1F-9F50-6402-F386E0579A08}"/>
          </ac:spMkLst>
        </pc:spChg>
        <pc:graphicFrameChg chg="add mod">
          <ac:chgData name="MARCUS RAMOS" userId="c5d030d00b039150" providerId="LiveId" clId="{6749D506-9711-4D9D-8581-4B9952F31993}" dt="2025-10-15T23:55:25.052" v="63" actId="14100"/>
          <ac:graphicFrameMkLst>
            <pc:docMk/>
            <pc:sldMk cId="1776114747" sldId="262"/>
            <ac:graphicFrameMk id="2" creationId="{EF2B532D-122F-E89A-9FC0-07418DD83336}"/>
          </ac:graphicFrameMkLst>
        </pc:graphicFrameChg>
        <pc:graphicFrameChg chg="del">
          <ac:chgData name="MARCUS RAMOS" userId="c5d030d00b039150" providerId="LiveId" clId="{6749D506-9711-4D9D-8581-4B9952F31993}" dt="2025-10-15T23:54:35.898" v="57" actId="478"/>
          <ac:graphicFrameMkLst>
            <pc:docMk/>
            <pc:sldMk cId="1776114747" sldId="262"/>
            <ac:graphicFrameMk id="6" creationId="{05749F65-C60E-43ED-08C7-199D7BBC8B0B}"/>
          </ac:graphicFrameMkLst>
        </pc:graphicFrameChg>
        <pc:graphicFrameChg chg="del">
          <ac:chgData name="MARCUS RAMOS" userId="c5d030d00b039150" providerId="LiveId" clId="{6749D506-9711-4D9D-8581-4B9952F31993}" dt="2025-10-15T23:54:31.775" v="56" actId="478"/>
          <ac:graphicFrameMkLst>
            <pc:docMk/>
            <pc:sldMk cId="1776114747" sldId="262"/>
            <ac:graphicFrameMk id="7" creationId="{F2E2E1BF-6264-A0CD-2404-E384B7E49CAA}"/>
          </ac:graphicFrameMkLst>
        </pc:graphicFrameChg>
      </pc:sldChg>
      <pc:sldChg chg="add del setBg">
        <pc:chgData name="MARCUS RAMOS" userId="c5d030d00b039150" providerId="LiveId" clId="{6749D506-9711-4D9D-8581-4B9952F31993}" dt="2025-10-15T23:53:55.538" v="20" actId="47"/>
        <pc:sldMkLst>
          <pc:docMk/>
          <pc:sldMk cId="3667478382" sldId="262"/>
        </pc:sldMkLst>
      </pc:sldChg>
      <pc:sldChg chg="addSp delSp modSp add mod modAnim">
        <pc:chgData name="MARCUS RAMOS" userId="c5d030d00b039150" providerId="LiveId" clId="{6749D506-9711-4D9D-8581-4B9952F31993}" dt="2025-10-15T23:58:12.463" v="104"/>
        <pc:sldMkLst>
          <pc:docMk/>
          <pc:sldMk cId="995495135" sldId="263"/>
        </pc:sldMkLst>
        <pc:spChg chg="mod">
          <ac:chgData name="MARCUS RAMOS" userId="c5d030d00b039150" providerId="LiveId" clId="{6749D506-9711-4D9D-8581-4B9952F31993}" dt="2025-10-15T23:56:21.778" v="92" actId="20577"/>
          <ac:spMkLst>
            <pc:docMk/>
            <pc:sldMk cId="995495135" sldId="263"/>
            <ac:spMk id="4" creationId="{8AC2003D-66C0-FEE5-9301-74D929D0DE2A}"/>
          </ac:spMkLst>
        </pc:spChg>
        <pc:graphicFrameChg chg="del">
          <ac:chgData name="MARCUS RAMOS" userId="c5d030d00b039150" providerId="LiveId" clId="{6749D506-9711-4D9D-8581-4B9952F31993}" dt="2025-10-15T23:56:36.730" v="94" actId="478"/>
          <ac:graphicFrameMkLst>
            <pc:docMk/>
            <pc:sldMk cId="995495135" sldId="263"/>
            <ac:graphicFrameMk id="2" creationId="{CAF014DF-1194-8945-502E-E6F7C16DEE91}"/>
          </ac:graphicFrameMkLst>
        </pc:graphicFrameChg>
        <pc:graphicFrameChg chg="add mod modGraphic">
          <ac:chgData name="MARCUS RAMOS" userId="c5d030d00b039150" providerId="LiveId" clId="{6749D506-9711-4D9D-8581-4B9952F31993}" dt="2025-10-15T23:57:53.240" v="103" actId="20577"/>
          <ac:graphicFrameMkLst>
            <pc:docMk/>
            <pc:sldMk cId="995495135" sldId="263"/>
            <ac:graphicFrameMk id="3" creationId="{2E22CCA8-DFDB-FAA0-7AEB-79659A5DB80F}"/>
          </ac:graphicFrameMkLst>
        </pc:graphicFrameChg>
      </pc:sldChg>
      <pc:sldChg chg="addSp delSp modSp add mod delAnim modAnim">
        <pc:chgData name="MARCUS RAMOS" userId="c5d030d00b039150" providerId="LiveId" clId="{6749D506-9711-4D9D-8581-4B9952F31993}" dt="2025-10-16T00:00:14.284" v="117"/>
        <pc:sldMkLst>
          <pc:docMk/>
          <pc:sldMk cId="3078723419" sldId="264"/>
        </pc:sldMkLst>
        <pc:spChg chg="mod">
          <ac:chgData name="MARCUS RAMOS" userId="c5d030d00b039150" providerId="LiveId" clId="{6749D506-9711-4D9D-8581-4B9952F31993}" dt="2025-10-15T23:59:03.038" v="106"/>
          <ac:spMkLst>
            <pc:docMk/>
            <pc:sldMk cId="3078723419" sldId="264"/>
            <ac:spMk id="4" creationId="{1D084190-4714-39C2-7BA1-54135B773049}"/>
          </ac:spMkLst>
        </pc:spChg>
        <pc:spChg chg="add mod">
          <ac:chgData name="MARCUS RAMOS" userId="c5d030d00b039150" providerId="LiveId" clId="{6749D506-9711-4D9D-8581-4B9952F31993}" dt="2025-10-15T23:59:47.604" v="111" actId="1076"/>
          <ac:spMkLst>
            <pc:docMk/>
            <pc:sldMk cId="3078723419" sldId="264"/>
            <ac:spMk id="7" creationId="{3124140C-AFB4-9D46-05D7-6E2018E51E1E}"/>
          </ac:spMkLst>
        </pc:spChg>
        <pc:spChg chg="add mod">
          <ac:chgData name="MARCUS RAMOS" userId="c5d030d00b039150" providerId="LiveId" clId="{6749D506-9711-4D9D-8581-4B9952F31993}" dt="2025-10-15T23:59:54.380" v="113" actId="1076"/>
          <ac:spMkLst>
            <pc:docMk/>
            <pc:sldMk cId="3078723419" sldId="264"/>
            <ac:spMk id="8" creationId="{01972C97-BCD9-D6B0-9492-B466F27ABDB8}"/>
          </ac:spMkLst>
        </pc:spChg>
        <pc:graphicFrameChg chg="add mod">
          <ac:chgData name="MARCUS RAMOS" userId="c5d030d00b039150" providerId="LiveId" clId="{6749D506-9711-4D9D-8581-4B9952F31993}" dt="2025-10-15T23:59:43.407" v="110" actId="12100"/>
          <ac:graphicFrameMkLst>
            <pc:docMk/>
            <pc:sldMk cId="3078723419" sldId="264"/>
            <ac:graphicFrameMk id="2" creationId="{9E96557F-D65F-B689-BC7D-C350620C5EF4}"/>
          </ac:graphicFrameMkLst>
        </pc:graphicFrameChg>
        <pc:graphicFrameChg chg="del">
          <ac:chgData name="MARCUS RAMOS" userId="c5d030d00b039150" providerId="LiveId" clId="{6749D506-9711-4D9D-8581-4B9952F31993}" dt="2025-10-15T23:59:08.162" v="107" actId="478"/>
          <ac:graphicFrameMkLst>
            <pc:docMk/>
            <pc:sldMk cId="3078723419" sldId="264"/>
            <ac:graphicFrameMk id="3" creationId="{8743C777-D584-34B9-A2FA-BE8068FBC3D4}"/>
          </ac:graphicFrameMkLst>
        </pc:graphicFrameChg>
        <pc:picChg chg="add mod">
          <ac:chgData name="MARCUS RAMOS" userId="c5d030d00b039150" providerId="LiveId" clId="{6749D506-9711-4D9D-8581-4B9952F31993}" dt="2025-10-15T23:59:50.270" v="112" actId="1076"/>
          <ac:picMkLst>
            <pc:docMk/>
            <pc:sldMk cId="3078723419" sldId="264"/>
            <ac:picMk id="5" creationId="{3EFE1638-911C-9271-22B8-ACFA51AB51E7}"/>
          </ac:picMkLst>
        </pc:picChg>
        <pc:picChg chg="add mod">
          <ac:chgData name="MARCUS RAMOS" userId="c5d030d00b039150" providerId="LiveId" clId="{6749D506-9711-4D9D-8581-4B9952F31993}" dt="2025-10-16T00:00:00.127" v="115" actId="1076"/>
          <ac:picMkLst>
            <pc:docMk/>
            <pc:sldMk cId="3078723419" sldId="264"/>
            <ac:picMk id="6" creationId="{FB453BAC-0821-ABD7-350F-8B9C33F0B30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E10FCA-8569-4559-8874-826B271BC4CD}" type="doc">
      <dgm:prSet loTypeId="urn:microsoft.com/office/officeart/2005/8/layout/hList9#1" loCatId="list" qsTypeId="urn:microsoft.com/office/officeart/2005/8/quickstyle/simple1#7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CDD27C-908E-471F-95C4-194374694588}">
      <dgm:prSet phldrT="[Text]" phldr="0"/>
      <dgm:spPr/>
      <dgm:t>
        <a:bodyPr/>
        <a:lstStyle/>
        <a:p>
          <a:r>
            <a:rPr lang="en-US" dirty="0" err="1">
              <a:latin typeface="Calibri"/>
            </a:rPr>
            <a:t>Não</a:t>
          </a:r>
          <a:endParaRPr lang="en-US" dirty="0" err="1"/>
        </a:p>
      </dgm:t>
    </dgm:pt>
    <dgm:pt modelId="{991C250B-F188-44E7-AEF7-86DD790112D4}" type="parTrans" cxnId="{E8EFC7FA-5ED7-4329-A961-D7B3ADDBAEE2}">
      <dgm:prSet/>
      <dgm:spPr/>
      <dgm:t>
        <a:bodyPr/>
        <a:lstStyle/>
        <a:p>
          <a:endParaRPr lang="en-US"/>
        </a:p>
      </dgm:t>
    </dgm:pt>
    <dgm:pt modelId="{80D93E07-2FEA-4500-A13B-A45A3A0120EE}" type="sibTrans" cxnId="{E8EFC7FA-5ED7-4329-A961-D7B3ADDBAEE2}">
      <dgm:prSet/>
      <dgm:spPr/>
      <dgm:t>
        <a:bodyPr/>
        <a:lstStyle/>
        <a:p>
          <a:endParaRPr lang="en-US"/>
        </a:p>
      </dgm:t>
    </dgm:pt>
    <dgm:pt modelId="{CC4751AC-FE28-4E23-9E67-52CFE47E45F3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 O cheque </a:t>
          </a:r>
          <a:r>
            <a:rPr lang="en-US" dirty="0" err="1">
              <a:latin typeface="Calibri"/>
            </a:rPr>
            <a:t>aconteceu</a:t>
          </a:r>
          <a:r>
            <a:rPr lang="en-US" dirty="0">
              <a:latin typeface="Calibri"/>
            </a:rPr>
            <a:t>?</a:t>
          </a:r>
          <a:endParaRPr lang="en-US" dirty="0"/>
        </a:p>
      </dgm:t>
    </dgm:pt>
    <dgm:pt modelId="{8A5F6D93-5594-4A52-87BC-6BC6BA434018}" type="parTrans" cxnId="{D3D19CDC-3E79-4DEC-B52D-EB1D8FB14D17}">
      <dgm:prSet/>
      <dgm:spPr/>
      <dgm:t>
        <a:bodyPr/>
        <a:lstStyle/>
        <a:p>
          <a:endParaRPr lang="en-US"/>
        </a:p>
      </dgm:t>
    </dgm:pt>
    <dgm:pt modelId="{3AF553F0-8A14-4CE6-968B-516BDAE1E111}" type="sibTrans" cxnId="{D3D19CDC-3E79-4DEC-B52D-EB1D8FB14D17}">
      <dgm:prSet/>
      <dgm:spPr/>
      <dgm:t>
        <a:bodyPr/>
        <a:lstStyle/>
        <a:p>
          <a:endParaRPr lang="en-US"/>
        </a:p>
      </dgm:t>
    </dgm:pt>
    <dgm:pt modelId="{AF7E893C-FF3E-4B95-B62E-2D6C1D4F73AD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 O </a:t>
          </a:r>
          <a:r>
            <a:rPr lang="en-US" dirty="0" err="1">
              <a:latin typeface="Calibri"/>
            </a:rPr>
            <a:t>checador</a:t>
          </a:r>
          <a:r>
            <a:rPr lang="en-US" dirty="0">
              <a:latin typeface="Calibri"/>
            </a:rPr>
            <a:t> era o </a:t>
          </a:r>
          <a:r>
            <a:rPr lang="en-US" dirty="0" err="1">
              <a:latin typeface="Calibri"/>
            </a:rPr>
            <a:t>correto</a:t>
          </a:r>
          <a:r>
            <a:rPr lang="en-US" dirty="0">
              <a:latin typeface="Calibri"/>
            </a:rPr>
            <a:t>?</a:t>
          </a:r>
          <a:endParaRPr lang="en-US" dirty="0"/>
        </a:p>
      </dgm:t>
    </dgm:pt>
    <dgm:pt modelId="{D872FEFB-4987-424F-8B18-2625B3F02C54}" type="parTrans" cxnId="{6C611B1A-5F01-485F-9903-19B0930C4620}">
      <dgm:prSet/>
      <dgm:spPr/>
      <dgm:t>
        <a:bodyPr/>
        <a:lstStyle/>
        <a:p>
          <a:endParaRPr lang="en-US"/>
        </a:p>
      </dgm:t>
    </dgm:pt>
    <dgm:pt modelId="{D7535C53-3FF9-4C7D-9A0A-EA00809BF5E3}" type="sibTrans" cxnId="{6C611B1A-5F01-485F-9903-19B0930C4620}">
      <dgm:prSet/>
      <dgm:spPr/>
      <dgm:t>
        <a:bodyPr/>
        <a:lstStyle/>
        <a:p>
          <a:endParaRPr lang="en-US"/>
        </a:p>
      </dgm:t>
    </dgm:pt>
    <dgm:pt modelId="{7AEB67B1-F619-4F69-9123-96039B076A92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 O </a:t>
          </a:r>
          <a:r>
            <a:rPr lang="en-US" dirty="0" err="1">
              <a:latin typeface="Calibri"/>
            </a:rPr>
            <a:t>checando</a:t>
          </a:r>
          <a:r>
            <a:rPr lang="en-US" dirty="0">
              <a:latin typeface="Calibri"/>
            </a:rPr>
            <a:t> era o correto?</a:t>
          </a:r>
          <a:endParaRPr lang="en-US" dirty="0"/>
        </a:p>
      </dgm:t>
    </dgm:pt>
    <dgm:pt modelId="{80B5B03D-83CC-4909-AC3A-92493FC747F4}" type="parTrans" cxnId="{290D361C-77E2-416C-A6BA-22A0A4665B93}">
      <dgm:prSet/>
      <dgm:spPr/>
      <dgm:t>
        <a:bodyPr/>
        <a:lstStyle/>
        <a:p>
          <a:endParaRPr lang="en-US"/>
        </a:p>
      </dgm:t>
    </dgm:pt>
    <dgm:pt modelId="{0DFD7158-2AC8-4D75-917E-DCC191BF4F0C}" type="sibTrans" cxnId="{290D361C-77E2-416C-A6BA-22A0A4665B93}">
      <dgm:prSet/>
      <dgm:spPr/>
      <dgm:t>
        <a:bodyPr/>
        <a:lstStyle/>
        <a:p>
          <a:endParaRPr lang="en-US"/>
        </a:p>
      </dgm:t>
    </dgm:pt>
    <dgm:pt modelId="{1EF4AD85-EC83-41D7-A500-887BC5FFE066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 Sim</a:t>
          </a:r>
          <a:endParaRPr lang="en-US" dirty="0"/>
        </a:p>
      </dgm:t>
    </dgm:pt>
    <dgm:pt modelId="{6575114E-27D1-4FD9-ABE0-8EEF9EB95690}" type="parTrans" cxnId="{5B33808C-D045-4AED-B61B-D59E3081D4B5}">
      <dgm:prSet/>
      <dgm:spPr/>
      <dgm:t>
        <a:bodyPr/>
        <a:lstStyle/>
        <a:p>
          <a:endParaRPr lang="en-US"/>
        </a:p>
      </dgm:t>
    </dgm:pt>
    <dgm:pt modelId="{DFC579B3-969C-4682-BC69-F6E9235051FE}" type="sibTrans" cxnId="{5B33808C-D045-4AED-B61B-D59E3081D4B5}">
      <dgm:prSet/>
      <dgm:spPr/>
      <dgm:t>
        <a:bodyPr/>
        <a:lstStyle/>
        <a:p>
          <a:endParaRPr lang="en-US"/>
        </a:p>
      </dgm:t>
    </dgm:pt>
    <dgm:pt modelId="{415D2968-2A60-4411-AE5A-5B299432E2C6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Procedimentos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operacionais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corretos</a:t>
          </a:r>
          <a:r>
            <a:rPr lang="en-US" dirty="0">
              <a:latin typeface="Calibri"/>
            </a:rPr>
            <a:t>?</a:t>
          </a:r>
          <a:endParaRPr lang="en-US" dirty="0"/>
        </a:p>
      </dgm:t>
    </dgm:pt>
    <dgm:pt modelId="{561280E0-7DD1-43B6-A3AC-DF48DC25A1FD}" type="parTrans" cxnId="{E8112F83-6448-4B72-B974-6E86D2DF136B}">
      <dgm:prSet/>
      <dgm:spPr/>
      <dgm:t>
        <a:bodyPr/>
        <a:lstStyle/>
        <a:p>
          <a:endParaRPr lang="en-US"/>
        </a:p>
      </dgm:t>
    </dgm:pt>
    <dgm:pt modelId="{1AB9A5AE-AC11-4529-AEBE-0F4AD38B8BBF}" type="sibTrans" cxnId="{E8112F83-6448-4B72-B974-6E86D2DF136B}">
      <dgm:prSet/>
      <dgm:spPr/>
      <dgm:t>
        <a:bodyPr/>
        <a:lstStyle/>
        <a:p>
          <a:endParaRPr lang="en-US"/>
        </a:p>
      </dgm:t>
    </dgm:pt>
    <dgm:pt modelId="{A3BC67C0-2117-4EA3-910E-7F3932A10B6E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 Procedimentos de exame corretos?</a:t>
          </a:r>
        </a:p>
      </dgm:t>
    </dgm:pt>
    <dgm:pt modelId="{8271BD5F-8ED9-4D51-8DC9-995E0054D0EC}" type="parTrans" cxnId="{39F7A24D-603D-4633-90CE-FA959278A79B}">
      <dgm:prSet/>
      <dgm:spPr/>
      <dgm:t>
        <a:bodyPr/>
        <a:lstStyle/>
        <a:p>
          <a:endParaRPr lang="pt-BR"/>
        </a:p>
      </dgm:t>
    </dgm:pt>
    <dgm:pt modelId="{627753ED-D0B7-46E3-A74D-59B7F29D9A9D}" type="sibTrans" cxnId="{39F7A24D-603D-4633-90CE-FA959278A79B}">
      <dgm:prSet/>
      <dgm:spPr/>
      <dgm:t>
        <a:bodyPr/>
        <a:lstStyle/>
        <a:p>
          <a:endParaRPr lang="pt-BR"/>
        </a:p>
      </dgm:t>
    </dgm:pt>
    <dgm:pt modelId="{91CED90F-BA8F-4933-BDA2-DD861036B5C8}" type="pres">
      <dgm:prSet presAssocID="{B8E10FCA-8569-4559-8874-826B271BC4CD}" presName="list" presStyleCnt="0">
        <dgm:presLayoutVars>
          <dgm:dir/>
          <dgm:animLvl val="lvl"/>
        </dgm:presLayoutVars>
      </dgm:prSet>
      <dgm:spPr/>
    </dgm:pt>
    <dgm:pt modelId="{317F43FE-89E8-4983-BA93-6D1A1F33BB32}" type="pres">
      <dgm:prSet presAssocID="{2ECDD27C-908E-471F-95C4-194374694588}" presName="posSpace" presStyleCnt="0"/>
      <dgm:spPr/>
    </dgm:pt>
    <dgm:pt modelId="{3D052338-724C-43B6-877B-F1ED7EB4ACBF}" type="pres">
      <dgm:prSet presAssocID="{2ECDD27C-908E-471F-95C4-194374694588}" presName="vertFlow" presStyleCnt="0"/>
      <dgm:spPr/>
    </dgm:pt>
    <dgm:pt modelId="{FB1F35F9-09D7-46CB-B31E-8486F0E78026}" type="pres">
      <dgm:prSet presAssocID="{2ECDD27C-908E-471F-95C4-194374694588}" presName="topSpace" presStyleCnt="0"/>
      <dgm:spPr/>
    </dgm:pt>
    <dgm:pt modelId="{9AA80A2C-290B-42D5-A82F-57524BCAE1EA}" type="pres">
      <dgm:prSet presAssocID="{2ECDD27C-908E-471F-95C4-194374694588}" presName="firstComp" presStyleCnt="0"/>
      <dgm:spPr/>
    </dgm:pt>
    <dgm:pt modelId="{84798519-5700-4790-BBC4-6F2466CA9806}" type="pres">
      <dgm:prSet presAssocID="{2ECDD27C-908E-471F-95C4-194374694588}" presName="firstChild" presStyleLbl="bgAccFollowNode1" presStyleIdx="0" presStyleCnt="5"/>
      <dgm:spPr/>
    </dgm:pt>
    <dgm:pt modelId="{A9BBB3A3-6911-403C-AF5D-C1F74580C4A0}" type="pres">
      <dgm:prSet presAssocID="{2ECDD27C-908E-471F-95C4-194374694588}" presName="firstChildTx" presStyleLbl="bgAccFollowNode1" presStyleIdx="0" presStyleCnt="5">
        <dgm:presLayoutVars>
          <dgm:bulletEnabled val="1"/>
        </dgm:presLayoutVars>
      </dgm:prSet>
      <dgm:spPr/>
    </dgm:pt>
    <dgm:pt modelId="{12BF9E3B-FB36-45F6-B0BC-346BC3BC0BB5}" type="pres">
      <dgm:prSet presAssocID="{AF7E893C-FF3E-4B95-B62E-2D6C1D4F73AD}" presName="comp" presStyleCnt="0"/>
      <dgm:spPr/>
    </dgm:pt>
    <dgm:pt modelId="{62D6A8A3-7709-4AAB-B92F-A7AB9B83A45D}" type="pres">
      <dgm:prSet presAssocID="{AF7E893C-FF3E-4B95-B62E-2D6C1D4F73AD}" presName="child" presStyleLbl="bgAccFollowNode1" presStyleIdx="1" presStyleCnt="5"/>
      <dgm:spPr/>
    </dgm:pt>
    <dgm:pt modelId="{41633DA7-34F1-4FD4-B236-8DB9564D8C30}" type="pres">
      <dgm:prSet presAssocID="{AF7E893C-FF3E-4B95-B62E-2D6C1D4F73AD}" presName="childTx" presStyleLbl="bgAccFollowNode1" presStyleIdx="1" presStyleCnt="5">
        <dgm:presLayoutVars>
          <dgm:bulletEnabled val="1"/>
        </dgm:presLayoutVars>
      </dgm:prSet>
      <dgm:spPr/>
    </dgm:pt>
    <dgm:pt modelId="{EA8E0ADC-8E79-4EDD-964D-50C46204970C}" type="pres">
      <dgm:prSet presAssocID="{7AEB67B1-F619-4F69-9123-96039B076A92}" presName="comp" presStyleCnt="0"/>
      <dgm:spPr/>
    </dgm:pt>
    <dgm:pt modelId="{640FDC72-06B6-4587-85B9-5C09DF94CE3A}" type="pres">
      <dgm:prSet presAssocID="{7AEB67B1-F619-4F69-9123-96039B076A92}" presName="child" presStyleLbl="bgAccFollowNode1" presStyleIdx="2" presStyleCnt="5"/>
      <dgm:spPr/>
    </dgm:pt>
    <dgm:pt modelId="{A5C5BD2C-C2BA-4E6B-AE58-1FB3C52980E9}" type="pres">
      <dgm:prSet presAssocID="{7AEB67B1-F619-4F69-9123-96039B076A92}" presName="childTx" presStyleLbl="bgAccFollowNode1" presStyleIdx="2" presStyleCnt="5">
        <dgm:presLayoutVars>
          <dgm:bulletEnabled val="1"/>
        </dgm:presLayoutVars>
      </dgm:prSet>
      <dgm:spPr/>
    </dgm:pt>
    <dgm:pt modelId="{9118C580-F364-4BAB-BFEE-C9F1E725A76E}" type="pres">
      <dgm:prSet presAssocID="{2ECDD27C-908E-471F-95C4-194374694588}" presName="negSpace" presStyleCnt="0"/>
      <dgm:spPr/>
    </dgm:pt>
    <dgm:pt modelId="{BAB94D50-ECA9-4D3B-B7F1-14043053C0ED}" type="pres">
      <dgm:prSet presAssocID="{2ECDD27C-908E-471F-95C4-194374694588}" presName="circle" presStyleLbl="node1" presStyleIdx="0" presStyleCnt="2"/>
      <dgm:spPr/>
    </dgm:pt>
    <dgm:pt modelId="{957A12C8-D410-46B6-8CE5-5B39C58517C0}" type="pres">
      <dgm:prSet presAssocID="{80D93E07-2FEA-4500-A13B-A45A3A0120EE}" presName="transSpace" presStyleCnt="0"/>
      <dgm:spPr/>
    </dgm:pt>
    <dgm:pt modelId="{975B1BD7-84D6-47AE-9E16-9E114F0E06C2}" type="pres">
      <dgm:prSet presAssocID="{1EF4AD85-EC83-41D7-A500-887BC5FFE066}" presName="posSpace" presStyleCnt="0"/>
      <dgm:spPr/>
    </dgm:pt>
    <dgm:pt modelId="{8B8EADF1-AA7D-4E6B-A569-40DDF660BB05}" type="pres">
      <dgm:prSet presAssocID="{1EF4AD85-EC83-41D7-A500-887BC5FFE066}" presName="vertFlow" presStyleCnt="0"/>
      <dgm:spPr/>
    </dgm:pt>
    <dgm:pt modelId="{F11AA049-8A89-440B-868C-C55920510379}" type="pres">
      <dgm:prSet presAssocID="{1EF4AD85-EC83-41D7-A500-887BC5FFE066}" presName="topSpace" presStyleCnt="0"/>
      <dgm:spPr/>
    </dgm:pt>
    <dgm:pt modelId="{DCA04DC5-337C-46E1-876B-0054EDD8C426}" type="pres">
      <dgm:prSet presAssocID="{1EF4AD85-EC83-41D7-A500-887BC5FFE066}" presName="firstComp" presStyleCnt="0"/>
      <dgm:spPr/>
    </dgm:pt>
    <dgm:pt modelId="{B2E4DF6E-62B9-4AF8-BA8C-CF624FBCF7B3}" type="pres">
      <dgm:prSet presAssocID="{1EF4AD85-EC83-41D7-A500-887BC5FFE066}" presName="firstChild" presStyleLbl="bgAccFollowNode1" presStyleIdx="3" presStyleCnt="5"/>
      <dgm:spPr/>
    </dgm:pt>
    <dgm:pt modelId="{5D3D1CC5-A8ED-4928-9060-DA526853BC15}" type="pres">
      <dgm:prSet presAssocID="{1EF4AD85-EC83-41D7-A500-887BC5FFE066}" presName="firstChildTx" presStyleLbl="bgAccFollowNode1" presStyleIdx="3" presStyleCnt="5">
        <dgm:presLayoutVars>
          <dgm:bulletEnabled val="1"/>
        </dgm:presLayoutVars>
      </dgm:prSet>
      <dgm:spPr/>
    </dgm:pt>
    <dgm:pt modelId="{47D1E1F1-CEBF-4AE3-A17A-D9E1CDF649C2}" type="pres">
      <dgm:prSet presAssocID="{A3BC67C0-2117-4EA3-910E-7F3932A10B6E}" presName="comp" presStyleCnt="0"/>
      <dgm:spPr/>
    </dgm:pt>
    <dgm:pt modelId="{02A4DCFE-1B43-4D8A-B21E-4CD40F8D166D}" type="pres">
      <dgm:prSet presAssocID="{A3BC67C0-2117-4EA3-910E-7F3932A10B6E}" presName="child" presStyleLbl="bgAccFollowNode1" presStyleIdx="4" presStyleCnt="5"/>
      <dgm:spPr/>
    </dgm:pt>
    <dgm:pt modelId="{B59D608A-071B-423A-BBD3-41312CAAFD14}" type="pres">
      <dgm:prSet presAssocID="{A3BC67C0-2117-4EA3-910E-7F3932A10B6E}" presName="childTx" presStyleLbl="bgAccFollowNode1" presStyleIdx="4" presStyleCnt="5">
        <dgm:presLayoutVars>
          <dgm:bulletEnabled val="1"/>
        </dgm:presLayoutVars>
      </dgm:prSet>
      <dgm:spPr/>
    </dgm:pt>
    <dgm:pt modelId="{7EC053AA-C229-45AC-B9F0-1E4BAA5F4951}" type="pres">
      <dgm:prSet presAssocID="{1EF4AD85-EC83-41D7-A500-887BC5FFE066}" presName="negSpace" presStyleCnt="0"/>
      <dgm:spPr/>
    </dgm:pt>
    <dgm:pt modelId="{032FD533-DF95-4EF3-87F8-F41213B48CA2}" type="pres">
      <dgm:prSet presAssocID="{1EF4AD85-EC83-41D7-A500-887BC5FFE066}" presName="circle" presStyleLbl="node1" presStyleIdx="1" presStyleCnt="2"/>
      <dgm:spPr/>
    </dgm:pt>
  </dgm:ptLst>
  <dgm:cxnLst>
    <dgm:cxn modelId="{9850C201-CB2E-407B-B8A7-EA110742461F}" type="presOf" srcId="{CC4751AC-FE28-4E23-9E67-52CFE47E45F3}" destId="{84798519-5700-4790-BBC4-6F2466CA9806}" srcOrd="0" destOrd="0" presId="urn:microsoft.com/office/officeart/2005/8/layout/hList9#1"/>
    <dgm:cxn modelId="{6C611B1A-5F01-485F-9903-19B0930C4620}" srcId="{2ECDD27C-908E-471F-95C4-194374694588}" destId="{AF7E893C-FF3E-4B95-B62E-2D6C1D4F73AD}" srcOrd="1" destOrd="0" parTransId="{D872FEFB-4987-424F-8B18-2625B3F02C54}" sibTransId="{D7535C53-3FF9-4C7D-9A0A-EA00809BF5E3}"/>
    <dgm:cxn modelId="{290D361C-77E2-416C-A6BA-22A0A4665B93}" srcId="{2ECDD27C-908E-471F-95C4-194374694588}" destId="{7AEB67B1-F619-4F69-9123-96039B076A92}" srcOrd="2" destOrd="0" parTransId="{80B5B03D-83CC-4909-AC3A-92493FC747F4}" sibTransId="{0DFD7158-2AC8-4D75-917E-DCC191BF4F0C}"/>
    <dgm:cxn modelId="{6812D11C-0F9E-4468-A76C-F813FDA4A55A}" type="presOf" srcId="{A3BC67C0-2117-4EA3-910E-7F3932A10B6E}" destId="{02A4DCFE-1B43-4D8A-B21E-4CD40F8D166D}" srcOrd="0" destOrd="0" presId="urn:microsoft.com/office/officeart/2005/8/layout/hList9#1"/>
    <dgm:cxn modelId="{DA88872E-AAC6-44CC-967A-DA4DFBDD97FC}" type="presOf" srcId="{415D2968-2A60-4411-AE5A-5B299432E2C6}" destId="{5D3D1CC5-A8ED-4928-9060-DA526853BC15}" srcOrd="1" destOrd="0" presId="urn:microsoft.com/office/officeart/2005/8/layout/hList9#1"/>
    <dgm:cxn modelId="{54819435-8B59-487A-BBE1-2B6921308715}" type="presOf" srcId="{415D2968-2A60-4411-AE5A-5B299432E2C6}" destId="{B2E4DF6E-62B9-4AF8-BA8C-CF624FBCF7B3}" srcOrd="0" destOrd="0" presId="urn:microsoft.com/office/officeart/2005/8/layout/hList9#1"/>
    <dgm:cxn modelId="{39F7A24D-603D-4633-90CE-FA959278A79B}" srcId="{1EF4AD85-EC83-41D7-A500-887BC5FFE066}" destId="{A3BC67C0-2117-4EA3-910E-7F3932A10B6E}" srcOrd="1" destOrd="0" parTransId="{8271BD5F-8ED9-4D51-8DC9-995E0054D0EC}" sibTransId="{627753ED-D0B7-46E3-A74D-59B7F29D9A9D}"/>
    <dgm:cxn modelId="{AF39E46E-C843-4E94-8C18-43CCBAD18850}" type="presOf" srcId="{1EF4AD85-EC83-41D7-A500-887BC5FFE066}" destId="{032FD533-DF95-4EF3-87F8-F41213B48CA2}" srcOrd="0" destOrd="0" presId="urn:microsoft.com/office/officeart/2005/8/layout/hList9#1"/>
    <dgm:cxn modelId="{A7A07B78-596E-4C53-A84F-E1557B2E139E}" type="presOf" srcId="{2ECDD27C-908E-471F-95C4-194374694588}" destId="{BAB94D50-ECA9-4D3B-B7F1-14043053C0ED}" srcOrd="0" destOrd="0" presId="urn:microsoft.com/office/officeart/2005/8/layout/hList9#1"/>
    <dgm:cxn modelId="{4897DC58-1B76-459D-BB87-228DB548BC40}" type="presOf" srcId="{A3BC67C0-2117-4EA3-910E-7F3932A10B6E}" destId="{B59D608A-071B-423A-BBD3-41312CAAFD14}" srcOrd="1" destOrd="0" presId="urn:microsoft.com/office/officeart/2005/8/layout/hList9#1"/>
    <dgm:cxn modelId="{E8112F83-6448-4B72-B974-6E86D2DF136B}" srcId="{1EF4AD85-EC83-41D7-A500-887BC5FFE066}" destId="{415D2968-2A60-4411-AE5A-5B299432E2C6}" srcOrd="0" destOrd="0" parTransId="{561280E0-7DD1-43B6-A3AC-DF48DC25A1FD}" sibTransId="{1AB9A5AE-AC11-4529-AEBE-0F4AD38B8BBF}"/>
    <dgm:cxn modelId="{39D63284-2E2A-4046-9A95-85A70459CDF6}" type="presOf" srcId="{B8E10FCA-8569-4559-8874-826B271BC4CD}" destId="{91CED90F-BA8F-4933-BDA2-DD861036B5C8}" srcOrd="0" destOrd="0" presId="urn:microsoft.com/office/officeart/2005/8/layout/hList9#1"/>
    <dgm:cxn modelId="{74D0598A-6346-4179-A473-687D9D82C064}" type="presOf" srcId="{7AEB67B1-F619-4F69-9123-96039B076A92}" destId="{A5C5BD2C-C2BA-4E6B-AE58-1FB3C52980E9}" srcOrd="1" destOrd="0" presId="urn:microsoft.com/office/officeart/2005/8/layout/hList9#1"/>
    <dgm:cxn modelId="{5B33808C-D045-4AED-B61B-D59E3081D4B5}" srcId="{B8E10FCA-8569-4559-8874-826B271BC4CD}" destId="{1EF4AD85-EC83-41D7-A500-887BC5FFE066}" srcOrd="1" destOrd="0" parTransId="{6575114E-27D1-4FD9-ABE0-8EEF9EB95690}" sibTransId="{DFC579B3-969C-4682-BC69-F6E9235051FE}"/>
    <dgm:cxn modelId="{8EB9D8AC-D80B-4593-83E4-54861387E9A8}" type="presOf" srcId="{AF7E893C-FF3E-4B95-B62E-2D6C1D4F73AD}" destId="{62D6A8A3-7709-4AAB-B92F-A7AB9B83A45D}" srcOrd="0" destOrd="0" presId="urn:microsoft.com/office/officeart/2005/8/layout/hList9#1"/>
    <dgm:cxn modelId="{20200EB7-F034-4FEC-AA61-4ADBC9439E13}" type="presOf" srcId="{7AEB67B1-F619-4F69-9123-96039B076A92}" destId="{640FDC72-06B6-4587-85B9-5C09DF94CE3A}" srcOrd="0" destOrd="0" presId="urn:microsoft.com/office/officeart/2005/8/layout/hList9#1"/>
    <dgm:cxn modelId="{A677FBC6-0291-441C-A498-82D3DD84849F}" type="presOf" srcId="{CC4751AC-FE28-4E23-9E67-52CFE47E45F3}" destId="{A9BBB3A3-6911-403C-AF5D-C1F74580C4A0}" srcOrd="1" destOrd="0" presId="urn:microsoft.com/office/officeart/2005/8/layout/hList9#1"/>
    <dgm:cxn modelId="{D3D19CDC-3E79-4DEC-B52D-EB1D8FB14D17}" srcId="{2ECDD27C-908E-471F-95C4-194374694588}" destId="{CC4751AC-FE28-4E23-9E67-52CFE47E45F3}" srcOrd="0" destOrd="0" parTransId="{8A5F6D93-5594-4A52-87BC-6BC6BA434018}" sibTransId="{3AF553F0-8A14-4CE6-968B-516BDAE1E111}"/>
    <dgm:cxn modelId="{E8EFC7FA-5ED7-4329-A961-D7B3ADDBAEE2}" srcId="{B8E10FCA-8569-4559-8874-826B271BC4CD}" destId="{2ECDD27C-908E-471F-95C4-194374694588}" srcOrd="0" destOrd="0" parTransId="{991C250B-F188-44E7-AEF7-86DD790112D4}" sibTransId="{80D93E07-2FEA-4500-A13B-A45A3A0120EE}"/>
    <dgm:cxn modelId="{AA92AFFC-006D-44C8-AE7F-17B862367732}" type="presOf" srcId="{AF7E893C-FF3E-4B95-B62E-2D6C1D4F73AD}" destId="{41633DA7-34F1-4FD4-B236-8DB9564D8C30}" srcOrd="1" destOrd="0" presId="urn:microsoft.com/office/officeart/2005/8/layout/hList9#1"/>
    <dgm:cxn modelId="{EE05AC36-E2B0-4282-8410-E12E94FE5774}" type="presParOf" srcId="{91CED90F-BA8F-4933-BDA2-DD861036B5C8}" destId="{317F43FE-89E8-4983-BA93-6D1A1F33BB32}" srcOrd="0" destOrd="0" presId="urn:microsoft.com/office/officeart/2005/8/layout/hList9#1"/>
    <dgm:cxn modelId="{D30ADAA2-214B-47F2-A50F-F68237349DAD}" type="presParOf" srcId="{91CED90F-BA8F-4933-BDA2-DD861036B5C8}" destId="{3D052338-724C-43B6-877B-F1ED7EB4ACBF}" srcOrd="1" destOrd="0" presId="urn:microsoft.com/office/officeart/2005/8/layout/hList9#1"/>
    <dgm:cxn modelId="{D4880C09-4BAE-4702-BE18-E835729CDE36}" type="presParOf" srcId="{3D052338-724C-43B6-877B-F1ED7EB4ACBF}" destId="{FB1F35F9-09D7-46CB-B31E-8486F0E78026}" srcOrd="0" destOrd="0" presId="urn:microsoft.com/office/officeart/2005/8/layout/hList9#1"/>
    <dgm:cxn modelId="{AD6D8162-98A5-4B8E-9484-2F0BB698F8CD}" type="presParOf" srcId="{3D052338-724C-43B6-877B-F1ED7EB4ACBF}" destId="{9AA80A2C-290B-42D5-A82F-57524BCAE1EA}" srcOrd="1" destOrd="0" presId="urn:microsoft.com/office/officeart/2005/8/layout/hList9#1"/>
    <dgm:cxn modelId="{6523459C-B34F-4D52-9980-138D292F5959}" type="presParOf" srcId="{9AA80A2C-290B-42D5-A82F-57524BCAE1EA}" destId="{84798519-5700-4790-BBC4-6F2466CA9806}" srcOrd="0" destOrd="0" presId="urn:microsoft.com/office/officeart/2005/8/layout/hList9#1"/>
    <dgm:cxn modelId="{BC722CFE-F334-4C76-AD0A-88F765B6B32D}" type="presParOf" srcId="{9AA80A2C-290B-42D5-A82F-57524BCAE1EA}" destId="{A9BBB3A3-6911-403C-AF5D-C1F74580C4A0}" srcOrd="1" destOrd="0" presId="urn:microsoft.com/office/officeart/2005/8/layout/hList9#1"/>
    <dgm:cxn modelId="{527B59D6-45BF-40E7-A18F-DFBDF5E0710C}" type="presParOf" srcId="{3D052338-724C-43B6-877B-F1ED7EB4ACBF}" destId="{12BF9E3B-FB36-45F6-B0BC-346BC3BC0BB5}" srcOrd="2" destOrd="0" presId="urn:microsoft.com/office/officeart/2005/8/layout/hList9#1"/>
    <dgm:cxn modelId="{0D085731-8299-45A8-8353-D7B9365A4DC6}" type="presParOf" srcId="{12BF9E3B-FB36-45F6-B0BC-346BC3BC0BB5}" destId="{62D6A8A3-7709-4AAB-B92F-A7AB9B83A45D}" srcOrd="0" destOrd="0" presId="urn:microsoft.com/office/officeart/2005/8/layout/hList9#1"/>
    <dgm:cxn modelId="{2E3B19ED-C5AC-49D7-9A0F-A95196D724A9}" type="presParOf" srcId="{12BF9E3B-FB36-45F6-B0BC-346BC3BC0BB5}" destId="{41633DA7-34F1-4FD4-B236-8DB9564D8C30}" srcOrd="1" destOrd="0" presId="urn:microsoft.com/office/officeart/2005/8/layout/hList9#1"/>
    <dgm:cxn modelId="{7EB66A1E-45CB-432A-A247-2C83DA81B663}" type="presParOf" srcId="{3D052338-724C-43B6-877B-F1ED7EB4ACBF}" destId="{EA8E0ADC-8E79-4EDD-964D-50C46204970C}" srcOrd="3" destOrd="0" presId="urn:microsoft.com/office/officeart/2005/8/layout/hList9#1"/>
    <dgm:cxn modelId="{6B7E5933-3EE0-4C44-B705-1014AFD121E4}" type="presParOf" srcId="{EA8E0ADC-8E79-4EDD-964D-50C46204970C}" destId="{640FDC72-06B6-4587-85B9-5C09DF94CE3A}" srcOrd="0" destOrd="0" presId="urn:microsoft.com/office/officeart/2005/8/layout/hList9#1"/>
    <dgm:cxn modelId="{07225F1F-53B9-4847-AF0B-37BB3E064FBA}" type="presParOf" srcId="{EA8E0ADC-8E79-4EDD-964D-50C46204970C}" destId="{A5C5BD2C-C2BA-4E6B-AE58-1FB3C52980E9}" srcOrd="1" destOrd="0" presId="urn:microsoft.com/office/officeart/2005/8/layout/hList9#1"/>
    <dgm:cxn modelId="{59CFE91C-E5CF-46AF-9BEA-A14D8E7D14E5}" type="presParOf" srcId="{91CED90F-BA8F-4933-BDA2-DD861036B5C8}" destId="{9118C580-F364-4BAB-BFEE-C9F1E725A76E}" srcOrd="2" destOrd="0" presId="urn:microsoft.com/office/officeart/2005/8/layout/hList9#1"/>
    <dgm:cxn modelId="{33C696CA-0906-4B96-A058-60481D031D0E}" type="presParOf" srcId="{91CED90F-BA8F-4933-BDA2-DD861036B5C8}" destId="{BAB94D50-ECA9-4D3B-B7F1-14043053C0ED}" srcOrd="3" destOrd="0" presId="urn:microsoft.com/office/officeart/2005/8/layout/hList9#1"/>
    <dgm:cxn modelId="{03D3696D-6C5B-4B7C-B004-6AFD0144B366}" type="presParOf" srcId="{91CED90F-BA8F-4933-BDA2-DD861036B5C8}" destId="{957A12C8-D410-46B6-8CE5-5B39C58517C0}" srcOrd="4" destOrd="0" presId="urn:microsoft.com/office/officeart/2005/8/layout/hList9#1"/>
    <dgm:cxn modelId="{1BDA35E3-758A-474C-8529-A4370863D58C}" type="presParOf" srcId="{91CED90F-BA8F-4933-BDA2-DD861036B5C8}" destId="{975B1BD7-84D6-47AE-9E16-9E114F0E06C2}" srcOrd="5" destOrd="0" presId="urn:microsoft.com/office/officeart/2005/8/layout/hList9#1"/>
    <dgm:cxn modelId="{34D744FF-5171-4D9B-89AD-B4718428022E}" type="presParOf" srcId="{91CED90F-BA8F-4933-BDA2-DD861036B5C8}" destId="{8B8EADF1-AA7D-4E6B-A569-40DDF660BB05}" srcOrd="6" destOrd="0" presId="urn:microsoft.com/office/officeart/2005/8/layout/hList9#1"/>
    <dgm:cxn modelId="{00BAE77F-D857-480A-93DD-C0E7F6584BD2}" type="presParOf" srcId="{8B8EADF1-AA7D-4E6B-A569-40DDF660BB05}" destId="{F11AA049-8A89-440B-868C-C55920510379}" srcOrd="0" destOrd="0" presId="urn:microsoft.com/office/officeart/2005/8/layout/hList9#1"/>
    <dgm:cxn modelId="{883DE338-B229-4A56-91DB-CDC552FCEDEF}" type="presParOf" srcId="{8B8EADF1-AA7D-4E6B-A569-40DDF660BB05}" destId="{DCA04DC5-337C-46E1-876B-0054EDD8C426}" srcOrd="1" destOrd="0" presId="urn:microsoft.com/office/officeart/2005/8/layout/hList9#1"/>
    <dgm:cxn modelId="{CEC07E74-8077-43B5-A231-73A37DD1C3C8}" type="presParOf" srcId="{DCA04DC5-337C-46E1-876B-0054EDD8C426}" destId="{B2E4DF6E-62B9-4AF8-BA8C-CF624FBCF7B3}" srcOrd="0" destOrd="0" presId="urn:microsoft.com/office/officeart/2005/8/layout/hList9#1"/>
    <dgm:cxn modelId="{6651808B-01D3-41B3-A16F-D3B3BE0AA4BE}" type="presParOf" srcId="{DCA04DC5-337C-46E1-876B-0054EDD8C426}" destId="{5D3D1CC5-A8ED-4928-9060-DA526853BC15}" srcOrd="1" destOrd="0" presId="urn:microsoft.com/office/officeart/2005/8/layout/hList9#1"/>
    <dgm:cxn modelId="{0DA2DFF1-F109-4A8E-8CD2-03992C4C8AC5}" type="presParOf" srcId="{8B8EADF1-AA7D-4E6B-A569-40DDF660BB05}" destId="{47D1E1F1-CEBF-4AE3-A17A-D9E1CDF649C2}" srcOrd="2" destOrd="0" presId="urn:microsoft.com/office/officeart/2005/8/layout/hList9#1"/>
    <dgm:cxn modelId="{1A73331C-00BA-40AC-8AAA-C73D57A74DDC}" type="presParOf" srcId="{47D1E1F1-CEBF-4AE3-A17A-D9E1CDF649C2}" destId="{02A4DCFE-1B43-4D8A-B21E-4CD40F8D166D}" srcOrd="0" destOrd="0" presId="urn:microsoft.com/office/officeart/2005/8/layout/hList9#1"/>
    <dgm:cxn modelId="{E449F5FE-1630-4E06-B874-36F10B22C86E}" type="presParOf" srcId="{47D1E1F1-CEBF-4AE3-A17A-D9E1CDF649C2}" destId="{B59D608A-071B-423A-BBD3-41312CAAFD14}" srcOrd="1" destOrd="0" presId="urn:microsoft.com/office/officeart/2005/8/layout/hList9#1"/>
    <dgm:cxn modelId="{BED83869-ABB2-412D-88D5-94478CE3E168}" type="presParOf" srcId="{91CED90F-BA8F-4933-BDA2-DD861036B5C8}" destId="{7EC053AA-C229-45AC-B9F0-1E4BAA5F4951}" srcOrd="7" destOrd="0" presId="urn:microsoft.com/office/officeart/2005/8/layout/hList9#1"/>
    <dgm:cxn modelId="{F13C3CCB-E3FD-4F4D-863A-ED1574D3E5F3}" type="presParOf" srcId="{91CED90F-BA8F-4933-BDA2-DD861036B5C8}" destId="{032FD533-DF95-4EF3-87F8-F41213B48CA2}" srcOrd="8" destOrd="0" presId="urn:microsoft.com/office/officeart/2005/8/layout/hList9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B95482-FD9F-48A9-9649-729567146618}" type="doc">
      <dgm:prSet loTypeId="urn:microsoft.com/office/officeart/2005/8/layout/equation2#1" loCatId="relationship" qsTypeId="urn:microsoft.com/office/officeart/2005/8/quickstyle/simple1#8" qsCatId="simple" csTypeId="urn:microsoft.com/office/officeart/2005/8/colors/accent1_4" csCatId="accent1" phldr="1"/>
      <dgm:spPr/>
    </dgm:pt>
    <dgm:pt modelId="{99C5BF8D-F824-4154-B253-A931AEED92EB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 Check lists</a:t>
          </a:r>
          <a:endParaRPr lang="en-US" dirty="0"/>
        </a:p>
      </dgm:t>
    </dgm:pt>
    <dgm:pt modelId="{61863694-4AB0-4260-A41B-CE451748B8F8}" type="parTrans" cxnId="{6A9F7F56-7ECB-481B-8443-97C317A06C77}">
      <dgm:prSet/>
      <dgm:spPr/>
      <dgm:t>
        <a:bodyPr/>
        <a:lstStyle/>
        <a:p>
          <a:endParaRPr lang="pt-BR"/>
        </a:p>
      </dgm:t>
    </dgm:pt>
    <dgm:pt modelId="{69CC4296-BD6A-4909-A668-16E98A9D9753}" type="sibTrans" cxnId="{6A9F7F56-7ECB-481B-8443-97C317A06C77}">
      <dgm:prSet/>
      <dgm:spPr/>
      <dgm:t>
        <a:bodyPr/>
        <a:lstStyle/>
        <a:p>
          <a:endParaRPr lang="en-US"/>
        </a:p>
      </dgm:t>
    </dgm:pt>
    <dgm:pt modelId="{54AF39B3-7EEA-4577-B4E5-AA357876DE90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 Scan Flow</a:t>
          </a:r>
          <a:endParaRPr lang="en-US" dirty="0"/>
        </a:p>
      </dgm:t>
    </dgm:pt>
    <dgm:pt modelId="{6FF756A0-741C-4C19-A4A8-7A3C443D917B}" type="parTrans" cxnId="{091FDFFF-7ADD-4FF9-8EE8-687752D21B41}">
      <dgm:prSet/>
      <dgm:spPr/>
      <dgm:t>
        <a:bodyPr/>
        <a:lstStyle/>
        <a:p>
          <a:endParaRPr lang="pt-BR"/>
        </a:p>
      </dgm:t>
    </dgm:pt>
    <dgm:pt modelId="{BCB5E010-FD08-4B8D-B075-2B70C898CBFE}" type="sibTrans" cxnId="{091FDFFF-7ADD-4FF9-8EE8-687752D21B41}">
      <dgm:prSet/>
      <dgm:spPr/>
      <dgm:t>
        <a:bodyPr/>
        <a:lstStyle/>
        <a:p>
          <a:endParaRPr lang="en-US"/>
        </a:p>
      </dgm:t>
    </dgm:pt>
    <dgm:pt modelId="{86E27B35-9520-48FF-91D0-ADC44C5C3BD0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Procedimentos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corretos</a:t>
          </a:r>
          <a:endParaRPr lang="en-US" dirty="0" err="1"/>
        </a:p>
      </dgm:t>
    </dgm:pt>
    <dgm:pt modelId="{7ECB4CD4-3A1A-478E-A404-C03F438B7947}" type="parTrans" cxnId="{E237B4E3-02DE-4E98-BDB7-4C732BC07136}">
      <dgm:prSet/>
      <dgm:spPr/>
      <dgm:t>
        <a:bodyPr/>
        <a:lstStyle/>
        <a:p>
          <a:endParaRPr lang="pt-BR"/>
        </a:p>
      </dgm:t>
    </dgm:pt>
    <dgm:pt modelId="{BC2A9F4C-28A3-4487-BEA3-AC6EED106DCA}" type="sibTrans" cxnId="{E237B4E3-02DE-4E98-BDB7-4C732BC07136}">
      <dgm:prSet/>
      <dgm:spPr/>
      <dgm:t>
        <a:bodyPr/>
        <a:lstStyle/>
        <a:p>
          <a:endParaRPr lang="en-US"/>
        </a:p>
      </dgm:t>
    </dgm:pt>
    <dgm:pt modelId="{EFFC562F-73E4-45A8-B538-22FEA4AB2C52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Conhecimento</a:t>
          </a:r>
          <a:r>
            <a:rPr lang="en-US" dirty="0">
              <a:latin typeface="Calibri"/>
            </a:rPr>
            <a:t> da </a:t>
          </a:r>
          <a:r>
            <a:rPr lang="en-US" dirty="0" err="1">
              <a:latin typeface="Calibri"/>
            </a:rPr>
            <a:t>máquina</a:t>
          </a:r>
          <a:endParaRPr lang="en-US" dirty="0">
            <a:latin typeface="Calibri"/>
          </a:endParaRPr>
        </a:p>
      </dgm:t>
    </dgm:pt>
    <dgm:pt modelId="{C64306F0-1E4D-4407-AF72-D14904553F39}" type="parTrans" cxnId="{AAA01EA9-498F-470F-8967-21CC42645958}">
      <dgm:prSet/>
      <dgm:spPr/>
      <dgm:t>
        <a:bodyPr/>
        <a:lstStyle/>
        <a:p>
          <a:endParaRPr lang="pt-BR"/>
        </a:p>
      </dgm:t>
    </dgm:pt>
    <dgm:pt modelId="{97B643B2-AC98-4379-8BFB-76CAF6A60394}" type="sibTrans" cxnId="{AAA01EA9-498F-470F-8967-21CC42645958}">
      <dgm:prSet/>
      <dgm:spPr/>
      <dgm:t>
        <a:bodyPr/>
        <a:lstStyle/>
        <a:p>
          <a:endParaRPr lang="en-US"/>
        </a:p>
      </dgm:t>
    </dgm:pt>
    <dgm:pt modelId="{49A60D37-B1A6-4505-A2E8-1C2168016CD1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 Cultura de Safety</a:t>
          </a:r>
        </a:p>
      </dgm:t>
    </dgm:pt>
    <dgm:pt modelId="{301F3D35-4544-4212-B6D7-79D388EE95FD}" type="parTrans" cxnId="{A1E6F904-6A5C-45E9-928C-3BCB32CE65FE}">
      <dgm:prSet/>
      <dgm:spPr/>
      <dgm:t>
        <a:bodyPr/>
        <a:lstStyle/>
        <a:p>
          <a:endParaRPr lang="pt-BR"/>
        </a:p>
      </dgm:t>
    </dgm:pt>
    <dgm:pt modelId="{6E4AB0EB-6BA2-40BB-805D-8D080F45C781}" type="sibTrans" cxnId="{A1E6F904-6A5C-45E9-928C-3BCB32CE65FE}">
      <dgm:prSet/>
      <dgm:spPr/>
      <dgm:t>
        <a:bodyPr/>
        <a:lstStyle/>
        <a:p>
          <a:endParaRPr lang="pt-BR"/>
        </a:p>
      </dgm:t>
    </dgm:pt>
    <dgm:pt modelId="{DD9BD1CA-9860-4691-8C4E-7CAC08B8EE8D}" type="pres">
      <dgm:prSet presAssocID="{03B95482-FD9F-48A9-9649-729567146618}" presName="Name0" presStyleCnt="0">
        <dgm:presLayoutVars>
          <dgm:dir/>
          <dgm:resizeHandles val="exact"/>
        </dgm:presLayoutVars>
      </dgm:prSet>
      <dgm:spPr/>
    </dgm:pt>
    <dgm:pt modelId="{39EF1C34-4AC3-4CEA-9813-16C1D8A79CCB}" type="pres">
      <dgm:prSet presAssocID="{03B95482-FD9F-48A9-9649-729567146618}" presName="vNodes" presStyleCnt="0"/>
      <dgm:spPr/>
    </dgm:pt>
    <dgm:pt modelId="{CB45C329-88CA-4950-B2F0-641E60278BD1}" type="pres">
      <dgm:prSet presAssocID="{99C5BF8D-F824-4154-B253-A931AEED92EB}" presName="node" presStyleLbl="node1" presStyleIdx="0" presStyleCnt="5">
        <dgm:presLayoutVars>
          <dgm:bulletEnabled val="1"/>
        </dgm:presLayoutVars>
      </dgm:prSet>
      <dgm:spPr/>
    </dgm:pt>
    <dgm:pt modelId="{8CA08E01-84C3-409B-8262-6B3FE5789FA6}" type="pres">
      <dgm:prSet presAssocID="{69CC4296-BD6A-4909-A668-16E98A9D9753}" presName="spacerT" presStyleCnt="0"/>
      <dgm:spPr/>
    </dgm:pt>
    <dgm:pt modelId="{AA6C399C-11EA-4064-A762-08D5BDD14DFD}" type="pres">
      <dgm:prSet presAssocID="{69CC4296-BD6A-4909-A668-16E98A9D9753}" presName="sibTrans" presStyleLbl="sibTrans2D1" presStyleIdx="0" presStyleCnt="4"/>
      <dgm:spPr/>
    </dgm:pt>
    <dgm:pt modelId="{0F17E9E5-8178-4A92-8F3E-AC78240B5C43}" type="pres">
      <dgm:prSet presAssocID="{69CC4296-BD6A-4909-A668-16E98A9D9753}" presName="spacerB" presStyleCnt="0"/>
      <dgm:spPr/>
    </dgm:pt>
    <dgm:pt modelId="{FD8373C0-89C8-4C8A-8DA4-F7B2C9FB01EB}" type="pres">
      <dgm:prSet presAssocID="{54AF39B3-7EEA-4577-B4E5-AA357876DE90}" presName="node" presStyleLbl="node1" presStyleIdx="1" presStyleCnt="5">
        <dgm:presLayoutVars>
          <dgm:bulletEnabled val="1"/>
        </dgm:presLayoutVars>
      </dgm:prSet>
      <dgm:spPr/>
    </dgm:pt>
    <dgm:pt modelId="{8E115368-2AA3-43DA-BA7B-AD493CE6E1BD}" type="pres">
      <dgm:prSet presAssocID="{BCB5E010-FD08-4B8D-B075-2B70C898CBFE}" presName="spacerT" presStyleCnt="0"/>
      <dgm:spPr/>
    </dgm:pt>
    <dgm:pt modelId="{EAB58118-E956-4B9E-B31F-4242FDFC10E6}" type="pres">
      <dgm:prSet presAssocID="{BCB5E010-FD08-4B8D-B075-2B70C898CBFE}" presName="sibTrans" presStyleLbl="sibTrans2D1" presStyleIdx="1" presStyleCnt="4"/>
      <dgm:spPr/>
    </dgm:pt>
    <dgm:pt modelId="{C7F8DAE1-EACF-417D-BF9D-1EB681F737A8}" type="pres">
      <dgm:prSet presAssocID="{BCB5E010-FD08-4B8D-B075-2B70C898CBFE}" presName="spacerB" presStyleCnt="0"/>
      <dgm:spPr/>
    </dgm:pt>
    <dgm:pt modelId="{64135ACA-BF9D-413C-8213-078B86A2EF00}" type="pres">
      <dgm:prSet presAssocID="{86E27B35-9520-48FF-91D0-ADC44C5C3BD0}" presName="node" presStyleLbl="node1" presStyleIdx="2" presStyleCnt="5">
        <dgm:presLayoutVars>
          <dgm:bulletEnabled val="1"/>
        </dgm:presLayoutVars>
      </dgm:prSet>
      <dgm:spPr/>
    </dgm:pt>
    <dgm:pt modelId="{35BDB16D-CB6E-4F3B-AA39-49D700B02494}" type="pres">
      <dgm:prSet presAssocID="{BC2A9F4C-28A3-4487-BEA3-AC6EED106DCA}" presName="spacerT" presStyleCnt="0"/>
      <dgm:spPr/>
    </dgm:pt>
    <dgm:pt modelId="{EBD13318-000E-4DE3-9DBB-DCE6CEB9DAFD}" type="pres">
      <dgm:prSet presAssocID="{BC2A9F4C-28A3-4487-BEA3-AC6EED106DCA}" presName="sibTrans" presStyleLbl="sibTrans2D1" presStyleIdx="2" presStyleCnt="4"/>
      <dgm:spPr/>
    </dgm:pt>
    <dgm:pt modelId="{BDB3BF42-CC7C-47AB-B344-8AA7F78695FE}" type="pres">
      <dgm:prSet presAssocID="{BC2A9F4C-28A3-4487-BEA3-AC6EED106DCA}" presName="spacerB" presStyleCnt="0"/>
      <dgm:spPr/>
    </dgm:pt>
    <dgm:pt modelId="{0E88FA97-DF65-4D77-AE47-FAB73560836E}" type="pres">
      <dgm:prSet presAssocID="{EFFC562F-73E4-45A8-B538-22FEA4AB2C52}" presName="node" presStyleLbl="node1" presStyleIdx="3" presStyleCnt="5">
        <dgm:presLayoutVars>
          <dgm:bulletEnabled val="1"/>
        </dgm:presLayoutVars>
      </dgm:prSet>
      <dgm:spPr/>
    </dgm:pt>
    <dgm:pt modelId="{4F10348A-FAAD-49B0-8AF4-764C7AD312FA}" type="pres">
      <dgm:prSet presAssocID="{03B95482-FD9F-48A9-9649-729567146618}" presName="sibTransLast" presStyleLbl="sibTrans2D1" presStyleIdx="3" presStyleCnt="4"/>
      <dgm:spPr/>
    </dgm:pt>
    <dgm:pt modelId="{A62252C4-B239-4EA3-83EA-BAE8BBB7936E}" type="pres">
      <dgm:prSet presAssocID="{03B95482-FD9F-48A9-9649-729567146618}" presName="connectorText" presStyleLbl="sibTrans2D1" presStyleIdx="3" presStyleCnt="4"/>
      <dgm:spPr/>
    </dgm:pt>
    <dgm:pt modelId="{CE2F3FA4-66CF-464E-8ACB-E4582321D228}" type="pres">
      <dgm:prSet presAssocID="{03B95482-FD9F-48A9-9649-729567146618}" presName="lastNode" presStyleLbl="node1" presStyleIdx="4" presStyleCnt="5">
        <dgm:presLayoutVars>
          <dgm:bulletEnabled val="1"/>
        </dgm:presLayoutVars>
      </dgm:prSet>
      <dgm:spPr/>
    </dgm:pt>
  </dgm:ptLst>
  <dgm:cxnLst>
    <dgm:cxn modelId="{19CFC100-4A75-486F-90D1-06C2042D5FFB}" type="presOf" srcId="{99C5BF8D-F824-4154-B253-A931AEED92EB}" destId="{CB45C329-88CA-4950-B2F0-641E60278BD1}" srcOrd="0" destOrd="0" presId="urn:microsoft.com/office/officeart/2005/8/layout/equation2#1"/>
    <dgm:cxn modelId="{A1E6F904-6A5C-45E9-928C-3BCB32CE65FE}" srcId="{03B95482-FD9F-48A9-9649-729567146618}" destId="{49A60D37-B1A6-4505-A2E8-1C2168016CD1}" srcOrd="4" destOrd="0" parTransId="{301F3D35-4544-4212-B6D7-79D388EE95FD}" sibTransId="{6E4AB0EB-6BA2-40BB-805D-8D080F45C781}"/>
    <dgm:cxn modelId="{E7B33B3B-0755-4E11-9711-E251583E5A19}" type="presOf" srcId="{97B643B2-AC98-4379-8BFB-76CAF6A60394}" destId="{4F10348A-FAAD-49B0-8AF4-764C7AD312FA}" srcOrd="0" destOrd="0" presId="urn:microsoft.com/office/officeart/2005/8/layout/equation2#1"/>
    <dgm:cxn modelId="{140D4F51-0922-413C-8C53-7503693AE9AF}" type="presOf" srcId="{49A60D37-B1A6-4505-A2E8-1C2168016CD1}" destId="{CE2F3FA4-66CF-464E-8ACB-E4582321D228}" srcOrd="0" destOrd="0" presId="urn:microsoft.com/office/officeart/2005/8/layout/equation2#1"/>
    <dgm:cxn modelId="{6A9F7F56-7ECB-481B-8443-97C317A06C77}" srcId="{03B95482-FD9F-48A9-9649-729567146618}" destId="{99C5BF8D-F824-4154-B253-A931AEED92EB}" srcOrd="0" destOrd="0" parTransId="{61863694-4AB0-4260-A41B-CE451748B8F8}" sibTransId="{69CC4296-BD6A-4909-A668-16E98A9D9753}"/>
    <dgm:cxn modelId="{506ACC7B-15FA-4724-9A0B-E48248BFA48C}" type="presOf" srcId="{86E27B35-9520-48FF-91D0-ADC44C5C3BD0}" destId="{64135ACA-BF9D-413C-8213-078B86A2EF00}" srcOrd="0" destOrd="0" presId="urn:microsoft.com/office/officeart/2005/8/layout/equation2#1"/>
    <dgm:cxn modelId="{AAA01EA9-498F-470F-8967-21CC42645958}" srcId="{03B95482-FD9F-48A9-9649-729567146618}" destId="{EFFC562F-73E4-45A8-B538-22FEA4AB2C52}" srcOrd="3" destOrd="0" parTransId="{C64306F0-1E4D-4407-AF72-D14904553F39}" sibTransId="{97B643B2-AC98-4379-8BFB-76CAF6A60394}"/>
    <dgm:cxn modelId="{497C9DAE-035D-4240-B79D-2AFE448565AD}" type="presOf" srcId="{EFFC562F-73E4-45A8-B538-22FEA4AB2C52}" destId="{0E88FA97-DF65-4D77-AE47-FAB73560836E}" srcOrd="0" destOrd="0" presId="urn:microsoft.com/office/officeart/2005/8/layout/equation2#1"/>
    <dgm:cxn modelId="{DDC43FC6-4623-4F51-BEBE-40BD23E8BFEE}" type="presOf" srcId="{BCB5E010-FD08-4B8D-B075-2B70C898CBFE}" destId="{EAB58118-E956-4B9E-B31F-4242FDFC10E6}" srcOrd="0" destOrd="0" presId="urn:microsoft.com/office/officeart/2005/8/layout/equation2#1"/>
    <dgm:cxn modelId="{80217BC9-49A1-48F4-ACE5-42C8303AFE6C}" type="presOf" srcId="{69CC4296-BD6A-4909-A668-16E98A9D9753}" destId="{AA6C399C-11EA-4064-A762-08D5BDD14DFD}" srcOrd="0" destOrd="0" presId="urn:microsoft.com/office/officeart/2005/8/layout/equation2#1"/>
    <dgm:cxn modelId="{736284D6-02D0-45FB-B377-BCFC55A1A838}" type="presOf" srcId="{BC2A9F4C-28A3-4487-BEA3-AC6EED106DCA}" destId="{EBD13318-000E-4DE3-9DBB-DCE6CEB9DAFD}" srcOrd="0" destOrd="0" presId="urn:microsoft.com/office/officeart/2005/8/layout/equation2#1"/>
    <dgm:cxn modelId="{0989BADE-06C6-4DB6-BBF1-2D496AD3A2F6}" type="presOf" srcId="{54AF39B3-7EEA-4577-B4E5-AA357876DE90}" destId="{FD8373C0-89C8-4C8A-8DA4-F7B2C9FB01EB}" srcOrd="0" destOrd="0" presId="urn:microsoft.com/office/officeart/2005/8/layout/equation2#1"/>
    <dgm:cxn modelId="{E237B4E3-02DE-4E98-BDB7-4C732BC07136}" srcId="{03B95482-FD9F-48A9-9649-729567146618}" destId="{86E27B35-9520-48FF-91D0-ADC44C5C3BD0}" srcOrd="2" destOrd="0" parTransId="{7ECB4CD4-3A1A-478E-A404-C03F438B7947}" sibTransId="{BC2A9F4C-28A3-4487-BEA3-AC6EED106DCA}"/>
    <dgm:cxn modelId="{C33830F1-82CF-4876-A87B-D42C50A0D508}" type="presOf" srcId="{03B95482-FD9F-48A9-9649-729567146618}" destId="{DD9BD1CA-9860-4691-8C4E-7CAC08B8EE8D}" srcOrd="0" destOrd="0" presId="urn:microsoft.com/office/officeart/2005/8/layout/equation2#1"/>
    <dgm:cxn modelId="{40093FF3-68C4-46F7-B9D6-3202AA500B6D}" type="presOf" srcId="{97B643B2-AC98-4379-8BFB-76CAF6A60394}" destId="{A62252C4-B239-4EA3-83EA-BAE8BBB7936E}" srcOrd="1" destOrd="0" presId="urn:microsoft.com/office/officeart/2005/8/layout/equation2#1"/>
    <dgm:cxn modelId="{091FDFFF-7ADD-4FF9-8EE8-687752D21B41}" srcId="{03B95482-FD9F-48A9-9649-729567146618}" destId="{54AF39B3-7EEA-4577-B4E5-AA357876DE90}" srcOrd="1" destOrd="0" parTransId="{6FF756A0-741C-4C19-A4A8-7A3C443D917B}" sibTransId="{BCB5E010-FD08-4B8D-B075-2B70C898CBFE}"/>
    <dgm:cxn modelId="{1267B02D-D5CB-4E70-891E-40703D7CF602}" type="presParOf" srcId="{DD9BD1CA-9860-4691-8C4E-7CAC08B8EE8D}" destId="{39EF1C34-4AC3-4CEA-9813-16C1D8A79CCB}" srcOrd="0" destOrd="0" presId="urn:microsoft.com/office/officeart/2005/8/layout/equation2#1"/>
    <dgm:cxn modelId="{4F736A0E-815B-4E1C-8F9C-0C7A63EB86A0}" type="presParOf" srcId="{39EF1C34-4AC3-4CEA-9813-16C1D8A79CCB}" destId="{CB45C329-88CA-4950-B2F0-641E60278BD1}" srcOrd="0" destOrd="0" presId="urn:microsoft.com/office/officeart/2005/8/layout/equation2#1"/>
    <dgm:cxn modelId="{E54B32B2-F79F-4AA7-911A-53AE7D8DBAAE}" type="presParOf" srcId="{39EF1C34-4AC3-4CEA-9813-16C1D8A79CCB}" destId="{8CA08E01-84C3-409B-8262-6B3FE5789FA6}" srcOrd="1" destOrd="0" presId="urn:microsoft.com/office/officeart/2005/8/layout/equation2#1"/>
    <dgm:cxn modelId="{F4DD97D8-6D02-41E9-A4D8-51BBE5EF0A09}" type="presParOf" srcId="{39EF1C34-4AC3-4CEA-9813-16C1D8A79CCB}" destId="{AA6C399C-11EA-4064-A762-08D5BDD14DFD}" srcOrd="2" destOrd="0" presId="urn:microsoft.com/office/officeart/2005/8/layout/equation2#1"/>
    <dgm:cxn modelId="{421B9B2C-AB23-4307-8663-FB7266E55794}" type="presParOf" srcId="{39EF1C34-4AC3-4CEA-9813-16C1D8A79CCB}" destId="{0F17E9E5-8178-4A92-8F3E-AC78240B5C43}" srcOrd="3" destOrd="0" presId="urn:microsoft.com/office/officeart/2005/8/layout/equation2#1"/>
    <dgm:cxn modelId="{13B25C6E-A991-43D5-A43C-8CFEB3C8E339}" type="presParOf" srcId="{39EF1C34-4AC3-4CEA-9813-16C1D8A79CCB}" destId="{FD8373C0-89C8-4C8A-8DA4-F7B2C9FB01EB}" srcOrd="4" destOrd="0" presId="urn:microsoft.com/office/officeart/2005/8/layout/equation2#1"/>
    <dgm:cxn modelId="{097CAB9D-C5B1-4C81-ABD1-E24F8E0F4351}" type="presParOf" srcId="{39EF1C34-4AC3-4CEA-9813-16C1D8A79CCB}" destId="{8E115368-2AA3-43DA-BA7B-AD493CE6E1BD}" srcOrd="5" destOrd="0" presId="urn:microsoft.com/office/officeart/2005/8/layout/equation2#1"/>
    <dgm:cxn modelId="{D5678176-C5BE-4A27-ACF7-5DE9C2320C8B}" type="presParOf" srcId="{39EF1C34-4AC3-4CEA-9813-16C1D8A79CCB}" destId="{EAB58118-E956-4B9E-B31F-4242FDFC10E6}" srcOrd="6" destOrd="0" presId="urn:microsoft.com/office/officeart/2005/8/layout/equation2#1"/>
    <dgm:cxn modelId="{A80CB704-32ED-4745-BADA-D45059C75672}" type="presParOf" srcId="{39EF1C34-4AC3-4CEA-9813-16C1D8A79CCB}" destId="{C7F8DAE1-EACF-417D-BF9D-1EB681F737A8}" srcOrd="7" destOrd="0" presId="urn:microsoft.com/office/officeart/2005/8/layout/equation2#1"/>
    <dgm:cxn modelId="{1B94E32C-E05A-4EF6-A8DD-9F460C0B1652}" type="presParOf" srcId="{39EF1C34-4AC3-4CEA-9813-16C1D8A79CCB}" destId="{64135ACA-BF9D-413C-8213-078B86A2EF00}" srcOrd="8" destOrd="0" presId="urn:microsoft.com/office/officeart/2005/8/layout/equation2#1"/>
    <dgm:cxn modelId="{AC1710E5-2ACD-419B-A99F-E485BA1A7631}" type="presParOf" srcId="{39EF1C34-4AC3-4CEA-9813-16C1D8A79CCB}" destId="{35BDB16D-CB6E-4F3B-AA39-49D700B02494}" srcOrd="9" destOrd="0" presId="urn:microsoft.com/office/officeart/2005/8/layout/equation2#1"/>
    <dgm:cxn modelId="{F335A1E7-F1F0-46DB-9B7D-172D7F4B4CBE}" type="presParOf" srcId="{39EF1C34-4AC3-4CEA-9813-16C1D8A79CCB}" destId="{EBD13318-000E-4DE3-9DBB-DCE6CEB9DAFD}" srcOrd="10" destOrd="0" presId="urn:microsoft.com/office/officeart/2005/8/layout/equation2#1"/>
    <dgm:cxn modelId="{5BE6C8E6-10C6-4EE8-A5A7-860CD753CCC9}" type="presParOf" srcId="{39EF1C34-4AC3-4CEA-9813-16C1D8A79CCB}" destId="{BDB3BF42-CC7C-47AB-B344-8AA7F78695FE}" srcOrd="11" destOrd="0" presId="urn:microsoft.com/office/officeart/2005/8/layout/equation2#1"/>
    <dgm:cxn modelId="{8CBE17D0-B25A-44AF-8EB8-5C0F68C28F9A}" type="presParOf" srcId="{39EF1C34-4AC3-4CEA-9813-16C1D8A79CCB}" destId="{0E88FA97-DF65-4D77-AE47-FAB73560836E}" srcOrd="12" destOrd="0" presId="urn:microsoft.com/office/officeart/2005/8/layout/equation2#1"/>
    <dgm:cxn modelId="{23B0EF66-41DE-4E36-84A4-6F33A54510CC}" type="presParOf" srcId="{DD9BD1CA-9860-4691-8C4E-7CAC08B8EE8D}" destId="{4F10348A-FAAD-49B0-8AF4-764C7AD312FA}" srcOrd="1" destOrd="0" presId="urn:microsoft.com/office/officeart/2005/8/layout/equation2#1"/>
    <dgm:cxn modelId="{795C859C-8BE1-487D-BC9D-C8311D0063CC}" type="presParOf" srcId="{4F10348A-FAAD-49B0-8AF4-764C7AD312FA}" destId="{A62252C4-B239-4EA3-83EA-BAE8BBB7936E}" srcOrd="0" destOrd="0" presId="urn:microsoft.com/office/officeart/2005/8/layout/equation2#1"/>
    <dgm:cxn modelId="{5C8FF787-30E0-44B0-9272-B2E66C149069}" type="presParOf" srcId="{DD9BD1CA-9860-4691-8C4E-7CAC08B8EE8D}" destId="{CE2F3FA4-66CF-464E-8ACB-E4582321D228}" srcOrd="2" destOrd="0" presId="urn:microsoft.com/office/officeart/2005/8/layout/equation2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70DABB-5219-46DE-9E4B-A8C27AAB0838}" type="doc">
      <dgm:prSet loTypeId="urn:microsoft.com/office/officeart/2005/8/layout/hProcess9#1" loCatId="process" qsTypeId="urn:microsoft.com/office/officeart/2005/8/quickstyle/simple1#9" qsCatId="simple" csTypeId="urn:microsoft.com/office/officeart/2005/8/colors/accent1_4" csCatId="accent1" phldr="1"/>
      <dgm:spPr/>
    </dgm:pt>
    <dgm:pt modelId="{F6FD3CE5-3B06-4295-B2C1-702CD1B848FC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 Foco </a:t>
          </a:r>
          <a:r>
            <a:rPr lang="en-US" dirty="0" err="1">
              <a:latin typeface="Calibri"/>
            </a:rPr>
            <a:t>na</a:t>
          </a:r>
          <a:r>
            <a:rPr lang="en-US" dirty="0">
              <a:latin typeface="Calibri"/>
            </a:rPr>
            <a:t> performance "</a:t>
          </a:r>
          <a:r>
            <a:rPr lang="en-US" dirty="0" err="1">
              <a:latin typeface="Calibri"/>
            </a:rPr>
            <a:t>prescritiva</a:t>
          </a:r>
          <a:r>
            <a:rPr lang="en-US" dirty="0">
              <a:latin typeface="Calibri"/>
            </a:rPr>
            <a:t>"</a:t>
          </a:r>
          <a:endParaRPr lang="en-US" dirty="0"/>
        </a:p>
      </dgm:t>
    </dgm:pt>
    <dgm:pt modelId="{46CF6B96-6D01-4DC5-858A-EE38E534C9DC}" type="parTrans" cxnId="{8CAA8A7A-CB2E-49D6-83E5-47A70E59FF6A}">
      <dgm:prSet/>
      <dgm:spPr/>
      <dgm:t>
        <a:bodyPr/>
        <a:lstStyle/>
        <a:p>
          <a:endParaRPr lang="pt-BR"/>
        </a:p>
      </dgm:t>
    </dgm:pt>
    <dgm:pt modelId="{F14DAFA4-9803-46E7-9245-76AD3271F3CE}" type="sibTrans" cxnId="{8CAA8A7A-CB2E-49D6-83E5-47A70E59FF6A}">
      <dgm:prSet/>
      <dgm:spPr/>
      <dgm:t>
        <a:bodyPr/>
        <a:lstStyle/>
        <a:p>
          <a:endParaRPr lang="pt-BR"/>
        </a:p>
      </dgm:t>
    </dgm:pt>
    <dgm:pt modelId="{87BB5C60-BB48-4485-8C41-B6805EFDFEC4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 Formação de examinadores em revisão</a:t>
          </a:r>
          <a:endParaRPr lang="en-US" dirty="0"/>
        </a:p>
      </dgm:t>
    </dgm:pt>
    <dgm:pt modelId="{E8F116BE-17BE-4B0C-B607-052EEA1043D6}" type="parTrans" cxnId="{F2455305-4BDF-44B2-B824-5854208C9373}">
      <dgm:prSet/>
      <dgm:spPr/>
      <dgm:t>
        <a:bodyPr/>
        <a:lstStyle/>
        <a:p>
          <a:endParaRPr lang="pt-BR"/>
        </a:p>
      </dgm:t>
    </dgm:pt>
    <dgm:pt modelId="{8655A330-4A5F-454E-A5BF-5E989D72E4DD}" type="sibTrans" cxnId="{F2455305-4BDF-44B2-B824-5854208C9373}">
      <dgm:prSet/>
      <dgm:spPr/>
      <dgm:t>
        <a:bodyPr/>
        <a:lstStyle/>
        <a:p>
          <a:endParaRPr lang="pt-BR"/>
        </a:p>
      </dgm:t>
    </dgm:pt>
    <dgm:pt modelId="{05712803-8ADB-4276-85D6-7955F1C7B615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Acompanhamento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por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filmagem</a:t>
          </a:r>
          <a:endParaRPr lang="en-US" dirty="0" err="1"/>
        </a:p>
      </dgm:t>
    </dgm:pt>
    <dgm:pt modelId="{78A0C97C-3C01-4E02-914D-D1990F51E52C}" type="parTrans" cxnId="{0CFCCD53-CF17-44A0-9C57-D0726A769130}">
      <dgm:prSet/>
      <dgm:spPr/>
      <dgm:t>
        <a:bodyPr/>
        <a:lstStyle/>
        <a:p>
          <a:endParaRPr lang="pt-BR"/>
        </a:p>
      </dgm:t>
    </dgm:pt>
    <dgm:pt modelId="{94611A29-7330-4F37-8676-07F8193C1D6A}" type="sibTrans" cxnId="{0CFCCD53-CF17-44A0-9C57-D0726A769130}">
      <dgm:prSet/>
      <dgm:spPr/>
      <dgm:t>
        <a:bodyPr/>
        <a:lstStyle/>
        <a:p>
          <a:endParaRPr lang="pt-BR"/>
        </a:p>
      </dgm:t>
    </dgm:pt>
    <dgm:pt modelId="{FFD42830-AE3B-41D7-9727-4DC5BEE4ACAF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 Feedbacks</a:t>
          </a:r>
        </a:p>
      </dgm:t>
    </dgm:pt>
    <dgm:pt modelId="{CA97F94B-E991-4B8A-BD71-E3A51A9172E9}" type="parTrans" cxnId="{949DFBF6-E541-48E0-98C1-95E3F44EC3D1}">
      <dgm:prSet/>
      <dgm:spPr/>
      <dgm:t>
        <a:bodyPr/>
        <a:lstStyle/>
        <a:p>
          <a:endParaRPr lang="pt-BR"/>
        </a:p>
      </dgm:t>
    </dgm:pt>
    <dgm:pt modelId="{DFA68D36-8C66-4F7F-9AC6-71AC1ED2ED1F}" type="sibTrans" cxnId="{949DFBF6-E541-48E0-98C1-95E3F44EC3D1}">
      <dgm:prSet/>
      <dgm:spPr/>
      <dgm:t>
        <a:bodyPr/>
        <a:lstStyle/>
        <a:p>
          <a:endParaRPr lang="pt-BR"/>
        </a:p>
      </dgm:t>
    </dgm:pt>
    <dgm:pt modelId="{A7C97D26-1847-47BF-89FC-8B5E2D82E939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 Feedbacks + </a:t>
          </a:r>
          <a:r>
            <a:rPr lang="en-US" dirty="0" err="1">
              <a:latin typeface="Calibri"/>
            </a:rPr>
            <a:t>diagnóstico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prévio</a:t>
          </a:r>
          <a:r>
            <a:rPr lang="en-US" dirty="0">
              <a:latin typeface="Calibri"/>
            </a:rPr>
            <a:t> (</a:t>
          </a:r>
          <a:r>
            <a:rPr lang="en-US" dirty="0" err="1">
              <a:latin typeface="Calibri"/>
            </a:rPr>
            <a:t>perfil</a:t>
          </a:r>
          <a:r>
            <a:rPr lang="en-US" dirty="0">
              <a:latin typeface="Calibri"/>
            </a:rPr>
            <a:t> do cheque – data driven)</a:t>
          </a:r>
        </a:p>
      </dgm:t>
    </dgm:pt>
    <dgm:pt modelId="{89198EA9-3C8B-4606-80A0-E4818ECD661C}" type="parTrans" cxnId="{099DC40E-F084-47D8-A60D-B545E63D6739}">
      <dgm:prSet/>
      <dgm:spPr/>
      <dgm:t>
        <a:bodyPr/>
        <a:lstStyle/>
        <a:p>
          <a:endParaRPr lang="pt-BR"/>
        </a:p>
      </dgm:t>
    </dgm:pt>
    <dgm:pt modelId="{E4BC2399-B22A-4BB9-BC97-4DAD1F732F55}" type="sibTrans" cxnId="{099DC40E-F084-47D8-A60D-B545E63D6739}">
      <dgm:prSet/>
      <dgm:spPr/>
      <dgm:t>
        <a:bodyPr/>
        <a:lstStyle/>
        <a:p>
          <a:endParaRPr lang="pt-BR"/>
        </a:p>
      </dgm:t>
    </dgm:pt>
    <dgm:pt modelId="{C3A389EC-3E68-4021-BEEA-BE2E6D82026D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 Foco </a:t>
          </a:r>
          <a:r>
            <a:rPr lang="en-US" dirty="0" err="1">
              <a:latin typeface="Calibri"/>
            </a:rPr>
            <a:t>na</a:t>
          </a:r>
          <a:r>
            <a:rPr lang="en-US" dirty="0">
              <a:latin typeface="Calibri"/>
            </a:rPr>
            <a:t> performance - </a:t>
          </a:r>
          <a:r>
            <a:rPr lang="en-US" dirty="0" err="1">
              <a:latin typeface="Calibri"/>
            </a:rPr>
            <a:t>competências</a:t>
          </a:r>
          <a:r>
            <a:rPr lang="en-US" dirty="0">
              <a:latin typeface="Calibri"/>
            </a:rPr>
            <a:t> ("hard" e "soft" skills)</a:t>
          </a:r>
        </a:p>
      </dgm:t>
    </dgm:pt>
    <dgm:pt modelId="{BD8FB966-8500-49DA-85EE-BAF13F92FADA}" type="parTrans" cxnId="{B4EE55A5-2C6E-40D4-9500-39EA766828EB}">
      <dgm:prSet/>
      <dgm:spPr/>
      <dgm:t>
        <a:bodyPr/>
        <a:lstStyle/>
        <a:p>
          <a:endParaRPr lang="pt-BR"/>
        </a:p>
      </dgm:t>
    </dgm:pt>
    <dgm:pt modelId="{E56BE807-68BF-4E05-A98C-4CACE7A1D9B3}" type="sibTrans" cxnId="{B4EE55A5-2C6E-40D4-9500-39EA766828EB}">
      <dgm:prSet/>
      <dgm:spPr/>
      <dgm:t>
        <a:bodyPr/>
        <a:lstStyle/>
        <a:p>
          <a:endParaRPr lang="pt-BR"/>
        </a:p>
      </dgm:t>
    </dgm:pt>
    <dgm:pt modelId="{462868F2-2878-4101-83E9-11605C40A9CD}" type="pres">
      <dgm:prSet presAssocID="{1070DABB-5219-46DE-9E4B-A8C27AAB0838}" presName="CompostProcess" presStyleCnt="0">
        <dgm:presLayoutVars>
          <dgm:dir/>
          <dgm:resizeHandles val="exact"/>
        </dgm:presLayoutVars>
      </dgm:prSet>
      <dgm:spPr/>
    </dgm:pt>
    <dgm:pt modelId="{34050F3B-260F-44B4-A94D-B789C86AACE9}" type="pres">
      <dgm:prSet presAssocID="{1070DABB-5219-46DE-9E4B-A8C27AAB0838}" presName="arrow" presStyleLbl="bgShp" presStyleIdx="0" presStyleCnt="1"/>
      <dgm:spPr/>
    </dgm:pt>
    <dgm:pt modelId="{498D0665-31B6-409A-8A8D-551DAFDAE7B9}" type="pres">
      <dgm:prSet presAssocID="{1070DABB-5219-46DE-9E4B-A8C27AAB0838}" presName="linearProcess" presStyleCnt="0"/>
      <dgm:spPr/>
    </dgm:pt>
    <dgm:pt modelId="{EC034471-7913-4E5B-A3A4-9DBDB91DB04D}" type="pres">
      <dgm:prSet presAssocID="{F6FD3CE5-3B06-4295-B2C1-702CD1B848FC}" presName="textNode" presStyleLbl="node1" presStyleIdx="0" presStyleCnt="6">
        <dgm:presLayoutVars>
          <dgm:bulletEnabled val="1"/>
        </dgm:presLayoutVars>
      </dgm:prSet>
      <dgm:spPr/>
    </dgm:pt>
    <dgm:pt modelId="{0FB2474C-67F6-4318-A995-38B700D9EAE7}" type="pres">
      <dgm:prSet presAssocID="{F14DAFA4-9803-46E7-9245-76AD3271F3CE}" presName="sibTrans" presStyleCnt="0"/>
      <dgm:spPr/>
    </dgm:pt>
    <dgm:pt modelId="{E0F788C6-53C3-4C51-BECC-678CE2C2DB0E}" type="pres">
      <dgm:prSet presAssocID="{87BB5C60-BB48-4485-8C41-B6805EFDFEC4}" presName="textNode" presStyleLbl="node1" presStyleIdx="1" presStyleCnt="6">
        <dgm:presLayoutVars>
          <dgm:bulletEnabled val="1"/>
        </dgm:presLayoutVars>
      </dgm:prSet>
      <dgm:spPr/>
    </dgm:pt>
    <dgm:pt modelId="{7E6971AC-62A1-4CF7-91C6-CC490D359306}" type="pres">
      <dgm:prSet presAssocID="{8655A330-4A5F-454E-A5BF-5E989D72E4DD}" presName="sibTrans" presStyleCnt="0"/>
      <dgm:spPr/>
    </dgm:pt>
    <dgm:pt modelId="{705B093F-43E4-4ECB-8229-47A2DFA0AC49}" type="pres">
      <dgm:prSet presAssocID="{05712803-8ADB-4276-85D6-7955F1C7B615}" presName="textNode" presStyleLbl="node1" presStyleIdx="2" presStyleCnt="6">
        <dgm:presLayoutVars>
          <dgm:bulletEnabled val="1"/>
        </dgm:presLayoutVars>
      </dgm:prSet>
      <dgm:spPr/>
    </dgm:pt>
    <dgm:pt modelId="{B7D77CF5-B45F-4FF3-9793-B9F54DDC34D8}" type="pres">
      <dgm:prSet presAssocID="{94611A29-7330-4F37-8676-07F8193C1D6A}" presName="sibTrans" presStyleCnt="0"/>
      <dgm:spPr/>
    </dgm:pt>
    <dgm:pt modelId="{A48EB96C-C58F-4D8B-9184-6D8D299389F6}" type="pres">
      <dgm:prSet presAssocID="{FFD42830-AE3B-41D7-9727-4DC5BEE4ACAF}" presName="textNode" presStyleLbl="node1" presStyleIdx="3" presStyleCnt="6">
        <dgm:presLayoutVars>
          <dgm:bulletEnabled val="1"/>
        </dgm:presLayoutVars>
      </dgm:prSet>
      <dgm:spPr/>
    </dgm:pt>
    <dgm:pt modelId="{D07CB274-038B-440A-A1EE-90C94858354E}" type="pres">
      <dgm:prSet presAssocID="{DFA68D36-8C66-4F7F-9AC6-71AC1ED2ED1F}" presName="sibTrans" presStyleCnt="0"/>
      <dgm:spPr/>
    </dgm:pt>
    <dgm:pt modelId="{A029CF76-7A8F-4EEA-ADDA-EA7D8219E479}" type="pres">
      <dgm:prSet presAssocID="{A7C97D26-1847-47BF-89FC-8B5E2D82E939}" presName="textNode" presStyleLbl="node1" presStyleIdx="4" presStyleCnt="6">
        <dgm:presLayoutVars>
          <dgm:bulletEnabled val="1"/>
        </dgm:presLayoutVars>
      </dgm:prSet>
      <dgm:spPr/>
    </dgm:pt>
    <dgm:pt modelId="{F3715747-2A72-4B04-BB4D-AAE4048733C3}" type="pres">
      <dgm:prSet presAssocID="{E4BC2399-B22A-4BB9-BC97-4DAD1F732F55}" presName="sibTrans" presStyleCnt="0"/>
      <dgm:spPr/>
    </dgm:pt>
    <dgm:pt modelId="{1EB7EE30-8DB3-4C38-920C-B2CE068EA1BC}" type="pres">
      <dgm:prSet presAssocID="{C3A389EC-3E68-4021-BEEA-BE2E6D82026D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F2455305-4BDF-44B2-B824-5854208C9373}" srcId="{1070DABB-5219-46DE-9E4B-A8C27AAB0838}" destId="{87BB5C60-BB48-4485-8C41-B6805EFDFEC4}" srcOrd="1" destOrd="0" parTransId="{E8F116BE-17BE-4B0C-B607-052EEA1043D6}" sibTransId="{8655A330-4A5F-454E-A5BF-5E989D72E4DD}"/>
    <dgm:cxn modelId="{099DC40E-F084-47D8-A60D-B545E63D6739}" srcId="{1070DABB-5219-46DE-9E4B-A8C27AAB0838}" destId="{A7C97D26-1847-47BF-89FC-8B5E2D82E939}" srcOrd="4" destOrd="0" parTransId="{89198EA9-3C8B-4606-80A0-E4818ECD661C}" sibTransId="{E4BC2399-B22A-4BB9-BC97-4DAD1F732F55}"/>
    <dgm:cxn modelId="{47CADF1A-5C9E-4415-B634-0D613F219723}" type="presOf" srcId="{C3A389EC-3E68-4021-BEEA-BE2E6D82026D}" destId="{1EB7EE30-8DB3-4C38-920C-B2CE068EA1BC}" srcOrd="0" destOrd="0" presId="urn:microsoft.com/office/officeart/2005/8/layout/hProcess9#1"/>
    <dgm:cxn modelId="{BE308227-8813-47EA-95E7-72D775470802}" type="presOf" srcId="{A7C97D26-1847-47BF-89FC-8B5E2D82E939}" destId="{A029CF76-7A8F-4EEA-ADDA-EA7D8219E479}" srcOrd="0" destOrd="0" presId="urn:microsoft.com/office/officeart/2005/8/layout/hProcess9#1"/>
    <dgm:cxn modelId="{3BC3875D-037A-4877-B6C5-024479489F38}" type="presOf" srcId="{05712803-8ADB-4276-85D6-7955F1C7B615}" destId="{705B093F-43E4-4ECB-8229-47A2DFA0AC49}" srcOrd="0" destOrd="0" presId="urn:microsoft.com/office/officeart/2005/8/layout/hProcess9#1"/>
    <dgm:cxn modelId="{0CFCCD53-CF17-44A0-9C57-D0726A769130}" srcId="{1070DABB-5219-46DE-9E4B-A8C27AAB0838}" destId="{05712803-8ADB-4276-85D6-7955F1C7B615}" srcOrd="2" destOrd="0" parTransId="{78A0C97C-3C01-4E02-914D-D1990F51E52C}" sibTransId="{94611A29-7330-4F37-8676-07F8193C1D6A}"/>
    <dgm:cxn modelId="{F4E14B55-D471-4CA5-9ECF-CDF531EAEB81}" type="presOf" srcId="{FFD42830-AE3B-41D7-9727-4DC5BEE4ACAF}" destId="{A48EB96C-C58F-4D8B-9184-6D8D299389F6}" srcOrd="0" destOrd="0" presId="urn:microsoft.com/office/officeart/2005/8/layout/hProcess9#1"/>
    <dgm:cxn modelId="{8CAA8A7A-CB2E-49D6-83E5-47A70E59FF6A}" srcId="{1070DABB-5219-46DE-9E4B-A8C27AAB0838}" destId="{F6FD3CE5-3B06-4295-B2C1-702CD1B848FC}" srcOrd="0" destOrd="0" parTransId="{46CF6B96-6D01-4DC5-858A-EE38E534C9DC}" sibTransId="{F14DAFA4-9803-46E7-9245-76AD3271F3CE}"/>
    <dgm:cxn modelId="{D9ED37A2-0FC1-4B16-AAEF-D666BF402274}" type="presOf" srcId="{F6FD3CE5-3B06-4295-B2C1-702CD1B848FC}" destId="{EC034471-7913-4E5B-A3A4-9DBDB91DB04D}" srcOrd="0" destOrd="0" presId="urn:microsoft.com/office/officeart/2005/8/layout/hProcess9#1"/>
    <dgm:cxn modelId="{B4EE55A5-2C6E-40D4-9500-39EA766828EB}" srcId="{1070DABB-5219-46DE-9E4B-A8C27AAB0838}" destId="{C3A389EC-3E68-4021-BEEA-BE2E6D82026D}" srcOrd="5" destOrd="0" parTransId="{BD8FB966-8500-49DA-85EE-BAF13F92FADA}" sibTransId="{E56BE807-68BF-4E05-A98C-4CACE7A1D9B3}"/>
    <dgm:cxn modelId="{88880DBF-CF82-443E-BF14-FAC34A7A0900}" type="presOf" srcId="{1070DABB-5219-46DE-9E4B-A8C27AAB0838}" destId="{462868F2-2878-4101-83E9-11605C40A9CD}" srcOrd="0" destOrd="0" presId="urn:microsoft.com/office/officeart/2005/8/layout/hProcess9#1"/>
    <dgm:cxn modelId="{799491E4-FA0E-4AF8-9C7F-AE08386CF6FD}" type="presOf" srcId="{87BB5C60-BB48-4485-8C41-B6805EFDFEC4}" destId="{E0F788C6-53C3-4C51-BECC-678CE2C2DB0E}" srcOrd="0" destOrd="0" presId="urn:microsoft.com/office/officeart/2005/8/layout/hProcess9#1"/>
    <dgm:cxn modelId="{949DFBF6-E541-48E0-98C1-95E3F44EC3D1}" srcId="{1070DABB-5219-46DE-9E4B-A8C27AAB0838}" destId="{FFD42830-AE3B-41D7-9727-4DC5BEE4ACAF}" srcOrd="3" destOrd="0" parTransId="{CA97F94B-E991-4B8A-BD71-E3A51A9172E9}" sibTransId="{DFA68D36-8C66-4F7F-9AC6-71AC1ED2ED1F}"/>
    <dgm:cxn modelId="{CFCD16A1-2ADD-488C-A448-4F25DA8F452B}" type="presParOf" srcId="{462868F2-2878-4101-83E9-11605C40A9CD}" destId="{34050F3B-260F-44B4-A94D-B789C86AACE9}" srcOrd="0" destOrd="0" presId="urn:microsoft.com/office/officeart/2005/8/layout/hProcess9#1"/>
    <dgm:cxn modelId="{8F489C7A-5A67-454A-A025-5C3E9ABEF26D}" type="presParOf" srcId="{462868F2-2878-4101-83E9-11605C40A9CD}" destId="{498D0665-31B6-409A-8A8D-551DAFDAE7B9}" srcOrd="1" destOrd="0" presId="urn:microsoft.com/office/officeart/2005/8/layout/hProcess9#1"/>
    <dgm:cxn modelId="{0D4703C5-B268-4B3B-B9F6-4B37D2EE9D65}" type="presParOf" srcId="{498D0665-31B6-409A-8A8D-551DAFDAE7B9}" destId="{EC034471-7913-4E5B-A3A4-9DBDB91DB04D}" srcOrd="0" destOrd="0" presId="urn:microsoft.com/office/officeart/2005/8/layout/hProcess9#1"/>
    <dgm:cxn modelId="{41599D38-3D87-414E-A91D-0252BA48545D}" type="presParOf" srcId="{498D0665-31B6-409A-8A8D-551DAFDAE7B9}" destId="{0FB2474C-67F6-4318-A995-38B700D9EAE7}" srcOrd="1" destOrd="0" presId="urn:microsoft.com/office/officeart/2005/8/layout/hProcess9#1"/>
    <dgm:cxn modelId="{53AC3D4A-58C7-4247-A6B5-789F5B676BA1}" type="presParOf" srcId="{498D0665-31B6-409A-8A8D-551DAFDAE7B9}" destId="{E0F788C6-53C3-4C51-BECC-678CE2C2DB0E}" srcOrd="2" destOrd="0" presId="urn:microsoft.com/office/officeart/2005/8/layout/hProcess9#1"/>
    <dgm:cxn modelId="{0C6F27BF-EAA1-4FDA-AD3A-6DB0849487F6}" type="presParOf" srcId="{498D0665-31B6-409A-8A8D-551DAFDAE7B9}" destId="{7E6971AC-62A1-4CF7-91C6-CC490D359306}" srcOrd="3" destOrd="0" presId="urn:microsoft.com/office/officeart/2005/8/layout/hProcess9#1"/>
    <dgm:cxn modelId="{18A7B3D2-2766-4550-A84E-DF4FE26126AD}" type="presParOf" srcId="{498D0665-31B6-409A-8A8D-551DAFDAE7B9}" destId="{705B093F-43E4-4ECB-8229-47A2DFA0AC49}" srcOrd="4" destOrd="0" presId="urn:microsoft.com/office/officeart/2005/8/layout/hProcess9#1"/>
    <dgm:cxn modelId="{BD9EFD05-F440-4426-BA20-2FC1CFC79269}" type="presParOf" srcId="{498D0665-31B6-409A-8A8D-551DAFDAE7B9}" destId="{B7D77CF5-B45F-4FF3-9793-B9F54DDC34D8}" srcOrd="5" destOrd="0" presId="urn:microsoft.com/office/officeart/2005/8/layout/hProcess9#1"/>
    <dgm:cxn modelId="{CB564057-00A3-42F8-B8BD-72D3935442B5}" type="presParOf" srcId="{498D0665-31B6-409A-8A8D-551DAFDAE7B9}" destId="{A48EB96C-C58F-4D8B-9184-6D8D299389F6}" srcOrd="6" destOrd="0" presId="urn:microsoft.com/office/officeart/2005/8/layout/hProcess9#1"/>
    <dgm:cxn modelId="{BACC5610-EFEE-43EE-AA1E-E150E37BC8D9}" type="presParOf" srcId="{498D0665-31B6-409A-8A8D-551DAFDAE7B9}" destId="{D07CB274-038B-440A-A1EE-90C94858354E}" srcOrd="7" destOrd="0" presId="urn:microsoft.com/office/officeart/2005/8/layout/hProcess9#1"/>
    <dgm:cxn modelId="{95B75CB6-5BB0-45CF-BF2F-F63635D2A6BD}" type="presParOf" srcId="{498D0665-31B6-409A-8A8D-551DAFDAE7B9}" destId="{A029CF76-7A8F-4EEA-ADDA-EA7D8219E479}" srcOrd="8" destOrd="0" presId="urn:microsoft.com/office/officeart/2005/8/layout/hProcess9#1"/>
    <dgm:cxn modelId="{09DFD966-6BFD-4613-A1BC-0EE966A36A4A}" type="presParOf" srcId="{498D0665-31B6-409A-8A8D-551DAFDAE7B9}" destId="{F3715747-2A72-4B04-BB4D-AAE4048733C3}" srcOrd="9" destOrd="0" presId="urn:microsoft.com/office/officeart/2005/8/layout/hProcess9#1"/>
    <dgm:cxn modelId="{E78E1EF7-950C-43E9-976C-DEADFBF9B268}" type="presParOf" srcId="{498D0665-31B6-409A-8A8D-551DAFDAE7B9}" destId="{1EB7EE30-8DB3-4C38-920C-B2CE068EA1BC}" srcOrd="10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70DABB-5219-46DE-9E4B-A8C27AAB0838}" type="doc">
      <dgm:prSet loTypeId="urn:microsoft.com/office/officeart/2005/8/layout/hList9#2" loCatId="list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F6FD3CE5-3B06-4295-B2C1-702CD1B848FC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 Procedimentos de filmagem e "storage"</a:t>
          </a:r>
          <a:endParaRPr lang="en-US" dirty="0"/>
        </a:p>
      </dgm:t>
    </dgm:pt>
    <dgm:pt modelId="{46CF6B96-6D01-4DC5-858A-EE38E534C9DC}" type="parTrans" cxnId="{8A385B61-B2C5-4594-8181-81B6202D0EEA}">
      <dgm:prSet/>
      <dgm:spPr/>
      <dgm:t>
        <a:bodyPr/>
        <a:lstStyle/>
        <a:p>
          <a:endParaRPr lang="pt-BR"/>
        </a:p>
      </dgm:t>
    </dgm:pt>
    <dgm:pt modelId="{F14DAFA4-9803-46E7-9245-76AD3271F3CE}" type="sibTrans" cxnId="{8A385B61-B2C5-4594-8181-81B6202D0EEA}">
      <dgm:prSet/>
      <dgm:spPr/>
      <dgm:t>
        <a:bodyPr/>
        <a:lstStyle/>
        <a:p>
          <a:endParaRPr lang="pt-BR"/>
        </a:p>
      </dgm:t>
    </dgm:pt>
    <dgm:pt modelId="{71F248FE-CEB3-49C7-B9BE-B24C2F516A29}">
      <dgm:prSet phldr="0"/>
      <dgm:spPr/>
      <dgm:t>
        <a:bodyPr/>
        <a:lstStyle/>
        <a:p>
          <a:pPr rtl="0"/>
          <a:r>
            <a:rPr lang="en-US" sz="1400" dirty="0" err="1">
              <a:latin typeface="Calibri"/>
            </a:rPr>
            <a:t>Definidos</a:t>
          </a:r>
          <a:r>
            <a:rPr lang="en-US" sz="1400" dirty="0">
              <a:latin typeface="Calibri"/>
            </a:rPr>
            <a:t> e </a:t>
          </a:r>
          <a:r>
            <a:rPr lang="en-US" sz="1400" dirty="0" err="1">
              <a:latin typeface="Calibri"/>
            </a:rPr>
            <a:t>em</a:t>
          </a:r>
          <a:r>
            <a:rPr lang="en-US" sz="1400" dirty="0">
              <a:latin typeface="Calibri"/>
            </a:rPr>
            <a:t> prática</a:t>
          </a:r>
        </a:p>
      </dgm:t>
    </dgm:pt>
    <dgm:pt modelId="{151205B7-3956-4B86-B629-8DA77CB99783}" type="parTrans" cxnId="{4097506F-92A3-4D6E-BEC0-844517131E15}">
      <dgm:prSet/>
      <dgm:spPr/>
      <dgm:t>
        <a:bodyPr/>
        <a:lstStyle/>
        <a:p>
          <a:endParaRPr lang="pt-BR"/>
        </a:p>
      </dgm:t>
    </dgm:pt>
    <dgm:pt modelId="{05C3E8F3-9300-46D4-8F38-174174BB5237}" type="sibTrans" cxnId="{4097506F-92A3-4D6E-BEC0-844517131E15}">
      <dgm:prSet/>
      <dgm:spPr/>
      <dgm:t>
        <a:bodyPr/>
        <a:lstStyle/>
        <a:p>
          <a:endParaRPr lang="pt-BR"/>
        </a:p>
      </dgm:t>
    </dgm:pt>
    <dgm:pt modelId="{87BB5C60-BB48-4485-8C41-B6805EFDFEC4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Procedimentos</a:t>
          </a:r>
          <a:r>
            <a:rPr lang="en-US" dirty="0">
              <a:latin typeface="Calibri"/>
            </a:rPr>
            <a:t> de </a:t>
          </a:r>
          <a:r>
            <a:rPr lang="en-US" dirty="0" err="1">
              <a:latin typeface="Calibri"/>
            </a:rPr>
            <a:t>vigilância</a:t>
          </a:r>
          <a:endParaRPr lang="en-US" dirty="0" err="1"/>
        </a:p>
      </dgm:t>
    </dgm:pt>
    <dgm:pt modelId="{E8F116BE-17BE-4B0C-B607-052EEA1043D6}" type="parTrans" cxnId="{680EF77D-6B9C-4D50-A35A-088E2346CED9}">
      <dgm:prSet/>
      <dgm:spPr/>
      <dgm:t>
        <a:bodyPr/>
        <a:lstStyle/>
        <a:p>
          <a:endParaRPr lang="pt-BR"/>
        </a:p>
      </dgm:t>
    </dgm:pt>
    <dgm:pt modelId="{8655A330-4A5F-454E-A5BF-5E989D72E4DD}" type="sibTrans" cxnId="{680EF77D-6B9C-4D50-A35A-088E2346CED9}">
      <dgm:prSet/>
      <dgm:spPr/>
      <dgm:t>
        <a:bodyPr/>
        <a:lstStyle/>
        <a:p>
          <a:endParaRPr lang="pt-BR"/>
        </a:p>
      </dgm:t>
    </dgm:pt>
    <dgm:pt modelId="{CCF5823C-D0E5-4A9A-B2BB-E5F2137FE5A1}">
      <dgm:prSet phldr="0"/>
      <dgm:spPr/>
      <dgm:t>
        <a:bodyPr/>
        <a:lstStyle/>
        <a:p>
          <a:pPr rtl="0"/>
          <a:r>
            <a:rPr lang="en-US" sz="1400" dirty="0">
              <a:latin typeface="Calibri"/>
            </a:rPr>
            <a:t> </a:t>
          </a:r>
          <a:r>
            <a:rPr lang="en-US" sz="1400" dirty="0" err="1">
              <a:latin typeface="Calibri"/>
            </a:rPr>
            <a:t>Definidos</a:t>
          </a:r>
          <a:r>
            <a:rPr lang="en-US" sz="1400" dirty="0">
              <a:latin typeface="Calibri"/>
            </a:rPr>
            <a:t> e </a:t>
          </a:r>
          <a:r>
            <a:rPr lang="en-US" sz="1400" dirty="0" err="1">
              <a:latin typeface="Calibri"/>
            </a:rPr>
            <a:t>aplicados</a:t>
          </a:r>
        </a:p>
      </dgm:t>
    </dgm:pt>
    <dgm:pt modelId="{11697A81-E434-4039-8E14-22C92174AC6E}" type="parTrans" cxnId="{680AB924-0EBC-4FAD-83EF-CD982B704ED6}">
      <dgm:prSet/>
      <dgm:spPr/>
      <dgm:t>
        <a:bodyPr/>
        <a:lstStyle/>
        <a:p>
          <a:endParaRPr lang="pt-BR"/>
        </a:p>
      </dgm:t>
    </dgm:pt>
    <dgm:pt modelId="{DBC56036-A83C-4FA0-8BEF-14F3F183714D}" type="sibTrans" cxnId="{680AB924-0EBC-4FAD-83EF-CD982B704ED6}">
      <dgm:prSet/>
      <dgm:spPr/>
      <dgm:t>
        <a:bodyPr/>
        <a:lstStyle/>
        <a:p>
          <a:endParaRPr lang="pt-BR"/>
        </a:p>
      </dgm:t>
    </dgm:pt>
    <dgm:pt modelId="{37C03FFA-163C-49A8-A88A-A34C6458FF1A}">
      <dgm:prSet phldr="0"/>
      <dgm:spPr/>
      <dgm:t>
        <a:bodyPr/>
        <a:lstStyle/>
        <a:p>
          <a:pPr rtl="0"/>
          <a:r>
            <a:rPr lang="en-US" sz="1400" dirty="0">
              <a:latin typeface="Calibri"/>
            </a:rPr>
            <a:t> Primeira rodada realizada</a:t>
          </a:r>
          <a:endParaRPr lang="en-US" sz="1800" dirty="0">
            <a:latin typeface="Calibri"/>
          </a:endParaRPr>
        </a:p>
      </dgm:t>
    </dgm:pt>
    <dgm:pt modelId="{F1C86739-9AFA-41D7-B24D-3A9EA97C4F1B}" type="parTrans" cxnId="{6B5418EE-559D-44B2-B623-DC81000D0A31}">
      <dgm:prSet/>
      <dgm:spPr/>
      <dgm:t>
        <a:bodyPr/>
        <a:lstStyle/>
        <a:p>
          <a:endParaRPr lang="pt-BR"/>
        </a:p>
      </dgm:t>
    </dgm:pt>
    <dgm:pt modelId="{6F34744B-6808-4E03-A7B1-A8A30075B825}" type="sibTrans" cxnId="{6B5418EE-559D-44B2-B623-DC81000D0A31}">
      <dgm:prSet/>
      <dgm:spPr/>
      <dgm:t>
        <a:bodyPr/>
        <a:lstStyle/>
        <a:p>
          <a:endParaRPr lang="pt-BR"/>
        </a:p>
      </dgm:t>
    </dgm:pt>
    <dgm:pt modelId="{8C27C9A9-8102-4AA3-994B-C65A25C5CE55}">
      <dgm:prSet phldr="0"/>
      <dgm:spPr/>
      <dgm:t>
        <a:bodyPr/>
        <a:lstStyle/>
        <a:p>
          <a:pPr rtl="0"/>
          <a:r>
            <a:rPr lang="en-US" sz="1400" dirty="0">
              <a:latin typeface="Calibri"/>
            </a:rPr>
            <a:t> </a:t>
          </a:r>
          <a:r>
            <a:rPr lang="en-US" sz="1400" dirty="0" err="1">
              <a:latin typeface="Calibri"/>
            </a:rPr>
            <a:t>Ajustes</a:t>
          </a:r>
          <a:r>
            <a:rPr lang="en-US" sz="1400" dirty="0">
              <a:latin typeface="Calibri"/>
            </a:rPr>
            <a:t> </a:t>
          </a:r>
          <a:r>
            <a:rPr lang="en-US" sz="1400" dirty="0" err="1">
              <a:latin typeface="Calibri"/>
            </a:rPr>
            <a:t>em</a:t>
          </a:r>
          <a:r>
            <a:rPr lang="en-US" sz="1400" dirty="0">
              <a:latin typeface="Calibri"/>
            </a:rPr>
            <a:t> </a:t>
          </a:r>
          <a:r>
            <a:rPr lang="en-US" sz="1400" dirty="0" err="1">
              <a:latin typeface="Calibri"/>
            </a:rPr>
            <a:t>andamento</a:t>
          </a:r>
          <a:endParaRPr lang="en-US" dirty="0"/>
        </a:p>
      </dgm:t>
    </dgm:pt>
    <dgm:pt modelId="{5D568A39-E21B-4B62-B471-04617E32551C}" type="parTrans" cxnId="{4363A1D1-BFC3-4F23-845C-F93FA0C94562}">
      <dgm:prSet/>
      <dgm:spPr/>
      <dgm:t>
        <a:bodyPr/>
        <a:lstStyle/>
        <a:p>
          <a:endParaRPr lang="pt-BR"/>
        </a:p>
      </dgm:t>
    </dgm:pt>
    <dgm:pt modelId="{9866B4BF-83AE-4B67-970E-08FCD547FD67}" type="sibTrans" cxnId="{4363A1D1-BFC3-4F23-845C-F93FA0C94562}">
      <dgm:prSet/>
      <dgm:spPr/>
      <dgm:t>
        <a:bodyPr/>
        <a:lstStyle/>
        <a:p>
          <a:endParaRPr lang="pt-BR"/>
        </a:p>
      </dgm:t>
    </dgm:pt>
    <dgm:pt modelId="{05712803-8ADB-4276-85D6-7955F1C7B615}">
      <dgm:prSet phldrT="[Text]" phldr="0"/>
      <dgm:spPr/>
      <dgm:t>
        <a:bodyPr/>
        <a:lstStyle/>
        <a:p>
          <a:pPr rtl="0"/>
          <a:r>
            <a:rPr lang="en-US" b="1" dirty="0">
              <a:latin typeface="Calibri"/>
            </a:rPr>
            <a:t> </a:t>
          </a:r>
          <a:r>
            <a:rPr lang="en-US" b="1" dirty="0" err="1">
              <a:latin typeface="Calibri"/>
            </a:rPr>
            <a:t>Resultados</a:t>
          </a:r>
          <a:r>
            <a:rPr lang="en-US" b="1" dirty="0">
              <a:latin typeface="Calibri"/>
            </a:rPr>
            <a:t> alcançados</a:t>
          </a:r>
          <a:endParaRPr lang="en-US" b="1" dirty="0"/>
        </a:p>
      </dgm:t>
    </dgm:pt>
    <dgm:pt modelId="{78A0C97C-3C01-4E02-914D-D1990F51E52C}" type="parTrans" cxnId="{6974735C-4C17-4AE1-A069-35DB918CF192}">
      <dgm:prSet/>
      <dgm:spPr/>
      <dgm:t>
        <a:bodyPr/>
        <a:lstStyle/>
        <a:p>
          <a:endParaRPr lang="pt-BR"/>
        </a:p>
      </dgm:t>
    </dgm:pt>
    <dgm:pt modelId="{94611A29-7330-4F37-8676-07F8193C1D6A}" type="sibTrans" cxnId="{6974735C-4C17-4AE1-A069-35DB918CF192}">
      <dgm:prSet/>
      <dgm:spPr/>
      <dgm:t>
        <a:bodyPr/>
        <a:lstStyle/>
        <a:p>
          <a:endParaRPr lang="pt-BR"/>
        </a:p>
      </dgm:t>
    </dgm:pt>
    <dgm:pt modelId="{C1C3562E-C05D-4096-8568-9791607DD550}">
      <dgm:prSet phldr="0" custT="1"/>
      <dgm:spPr/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dirty="0">
              <a:latin typeface="Calibri"/>
            </a:rPr>
            <a:t> </a:t>
          </a:r>
          <a:r>
            <a:rPr lang="en-US" sz="1200" dirty="0" err="1">
              <a:latin typeface="Calibri"/>
            </a:rPr>
            <a:t>Verificação</a:t>
          </a:r>
          <a:r>
            <a:rPr lang="en-US" sz="1200" dirty="0">
              <a:latin typeface="Calibri"/>
            </a:rPr>
            <a:t> de </a:t>
          </a:r>
          <a:r>
            <a:rPr lang="en-US" sz="1200" dirty="0" err="1">
              <a:latin typeface="Calibri"/>
            </a:rPr>
            <a:t>necessidades</a:t>
          </a:r>
          <a:r>
            <a:rPr lang="en-US" sz="1200" dirty="0">
              <a:latin typeface="Calibri"/>
            </a:rPr>
            <a:t> de melhorias</a:t>
          </a:r>
          <a:endParaRPr sz="1200"/>
        </a:p>
      </dgm:t>
    </dgm:pt>
    <dgm:pt modelId="{851356B5-EF5A-4A53-B254-377B964FE6FC}" type="parTrans" cxnId="{4F3BB2EA-A583-419D-9973-7FBE3DEF21A9}">
      <dgm:prSet/>
      <dgm:spPr/>
      <dgm:t>
        <a:bodyPr/>
        <a:lstStyle/>
        <a:p>
          <a:endParaRPr lang="pt-BR"/>
        </a:p>
      </dgm:t>
    </dgm:pt>
    <dgm:pt modelId="{6CB8EFF2-E3D5-45BA-BBCC-D88C96F8684C}" type="sibTrans" cxnId="{4F3BB2EA-A583-419D-9973-7FBE3DEF21A9}">
      <dgm:prSet/>
      <dgm:spPr/>
      <dgm:t>
        <a:bodyPr/>
        <a:lstStyle/>
        <a:p>
          <a:endParaRPr lang="pt-BR"/>
        </a:p>
      </dgm:t>
    </dgm:pt>
    <dgm:pt modelId="{4E7A3C23-1A3C-4E12-BAD8-562BC9ADD602}">
      <dgm:prSet phldr="0" custT="1"/>
      <dgm:spPr/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dirty="0">
              <a:latin typeface="Calibri"/>
            </a:rPr>
            <a:t> Feedback para </a:t>
          </a:r>
          <a:r>
            <a:rPr lang="en-US" sz="1200" dirty="0" err="1">
              <a:latin typeface="Calibri"/>
            </a:rPr>
            <a:t>examinadores</a:t>
          </a:r>
          <a:endParaRPr sz="1200" dirty="0"/>
        </a:p>
      </dgm:t>
    </dgm:pt>
    <dgm:pt modelId="{E976D40A-3FF9-4183-89B3-85ABCB8E02FF}" type="parTrans" cxnId="{7E62EAE7-16F1-4FE5-AAA4-CBC3D33732D6}">
      <dgm:prSet/>
      <dgm:spPr/>
      <dgm:t>
        <a:bodyPr/>
        <a:lstStyle/>
        <a:p>
          <a:endParaRPr lang="pt-BR"/>
        </a:p>
      </dgm:t>
    </dgm:pt>
    <dgm:pt modelId="{97090F5B-91F1-46E4-A35D-2662A1B69555}" type="sibTrans" cxnId="{7E62EAE7-16F1-4FE5-AAA4-CBC3D33732D6}">
      <dgm:prSet/>
      <dgm:spPr/>
      <dgm:t>
        <a:bodyPr/>
        <a:lstStyle/>
        <a:p>
          <a:endParaRPr lang="pt-BR"/>
        </a:p>
      </dgm:t>
    </dgm:pt>
    <dgm:pt modelId="{6E39FD38-B3B3-4AC5-BFCF-5EB9B4929D43}">
      <dgm:prSet phldr="0" custT="1"/>
      <dgm:spPr/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dirty="0">
              <a:latin typeface="Calibri"/>
            </a:rPr>
            <a:t> </a:t>
          </a:r>
          <a:r>
            <a:rPr lang="en-US" sz="1200" dirty="0" err="1">
              <a:latin typeface="Calibri"/>
            </a:rPr>
            <a:t>Percepção</a:t>
          </a:r>
          <a:r>
            <a:rPr lang="en-US" sz="1200" dirty="0">
              <a:latin typeface="Calibri"/>
            </a:rPr>
            <a:t> da </a:t>
          </a:r>
          <a:r>
            <a:rPr lang="en-US" sz="1200" dirty="0" err="1">
              <a:latin typeface="Calibri"/>
            </a:rPr>
            <a:t>qualidade</a:t>
          </a:r>
          <a:r>
            <a:rPr lang="en-US" sz="1200" dirty="0">
              <a:latin typeface="Calibri"/>
            </a:rPr>
            <a:t> do examinador e do candidato</a:t>
          </a:r>
          <a:endParaRPr sz="1200"/>
        </a:p>
      </dgm:t>
    </dgm:pt>
    <dgm:pt modelId="{D29AFB38-4BD5-4006-95D3-1B2B196B9DC5}" type="parTrans" cxnId="{E8E15950-8CBD-48E7-9CF8-49B6F703B70F}">
      <dgm:prSet/>
      <dgm:spPr/>
      <dgm:t>
        <a:bodyPr/>
        <a:lstStyle/>
        <a:p>
          <a:endParaRPr lang="pt-BR"/>
        </a:p>
      </dgm:t>
    </dgm:pt>
    <dgm:pt modelId="{D5B02C65-5D36-4DF1-BF19-424EAB5DE43A}" type="sibTrans" cxnId="{E8E15950-8CBD-48E7-9CF8-49B6F703B70F}">
      <dgm:prSet/>
      <dgm:spPr/>
      <dgm:t>
        <a:bodyPr/>
        <a:lstStyle/>
        <a:p>
          <a:endParaRPr lang="pt-BR"/>
        </a:p>
      </dgm:t>
    </dgm:pt>
    <dgm:pt modelId="{FFD42830-AE3B-41D7-9727-4DC5BEE4ACAF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Identificação</a:t>
          </a:r>
          <a:r>
            <a:rPr lang="en-US" dirty="0">
              <a:latin typeface="Calibri"/>
            </a:rPr>
            <a:t> de </a:t>
          </a:r>
          <a:r>
            <a:rPr lang="en-US" dirty="0" err="1">
              <a:latin typeface="Calibri"/>
            </a:rPr>
            <a:t>potenciais</a:t>
          </a:r>
          <a:r>
            <a:rPr lang="en-US" dirty="0">
              <a:latin typeface="Calibri"/>
            </a:rPr>
            <a:t> melhorias</a:t>
          </a:r>
        </a:p>
      </dgm:t>
    </dgm:pt>
    <dgm:pt modelId="{CA97F94B-E991-4B8A-BD71-E3A51A9172E9}" type="parTrans" cxnId="{A9E9F158-11D4-4A61-BB81-926C2B0F1A2F}">
      <dgm:prSet/>
      <dgm:spPr/>
      <dgm:t>
        <a:bodyPr/>
        <a:lstStyle/>
        <a:p>
          <a:endParaRPr lang="pt-BR"/>
        </a:p>
      </dgm:t>
    </dgm:pt>
    <dgm:pt modelId="{DFA68D36-8C66-4F7F-9AC6-71AC1ED2ED1F}" type="sibTrans" cxnId="{A9E9F158-11D4-4A61-BB81-926C2B0F1A2F}">
      <dgm:prSet/>
      <dgm:spPr/>
      <dgm:t>
        <a:bodyPr/>
        <a:lstStyle/>
        <a:p>
          <a:endParaRPr lang="pt-BR"/>
        </a:p>
      </dgm:t>
    </dgm:pt>
    <dgm:pt modelId="{2CAE0B23-9E28-4C11-8639-589F871A9ECD}">
      <dgm:prSet phldr="0" custT="1"/>
      <dgm:spPr/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dirty="0">
              <a:latin typeface="Calibri"/>
            </a:rPr>
            <a:t> Lista de </a:t>
          </a:r>
          <a:r>
            <a:rPr lang="pt-PT" altLang="en-US" sz="1200" dirty="0">
              <a:latin typeface="Calibri"/>
            </a:rPr>
            <a:t>melhorias</a:t>
          </a:r>
        </a:p>
      </dgm:t>
    </dgm:pt>
    <dgm:pt modelId="{7E538953-E258-4C5C-840C-521F74C14B31}" type="parTrans" cxnId="{9C7FAC95-8B9A-4540-A43A-548B54A7221F}">
      <dgm:prSet/>
      <dgm:spPr/>
      <dgm:t>
        <a:bodyPr/>
        <a:lstStyle/>
        <a:p>
          <a:endParaRPr lang="pt-BR"/>
        </a:p>
      </dgm:t>
    </dgm:pt>
    <dgm:pt modelId="{520BA0C6-694E-44ED-937A-93E3A2DA06D9}" type="sibTrans" cxnId="{9C7FAC95-8B9A-4540-A43A-548B54A7221F}">
      <dgm:prSet/>
      <dgm:spPr/>
      <dgm:t>
        <a:bodyPr/>
        <a:lstStyle/>
        <a:p>
          <a:endParaRPr lang="pt-BR"/>
        </a:p>
      </dgm:t>
    </dgm:pt>
    <dgm:pt modelId="{A0298C88-8DCC-40D7-B72E-79DBA134A046}">
      <dgm:prSet phldr="0" custT="1"/>
      <dgm:spPr/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dirty="0">
              <a:latin typeface="Calibri"/>
            </a:rPr>
            <a:t> </a:t>
          </a:r>
          <a:r>
            <a:rPr lang="en-US" sz="1200" dirty="0" err="1">
              <a:latin typeface="Calibri"/>
            </a:rPr>
            <a:t>Boletins</a:t>
          </a:r>
          <a:r>
            <a:rPr lang="en-US" sz="1200" dirty="0">
              <a:latin typeface="Calibri"/>
            </a:rPr>
            <a:t> e </a:t>
          </a:r>
          <a:r>
            <a:rPr lang="en-US" sz="1200" dirty="0" err="1">
              <a:latin typeface="Calibri"/>
            </a:rPr>
            <a:t>atualizações</a:t>
          </a:r>
          <a:r>
            <a:rPr lang="en-US" sz="1200" dirty="0">
              <a:latin typeface="Calibri"/>
            </a:rPr>
            <a:t> junto </a:t>
          </a:r>
          <a:r>
            <a:rPr lang="en-US" sz="1200" dirty="0" err="1">
              <a:latin typeface="Calibri"/>
            </a:rPr>
            <a:t>aos</a:t>
          </a:r>
          <a:r>
            <a:rPr lang="en-US" sz="1200" dirty="0">
              <a:latin typeface="Calibri"/>
            </a:rPr>
            <a:t> </a:t>
          </a:r>
          <a:r>
            <a:rPr lang="en-US" sz="1200" dirty="0" err="1">
              <a:latin typeface="Calibri"/>
            </a:rPr>
            <a:t>examinadores</a:t>
          </a:r>
          <a:endParaRPr sz="1200"/>
        </a:p>
      </dgm:t>
    </dgm:pt>
    <dgm:pt modelId="{8FCE33BC-55C8-4A62-B9BF-A294F1F9DD5C}" type="parTrans" cxnId="{E063B777-5B51-42B4-9CED-B1006D2C9319}">
      <dgm:prSet/>
      <dgm:spPr/>
      <dgm:t>
        <a:bodyPr/>
        <a:lstStyle/>
        <a:p>
          <a:endParaRPr lang="pt-BR"/>
        </a:p>
      </dgm:t>
    </dgm:pt>
    <dgm:pt modelId="{8936FF81-81A9-4A10-9C8F-4181B9FF1057}" type="sibTrans" cxnId="{E063B777-5B51-42B4-9CED-B1006D2C9319}">
      <dgm:prSet/>
      <dgm:spPr/>
      <dgm:t>
        <a:bodyPr/>
        <a:lstStyle/>
        <a:p>
          <a:endParaRPr lang="pt-BR"/>
        </a:p>
      </dgm:t>
    </dgm:pt>
    <dgm:pt modelId="{99C2FD2C-7532-4CAA-B47F-D81CD5B1354B}" type="pres">
      <dgm:prSet presAssocID="{1070DABB-5219-46DE-9E4B-A8C27AAB0838}" presName="list" presStyleCnt="0">
        <dgm:presLayoutVars>
          <dgm:dir/>
          <dgm:animLvl val="lvl"/>
        </dgm:presLayoutVars>
      </dgm:prSet>
      <dgm:spPr/>
    </dgm:pt>
    <dgm:pt modelId="{F9328890-4B78-4754-828D-5D35DA2A3AD1}" type="pres">
      <dgm:prSet presAssocID="{F6FD3CE5-3B06-4295-B2C1-702CD1B848FC}" presName="posSpace" presStyleCnt="0"/>
      <dgm:spPr/>
    </dgm:pt>
    <dgm:pt modelId="{36AD75FB-88F3-4D0E-92A4-0BE328376331}" type="pres">
      <dgm:prSet presAssocID="{F6FD3CE5-3B06-4295-B2C1-702CD1B848FC}" presName="vertFlow" presStyleCnt="0"/>
      <dgm:spPr/>
    </dgm:pt>
    <dgm:pt modelId="{211B713F-822C-4123-BA1A-99735E3FAB60}" type="pres">
      <dgm:prSet presAssocID="{F6FD3CE5-3B06-4295-B2C1-702CD1B848FC}" presName="topSpace" presStyleCnt="0"/>
      <dgm:spPr/>
    </dgm:pt>
    <dgm:pt modelId="{459F1DC7-98E4-4276-A9E2-24AED29900E9}" type="pres">
      <dgm:prSet presAssocID="{F6FD3CE5-3B06-4295-B2C1-702CD1B848FC}" presName="firstComp" presStyleCnt="0"/>
      <dgm:spPr/>
    </dgm:pt>
    <dgm:pt modelId="{BE4AC581-0D61-4FAE-8278-50C1E62CF099}" type="pres">
      <dgm:prSet presAssocID="{F6FD3CE5-3B06-4295-B2C1-702CD1B848FC}" presName="firstChild" presStyleLbl="bgAccFollowNode1" presStyleIdx="0" presStyleCnt="9"/>
      <dgm:spPr/>
    </dgm:pt>
    <dgm:pt modelId="{D1DC1C71-72E1-4DEC-9BE8-282DEF316A24}" type="pres">
      <dgm:prSet presAssocID="{F6FD3CE5-3B06-4295-B2C1-702CD1B848FC}" presName="firstChildTx" presStyleLbl="bgAccFollowNode1" presStyleIdx="0" presStyleCnt="9">
        <dgm:presLayoutVars>
          <dgm:bulletEnabled val="1"/>
        </dgm:presLayoutVars>
      </dgm:prSet>
      <dgm:spPr/>
    </dgm:pt>
    <dgm:pt modelId="{5B660910-A073-4504-9FFA-9774F01DAB46}" type="pres">
      <dgm:prSet presAssocID="{F6FD3CE5-3B06-4295-B2C1-702CD1B848FC}" presName="negSpace" presStyleCnt="0"/>
      <dgm:spPr/>
    </dgm:pt>
    <dgm:pt modelId="{49DF11A1-0210-4AC6-A325-10B49CC0A6F5}" type="pres">
      <dgm:prSet presAssocID="{F6FD3CE5-3B06-4295-B2C1-702CD1B848FC}" presName="circle" presStyleLbl="node1" presStyleIdx="0" presStyleCnt="4"/>
      <dgm:spPr/>
    </dgm:pt>
    <dgm:pt modelId="{1EF4D8D9-3575-4932-B798-A58FC1B47D25}" type="pres">
      <dgm:prSet presAssocID="{F14DAFA4-9803-46E7-9245-76AD3271F3CE}" presName="transSpace" presStyleCnt="0"/>
      <dgm:spPr/>
    </dgm:pt>
    <dgm:pt modelId="{00D635EA-B735-4364-A89B-53ABBFBFDB69}" type="pres">
      <dgm:prSet presAssocID="{87BB5C60-BB48-4485-8C41-B6805EFDFEC4}" presName="posSpace" presStyleCnt="0"/>
      <dgm:spPr/>
    </dgm:pt>
    <dgm:pt modelId="{1098594D-1E05-48C9-ADD3-C922811828F1}" type="pres">
      <dgm:prSet presAssocID="{87BB5C60-BB48-4485-8C41-B6805EFDFEC4}" presName="vertFlow" presStyleCnt="0"/>
      <dgm:spPr/>
    </dgm:pt>
    <dgm:pt modelId="{15872CD8-8879-478F-B6B7-48C6C947EF4A}" type="pres">
      <dgm:prSet presAssocID="{87BB5C60-BB48-4485-8C41-B6805EFDFEC4}" presName="topSpace" presStyleCnt="0"/>
      <dgm:spPr/>
    </dgm:pt>
    <dgm:pt modelId="{9D0AE532-D6F9-4B2A-914D-4062C2272D52}" type="pres">
      <dgm:prSet presAssocID="{87BB5C60-BB48-4485-8C41-B6805EFDFEC4}" presName="firstComp" presStyleCnt="0"/>
      <dgm:spPr/>
    </dgm:pt>
    <dgm:pt modelId="{DBF2A8E6-4D33-4D96-8980-7446666E3DE1}" type="pres">
      <dgm:prSet presAssocID="{87BB5C60-BB48-4485-8C41-B6805EFDFEC4}" presName="firstChild" presStyleLbl="bgAccFollowNode1" presStyleIdx="1" presStyleCnt="9"/>
      <dgm:spPr/>
    </dgm:pt>
    <dgm:pt modelId="{31FD5CF9-2FCE-4C2D-BEE3-2A9364AAAD0A}" type="pres">
      <dgm:prSet presAssocID="{87BB5C60-BB48-4485-8C41-B6805EFDFEC4}" presName="firstChildTx" presStyleLbl="bgAccFollowNode1" presStyleIdx="1" presStyleCnt="9">
        <dgm:presLayoutVars>
          <dgm:bulletEnabled val="1"/>
        </dgm:presLayoutVars>
      </dgm:prSet>
      <dgm:spPr/>
    </dgm:pt>
    <dgm:pt modelId="{A7BB7BAB-7620-4292-B8E1-384990617F05}" type="pres">
      <dgm:prSet presAssocID="{37C03FFA-163C-49A8-A88A-A34C6458FF1A}" presName="comp" presStyleCnt="0"/>
      <dgm:spPr/>
    </dgm:pt>
    <dgm:pt modelId="{849CC8DB-71EF-4C2A-9987-DA18184CC463}" type="pres">
      <dgm:prSet presAssocID="{37C03FFA-163C-49A8-A88A-A34C6458FF1A}" presName="child" presStyleLbl="bgAccFollowNode1" presStyleIdx="2" presStyleCnt="9"/>
      <dgm:spPr/>
    </dgm:pt>
    <dgm:pt modelId="{346C13C7-960B-4B4C-9DA9-AA0EF0C108C5}" type="pres">
      <dgm:prSet presAssocID="{37C03FFA-163C-49A8-A88A-A34C6458FF1A}" presName="childTx" presStyleLbl="bgAccFollowNode1" presStyleIdx="2" presStyleCnt="9">
        <dgm:presLayoutVars>
          <dgm:bulletEnabled val="1"/>
        </dgm:presLayoutVars>
      </dgm:prSet>
      <dgm:spPr/>
    </dgm:pt>
    <dgm:pt modelId="{8ED01C95-6AA4-4F4E-B914-71CE7CA2E9EF}" type="pres">
      <dgm:prSet presAssocID="{8C27C9A9-8102-4AA3-994B-C65A25C5CE55}" presName="comp" presStyleCnt="0"/>
      <dgm:spPr/>
    </dgm:pt>
    <dgm:pt modelId="{CFD13066-68BD-40FB-B6A5-E3B48FBEA0E5}" type="pres">
      <dgm:prSet presAssocID="{8C27C9A9-8102-4AA3-994B-C65A25C5CE55}" presName="child" presStyleLbl="bgAccFollowNode1" presStyleIdx="3" presStyleCnt="9"/>
      <dgm:spPr/>
    </dgm:pt>
    <dgm:pt modelId="{E23EDCD1-AC2A-4350-9FDF-B5B98A20125F}" type="pres">
      <dgm:prSet presAssocID="{8C27C9A9-8102-4AA3-994B-C65A25C5CE55}" presName="childTx" presStyleLbl="bgAccFollowNode1" presStyleIdx="3" presStyleCnt="9">
        <dgm:presLayoutVars>
          <dgm:bulletEnabled val="1"/>
        </dgm:presLayoutVars>
      </dgm:prSet>
      <dgm:spPr/>
    </dgm:pt>
    <dgm:pt modelId="{AE687AF2-E2D6-4231-B6DB-675C32741252}" type="pres">
      <dgm:prSet presAssocID="{87BB5C60-BB48-4485-8C41-B6805EFDFEC4}" presName="negSpace" presStyleCnt="0"/>
      <dgm:spPr/>
    </dgm:pt>
    <dgm:pt modelId="{7CA66F17-45F4-442B-941E-3D9E532B0FF6}" type="pres">
      <dgm:prSet presAssocID="{87BB5C60-BB48-4485-8C41-B6805EFDFEC4}" presName="circle" presStyleLbl="node1" presStyleIdx="1" presStyleCnt="4"/>
      <dgm:spPr/>
    </dgm:pt>
    <dgm:pt modelId="{FBEA4FE6-DF6A-4960-94C1-AE740768BFD9}" type="pres">
      <dgm:prSet presAssocID="{8655A330-4A5F-454E-A5BF-5E989D72E4DD}" presName="transSpace" presStyleCnt="0"/>
      <dgm:spPr/>
    </dgm:pt>
    <dgm:pt modelId="{FE2CECC8-22E0-44AD-88F8-800F08CBF8CB}" type="pres">
      <dgm:prSet presAssocID="{05712803-8ADB-4276-85D6-7955F1C7B615}" presName="posSpace" presStyleCnt="0"/>
      <dgm:spPr/>
    </dgm:pt>
    <dgm:pt modelId="{41EFF051-35E2-46E2-9E0F-9A238F8E24E1}" type="pres">
      <dgm:prSet presAssocID="{05712803-8ADB-4276-85D6-7955F1C7B615}" presName="vertFlow" presStyleCnt="0"/>
      <dgm:spPr/>
    </dgm:pt>
    <dgm:pt modelId="{79F76EAF-F8A0-4DA4-BF7B-07170D340926}" type="pres">
      <dgm:prSet presAssocID="{05712803-8ADB-4276-85D6-7955F1C7B615}" presName="topSpace" presStyleCnt="0"/>
      <dgm:spPr/>
    </dgm:pt>
    <dgm:pt modelId="{CA259689-B0EF-47FC-A9C9-425891B5361A}" type="pres">
      <dgm:prSet presAssocID="{05712803-8ADB-4276-85D6-7955F1C7B615}" presName="firstComp" presStyleCnt="0"/>
      <dgm:spPr/>
    </dgm:pt>
    <dgm:pt modelId="{56965683-D18A-40FD-8467-19418068A563}" type="pres">
      <dgm:prSet presAssocID="{05712803-8ADB-4276-85D6-7955F1C7B615}" presName="firstChild" presStyleLbl="bgAccFollowNode1" presStyleIdx="4" presStyleCnt="9"/>
      <dgm:spPr/>
    </dgm:pt>
    <dgm:pt modelId="{BAB0631C-82D1-44FB-BD72-F720259ABBC5}" type="pres">
      <dgm:prSet presAssocID="{05712803-8ADB-4276-85D6-7955F1C7B615}" presName="firstChildTx" presStyleLbl="bgAccFollowNode1" presStyleIdx="4" presStyleCnt="9">
        <dgm:presLayoutVars>
          <dgm:bulletEnabled val="1"/>
        </dgm:presLayoutVars>
      </dgm:prSet>
      <dgm:spPr/>
    </dgm:pt>
    <dgm:pt modelId="{386AF5A7-17E3-465F-9915-B042DA9042AA}" type="pres">
      <dgm:prSet presAssocID="{4E7A3C23-1A3C-4E12-BAD8-562BC9ADD602}" presName="comp" presStyleCnt="0"/>
      <dgm:spPr/>
    </dgm:pt>
    <dgm:pt modelId="{9633C0CF-FB25-43F1-8544-16B24E34E255}" type="pres">
      <dgm:prSet presAssocID="{4E7A3C23-1A3C-4E12-BAD8-562BC9ADD602}" presName="child" presStyleLbl="bgAccFollowNode1" presStyleIdx="5" presStyleCnt="9"/>
      <dgm:spPr/>
    </dgm:pt>
    <dgm:pt modelId="{582D075B-196C-46EF-A029-F9F6C74948D3}" type="pres">
      <dgm:prSet presAssocID="{4E7A3C23-1A3C-4E12-BAD8-562BC9ADD602}" presName="childTx" presStyleLbl="bgAccFollowNode1" presStyleIdx="5" presStyleCnt="9">
        <dgm:presLayoutVars>
          <dgm:bulletEnabled val="1"/>
        </dgm:presLayoutVars>
      </dgm:prSet>
      <dgm:spPr/>
    </dgm:pt>
    <dgm:pt modelId="{C5782250-53C7-4844-856C-EA6E755EF1EF}" type="pres">
      <dgm:prSet presAssocID="{6E39FD38-B3B3-4AC5-BFCF-5EB9B4929D43}" presName="comp" presStyleCnt="0"/>
      <dgm:spPr/>
    </dgm:pt>
    <dgm:pt modelId="{ED5B739C-11E6-4573-93F8-5B506E0AC6C3}" type="pres">
      <dgm:prSet presAssocID="{6E39FD38-B3B3-4AC5-BFCF-5EB9B4929D43}" presName="child" presStyleLbl="bgAccFollowNode1" presStyleIdx="6" presStyleCnt="9"/>
      <dgm:spPr/>
    </dgm:pt>
    <dgm:pt modelId="{CB0F413C-E51B-4650-B1C5-D228E43113C1}" type="pres">
      <dgm:prSet presAssocID="{6E39FD38-B3B3-4AC5-BFCF-5EB9B4929D43}" presName="childTx" presStyleLbl="bgAccFollowNode1" presStyleIdx="6" presStyleCnt="9">
        <dgm:presLayoutVars>
          <dgm:bulletEnabled val="1"/>
        </dgm:presLayoutVars>
      </dgm:prSet>
      <dgm:spPr/>
    </dgm:pt>
    <dgm:pt modelId="{BA7F1CBF-B82A-47A6-AFD9-279FD34B93ED}" type="pres">
      <dgm:prSet presAssocID="{05712803-8ADB-4276-85D6-7955F1C7B615}" presName="negSpace" presStyleCnt="0"/>
      <dgm:spPr/>
    </dgm:pt>
    <dgm:pt modelId="{4D2CC782-3C56-429B-9E7D-3486C084308E}" type="pres">
      <dgm:prSet presAssocID="{05712803-8ADB-4276-85D6-7955F1C7B615}" presName="circle" presStyleLbl="node1" presStyleIdx="2" presStyleCnt="4"/>
      <dgm:spPr/>
    </dgm:pt>
    <dgm:pt modelId="{9B16067E-B1BA-4DCF-9D99-917C11E49E1D}" type="pres">
      <dgm:prSet presAssocID="{94611A29-7330-4F37-8676-07F8193C1D6A}" presName="transSpace" presStyleCnt="0"/>
      <dgm:spPr/>
    </dgm:pt>
    <dgm:pt modelId="{3868BA2D-57A7-4E9D-98B9-DC783E84DF8F}" type="pres">
      <dgm:prSet presAssocID="{FFD42830-AE3B-41D7-9727-4DC5BEE4ACAF}" presName="posSpace" presStyleCnt="0"/>
      <dgm:spPr/>
    </dgm:pt>
    <dgm:pt modelId="{8C28B9B0-86AC-4C46-86F6-93AB6AC90AEC}" type="pres">
      <dgm:prSet presAssocID="{FFD42830-AE3B-41D7-9727-4DC5BEE4ACAF}" presName="vertFlow" presStyleCnt="0"/>
      <dgm:spPr/>
    </dgm:pt>
    <dgm:pt modelId="{01B9ADD1-6A10-4FA9-BBF8-149DD2845428}" type="pres">
      <dgm:prSet presAssocID="{FFD42830-AE3B-41D7-9727-4DC5BEE4ACAF}" presName="topSpace" presStyleCnt="0"/>
      <dgm:spPr/>
    </dgm:pt>
    <dgm:pt modelId="{ADB8F28C-1609-41D5-9BC0-9FDE167353F9}" type="pres">
      <dgm:prSet presAssocID="{FFD42830-AE3B-41D7-9727-4DC5BEE4ACAF}" presName="firstComp" presStyleCnt="0"/>
      <dgm:spPr/>
    </dgm:pt>
    <dgm:pt modelId="{EA95876A-85B1-4FA3-8175-CDD281BDB935}" type="pres">
      <dgm:prSet presAssocID="{FFD42830-AE3B-41D7-9727-4DC5BEE4ACAF}" presName="firstChild" presStyleLbl="bgAccFollowNode1" presStyleIdx="7" presStyleCnt="9"/>
      <dgm:spPr/>
    </dgm:pt>
    <dgm:pt modelId="{DBB9DB47-715D-42AA-B73B-E816604314EE}" type="pres">
      <dgm:prSet presAssocID="{FFD42830-AE3B-41D7-9727-4DC5BEE4ACAF}" presName="firstChildTx" presStyleLbl="bgAccFollowNode1" presStyleIdx="7" presStyleCnt="9">
        <dgm:presLayoutVars>
          <dgm:bulletEnabled val="1"/>
        </dgm:presLayoutVars>
      </dgm:prSet>
      <dgm:spPr/>
    </dgm:pt>
    <dgm:pt modelId="{647B7668-60B7-41D5-8081-F51C897AD97A}" type="pres">
      <dgm:prSet presAssocID="{A0298C88-8DCC-40D7-B72E-79DBA134A046}" presName="comp" presStyleCnt="0"/>
      <dgm:spPr/>
    </dgm:pt>
    <dgm:pt modelId="{BC3C14EE-BF15-405F-8AA0-64BFF21BDF2A}" type="pres">
      <dgm:prSet presAssocID="{A0298C88-8DCC-40D7-B72E-79DBA134A046}" presName="child" presStyleLbl="bgAccFollowNode1" presStyleIdx="8" presStyleCnt="9"/>
      <dgm:spPr/>
    </dgm:pt>
    <dgm:pt modelId="{5C81F5B8-ABFD-45DA-8524-6D9FA85DD747}" type="pres">
      <dgm:prSet presAssocID="{A0298C88-8DCC-40D7-B72E-79DBA134A046}" presName="childTx" presStyleLbl="bgAccFollowNode1" presStyleIdx="8" presStyleCnt="9">
        <dgm:presLayoutVars>
          <dgm:bulletEnabled val="1"/>
        </dgm:presLayoutVars>
      </dgm:prSet>
      <dgm:spPr/>
    </dgm:pt>
    <dgm:pt modelId="{AD17EBE8-2819-4EC2-A01B-49EF00D10D2E}" type="pres">
      <dgm:prSet presAssocID="{FFD42830-AE3B-41D7-9727-4DC5BEE4ACAF}" presName="negSpace" presStyleCnt="0"/>
      <dgm:spPr/>
    </dgm:pt>
    <dgm:pt modelId="{AFEA2398-DDD5-4D93-A7DB-CB226A6F60C3}" type="pres">
      <dgm:prSet presAssocID="{FFD42830-AE3B-41D7-9727-4DC5BEE4ACAF}" presName="circle" presStyleLbl="node1" presStyleIdx="3" presStyleCnt="4"/>
      <dgm:spPr/>
    </dgm:pt>
  </dgm:ptLst>
  <dgm:cxnLst>
    <dgm:cxn modelId="{0938BE0D-22C1-4A4A-965A-A781C9BC2BCF}" type="presOf" srcId="{1070DABB-5219-46DE-9E4B-A8C27AAB0838}" destId="{99C2FD2C-7532-4CAA-B47F-D81CD5B1354B}" srcOrd="0" destOrd="0" presId="urn:microsoft.com/office/officeart/2005/8/layout/hList9#2"/>
    <dgm:cxn modelId="{ABA81417-EC0D-4D3E-A8BE-51DAD0E23DE5}" type="presOf" srcId="{4E7A3C23-1A3C-4E12-BAD8-562BC9ADD602}" destId="{9633C0CF-FB25-43F1-8544-16B24E34E255}" srcOrd="0" destOrd="0" presId="urn:microsoft.com/office/officeart/2005/8/layout/hList9#2"/>
    <dgm:cxn modelId="{680AB924-0EBC-4FAD-83EF-CD982B704ED6}" srcId="{87BB5C60-BB48-4485-8C41-B6805EFDFEC4}" destId="{CCF5823C-D0E5-4A9A-B2BB-E5F2137FE5A1}" srcOrd="0" destOrd="0" parTransId="{11697A81-E434-4039-8E14-22C92174AC6E}" sibTransId="{DBC56036-A83C-4FA0-8BEF-14F3F183714D}"/>
    <dgm:cxn modelId="{99025125-10A2-4F97-B267-6C1EBDAF34D1}" type="presOf" srcId="{87BB5C60-BB48-4485-8C41-B6805EFDFEC4}" destId="{7CA66F17-45F4-442B-941E-3D9E532B0FF6}" srcOrd="0" destOrd="0" presId="urn:microsoft.com/office/officeart/2005/8/layout/hList9#2"/>
    <dgm:cxn modelId="{0611882F-7A69-413A-9FE4-14B6282C39B9}" type="presOf" srcId="{F6FD3CE5-3B06-4295-B2C1-702CD1B848FC}" destId="{49DF11A1-0210-4AC6-A325-10B49CC0A6F5}" srcOrd="0" destOrd="0" presId="urn:microsoft.com/office/officeart/2005/8/layout/hList9#2"/>
    <dgm:cxn modelId="{561A5D34-843F-443E-8424-0C5AC46E35D8}" type="presOf" srcId="{37C03FFA-163C-49A8-A88A-A34C6458FF1A}" destId="{346C13C7-960B-4B4C-9DA9-AA0EF0C108C5}" srcOrd="1" destOrd="0" presId="urn:microsoft.com/office/officeart/2005/8/layout/hList9#2"/>
    <dgm:cxn modelId="{6974735C-4C17-4AE1-A069-35DB918CF192}" srcId="{1070DABB-5219-46DE-9E4B-A8C27AAB0838}" destId="{05712803-8ADB-4276-85D6-7955F1C7B615}" srcOrd="2" destOrd="0" parTransId="{78A0C97C-3C01-4E02-914D-D1990F51E52C}" sibTransId="{94611A29-7330-4F37-8676-07F8193C1D6A}"/>
    <dgm:cxn modelId="{8A385B61-B2C5-4594-8181-81B6202D0EEA}" srcId="{1070DABB-5219-46DE-9E4B-A8C27AAB0838}" destId="{F6FD3CE5-3B06-4295-B2C1-702CD1B848FC}" srcOrd="0" destOrd="0" parTransId="{46CF6B96-6D01-4DC5-858A-EE38E534C9DC}" sibTransId="{F14DAFA4-9803-46E7-9245-76AD3271F3CE}"/>
    <dgm:cxn modelId="{4097506F-92A3-4D6E-BEC0-844517131E15}" srcId="{F6FD3CE5-3B06-4295-B2C1-702CD1B848FC}" destId="{71F248FE-CEB3-49C7-B9BE-B24C2F516A29}" srcOrd="0" destOrd="0" parTransId="{151205B7-3956-4B86-B629-8DA77CB99783}" sibTransId="{05C3E8F3-9300-46D4-8F38-174174BB5237}"/>
    <dgm:cxn modelId="{EEB13550-8EF3-40C8-8B2D-F9BCE7CBB744}" type="presOf" srcId="{71F248FE-CEB3-49C7-B9BE-B24C2F516A29}" destId="{BE4AC581-0D61-4FAE-8278-50C1E62CF099}" srcOrd="0" destOrd="0" presId="urn:microsoft.com/office/officeart/2005/8/layout/hList9#2"/>
    <dgm:cxn modelId="{E8E15950-8CBD-48E7-9CF8-49B6F703B70F}" srcId="{05712803-8ADB-4276-85D6-7955F1C7B615}" destId="{6E39FD38-B3B3-4AC5-BFCF-5EB9B4929D43}" srcOrd="2" destOrd="0" parTransId="{D29AFB38-4BD5-4006-95D3-1B2B196B9DC5}" sibTransId="{D5B02C65-5D36-4DF1-BF19-424EAB5DE43A}"/>
    <dgm:cxn modelId="{04318172-F92B-4642-AB7B-C8440D52A013}" type="presOf" srcId="{FFD42830-AE3B-41D7-9727-4DC5BEE4ACAF}" destId="{AFEA2398-DDD5-4D93-A7DB-CB226A6F60C3}" srcOrd="0" destOrd="0" presId="urn:microsoft.com/office/officeart/2005/8/layout/hList9#2"/>
    <dgm:cxn modelId="{EAB39B75-A815-4FB2-8E97-87A974D12286}" type="presOf" srcId="{71F248FE-CEB3-49C7-B9BE-B24C2F516A29}" destId="{D1DC1C71-72E1-4DEC-9BE8-282DEF316A24}" srcOrd="1" destOrd="0" presId="urn:microsoft.com/office/officeart/2005/8/layout/hList9#2"/>
    <dgm:cxn modelId="{E063B777-5B51-42B4-9CED-B1006D2C9319}" srcId="{FFD42830-AE3B-41D7-9727-4DC5BEE4ACAF}" destId="{A0298C88-8DCC-40D7-B72E-79DBA134A046}" srcOrd="1" destOrd="0" parTransId="{8FCE33BC-55C8-4A62-B9BF-A294F1F9DD5C}" sibTransId="{8936FF81-81A9-4A10-9C8F-4181B9FF1057}"/>
    <dgm:cxn modelId="{A9E9F158-11D4-4A61-BB81-926C2B0F1A2F}" srcId="{1070DABB-5219-46DE-9E4B-A8C27AAB0838}" destId="{FFD42830-AE3B-41D7-9727-4DC5BEE4ACAF}" srcOrd="3" destOrd="0" parTransId="{CA97F94B-E991-4B8A-BD71-E3A51A9172E9}" sibTransId="{DFA68D36-8C66-4F7F-9AC6-71AC1ED2ED1F}"/>
    <dgm:cxn modelId="{680EF77D-6B9C-4D50-A35A-088E2346CED9}" srcId="{1070DABB-5219-46DE-9E4B-A8C27AAB0838}" destId="{87BB5C60-BB48-4485-8C41-B6805EFDFEC4}" srcOrd="1" destOrd="0" parTransId="{E8F116BE-17BE-4B0C-B607-052EEA1043D6}" sibTransId="{8655A330-4A5F-454E-A5BF-5E989D72E4DD}"/>
    <dgm:cxn modelId="{07423787-BF28-427A-B63F-91B793E55C51}" type="presOf" srcId="{8C27C9A9-8102-4AA3-994B-C65A25C5CE55}" destId="{CFD13066-68BD-40FB-B6A5-E3B48FBEA0E5}" srcOrd="0" destOrd="0" presId="urn:microsoft.com/office/officeart/2005/8/layout/hList9#2"/>
    <dgm:cxn modelId="{6A75548B-05D1-4640-B442-843C9637FDCB}" type="presOf" srcId="{C1C3562E-C05D-4096-8568-9791607DD550}" destId="{56965683-D18A-40FD-8467-19418068A563}" srcOrd="0" destOrd="0" presId="urn:microsoft.com/office/officeart/2005/8/layout/hList9#2"/>
    <dgm:cxn modelId="{9C7FAC95-8B9A-4540-A43A-548B54A7221F}" srcId="{FFD42830-AE3B-41D7-9727-4DC5BEE4ACAF}" destId="{2CAE0B23-9E28-4C11-8639-589F871A9ECD}" srcOrd="0" destOrd="0" parTransId="{7E538953-E258-4C5C-840C-521F74C14B31}" sibTransId="{520BA0C6-694E-44ED-937A-93E3A2DA06D9}"/>
    <dgm:cxn modelId="{F908019B-4381-4EBA-BE86-BB82D342BF13}" type="presOf" srcId="{A0298C88-8DCC-40D7-B72E-79DBA134A046}" destId="{5C81F5B8-ABFD-45DA-8524-6D9FA85DD747}" srcOrd="1" destOrd="0" presId="urn:microsoft.com/office/officeart/2005/8/layout/hList9#2"/>
    <dgm:cxn modelId="{A4FF5D9B-F673-41C2-929A-4F0A01ABD4A6}" type="presOf" srcId="{CCF5823C-D0E5-4A9A-B2BB-E5F2137FE5A1}" destId="{DBF2A8E6-4D33-4D96-8980-7446666E3DE1}" srcOrd="0" destOrd="0" presId="urn:microsoft.com/office/officeart/2005/8/layout/hList9#2"/>
    <dgm:cxn modelId="{D73025A1-1F34-4BE5-B594-F058A70E75E1}" type="presOf" srcId="{05712803-8ADB-4276-85D6-7955F1C7B615}" destId="{4D2CC782-3C56-429B-9E7D-3486C084308E}" srcOrd="0" destOrd="0" presId="urn:microsoft.com/office/officeart/2005/8/layout/hList9#2"/>
    <dgm:cxn modelId="{375EA3A1-2A33-42CF-A4BF-CEC337F9A842}" type="presOf" srcId="{2CAE0B23-9E28-4C11-8639-589F871A9ECD}" destId="{EA95876A-85B1-4FA3-8175-CDD281BDB935}" srcOrd="0" destOrd="0" presId="urn:microsoft.com/office/officeart/2005/8/layout/hList9#2"/>
    <dgm:cxn modelId="{844DAAA1-F922-4731-A7AD-29D9F49FDDE7}" type="presOf" srcId="{6E39FD38-B3B3-4AC5-BFCF-5EB9B4929D43}" destId="{ED5B739C-11E6-4573-93F8-5B506E0AC6C3}" srcOrd="0" destOrd="0" presId="urn:microsoft.com/office/officeart/2005/8/layout/hList9#2"/>
    <dgm:cxn modelId="{6B358BA9-90E7-4DC4-BEBA-77D672AF79E9}" type="presOf" srcId="{2CAE0B23-9E28-4C11-8639-589F871A9ECD}" destId="{DBB9DB47-715D-42AA-B73B-E816604314EE}" srcOrd="1" destOrd="0" presId="urn:microsoft.com/office/officeart/2005/8/layout/hList9#2"/>
    <dgm:cxn modelId="{A0A67DB7-F8BD-4E57-AA1E-15D5184214A6}" type="presOf" srcId="{8C27C9A9-8102-4AA3-994B-C65A25C5CE55}" destId="{E23EDCD1-AC2A-4350-9FDF-B5B98A20125F}" srcOrd="1" destOrd="0" presId="urn:microsoft.com/office/officeart/2005/8/layout/hList9#2"/>
    <dgm:cxn modelId="{E68A96C0-6E1D-48D7-9B73-F85A8C88F2D8}" type="presOf" srcId="{4E7A3C23-1A3C-4E12-BAD8-562BC9ADD602}" destId="{582D075B-196C-46EF-A029-F9F6C74948D3}" srcOrd="1" destOrd="0" presId="urn:microsoft.com/office/officeart/2005/8/layout/hList9#2"/>
    <dgm:cxn modelId="{CBD893D1-505E-46E3-98F4-C68928B1F2DC}" type="presOf" srcId="{6E39FD38-B3B3-4AC5-BFCF-5EB9B4929D43}" destId="{CB0F413C-E51B-4650-B1C5-D228E43113C1}" srcOrd="1" destOrd="0" presId="urn:microsoft.com/office/officeart/2005/8/layout/hList9#2"/>
    <dgm:cxn modelId="{4363A1D1-BFC3-4F23-845C-F93FA0C94562}" srcId="{87BB5C60-BB48-4485-8C41-B6805EFDFEC4}" destId="{8C27C9A9-8102-4AA3-994B-C65A25C5CE55}" srcOrd="2" destOrd="0" parTransId="{5D568A39-E21B-4B62-B471-04617E32551C}" sibTransId="{9866B4BF-83AE-4B67-970E-08FCD547FD67}"/>
    <dgm:cxn modelId="{A3404BE5-5A76-4F41-82F8-5985C3D7B1B8}" type="presOf" srcId="{37C03FFA-163C-49A8-A88A-A34C6458FF1A}" destId="{849CC8DB-71EF-4C2A-9987-DA18184CC463}" srcOrd="0" destOrd="0" presId="urn:microsoft.com/office/officeart/2005/8/layout/hList9#2"/>
    <dgm:cxn modelId="{7E62EAE7-16F1-4FE5-AAA4-CBC3D33732D6}" srcId="{05712803-8ADB-4276-85D6-7955F1C7B615}" destId="{4E7A3C23-1A3C-4E12-BAD8-562BC9ADD602}" srcOrd="1" destOrd="0" parTransId="{E976D40A-3FF9-4183-89B3-85ABCB8E02FF}" sibTransId="{97090F5B-91F1-46E4-A35D-2662A1B69555}"/>
    <dgm:cxn modelId="{851816E9-642F-4EFA-A4F9-9FDBD8680434}" type="presOf" srcId="{CCF5823C-D0E5-4A9A-B2BB-E5F2137FE5A1}" destId="{31FD5CF9-2FCE-4C2D-BEE3-2A9364AAAD0A}" srcOrd="1" destOrd="0" presId="urn:microsoft.com/office/officeart/2005/8/layout/hList9#2"/>
    <dgm:cxn modelId="{4F3BB2EA-A583-419D-9973-7FBE3DEF21A9}" srcId="{05712803-8ADB-4276-85D6-7955F1C7B615}" destId="{C1C3562E-C05D-4096-8568-9791607DD550}" srcOrd="0" destOrd="0" parTransId="{851356B5-EF5A-4A53-B254-377B964FE6FC}" sibTransId="{6CB8EFF2-E3D5-45BA-BBCC-D88C96F8684C}"/>
    <dgm:cxn modelId="{5E0AE5EC-F869-4660-96C6-0A49AFE7A703}" type="presOf" srcId="{C1C3562E-C05D-4096-8568-9791607DD550}" destId="{BAB0631C-82D1-44FB-BD72-F720259ABBC5}" srcOrd="1" destOrd="0" presId="urn:microsoft.com/office/officeart/2005/8/layout/hList9#2"/>
    <dgm:cxn modelId="{6B5418EE-559D-44B2-B623-DC81000D0A31}" srcId="{87BB5C60-BB48-4485-8C41-B6805EFDFEC4}" destId="{37C03FFA-163C-49A8-A88A-A34C6458FF1A}" srcOrd="1" destOrd="0" parTransId="{F1C86739-9AFA-41D7-B24D-3A9EA97C4F1B}" sibTransId="{6F34744B-6808-4E03-A7B1-A8A30075B825}"/>
    <dgm:cxn modelId="{E2ED58EE-82D5-41E0-AEF3-5AE550B3540D}" type="presOf" srcId="{A0298C88-8DCC-40D7-B72E-79DBA134A046}" destId="{BC3C14EE-BF15-405F-8AA0-64BFF21BDF2A}" srcOrd="0" destOrd="0" presId="urn:microsoft.com/office/officeart/2005/8/layout/hList9#2"/>
    <dgm:cxn modelId="{2243CD95-D7D9-40F3-8A93-13DDAFA2A746}" type="presParOf" srcId="{99C2FD2C-7532-4CAA-B47F-D81CD5B1354B}" destId="{F9328890-4B78-4754-828D-5D35DA2A3AD1}" srcOrd="0" destOrd="0" presId="urn:microsoft.com/office/officeart/2005/8/layout/hList9#2"/>
    <dgm:cxn modelId="{2CB0452C-09F2-44D5-9EB5-8ED0FC497C16}" type="presParOf" srcId="{99C2FD2C-7532-4CAA-B47F-D81CD5B1354B}" destId="{36AD75FB-88F3-4D0E-92A4-0BE328376331}" srcOrd="1" destOrd="0" presId="urn:microsoft.com/office/officeart/2005/8/layout/hList9#2"/>
    <dgm:cxn modelId="{B053AAD1-9526-4D4D-AB13-9066D8E1A792}" type="presParOf" srcId="{36AD75FB-88F3-4D0E-92A4-0BE328376331}" destId="{211B713F-822C-4123-BA1A-99735E3FAB60}" srcOrd="0" destOrd="0" presId="urn:microsoft.com/office/officeart/2005/8/layout/hList9#2"/>
    <dgm:cxn modelId="{3884DC15-3287-4A51-A696-1E1992BA2190}" type="presParOf" srcId="{36AD75FB-88F3-4D0E-92A4-0BE328376331}" destId="{459F1DC7-98E4-4276-A9E2-24AED29900E9}" srcOrd="1" destOrd="0" presId="urn:microsoft.com/office/officeart/2005/8/layout/hList9#2"/>
    <dgm:cxn modelId="{2FCEFF3E-3F35-4564-BACF-6D21AFBE730C}" type="presParOf" srcId="{459F1DC7-98E4-4276-A9E2-24AED29900E9}" destId="{BE4AC581-0D61-4FAE-8278-50C1E62CF099}" srcOrd="0" destOrd="0" presId="urn:microsoft.com/office/officeart/2005/8/layout/hList9#2"/>
    <dgm:cxn modelId="{F7BE9681-C724-49AF-84D9-16C7F3130E9C}" type="presParOf" srcId="{459F1DC7-98E4-4276-A9E2-24AED29900E9}" destId="{D1DC1C71-72E1-4DEC-9BE8-282DEF316A24}" srcOrd="1" destOrd="0" presId="urn:microsoft.com/office/officeart/2005/8/layout/hList9#2"/>
    <dgm:cxn modelId="{300DE217-FAB0-41DC-8992-40050494551F}" type="presParOf" srcId="{99C2FD2C-7532-4CAA-B47F-D81CD5B1354B}" destId="{5B660910-A073-4504-9FFA-9774F01DAB46}" srcOrd="2" destOrd="0" presId="urn:microsoft.com/office/officeart/2005/8/layout/hList9#2"/>
    <dgm:cxn modelId="{435E8B77-63B4-4A6B-8CD4-88ABAC22EC79}" type="presParOf" srcId="{99C2FD2C-7532-4CAA-B47F-D81CD5B1354B}" destId="{49DF11A1-0210-4AC6-A325-10B49CC0A6F5}" srcOrd="3" destOrd="0" presId="urn:microsoft.com/office/officeart/2005/8/layout/hList9#2"/>
    <dgm:cxn modelId="{F989161C-0D8A-4F71-82A0-6DFFBABB7659}" type="presParOf" srcId="{99C2FD2C-7532-4CAA-B47F-D81CD5B1354B}" destId="{1EF4D8D9-3575-4932-B798-A58FC1B47D25}" srcOrd="4" destOrd="0" presId="urn:microsoft.com/office/officeart/2005/8/layout/hList9#2"/>
    <dgm:cxn modelId="{13755943-907A-4337-A267-D1E19FACC5A0}" type="presParOf" srcId="{99C2FD2C-7532-4CAA-B47F-D81CD5B1354B}" destId="{00D635EA-B735-4364-A89B-53ABBFBFDB69}" srcOrd="5" destOrd="0" presId="urn:microsoft.com/office/officeart/2005/8/layout/hList9#2"/>
    <dgm:cxn modelId="{C6DC90D4-C195-451E-BA6B-AD4481377EB7}" type="presParOf" srcId="{99C2FD2C-7532-4CAA-B47F-D81CD5B1354B}" destId="{1098594D-1E05-48C9-ADD3-C922811828F1}" srcOrd="6" destOrd="0" presId="urn:microsoft.com/office/officeart/2005/8/layout/hList9#2"/>
    <dgm:cxn modelId="{76513CD4-2B82-44BC-B4BD-0C47C66C64FB}" type="presParOf" srcId="{1098594D-1E05-48C9-ADD3-C922811828F1}" destId="{15872CD8-8879-478F-B6B7-48C6C947EF4A}" srcOrd="0" destOrd="0" presId="urn:microsoft.com/office/officeart/2005/8/layout/hList9#2"/>
    <dgm:cxn modelId="{E8AE0CC1-1219-46E2-86CB-7BDA34340667}" type="presParOf" srcId="{1098594D-1E05-48C9-ADD3-C922811828F1}" destId="{9D0AE532-D6F9-4B2A-914D-4062C2272D52}" srcOrd="1" destOrd="0" presId="urn:microsoft.com/office/officeart/2005/8/layout/hList9#2"/>
    <dgm:cxn modelId="{D7CB3823-D67B-41DB-9388-642E61FCFBAB}" type="presParOf" srcId="{9D0AE532-D6F9-4B2A-914D-4062C2272D52}" destId="{DBF2A8E6-4D33-4D96-8980-7446666E3DE1}" srcOrd="0" destOrd="0" presId="urn:microsoft.com/office/officeart/2005/8/layout/hList9#2"/>
    <dgm:cxn modelId="{8A0FD1B7-9A28-4ED1-BC69-BF443815F31B}" type="presParOf" srcId="{9D0AE532-D6F9-4B2A-914D-4062C2272D52}" destId="{31FD5CF9-2FCE-4C2D-BEE3-2A9364AAAD0A}" srcOrd="1" destOrd="0" presId="urn:microsoft.com/office/officeart/2005/8/layout/hList9#2"/>
    <dgm:cxn modelId="{AEC5072D-2713-434C-9549-8AE3F8027F33}" type="presParOf" srcId="{1098594D-1E05-48C9-ADD3-C922811828F1}" destId="{A7BB7BAB-7620-4292-B8E1-384990617F05}" srcOrd="2" destOrd="0" presId="urn:microsoft.com/office/officeart/2005/8/layout/hList9#2"/>
    <dgm:cxn modelId="{685221CD-D57E-416B-9541-3801159713C1}" type="presParOf" srcId="{A7BB7BAB-7620-4292-B8E1-384990617F05}" destId="{849CC8DB-71EF-4C2A-9987-DA18184CC463}" srcOrd="0" destOrd="0" presId="urn:microsoft.com/office/officeart/2005/8/layout/hList9#2"/>
    <dgm:cxn modelId="{36C695F3-165D-4B6A-AA63-F782DC823FED}" type="presParOf" srcId="{A7BB7BAB-7620-4292-B8E1-384990617F05}" destId="{346C13C7-960B-4B4C-9DA9-AA0EF0C108C5}" srcOrd="1" destOrd="0" presId="urn:microsoft.com/office/officeart/2005/8/layout/hList9#2"/>
    <dgm:cxn modelId="{F885A082-D233-4595-B165-21A6B2FA2F58}" type="presParOf" srcId="{1098594D-1E05-48C9-ADD3-C922811828F1}" destId="{8ED01C95-6AA4-4F4E-B914-71CE7CA2E9EF}" srcOrd="3" destOrd="0" presId="urn:microsoft.com/office/officeart/2005/8/layout/hList9#2"/>
    <dgm:cxn modelId="{D853B658-193D-464B-AA68-99AB79520E60}" type="presParOf" srcId="{8ED01C95-6AA4-4F4E-B914-71CE7CA2E9EF}" destId="{CFD13066-68BD-40FB-B6A5-E3B48FBEA0E5}" srcOrd="0" destOrd="0" presId="urn:microsoft.com/office/officeart/2005/8/layout/hList9#2"/>
    <dgm:cxn modelId="{B6FB943A-D6DF-4C0D-857D-CC6BA59DAC6C}" type="presParOf" srcId="{8ED01C95-6AA4-4F4E-B914-71CE7CA2E9EF}" destId="{E23EDCD1-AC2A-4350-9FDF-B5B98A20125F}" srcOrd="1" destOrd="0" presId="urn:microsoft.com/office/officeart/2005/8/layout/hList9#2"/>
    <dgm:cxn modelId="{40D6EE52-6CD7-4FF1-BE1C-CC1C5EA37245}" type="presParOf" srcId="{99C2FD2C-7532-4CAA-B47F-D81CD5B1354B}" destId="{AE687AF2-E2D6-4231-B6DB-675C32741252}" srcOrd="7" destOrd="0" presId="urn:microsoft.com/office/officeart/2005/8/layout/hList9#2"/>
    <dgm:cxn modelId="{A30BDBD0-39C1-478D-B6CB-F404F869B782}" type="presParOf" srcId="{99C2FD2C-7532-4CAA-B47F-D81CD5B1354B}" destId="{7CA66F17-45F4-442B-941E-3D9E532B0FF6}" srcOrd="8" destOrd="0" presId="urn:microsoft.com/office/officeart/2005/8/layout/hList9#2"/>
    <dgm:cxn modelId="{E1AA13AF-70F8-4FE4-A12E-093C1E3F80AA}" type="presParOf" srcId="{99C2FD2C-7532-4CAA-B47F-D81CD5B1354B}" destId="{FBEA4FE6-DF6A-4960-94C1-AE740768BFD9}" srcOrd="9" destOrd="0" presId="urn:microsoft.com/office/officeart/2005/8/layout/hList9#2"/>
    <dgm:cxn modelId="{6DC256DB-6A25-41B3-8744-61B897F5EB5E}" type="presParOf" srcId="{99C2FD2C-7532-4CAA-B47F-D81CD5B1354B}" destId="{FE2CECC8-22E0-44AD-88F8-800F08CBF8CB}" srcOrd="10" destOrd="0" presId="urn:microsoft.com/office/officeart/2005/8/layout/hList9#2"/>
    <dgm:cxn modelId="{FB2C9ED4-263C-4F8F-83AB-6D9382001A2A}" type="presParOf" srcId="{99C2FD2C-7532-4CAA-B47F-D81CD5B1354B}" destId="{41EFF051-35E2-46E2-9E0F-9A238F8E24E1}" srcOrd="11" destOrd="0" presId="urn:microsoft.com/office/officeart/2005/8/layout/hList9#2"/>
    <dgm:cxn modelId="{DB9153B9-7F35-4A0D-A02E-67DBDD16EF59}" type="presParOf" srcId="{41EFF051-35E2-46E2-9E0F-9A238F8E24E1}" destId="{79F76EAF-F8A0-4DA4-BF7B-07170D340926}" srcOrd="0" destOrd="0" presId="urn:microsoft.com/office/officeart/2005/8/layout/hList9#2"/>
    <dgm:cxn modelId="{B10762E4-8991-498B-AE97-FDB3FF655E8D}" type="presParOf" srcId="{41EFF051-35E2-46E2-9E0F-9A238F8E24E1}" destId="{CA259689-B0EF-47FC-A9C9-425891B5361A}" srcOrd="1" destOrd="0" presId="urn:microsoft.com/office/officeart/2005/8/layout/hList9#2"/>
    <dgm:cxn modelId="{597A6EF3-B9E0-46F1-9761-8878AA0C6212}" type="presParOf" srcId="{CA259689-B0EF-47FC-A9C9-425891B5361A}" destId="{56965683-D18A-40FD-8467-19418068A563}" srcOrd="0" destOrd="0" presId="urn:microsoft.com/office/officeart/2005/8/layout/hList9#2"/>
    <dgm:cxn modelId="{61E3029E-2146-4623-987F-5705DA53833A}" type="presParOf" srcId="{CA259689-B0EF-47FC-A9C9-425891B5361A}" destId="{BAB0631C-82D1-44FB-BD72-F720259ABBC5}" srcOrd="1" destOrd="0" presId="urn:microsoft.com/office/officeart/2005/8/layout/hList9#2"/>
    <dgm:cxn modelId="{1B98E5C6-56DD-43DA-87B1-ECFE73F32407}" type="presParOf" srcId="{41EFF051-35E2-46E2-9E0F-9A238F8E24E1}" destId="{386AF5A7-17E3-465F-9915-B042DA9042AA}" srcOrd="2" destOrd="0" presId="urn:microsoft.com/office/officeart/2005/8/layout/hList9#2"/>
    <dgm:cxn modelId="{D0D2F44D-449C-4BF5-BE1C-117121BD77E5}" type="presParOf" srcId="{386AF5A7-17E3-465F-9915-B042DA9042AA}" destId="{9633C0CF-FB25-43F1-8544-16B24E34E255}" srcOrd="0" destOrd="0" presId="urn:microsoft.com/office/officeart/2005/8/layout/hList9#2"/>
    <dgm:cxn modelId="{2A51ABEA-0E14-4C21-AA1A-D652375B7542}" type="presParOf" srcId="{386AF5A7-17E3-465F-9915-B042DA9042AA}" destId="{582D075B-196C-46EF-A029-F9F6C74948D3}" srcOrd="1" destOrd="0" presId="urn:microsoft.com/office/officeart/2005/8/layout/hList9#2"/>
    <dgm:cxn modelId="{60C4571D-4CDA-471C-9E98-E24F1EE359E8}" type="presParOf" srcId="{41EFF051-35E2-46E2-9E0F-9A238F8E24E1}" destId="{C5782250-53C7-4844-856C-EA6E755EF1EF}" srcOrd="3" destOrd="0" presId="urn:microsoft.com/office/officeart/2005/8/layout/hList9#2"/>
    <dgm:cxn modelId="{64A88B2E-2B12-49FF-B665-32BEC97E20A3}" type="presParOf" srcId="{C5782250-53C7-4844-856C-EA6E755EF1EF}" destId="{ED5B739C-11E6-4573-93F8-5B506E0AC6C3}" srcOrd="0" destOrd="0" presId="urn:microsoft.com/office/officeart/2005/8/layout/hList9#2"/>
    <dgm:cxn modelId="{C641E36B-7C00-4D72-AE63-E0080989D75D}" type="presParOf" srcId="{C5782250-53C7-4844-856C-EA6E755EF1EF}" destId="{CB0F413C-E51B-4650-B1C5-D228E43113C1}" srcOrd="1" destOrd="0" presId="urn:microsoft.com/office/officeart/2005/8/layout/hList9#2"/>
    <dgm:cxn modelId="{5AA063CF-8025-4B68-AC9F-F2BCEBF53E2C}" type="presParOf" srcId="{99C2FD2C-7532-4CAA-B47F-D81CD5B1354B}" destId="{BA7F1CBF-B82A-47A6-AFD9-279FD34B93ED}" srcOrd="12" destOrd="0" presId="urn:microsoft.com/office/officeart/2005/8/layout/hList9#2"/>
    <dgm:cxn modelId="{169CBC1B-AF7D-40E7-A5DD-08D0B26ECBE0}" type="presParOf" srcId="{99C2FD2C-7532-4CAA-B47F-D81CD5B1354B}" destId="{4D2CC782-3C56-429B-9E7D-3486C084308E}" srcOrd="13" destOrd="0" presId="urn:microsoft.com/office/officeart/2005/8/layout/hList9#2"/>
    <dgm:cxn modelId="{C24FF17C-3C67-4B77-B4F5-74F147D34EDB}" type="presParOf" srcId="{99C2FD2C-7532-4CAA-B47F-D81CD5B1354B}" destId="{9B16067E-B1BA-4DCF-9D99-917C11E49E1D}" srcOrd="14" destOrd="0" presId="urn:microsoft.com/office/officeart/2005/8/layout/hList9#2"/>
    <dgm:cxn modelId="{55B874EF-C92E-4226-9CC7-B3A3DF13F3A0}" type="presParOf" srcId="{99C2FD2C-7532-4CAA-B47F-D81CD5B1354B}" destId="{3868BA2D-57A7-4E9D-98B9-DC783E84DF8F}" srcOrd="15" destOrd="0" presId="urn:microsoft.com/office/officeart/2005/8/layout/hList9#2"/>
    <dgm:cxn modelId="{C02729A8-AF45-46A9-A062-DD9F12089168}" type="presParOf" srcId="{99C2FD2C-7532-4CAA-B47F-D81CD5B1354B}" destId="{8C28B9B0-86AC-4C46-86F6-93AB6AC90AEC}" srcOrd="16" destOrd="0" presId="urn:microsoft.com/office/officeart/2005/8/layout/hList9#2"/>
    <dgm:cxn modelId="{F971A231-0B71-4083-9FC6-12A3C6BEF37D}" type="presParOf" srcId="{8C28B9B0-86AC-4C46-86F6-93AB6AC90AEC}" destId="{01B9ADD1-6A10-4FA9-BBF8-149DD2845428}" srcOrd="0" destOrd="0" presId="urn:microsoft.com/office/officeart/2005/8/layout/hList9#2"/>
    <dgm:cxn modelId="{AABABF35-5E20-4F46-9386-23F64556BE64}" type="presParOf" srcId="{8C28B9B0-86AC-4C46-86F6-93AB6AC90AEC}" destId="{ADB8F28C-1609-41D5-9BC0-9FDE167353F9}" srcOrd="1" destOrd="0" presId="urn:microsoft.com/office/officeart/2005/8/layout/hList9#2"/>
    <dgm:cxn modelId="{80D79037-1B06-4229-BB79-3FB30B23CAFD}" type="presParOf" srcId="{ADB8F28C-1609-41D5-9BC0-9FDE167353F9}" destId="{EA95876A-85B1-4FA3-8175-CDD281BDB935}" srcOrd="0" destOrd="0" presId="urn:microsoft.com/office/officeart/2005/8/layout/hList9#2"/>
    <dgm:cxn modelId="{30B90DF1-F01A-4290-A2F4-A64BB605A0FF}" type="presParOf" srcId="{ADB8F28C-1609-41D5-9BC0-9FDE167353F9}" destId="{DBB9DB47-715D-42AA-B73B-E816604314EE}" srcOrd="1" destOrd="0" presId="urn:microsoft.com/office/officeart/2005/8/layout/hList9#2"/>
    <dgm:cxn modelId="{DABC7437-F3DB-4E4F-8358-587CE64D7F75}" type="presParOf" srcId="{8C28B9B0-86AC-4C46-86F6-93AB6AC90AEC}" destId="{647B7668-60B7-41D5-8081-F51C897AD97A}" srcOrd="2" destOrd="0" presId="urn:microsoft.com/office/officeart/2005/8/layout/hList9#2"/>
    <dgm:cxn modelId="{B579DA38-7CEF-4C94-99A4-24E1C62B688F}" type="presParOf" srcId="{647B7668-60B7-41D5-8081-F51C897AD97A}" destId="{BC3C14EE-BF15-405F-8AA0-64BFF21BDF2A}" srcOrd="0" destOrd="0" presId="urn:microsoft.com/office/officeart/2005/8/layout/hList9#2"/>
    <dgm:cxn modelId="{361A193B-1846-423B-8FFE-E94B9D4CBADF}" type="presParOf" srcId="{647B7668-60B7-41D5-8081-F51C897AD97A}" destId="{5C81F5B8-ABFD-45DA-8524-6D9FA85DD747}" srcOrd="1" destOrd="0" presId="urn:microsoft.com/office/officeart/2005/8/layout/hList9#2"/>
    <dgm:cxn modelId="{5E8F54B2-1730-4FE6-9788-01FEB327ACAA}" type="presParOf" srcId="{99C2FD2C-7532-4CAA-B47F-D81CD5B1354B}" destId="{AD17EBE8-2819-4EC2-A01B-49EF00D10D2E}" srcOrd="17" destOrd="0" presId="urn:microsoft.com/office/officeart/2005/8/layout/hList9#2"/>
    <dgm:cxn modelId="{A531B9EA-ED55-48E7-B065-F3082907AF3C}" type="presParOf" srcId="{99C2FD2C-7532-4CAA-B47F-D81CD5B1354B}" destId="{AFEA2398-DDD5-4D93-A7DB-CB226A6F60C3}" srcOrd="18" destOrd="0" presId="urn:microsoft.com/office/officeart/2005/8/layout/hList9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B95482-FD9F-48A9-9649-729567146618}" type="doc">
      <dgm:prSet loTypeId="urn:microsoft.com/office/officeart/2005/8/layout/vList2#1" loCatId="list" qsTypeId="urn:microsoft.com/office/officeart/2005/8/quickstyle/simple1#11" qsCatId="simple" csTypeId="urn:microsoft.com/office/officeart/2005/8/colors/accent1_4" csCatId="accent1" phldr="1"/>
      <dgm:spPr/>
    </dgm:pt>
    <dgm:pt modelId="{99C5BF8D-F824-4154-B253-A931AEED92EB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 Check lists</a:t>
          </a:r>
          <a:endParaRPr lang="en-US" dirty="0"/>
        </a:p>
      </dgm:t>
    </dgm:pt>
    <dgm:pt modelId="{61863694-4AB0-4260-A41B-CE451748B8F8}" type="parTrans" cxnId="{6A9F7F56-7ECB-481B-8443-97C317A06C77}">
      <dgm:prSet/>
      <dgm:spPr/>
      <dgm:t>
        <a:bodyPr/>
        <a:lstStyle/>
        <a:p>
          <a:endParaRPr lang="pt-BR"/>
        </a:p>
      </dgm:t>
    </dgm:pt>
    <dgm:pt modelId="{69CC4296-BD6A-4909-A668-16E98A9D9753}" type="sibTrans" cxnId="{6A9F7F56-7ECB-481B-8443-97C317A06C77}">
      <dgm:prSet/>
      <dgm:spPr/>
      <dgm:t>
        <a:bodyPr/>
        <a:lstStyle/>
        <a:p>
          <a:endParaRPr lang="en-US"/>
        </a:p>
      </dgm:t>
    </dgm:pt>
    <dgm:pt modelId="{54AF39B3-7EEA-4577-B4E5-AA357876DE90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 Scan Flow</a:t>
          </a:r>
          <a:endParaRPr lang="en-US" dirty="0"/>
        </a:p>
      </dgm:t>
    </dgm:pt>
    <dgm:pt modelId="{6FF756A0-741C-4C19-A4A8-7A3C443D917B}" type="parTrans" cxnId="{091FDFFF-7ADD-4FF9-8EE8-687752D21B41}">
      <dgm:prSet/>
      <dgm:spPr/>
      <dgm:t>
        <a:bodyPr/>
        <a:lstStyle/>
        <a:p>
          <a:endParaRPr lang="pt-BR"/>
        </a:p>
      </dgm:t>
    </dgm:pt>
    <dgm:pt modelId="{BCB5E010-FD08-4B8D-B075-2B70C898CBFE}" type="sibTrans" cxnId="{091FDFFF-7ADD-4FF9-8EE8-687752D21B41}">
      <dgm:prSet/>
      <dgm:spPr/>
      <dgm:t>
        <a:bodyPr/>
        <a:lstStyle/>
        <a:p>
          <a:endParaRPr lang="en-US"/>
        </a:p>
      </dgm:t>
    </dgm:pt>
    <dgm:pt modelId="{86E27B35-9520-48FF-91D0-ADC44C5C3BD0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Procedimentos</a:t>
          </a:r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corretos</a:t>
          </a:r>
          <a:endParaRPr lang="en-US" dirty="0" err="1"/>
        </a:p>
      </dgm:t>
    </dgm:pt>
    <dgm:pt modelId="{7ECB4CD4-3A1A-478E-A404-C03F438B7947}" type="parTrans" cxnId="{E237B4E3-02DE-4E98-BDB7-4C732BC07136}">
      <dgm:prSet/>
      <dgm:spPr/>
      <dgm:t>
        <a:bodyPr/>
        <a:lstStyle/>
        <a:p>
          <a:endParaRPr lang="pt-BR"/>
        </a:p>
      </dgm:t>
    </dgm:pt>
    <dgm:pt modelId="{BC2A9F4C-28A3-4487-BEA3-AC6EED106DCA}" type="sibTrans" cxnId="{E237B4E3-02DE-4E98-BDB7-4C732BC07136}">
      <dgm:prSet/>
      <dgm:spPr/>
      <dgm:t>
        <a:bodyPr/>
        <a:lstStyle/>
        <a:p>
          <a:endParaRPr lang="en-US"/>
        </a:p>
      </dgm:t>
    </dgm:pt>
    <dgm:pt modelId="{EFFC562F-73E4-45A8-B538-22FEA4AB2C52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 </a:t>
          </a:r>
          <a:r>
            <a:rPr lang="en-US" dirty="0" err="1">
              <a:latin typeface="Calibri"/>
            </a:rPr>
            <a:t>Conhecimento</a:t>
          </a:r>
          <a:r>
            <a:rPr lang="en-US" dirty="0">
              <a:latin typeface="Calibri"/>
            </a:rPr>
            <a:t> da </a:t>
          </a:r>
          <a:r>
            <a:rPr lang="en-US" dirty="0" err="1">
              <a:latin typeface="Calibri"/>
            </a:rPr>
            <a:t>máquina</a:t>
          </a:r>
          <a:endParaRPr lang="en-US" dirty="0">
            <a:latin typeface="Calibri"/>
          </a:endParaRPr>
        </a:p>
      </dgm:t>
    </dgm:pt>
    <dgm:pt modelId="{C64306F0-1E4D-4407-AF72-D14904553F39}" type="parTrans" cxnId="{AAA01EA9-498F-470F-8967-21CC42645958}">
      <dgm:prSet/>
      <dgm:spPr/>
      <dgm:t>
        <a:bodyPr/>
        <a:lstStyle/>
        <a:p>
          <a:endParaRPr lang="pt-BR"/>
        </a:p>
      </dgm:t>
    </dgm:pt>
    <dgm:pt modelId="{97B643B2-AC98-4379-8BFB-76CAF6A60394}" type="sibTrans" cxnId="{AAA01EA9-498F-470F-8967-21CC42645958}">
      <dgm:prSet/>
      <dgm:spPr/>
      <dgm:t>
        <a:bodyPr/>
        <a:lstStyle/>
        <a:p>
          <a:endParaRPr lang="en-US"/>
        </a:p>
      </dgm:t>
    </dgm:pt>
    <dgm:pt modelId="{F70F0FEA-56E4-451C-B8E5-EFAE0035A2EB}">
      <dgm:prSet phldr="0"/>
      <dgm:spPr/>
      <dgm:t>
        <a:bodyPr/>
        <a:lstStyle/>
        <a:p>
          <a:pPr rtl="0"/>
          <a:r>
            <a:rPr lang="en-US" sz="1400" dirty="0">
              <a:latin typeface="Calibri"/>
            </a:rPr>
            <a:t> </a:t>
          </a:r>
          <a:r>
            <a:rPr lang="en-US" sz="1400" dirty="0" err="1">
              <a:latin typeface="Calibri"/>
            </a:rPr>
            <a:t>Uso</a:t>
          </a:r>
          <a:r>
            <a:rPr lang="en-US" sz="1400" dirty="0">
              <a:latin typeface="Calibri"/>
            </a:rPr>
            <a:t> </a:t>
          </a:r>
          <a:r>
            <a:rPr lang="en-US" sz="1400" dirty="0" err="1">
              <a:latin typeface="Calibri"/>
            </a:rPr>
            <a:t>apropriado</a:t>
          </a:r>
          <a:r>
            <a:rPr lang="en-US" sz="1400" dirty="0">
              <a:latin typeface="Calibri"/>
            </a:rPr>
            <a:t> ?</a:t>
          </a:r>
        </a:p>
      </dgm:t>
    </dgm:pt>
    <dgm:pt modelId="{BBD56D50-72BE-4C11-ABFF-03CE274976B0}" type="parTrans" cxnId="{C06E910A-A87C-4C7C-AEE3-7D9AB1DDB2C2}">
      <dgm:prSet/>
      <dgm:spPr/>
      <dgm:t>
        <a:bodyPr/>
        <a:lstStyle/>
        <a:p>
          <a:endParaRPr lang="pt-BR"/>
        </a:p>
      </dgm:t>
    </dgm:pt>
    <dgm:pt modelId="{2C3D6A07-4F9E-4EA3-B4F9-7A36777DF593}" type="sibTrans" cxnId="{C06E910A-A87C-4C7C-AEE3-7D9AB1DDB2C2}">
      <dgm:prSet/>
      <dgm:spPr/>
      <dgm:t>
        <a:bodyPr/>
        <a:lstStyle/>
        <a:p>
          <a:endParaRPr lang="pt-BR"/>
        </a:p>
      </dgm:t>
    </dgm:pt>
    <dgm:pt modelId="{C8480C3D-072C-443E-8A7E-9929EE9DF7C4}">
      <dgm:prSet phldr="0"/>
      <dgm:spPr/>
      <dgm:t>
        <a:bodyPr/>
        <a:lstStyle/>
        <a:p>
          <a:pPr rtl="0"/>
          <a:r>
            <a:rPr lang="en-US" sz="1400" dirty="0">
              <a:latin typeface="Calibri"/>
            </a:rPr>
            <a:t> </a:t>
          </a:r>
          <a:r>
            <a:rPr lang="en-US" sz="1400" dirty="0" err="1">
              <a:latin typeface="Calibri"/>
            </a:rPr>
            <a:t>Preparação</a:t>
          </a:r>
          <a:r>
            <a:rPr lang="en-US" sz="1400" dirty="0">
              <a:latin typeface="Calibri"/>
            </a:rPr>
            <a:t> </a:t>
          </a:r>
          <a:r>
            <a:rPr lang="en-US" sz="1400" dirty="0" err="1">
              <a:latin typeface="Calibri"/>
            </a:rPr>
            <a:t>adequada</a:t>
          </a:r>
          <a:r>
            <a:rPr lang="en-US" sz="1400" dirty="0">
              <a:latin typeface="Calibri"/>
            </a:rPr>
            <a:t>, </a:t>
          </a:r>
          <a:r>
            <a:rPr lang="en-US" sz="1400" dirty="0" err="1">
              <a:latin typeface="Calibri"/>
            </a:rPr>
            <a:t>principalmente</a:t>
          </a:r>
          <a:r>
            <a:rPr lang="en-US" sz="1400" dirty="0">
              <a:latin typeface="Calibri"/>
            </a:rPr>
            <a:t> </a:t>
          </a:r>
          <a:r>
            <a:rPr lang="en-US" sz="1400" dirty="0" err="1">
              <a:latin typeface="Calibri"/>
            </a:rPr>
            <a:t>em</a:t>
          </a:r>
          <a:r>
            <a:rPr lang="en-US" sz="1400" dirty="0">
              <a:latin typeface="Calibri"/>
            </a:rPr>
            <a:t> </a:t>
          </a:r>
          <a:r>
            <a:rPr lang="en-US" sz="1400" dirty="0" err="1">
              <a:latin typeface="Calibri"/>
            </a:rPr>
            <a:t>situações</a:t>
          </a:r>
          <a:r>
            <a:rPr lang="en-US" sz="1400" dirty="0">
              <a:latin typeface="Calibri"/>
            </a:rPr>
            <a:t> </a:t>
          </a:r>
          <a:r>
            <a:rPr lang="en-US" sz="1400" dirty="0" err="1">
              <a:latin typeface="Calibri"/>
            </a:rPr>
            <a:t>anormais</a:t>
          </a:r>
          <a:r>
            <a:rPr lang="en-US" sz="1400" dirty="0">
              <a:latin typeface="Calibri"/>
            </a:rPr>
            <a:t> e de </a:t>
          </a:r>
          <a:r>
            <a:rPr lang="en-US" sz="1400" dirty="0" err="1">
              <a:latin typeface="Calibri"/>
            </a:rPr>
            <a:t>emergência</a:t>
          </a:r>
          <a:r>
            <a:rPr lang="en-US" sz="1400" dirty="0">
              <a:latin typeface="Calibri"/>
            </a:rPr>
            <a:t> ?</a:t>
          </a:r>
        </a:p>
      </dgm:t>
    </dgm:pt>
    <dgm:pt modelId="{3066B741-AF40-4F09-B205-5122FA66D75B}" type="parTrans" cxnId="{6860721E-3F8A-484A-8147-3D99B288A2C9}">
      <dgm:prSet/>
      <dgm:spPr/>
      <dgm:t>
        <a:bodyPr/>
        <a:lstStyle/>
        <a:p>
          <a:endParaRPr lang="pt-BR"/>
        </a:p>
      </dgm:t>
    </dgm:pt>
    <dgm:pt modelId="{C35F2D07-2FB0-4837-A108-9F3A503DAE7C}" type="sibTrans" cxnId="{6860721E-3F8A-484A-8147-3D99B288A2C9}">
      <dgm:prSet/>
      <dgm:spPr/>
      <dgm:t>
        <a:bodyPr/>
        <a:lstStyle/>
        <a:p>
          <a:endParaRPr lang="pt-BR"/>
        </a:p>
      </dgm:t>
    </dgm:pt>
    <dgm:pt modelId="{680BDEBD-3864-4D9F-87BE-FBD09E10D55B}">
      <dgm:prSet phldr="0"/>
      <dgm:spPr/>
      <dgm:t>
        <a:bodyPr/>
        <a:lstStyle/>
        <a:p>
          <a:pPr rtl="0"/>
          <a:r>
            <a:rPr lang="en-US" sz="1400" dirty="0">
              <a:latin typeface="Calibri"/>
            </a:rPr>
            <a:t> </a:t>
          </a:r>
          <a:r>
            <a:rPr lang="en-US" sz="1400" dirty="0" err="1">
              <a:latin typeface="Calibri"/>
            </a:rPr>
            <a:t>Ajustes</a:t>
          </a:r>
          <a:r>
            <a:rPr lang="en-US" sz="1400" dirty="0">
              <a:latin typeface="Calibri"/>
            </a:rPr>
            <a:t> </a:t>
          </a:r>
          <a:r>
            <a:rPr lang="en-US" sz="1400" dirty="0" err="1">
              <a:latin typeface="Calibri"/>
            </a:rPr>
            <a:t>na</a:t>
          </a:r>
          <a:r>
            <a:rPr lang="en-US" sz="1400" dirty="0">
              <a:latin typeface="Calibri"/>
            </a:rPr>
            <a:t> </a:t>
          </a:r>
          <a:r>
            <a:rPr lang="en-US" sz="1400" dirty="0" err="1">
              <a:latin typeface="Calibri"/>
            </a:rPr>
            <a:t>interpretação</a:t>
          </a:r>
          <a:r>
            <a:rPr lang="en-US" sz="1400" dirty="0">
              <a:latin typeface="Calibri"/>
            </a:rPr>
            <a:t> de </a:t>
          </a:r>
          <a:r>
            <a:rPr lang="en-US" sz="1400" dirty="0" err="1">
              <a:latin typeface="Calibri"/>
            </a:rPr>
            <a:t>procedimentos</a:t>
          </a:r>
          <a:r>
            <a:rPr lang="en-US" sz="1400" dirty="0">
              <a:latin typeface="Calibri"/>
            </a:rPr>
            <a:t> constantes da IS 00-002</a:t>
          </a:r>
        </a:p>
      </dgm:t>
    </dgm:pt>
    <dgm:pt modelId="{AD652AA8-C468-4B58-A289-0389B3DD984A}" type="parTrans" cxnId="{24997681-A233-4E00-9C58-97CC98097827}">
      <dgm:prSet/>
      <dgm:spPr/>
      <dgm:t>
        <a:bodyPr/>
        <a:lstStyle/>
        <a:p>
          <a:endParaRPr lang="pt-BR"/>
        </a:p>
      </dgm:t>
    </dgm:pt>
    <dgm:pt modelId="{1698927B-1302-4B65-B184-35DEAC88A76E}" type="sibTrans" cxnId="{24997681-A233-4E00-9C58-97CC98097827}">
      <dgm:prSet/>
      <dgm:spPr/>
      <dgm:t>
        <a:bodyPr/>
        <a:lstStyle/>
        <a:p>
          <a:endParaRPr lang="pt-BR"/>
        </a:p>
      </dgm:t>
    </dgm:pt>
    <dgm:pt modelId="{B769E169-0BF0-4397-B631-D397029CF09E}">
      <dgm:prSet phldr="0"/>
      <dgm:spPr/>
      <dgm:t>
        <a:bodyPr/>
        <a:lstStyle/>
        <a:p>
          <a:pPr rtl="0"/>
          <a:r>
            <a:rPr lang="en-US" sz="1400" dirty="0">
              <a:latin typeface="Calibri"/>
            </a:rPr>
            <a:t> </a:t>
          </a:r>
          <a:r>
            <a:rPr lang="en-US" sz="1400" dirty="0" err="1">
              <a:latin typeface="Calibri"/>
            </a:rPr>
            <a:t>Abordagem</a:t>
          </a:r>
          <a:r>
            <a:rPr lang="en-US" sz="1400" dirty="0">
              <a:latin typeface="Calibri"/>
            </a:rPr>
            <a:t> </a:t>
          </a:r>
          <a:r>
            <a:rPr lang="en-US" sz="1400" dirty="0" err="1">
              <a:latin typeface="Calibri"/>
            </a:rPr>
            <a:t>possibilita</a:t>
          </a:r>
          <a:r>
            <a:rPr lang="en-US" sz="1400" dirty="0">
              <a:latin typeface="Calibri"/>
            </a:rPr>
            <a:t> </a:t>
          </a:r>
          <a:r>
            <a:rPr lang="en-US" sz="1400" dirty="0" err="1">
              <a:latin typeface="Calibri"/>
            </a:rPr>
            <a:t>verificação</a:t>
          </a:r>
          <a:r>
            <a:rPr lang="en-US" sz="1400" dirty="0">
              <a:latin typeface="Calibri"/>
            </a:rPr>
            <a:t> do </a:t>
          </a:r>
          <a:r>
            <a:rPr lang="en-US" sz="1400" dirty="0" err="1">
              <a:latin typeface="Calibri"/>
            </a:rPr>
            <a:t>nível</a:t>
          </a:r>
          <a:r>
            <a:rPr lang="en-US" sz="1400" dirty="0">
              <a:latin typeface="Calibri"/>
            </a:rPr>
            <a:t> de conhecimento sobre a máquina?</a:t>
          </a:r>
        </a:p>
      </dgm:t>
    </dgm:pt>
    <dgm:pt modelId="{34AF03B6-269B-418D-B797-30CFB00517C4}" type="parTrans" cxnId="{3058FC80-1461-4A92-9174-35ED363CA0DE}">
      <dgm:prSet/>
      <dgm:spPr/>
      <dgm:t>
        <a:bodyPr/>
        <a:lstStyle/>
        <a:p>
          <a:endParaRPr lang="pt-BR"/>
        </a:p>
      </dgm:t>
    </dgm:pt>
    <dgm:pt modelId="{D65FAF0D-DDD0-49E7-B1D0-17D97A179D38}" type="sibTrans" cxnId="{3058FC80-1461-4A92-9174-35ED363CA0DE}">
      <dgm:prSet/>
      <dgm:spPr/>
      <dgm:t>
        <a:bodyPr/>
        <a:lstStyle/>
        <a:p>
          <a:endParaRPr lang="pt-BR"/>
        </a:p>
      </dgm:t>
    </dgm:pt>
    <dgm:pt modelId="{20E4C6D6-0828-4213-94E0-600FA526E212}" type="pres">
      <dgm:prSet presAssocID="{03B95482-FD9F-48A9-9649-729567146618}" presName="linear" presStyleCnt="0">
        <dgm:presLayoutVars>
          <dgm:animLvl val="lvl"/>
          <dgm:resizeHandles val="exact"/>
        </dgm:presLayoutVars>
      </dgm:prSet>
      <dgm:spPr/>
    </dgm:pt>
    <dgm:pt modelId="{585B0064-05C5-4E2B-A171-CE15AE87CAEE}" type="pres">
      <dgm:prSet presAssocID="{99C5BF8D-F824-4154-B253-A931AEED92E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60C27A8-B55A-4275-8816-A01DD8FA1E1C}" type="pres">
      <dgm:prSet presAssocID="{99C5BF8D-F824-4154-B253-A931AEED92EB}" presName="childText" presStyleLbl="revTx" presStyleIdx="0" presStyleCnt="4">
        <dgm:presLayoutVars>
          <dgm:bulletEnabled val="1"/>
        </dgm:presLayoutVars>
      </dgm:prSet>
      <dgm:spPr/>
    </dgm:pt>
    <dgm:pt modelId="{D4A71490-266A-48B9-AAA2-F4C5870FEBFF}" type="pres">
      <dgm:prSet presAssocID="{54AF39B3-7EEA-4577-B4E5-AA357876DE9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9CF903B-CF97-43ED-89BD-D319353748A2}" type="pres">
      <dgm:prSet presAssocID="{54AF39B3-7EEA-4577-B4E5-AA357876DE90}" presName="childText" presStyleLbl="revTx" presStyleIdx="1" presStyleCnt="4">
        <dgm:presLayoutVars>
          <dgm:bulletEnabled val="1"/>
        </dgm:presLayoutVars>
      </dgm:prSet>
      <dgm:spPr/>
    </dgm:pt>
    <dgm:pt modelId="{FAC7D231-7659-4827-ADD8-BE903BDC890E}" type="pres">
      <dgm:prSet presAssocID="{86E27B35-9520-48FF-91D0-ADC44C5C3BD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2D46CA6-C46C-4493-8A2D-E858546095C5}" type="pres">
      <dgm:prSet presAssocID="{86E27B35-9520-48FF-91D0-ADC44C5C3BD0}" presName="childText" presStyleLbl="revTx" presStyleIdx="2" presStyleCnt="4">
        <dgm:presLayoutVars>
          <dgm:bulletEnabled val="1"/>
        </dgm:presLayoutVars>
      </dgm:prSet>
      <dgm:spPr/>
    </dgm:pt>
    <dgm:pt modelId="{FF866A18-FE5A-4FF6-A07F-8B95E639067A}" type="pres">
      <dgm:prSet presAssocID="{EFFC562F-73E4-45A8-B538-22FEA4AB2C5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3646CC2-E577-46BB-8A8D-A8DDE4A546B8}" type="pres">
      <dgm:prSet presAssocID="{EFFC562F-73E4-45A8-B538-22FEA4AB2C52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99234002-10DF-42B3-9DC7-848466B20703}" type="presOf" srcId="{54AF39B3-7EEA-4577-B4E5-AA357876DE90}" destId="{D4A71490-266A-48B9-AAA2-F4C5870FEBFF}" srcOrd="0" destOrd="0" presId="urn:microsoft.com/office/officeart/2005/8/layout/vList2#1"/>
    <dgm:cxn modelId="{C06E910A-A87C-4C7C-AEE3-7D9AB1DDB2C2}" srcId="{99C5BF8D-F824-4154-B253-A931AEED92EB}" destId="{F70F0FEA-56E4-451C-B8E5-EFAE0035A2EB}" srcOrd="0" destOrd="0" parTransId="{BBD56D50-72BE-4C11-ABFF-03CE274976B0}" sibTransId="{2C3D6A07-4F9E-4EA3-B4F9-7A36777DF593}"/>
    <dgm:cxn modelId="{F3997713-DB97-48CE-89CE-B13F1F537A7C}" type="presOf" srcId="{03B95482-FD9F-48A9-9649-729567146618}" destId="{20E4C6D6-0828-4213-94E0-600FA526E212}" srcOrd="0" destOrd="0" presId="urn:microsoft.com/office/officeart/2005/8/layout/vList2#1"/>
    <dgm:cxn modelId="{6860721E-3F8A-484A-8147-3D99B288A2C9}" srcId="{54AF39B3-7EEA-4577-B4E5-AA357876DE90}" destId="{C8480C3D-072C-443E-8A7E-9929EE9DF7C4}" srcOrd="0" destOrd="0" parTransId="{3066B741-AF40-4F09-B205-5122FA66D75B}" sibTransId="{C35F2D07-2FB0-4837-A108-9F3A503DAE7C}"/>
    <dgm:cxn modelId="{C64C342A-A789-432E-A954-0749B81F95F6}" type="presOf" srcId="{B769E169-0BF0-4397-B631-D397029CF09E}" destId="{03646CC2-E577-46BB-8A8D-A8DDE4A546B8}" srcOrd="0" destOrd="0" presId="urn:microsoft.com/office/officeart/2005/8/layout/vList2#1"/>
    <dgm:cxn modelId="{58D9AA5B-75D3-4BB5-AD09-89FE77EF1A3E}" type="presOf" srcId="{F70F0FEA-56E4-451C-B8E5-EFAE0035A2EB}" destId="{F60C27A8-B55A-4275-8816-A01DD8FA1E1C}" srcOrd="0" destOrd="0" presId="urn:microsoft.com/office/officeart/2005/8/layout/vList2#1"/>
    <dgm:cxn modelId="{A92CCB72-DC89-42A3-8590-680211437E87}" type="presOf" srcId="{680BDEBD-3864-4D9F-87BE-FBD09E10D55B}" destId="{D2D46CA6-C46C-4493-8A2D-E858546095C5}" srcOrd="0" destOrd="0" presId="urn:microsoft.com/office/officeart/2005/8/layout/vList2#1"/>
    <dgm:cxn modelId="{6A9F7F56-7ECB-481B-8443-97C317A06C77}" srcId="{03B95482-FD9F-48A9-9649-729567146618}" destId="{99C5BF8D-F824-4154-B253-A931AEED92EB}" srcOrd="0" destOrd="0" parTransId="{61863694-4AB0-4260-A41B-CE451748B8F8}" sibTransId="{69CC4296-BD6A-4909-A668-16E98A9D9753}"/>
    <dgm:cxn modelId="{3058FC80-1461-4A92-9174-35ED363CA0DE}" srcId="{EFFC562F-73E4-45A8-B538-22FEA4AB2C52}" destId="{B769E169-0BF0-4397-B631-D397029CF09E}" srcOrd="0" destOrd="0" parTransId="{34AF03B6-269B-418D-B797-30CFB00517C4}" sibTransId="{D65FAF0D-DDD0-49E7-B1D0-17D97A179D38}"/>
    <dgm:cxn modelId="{24997681-A233-4E00-9C58-97CC98097827}" srcId="{86E27B35-9520-48FF-91D0-ADC44C5C3BD0}" destId="{680BDEBD-3864-4D9F-87BE-FBD09E10D55B}" srcOrd="0" destOrd="0" parTransId="{AD652AA8-C468-4B58-A289-0389B3DD984A}" sibTransId="{1698927B-1302-4B65-B184-35DEAC88A76E}"/>
    <dgm:cxn modelId="{AAA01EA9-498F-470F-8967-21CC42645958}" srcId="{03B95482-FD9F-48A9-9649-729567146618}" destId="{EFFC562F-73E4-45A8-B538-22FEA4AB2C52}" srcOrd="3" destOrd="0" parTransId="{C64306F0-1E4D-4407-AF72-D14904553F39}" sibTransId="{97B643B2-AC98-4379-8BFB-76CAF6A60394}"/>
    <dgm:cxn modelId="{714925B5-4EDC-4C81-8B6F-514CB24E7977}" type="presOf" srcId="{EFFC562F-73E4-45A8-B538-22FEA4AB2C52}" destId="{FF866A18-FE5A-4FF6-A07F-8B95E639067A}" srcOrd="0" destOrd="0" presId="urn:microsoft.com/office/officeart/2005/8/layout/vList2#1"/>
    <dgm:cxn modelId="{28F3A8B7-19CD-4B96-9D53-2757C3619ECC}" type="presOf" srcId="{99C5BF8D-F824-4154-B253-A931AEED92EB}" destId="{585B0064-05C5-4E2B-A171-CE15AE87CAEE}" srcOrd="0" destOrd="0" presId="urn:microsoft.com/office/officeart/2005/8/layout/vList2#1"/>
    <dgm:cxn modelId="{931287C7-64FF-47FF-ADED-497B3626AB2E}" type="presOf" srcId="{C8480C3D-072C-443E-8A7E-9929EE9DF7C4}" destId="{09CF903B-CF97-43ED-89BD-D319353748A2}" srcOrd="0" destOrd="0" presId="urn:microsoft.com/office/officeart/2005/8/layout/vList2#1"/>
    <dgm:cxn modelId="{F288B1CF-3143-46FF-956D-3697C719EAC8}" type="presOf" srcId="{86E27B35-9520-48FF-91D0-ADC44C5C3BD0}" destId="{FAC7D231-7659-4827-ADD8-BE903BDC890E}" srcOrd="0" destOrd="0" presId="urn:microsoft.com/office/officeart/2005/8/layout/vList2#1"/>
    <dgm:cxn modelId="{E237B4E3-02DE-4E98-BDB7-4C732BC07136}" srcId="{03B95482-FD9F-48A9-9649-729567146618}" destId="{86E27B35-9520-48FF-91D0-ADC44C5C3BD0}" srcOrd="2" destOrd="0" parTransId="{7ECB4CD4-3A1A-478E-A404-C03F438B7947}" sibTransId="{BC2A9F4C-28A3-4487-BEA3-AC6EED106DCA}"/>
    <dgm:cxn modelId="{091FDFFF-7ADD-4FF9-8EE8-687752D21B41}" srcId="{03B95482-FD9F-48A9-9649-729567146618}" destId="{54AF39B3-7EEA-4577-B4E5-AA357876DE90}" srcOrd="1" destOrd="0" parTransId="{6FF756A0-741C-4C19-A4A8-7A3C443D917B}" sibTransId="{BCB5E010-FD08-4B8D-B075-2B70C898CBFE}"/>
    <dgm:cxn modelId="{3CEC07E5-D5CD-4C55-AC01-B44783A578C9}" type="presParOf" srcId="{20E4C6D6-0828-4213-94E0-600FA526E212}" destId="{585B0064-05C5-4E2B-A171-CE15AE87CAEE}" srcOrd="0" destOrd="0" presId="urn:microsoft.com/office/officeart/2005/8/layout/vList2#1"/>
    <dgm:cxn modelId="{F59EAED4-4AC7-4BAE-9EFA-E6F8CFF81115}" type="presParOf" srcId="{20E4C6D6-0828-4213-94E0-600FA526E212}" destId="{F60C27A8-B55A-4275-8816-A01DD8FA1E1C}" srcOrd="1" destOrd="0" presId="urn:microsoft.com/office/officeart/2005/8/layout/vList2#1"/>
    <dgm:cxn modelId="{9173FBF8-C743-4924-A4AD-B99B46F1BAE5}" type="presParOf" srcId="{20E4C6D6-0828-4213-94E0-600FA526E212}" destId="{D4A71490-266A-48B9-AAA2-F4C5870FEBFF}" srcOrd="2" destOrd="0" presId="urn:microsoft.com/office/officeart/2005/8/layout/vList2#1"/>
    <dgm:cxn modelId="{ED3B589D-467E-4624-960D-B9B1ECCA7B97}" type="presParOf" srcId="{20E4C6D6-0828-4213-94E0-600FA526E212}" destId="{09CF903B-CF97-43ED-89BD-D319353748A2}" srcOrd="3" destOrd="0" presId="urn:microsoft.com/office/officeart/2005/8/layout/vList2#1"/>
    <dgm:cxn modelId="{4BBF2575-9FF0-45E7-BF46-3EB3CB2AACD1}" type="presParOf" srcId="{20E4C6D6-0828-4213-94E0-600FA526E212}" destId="{FAC7D231-7659-4827-ADD8-BE903BDC890E}" srcOrd="4" destOrd="0" presId="urn:microsoft.com/office/officeart/2005/8/layout/vList2#1"/>
    <dgm:cxn modelId="{1E2D4926-823E-4173-B03B-FBEBE33ECC9C}" type="presParOf" srcId="{20E4C6D6-0828-4213-94E0-600FA526E212}" destId="{D2D46CA6-C46C-4493-8A2D-E858546095C5}" srcOrd="5" destOrd="0" presId="urn:microsoft.com/office/officeart/2005/8/layout/vList2#1"/>
    <dgm:cxn modelId="{F55B6D0B-E2E1-4212-BD79-5C0DD73BC2F6}" type="presParOf" srcId="{20E4C6D6-0828-4213-94E0-600FA526E212}" destId="{FF866A18-FE5A-4FF6-A07F-8B95E639067A}" srcOrd="6" destOrd="0" presId="urn:microsoft.com/office/officeart/2005/8/layout/vList2#1"/>
    <dgm:cxn modelId="{FC0D5B70-F895-486D-BC9F-01C065B1961A}" type="presParOf" srcId="{20E4C6D6-0828-4213-94E0-600FA526E212}" destId="{03646CC2-E577-46BB-8A8D-A8DDE4A546B8}" srcOrd="7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98519-5700-4790-BBC4-6F2466CA9806}">
      <dsp:nvSpPr>
        <dsp:cNvPr id="0" name=""/>
        <dsp:cNvSpPr/>
      </dsp:nvSpPr>
      <dsp:spPr>
        <a:xfrm>
          <a:off x="762595" y="590319"/>
          <a:ext cx="1428191" cy="9526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"/>
            </a:rPr>
            <a:t> O cheque </a:t>
          </a:r>
          <a:r>
            <a:rPr lang="en-US" sz="1300" kern="1200" dirty="0" err="1">
              <a:latin typeface="Calibri"/>
            </a:rPr>
            <a:t>aconteceu</a:t>
          </a:r>
          <a:r>
            <a:rPr lang="en-US" sz="1300" kern="1200" dirty="0">
              <a:latin typeface="Calibri"/>
            </a:rPr>
            <a:t>?</a:t>
          </a:r>
          <a:endParaRPr lang="en-US" sz="1300" kern="1200" dirty="0"/>
        </a:p>
      </dsp:txBody>
      <dsp:txXfrm>
        <a:off x="991106" y="590319"/>
        <a:ext cx="1199681" cy="952603"/>
      </dsp:txXfrm>
    </dsp:sp>
    <dsp:sp modelId="{62D6A8A3-7709-4AAB-B92F-A7AB9B83A45D}">
      <dsp:nvSpPr>
        <dsp:cNvPr id="0" name=""/>
        <dsp:cNvSpPr/>
      </dsp:nvSpPr>
      <dsp:spPr>
        <a:xfrm>
          <a:off x="762595" y="1542923"/>
          <a:ext cx="1428191" cy="9526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"/>
            </a:rPr>
            <a:t> O </a:t>
          </a:r>
          <a:r>
            <a:rPr lang="en-US" sz="1300" kern="1200" dirty="0" err="1">
              <a:latin typeface="Calibri"/>
            </a:rPr>
            <a:t>checador</a:t>
          </a:r>
          <a:r>
            <a:rPr lang="en-US" sz="1300" kern="1200" dirty="0">
              <a:latin typeface="Calibri"/>
            </a:rPr>
            <a:t> era o </a:t>
          </a:r>
          <a:r>
            <a:rPr lang="en-US" sz="1300" kern="1200" dirty="0" err="1">
              <a:latin typeface="Calibri"/>
            </a:rPr>
            <a:t>correto</a:t>
          </a:r>
          <a:r>
            <a:rPr lang="en-US" sz="1300" kern="1200" dirty="0">
              <a:latin typeface="Calibri"/>
            </a:rPr>
            <a:t>?</a:t>
          </a:r>
          <a:endParaRPr lang="en-US" sz="1300" kern="1200" dirty="0"/>
        </a:p>
      </dsp:txBody>
      <dsp:txXfrm>
        <a:off x="991106" y="1542923"/>
        <a:ext cx="1199681" cy="952603"/>
      </dsp:txXfrm>
    </dsp:sp>
    <dsp:sp modelId="{640FDC72-06B6-4587-85B9-5C09DF94CE3A}">
      <dsp:nvSpPr>
        <dsp:cNvPr id="0" name=""/>
        <dsp:cNvSpPr/>
      </dsp:nvSpPr>
      <dsp:spPr>
        <a:xfrm>
          <a:off x="762595" y="2495527"/>
          <a:ext cx="1428191" cy="9526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"/>
            </a:rPr>
            <a:t> O </a:t>
          </a:r>
          <a:r>
            <a:rPr lang="en-US" sz="1300" kern="1200" dirty="0" err="1">
              <a:latin typeface="Calibri"/>
            </a:rPr>
            <a:t>checando</a:t>
          </a:r>
          <a:r>
            <a:rPr lang="en-US" sz="1300" kern="1200" dirty="0">
              <a:latin typeface="Calibri"/>
            </a:rPr>
            <a:t> era o correto?</a:t>
          </a:r>
          <a:endParaRPr lang="en-US" sz="1300" kern="1200" dirty="0"/>
        </a:p>
      </dsp:txBody>
      <dsp:txXfrm>
        <a:off x="991106" y="2495527"/>
        <a:ext cx="1199681" cy="952603"/>
      </dsp:txXfrm>
    </dsp:sp>
    <dsp:sp modelId="{BAB94D50-ECA9-4D3B-B7F1-14043053C0ED}">
      <dsp:nvSpPr>
        <dsp:cNvPr id="0" name=""/>
        <dsp:cNvSpPr/>
      </dsp:nvSpPr>
      <dsp:spPr>
        <a:xfrm>
          <a:off x="892" y="209468"/>
          <a:ext cx="952127" cy="9521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Calibri"/>
            </a:rPr>
            <a:t>Não</a:t>
          </a:r>
          <a:endParaRPr lang="en-US" sz="3000" kern="1200" dirty="0" err="1"/>
        </a:p>
      </dsp:txBody>
      <dsp:txXfrm>
        <a:off x="140328" y="348904"/>
        <a:ext cx="673255" cy="673255"/>
      </dsp:txXfrm>
    </dsp:sp>
    <dsp:sp modelId="{B2E4DF6E-62B9-4AF8-BA8C-CF624FBCF7B3}">
      <dsp:nvSpPr>
        <dsp:cNvPr id="0" name=""/>
        <dsp:cNvSpPr/>
      </dsp:nvSpPr>
      <dsp:spPr>
        <a:xfrm>
          <a:off x="3142915" y="590319"/>
          <a:ext cx="1428191" cy="9526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"/>
            </a:rPr>
            <a:t> </a:t>
          </a:r>
          <a:r>
            <a:rPr lang="en-US" sz="1300" kern="1200" dirty="0" err="1">
              <a:latin typeface="Calibri"/>
            </a:rPr>
            <a:t>Procedimentos</a:t>
          </a:r>
          <a:r>
            <a:rPr lang="en-US" sz="1300" kern="1200" dirty="0">
              <a:latin typeface="Calibri"/>
            </a:rPr>
            <a:t> </a:t>
          </a:r>
          <a:r>
            <a:rPr lang="en-US" sz="1300" kern="1200" dirty="0" err="1">
              <a:latin typeface="Calibri"/>
            </a:rPr>
            <a:t>operacionais</a:t>
          </a:r>
          <a:r>
            <a:rPr lang="en-US" sz="1300" kern="1200" dirty="0">
              <a:latin typeface="Calibri"/>
            </a:rPr>
            <a:t> </a:t>
          </a:r>
          <a:r>
            <a:rPr lang="en-US" sz="1300" kern="1200" dirty="0" err="1">
              <a:latin typeface="Calibri"/>
            </a:rPr>
            <a:t>corretos</a:t>
          </a:r>
          <a:r>
            <a:rPr lang="en-US" sz="1300" kern="1200" dirty="0">
              <a:latin typeface="Calibri"/>
            </a:rPr>
            <a:t>?</a:t>
          </a:r>
          <a:endParaRPr lang="en-US" sz="1300" kern="1200" dirty="0"/>
        </a:p>
      </dsp:txBody>
      <dsp:txXfrm>
        <a:off x="3371425" y="590319"/>
        <a:ext cx="1199681" cy="952603"/>
      </dsp:txXfrm>
    </dsp:sp>
    <dsp:sp modelId="{02A4DCFE-1B43-4D8A-B21E-4CD40F8D166D}">
      <dsp:nvSpPr>
        <dsp:cNvPr id="0" name=""/>
        <dsp:cNvSpPr/>
      </dsp:nvSpPr>
      <dsp:spPr>
        <a:xfrm>
          <a:off x="3142915" y="1542923"/>
          <a:ext cx="1428191" cy="9526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"/>
            </a:rPr>
            <a:t> Procedimentos de exame corretos?</a:t>
          </a:r>
        </a:p>
      </dsp:txBody>
      <dsp:txXfrm>
        <a:off x="3371425" y="1542923"/>
        <a:ext cx="1199681" cy="952603"/>
      </dsp:txXfrm>
    </dsp:sp>
    <dsp:sp modelId="{032FD533-DF95-4EF3-87F8-F41213B48CA2}">
      <dsp:nvSpPr>
        <dsp:cNvPr id="0" name=""/>
        <dsp:cNvSpPr/>
      </dsp:nvSpPr>
      <dsp:spPr>
        <a:xfrm>
          <a:off x="2381212" y="209468"/>
          <a:ext cx="952127" cy="9521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Calibri"/>
            </a:rPr>
            <a:t> Sim</a:t>
          </a:r>
          <a:endParaRPr lang="en-US" sz="3000" kern="1200" dirty="0"/>
        </a:p>
      </dsp:txBody>
      <dsp:txXfrm>
        <a:off x="2520648" y="348904"/>
        <a:ext cx="673255" cy="673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5C329-88CA-4950-B2F0-641E60278BD1}">
      <dsp:nvSpPr>
        <dsp:cNvPr id="0" name=""/>
        <dsp:cNvSpPr/>
      </dsp:nvSpPr>
      <dsp:spPr>
        <a:xfrm>
          <a:off x="1294283" y="3362"/>
          <a:ext cx="716802" cy="716802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latin typeface="Calibri"/>
            </a:rPr>
            <a:t> Check lists</a:t>
          </a:r>
          <a:endParaRPr lang="en-US" sz="600" kern="1200" dirty="0"/>
        </a:p>
      </dsp:txBody>
      <dsp:txXfrm>
        <a:off x="1399256" y="108335"/>
        <a:ext cx="506856" cy="506856"/>
      </dsp:txXfrm>
    </dsp:sp>
    <dsp:sp modelId="{AA6C399C-11EA-4064-A762-08D5BDD14DFD}">
      <dsp:nvSpPr>
        <dsp:cNvPr id="0" name=""/>
        <dsp:cNvSpPr/>
      </dsp:nvSpPr>
      <dsp:spPr>
        <a:xfrm>
          <a:off x="1444812" y="778369"/>
          <a:ext cx="415745" cy="415745"/>
        </a:xfrm>
        <a:prstGeom prst="mathPlus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99919" y="937350"/>
        <a:ext cx="305531" cy="97783"/>
      </dsp:txXfrm>
    </dsp:sp>
    <dsp:sp modelId="{FD8373C0-89C8-4C8A-8DA4-F7B2C9FB01EB}">
      <dsp:nvSpPr>
        <dsp:cNvPr id="0" name=""/>
        <dsp:cNvSpPr/>
      </dsp:nvSpPr>
      <dsp:spPr>
        <a:xfrm>
          <a:off x="1294283" y="1252319"/>
          <a:ext cx="716802" cy="716802"/>
        </a:xfrm>
        <a:prstGeom prst="ellipse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latin typeface="Calibri"/>
            </a:rPr>
            <a:t> Scan Flow</a:t>
          </a:r>
          <a:endParaRPr lang="en-US" sz="600" kern="1200" dirty="0"/>
        </a:p>
      </dsp:txBody>
      <dsp:txXfrm>
        <a:off x="1399256" y="1357292"/>
        <a:ext cx="506856" cy="506856"/>
      </dsp:txXfrm>
    </dsp:sp>
    <dsp:sp modelId="{EAB58118-E956-4B9E-B31F-4242FDFC10E6}">
      <dsp:nvSpPr>
        <dsp:cNvPr id="0" name=""/>
        <dsp:cNvSpPr/>
      </dsp:nvSpPr>
      <dsp:spPr>
        <a:xfrm>
          <a:off x="1444812" y="2027327"/>
          <a:ext cx="415745" cy="415745"/>
        </a:xfrm>
        <a:prstGeom prst="mathPlus">
          <a:avLst/>
        </a:prstGeom>
        <a:solidFill>
          <a:schemeClr val="accent1">
            <a:shade val="90000"/>
            <a:hueOff val="207713"/>
            <a:satOff val="-4436"/>
            <a:lumOff val="165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99919" y="2186308"/>
        <a:ext cx="305531" cy="97783"/>
      </dsp:txXfrm>
    </dsp:sp>
    <dsp:sp modelId="{64135ACA-BF9D-413C-8213-078B86A2EF00}">
      <dsp:nvSpPr>
        <dsp:cNvPr id="0" name=""/>
        <dsp:cNvSpPr/>
      </dsp:nvSpPr>
      <dsp:spPr>
        <a:xfrm>
          <a:off x="1294283" y="2501277"/>
          <a:ext cx="716802" cy="716802"/>
        </a:xfrm>
        <a:prstGeom prst="ellipse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latin typeface="Calibri"/>
            </a:rPr>
            <a:t> </a:t>
          </a:r>
          <a:r>
            <a:rPr lang="en-US" sz="600" kern="1200" dirty="0" err="1">
              <a:latin typeface="Calibri"/>
            </a:rPr>
            <a:t>Procedimentos</a:t>
          </a:r>
          <a:r>
            <a:rPr lang="en-US" sz="600" kern="1200" dirty="0">
              <a:latin typeface="Calibri"/>
            </a:rPr>
            <a:t> </a:t>
          </a:r>
          <a:r>
            <a:rPr lang="en-US" sz="600" kern="1200" dirty="0" err="1">
              <a:latin typeface="Calibri"/>
            </a:rPr>
            <a:t>corretos</a:t>
          </a:r>
          <a:endParaRPr lang="en-US" sz="600" kern="1200" dirty="0" err="1"/>
        </a:p>
      </dsp:txBody>
      <dsp:txXfrm>
        <a:off x="1399256" y="2606250"/>
        <a:ext cx="506856" cy="506856"/>
      </dsp:txXfrm>
    </dsp:sp>
    <dsp:sp modelId="{EBD13318-000E-4DE3-9DBB-DCE6CEB9DAFD}">
      <dsp:nvSpPr>
        <dsp:cNvPr id="0" name=""/>
        <dsp:cNvSpPr/>
      </dsp:nvSpPr>
      <dsp:spPr>
        <a:xfrm>
          <a:off x="1444812" y="3276284"/>
          <a:ext cx="415745" cy="415745"/>
        </a:xfrm>
        <a:prstGeom prst="mathPlus">
          <a:avLst/>
        </a:prstGeom>
        <a:solidFill>
          <a:schemeClr val="accent1">
            <a:shade val="90000"/>
            <a:hueOff val="415426"/>
            <a:satOff val="-8871"/>
            <a:lumOff val="331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99919" y="3435265"/>
        <a:ext cx="305531" cy="97783"/>
      </dsp:txXfrm>
    </dsp:sp>
    <dsp:sp modelId="{0E88FA97-DF65-4D77-AE47-FAB73560836E}">
      <dsp:nvSpPr>
        <dsp:cNvPr id="0" name=""/>
        <dsp:cNvSpPr/>
      </dsp:nvSpPr>
      <dsp:spPr>
        <a:xfrm>
          <a:off x="1294283" y="3750234"/>
          <a:ext cx="716802" cy="716802"/>
        </a:xfrm>
        <a:prstGeom prst="ellipse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latin typeface="Calibri"/>
            </a:rPr>
            <a:t> </a:t>
          </a:r>
          <a:r>
            <a:rPr lang="en-US" sz="600" kern="1200" dirty="0" err="1">
              <a:latin typeface="Calibri"/>
            </a:rPr>
            <a:t>Conhecimento</a:t>
          </a:r>
          <a:r>
            <a:rPr lang="en-US" sz="600" kern="1200" dirty="0">
              <a:latin typeface="Calibri"/>
            </a:rPr>
            <a:t> da </a:t>
          </a:r>
          <a:r>
            <a:rPr lang="en-US" sz="600" kern="1200" dirty="0" err="1">
              <a:latin typeface="Calibri"/>
            </a:rPr>
            <a:t>máquina</a:t>
          </a:r>
          <a:endParaRPr lang="en-US" sz="600" kern="1200" dirty="0">
            <a:latin typeface="Calibri"/>
          </a:endParaRPr>
        </a:p>
      </dsp:txBody>
      <dsp:txXfrm>
        <a:off x="1399256" y="3855207"/>
        <a:ext cx="506856" cy="506856"/>
      </dsp:txXfrm>
    </dsp:sp>
    <dsp:sp modelId="{4F10348A-FAAD-49B0-8AF4-764C7AD312FA}">
      <dsp:nvSpPr>
        <dsp:cNvPr id="0" name=""/>
        <dsp:cNvSpPr/>
      </dsp:nvSpPr>
      <dsp:spPr>
        <a:xfrm>
          <a:off x="2118606" y="2101874"/>
          <a:ext cx="227943" cy="2666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07713"/>
            <a:satOff val="-4436"/>
            <a:lumOff val="165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18606" y="2155204"/>
        <a:ext cx="159560" cy="159990"/>
      </dsp:txXfrm>
    </dsp:sp>
    <dsp:sp modelId="{CE2F3FA4-66CF-464E-8ACB-E4582321D228}">
      <dsp:nvSpPr>
        <dsp:cNvPr id="0" name=""/>
        <dsp:cNvSpPr/>
      </dsp:nvSpPr>
      <dsp:spPr>
        <a:xfrm>
          <a:off x="2441167" y="1518397"/>
          <a:ext cx="1433605" cy="1433605"/>
        </a:xfrm>
        <a:prstGeom prst="ellipse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/>
            </a:rPr>
            <a:t> Cultura de Safety</a:t>
          </a:r>
        </a:p>
      </dsp:txBody>
      <dsp:txXfrm>
        <a:off x="2651114" y="1728344"/>
        <a:ext cx="1013711" cy="10137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50F3B-260F-44B4-A94D-B789C86AACE9}">
      <dsp:nvSpPr>
        <dsp:cNvPr id="0" name=""/>
        <dsp:cNvSpPr/>
      </dsp:nvSpPr>
      <dsp:spPr>
        <a:xfrm>
          <a:off x="816864" y="0"/>
          <a:ext cx="9257792" cy="4668873"/>
        </a:xfrm>
        <a:prstGeom prst="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034471-7913-4E5B-A3A4-9DBDB91DB04D}">
      <dsp:nvSpPr>
        <dsp:cNvPr id="0" name=""/>
        <dsp:cNvSpPr/>
      </dsp:nvSpPr>
      <dsp:spPr>
        <a:xfrm>
          <a:off x="2991" y="1400661"/>
          <a:ext cx="1741686" cy="1867549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"/>
            </a:rPr>
            <a:t> Foco </a:t>
          </a:r>
          <a:r>
            <a:rPr lang="en-US" sz="1500" kern="1200" dirty="0" err="1">
              <a:latin typeface="Calibri"/>
            </a:rPr>
            <a:t>na</a:t>
          </a:r>
          <a:r>
            <a:rPr lang="en-US" sz="1500" kern="1200" dirty="0">
              <a:latin typeface="Calibri"/>
            </a:rPr>
            <a:t> performance "</a:t>
          </a:r>
          <a:r>
            <a:rPr lang="en-US" sz="1500" kern="1200" dirty="0" err="1">
              <a:latin typeface="Calibri"/>
            </a:rPr>
            <a:t>prescritiva</a:t>
          </a:r>
          <a:r>
            <a:rPr lang="en-US" sz="1500" kern="1200" dirty="0">
              <a:latin typeface="Calibri"/>
            </a:rPr>
            <a:t>"</a:t>
          </a:r>
          <a:endParaRPr lang="en-US" sz="1500" kern="1200" dirty="0"/>
        </a:p>
      </dsp:txBody>
      <dsp:txXfrm>
        <a:off x="88013" y="1485683"/>
        <a:ext cx="1571642" cy="1697505"/>
      </dsp:txXfrm>
    </dsp:sp>
    <dsp:sp modelId="{E0F788C6-53C3-4C51-BECC-678CE2C2DB0E}">
      <dsp:nvSpPr>
        <dsp:cNvPr id="0" name=""/>
        <dsp:cNvSpPr/>
      </dsp:nvSpPr>
      <dsp:spPr>
        <a:xfrm>
          <a:off x="1831761" y="1400661"/>
          <a:ext cx="1741686" cy="1867549"/>
        </a:xfrm>
        <a:prstGeom prst="roundRect">
          <a:avLst/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"/>
            </a:rPr>
            <a:t> Formação de examinadores em revisão</a:t>
          </a:r>
          <a:endParaRPr lang="en-US" sz="1500" kern="1200" dirty="0"/>
        </a:p>
      </dsp:txBody>
      <dsp:txXfrm>
        <a:off x="1916783" y="1485683"/>
        <a:ext cx="1571642" cy="1697505"/>
      </dsp:txXfrm>
    </dsp:sp>
    <dsp:sp modelId="{705B093F-43E4-4ECB-8229-47A2DFA0AC49}">
      <dsp:nvSpPr>
        <dsp:cNvPr id="0" name=""/>
        <dsp:cNvSpPr/>
      </dsp:nvSpPr>
      <dsp:spPr>
        <a:xfrm>
          <a:off x="3660532" y="1400661"/>
          <a:ext cx="1741686" cy="1867549"/>
        </a:xfrm>
        <a:prstGeom prst="round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"/>
            </a:rPr>
            <a:t> </a:t>
          </a:r>
          <a:r>
            <a:rPr lang="en-US" sz="1500" kern="1200" dirty="0" err="1">
              <a:latin typeface="Calibri"/>
            </a:rPr>
            <a:t>Acompanhamento</a:t>
          </a:r>
          <a:r>
            <a:rPr lang="en-US" sz="1500" kern="1200" dirty="0">
              <a:latin typeface="Calibri"/>
            </a:rPr>
            <a:t> </a:t>
          </a:r>
          <a:r>
            <a:rPr lang="en-US" sz="1500" kern="1200" dirty="0" err="1">
              <a:latin typeface="Calibri"/>
            </a:rPr>
            <a:t>por</a:t>
          </a:r>
          <a:r>
            <a:rPr lang="en-US" sz="1500" kern="1200" dirty="0">
              <a:latin typeface="Calibri"/>
            </a:rPr>
            <a:t> </a:t>
          </a:r>
          <a:r>
            <a:rPr lang="en-US" sz="1500" kern="1200" dirty="0" err="1">
              <a:latin typeface="Calibri"/>
            </a:rPr>
            <a:t>filmagem</a:t>
          </a:r>
          <a:endParaRPr lang="en-US" sz="1500" kern="1200" dirty="0" err="1"/>
        </a:p>
      </dsp:txBody>
      <dsp:txXfrm>
        <a:off x="3745554" y="1485683"/>
        <a:ext cx="1571642" cy="1697505"/>
      </dsp:txXfrm>
    </dsp:sp>
    <dsp:sp modelId="{A48EB96C-C58F-4D8B-9184-6D8D299389F6}">
      <dsp:nvSpPr>
        <dsp:cNvPr id="0" name=""/>
        <dsp:cNvSpPr/>
      </dsp:nvSpPr>
      <dsp:spPr>
        <a:xfrm>
          <a:off x="5489302" y="1400661"/>
          <a:ext cx="1741686" cy="1867549"/>
        </a:xfrm>
        <a:prstGeom prst="roundRect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"/>
            </a:rPr>
            <a:t> Feedbacks</a:t>
          </a:r>
        </a:p>
      </dsp:txBody>
      <dsp:txXfrm>
        <a:off x="5574324" y="1485683"/>
        <a:ext cx="1571642" cy="1697505"/>
      </dsp:txXfrm>
    </dsp:sp>
    <dsp:sp modelId="{A029CF76-7A8F-4EEA-ADDA-EA7D8219E479}">
      <dsp:nvSpPr>
        <dsp:cNvPr id="0" name=""/>
        <dsp:cNvSpPr/>
      </dsp:nvSpPr>
      <dsp:spPr>
        <a:xfrm>
          <a:off x="7318073" y="1400661"/>
          <a:ext cx="1741686" cy="1867549"/>
        </a:xfrm>
        <a:prstGeom prst="round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"/>
            </a:rPr>
            <a:t> Feedbacks + </a:t>
          </a:r>
          <a:r>
            <a:rPr lang="en-US" sz="1500" kern="1200" dirty="0" err="1">
              <a:latin typeface="Calibri"/>
            </a:rPr>
            <a:t>diagnóstico</a:t>
          </a:r>
          <a:r>
            <a:rPr lang="en-US" sz="1500" kern="1200" dirty="0">
              <a:latin typeface="Calibri"/>
            </a:rPr>
            <a:t> </a:t>
          </a:r>
          <a:r>
            <a:rPr lang="en-US" sz="1500" kern="1200" dirty="0" err="1">
              <a:latin typeface="Calibri"/>
            </a:rPr>
            <a:t>prévio</a:t>
          </a:r>
          <a:r>
            <a:rPr lang="en-US" sz="1500" kern="1200" dirty="0">
              <a:latin typeface="Calibri"/>
            </a:rPr>
            <a:t> (</a:t>
          </a:r>
          <a:r>
            <a:rPr lang="en-US" sz="1500" kern="1200" dirty="0" err="1">
              <a:latin typeface="Calibri"/>
            </a:rPr>
            <a:t>perfil</a:t>
          </a:r>
          <a:r>
            <a:rPr lang="en-US" sz="1500" kern="1200" dirty="0">
              <a:latin typeface="Calibri"/>
            </a:rPr>
            <a:t> do cheque – data driven)</a:t>
          </a:r>
        </a:p>
      </dsp:txBody>
      <dsp:txXfrm>
        <a:off x="7403095" y="1485683"/>
        <a:ext cx="1571642" cy="1697505"/>
      </dsp:txXfrm>
    </dsp:sp>
    <dsp:sp modelId="{1EB7EE30-8DB3-4C38-920C-B2CE068EA1BC}">
      <dsp:nvSpPr>
        <dsp:cNvPr id="0" name=""/>
        <dsp:cNvSpPr/>
      </dsp:nvSpPr>
      <dsp:spPr>
        <a:xfrm>
          <a:off x="9146843" y="1400661"/>
          <a:ext cx="1741686" cy="1867549"/>
        </a:xfrm>
        <a:prstGeom prst="roundRect">
          <a:avLst/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"/>
            </a:rPr>
            <a:t> Foco </a:t>
          </a:r>
          <a:r>
            <a:rPr lang="en-US" sz="1500" kern="1200" dirty="0" err="1">
              <a:latin typeface="Calibri"/>
            </a:rPr>
            <a:t>na</a:t>
          </a:r>
          <a:r>
            <a:rPr lang="en-US" sz="1500" kern="1200" dirty="0">
              <a:latin typeface="Calibri"/>
            </a:rPr>
            <a:t> performance - </a:t>
          </a:r>
          <a:r>
            <a:rPr lang="en-US" sz="1500" kern="1200" dirty="0" err="1">
              <a:latin typeface="Calibri"/>
            </a:rPr>
            <a:t>competências</a:t>
          </a:r>
          <a:r>
            <a:rPr lang="en-US" sz="1500" kern="1200" dirty="0">
              <a:latin typeface="Calibri"/>
            </a:rPr>
            <a:t> ("hard" e "soft" skills)</a:t>
          </a:r>
        </a:p>
      </dsp:txBody>
      <dsp:txXfrm>
        <a:off x="9231865" y="1485683"/>
        <a:ext cx="1571642" cy="16975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AC581-0D61-4FAE-8278-50C1E62CF099}">
      <dsp:nvSpPr>
        <dsp:cNvPr id="0" name=""/>
        <dsp:cNvSpPr/>
      </dsp:nvSpPr>
      <dsp:spPr>
        <a:xfrm>
          <a:off x="947712" y="1006613"/>
          <a:ext cx="1765071" cy="1177302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Calibri"/>
            </a:rPr>
            <a:t>Definidos</a:t>
          </a:r>
          <a:r>
            <a:rPr lang="en-US" sz="2000" kern="1200" dirty="0">
              <a:latin typeface="Calibri"/>
            </a:rPr>
            <a:t> e </a:t>
          </a:r>
          <a:r>
            <a:rPr lang="en-US" sz="2000" kern="1200" dirty="0" err="1">
              <a:latin typeface="Calibri"/>
            </a:rPr>
            <a:t>em</a:t>
          </a:r>
          <a:r>
            <a:rPr lang="en-US" sz="2000" kern="1200" dirty="0">
              <a:latin typeface="Calibri"/>
            </a:rPr>
            <a:t> prática</a:t>
          </a:r>
        </a:p>
      </dsp:txBody>
      <dsp:txXfrm>
        <a:off x="1230124" y="1006613"/>
        <a:ext cx="1482659" cy="1177302"/>
      </dsp:txXfrm>
    </dsp:sp>
    <dsp:sp modelId="{49DF11A1-0210-4AC6-A325-10B49CC0A6F5}">
      <dsp:nvSpPr>
        <dsp:cNvPr id="0" name=""/>
        <dsp:cNvSpPr/>
      </dsp:nvSpPr>
      <dsp:spPr>
        <a:xfrm>
          <a:off x="6341" y="535927"/>
          <a:ext cx="1176714" cy="1176714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alibri"/>
            </a:rPr>
            <a:t> Procedimentos de filmagem e "storage"</a:t>
          </a:r>
          <a:endParaRPr lang="en-US" sz="1000" kern="1200" dirty="0"/>
        </a:p>
      </dsp:txBody>
      <dsp:txXfrm>
        <a:off x="178667" y="708253"/>
        <a:ext cx="832062" cy="832062"/>
      </dsp:txXfrm>
    </dsp:sp>
    <dsp:sp modelId="{DBF2A8E6-4D33-4D96-8980-7446666E3DE1}">
      <dsp:nvSpPr>
        <dsp:cNvPr id="0" name=""/>
        <dsp:cNvSpPr/>
      </dsp:nvSpPr>
      <dsp:spPr>
        <a:xfrm>
          <a:off x="3889498" y="1006613"/>
          <a:ext cx="1765071" cy="1177302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/>
            </a:rPr>
            <a:t> </a:t>
          </a:r>
          <a:r>
            <a:rPr lang="en-US" sz="2000" kern="1200" dirty="0" err="1">
              <a:latin typeface="Calibri"/>
            </a:rPr>
            <a:t>Definidos</a:t>
          </a:r>
          <a:r>
            <a:rPr lang="en-US" sz="2000" kern="1200" dirty="0">
              <a:latin typeface="Calibri"/>
            </a:rPr>
            <a:t> e </a:t>
          </a:r>
          <a:r>
            <a:rPr lang="en-US" sz="2000" kern="1200" dirty="0" err="1">
              <a:latin typeface="Calibri"/>
            </a:rPr>
            <a:t>aplicados</a:t>
          </a:r>
        </a:p>
      </dsp:txBody>
      <dsp:txXfrm>
        <a:off x="4171909" y="1006613"/>
        <a:ext cx="1482659" cy="1177302"/>
      </dsp:txXfrm>
    </dsp:sp>
    <dsp:sp modelId="{849CC8DB-71EF-4C2A-9987-DA18184CC463}">
      <dsp:nvSpPr>
        <dsp:cNvPr id="0" name=""/>
        <dsp:cNvSpPr/>
      </dsp:nvSpPr>
      <dsp:spPr>
        <a:xfrm>
          <a:off x="3889498" y="2183915"/>
          <a:ext cx="1765071" cy="1177302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/>
            </a:rPr>
            <a:t> Primeira rodada realizada</a:t>
          </a:r>
        </a:p>
      </dsp:txBody>
      <dsp:txXfrm>
        <a:off x="4171909" y="2183915"/>
        <a:ext cx="1482659" cy="1177302"/>
      </dsp:txXfrm>
    </dsp:sp>
    <dsp:sp modelId="{CFD13066-68BD-40FB-B6A5-E3B48FBEA0E5}">
      <dsp:nvSpPr>
        <dsp:cNvPr id="0" name=""/>
        <dsp:cNvSpPr/>
      </dsp:nvSpPr>
      <dsp:spPr>
        <a:xfrm>
          <a:off x="3889498" y="3361218"/>
          <a:ext cx="1765071" cy="1177302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/>
            </a:rPr>
            <a:t> </a:t>
          </a:r>
          <a:r>
            <a:rPr lang="en-US" sz="2000" kern="1200" dirty="0" err="1">
              <a:latin typeface="Calibri"/>
            </a:rPr>
            <a:t>Ajustes</a:t>
          </a:r>
          <a:r>
            <a:rPr lang="en-US" sz="2000" kern="1200" dirty="0">
              <a:latin typeface="Calibri"/>
            </a:rPr>
            <a:t> </a:t>
          </a:r>
          <a:r>
            <a:rPr lang="en-US" sz="2000" kern="1200" dirty="0" err="1">
              <a:latin typeface="Calibri"/>
            </a:rPr>
            <a:t>em</a:t>
          </a:r>
          <a:r>
            <a:rPr lang="en-US" sz="2000" kern="1200" dirty="0">
              <a:latin typeface="Calibri"/>
            </a:rPr>
            <a:t> </a:t>
          </a:r>
          <a:r>
            <a:rPr lang="en-US" sz="2000" kern="1200" dirty="0" err="1">
              <a:latin typeface="Calibri"/>
            </a:rPr>
            <a:t>andamento</a:t>
          </a:r>
          <a:endParaRPr lang="en-US" sz="2000" kern="1200" dirty="0"/>
        </a:p>
      </dsp:txBody>
      <dsp:txXfrm>
        <a:off x="4171909" y="3361218"/>
        <a:ext cx="1482659" cy="1177302"/>
      </dsp:txXfrm>
    </dsp:sp>
    <dsp:sp modelId="{7CA66F17-45F4-442B-941E-3D9E532B0FF6}">
      <dsp:nvSpPr>
        <dsp:cNvPr id="0" name=""/>
        <dsp:cNvSpPr/>
      </dsp:nvSpPr>
      <dsp:spPr>
        <a:xfrm>
          <a:off x="2948126" y="535927"/>
          <a:ext cx="1176714" cy="1176714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01247"/>
                <a:satOff val="-4901"/>
                <a:lumOff val="2144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201247"/>
                <a:satOff val="-4901"/>
                <a:lumOff val="2144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201247"/>
                <a:satOff val="-4901"/>
                <a:lumOff val="2144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alibri"/>
            </a:rPr>
            <a:t> </a:t>
          </a:r>
          <a:r>
            <a:rPr lang="en-US" sz="1000" kern="1200" dirty="0" err="1">
              <a:latin typeface="Calibri"/>
            </a:rPr>
            <a:t>Procedimentos</a:t>
          </a:r>
          <a:r>
            <a:rPr lang="en-US" sz="1000" kern="1200" dirty="0">
              <a:latin typeface="Calibri"/>
            </a:rPr>
            <a:t> de </a:t>
          </a:r>
          <a:r>
            <a:rPr lang="en-US" sz="1000" kern="1200" dirty="0" err="1">
              <a:latin typeface="Calibri"/>
            </a:rPr>
            <a:t>vigilância</a:t>
          </a:r>
          <a:endParaRPr lang="en-US" sz="1000" kern="1200" dirty="0" err="1"/>
        </a:p>
      </dsp:txBody>
      <dsp:txXfrm>
        <a:off x="3120452" y="708253"/>
        <a:ext cx="832062" cy="832062"/>
      </dsp:txXfrm>
    </dsp:sp>
    <dsp:sp modelId="{56965683-D18A-40FD-8467-19418068A563}">
      <dsp:nvSpPr>
        <dsp:cNvPr id="0" name=""/>
        <dsp:cNvSpPr/>
      </dsp:nvSpPr>
      <dsp:spPr>
        <a:xfrm>
          <a:off x="6831283" y="1006613"/>
          <a:ext cx="1765071" cy="1177302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/>
            </a:rPr>
            <a:t> </a:t>
          </a:r>
          <a:r>
            <a:rPr lang="en-US" sz="1200" kern="1200" dirty="0" err="1">
              <a:latin typeface="Calibri"/>
            </a:rPr>
            <a:t>Verificação</a:t>
          </a:r>
          <a:r>
            <a:rPr lang="en-US" sz="1200" kern="1200" dirty="0">
              <a:latin typeface="Calibri"/>
            </a:rPr>
            <a:t> de </a:t>
          </a:r>
          <a:r>
            <a:rPr lang="en-US" sz="1200" kern="1200" dirty="0" err="1">
              <a:latin typeface="Calibri"/>
            </a:rPr>
            <a:t>necessidades</a:t>
          </a:r>
          <a:r>
            <a:rPr lang="en-US" sz="1200" kern="1200" dirty="0">
              <a:latin typeface="Calibri"/>
            </a:rPr>
            <a:t> de melhorias</a:t>
          </a:r>
          <a:endParaRPr sz="1200" kern="1200"/>
        </a:p>
      </dsp:txBody>
      <dsp:txXfrm>
        <a:off x="7113695" y="1006613"/>
        <a:ext cx="1482659" cy="1177302"/>
      </dsp:txXfrm>
    </dsp:sp>
    <dsp:sp modelId="{9633C0CF-FB25-43F1-8544-16B24E34E255}">
      <dsp:nvSpPr>
        <dsp:cNvPr id="0" name=""/>
        <dsp:cNvSpPr/>
      </dsp:nvSpPr>
      <dsp:spPr>
        <a:xfrm>
          <a:off x="6831283" y="2183915"/>
          <a:ext cx="1765071" cy="1177302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/>
            </a:rPr>
            <a:t> Feedback para </a:t>
          </a:r>
          <a:r>
            <a:rPr lang="en-US" sz="1200" kern="1200" dirty="0" err="1">
              <a:latin typeface="Calibri"/>
            </a:rPr>
            <a:t>examinadores</a:t>
          </a:r>
          <a:endParaRPr sz="1200" kern="1200" dirty="0"/>
        </a:p>
      </dsp:txBody>
      <dsp:txXfrm>
        <a:off x="7113695" y="2183915"/>
        <a:ext cx="1482659" cy="1177302"/>
      </dsp:txXfrm>
    </dsp:sp>
    <dsp:sp modelId="{ED5B739C-11E6-4573-93F8-5B506E0AC6C3}">
      <dsp:nvSpPr>
        <dsp:cNvPr id="0" name=""/>
        <dsp:cNvSpPr/>
      </dsp:nvSpPr>
      <dsp:spPr>
        <a:xfrm>
          <a:off x="6831283" y="3361218"/>
          <a:ext cx="1765071" cy="1177302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/>
            </a:rPr>
            <a:t> </a:t>
          </a:r>
          <a:r>
            <a:rPr lang="en-US" sz="1200" kern="1200" dirty="0" err="1">
              <a:latin typeface="Calibri"/>
            </a:rPr>
            <a:t>Percepção</a:t>
          </a:r>
          <a:r>
            <a:rPr lang="en-US" sz="1200" kern="1200" dirty="0">
              <a:latin typeface="Calibri"/>
            </a:rPr>
            <a:t> da </a:t>
          </a:r>
          <a:r>
            <a:rPr lang="en-US" sz="1200" kern="1200" dirty="0" err="1">
              <a:latin typeface="Calibri"/>
            </a:rPr>
            <a:t>qualidade</a:t>
          </a:r>
          <a:r>
            <a:rPr lang="en-US" sz="1200" kern="1200" dirty="0">
              <a:latin typeface="Calibri"/>
            </a:rPr>
            <a:t> do examinador e do candidato</a:t>
          </a:r>
          <a:endParaRPr sz="1200" kern="1200"/>
        </a:p>
      </dsp:txBody>
      <dsp:txXfrm>
        <a:off x="7113695" y="3361218"/>
        <a:ext cx="1482659" cy="1177302"/>
      </dsp:txXfrm>
    </dsp:sp>
    <dsp:sp modelId="{4D2CC782-3C56-429B-9E7D-3486C084308E}">
      <dsp:nvSpPr>
        <dsp:cNvPr id="0" name=""/>
        <dsp:cNvSpPr/>
      </dsp:nvSpPr>
      <dsp:spPr>
        <a:xfrm>
          <a:off x="5889912" y="535927"/>
          <a:ext cx="1176714" cy="1176714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402493"/>
                <a:satOff val="-9802"/>
                <a:lumOff val="4289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402493"/>
                <a:satOff val="-9802"/>
                <a:lumOff val="4289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402493"/>
                <a:satOff val="-9802"/>
                <a:lumOff val="4289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Calibri"/>
            </a:rPr>
            <a:t> </a:t>
          </a:r>
          <a:r>
            <a:rPr lang="en-US" sz="1000" b="1" kern="1200" dirty="0" err="1">
              <a:latin typeface="Calibri"/>
            </a:rPr>
            <a:t>Resultados</a:t>
          </a:r>
          <a:r>
            <a:rPr lang="en-US" sz="1000" b="1" kern="1200" dirty="0">
              <a:latin typeface="Calibri"/>
            </a:rPr>
            <a:t> alcançados</a:t>
          </a:r>
          <a:endParaRPr lang="en-US" sz="1000" b="1" kern="1200" dirty="0"/>
        </a:p>
      </dsp:txBody>
      <dsp:txXfrm>
        <a:off x="6062238" y="708253"/>
        <a:ext cx="832062" cy="832062"/>
      </dsp:txXfrm>
    </dsp:sp>
    <dsp:sp modelId="{EA95876A-85B1-4FA3-8175-CDD281BDB935}">
      <dsp:nvSpPr>
        <dsp:cNvPr id="0" name=""/>
        <dsp:cNvSpPr/>
      </dsp:nvSpPr>
      <dsp:spPr>
        <a:xfrm>
          <a:off x="9773069" y="1006613"/>
          <a:ext cx="1765071" cy="1177302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/>
            </a:rPr>
            <a:t> Lista de </a:t>
          </a:r>
          <a:r>
            <a:rPr lang="pt-PT" altLang="en-US" sz="1200" kern="1200" dirty="0">
              <a:latin typeface="Calibri"/>
            </a:rPr>
            <a:t>melhorias</a:t>
          </a:r>
        </a:p>
      </dsp:txBody>
      <dsp:txXfrm>
        <a:off x="10055480" y="1006613"/>
        <a:ext cx="1482659" cy="1177302"/>
      </dsp:txXfrm>
    </dsp:sp>
    <dsp:sp modelId="{BC3C14EE-BF15-405F-8AA0-64BFF21BDF2A}">
      <dsp:nvSpPr>
        <dsp:cNvPr id="0" name=""/>
        <dsp:cNvSpPr/>
      </dsp:nvSpPr>
      <dsp:spPr>
        <a:xfrm>
          <a:off x="9773069" y="2183915"/>
          <a:ext cx="1765071" cy="1177302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/>
            </a:rPr>
            <a:t> </a:t>
          </a:r>
          <a:r>
            <a:rPr lang="en-US" sz="1200" kern="1200" dirty="0" err="1">
              <a:latin typeface="Calibri"/>
            </a:rPr>
            <a:t>Boletins</a:t>
          </a:r>
          <a:r>
            <a:rPr lang="en-US" sz="1200" kern="1200" dirty="0">
              <a:latin typeface="Calibri"/>
            </a:rPr>
            <a:t> e </a:t>
          </a:r>
          <a:r>
            <a:rPr lang="en-US" sz="1200" kern="1200" dirty="0" err="1">
              <a:latin typeface="Calibri"/>
            </a:rPr>
            <a:t>atualizações</a:t>
          </a:r>
          <a:r>
            <a:rPr lang="en-US" sz="1200" kern="1200" dirty="0">
              <a:latin typeface="Calibri"/>
            </a:rPr>
            <a:t> junto </a:t>
          </a:r>
          <a:r>
            <a:rPr lang="en-US" sz="1200" kern="1200" dirty="0" err="1">
              <a:latin typeface="Calibri"/>
            </a:rPr>
            <a:t>aos</a:t>
          </a:r>
          <a:r>
            <a:rPr lang="en-US" sz="1200" kern="1200" dirty="0">
              <a:latin typeface="Calibri"/>
            </a:rPr>
            <a:t> </a:t>
          </a:r>
          <a:r>
            <a:rPr lang="en-US" sz="1200" kern="1200" dirty="0" err="1">
              <a:latin typeface="Calibri"/>
            </a:rPr>
            <a:t>examinadores</a:t>
          </a:r>
          <a:endParaRPr sz="1200" kern="1200"/>
        </a:p>
      </dsp:txBody>
      <dsp:txXfrm>
        <a:off x="10055480" y="2183915"/>
        <a:ext cx="1482659" cy="1177302"/>
      </dsp:txXfrm>
    </dsp:sp>
    <dsp:sp modelId="{AFEA2398-DDD5-4D93-A7DB-CB226A6F60C3}">
      <dsp:nvSpPr>
        <dsp:cNvPr id="0" name=""/>
        <dsp:cNvSpPr/>
      </dsp:nvSpPr>
      <dsp:spPr>
        <a:xfrm>
          <a:off x="8831697" y="535927"/>
          <a:ext cx="1176714" cy="1176714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01247"/>
                <a:satOff val="-4901"/>
                <a:lumOff val="2144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201247"/>
                <a:satOff val="-4901"/>
                <a:lumOff val="2144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201247"/>
                <a:satOff val="-4901"/>
                <a:lumOff val="2144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alibri"/>
            </a:rPr>
            <a:t> </a:t>
          </a:r>
          <a:r>
            <a:rPr lang="en-US" sz="1000" kern="1200" dirty="0" err="1">
              <a:latin typeface="Calibri"/>
            </a:rPr>
            <a:t>Identificação</a:t>
          </a:r>
          <a:r>
            <a:rPr lang="en-US" sz="1000" kern="1200" dirty="0">
              <a:latin typeface="Calibri"/>
            </a:rPr>
            <a:t> de </a:t>
          </a:r>
          <a:r>
            <a:rPr lang="en-US" sz="1000" kern="1200" dirty="0" err="1">
              <a:latin typeface="Calibri"/>
            </a:rPr>
            <a:t>potenciais</a:t>
          </a:r>
          <a:r>
            <a:rPr lang="en-US" sz="1000" kern="1200" dirty="0">
              <a:latin typeface="Calibri"/>
            </a:rPr>
            <a:t> melhorias</a:t>
          </a:r>
        </a:p>
      </dsp:txBody>
      <dsp:txXfrm>
        <a:off x="9004023" y="708253"/>
        <a:ext cx="832062" cy="8320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B0064-05C5-4E2B-A171-CE15AE87CAEE}">
      <dsp:nvSpPr>
        <dsp:cNvPr id="0" name=""/>
        <dsp:cNvSpPr/>
      </dsp:nvSpPr>
      <dsp:spPr>
        <a:xfrm>
          <a:off x="0" y="365554"/>
          <a:ext cx="3619672" cy="455715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"/>
            </a:rPr>
            <a:t> Check lists</a:t>
          </a:r>
          <a:endParaRPr lang="en-US" sz="1900" kern="1200" dirty="0"/>
        </a:p>
      </dsp:txBody>
      <dsp:txXfrm>
        <a:off x="22246" y="387800"/>
        <a:ext cx="3575180" cy="411223"/>
      </dsp:txXfrm>
    </dsp:sp>
    <dsp:sp modelId="{F60C27A8-B55A-4275-8816-A01DD8FA1E1C}">
      <dsp:nvSpPr>
        <dsp:cNvPr id="0" name=""/>
        <dsp:cNvSpPr/>
      </dsp:nvSpPr>
      <dsp:spPr>
        <a:xfrm>
          <a:off x="0" y="821269"/>
          <a:ext cx="3619672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925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>
              <a:latin typeface="Calibri"/>
            </a:rPr>
            <a:t> </a:t>
          </a:r>
          <a:r>
            <a:rPr lang="en-US" sz="1500" kern="1200" dirty="0" err="1">
              <a:latin typeface="Calibri"/>
            </a:rPr>
            <a:t>Uso</a:t>
          </a:r>
          <a:r>
            <a:rPr lang="en-US" sz="1500" kern="1200" dirty="0">
              <a:latin typeface="Calibri"/>
            </a:rPr>
            <a:t> </a:t>
          </a:r>
          <a:r>
            <a:rPr lang="en-US" sz="1500" kern="1200" dirty="0" err="1">
              <a:latin typeface="Calibri"/>
            </a:rPr>
            <a:t>apropriado</a:t>
          </a:r>
          <a:r>
            <a:rPr lang="en-US" sz="1500" kern="1200" dirty="0">
              <a:latin typeface="Calibri"/>
            </a:rPr>
            <a:t> ?</a:t>
          </a:r>
        </a:p>
      </dsp:txBody>
      <dsp:txXfrm>
        <a:off x="0" y="821269"/>
        <a:ext cx="3619672" cy="314640"/>
      </dsp:txXfrm>
    </dsp:sp>
    <dsp:sp modelId="{D4A71490-266A-48B9-AAA2-F4C5870FEBFF}">
      <dsp:nvSpPr>
        <dsp:cNvPr id="0" name=""/>
        <dsp:cNvSpPr/>
      </dsp:nvSpPr>
      <dsp:spPr>
        <a:xfrm>
          <a:off x="0" y="1135909"/>
          <a:ext cx="3619672" cy="455715"/>
        </a:xfrm>
        <a:prstGeom prst="round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"/>
            </a:rPr>
            <a:t> Scan Flow</a:t>
          </a:r>
          <a:endParaRPr lang="en-US" sz="1900" kern="1200" dirty="0"/>
        </a:p>
      </dsp:txBody>
      <dsp:txXfrm>
        <a:off x="22246" y="1158155"/>
        <a:ext cx="3575180" cy="411223"/>
      </dsp:txXfrm>
    </dsp:sp>
    <dsp:sp modelId="{09CF903B-CF97-43ED-89BD-D319353748A2}">
      <dsp:nvSpPr>
        <dsp:cNvPr id="0" name=""/>
        <dsp:cNvSpPr/>
      </dsp:nvSpPr>
      <dsp:spPr>
        <a:xfrm>
          <a:off x="0" y="1591624"/>
          <a:ext cx="3619672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925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>
              <a:latin typeface="Calibri"/>
            </a:rPr>
            <a:t> </a:t>
          </a:r>
          <a:r>
            <a:rPr lang="en-US" sz="1500" kern="1200" dirty="0" err="1">
              <a:latin typeface="Calibri"/>
            </a:rPr>
            <a:t>Preparação</a:t>
          </a:r>
          <a:r>
            <a:rPr lang="en-US" sz="1500" kern="1200" dirty="0">
              <a:latin typeface="Calibri"/>
            </a:rPr>
            <a:t> </a:t>
          </a:r>
          <a:r>
            <a:rPr lang="en-US" sz="1500" kern="1200" dirty="0" err="1">
              <a:latin typeface="Calibri"/>
            </a:rPr>
            <a:t>adequada</a:t>
          </a:r>
          <a:r>
            <a:rPr lang="en-US" sz="1500" kern="1200" dirty="0">
              <a:latin typeface="Calibri"/>
            </a:rPr>
            <a:t>, </a:t>
          </a:r>
          <a:r>
            <a:rPr lang="en-US" sz="1500" kern="1200" dirty="0" err="1">
              <a:latin typeface="Calibri"/>
            </a:rPr>
            <a:t>principalmente</a:t>
          </a:r>
          <a:r>
            <a:rPr lang="en-US" sz="1500" kern="1200" dirty="0">
              <a:latin typeface="Calibri"/>
            </a:rPr>
            <a:t> </a:t>
          </a:r>
          <a:r>
            <a:rPr lang="en-US" sz="1500" kern="1200" dirty="0" err="1">
              <a:latin typeface="Calibri"/>
            </a:rPr>
            <a:t>em</a:t>
          </a:r>
          <a:r>
            <a:rPr lang="en-US" sz="1500" kern="1200" dirty="0">
              <a:latin typeface="Calibri"/>
            </a:rPr>
            <a:t> </a:t>
          </a:r>
          <a:r>
            <a:rPr lang="en-US" sz="1500" kern="1200" dirty="0" err="1">
              <a:latin typeface="Calibri"/>
            </a:rPr>
            <a:t>situações</a:t>
          </a:r>
          <a:r>
            <a:rPr lang="en-US" sz="1500" kern="1200" dirty="0">
              <a:latin typeface="Calibri"/>
            </a:rPr>
            <a:t> </a:t>
          </a:r>
          <a:r>
            <a:rPr lang="en-US" sz="1500" kern="1200" dirty="0" err="1">
              <a:latin typeface="Calibri"/>
            </a:rPr>
            <a:t>anormais</a:t>
          </a:r>
          <a:r>
            <a:rPr lang="en-US" sz="1500" kern="1200" dirty="0">
              <a:latin typeface="Calibri"/>
            </a:rPr>
            <a:t> e de </a:t>
          </a:r>
          <a:r>
            <a:rPr lang="en-US" sz="1500" kern="1200" dirty="0" err="1">
              <a:latin typeface="Calibri"/>
            </a:rPr>
            <a:t>emergência</a:t>
          </a:r>
          <a:r>
            <a:rPr lang="en-US" sz="1500" kern="1200" dirty="0">
              <a:latin typeface="Calibri"/>
            </a:rPr>
            <a:t> ?</a:t>
          </a:r>
        </a:p>
      </dsp:txBody>
      <dsp:txXfrm>
        <a:off x="0" y="1591624"/>
        <a:ext cx="3619672" cy="471960"/>
      </dsp:txXfrm>
    </dsp:sp>
    <dsp:sp modelId="{FAC7D231-7659-4827-ADD8-BE903BDC890E}">
      <dsp:nvSpPr>
        <dsp:cNvPr id="0" name=""/>
        <dsp:cNvSpPr/>
      </dsp:nvSpPr>
      <dsp:spPr>
        <a:xfrm>
          <a:off x="0" y="2063584"/>
          <a:ext cx="3619672" cy="455715"/>
        </a:xfrm>
        <a:prstGeom prst="roundRect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"/>
            </a:rPr>
            <a:t> </a:t>
          </a:r>
          <a:r>
            <a:rPr lang="en-US" sz="1900" kern="1200" dirty="0" err="1">
              <a:latin typeface="Calibri"/>
            </a:rPr>
            <a:t>Procedimentos</a:t>
          </a:r>
          <a:r>
            <a:rPr lang="en-US" sz="1900" kern="1200" dirty="0">
              <a:latin typeface="Calibri"/>
            </a:rPr>
            <a:t> </a:t>
          </a:r>
          <a:r>
            <a:rPr lang="en-US" sz="1900" kern="1200" dirty="0" err="1">
              <a:latin typeface="Calibri"/>
            </a:rPr>
            <a:t>corretos</a:t>
          </a:r>
          <a:endParaRPr lang="en-US" sz="1900" kern="1200" dirty="0" err="1"/>
        </a:p>
      </dsp:txBody>
      <dsp:txXfrm>
        <a:off x="22246" y="2085830"/>
        <a:ext cx="3575180" cy="411223"/>
      </dsp:txXfrm>
    </dsp:sp>
    <dsp:sp modelId="{D2D46CA6-C46C-4493-8A2D-E858546095C5}">
      <dsp:nvSpPr>
        <dsp:cNvPr id="0" name=""/>
        <dsp:cNvSpPr/>
      </dsp:nvSpPr>
      <dsp:spPr>
        <a:xfrm>
          <a:off x="0" y="2519299"/>
          <a:ext cx="3619672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925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>
              <a:latin typeface="Calibri"/>
            </a:rPr>
            <a:t> </a:t>
          </a:r>
          <a:r>
            <a:rPr lang="en-US" sz="1500" kern="1200" dirty="0" err="1">
              <a:latin typeface="Calibri"/>
            </a:rPr>
            <a:t>Ajustes</a:t>
          </a:r>
          <a:r>
            <a:rPr lang="en-US" sz="1500" kern="1200" dirty="0">
              <a:latin typeface="Calibri"/>
            </a:rPr>
            <a:t> </a:t>
          </a:r>
          <a:r>
            <a:rPr lang="en-US" sz="1500" kern="1200" dirty="0" err="1">
              <a:latin typeface="Calibri"/>
            </a:rPr>
            <a:t>na</a:t>
          </a:r>
          <a:r>
            <a:rPr lang="en-US" sz="1500" kern="1200" dirty="0">
              <a:latin typeface="Calibri"/>
            </a:rPr>
            <a:t> </a:t>
          </a:r>
          <a:r>
            <a:rPr lang="en-US" sz="1500" kern="1200" dirty="0" err="1">
              <a:latin typeface="Calibri"/>
            </a:rPr>
            <a:t>interpretação</a:t>
          </a:r>
          <a:r>
            <a:rPr lang="en-US" sz="1500" kern="1200" dirty="0">
              <a:latin typeface="Calibri"/>
            </a:rPr>
            <a:t> de </a:t>
          </a:r>
          <a:r>
            <a:rPr lang="en-US" sz="1500" kern="1200" dirty="0" err="1">
              <a:latin typeface="Calibri"/>
            </a:rPr>
            <a:t>procedimentos</a:t>
          </a:r>
          <a:r>
            <a:rPr lang="en-US" sz="1500" kern="1200" dirty="0">
              <a:latin typeface="Calibri"/>
            </a:rPr>
            <a:t> constantes da IS 00-002</a:t>
          </a:r>
        </a:p>
      </dsp:txBody>
      <dsp:txXfrm>
        <a:off x="0" y="2519299"/>
        <a:ext cx="3619672" cy="471960"/>
      </dsp:txXfrm>
    </dsp:sp>
    <dsp:sp modelId="{FF866A18-FE5A-4FF6-A07F-8B95E639067A}">
      <dsp:nvSpPr>
        <dsp:cNvPr id="0" name=""/>
        <dsp:cNvSpPr/>
      </dsp:nvSpPr>
      <dsp:spPr>
        <a:xfrm>
          <a:off x="0" y="2991259"/>
          <a:ext cx="3619672" cy="455715"/>
        </a:xfrm>
        <a:prstGeom prst="round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"/>
            </a:rPr>
            <a:t> </a:t>
          </a:r>
          <a:r>
            <a:rPr lang="en-US" sz="1900" kern="1200" dirty="0" err="1">
              <a:latin typeface="Calibri"/>
            </a:rPr>
            <a:t>Conhecimento</a:t>
          </a:r>
          <a:r>
            <a:rPr lang="en-US" sz="1900" kern="1200" dirty="0">
              <a:latin typeface="Calibri"/>
            </a:rPr>
            <a:t> da </a:t>
          </a:r>
          <a:r>
            <a:rPr lang="en-US" sz="1900" kern="1200" dirty="0" err="1">
              <a:latin typeface="Calibri"/>
            </a:rPr>
            <a:t>máquina</a:t>
          </a:r>
          <a:endParaRPr lang="en-US" sz="1900" kern="1200" dirty="0">
            <a:latin typeface="Calibri"/>
          </a:endParaRPr>
        </a:p>
      </dsp:txBody>
      <dsp:txXfrm>
        <a:off x="22246" y="3013505"/>
        <a:ext cx="3575180" cy="411223"/>
      </dsp:txXfrm>
    </dsp:sp>
    <dsp:sp modelId="{03646CC2-E577-46BB-8A8D-A8DDE4A546B8}">
      <dsp:nvSpPr>
        <dsp:cNvPr id="0" name=""/>
        <dsp:cNvSpPr/>
      </dsp:nvSpPr>
      <dsp:spPr>
        <a:xfrm>
          <a:off x="0" y="3446974"/>
          <a:ext cx="3619672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925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>
              <a:latin typeface="Calibri"/>
            </a:rPr>
            <a:t> </a:t>
          </a:r>
          <a:r>
            <a:rPr lang="en-US" sz="1500" kern="1200" dirty="0" err="1">
              <a:latin typeface="Calibri"/>
            </a:rPr>
            <a:t>Abordagem</a:t>
          </a:r>
          <a:r>
            <a:rPr lang="en-US" sz="1500" kern="1200" dirty="0">
              <a:latin typeface="Calibri"/>
            </a:rPr>
            <a:t> </a:t>
          </a:r>
          <a:r>
            <a:rPr lang="en-US" sz="1500" kern="1200" dirty="0" err="1">
              <a:latin typeface="Calibri"/>
            </a:rPr>
            <a:t>possibilita</a:t>
          </a:r>
          <a:r>
            <a:rPr lang="en-US" sz="1500" kern="1200" dirty="0">
              <a:latin typeface="Calibri"/>
            </a:rPr>
            <a:t> </a:t>
          </a:r>
          <a:r>
            <a:rPr lang="en-US" sz="1500" kern="1200" dirty="0" err="1">
              <a:latin typeface="Calibri"/>
            </a:rPr>
            <a:t>verificação</a:t>
          </a:r>
          <a:r>
            <a:rPr lang="en-US" sz="1500" kern="1200" dirty="0">
              <a:latin typeface="Calibri"/>
            </a:rPr>
            <a:t> do </a:t>
          </a:r>
          <a:r>
            <a:rPr lang="en-US" sz="1500" kern="1200" dirty="0" err="1">
              <a:latin typeface="Calibri"/>
            </a:rPr>
            <a:t>nível</a:t>
          </a:r>
          <a:r>
            <a:rPr lang="en-US" sz="1500" kern="1200" dirty="0">
              <a:latin typeface="Calibri"/>
            </a:rPr>
            <a:t> de conhecimento sobre a máquina?</a:t>
          </a:r>
        </a:p>
      </dsp:txBody>
      <dsp:txXfrm>
        <a:off x="0" y="3446974"/>
        <a:ext cx="3619672" cy="471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#1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nodeVertAlign" val="t"/>
          <dgm:param type="fallback" val="2D"/>
        </dgm:alg>
      </dgm:if>
      <dgm:else name="Name2">
        <dgm:alg type="lin">
          <dgm:param type="linDir" val="from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#1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srcNode" val="vNodes"/>
                <dgm:param type="dstNode" val="lastNode"/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#2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nodeVertAlign" val="t"/>
          <dgm:param type="fallback" val="2D"/>
        </dgm:alg>
      </dgm:if>
      <dgm:else name="Name2">
        <dgm:alg type="lin">
          <dgm:param type="linDir" val="from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2AF0331-510E-67AE-95F7-56609D8B69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3F1369E-4A18-7838-B6EB-5E1727B987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2408-8388-4379-815A-70552BB7C02A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EDFA1E1-789F-D9BF-DC19-64029E1035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CF34641-15E4-1486-183A-B50369E132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407CA-DBE2-416C-A5C7-E165749B00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6119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399EDC-88A1-7900-21D5-FEAF705EE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92BB2C-A86D-97CE-F148-8C47EE73B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944C79-2B01-662E-4698-867B4785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3A1FD3-76B1-6E23-574F-CE1C4EF99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7A4363-2755-A6F1-D60E-38437F16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23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1C2B6-5809-7189-E84C-753F8E73C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25A1453-5AF1-AEE2-3F5A-A5ED2DC96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440064-BE57-63C1-40C3-20942801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ADE3ED-BE57-BB4B-8770-DC8305C95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5DDD90-A7A2-C1A4-D162-08266C7C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59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FE36DC-3C3C-3542-87D4-649E9D639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ABD640C-A053-8391-933B-F6CDDBD5D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6BD30B-D85E-1E12-97B2-FAE2C10CC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AD726F-7383-BE3D-1909-D22B45165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D99D6E-C22B-F889-2452-9E9A1AB8E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02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13D7C-A1D6-FE66-A5CC-FE5D31D81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06CA66-0769-39A9-3E09-7A66D2A04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8073CE-909E-0E11-3404-457FE0CA3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CA2772-64D3-3B24-DE54-8D992229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85E4C5-67B6-C233-21B7-26C23192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50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1D9094-BDB6-CF5A-2226-71D15B464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2A1B283-5531-B6AC-F5CD-D0D2B5F6C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D505BF-3F0C-5F82-9260-532D68C5B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B26817-DD19-4E0B-D5F2-E302DDF66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9AC5E5-B5E3-8AB0-2743-DDF3C5E1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09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9568F-DD43-10CB-0D1F-19F6E451A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7BFC13-9C8D-7752-7221-39AA70310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C31F6CF-676D-5AFE-9787-38CA22DBB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8A38FA-9A45-C3F3-94FD-7CBF9603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18789C-AF1F-F292-3062-EDA28CB2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23B978-FA02-5455-ACD7-7031C30C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10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3E05E-3E93-4604-9AE3-8B8B08298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BE15B6-5489-4F23-5921-20588312D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57E04ED-C7EA-A63B-3F69-65B9D74B0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5047996-3E95-BACF-70AB-7950BDA71C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FD192E1-40C9-041E-D525-BDFB3D4A55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D12DB91-98AF-B1B9-C82D-C4879435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4080268-584D-6AEC-2015-4C55851AD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46E21FD-7317-7298-63D0-AC7ECA34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06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CB226-A0A3-4696-60A7-24E21EB7C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52752E2-2231-9DC5-8C4E-AFF1FB52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5E89B50-7F13-C33D-9CC7-32FAAACCA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6F78FF8-4616-6B21-B985-44A2A74F9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208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2401606-05CC-723E-10D2-9A1461707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8FB9DCF-A4C9-AE05-C659-2AFF7FBA1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71DD8FF-F95B-D591-2FA9-D040C9FB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38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54E91-C5C6-94B8-2F23-E0B374ED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4802D6-8D0B-2FDF-D1CC-946DFE998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3802346-C364-3EFE-D0F0-F2F4F5157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B84FC4-BD99-9D73-2BC2-40835BE9C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E50FBD9-3927-1125-E317-3F49AC4F8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6B4AC0-257F-3D79-643A-79137BBE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61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58FC5-7F06-3E24-45AC-1552B4B78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704B995-44F3-E2DB-46A4-AD96C058B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E161783-1651-9F2F-CE36-49F039A0B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CF0E76-56C6-250A-F167-003E212E7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3E85C6-6C12-CD81-C836-8DA90C8B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D162B1-BA9E-F2DC-291B-DF38E7AD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44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3803586-F5D6-6EBC-792C-461695C61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00B85B-ABDD-95DD-E156-211D12C29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EAF3D0-229A-5DAA-E55D-57D37F1E8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8BCAB-7888-4B2B-B604-40E3233B1DA5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EE8370-7424-94D0-61A2-E5C059FCB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9DBF55-0978-3F57-5E2E-E402428DC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53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64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BEA5F82-C457-1997-9C58-A66A8F14C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532" y="2184304"/>
            <a:ext cx="4387508" cy="137179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BDC222F-0C8E-937D-155E-FEF591609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2469" y="2473484"/>
            <a:ext cx="5760084" cy="567531"/>
          </a:xfrm>
        </p:spPr>
        <p:txBody>
          <a:bodyPr anchor="t">
            <a:noAutofit/>
          </a:bodyPr>
          <a:lstStyle/>
          <a:p>
            <a:pPr algn="l"/>
            <a:r>
              <a:rPr lang="pt-BR" sz="3600" dirty="0">
                <a:solidFill>
                  <a:schemeClr val="bg1"/>
                </a:solidFill>
              </a:rPr>
              <a:t>Pilotos examinadores autônomos – Vigilância por filmagem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4B20B95-2327-5803-36DC-27BAC65F9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268471"/>
            <a:ext cx="4429125" cy="438150"/>
          </a:xfrm>
        </p:spPr>
        <p:txBody>
          <a:bodyPr/>
          <a:lstStyle/>
          <a:p>
            <a:pPr algn="l"/>
            <a:r>
              <a:rPr lang="en-GB" i="1" dirty="0" err="1">
                <a:solidFill>
                  <a:schemeClr val="bg1"/>
                </a:solidFill>
              </a:rPr>
              <a:t>Reporte</a:t>
            </a:r>
            <a:endParaRPr lang="pt-B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8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0BF46E1-3C3A-6689-C966-F3966E7B2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358" y="1137985"/>
            <a:ext cx="8628562" cy="654796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4800" dirty="0">
                <a:solidFill>
                  <a:schemeClr val="accent2"/>
                </a:solidFill>
              </a:rPr>
              <a:t>Qual o real objetivo da vigilância?</a:t>
            </a:r>
          </a:p>
        </p:txBody>
      </p:sp>
      <p:graphicFrame>
        <p:nvGraphicFramePr>
          <p:cNvPr id="6" name="Diagram 1">
            <a:extLst>
              <a:ext uri="{FF2B5EF4-FFF2-40B4-BE49-F238E27FC236}">
                <a16:creationId xmlns:a16="http://schemas.microsoft.com/office/drawing/2014/main" id="{819032BF-C0A8-1178-9B53-80F4DE2E63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246556"/>
              </p:ext>
            </p:extLst>
          </p:nvPr>
        </p:nvGraphicFramePr>
        <p:xfrm>
          <a:off x="383358" y="2143284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914">
            <a:extLst>
              <a:ext uri="{FF2B5EF4-FFF2-40B4-BE49-F238E27FC236}">
                <a16:creationId xmlns:a16="http://schemas.microsoft.com/office/drawing/2014/main" id="{8F4A7C16-DCA6-5474-2AAF-B749D150EE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9204276"/>
              </p:ext>
            </p:extLst>
          </p:nvPr>
        </p:nvGraphicFramePr>
        <p:xfrm>
          <a:off x="6427391" y="2001520"/>
          <a:ext cx="5169057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9678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AF9BB8-238F-BB6C-9B76-AA370725A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208B937-2C1F-9F50-6402-F386E05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358" y="1137985"/>
            <a:ext cx="11544482" cy="654796"/>
          </a:xfrm>
        </p:spPr>
        <p:txBody>
          <a:bodyPr anchor="t">
            <a:normAutofit/>
          </a:bodyPr>
          <a:lstStyle/>
          <a:p>
            <a:pPr algn="l"/>
            <a:r>
              <a:rPr lang="pt-BR" sz="3600" dirty="0">
                <a:solidFill>
                  <a:schemeClr val="accent2"/>
                </a:solidFill>
              </a:rPr>
              <a:t>Então, foco nos examinadores? Sim... mas é um "voo longo"!</a:t>
            </a:r>
          </a:p>
        </p:txBody>
      </p:sp>
      <p:graphicFrame>
        <p:nvGraphicFramePr>
          <p:cNvPr id="2" name="Diagram 29">
            <a:extLst>
              <a:ext uri="{FF2B5EF4-FFF2-40B4-BE49-F238E27FC236}">
                <a16:creationId xmlns:a16="http://schemas.microsoft.com/office/drawing/2014/main" id="{EF2B532D-122F-E89A-9FC0-07418DD833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729307"/>
              </p:ext>
            </p:extLst>
          </p:nvPr>
        </p:nvGraphicFramePr>
        <p:xfrm>
          <a:off x="751839" y="2011679"/>
          <a:ext cx="10891521" cy="466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611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5208D7-931B-51CE-D8D2-57C60E402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AC2003D-66C0-FEE5-9301-74D929D0D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358" y="1137985"/>
            <a:ext cx="11544482" cy="654796"/>
          </a:xfrm>
        </p:spPr>
        <p:txBody>
          <a:bodyPr anchor="t">
            <a:normAutofit/>
          </a:bodyPr>
          <a:lstStyle/>
          <a:p>
            <a:pPr algn="l"/>
            <a:r>
              <a:rPr lang="pt-BR" sz="3600" dirty="0">
                <a:solidFill>
                  <a:schemeClr val="accent2"/>
                </a:solidFill>
              </a:rPr>
              <a:t>E como estamos hoje?</a:t>
            </a:r>
          </a:p>
        </p:txBody>
      </p:sp>
      <p:graphicFrame>
        <p:nvGraphicFramePr>
          <p:cNvPr id="3" name="Diagram 29">
            <a:extLst>
              <a:ext uri="{FF2B5EF4-FFF2-40B4-BE49-F238E27FC236}">
                <a16:creationId xmlns:a16="http://schemas.microsoft.com/office/drawing/2014/main" id="{2E22CCA8-DFDB-FAA0-7AEB-79659A5DB8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797281"/>
              </p:ext>
            </p:extLst>
          </p:nvPr>
        </p:nvGraphicFramePr>
        <p:xfrm>
          <a:off x="264160" y="1580353"/>
          <a:ext cx="11544482" cy="5074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549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F351A0-93AB-27A7-F2D4-9AF08E0EF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D084190-4714-39C2-7BA1-54135B773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358" y="1137985"/>
            <a:ext cx="11544482" cy="654796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>
                <a:solidFill>
                  <a:schemeClr val="accent2"/>
                </a:solidFill>
              </a:rPr>
              <a:t>Findings + PDCA – Safety Culture/</a:t>
            </a:r>
            <a:r>
              <a:rPr lang="en-US" sz="3600" dirty="0" err="1">
                <a:solidFill>
                  <a:schemeClr val="accent2"/>
                </a:solidFill>
              </a:rPr>
              <a:t>caminho</a:t>
            </a:r>
            <a:r>
              <a:rPr lang="en-US" sz="3600" dirty="0">
                <a:solidFill>
                  <a:schemeClr val="accent2"/>
                </a:solidFill>
              </a:rPr>
              <a:t> SMS </a:t>
            </a:r>
          </a:p>
        </p:txBody>
      </p:sp>
      <p:graphicFrame>
        <p:nvGraphicFramePr>
          <p:cNvPr id="2" name="Diagram 914">
            <a:extLst>
              <a:ext uri="{FF2B5EF4-FFF2-40B4-BE49-F238E27FC236}">
                <a16:creationId xmlns:a16="http://schemas.microsoft.com/office/drawing/2014/main" id="{9E96557F-D65F-B689-BC7D-C350620C5E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6143575"/>
              </p:ext>
            </p:extLst>
          </p:nvPr>
        </p:nvGraphicFramePr>
        <p:xfrm>
          <a:off x="341209" y="2096684"/>
          <a:ext cx="3619672" cy="4284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1817" descr="Is PDCA applicable to SMS?">
            <a:extLst>
              <a:ext uri="{FF2B5EF4-FFF2-40B4-BE49-F238E27FC236}">
                <a16:creationId xmlns:a16="http://schemas.microsoft.com/office/drawing/2014/main" id="{3EFE1638-911C-9271-22B8-ACFA51AB51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3753" y="3066719"/>
            <a:ext cx="2819400" cy="1619250"/>
          </a:xfrm>
          <a:prstGeom prst="rect">
            <a:avLst/>
          </a:prstGeom>
        </p:spPr>
      </p:pic>
      <p:pic>
        <p:nvPicPr>
          <p:cNvPr id="6" name="Picture 1836" descr="A diagram of a safety process&#10;&#10;O conteúdo gerado por IA pode estar incorreto.">
            <a:extLst>
              <a:ext uri="{FF2B5EF4-FFF2-40B4-BE49-F238E27FC236}">
                <a16:creationId xmlns:a16="http://schemas.microsoft.com/office/drawing/2014/main" id="{FB453BAC-0821-ABD7-350F-8B9C33F0B3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8881" y="1632457"/>
            <a:ext cx="3258959" cy="4888439"/>
          </a:xfrm>
          <a:prstGeom prst="rect">
            <a:avLst/>
          </a:prstGeom>
        </p:spPr>
      </p:pic>
      <p:sp>
        <p:nvSpPr>
          <p:cNvPr id="7" name="Arrow: Right 1856">
            <a:extLst>
              <a:ext uri="{FF2B5EF4-FFF2-40B4-BE49-F238E27FC236}">
                <a16:creationId xmlns:a16="http://schemas.microsoft.com/office/drawing/2014/main" id="{3124140C-AFB4-9D46-05D7-6E2018E51E1E}"/>
              </a:ext>
            </a:extLst>
          </p:cNvPr>
          <p:cNvSpPr/>
          <p:nvPr/>
        </p:nvSpPr>
        <p:spPr>
          <a:xfrm>
            <a:off x="4120100" y="3784025"/>
            <a:ext cx="364434" cy="585304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1857">
            <a:extLst>
              <a:ext uri="{FF2B5EF4-FFF2-40B4-BE49-F238E27FC236}">
                <a16:creationId xmlns:a16="http://schemas.microsoft.com/office/drawing/2014/main" id="{01972C97-BCD9-D6B0-9492-B466F27ABDB8}"/>
              </a:ext>
            </a:extLst>
          </p:cNvPr>
          <p:cNvSpPr/>
          <p:nvPr/>
        </p:nvSpPr>
        <p:spPr>
          <a:xfrm>
            <a:off x="7865415" y="3653624"/>
            <a:ext cx="364434" cy="585304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2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0511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 SMS 2025" id="{FFAD8607-00C7-4562-80CE-D5B608BC0375}" vid="{C5EC0B20-EA76-4EB5-B338-FC9924D8F837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aa9464-4424-40fe-be37-0a216c42574f">
      <Terms xmlns="http://schemas.microsoft.com/office/infopath/2007/PartnerControls"/>
    </lcf76f155ced4ddcb4097134ff3c332f>
    <TaxCatchAll xmlns="858fbe19-3582-43df-8e84-fb58b820731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E9AB42C09A5142BF4DA83E120836C2" ma:contentTypeVersion="18" ma:contentTypeDescription="Crie um novo documento." ma:contentTypeScope="" ma:versionID="d1e8fe0a68ef30f2dab89a083fc17ff6">
  <xsd:schema xmlns:xsd="http://www.w3.org/2001/XMLSchema" xmlns:xs="http://www.w3.org/2001/XMLSchema" xmlns:p="http://schemas.microsoft.com/office/2006/metadata/properties" xmlns:ns2="daaa9464-4424-40fe-be37-0a216c42574f" xmlns:ns3="858fbe19-3582-43df-8e84-fb58b8207311" targetNamespace="http://schemas.microsoft.com/office/2006/metadata/properties" ma:root="true" ma:fieldsID="6e0b8c1786d405f011ab4b8aae386cbc" ns2:_="" ns3:_="">
    <xsd:import namespace="daaa9464-4424-40fe-be37-0a216c42574f"/>
    <xsd:import namespace="858fbe19-3582-43df-8e84-fb58b82073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aa9464-4424-40fe-be37-0a216c4257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Marcações de imagem" ma:readOnly="false" ma:fieldId="{5cf76f15-5ced-4ddc-b409-7134ff3c332f}" ma:taxonomyMulti="true" ma:sspId="6affb6ac-fb53-4e05-9b81-1805607b1b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8fbe19-3582-43df-8e84-fb58b820731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8345965-eba9-4374-90c0-f41122e6155e}" ma:internalName="TaxCatchAll" ma:showField="CatchAllData" ma:web="858fbe19-3582-43df-8e84-fb58b82073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07F9F9-1FAF-4B56-8C06-C461DB62C881}">
  <ds:schemaRefs>
    <ds:schemaRef ds:uri="http://www.w3.org/XML/1998/namespace"/>
    <ds:schemaRef ds:uri="858fbe19-3582-43df-8e84-fb58b8207311"/>
    <ds:schemaRef ds:uri="http://schemas.microsoft.com/office/2006/metadata/properties"/>
    <ds:schemaRef ds:uri="daaa9464-4424-40fe-be37-0a216c42574f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613E76F-0DA4-4678-9C43-AF8448019D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aa9464-4424-40fe-be37-0a216c42574f"/>
    <ds:schemaRef ds:uri="858fbe19-3582-43df-8e84-fb58b82073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C3AC29-2E08-404A-BB8B-1B72BF8F3A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</TotalTime>
  <Words>258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Tema do Office</vt:lpstr>
      <vt:lpstr>Apresentação do PowerPoint</vt:lpstr>
      <vt:lpstr>Pilotos examinadores autônomos – Vigilância por filmagem</vt:lpstr>
      <vt:lpstr>Qual o real objetivo da vigilância?</vt:lpstr>
      <vt:lpstr>Então, foco nos examinadores? Sim... mas é um "voo longo"!</vt:lpstr>
      <vt:lpstr>E como estamos hoje?</vt:lpstr>
      <vt:lpstr>Findings + PDCA – Safety Culture/caminho SMS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Alice Maria Silva Prina</dc:creator>
  <cp:lastModifiedBy>Marcus Vinicius Fernandes Ramos</cp:lastModifiedBy>
  <cp:revision>11</cp:revision>
  <dcterms:created xsi:type="dcterms:W3CDTF">2023-08-21T09:52:21Z</dcterms:created>
  <dcterms:modified xsi:type="dcterms:W3CDTF">2025-10-16T16:33:13Z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0x01010066E9AB42C09A5142BF4DA83E120836C2</vt:lpwstr>
  </property>
</Properties>
</file>