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Baumans"/>
      <p:regular r:id="rId18"/>
    </p:embeddedFont>
    <p:embeddedFont>
      <p:font typeface="Helvetica Neue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gzBaLCWeVTGwGKgrW6/jEysNxu2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.fntdata"/><Relationship Id="rId11" Type="http://schemas.openxmlformats.org/officeDocument/2006/relationships/slide" Target="slides/slide7.xml"/><Relationship Id="rId22" Type="http://schemas.openxmlformats.org/officeDocument/2006/relationships/font" Target="fonts/HelveticaNeue-boldItalic.fntdata"/><Relationship Id="rId10" Type="http://schemas.openxmlformats.org/officeDocument/2006/relationships/slide" Target="slides/slide6.xml"/><Relationship Id="rId21" Type="http://schemas.openxmlformats.org/officeDocument/2006/relationships/font" Target="fonts/HelveticaNeue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HelveticaNeue-regular.fntdata"/><Relationship Id="rId6" Type="http://schemas.openxmlformats.org/officeDocument/2006/relationships/slide" Target="slides/slide2.xml"/><Relationship Id="rId18" Type="http://schemas.openxmlformats.org/officeDocument/2006/relationships/font" Target="fonts/Baumans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Relationship Id="rId4" Type="http://schemas.openxmlformats.org/officeDocument/2006/relationships/image" Target="../media/image15.png"/><Relationship Id="rId5" Type="http://schemas.openxmlformats.org/officeDocument/2006/relationships/image" Target="../media/image21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2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10.png"/><Relationship Id="rId5" Type="http://schemas.openxmlformats.org/officeDocument/2006/relationships/image" Target="../media/image22.png"/><Relationship Id="rId6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13.png"/><Relationship Id="rId5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"/>
          <p:cNvSpPr txBox="1"/>
          <p:nvPr>
            <p:ph type="ctrTitle"/>
          </p:nvPr>
        </p:nvSpPr>
        <p:spPr>
          <a:xfrm>
            <a:off x="606877" y="1473265"/>
            <a:ext cx="10326165" cy="6547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libri"/>
              <a:buNone/>
            </a:pPr>
            <a:r>
              <a:rPr lang="en-US" sz="4800">
                <a:solidFill>
                  <a:schemeClr val="accent2"/>
                </a:solidFill>
              </a:rPr>
              <a:t>How often does the “right” happen?</a:t>
            </a:r>
            <a:endParaRPr sz="4800">
              <a:solidFill>
                <a:schemeClr val="accent2"/>
              </a:solidFill>
            </a:endParaRPr>
          </a:p>
        </p:txBody>
      </p:sp>
      <p:grpSp>
        <p:nvGrpSpPr>
          <p:cNvPr id="183" name="Google Shape;183;p11"/>
          <p:cNvGrpSpPr/>
          <p:nvPr/>
        </p:nvGrpSpPr>
        <p:grpSpPr>
          <a:xfrm>
            <a:off x="279940" y="1478427"/>
            <a:ext cx="8488308" cy="4651507"/>
            <a:chOff x="858698" y="1866719"/>
            <a:chExt cx="5930510" cy="3532854"/>
          </a:xfrm>
        </p:grpSpPr>
        <p:pic>
          <p:nvPicPr>
            <p:cNvPr descr="Take Off outline" id="184" name="Google Shape;184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687586" y="3071357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anding outline" id="185" name="Google Shape;185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410377" y="2821880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86" name="Google Shape;186;p11"/>
            <p:cNvCxnSpPr/>
            <p:nvPr/>
          </p:nvCxnSpPr>
          <p:spPr>
            <a:xfrm>
              <a:off x="1288521" y="2454303"/>
              <a:ext cx="0" cy="2696859"/>
            </a:xfrm>
            <a:prstGeom prst="straightConnector1">
              <a:avLst/>
            </a:prstGeom>
            <a:noFill/>
            <a:ln cap="flat" cmpd="sng" w="1905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7" name="Google Shape;187;p11"/>
            <p:cNvCxnSpPr/>
            <p:nvPr/>
          </p:nvCxnSpPr>
          <p:spPr>
            <a:xfrm rot="10800000">
              <a:off x="889457" y="3770484"/>
              <a:ext cx="5548312" cy="0"/>
            </a:xfrm>
            <a:prstGeom prst="straightConnector1">
              <a:avLst/>
            </a:prstGeom>
            <a:noFill/>
            <a:ln cap="flat" cmpd="sng" w="1905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descr="Take Off outline" id="188" name="Google Shape;188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206954" y="2446241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ake Off outline" id="189" name="Google Shape;189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527504" y="3092686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ake Off outline" id="190" name="Google Shape;190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099511" y="2672527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ake Off outline" id="191" name="Google Shape;191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53177" y="380273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ake Off outline" id="192" name="Google Shape;192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180462" y="4485173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anding outline" id="193" name="Google Shape;193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360286" y="2910120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anding outline" id="194" name="Google Shape;194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684955" y="3616263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anding outline" id="195" name="Google Shape;195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933815" y="4037518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anding outline" id="196" name="Google Shape;196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407304" y="2323953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anding outline" id="197" name="Google Shape;197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895926" y="3641837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anding outline" id="198" name="Google Shape;198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323539" y="2655194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anding outline" id="199" name="Google Shape;199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698394" y="3767597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anding outline" id="200" name="Google Shape;200;p1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493850" y="4457935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1" name="Google Shape;201;p11"/>
            <p:cNvSpPr/>
            <p:nvPr/>
          </p:nvSpPr>
          <p:spPr>
            <a:xfrm>
              <a:off x="1274233" y="4422500"/>
              <a:ext cx="5514975" cy="242887"/>
            </a:xfrm>
            <a:custGeom>
              <a:rect b="b" l="l" r="r" t="t"/>
              <a:pathLst>
                <a:path extrusionOk="0" h="242887" w="5514975">
                  <a:moveTo>
                    <a:pt x="0" y="85725"/>
                  </a:moveTo>
                  <a:cubicBezTo>
                    <a:pt x="38100" y="90487"/>
                    <a:pt x="76523" y="93143"/>
                    <a:pt x="114300" y="100012"/>
                  </a:cubicBezTo>
                  <a:cubicBezTo>
                    <a:pt x="129118" y="102706"/>
                    <a:pt x="142682" y="110163"/>
                    <a:pt x="157163" y="114300"/>
                  </a:cubicBezTo>
                  <a:cubicBezTo>
                    <a:pt x="176044" y="119694"/>
                    <a:pt x="195432" y="123192"/>
                    <a:pt x="214313" y="128587"/>
                  </a:cubicBezTo>
                  <a:cubicBezTo>
                    <a:pt x="228794" y="132724"/>
                    <a:pt x="242694" y="138738"/>
                    <a:pt x="257175" y="142875"/>
                  </a:cubicBezTo>
                  <a:cubicBezTo>
                    <a:pt x="276056" y="148270"/>
                    <a:pt x="295444" y="151768"/>
                    <a:pt x="314325" y="157162"/>
                  </a:cubicBezTo>
                  <a:cubicBezTo>
                    <a:pt x="328806" y="161299"/>
                    <a:pt x="342370" y="168756"/>
                    <a:pt x="357188" y="171450"/>
                  </a:cubicBezTo>
                  <a:cubicBezTo>
                    <a:pt x="394965" y="178319"/>
                    <a:pt x="433388" y="180975"/>
                    <a:pt x="471488" y="185737"/>
                  </a:cubicBezTo>
                  <a:cubicBezTo>
                    <a:pt x="542231" y="203423"/>
                    <a:pt x="612274" y="225099"/>
                    <a:pt x="685800" y="228600"/>
                  </a:cubicBezTo>
                  <a:cubicBezTo>
                    <a:pt x="852367" y="236532"/>
                    <a:pt x="1019175" y="238125"/>
                    <a:pt x="1185863" y="242887"/>
                  </a:cubicBezTo>
                  <a:cubicBezTo>
                    <a:pt x="1319213" y="238125"/>
                    <a:pt x="1452708" y="236436"/>
                    <a:pt x="1585913" y="228600"/>
                  </a:cubicBezTo>
                  <a:cubicBezTo>
                    <a:pt x="1693346" y="222280"/>
                    <a:pt x="1647919" y="214284"/>
                    <a:pt x="1743075" y="185737"/>
                  </a:cubicBezTo>
                  <a:cubicBezTo>
                    <a:pt x="1766335" y="178759"/>
                    <a:pt x="1790807" y="176718"/>
                    <a:pt x="1814513" y="171450"/>
                  </a:cubicBezTo>
                  <a:cubicBezTo>
                    <a:pt x="1833682" y="167190"/>
                    <a:pt x="1852178" y="159598"/>
                    <a:pt x="1871663" y="157162"/>
                  </a:cubicBezTo>
                  <a:cubicBezTo>
                    <a:pt x="2024582" y="138047"/>
                    <a:pt x="2292680" y="133276"/>
                    <a:pt x="2414588" y="128587"/>
                  </a:cubicBezTo>
                  <a:cubicBezTo>
                    <a:pt x="2471738" y="119062"/>
                    <a:pt x="2529225" y="111375"/>
                    <a:pt x="2586038" y="100012"/>
                  </a:cubicBezTo>
                  <a:lnTo>
                    <a:pt x="2728913" y="71437"/>
                  </a:lnTo>
                  <a:lnTo>
                    <a:pt x="3700463" y="85725"/>
                  </a:lnTo>
                  <a:cubicBezTo>
                    <a:pt x="3720092" y="86270"/>
                    <a:pt x="3738174" y="97235"/>
                    <a:pt x="3757613" y="100012"/>
                  </a:cubicBezTo>
                  <a:cubicBezTo>
                    <a:pt x="3804995" y="106781"/>
                    <a:pt x="3852863" y="109537"/>
                    <a:pt x="3900488" y="114300"/>
                  </a:cubicBezTo>
                  <a:cubicBezTo>
                    <a:pt x="3945987" y="125674"/>
                    <a:pt x="3981927" y="135621"/>
                    <a:pt x="4029075" y="142875"/>
                  </a:cubicBezTo>
                  <a:cubicBezTo>
                    <a:pt x="4067025" y="148713"/>
                    <a:pt x="4105275" y="152400"/>
                    <a:pt x="4143375" y="157162"/>
                  </a:cubicBezTo>
                  <a:cubicBezTo>
                    <a:pt x="4276725" y="152400"/>
                    <a:pt x="4410329" y="152382"/>
                    <a:pt x="4543425" y="142875"/>
                  </a:cubicBezTo>
                  <a:cubicBezTo>
                    <a:pt x="4610606" y="138076"/>
                    <a:pt x="4676124" y="116170"/>
                    <a:pt x="4743450" y="114300"/>
                  </a:cubicBezTo>
                  <a:lnTo>
                    <a:pt x="5257800" y="100012"/>
                  </a:lnTo>
                  <a:cubicBezTo>
                    <a:pt x="5275269" y="95645"/>
                    <a:pt x="5377579" y="73171"/>
                    <a:pt x="5414963" y="57150"/>
                  </a:cubicBezTo>
                  <a:cubicBezTo>
                    <a:pt x="5434540" y="48760"/>
                    <a:pt x="5453621" y="39142"/>
                    <a:pt x="5472113" y="28575"/>
                  </a:cubicBezTo>
                  <a:cubicBezTo>
                    <a:pt x="5487022" y="20056"/>
                    <a:pt x="5514975" y="0"/>
                    <a:pt x="5514975" y="0"/>
                  </a:cubicBez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1"/>
            <p:cNvSpPr txBox="1"/>
            <p:nvPr/>
          </p:nvSpPr>
          <p:spPr>
            <a:xfrm rot="-5400000">
              <a:off x="-16496" y="2750380"/>
              <a:ext cx="2100624" cy="3333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1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Helvetica Neue"/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Positive</a:t>
              </a:r>
              <a:endParaRPr/>
            </a:p>
          </p:txBody>
        </p:sp>
        <p:sp>
          <p:nvSpPr>
            <p:cNvPr id="203" name="Google Shape;203;p11"/>
            <p:cNvSpPr txBox="1"/>
            <p:nvPr/>
          </p:nvSpPr>
          <p:spPr>
            <a:xfrm rot="-5400000">
              <a:off x="-24963" y="4146002"/>
              <a:ext cx="2100624" cy="3333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1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Helvetica Neue"/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Negative</a:t>
              </a:r>
              <a:endParaRPr/>
            </a:p>
          </p:txBody>
        </p:sp>
        <p:sp>
          <p:nvSpPr>
            <p:cNvPr id="204" name="Google Shape;204;p11"/>
            <p:cNvSpPr/>
            <p:nvPr/>
          </p:nvSpPr>
          <p:spPr>
            <a:xfrm>
              <a:off x="1317096" y="2607987"/>
              <a:ext cx="4514850" cy="1714500"/>
            </a:xfrm>
            <a:custGeom>
              <a:rect b="b" l="l" r="r" t="t"/>
              <a:pathLst>
                <a:path extrusionOk="0" h="1714500" w="4514850">
                  <a:moveTo>
                    <a:pt x="0" y="957263"/>
                  </a:moveTo>
                  <a:cubicBezTo>
                    <a:pt x="44180" y="802632"/>
                    <a:pt x="-1801" y="902274"/>
                    <a:pt x="71437" y="814388"/>
                  </a:cubicBezTo>
                  <a:cubicBezTo>
                    <a:pt x="82430" y="801196"/>
                    <a:pt x="86603" y="782252"/>
                    <a:pt x="100012" y="771525"/>
                  </a:cubicBezTo>
                  <a:cubicBezTo>
                    <a:pt x="111772" y="762117"/>
                    <a:pt x="129032" y="763171"/>
                    <a:pt x="142875" y="757238"/>
                  </a:cubicBezTo>
                  <a:cubicBezTo>
                    <a:pt x="162452" y="748848"/>
                    <a:pt x="180975" y="738188"/>
                    <a:pt x="200025" y="728663"/>
                  </a:cubicBezTo>
                  <a:cubicBezTo>
                    <a:pt x="257175" y="733425"/>
                    <a:pt x="315839" y="729041"/>
                    <a:pt x="371475" y="742950"/>
                  </a:cubicBezTo>
                  <a:cubicBezTo>
                    <a:pt x="394577" y="748725"/>
                    <a:pt x="408432" y="773192"/>
                    <a:pt x="428625" y="785813"/>
                  </a:cubicBezTo>
                  <a:cubicBezTo>
                    <a:pt x="446686" y="797101"/>
                    <a:pt x="468736" y="801609"/>
                    <a:pt x="485775" y="814388"/>
                  </a:cubicBezTo>
                  <a:cubicBezTo>
                    <a:pt x="507328" y="830552"/>
                    <a:pt x="522650" y="853797"/>
                    <a:pt x="542925" y="871538"/>
                  </a:cubicBezTo>
                  <a:cubicBezTo>
                    <a:pt x="560846" y="887219"/>
                    <a:pt x="581995" y="898903"/>
                    <a:pt x="600075" y="914400"/>
                  </a:cubicBezTo>
                  <a:cubicBezTo>
                    <a:pt x="641231" y="949677"/>
                    <a:pt x="675903" y="994621"/>
                    <a:pt x="700087" y="1042988"/>
                  </a:cubicBezTo>
                  <a:cubicBezTo>
                    <a:pt x="709612" y="1062038"/>
                    <a:pt x="721184" y="1080196"/>
                    <a:pt x="728662" y="1100138"/>
                  </a:cubicBezTo>
                  <a:cubicBezTo>
                    <a:pt x="735557" y="1118524"/>
                    <a:pt x="737307" y="1138480"/>
                    <a:pt x="742950" y="1157288"/>
                  </a:cubicBezTo>
                  <a:cubicBezTo>
                    <a:pt x="751605" y="1186138"/>
                    <a:pt x="764220" y="1213792"/>
                    <a:pt x="771525" y="1243013"/>
                  </a:cubicBezTo>
                  <a:cubicBezTo>
                    <a:pt x="776287" y="1262063"/>
                    <a:pt x="778077" y="1282114"/>
                    <a:pt x="785812" y="1300163"/>
                  </a:cubicBezTo>
                  <a:cubicBezTo>
                    <a:pt x="792576" y="1315946"/>
                    <a:pt x="806708" y="1327667"/>
                    <a:pt x="814387" y="1343025"/>
                  </a:cubicBezTo>
                  <a:cubicBezTo>
                    <a:pt x="821122" y="1356496"/>
                    <a:pt x="821361" y="1372723"/>
                    <a:pt x="828675" y="1385888"/>
                  </a:cubicBezTo>
                  <a:cubicBezTo>
                    <a:pt x="841615" y="1409181"/>
                    <a:pt x="905032" y="1501165"/>
                    <a:pt x="928687" y="1528763"/>
                  </a:cubicBezTo>
                  <a:cubicBezTo>
                    <a:pt x="941837" y="1544104"/>
                    <a:pt x="958615" y="1556103"/>
                    <a:pt x="971550" y="1571625"/>
                  </a:cubicBezTo>
                  <a:cubicBezTo>
                    <a:pt x="982543" y="1584817"/>
                    <a:pt x="987983" y="1602346"/>
                    <a:pt x="1000125" y="1614488"/>
                  </a:cubicBezTo>
                  <a:cubicBezTo>
                    <a:pt x="1012267" y="1626630"/>
                    <a:pt x="1029796" y="1632070"/>
                    <a:pt x="1042987" y="1643063"/>
                  </a:cubicBezTo>
                  <a:cubicBezTo>
                    <a:pt x="1114336" y="1702520"/>
                    <a:pt x="1053387" y="1675104"/>
                    <a:pt x="1128712" y="1700213"/>
                  </a:cubicBezTo>
                  <a:cubicBezTo>
                    <a:pt x="1152525" y="1695450"/>
                    <a:pt x="1181494" y="1701471"/>
                    <a:pt x="1200150" y="1685925"/>
                  </a:cubicBezTo>
                  <a:cubicBezTo>
                    <a:pt x="1215235" y="1673354"/>
                    <a:pt x="1209042" y="1647656"/>
                    <a:pt x="1214437" y="1628775"/>
                  </a:cubicBezTo>
                  <a:cubicBezTo>
                    <a:pt x="1218574" y="1614294"/>
                    <a:pt x="1223962" y="1600200"/>
                    <a:pt x="1228725" y="1585913"/>
                  </a:cubicBezTo>
                  <a:cubicBezTo>
                    <a:pt x="1223962" y="1471613"/>
                    <a:pt x="1222888" y="1357100"/>
                    <a:pt x="1214437" y="1243013"/>
                  </a:cubicBezTo>
                  <a:cubicBezTo>
                    <a:pt x="1213324" y="1227994"/>
                    <a:pt x="1203104" y="1214918"/>
                    <a:pt x="1200150" y="1200150"/>
                  </a:cubicBezTo>
                  <a:cubicBezTo>
                    <a:pt x="1193546" y="1167128"/>
                    <a:pt x="1192466" y="1133160"/>
                    <a:pt x="1185862" y="1100138"/>
                  </a:cubicBezTo>
                  <a:cubicBezTo>
                    <a:pt x="1178160" y="1061628"/>
                    <a:pt x="1166812" y="1023938"/>
                    <a:pt x="1157287" y="985838"/>
                  </a:cubicBezTo>
                  <a:cubicBezTo>
                    <a:pt x="1152525" y="966788"/>
                    <a:pt x="1146851" y="947943"/>
                    <a:pt x="1143000" y="928688"/>
                  </a:cubicBezTo>
                  <a:cubicBezTo>
                    <a:pt x="1125758" y="842482"/>
                    <a:pt x="1136391" y="880288"/>
                    <a:pt x="1114425" y="814388"/>
                  </a:cubicBezTo>
                  <a:cubicBezTo>
                    <a:pt x="1119187" y="676275"/>
                    <a:pt x="1120092" y="537976"/>
                    <a:pt x="1128712" y="400050"/>
                  </a:cubicBezTo>
                  <a:cubicBezTo>
                    <a:pt x="1131010" y="363287"/>
                    <a:pt x="1154509" y="344190"/>
                    <a:pt x="1171575" y="314325"/>
                  </a:cubicBezTo>
                  <a:cubicBezTo>
                    <a:pt x="1182142" y="295833"/>
                    <a:pt x="1189583" y="275667"/>
                    <a:pt x="1200150" y="257175"/>
                  </a:cubicBezTo>
                  <a:cubicBezTo>
                    <a:pt x="1219388" y="223509"/>
                    <a:pt x="1249688" y="187822"/>
                    <a:pt x="1271587" y="157163"/>
                  </a:cubicBezTo>
                  <a:cubicBezTo>
                    <a:pt x="1281568" y="143190"/>
                    <a:pt x="1286872" y="125174"/>
                    <a:pt x="1300162" y="114300"/>
                  </a:cubicBezTo>
                  <a:cubicBezTo>
                    <a:pt x="1340032" y="81679"/>
                    <a:pt x="1385887" y="57150"/>
                    <a:pt x="1428750" y="28575"/>
                  </a:cubicBezTo>
                  <a:lnTo>
                    <a:pt x="1471612" y="0"/>
                  </a:lnTo>
                  <a:cubicBezTo>
                    <a:pt x="1562100" y="9525"/>
                    <a:pt x="1657093" y="-1188"/>
                    <a:pt x="1743075" y="28575"/>
                  </a:cubicBezTo>
                  <a:cubicBezTo>
                    <a:pt x="1821518" y="55728"/>
                    <a:pt x="1838550" y="126137"/>
                    <a:pt x="1871662" y="185738"/>
                  </a:cubicBezTo>
                  <a:cubicBezTo>
                    <a:pt x="1885148" y="210013"/>
                    <a:pt x="1900237" y="233363"/>
                    <a:pt x="1914525" y="257175"/>
                  </a:cubicBezTo>
                  <a:cubicBezTo>
                    <a:pt x="1919287" y="285750"/>
                    <a:pt x="1922528" y="314621"/>
                    <a:pt x="1928812" y="342900"/>
                  </a:cubicBezTo>
                  <a:cubicBezTo>
                    <a:pt x="1932079" y="357602"/>
                    <a:pt x="1943100" y="370702"/>
                    <a:pt x="1943100" y="385763"/>
                  </a:cubicBezTo>
                  <a:cubicBezTo>
                    <a:pt x="1943100" y="581083"/>
                    <a:pt x="1937296" y="776414"/>
                    <a:pt x="1928812" y="971550"/>
                  </a:cubicBezTo>
                  <a:cubicBezTo>
                    <a:pt x="1927757" y="995811"/>
                    <a:pt x="1917734" y="1018917"/>
                    <a:pt x="1914525" y="1042988"/>
                  </a:cubicBezTo>
                  <a:cubicBezTo>
                    <a:pt x="1908199" y="1090431"/>
                    <a:pt x="1905000" y="1138238"/>
                    <a:pt x="1900237" y="1185863"/>
                  </a:cubicBezTo>
                  <a:cubicBezTo>
                    <a:pt x="1905000" y="1290638"/>
                    <a:pt x="1902029" y="1396052"/>
                    <a:pt x="1914525" y="1500188"/>
                  </a:cubicBezTo>
                  <a:cubicBezTo>
                    <a:pt x="1916571" y="1517237"/>
                    <a:pt x="1935421" y="1527691"/>
                    <a:pt x="1943100" y="1543050"/>
                  </a:cubicBezTo>
                  <a:cubicBezTo>
                    <a:pt x="1949835" y="1556521"/>
                    <a:pt x="1948141" y="1574025"/>
                    <a:pt x="1957387" y="1585913"/>
                  </a:cubicBezTo>
                  <a:cubicBezTo>
                    <a:pt x="1981484" y="1616895"/>
                    <a:pt x="2040834" y="1677643"/>
                    <a:pt x="2085975" y="1700213"/>
                  </a:cubicBezTo>
                  <a:cubicBezTo>
                    <a:pt x="2099445" y="1706948"/>
                    <a:pt x="2114550" y="1709738"/>
                    <a:pt x="2128837" y="1714500"/>
                  </a:cubicBezTo>
                  <a:cubicBezTo>
                    <a:pt x="2171700" y="1709738"/>
                    <a:pt x="2219453" y="1720659"/>
                    <a:pt x="2257425" y="1700213"/>
                  </a:cubicBezTo>
                  <a:cubicBezTo>
                    <a:pt x="2293813" y="1680620"/>
                    <a:pt x="2327949" y="1581052"/>
                    <a:pt x="2343150" y="1543050"/>
                  </a:cubicBezTo>
                  <a:cubicBezTo>
                    <a:pt x="2376047" y="1345664"/>
                    <a:pt x="2373792" y="1394344"/>
                    <a:pt x="2343150" y="1057275"/>
                  </a:cubicBezTo>
                  <a:cubicBezTo>
                    <a:pt x="2340828" y="1031734"/>
                    <a:pt x="2322685" y="1010169"/>
                    <a:pt x="2314575" y="985838"/>
                  </a:cubicBezTo>
                  <a:cubicBezTo>
                    <a:pt x="2308365" y="967209"/>
                    <a:pt x="2305050" y="947738"/>
                    <a:pt x="2300287" y="928688"/>
                  </a:cubicBezTo>
                  <a:cubicBezTo>
                    <a:pt x="2295525" y="890588"/>
                    <a:pt x="2294045" y="851932"/>
                    <a:pt x="2286000" y="814388"/>
                  </a:cubicBezTo>
                  <a:cubicBezTo>
                    <a:pt x="2279689" y="784936"/>
                    <a:pt x="2257425" y="728663"/>
                    <a:pt x="2257425" y="728663"/>
                  </a:cubicBezTo>
                  <a:cubicBezTo>
                    <a:pt x="2262187" y="657225"/>
                    <a:pt x="2254347" y="583809"/>
                    <a:pt x="2271712" y="514350"/>
                  </a:cubicBezTo>
                  <a:cubicBezTo>
                    <a:pt x="2279108" y="484766"/>
                    <a:pt x="2307299" y="464476"/>
                    <a:pt x="2328862" y="442913"/>
                  </a:cubicBezTo>
                  <a:cubicBezTo>
                    <a:pt x="2341004" y="430771"/>
                    <a:pt x="2356366" y="422017"/>
                    <a:pt x="2371725" y="414338"/>
                  </a:cubicBezTo>
                  <a:cubicBezTo>
                    <a:pt x="2425526" y="387437"/>
                    <a:pt x="2445743" y="385118"/>
                    <a:pt x="2500312" y="371475"/>
                  </a:cubicBezTo>
                  <a:cubicBezTo>
                    <a:pt x="2554230" y="373926"/>
                    <a:pt x="2772811" y="329650"/>
                    <a:pt x="2857500" y="414338"/>
                  </a:cubicBezTo>
                  <a:cubicBezTo>
                    <a:pt x="2869642" y="426480"/>
                    <a:pt x="2876550" y="442913"/>
                    <a:pt x="2886075" y="457200"/>
                  </a:cubicBezTo>
                  <a:cubicBezTo>
                    <a:pt x="2890837" y="471488"/>
                    <a:pt x="2896709" y="485452"/>
                    <a:pt x="2900362" y="500063"/>
                  </a:cubicBezTo>
                  <a:cubicBezTo>
                    <a:pt x="2906252" y="523622"/>
                    <a:pt x="2906971" y="548462"/>
                    <a:pt x="2914650" y="571500"/>
                  </a:cubicBezTo>
                  <a:cubicBezTo>
                    <a:pt x="2921385" y="591706"/>
                    <a:pt x="2933700" y="609600"/>
                    <a:pt x="2943225" y="628650"/>
                  </a:cubicBezTo>
                  <a:cubicBezTo>
                    <a:pt x="2947987" y="647700"/>
                    <a:pt x="2953252" y="666631"/>
                    <a:pt x="2957512" y="685800"/>
                  </a:cubicBezTo>
                  <a:cubicBezTo>
                    <a:pt x="2962780" y="709506"/>
                    <a:pt x="2965910" y="733679"/>
                    <a:pt x="2971800" y="757238"/>
                  </a:cubicBezTo>
                  <a:cubicBezTo>
                    <a:pt x="2975453" y="771848"/>
                    <a:pt x="2983133" y="785332"/>
                    <a:pt x="2986087" y="800100"/>
                  </a:cubicBezTo>
                  <a:cubicBezTo>
                    <a:pt x="2997450" y="856913"/>
                    <a:pt x="3014662" y="971550"/>
                    <a:pt x="3014662" y="971550"/>
                  </a:cubicBezTo>
                  <a:cubicBezTo>
                    <a:pt x="3020143" y="1081159"/>
                    <a:pt x="3019167" y="1236964"/>
                    <a:pt x="3043237" y="1357313"/>
                  </a:cubicBezTo>
                  <a:cubicBezTo>
                    <a:pt x="3054014" y="1411198"/>
                    <a:pt x="3081944" y="1436803"/>
                    <a:pt x="3114675" y="1485900"/>
                  </a:cubicBezTo>
                  <a:cubicBezTo>
                    <a:pt x="3164980" y="1561358"/>
                    <a:pt x="3117696" y="1500735"/>
                    <a:pt x="3200400" y="1571625"/>
                  </a:cubicBezTo>
                  <a:cubicBezTo>
                    <a:pt x="3215741" y="1584775"/>
                    <a:pt x="3226820" y="1602744"/>
                    <a:pt x="3243262" y="1614488"/>
                  </a:cubicBezTo>
                  <a:cubicBezTo>
                    <a:pt x="3274159" y="1636558"/>
                    <a:pt x="3308295" y="1645691"/>
                    <a:pt x="3343275" y="1657350"/>
                  </a:cubicBezTo>
                  <a:cubicBezTo>
                    <a:pt x="3367087" y="1652588"/>
                    <a:pt x="3395285" y="1657633"/>
                    <a:pt x="3414712" y="1643063"/>
                  </a:cubicBezTo>
                  <a:cubicBezTo>
                    <a:pt x="3436928" y="1626401"/>
                    <a:pt x="3445156" y="1596463"/>
                    <a:pt x="3457575" y="1571625"/>
                  </a:cubicBezTo>
                  <a:cubicBezTo>
                    <a:pt x="3475568" y="1535639"/>
                    <a:pt x="3493615" y="1483967"/>
                    <a:pt x="3500437" y="1443038"/>
                  </a:cubicBezTo>
                  <a:cubicBezTo>
                    <a:pt x="3506749" y="1405164"/>
                    <a:pt x="3509962" y="1366838"/>
                    <a:pt x="3514725" y="1328738"/>
                  </a:cubicBezTo>
                  <a:cubicBezTo>
                    <a:pt x="3509962" y="1223963"/>
                    <a:pt x="3508481" y="1118987"/>
                    <a:pt x="3500437" y="1014413"/>
                  </a:cubicBezTo>
                  <a:cubicBezTo>
                    <a:pt x="3498931" y="994835"/>
                    <a:pt x="3493885" y="975312"/>
                    <a:pt x="3486150" y="957263"/>
                  </a:cubicBezTo>
                  <a:cubicBezTo>
                    <a:pt x="3479386" y="941480"/>
                    <a:pt x="3467100" y="928688"/>
                    <a:pt x="3457575" y="914400"/>
                  </a:cubicBezTo>
                  <a:cubicBezTo>
                    <a:pt x="3431232" y="809032"/>
                    <a:pt x="3459541" y="904702"/>
                    <a:pt x="3414712" y="800100"/>
                  </a:cubicBezTo>
                  <a:cubicBezTo>
                    <a:pt x="3408780" y="786258"/>
                    <a:pt x="3406657" y="770948"/>
                    <a:pt x="3400425" y="757238"/>
                  </a:cubicBezTo>
                  <a:cubicBezTo>
                    <a:pt x="3382798" y="718459"/>
                    <a:pt x="3356746" y="683349"/>
                    <a:pt x="3343275" y="642938"/>
                  </a:cubicBezTo>
                  <a:cubicBezTo>
                    <a:pt x="3309015" y="540161"/>
                    <a:pt x="3350583" y="668515"/>
                    <a:pt x="3314700" y="542925"/>
                  </a:cubicBezTo>
                  <a:cubicBezTo>
                    <a:pt x="3285409" y="440407"/>
                    <a:pt x="3315174" y="573876"/>
                    <a:pt x="3286125" y="428625"/>
                  </a:cubicBezTo>
                  <a:cubicBezTo>
                    <a:pt x="3295829" y="312175"/>
                    <a:pt x="3257257" y="258893"/>
                    <a:pt x="3357562" y="214313"/>
                  </a:cubicBezTo>
                  <a:cubicBezTo>
                    <a:pt x="3379753" y="204450"/>
                    <a:pt x="3405187" y="204788"/>
                    <a:pt x="3429000" y="200025"/>
                  </a:cubicBezTo>
                  <a:lnTo>
                    <a:pt x="3686175" y="214313"/>
                  </a:lnTo>
                  <a:cubicBezTo>
                    <a:pt x="3718996" y="223886"/>
                    <a:pt x="3788749" y="322504"/>
                    <a:pt x="3814762" y="357188"/>
                  </a:cubicBezTo>
                  <a:cubicBezTo>
                    <a:pt x="3841885" y="438556"/>
                    <a:pt x="3865706" y="503810"/>
                    <a:pt x="3886200" y="585788"/>
                  </a:cubicBezTo>
                  <a:cubicBezTo>
                    <a:pt x="3892090" y="609347"/>
                    <a:pt x="3895219" y="633519"/>
                    <a:pt x="3900487" y="657225"/>
                  </a:cubicBezTo>
                  <a:cubicBezTo>
                    <a:pt x="3904747" y="676394"/>
                    <a:pt x="3910012" y="695325"/>
                    <a:pt x="3914775" y="714375"/>
                  </a:cubicBezTo>
                  <a:cubicBezTo>
                    <a:pt x="3919537" y="762000"/>
                    <a:pt x="3926937" y="809435"/>
                    <a:pt x="3929062" y="857250"/>
                  </a:cubicBezTo>
                  <a:cubicBezTo>
                    <a:pt x="3936466" y="1023841"/>
                    <a:pt x="3930560" y="1191048"/>
                    <a:pt x="3943350" y="1357313"/>
                  </a:cubicBezTo>
                  <a:cubicBezTo>
                    <a:pt x="3944984" y="1378549"/>
                    <a:pt x="3963535" y="1394887"/>
                    <a:pt x="3971925" y="1414463"/>
                  </a:cubicBezTo>
                  <a:cubicBezTo>
                    <a:pt x="3977857" y="1428305"/>
                    <a:pt x="3975563" y="1446676"/>
                    <a:pt x="3986212" y="1457325"/>
                  </a:cubicBezTo>
                  <a:cubicBezTo>
                    <a:pt x="4055823" y="1526936"/>
                    <a:pt x="4051918" y="1501814"/>
                    <a:pt x="4114800" y="1528763"/>
                  </a:cubicBezTo>
                  <a:cubicBezTo>
                    <a:pt x="4134376" y="1537153"/>
                    <a:pt x="4152900" y="1547813"/>
                    <a:pt x="4171950" y="1557338"/>
                  </a:cubicBezTo>
                  <a:cubicBezTo>
                    <a:pt x="4224337" y="1552575"/>
                    <a:pt x="4278835" y="1558520"/>
                    <a:pt x="4329112" y="1543050"/>
                  </a:cubicBezTo>
                  <a:cubicBezTo>
                    <a:pt x="4345524" y="1538000"/>
                    <a:pt x="4356829" y="1517338"/>
                    <a:pt x="4357687" y="1500188"/>
                  </a:cubicBezTo>
                  <a:cubicBezTo>
                    <a:pt x="4358046" y="1493003"/>
                    <a:pt x="4273942" y="775696"/>
                    <a:pt x="4429125" y="542925"/>
                  </a:cubicBezTo>
                  <a:lnTo>
                    <a:pt x="4457700" y="500063"/>
                  </a:lnTo>
                  <a:cubicBezTo>
                    <a:pt x="4462462" y="481013"/>
                    <a:pt x="4463205" y="460476"/>
                    <a:pt x="4471987" y="442913"/>
                  </a:cubicBezTo>
                  <a:cubicBezTo>
                    <a:pt x="4482636" y="421614"/>
                    <a:pt x="4514850" y="385763"/>
                    <a:pt x="4514850" y="385763"/>
                  </a:cubicBezTo>
                </a:path>
              </a:pathLst>
            </a:custGeom>
            <a:noFill/>
            <a:ln cap="flat" cmpd="sng" w="1905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1"/>
            <p:cNvSpPr/>
            <p:nvPr/>
          </p:nvSpPr>
          <p:spPr>
            <a:xfrm>
              <a:off x="1659996" y="2522262"/>
              <a:ext cx="5056829" cy="1928813"/>
            </a:xfrm>
            <a:custGeom>
              <a:rect b="b" l="l" r="r" t="t"/>
              <a:pathLst>
                <a:path extrusionOk="0" h="1928813" w="5056829">
                  <a:moveTo>
                    <a:pt x="0" y="1600200"/>
                  </a:moveTo>
                  <a:cubicBezTo>
                    <a:pt x="4762" y="1181100"/>
                    <a:pt x="-496" y="761766"/>
                    <a:pt x="14287" y="342900"/>
                  </a:cubicBezTo>
                  <a:cubicBezTo>
                    <a:pt x="14893" y="325739"/>
                    <a:pt x="33934" y="371095"/>
                    <a:pt x="42862" y="385763"/>
                  </a:cubicBezTo>
                  <a:cubicBezTo>
                    <a:pt x="100617" y="480647"/>
                    <a:pt x="158342" y="575565"/>
                    <a:pt x="214312" y="671513"/>
                  </a:cubicBezTo>
                  <a:cubicBezTo>
                    <a:pt x="289115" y="799747"/>
                    <a:pt x="388322" y="981261"/>
                    <a:pt x="457200" y="1114425"/>
                  </a:cubicBezTo>
                  <a:cubicBezTo>
                    <a:pt x="491448" y="1180637"/>
                    <a:pt x="528829" y="1245520"/>
                    <a:pt x="557212" y="1314450"/>
                  </a:cubicBezTo>
                  <a:lnTo>
                    <a:pt x="657225" y="1557338"/>
                  </a:lnTo>
                  <a:cubicBezTo>
                    <a:pt x="661987" y="1581150"/>
                    <a:pt x="665622" y="1605216"/>
                    <a:pt x="671512" y="1628775"/>
                  </a:cubicBezTo>
                  <a:cubicBezTo>
                    <a:pt x="675165" y="1643386"/>
                    <a:pt x="672329" y="1678373"/>
                    <a:pt x="685800" y="1671638"/>
                  </a:cubicBezTo>
                  <a:cubicBezTo>
                    <a:pt x="703363" y="1662857"/>
                    <a:pt x="695325" y="1633538"/>
                    <a:pt x="700087" y="1614488"/>
                  </a:cubicBezTo>
                  <a:cubicBezTo>
                    <a:pt x="655280" y="1256023"/>
                    <a:pt x="723948" y="1818139"/>
                    <a:pt x="671512" y="1328738"/>
                  </a:cubicBezTo>
                  <a:cubicBezTo>
                    <a:pt x="663331" y="1252382"/>
                    <a:pt x="651910" y="1176405"/>
                    <a:pt x="642937" y="1100138"/>
                  </a:cubicBezTo>
                  <a:cubicBezTo>
                    <a:pt x="632859" y="1014476"/>
                    <a:pt x="623887" y="928688"/>
                    <a:pt x="614362" y="842963"/>
                  </a:cubicBezTo>
                  <a:cubicBezTo>
                    <a:pt x="605388" y="681418"/>
                    <a:pt x="585787" y="354989"/>
                    <a:pt x="585787" y="214313"/>
                  </a:cubicBezTo>
                  <a:cubicBezTo>
                    <a:pt x="585787" y="142717"/>
                    <a:pt x="595312" y="71438"/>
                    <a:pt x="600075" y="0"/>
                  </a:cubicBezTo>
                  <a:cubicBezTo>
                    <a:pt x="623887" y="9525"/>
                    <a:pt x="649093" y="16120"/>
                    <a:pt x="671512" y="28575"/>
                  </a:cubicBezTo>
                  <a:cubicBezTo>
                    <a:pt x="696348" y="42373"/>
                    <a:pt x="807326" y="136456"/>
                    <a:pt x="814387" y="142875"/>
                  </a:cubicBezTo>
                  <a:cubicBezTo>
                    <a:pt x="839305" y="165528"/>
                    <a:pt x="866809" y="186520"/>
                    <a:pt x="885825" y="214313"/>
                  </a:cubicBezTo>
                  <a:cubicBezTo>
                    <a:pt x="929189" y="277691"/>
                    <a:pt x="1000125" y="414338"/>
                    <a:pt x="1000125" y="414338"/>
                  </a:cubicBezTo>
                  <a:cubicBezTo>
                    <a:pt x="1067924" y="685535"/>
                    <a:pt x="1040236" y="566263"/>
                    <a:pt x="1085850" y="771525"/>
                  </a:cubicBezTo>
                  <a:cubicBezTo>
                    <a:pt x="1090612" y="814388"/>
                    <a:pt x="1093047" y="857573"/>
                    <a:pt x="1100137" y="900113"/>
                  </a:cubicBezTo>
                  <a:cubicBezTo>
                    <a:pt x="1108300" y="949093"/>
                    <a:pt x="1138707" y="1076069"/>
                    <a:pt x="1157287" y="1128713"/>
                  </a:cubicBezTo>
                  <a:cubicBezTo>
                    <a:pt x="1174359" y="1177082"/>
                    <a:pt x="1198217" y="1222927"/>
                    <a:pt x="1214437" y="1271588"/>
                  </a:cubicBezTo>
                  <a:lnTo>
                    <a:pt x="1243012" y="1357313"/>
                  </a:lnTo>
                  <a:cubicBezTo>
                    <a:pt x="1233487" y="1371600"/>
                    <a:pt x="1226579" y="1388033"/>
                    <a:pt x="1214437" y="1400175"/>
                  </a:cubicBezTo>
                  <a:cubicBezTo>
                    <a:pt x="1186740" y="1427872"/>
                    <a:pt x="1163573" y="1431417"/>
                    <a:pt x="1128712" y="1443038"/>
                  </a:cubicBezTo>
                  <a:cubicBezTo>
                    <a:pt x="1085850" y="1438275"/>
                    <a:pt x="1016142" y="1468792"/>
                    <a:pt x="1000125" y="1428750"/>
                  </a:cubicBezTo>
                  <a:cubicBezTo>
                    <a:pt x="956021" y="1318489"/>
                    <a:pt x="1079437" y="1168786"/>
                    <a:pt x="1143000" y="1100138"/>
                  </a:cubicBezTo>
                  <a:cubicBezTo>
                    <a:pt x="1225367" y="1011182"/>
                    <a:pt x="1321278" y="935010"/>
                    <a:pt x="1400175" y="842963"/>
                  </a:cubicBezTo>
                  <a:cubicBezTo>
                    <a:pt x="1428750" y="809625"/>
                    <a:pt x="1459555" y="778077"/>
                    <a:pt x="1485900" y="742950"/>
                  </a:cubicBezTo>
                  <a:cubicBezTo>
                    <a:pt x="1502562" y="720734"/>
                    <a:pt x="1513358" y="694619"/>
                    <a:pt x="1528762" y="671513"/>
                  </a:cubicBezTo>
                  <a:cubicBezTo>
                    <a:pt x="1541971" y="651700"/>
                    <a:pt x="1557337" y="633413"/>
                    <a:pt x="1571625" y="614363"/>
                  </a:cubicBezTo>
                  <a:cubicBezTo>
                    <a:pt x="1576387" y="600075"/>
                    <a:pt x="1571301" y="575153"/>
                    <a:pt x="1585912" y="571500"/>
                  </a:cubicBezTo>
                  <a:cubicBezTo>
                    <a:pt x="1663551" y="552090"/>
                    <a:pt x="1691473" y="591791"/>
                    <a:pt x="1743075" y="628650"/>
                  </a:cubicBezTo>
                  <a:cubicBezTo>
                    <a:pt x="1768475" y="646793"/>
                    <a:pt x="1814218" y="677139"/>
                    <a:pt x="1843087" y="685800"/>
                  </a:cubicBezTo>
                  <a:cubicBezTo>
                    <a:pt x="1870834" y="694124"/>
                    <a:pt x="1900180" y="695683"/>
                    <a:pt x="1928812" y="700088"/>
                  </a:cubicBezTo>
                  <a:cubicBezTo>
                    <a:pt x="2179531" y="738660"/>
                    <a:pt x="2119737" y="716832"/>
                    <a:pt x="2557462" y="728663"/>
                  </a:cubicBezTo>
                  <a:cubicBezTo>
                    <a:pt x="2571750" y="733425"/>
                    <a:pt x="2588565" y="733542"/>
                    <a:pt x="2600325" y="742950"/>
                  </a:cubicBezTo>
                  <a:cubicBezTo>
                    <a:pt x="2613734" y="753677"/>
                    <a:pt x="2617907" y="772621"/>
                    <a:pt x="2628900" y="785813"/>
                  </a:cubicBezTo>
                  <a:cubicBezTo>
                    <a:pt x="2641835" y="801335"/>
                    <a:pt x="2657475" y="814388"/>
                    <a:pt x="2671762" y="828675"/>
                  </a:cubicBezTo>
                  <a:cubicBezTo>
                    <a:pt x="2676525" y="847725"/>
                    <a:pt x="2687681" y="866256"/>
                    <a:pt x="2686050" y="885825"/>
                  </a:cubicBezTo>
                  <a:cubicBezTo>
                    <a:pt x="2680420" y="953389"/>
                    <a:pt x="2650070" y="1028231"/>
                    <a:pt x="2614612" y="1085850"/>
                  </a:cubicBezTo>
                  <a:cubicBezTo>
                    <a:pt x="2593140" y="1120741"/>
                    <a:pt x="2565900" y="1151775"/>
                    <a:pt x="2543175" y="1185863"/>
                  </a:cubicBezTo>
                  <a:cubicBezTo>
                    <a:pt x="2463619" y="1305198"/>
                    <a:pt x="2485455" y="1290690"/>
                    <a:pt x="2400300" y="1400175"/>
                  </a:cubicBezTo>
                  <a:cubicBezTo>
                    <a:pt x="2358744" y="1453605"/>
                    <a:pt x="2313996" y="1504482"/>
                    <a:pt x="2271712" y="1557338"/>
                  </a:cubicBezTo>
                  <a:cubicBezTo>
                    <a:pt x="2256837" y="1575932"/>
                    <a:pt x="2228850" y="1614488"/>
                    <a:pt x="2228850" y="1614488"/>
                  </a:cubicBezTo>
                  <a:cubicBezTo>
                    <a:pt x="2192596" y="1723251"/>
                    <a:pt x="2170739" y="1706120"/>
                    <a:pt x="2271712" y="1685925"/>
                  </a:cubicBezTo>
                  <a:cubicBezTo>
                    <a:pt x="2345675" y="1593472"/>
                    <a:pt x="2387962" y="1550842"/>
                    <a:pt x="2428875" y="1414463"/>
                  </a:cubicBezTo>
                  <a:cubicBezTo>
                    <a:pt x="2443162" y="1366838"/>
                    <a:pt x="2456014" y="1318758"/>
                    <a:pt x="2471737" y="1271588"/>
                  </a:cubicBezTo>
                  <a:cubicBezTo>
                    <a:pt x="2489365" y="1218705"/>
                    <a:pt x="2513573" y="1168024"/>
                    <a:pt x="2528887" y="1114425"/>
                  </a:cubicBezTo>
                  <a:cubicBezTo>
                    <a:pt x="2552956" y="1030182"/>
                    <a:pt x="2560953" y="943625"/>
                    <a:pt x="2571750" y="857250"/>
                  </a:cubicBezTo>
                  <a:cubicBezTo>
                    <a:pt x="2566987" y="781050"/>
                    <a:pt x="2571748" y="703650"/>
                    <a:pt x="2557462" y="628650"/>
                  </a:cubicBezTo>
                  <a:cubicBezTo>
                    <a:pt x="2552266" y="601371"/>
                    <a:pt x="2528086" y="581488"/>
                    <a:pt x="2514600" y="557213"/>
                  </a:cubicBezTo>
                  <a:cubicBezTo>
                    <a:pt x="2504257" y="538595"/>
                    <a:pt x="2497313" y="518124"/>
                    <a:pt x="2486025" y="500063"/>
                  </a:cubicBezTo>
                  <a:cubicBezTo>
                    <a:pt x="2393288" y="351685"/>
                    <a:pt x="2486989" y="530568"/>
                    <a:pt x="2414587" y="385763"/>
                  </a:cubicBezTo>
                  <a:cubicBezTo>
                    <a:pt x="2424112" y="366713"/>
                    <a:pt x="2428102" y="343673"/>
                    <a:pt x="2443162" y="328613"/>
                  </a:cubicBezTo>
                  <a:cubicBezTo>
                    <a:pt x="2449996" y="321779"/>
                    <a:pt x="2542678" y="300162"/>
                    <a:pt x="2543175" y="300038"/>
                  </a:cubicBezTo>
                  <a:cubicBezTo>
                    <a:pt x="2581275" y="304800"/>
                    <a:pt x="2621049" y="302183"/>
                    <a:pt x="2657475" y="314325"/>
                  </a:cubicBezTo>
                  <a:cubicBezTo>
                    <a:pt x="2680066" y="321855"/>
                    <a:pt x="2697787" y="340350"/>
                    <a:pt x="2714625" y="357188"/>
                  </a:cubicBezTo>
                  <a:cubicBezTo>
                    <a:pt x="2744385" y="386948"/>
                    <a:pt x="2779946" y="451769"/>
                    <a:pt x="2800350" y="485775"/>
                  </a:cubicBezTo>
                  <a:cubicBezTo>
                    <a:pt x="2805112" y="509588"/>
                    <a:pt x="2808247" y="533784"/>
                    <a:pt x="2814637" y="557213"/>
                  </a:cubicBezTo>
                  <a:cubicBezTo>
                    <a:pt x="2822562" y="586272"/>
                    <a:pt x="2836439" y="613589"/>
                    <a:pt x="2843212" y="642938"/>
                  </a:cubicBezTo>
                  <a:cubicBezTo>
                    <a:pt x="2850784" y="675751"/>
                    <a:pt x="2852737" y="709613"/>
                    <a:pt x="2857500" y="742950"/>
                  </a:cubicBezTo>
                  <a:cubicBezTo>
                    <a:pt x="2862262" y="976313"/>
                    <a:pt x="2858343" y="1210014"/>
                    <a:pt x="2871787" y="1443038"/>
                  </a:cubicBezTo>
                  <a:cubicBezTo>
                    <a:pt x="2872776" y="1460181"/>
                    <a:pt x="2886075" y="1476375"/>
                    <a:pt x="2900362" y="1485900"/>
                  </a:cubicBezTo>
                  <a:cubicBezTo>
                    <a:pt x="2909012" y="1491667"/>
                    <a:pt x="3027372" y="1514159"/>
                    <a:pt x="3028950" y="1514475"/>
                  </a:cubicBezTo>
                  <a:cubicBezTo>
                    <a:pt x="3098663" y="1504516"/>
                    <a:pt x="3229500" y="1518539"/>
                    <a:pt x="3286125" y="1443038"/>
                  </a:cubicBezTo>
                  <a:cubicBezTo>
                    <a:pt x="3301513" y="1422520"/>
                    <a:pt x="3305175" y="1395413"/>
                    <a:pt x="3314700" y="1371600"/>
                  </a:cubicBezTo>
                  <a:cubicBezTo>
                    <a:pt x="3330789" y="1258971"/>
                    <a:pt x="3348921" y="1181327"/>
                    <a:pt x="3314700" y="1057275"/>
                  </a:cubicBezTo>
                  <a:cubicBezTo>
                    <a:pt x="3294876" y="985414"/>
                    <a:pt x="3238260" y="927970"/>
                    <a:pt x="3214687" y="857250"/>
                  </a:cubicBezTo>
                  <a:cubicBezTo>
                    <a:pt x="3151327" y="667171"/>
                    <a:pt x="3172147" y="744243"/>
                    <a:pt x="3143250" y="628650"/>
                  </a:cubicBezTo>
                  <a:cubicBezTo>
                    <a:pt x="3170123" y="534596"/>
                    <a:pt x="3145454" y="527903"/>
                    <a:pt x="3228975" y="500063"/>
                  </a:cubicBezTo>
                  <a:cubicBezTo>
                    <a:pt x="3266232" y="487644"/>
                    <a:pt x="3343275" y="471488"/>
                    <a:pt x="3343275" y="471488"/>
                  </a:cubicBezTo>
                  <a:cubicBezTo>
                    <a:pt x="3350901" y="473394"/>
                    <a:pt x="3430986" y="491862"/>
                    <a:pt x="3443287" y="500063"/>
                  </a:cubicBezTo>
                  <a:cubicBezTo>
                    <a:pt x="3460099" y="511271"/>
                    <a:pt x="3474027" y="526761"/>
                    <a:pt x="3486150" y="542925"/>
                  </a:cubicBezTo>
                  <a:cubicBezTo>
                    <a:pt x="3537503" y="611396"/>
                    <a:pt x="3531355" y="633335"/>
                    <a:pt x="3571875" y="714375"/>
                  </a:cubicBezTo>
                  <a:cubicBezTo>
                    <a:pt x="3589047" y="748718"/>
                    <a:pt x="3613635" y="779211"/>
                    <a:pt x="3629025" y="814388"/>
                  </a:cubicBezTo>
                  <a:cubicBezTo>
                    <a:pt x="3647134" y="855781"/>
                    <a:pt x="3654684" y="901197"/>
                    <a:pt x="3671887" y="942975"/>
                  </a:cubicBezTo>
                  <a:cubicBezTo>
                    <a:pt x="3688106" y="982364"/>
                    <a:pt x="3711963" y="1018249"/>
                    <a:pt x="3729037" y="1057275"/>
                  </a:cubicBezTo>
                  <a:cubicBezTo>
                    <a:pt x="3745347" y="1094554"/>
                    <a:pt x="3754344" y="1134866"/>
                    <a:pt x="3771900" y="1171575"/>
                  </a:cubicBezTo>
                  <a:cubicBezTo>
                    <a:pt x="3806832" y="1244614"/>
                    <a:pt x="3828951" y="1328639"/>
                    <a:pt x="3886200" y="1385888"/>
                  </a:cubicBezTo>
                  <a:cubicBezTo>
                    <a:pt x="4053546" y="1553234"/>
                    <a:pt x="4165960" y="1675787"/>
                    <a:pt x="4414837" y="1800225"/>
                  </a:cubicBezTo>
                  <a:cubicBezTo>
                    <a:pt x="4656908" y="1921260"/>
                    <a:pt x="4562615" y="1887584"/>
                    <a:pt x="4686300" y="1928813"/>
                  </a:cubicBezTo>
                  <a:cubicBezTo>
                    <a:pt x="4667250" y="1828800"/>
                    <a:pt x="4647913" y="1728842"/>
                    <a:pt x="4629150" y="1628775"/>
                  </a:cubicBezTo>
                  <a:cubicBezTo>
                    <a:pt x="4619337" y="1576441"/>
                    <a:pt x="4600575" y="1471613"/>
                    <a:pt x="4600575" y="1471613"/>
                  </a:cubicBezTo>
                  <a:cubicBezTo>
                    <a:pt x="4584987" y="1284557"/>
                    <a:pt x="4551980" y="1088800"/>
                    <a:pt x="4586287" y="900113"/>
                  </a:cubicBezTo>
                  <a:cubicBezTo>
                    <a:pt x="4592002" y="868680"/>
                    <a:pt x="4610359" y="840225"/>
                    <a:pt x="4629150" y="814388"/>
                  </a:cubicBezTo>
                  <a:cubicBezTo>
                    <a:pt x="4678578" y="746424"/>
                    <a:pt x="4693911" y="746288"/>
                    <a:pt x="4757737" y="714375"/>
                  </a:cubicBezTo>
                  <a:cubicBezTo>
                    <a:pt x="4960921" y="730005"/>
                    <a:pt x="4911048" y="680664"/>
                    <a:pt x="5000625" y="800100"/>
                  </a:cubicBezTo>
                  <a:cubicBezTo>
                    <a:pt x="5010928" y="813837"/>
                    <a:pt x="5019675" y="828675"/>
                    <a:pt x="5029200" y="842963"/>
                  </a:cubicBezTo>
                  <a:cubicBezTo>
                    <a:pt x="5049495" y="924148"/>
                    <a:pt x="5079620" y="1019466"/>
                    <a:pt x="5029200" y="1100138"/>
                  </a:cubicBezTo>
                  <a:cubicBezTo>
                    <a:pt x="5010998" y="1129261"/>
                    <a:pt x="4991100" y="1042988"/>
                    <a:pt x="4972050" y="1014413"/>
                  </a:cubicBezTo>
                  <a:cubicBezTo>
                    <a:pt x="4962525" y="981075"/>
                    <a:pt x="4955136" y="947052"/>
                    <a:pt x="4943475" y="914400"/>
                  </a:cubicBezTo>
                  <a:cubicBezTo>
                    <a:pt x="4931276" y="880243"/>
                    <a:pt x="4909957" y="849433"/>
                    <a:pt x="4900612" y="814388"/>
                  </a:cubicBezTo>
                  <a:cubicBezTo>
                    <a:pt x="4890719" y="777288"/>
                    <a:pt x="4891400" y="738148"/>
                    <a:pt x="4886325" y="700088"/>
                  </a:cubicBezTo>
                  <a:cubicBezTo>
                    <a:pt x="4881874" y="666707"/>
                    <a:pt x="4877573" y="633293"/>
                    <a:pt x="4872037" y="600075"/>
                  </a:cubicBezTo>
                  <a:cubicBezTo>
                    <a:pt x="4868045" y="576122"/>
                    <a:pt x="4859612" y="552850"/>
                    <a:pt x="4857750" y="528638"/>
                  </a:cubicBezTo>
                  <a:cubicBezTo>
                    <a:pt x="4854828" y="490650"/>
                    <a:pt x="4857750" y="452438"/>
                    <a:pt x="4857750" y="414338"/>
                  </a:cubicBezTo>
                </a:path>
              </a:pathLst>
            </a:custGeom>
            <a:noFill/>
            <a:ln cap="flat" cmpd="sng" w="1905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1"/>
            <p:cNvSpPr/>
            <p:nvPr/>
          </p:nvSpPr>
          <p:spPr>
            <a:xfrm>
              <a:off x="1659996" y="2507975"/>
              <a:ext cx="4929187" cy="1843087"/>
            </a:xfrm>
            <a:custGeom>
              <a:rect b="b" l="l" r="r" t="t"/>
              <a:pathLst>
                <a:path extrusionOk="0" h="1843087" w="4929187">
                  <a:moveTo>
                    <a:pt x="0" y="1571625"/>
                  </a:moveTo>
                  <a:cubicBezTo>
                    <a:pt x="173121" y="1588937"/>
                    <a:pt x="180588" y="1597271"/>
                    <a:pt x="385762" y="1571625"/>
                  </a:cubicBezTo>
                  <a:cubicBezTo>
                    <a:pt x="420166" y="1567325"/>
                    <a:pt x="452437" y="1552575"/>
                    <a:pt x="485775" y="1543050"/>
                  </a:cubicBezTo>
                  <a:cubicBezTo>
                    <a:pt x="504825" y="1524000"/>
                    <a:pt x="528461" y="1508629"/>
                    <a:pt x="542925" y="1485900"/>
                  </a:cubicBezTo>
                  <a:cubicBezTo>
                    <a:pt x="597855" y="1399581"/>
                    <a:pt x="591132" y="1345854"/>
                    <a:pt x="600075" y="1243012"/>
                  </a:cubicBezTo>
                  <a:cubicBezTo>
                    <a:pt x="605454" y="1181150"/>
                    <a:pt x="611455" y="1119302"/>
                    <a:pt x="614362" y="1057275"/>
                  </a:cubicBezTo>
                  <a:cubicBezTo>
                    <a:pt x="628601" y="753509"/>
                    <a:pt x="547336" y="459701"/>
                    <a:pt x="700087" y="200025"/>
                  </a:cubicBezTo>
                  <a:cubicBezTo>
                    <a:pt x="724234" y="158975"/>
                    <a:pt x="752136" y="119401"/>
                    <a:pt x="785812" y="85725"/>
                  </a:cubicBezTo>
                  <a:cubicBezTo>
                    <a:pt x="833397" y="38140"/>
                    <a:pt x="884070" y="23562"/>
                    <a:pt x="942975" y="0"/>
                  </a:cubicBezTo>
                  <a:cubicBezTo>
                    <a:pt x="995362" y="4762"/>
                    <a:pt x="1051296" y="-5249"/>
                    <a:pt x="1100137" y="14287"/>
                  </a:cubicBezTo>
                  <a:cubicBezTo>
                    <a:pt x="1128451" y="25613"/>
                    <a:pt x="1142157" y="59248"/>
                    <a:pt x="1157287" y="85725"/>
                  </a:cubicBezTo>
                  <a:cubicBezTo>
                    <a:pt x="1202885" y="165522"/>
                    <a:pt x="1241000" y="282988"/>
                    <a:pt x="1257300" y="371475"/>
                  </a:cubicBezTo>
                  <a:cubicBezTo>
                    <a:pt x="1280850" y="499315"/>
                    <a:pt x="1314450" y="757237"/>
                    <a:pt x="1314450" y="757237"/>
                  </a:cubicBezTo>
                  <a:cubicBezTo>
                    <a:pt x="1309687" y="1062037"/>
                    <a:pt x="1309124" y="1366932"/>
                    <a:pt x="1300162" y="1671637"/>
                  </a:cubicBezTo>
                  <a:cubicBezTo>
                    <a:pt x="1299585" y="1691265"/>
                    <a:pt x="1290135" y="1709618"/>
                    <a:pt x="1285875" y="1728787"/>
                  </a:cubicBezTo>
                  <a:cubicBezTo>
                    <a:pt x="1280607" y="1752493"/>
                    <a:pt x="1276350" y="1776412"/>
                    <a:pt x="1271587" y="1800225"/>
                  </a:cubicBezTo>
                  <a:cubicBezTo>
                    <a:pt x="1276350" y="1814512"/>
                    <a:pt x="1270815" y="1843087"/>
                    <a:pt x="1285875" y="1843087"/>
                  </a:cubicBezTo>
                  <a:cubicBezTo>
                    <a:pt x="1363270" y="1843087"/>
                    <a:pt x="1383994" y="1779568"/>
                    <a:pt x="1414462" y="1728787"/>
                  </a:cubicBezTo>
                  <a:cubicBezTo>
                    <a:pt x="1445796" y="1619120"/>
                    <a:pt x="1468719" y="1556051"/>
                    <a:pt x="1471612" y="1428750"/>
                  </a:cubicBezTo>
                  <a:cubicBezTo>
                    <a:pt x="1480598" y="1033389"/>
                    <a:pt x="1465520" y="1094256"/>
                    <a:pt x="1428750" y="800100"/>
                  </a:cubicBezTo>
                  <a:cubicBezTo>
                    <a:pt x="1422813" y="752607"/>
                    <a:pt x="1420399" y="704718"/>
                    <a:pt x="1414462" y="657225"/>
                  </a:cubicBezTo>
                  <a:cubicBezTo>
                    <a:pt x="1405703" y="587155"/>
                    <a:pt x="1401266" y="575864"/>
                    <a:pt x="1385887" y="514350"/>
                  </a:cubicBezTo>
                  <a:cubicBezTo>
                    <a:pt x="1390650" y="495300"/>
                    <a:pt x="1384196" y="445787"/>
                    <a:pt x="1400175" y="457200"/>
                  </a:cubicBezTo>
                  <a:cubicBezTo>
                    <a:pt x="1442094" y="487142"/>
                    <a:pt x="1456716" y="543337"/>
                    <a:pt x="1485900" y="585787"/>
                  </a:cubicBezTo>
                  <a:cubicBezTo>
                    <a:pt x="1509110" y="619547"/>
                    <a:pt x="1537441" y="649987"/>
                    <a:pt x="1557337" y="685800"/>
                  </a:cubicBezTo>
                  <a:cubicBezTo>
                    <a:pt x="1651554" y="855390"/>
                    <a:pt x="1608861" y="769580"/>
                    <a:pt x="1685925" y="942975"/>
                  </a:cubicBezTo>
                  <a:cubicBezTo>
                    <a:pt x="1700828" y="1017489"/>
                    <a:pt x="1728787" y="1135830"/>
                    <a:pt x="1728787" y="1214437"/>
                  </a:cubicBezTo>
                  <a:cubicBezTo>
                    <a:pt x="1728787" y="1305050"/>
                    <a:pt x="1719262" y="1395412"/>
                    <a:pt x="1714500" y="1485900"/>
                  </a:cubicBezTo>
                  <a:cubicBezTo>
                    <a:pt x="1719262" y="1504950"/>
                    <a:pt x="1711224" y="1534268"/>
                    <a:pt x="1728787" y="1543050"/>
                  </a:cubicBezTo>
                  <a:cubicBezTo>
                    <a:pt x="1751301" y="1554307"/>
                    <a:pt x="1796761" y="1479405"/>
                    <a:pt x="1800225" y="1471612"/>
                  </a:cubicBezTo>
                  <a:cubicBezTo>
                    <a:pt x="1812458" y="1444087"/>
                    <a:pt x="1820525" y="1414849"/>
                    <a:pt x="1828800" y="1385887"/>
                  </a:cubicBezTo>
                  <a:cubicBezTo>
                    <a:pt x="1855703" y="1291726"/>
                    <a:pt x="1866308" y="1226920"/>
                    <a:pt x="1885950" y="1128712"/>
                  </a:cubicBezTo>
                  <a:cubicBezTo>
                    <a:pt x="1881187" y="942975"/>
                    <a:pt x="1883252" y="756937"/>
                    <a:pt x="1871662" y="571500"/>
                  </a:cubicBezTo>
                  <a:cubicBezTo>
                    <a:pt x="1861560" y="409870"/>
                    <a:pt x="1814989" y="444813"/>
                    <a:pt x="1771650" y="271462"/>
                  </a:cubicBezTo>
                  <a:cubicBezTo>
                    <a:pt x="1753709" y="199702"/>
                    <a:pt x="1763571" y="232941"/>
                    <a:pt x="1743075" y="171450"/>
                  </a:cubicBezTo>
                  <a:cubicBezTo>
                    <a:pt x="1762125" y="161925"/>
                    <a:pt x="1778926" y="142875"/>
                    <a:pt x="1800225" y="142875"/>
                  </a:cubicBezTo>
                  <a:cubicBezTo>
                    <a:pt x="1880263" y="142875"/>
                    <a:pt x="1902180" y="186623"/>
                    <a:pt x="1943100" y="242887"/>
                  </a:cubicBezTo>
                  <a:cubicBezTo>
                    <a:pt x="2015106" y="341895"/>
                    <a:pt x="1997333" y="320832"/>
                    <a:pt x="2043112" y="442912"/>
                  </a:cubicBezTo>
                  <a:cubicBezTo>
                    <a:pt x="2052637" y="528637"/>
                    <a:pt x="2069418" y="613864"/>
                    <a:pt x="2071687" y="700087"/>
                  </a:cubicBezTo>
                  <a:cubicBezTo>
                    <a:pt x="2076450" y="881062"/>
                    <a:pt x="2078111" y="1062145"/>
                    <a:pt x="2085975" y="1243012"/>
                  </a:cubicBezTo>
                  <a:cubicBezTo>
                    <a:pt x="2087643" y="1281372"/>
                    <a:pt x="2090950" y="1320062"/>
                    <a:pt x="2100262" y="1357312"/>
                  </a:cubicBezTo>
                  <a:cubicBezTo>
                    <a:pt x="2114873" y="1415755"/>
                    <a:pt x="2130471" y="1474880"/>
                    <a:pt x="2157412" y="1528762"/>
                  </a:cubicBezTo>
                  <a:cubicBezTo>
                    <a:pt x="2192722" y="1599383"/>
                    <a:pt x="2179252" y="1565706"/>
                    <a:pt x="2200275" y="1628775"/>
                  </a:cubicBezTo>
                  <a:cubicBezTo>
                    <a:pt x="2219325" y="1614487"/>
                    <a:pt x="2243584" y="1605289"/>
                    <a:pt x="2257425" y="1585912"/>
                  </a:cubicBezTo>
                  <a:cubicBezTo>
                    <a:pt x="2268838" y="1569933"/>
                    <a:pt x="2265503" y="1547391"/>
                    <a:pt x="2271712" y="1528762"/>
                  </a:cubicBezTo>
                  <a:cubicBezTo>
                    <a:pt x="2279822" y="1504431"/>
                    <a:pt x="2290762" y="1481137"/>
                    <a:pt x="2300287" y="1457325"/>
                  </a:cubicBezTo>
                  <a:cubicBezTo>
                    <a:pt x="2309515" y="1318907"/>
                    <a:pt x="2327258" y="1242535"/>
                    <a:pt x="2300287" y="1114425"/>
                  </a:cubicBezTo>
                  <a:cubicBezTo>
                    <a:pt x="2280324" y="1019602"/>
                    <a:pt x="2246575" y="946886"/>
                    <a:pt x="2214562" y="857250"/>
                  </a:cubicBezTo>
                  <a:cubicBezTo>
                    <a:pt x="2204431" y="828884"/>
                    <a:pt x="2196281" y="799832"/>
                    <a:pt x="2185987" y="771525"/>
                  </a:cubicBezTo>
                  <a:cubicBezTo>
                    <a:pt x="2117660" y="583626"/>
                    <a:pt x="2185580" y="784594"/>
                    <a:pt x="2143125" y="657225"/>
                  </a:cubicBezTo>
                  <a:cubicBezTo>
                    <a:pt x="2152650" y="638175"/>
                    <a:pt x="2151758" y="607553"/>
                    <a:pt x="2171700" y="600075"/>
                  </a:cubicBezTo>
                  <a:cubicBezTo>
                    <a:pt x="2264548" y="565257"/>
                    <a:pt x="2271750" y="643085"/>
                    <a:pt x="2286000" y="700087"/>
                  </a:cubicBezTo>
                  <a:lnTo>
                    <a:pt x="2300287" y="757237"/>
                  </a:lnTo>
                  <a:cubicBezTo>
                    <a:pt x="2305050" y="985837"/>
                    <a:pt x="2302764" y="1214693"/>
                    <a:pt x="2314575" y="1443037"/>
                  </a:cubicBezTo>
                  <a:cubicBezTo>
                    <a:pt x="2317084" y="1491540"/>
                    <a:pt x="2331370" y="1538794"/>
                    <a:pt x="2343150" y="1585912"/>
                  </a:cubicBezTo>
                  <a:cubicBezTo>
                    <a:pt x="2352675" y="1624012"/>
                    <a:pt x="2333625" y="1690687"/>
                    <a:pt x="2371725" y="1700212"/>
                  </a:cubicBezTo>
                  <a:lnTo>
                    <a:pt x="2428875" y="1714500"/>
                  </a:lnTo>
                  <a:cubicBezTo>
                    <a:pt x="2443162" y="1709737"/>
                    <a:pt x="2461088" y="1710861"/>
                    <a:pt x="2471737" y="1700212"/>
                  </a:cubicBezTo>
                  <a:cubicBezTo>
                    <a:pt x="2486797" y="1685152"/>
                    <a:pt x="2491499" y="1662451"/>
                    <a:pt x="2500312" y="1643062"/>
                  </a:cubicBezTo>
                  <a:cubicBezTo>
                    <a:pt x="2551037" y="1531468"/>
                    <a:pt x="2538752" y="1558532"/>
                    <a:pt x="2571750" y="1443037"/>
                  </a:cubicBezTo>
                  <a:cubicBezTo>
                    <a:pt x="2561420" y="1236438"/>
                    <a:pt x="2578758" y="1173350"/>
                    <a:pt x="2514600" y="1000125"/>
                  </a:cubicBezTo>
                  <a:cubicBezTo>
                    <a:pt x="2485713" y="922129"/>
                    <a:pt x="2447351" y="847974"/>
                    <a:pt x="2414587" y="771525"/>
                  </a:cubicBezTo>
                  <a:cubicBezTo>
                    <a:pt x="2404484" y="747952"/>
                    <a:pt x="2392232" y="724968"/>
                    <a:pt x="2386012" y="700087"/>
                  </a:cubicBezTo>
                  <a:lnTo>
                    <a:pt x="2371725" y="642937"/>
                  </a:lnTo>
                  <a:cubicBezTo>
                    <a:pt x="2374673" y="619354"/>
                    <a:pt x="2355806" y="481591"/>
                    <a:pt x="2443162" y="514350"/>
                  </a:cubicBezTo>
                  <a:cubicBezTo>
                    <a:pt x="2468387" y="523810"/>
                    <a:pt x="2481262" y="552450"/>
                    <a:pt x="2500312" y="571500"/>
                  </a:cubicBezTo>
                  <a:cubicBezTo>
                    <a:pt x="2509837" y="595312"/>
                    <a:pt x="2522139" y="618194"/>
                    <a:pt x="2528887" y="642937"/>
                  </a:cubicBezTo>
                  <a:cubicBezTo>
                    <a:pt x="2548039" y="713160"/>
                    <a:pt x="2555245" y="887678"/>
                    <a:pt x="2557462" y="928687"/>
                  </a:cubicBezTo>
                  <a:cubicBezTo>
                    <a:pt x="2563380" y="1038168"/>
                    <a:pt x="2561189" y="1148169"/>
                    <a:pt x="2571750" y="1257300"/>
                  </a:cubicBezTo>
                  <a:cubicBezTo>
                    <a:pt x="2575533" y="1296390"/>
                    <a:pt x="2590206" y="1333653"/>
                    <a:pt x="2600325" y="1371600"/>
                  </a:cubicBezTo>
                  <a:cubicBezTo>
                    <a:pt x="2609259" y="1405101"/>
                    <a:pt x="2611902" y="1441393"/>
                    <a:pt x="2628900" y="1471612"/>
                  </a:cubicBezTo>
                  <a:cubicBezTo>
                    <a:pt x="2698439" y="1595238"/>
                    <a:pt x="2697425" y="1584457"/>
                    <a:pt x="2786062" y="1628775"/>
                  </a:cubicBezTo>
                  <a:cubicBezTo>
                    <a:pt x="2814637" y="1619250"/>
                    <a:pt x="2847690" y="1618272"/>
                    <a:pt x="2871787" y="1600200"/>
                  </a:cubicBezTo>
                  <a:cubicBezTo>
                    <a:pt x="2903429" y="1576469"/>
                    <a:pt x="2910310" y="1483362"/>
                    <a:pt x="2914650" y="1457325"/>
                  </a:cubicBezTo>
                  <a:cubicBezTo>
                    <a:pt x="2919412" y="1400175"/>
                    <a:pt x="2924851" y="1343077"/>
                    <a:pt x="2928937" y="1285875"/>
                  </a:cubicBezTo>
                  <a:cubicBezTo>
                    <a:pt x="2934377" y="1209720"/>
                    <a:pt x="2935628" y="1133245"/>
                    <a:pt x="2943225" y="1057275"/>
                  </a:cubicBezTo>
                  <a:cubicBezTo>
                    <a:pt x="2945179" y="1037736"/>
                    <a:pt x="2948730" y="1017688"/>
                    <a:pt x="2957512" y="1000125"/>
                  </a:cubicBezTo>
                  <a:cubicBezTo>
                    <a:pt x="2969099" y="976951"/>
                    <a:pt x="3020363" y="917268"/>
                    <a:pt x="3043237" y="900112"/>
                  </a:cubicBezTo>
                  <a:cubicBezTo>
                    <a:pt x="3065453" y="883450"/>
                    <a:pt x="3091569" y="872654"/>
                    <a:pt x="3114675" y="857250"/>
                  </a:cubicBezTo>
                  <a:cubicBezTo>
                    <a:pt x="3202107" y="798962"/>
                    <a:pt x="3136706" y="823167"/>
                    <a:pt x="3228975" y="800100"/>
                  </a:cubicBezTo>
                  <a:cubicBezTo>
                    <a:pt x="3317752" y="755711"/>
                    <a:pt x="3252496" y="783174"/>
                    <a:pt x="3343275" y="757237"/>
                  </a:cubicBezTo>
                  <a:cubicBezTo>
                    <a:pt x="3357756" y="753100"/>
                    <a:pt x="3371282" y="745426"/>
                    <a:pt x="3386137" y="742950"/>
                  </a:cubicBezTo>
                  <a:cubicBezTo>
                    <a:pt x="3428677" y="735860"/>
                    <a:pt x="3471862" y="733425"/>
                    <a:pt x="3514725" y="728662"/>
                  </a:cubicBezTo>
                  <a:cubicBezTo>
                    <a:pt x="3662362" y="733425"/>
                    <a:pt x="3811009" y="725068"/>
                    <a:pt x="3957637" y="742950"/>
                  </a:cubicBezTo>
                  <a:cubicBezTo>
                    <a:pt x="4008553" y="749159"/>
                    <a:pt x="4100512" y="800100"/>
                    <a:pt x="4100512" y="800100"/>
                  </a:cubicBezTo>
                  <a:cubicBezTo>
                    <a:pt x="4114800" y="814387"/>
                    <a:pt x="4126563" y="831754"/>
                    <a:pt x="4143375" y="842962"/>
                  </a:cubicBezTo>
                  <a:cubicBezTo>
                    <a:pt x="4169957" y="860683"/>
                    <a:pt x="4199610" y="873537"/>
                    <a:pt x="4229100" y="885825"/>
                  </a:cubicBezTo>
                  <a:cubicBezTo>
                    <a:pt x="4346451" y="934721"/>
                    <a:pt x="4475754" y="943394"/>
                    <a:pt x="4600575" y="957262"/>
                  </a:cubicBezTo>
                  <a:cubicBezTo>
                    <a:pt x="4917373" y="904462"/>
                    <a:pt x="4687318" y="976945"/>
                    <a:pt x="4814887" y="885825"/>
                  </a:cubicBezTo>
                  <a:cubicBezTo>
                    <a:pt x="4832218" y="873445"/>
                    <a:pt x="4853976" y="868538"/>
                    <a:pt x="4872037" y="857250"/>
                  </a:cubicBezTo>
                  <a:cubicBezTo>
                    <a:pt x="4892230" y="844629"/>
                    <a:pt x="4929187" y="814387"/>
                    <a:pt x="4929187" y="814387"/>
                  </a:cubicBezTo>
                </a:path>
              </a:pathLst>
            </a:custGeom>
            <a:noFill/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1"/>
            <p:cNvSpPr/>
            <p:nvPr/>
          </p:nvSpPr>
          <p:spPr>
            <a:xfrm>
              <a:off x="2488671" y="3222350"/>
              <a:ext cx="1514475" cy="1800225"/>
            </a:xfrm>
            <a:custGeom>
              <a:rect b="b" l="l" r="r" t="t"/>
              <a:pathLst>
                <a:path extrusionOk="0" h="1800225" w="1514475">
                  <a:moveTo>
                    <a:pt x="0" y="471487"/>
                  </a:moveTo>
                  <a:cubicBezTo>
                    <a:pt x="28575" y="504825"/>
                    <a:pt x="46452" y="551864"/>
                    <a:pt x="85725" y="571500"/>
                  </a:cubicBezTo>
                  <a:cubicBezTo>
                    <a:pt x="111636" y="584455"/>
                    <a:pt x="143043" y="562893"/>
                    <a:pt x="171450" y="557212"/>
                  </a:cubicBezTo>
                  <a:cubicBezTo>
                    <a:pt x="245912" y="542320"/>
                    <a:pt x="207900" y="546798"/>
                    <a:pt x="271462" y="528637"/>
                  </a:cubicBezTo>
                  <a:cubicBezTo>
                    <a:pt x="397052" y="492754"/>
                    <a:pt x="268698" y="534322"/>
                    <a:pt x="371475" y="500062"/>
                  </a:cubicBezTo>
                  <a:cubicBezTo>
                    <a:pt x="381000" y="481012"/>
                    <a:pt x="389483" y="461404"/>
                    <a:pt x="400050" y="442912"/>
                  </a:cubicBezTo>
                  <a:cubicBezTo>
                    <a:pt x="416761" y="413668"/>
                    <a:pt x="453092" y="367427"/>
                    <a:pt x="471487" y="342900"/>
                  </a:cubicBezTo>
                  <a:cubicBezTo>
                    <a:pt x="476250" y="328612"/>
                    <a:pt x="479040" y="313508"/>
                    <a:pt x="485775" y="300037"/>
                  </a:cubicBezTo>
                  <a:cubicBezTo>
                    <a:pt x="499698" y="272191"/>
                    <a:pt x="532638" y="231865"/>
                    <a:pt x="557212" y="214312"/>
                  </a:cubicBezTo>
                  <a:cubicBezTo>
                    <a:pt x="588109" y="192242"/>
                    <a:pt x="622245" y="183109"/>
                    <a:pt x="657225" y="171450"/>
                  </a:cubicBezTo>
                  <a:cubicBezTo>
                    <a:pt x="728662" y="176212"/>
                    <a:pt x="800915" y="173967"/>
                    <a:pt x="871537" y="185737"/>
                  </a:cubicBezTo>
                  <a:cubicBezTo>
                    <a:pt x="888475" y="188560"/>
                    <a:pt x="901566" y="202904"/>
                    <a:pt x="914400" y="214312"/>
                  </a:cubicBezTo>
                  <a:cubicBezTo>
                    <a:pt x="944604" y="241160"/>
                    <a:pt x="1000125" y="300037"/>
                    <a:pt x="1000125" y="300037"/>
                  </a:cubicBezTo>
                  <a:cubicBezTo>
                    <a:pt x="1009650" y="338137"/>
                    <a:pt x="1032256" y="375226"/>
                    <a:pt x="1028700" y="414337"/>
                  </a:cubicBezTo>
                  <a:cubicBezTo>
                    <a:pt x="1023937" y="466725"/>
                    <a:pt x="1024106" y="519797"/>
                    <a:pt x="1014412" y="571500"/>
                  </a:cubicBezTo>
                  <a:cubicBezTo>
                    <a:pt x="1009686" y="596707"/>
                    <a:pt x="993947" y="618606"/>
                    <a:pt x="985837" y="642937"/>
                  </a:cubicBezTo>
                  <a:cubicBezTo>
                    <a:pt x="979628" y="661566"/>
                    <a:pt x="978445" y="681701"/>
                    <a:pt x="971550" y="700087"/>
                  </a:cubicBezTo>
                  <a:cubicBezTo>
                    <a:pt x="964072" y="720029"/>
                    <a:pt x="949710" y="737031"/>
                    <a:pt x="942975" y="757237"/>
                  </a:cubicBezTo>
                  <a:cubicBezTo>
                    <a:pt x="925744" y="808931"/>
                    <a:pt x="911446" y="886308"/>
                    <a:pt x="900112" y="942975"/>
                  </a:cubicBezTo>
                  <a:cubicBezTo>
                    <a:pt x="904875" y="1104900"/>
                    <a:pt x="906103" y="1266968"/>
                    <a:pt x="914400" y="1428750"/>
                  </a:cubicBezTo>
                  <a:cubicBezTo>
                    <a:pt x="915644" y="1453002"/>
                    <a:pt x="922298" y="1476759"/>
                    <a:pt x="928687" y="1500187"/>
                  </a:cubicBezTo>
                  <a:cubicBezTo>
                    <a:pt x="941365" y="1546673"/>
                    <a:pt x="971062" y="1642737"/>
                    <a:pt x="1014412" y="1671637"/>
                  </a:cubicBezTo>
                  <a:lnTo>
                    <a:pt x="1057275" y="1700212"/>
                  </a:lnTo>
                  <a:cubicBezTo>
                    <a:pt x="1066800" y="1714500"/>
                    <a:pt x="1072927" y="1731767"/>
                    <a:pt x="1085850" y="1743075"/>
                  </a:cubicBezTo>
                  <a:cubicBezTo>
                    <a:pt x="1111696" y="1765690"/>
                    <a:pt x="1171575" y="1800225"/>
                    <a:pt x="1171575" y="1800225"/>
                  </a:cubicBezTo>
                  <a:cubicBezTo>
                    <a:pt x="1181100" y="1785937"/>
                    <a:pt x="1198441" y="1774448"/>
                    <a:pt x="1200150" y="1757362"/>
                  </a:cubicBezTo>
                  <a:cubicBezTo>
                    <a:pt x="1201505" y="1743813"/>
                    <a:pt x="1174417" y="1591520"/>
                    <a:pt x="1171575" y="1571625"/>
                  </a:cubicBezTo>
                  <a:cubicBezTo>
                    <a:pt x="1158089" y="1477224"/>
                    <a:pt x="1152707" y="1411525"/>
                    <a:pt x="1143000" y="1314450"/>
                  </a:cubicBezTo>
                  <a:cubicBezTo>
                    <a:pt x="1147762" y="1062037"/>
                    <a:pt x="1148434" y="809514"/>
                    <a:pt x="1157287" y="557212"/>
                  </a:cubicBezTo>
                  <a:cubicBezTo>
                    <a:pt x="1157976" y="537588"/>
                    <a:pt x="1167461" y="519262"/>
                    <a:pt x="1171575" y="500062"/>
                  </a:cubicBezTo>
                  <a:cubicBezTo>
                    <a:pt x="1181752" y="452572"/>
                    <a:pt x="1178430" y="400628"/>
                    <a:pt x="1200150" y="357187"/>
                  </a:cubicBezTo>
                  <a:cubicBezTo>
                    <a:pt x="1209675" y="338137"/>
                    <a:pt x="1220335" y="319613"/>
                    <a:pt x="1228725" y="300037"/>
                  </a:cubicBezTo>
                  <a:cubicBezTo>
                    <a:pt x="1234657" y="286195"/>
                    <a:pt x="1236277" y="270645"/>
                    <a:pt x="1243012" y="257175"/>
                  </a:cubicBezTo>
                  <a:cubicBezTo>
                    <a:pt x="1250691" y="241816"/>
                    <a:pt x="1263068" y="229221"/>
                    <a:pt x="1271587" y="214312"/>
                  </a:cubicBezTo>
                  <a:cubicBezTo>
                    <a:pt x="1348304" y="80056"/>
                    <a:pt x="1245464" y="236596"/>
                    <a:pt x="1343025" y="100012"/>
                  </a:cubicBezTo>
                  <a:cubicBezTo>
                    <a:pt x="1366984" y="66470"/>
                    <a:pt x="1378079" y="38543"/>
                    <a:pt x="1414462" y="14287"/>
                  </a:cubicBezTo>
                  <a:cubicBezTo>
                    <a:pt x="1426993" y="5933"/>
                    <a:pt x="1443037" y="4762"/>
                    <a:pt x="1457325" y="0"/>
                  </a:cubicBezTo>
                  <a:cubicBezTo>
                    <a:pt x="1506577" y="16417"/>
                    <a:pt x="1489538" y="3638"/>
                    <a:pt x="1514475" y="28575"/>
                  </a:cubicBez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1"/>
            <p:cNvSpPr/>
            <p:nvPr/>
          </p:nvSpPr>
          <p:spPr>
            <a:xfrm>
              <a:off x="4868773" y="3145457"/>
              <a:ext cx="1514475" cy="1800225"/>
            </a:xfrm>
            <a:custGeom>
              <a:rect b="b" l="l" r="r" t="t"/>
              <a:pathLst>
                <a:path extrusionOk="0" h="1800225" w="1514475">
                  <a:moveTo>
                    <a:pt x="0" y="471487"/>
                  </a:moveTo>
                  <a:cubicBezTo>
                    <a:pt x="28575" y="504825"/>
                    <a:pt x="46452" y="551864"/>
                    <a:pt x="85725" y="571500"/>
                  </a:cubicBezTo>
                  <a:cubicBezTo>
                    <a:pt x="111636" y="584455"/>
                    <a:pt x="143043" y="562893"/>
                    <a:pt x="171450" y="557212"/>
                  </a:cubicBezTo>
                  <a:cubicBezTo>
                    <a:pt x="245912" y="542320"/>
                    <a:pt x="207900" y="546798"/>
                    <a:pt x="271462" y="528637"/>
                  </a:cubicBezTo>
                  <a:cubicBezTo>
                    <a:pt x="397052" y="492754"/>
                    <a:pt x="268698" y="534322"/>
                    <a:pt x="371475" y="500062"/>
                  </a:cubicBezTo>
                  <a:cubicBezTo>
                    <a:pt x="381000" y="481012"/>
                    <a:pt x="389483" y="461404"/>
                    <a:pt x="400050" y="442912"/>
                  </a:cubicBezTo>
                  <a:cubicBezTo>
                    <a:pt x="416761" y="413668"/>
                    <a:pt x="453092" y="367427"/>
                    <a:pt x="471487" y="342900"/>
                  </a:cubicBezTo>
                  <a:cubicBezTo>
                    <a:pt x="476250" y="328612"/>
                    <a:pt x="479040" y="313508"/>
                    <a:pt x="485775" y="300037"/>
                  </a:cubicBezTo>
                  <a:cubicBezTo>
                    <a:pt x="499698" y="272191"/>
                    <a:pt x="532638" y="231865"/>
                    <a:pt x="557212" y="214312"/>
                  </a:cubicBezTo>
                  <a:cubicBezTo>
                    <a:pt x="588109" y="192242"/>
                    <a:pt x="622245" y="183109"/>
                    <a:pt x="657225" y="171450"/>
                  </a:cubicBezTo>
                  <a:cubicBezTo>
                    <a:pt x="728662" y="176212"/>
                    <a:pt x="800915" y="173967"/>
                    <a:pt x="871537" y="185737"/>
                  </a:cubicBezTo>
                  <a:cubicBezTo>
                    <a:pt x="888475" y="188560"/>
                    <a:pt x="901566" y="202904"/>
                    <a:pt x="914400" y="214312"/>
                  </a:cubicBezTo>
                  <a:cubicBezTo>
                    <a:pt x="944604" y="241160"/>
                    <a:pt x="1000125" y="300037"/>
                    <a:pt x="1000125" y="300037"/>
                  </a:cubicBezTo>
                  <a:cubicBezTo>
                    <a:pt x="1009650" y="338137"/>
                    <a:pt x="1032256" y="375226"/>
                    <a:pt x="1028700" y="414337"/>
                  </a:cubicBezTo>
                  <a:cubicBezTo>
                    <a:pt x="1023937" y="466725"/>
                    <a:pt x="1024106" y="519797"/>
                    <a:pt x="1014412" y="571500"/>
                  </a:cubicBezTo>
                  <a:cubicBezTo>
                    <a:pt x="1009686" y="596707"/>
                    <a:pt x="993947" y="618606"/>
                    <a:pt x="985837" y="642937"/>
                  </a:cubicBezTo>
                  <a:cubicBezTo>
                    <a:pt x="979628" y="661566"/>
                    <a:pt x="978445" y="681701"/>
                    <a:pt x="971550" y="700087"/>
                  </a:cubicBezTo>
                  <a:cubicBezTo>
                    <a:pt x="964072" y="720029"/>
                    <a:pt x="949710" y="737031"/>
                    <a:pt x="942975" y="757237"/>
                  </a:cubicBezTo>
                  <a:cubicBezTo>
                    <a:pt x="925744" y="808931"/>
                    <a:pt x="911446" y="886308"/>
                    <a:pt x="900112" y="942975"/>
                  </a:cubicBezTo>
                  <a:cubicBezTo>
                    <a:pt x="904875" y="1104900"/>
                    <a:pt x="906103" y="1266968"/>
                    <a:pt x="914400" y="1428750"/>
                  </a:cubicBezTo>
                  <a:cubicBezTo>
                    <a:pt x="915644" y="1453002"/>
                    <a:pt x="922298" y="1476759"/>
                    <a:pt x="928687" y="1500187"/>
                  </a:cubicBezTo>
                  <a:cubicBezTo>
                    <a:pt x="941365" y="1546673"/>
                    <a:pt x="971062" y="1642737"/>
                    <a:pt x="1014412" y="1671637"/>
                  </a:cubicBezTo>
                  <a:lnTo>
                    <a:pt x="1057275" y="1700212"/>
                  </a:lnTo>
                  <a:cubicBezTo>
                    <a:pt x="1066800" y="1714500"/>
                    <a:pt x="1072927" y="1731767"/>
                    <a:pt x="1085850" y="1743075"/>
                  </a:cubicBezTo>
                  <a:cubicBezTo>
                    <a:pt x="1111696" y="1765690"/>
                    <a:pt x="1171575" y="1800225"/>
                    <a:pt x="1171575" y="1800225"/>
                  </a:cubicBezTo>
                  <a:cubicBezTo>
                    <a:pt x="1181100" y="1785937"/>
                    <a:pt x="1198441" y="1774448"/>
                    <a:pt x="1200150" y="1757362"/>
                  </a:cubicBezTo>
                  <a:cubicBezTo>
                    <a:pt x="1201505" y="1743813"/>
                    <a:pt x="1174417" y="1591520"/>
                    <a:pt x="1171575" y="1571625"/>
                  </a:cubicBezTo>
                  <a:cubicBezTo>
                    <a:pt x="1158089" y="1477224"/>
                    <a:pt x="1152707" y="1411525"/>
                    <a:pt x="1143000" y="1314450"/>
                  </a:cubicBezTo>
                  <a:cubicBezTo>
                    <a:pt x="1147762" y="1062037"/>
                    <a:pt x="1148434" y="809514"/>
                    <a:pt x="1157287" y="557212"/>
                  </a:cubicBezTo>
                  <a:cubicBezTo>
                    <a:pt x="1157976" y="537588"/>
                    <a:pt x="1167461" y="519262"/>
                    <a:pt x="1171575" y="500062"/>
                  </a:cubicBezTo>
                  <a:cubicBezTo>
                    <a:pt x="1181752" y="452572"/>
                    <a:pt x="1178430" y="400628"/>
                    <a:pt x="1200150" y="357187"/>
                  </a:cubicBezTo>
                  <a:cubicBezTo>
                    <a:pt x="1209675" y="338137"/>
                    <a:pt x="1220335" y="319613"/>
                    <a:pt x="1228725" y="300037"/>
                  </a:cubicBezTo>
                  <a:cubicBezTo>
                    <a:pt x="1234657" y="286195"/>
                    <a:pt x="1236277" y="270645"/>
                    <a:pt x="1243012" y="257175"/>
                  </a:cubicBezTo>
                  <a:cubicBezTo>
                    <a:pt x="1250691" y="241816"/>
                    <a:pt x="1263068" y="229221"/>
                    <a:pt x="1271587" y="214312"/>
                  </a:cubicBezTo>
                  <a:cubicBezTo>
                    <a:pt x="1348304" y="80056"/>
                    <a:pt x="1245464" y="236596"/>
                    <a:pt x="1343025" y="100012"/>
                  </a:cubicBezTo>
                  <a:cubicBezTo>
                    <a:pt x="1366984" y="66470"/>
                    <a:pt x="1378079" y="38543"/>
                    <a:pt x="1414462" y="14287"/>
                  </a:cubicBezTo>
                  <a:cubicBezTo>
                    <a:pt x="1426993" y="5933"/>
                    <a:pt x="1443037" y="4762"/>
                    <a:pt x="1457325" y="0"/>
                  </a:cubicBezTo>
                  <a:cubicBezTo>
                    <a:pt x="1506577" y="16417"/>
                    <a:pt x="1489538" y="3638"/>
                    <a:pt x="1514475" y="28575"/>
                  </a:cubicBez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" name="Google Shape;209;p11"/>
          <p:cNvSpPr txBox="1"/>
          <p:nvPr/>
        </p:nvSpPr>
        <p:spPr>
          <a:xfrm>
            <a:off x="9002445" y="2703048"/>
            <a:ext cx="2787016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/>
              </a:buClr>
              <a:buSzPts val="5000"/>
              <a:buFont typeface="Helvetica Neue"/>
              <a:buNone/>
            </a:pPr>
            <a:r>
              <a:rPr b="0" i="0" lang="en-US" sz="5000" u="none" cap="none" strike="noStrike">
                <a:solidFill>
                  <a:srgbClr val="70AD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99,9%</a:t>
            </a:r>
            <a:endParaRPr b="0" i="0" sz="5000" u="none" cap="none" strike="noStrike">
              <a:solidFill>
                <a:srgbClr val="70AD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1"/>
          <p:cNvSpPr txBox="1"/>
          <p:nvPr/>
        </p:nvSpPr>
        <p:spPr>
          <a:xfrm>
            <a:off x="8972745" y="4017548"/>
            <a:ext cx="2787016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000"/>
              <a:buFont typeface="Helvetica Neue"/>
              <a:buNone/>
            </a:pPr>
            <a:r>
              <a:rPr b="0" i="0" lang="en-US" sz="50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00,1%</a:t>
            </a:r>
            <a:endParaRPr b="0" i="0" sz="5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1"/>
          <p:cNvSpPr txBox="1"/>
          <p:nvPr/>
        </p:nvSpPr>
        <p:spPr>
          <a:xfrm>
            <a:off x="8927393" y="4994067"/>
            <a:ext cx="2548780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Helvetica Neue"/>
              <a:buNone/>
            </a:pPr>
            <a:r>
              <a:rPr b="0" i="0" lang="en-US" sz="22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Incidents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 Brazilian Commercial Scheduled Flights (2023)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1"/>
          <p:cNvSpPr txBox="1"/>
          <p:nvPr/>
        </p:nvSpPr>
        <p:spPr>
          <a:xfrm>
            <a:off x="558735" y="6339705"/>
            <a:ext cx="5947179" cy="4385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5EA9"/>
              </a:buClr>
              <a:buSzPts val="2500"/>
              <a:buFont typeface="Calibri"/>
              <a:buNone/>
            </a:pPr>
            <a:r>
              <a:rPr b="1" i="0" lang="en-US" sz="2500" u="none" cap="none" strike="noStrike">
                <a:solidFill>
                  <a:srgbClr val="375EA9"/>
                </a:solidFill>
                <a:latin typeface="Calibri"/>
                <a:ea typeface="Calibri"/>
                <a:cs typeface="Calibri"/>
                <a:sym typeface="Calibri"/>
              </a:rPr>
              <a:t>Non-Events | Everyday work</a:t>
            </a:r>
            <a:endParaRPr b="1" i="0" sz="2500" u="none" cap="none" strike="noStrike">
              <a:solidFill>
                <a:srgbClr val="375E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"/>
          <p:cNvSpPr txBox="1"/>
          <p:nvPr>
            <p:ph type="ctrTitle"/>
          </p:nvPr>
        </p:nvSpPr>
        <p:spPr>
          <a:xfrm>
            <a:off x="620129" y="1304965"/>
            <a:ext cx="10326165" cy="6547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libri"/>
              <a:buNone/>
            </a:pPr>
            <a:r>
              <a:rPr b="1" lang="en-US" sz="4800">
                <a:solidFill>
                  <a:schemeClr val="accent2"/>
                </a:solidFill>
              </a:rPr>
              <a:t>Safety II</a:t>
            </a:r>
            <a:endParaRPr b="1" sz="4800">
              <a:solidFill>
                <a:schemeClr val="accent2"/>
              </a:solidFill>
            </a:endParaRPr>
          </a:p>
        </p:txBody>
      </p:sp>
      <p:sp>
        <p:nvSpPr>
          <p:cNvPr id="218" name="Google Shape;218;p12"/>
          <p:cNvSpPr txBox="1"/>
          <p:nvPr/>
        </p:nvSpPr>
        <p:spPr>
          <a:xfrm>
            <a:off x="2624366" y="1449265"/>
            <a:ext cx="9062237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Explaining what went well </a:t>
            </a:r>
            <a:endParaRPr/>
          </a:p>
        </p:txBody>
      </p:sp>
      <p:sp>
        <p:nvSpPr>
          <p:cNvPr id="219" name="Google Shape;219;p12"/>
          <p:cNvSpPr txBox="1"/>
          <p:nvPr/>
        </p:nvSpPr>
        <p:spPr>
          <a:xfrm>
            <a:off x="7165810" y="3111540"/>
            <a:ext cx="2787016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99,9%</a:t>
            </a:r>
            <a:endParaRPr sz="50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2"/>
          <p:cNvSpPr txBox="1"/>
          <p:nvPr/>
        </p:nvSpPr>
        <p:spPr>
          <a:xfrm>
            <a:off x="7165809" y="3973314"/>
            <a:ext cx="4520794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 it will be as much as possible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1" name="Google Shape;221;p12"/>
          <p:cNvCxnSpPr/>
          <p:nvPr/>
        </p:nvCxnSpPr>
        <p:spPr>
          <a:xfrm flipH="1" rot="10800000">
            <a:off x="3540642" y="3870054"/>
            <a:ext cx="3721395" cy="911657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descr="A green cone shaped object with a black background&#10;&#10;Description automatically generated" id="222" name="Google Shape;22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5397" y="3125052"/>
            <a:ext cx="4131295" cy="3313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"/>
          <p:cNvSpPr txBox="1"/>
          <p:nvPr>
            <p:ph type="ctrTitle"/>
          </p:nvPr>
        </p:nvSpPr>
        <p:spPr>
          <a:xfrm>
            <a:off x="620129" y="1304965"/>
            <a:ext cx="10326165" cy="6547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libri"/>
              <a:buNone/>
            </a:pPr>
            <a:r>
              <a:rPr lang="en-US" sz="4800">
                <a:solidFill>
                  <a:schemeClr val="accent2"/>
                </a:solidFill>
              </a:rPr>
              <a:t>Safety II</a:t>
            </a:r>
            <a:endParaRPr sz="4800">
              <a:solidFill>
                <a:schemeClr val="accent2"/>
              </a:solidFill>
            </a:endParaRPr>
          </a:p>
        </p:txBody>
      </p:sp>
      <p:sp>
        <p:nvSpPr>
          <p:cNvPr id="228" name="Google Shape;228;p13"/>
          <p:cNvSpPr txBox="1"/>
          <p:nvPr/>
        </p:nvSpPr>
        <p:spPr>
          <a:xfrm>
            <a:off x="2624366" y="1449265"/>
            <a:ext cx="1105348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Explaining what went well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Implications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3"/>
          <p:cNvSpPr txBox="1"/>
          <p:nvPr/>
        </p:nvSpPr>
        <p:spPr>
          <a:xfrm>
            <a:off x="2616326" y="2714258"/>
            <a:ext cx="2599569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Resilience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green cone shaped object with a black background&#10;&#10;Description automatically generated" id="230" name="Google Shape;23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0129" y="2039956"/>
            <a:ext cx="1731965" cy="1389044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3"/>
          <p:cNvSpPr txBox="1"/>
          <p:nvPr/>
        </p:nvSpPr>
        <p:spPr>
          <a:xfrm>
            <a:off x="1103170" y="2826278"/>
            <a:ext cx="81674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99,9 %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83889" y="3429000"/>
            <a:ext cx="3518172" cy="3095646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3"/>
          <p:cNvSpPr txBox="1"/>
          <p:nvPr/>
        </p:nvSpPr>
        <p:spPr>
          <a:xfrm>
            <a:off x="6740208" y="1217727"/>
            <a:ext cx="236362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https://www4.icao.int/smi</a:t>
            </a:r>
            <a:endParaRPr/>
          </a:p>
        </p:txBody>
      </p:sp>
      <p:pic>
        <p:nvPicPr>
          <p:cNvPr descr="A close-up of a white background&#10;&#10;Description automatically generated" id="234" name="Google Shape;234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40208" y="1642127"/>
            <a:ext cx="5064132" cy="2013595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descr="A diagram of a diagram&#10;&#10;Description automatically generated" id="235" name="Google Shape;235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22138" y="3848584"/>
            <a:ext cx="5082202" cy="2499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"/>
          <p:cNvSpPr txBox="1"/>
          <p:nvPr>
            <p:ph idx="1" type="subTitle"/>
          </p:nvPr>
        </p:nvSpPr>
        <p:spPr>
          <a:xfrm>
            <a:off x="295275" y="460156"/>
            <a:ext cx="5632560" cy="1626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i="1" lang="en-US" sz="3000">
                <a:solidFill>
                  <a:schemeClr val="lt1"/>
                </a:solidFill>
              </a:rPr>
              <a:t>Ronaldo Wajnberg Gamermann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b="1" i="1" lang="en-US" sz="3000" u="sng">
                <a:solidFill>
                  <a:schemeClr val="lt1"/>
                </a:solidFill>
              </a:rPr>
              <a:t>ronaldo.gamermann@anac.gov.br</a:t>
            </a:r>
            <a:endParaRPr b="1" i="1" sz="3000" u="sng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i="1" lang="en-US" sz="3000">
                <a:solidFill>
                  <a:schemeClr val="lt1"/>
                </a:solidFill>
              </a:rPr>
              <a:t>ANAC</a:t>
            </a:r>
            <a:endParaRPr i="1"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"/>
          <p:cNvSpPr txBox="1"/>
          <p:nvPr>
            <p:ph type="ctrTitle"/>
          </p:nvPr>
        </p:nvSpPr>
        <p:spPr>
          <a:xfrm>
            <a:off x="6238875" y="2585244"/>
            <a:ext cx="5304080" cy="567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lt1"/>
                </a:solidFill>
              </a:rPr>
              <a:t>Safety II: rethinking safety</a:t>
            </a:r>
            <a:endParaRPr sz="3600">
              <a:solidFill>
                <a:schemeClr val="lt1"/>
              </a:solidFill>
            </a:endParaRPr>
          </a:p>
        </p:txBody>
      </p:sp>
      <p:sp>
        <p:nvSpPr>
          <p:cNvPr id="89" name="Google Shape;89;p3"/>
          <p:cNvSpPr txBox="1"/>
          <p:nvPr>
            <p:ph idx="1" type="subTitle"/>
          </p:nvPr>
        </p:nvSpPr>
        <p:spPr>
          <a:xfrm>
            <a:off x="6238875" y="3171825"/>
            <a:ext cx="5175359" cy="1626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i="1" lang="en-US">
                <a:solidFill>
                  <a:schemeClr val="lt1"/>
                </a:solidFill>
              </a:rPr>
              <a:t>Ronaldo Wajnberg Gamermann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i="1" lang="en-US">
                <a:solidFill>
                  <a:schemeClr val="lt1"/>
                </a:solidFill>
              </a:rPr>
              <a:t>ronaldo.gamermann@anac.gov.br</a:t>
            </a:r>
            <a:endParaRPr i="1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i="1" lang="en-US">
                <a:solidFill>
                  <a:schemeClr val="lt1"/>
                </a:solidFill>
              </a:rPr>
              <a:t>ANAC</a:t>
            </a:r>
            <a:endParaRPr i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"/>
          <p:cNvSpPr txBox="1"/>
          <p:nvPr>
            <p:ph type="ctrTitle"/>
          </p:nvPr>
        </p:nvSpPr>
        <p:spPr>
          <a:xfrm>
            <a:off x="606877" y="1473264"/>
            <a:ext cx="10763955" cy="4002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0"/>
              <a:buFont typeface="Baumans"/>
              <a:buNone/>
            </a:pPr>
            <a:r>
              <a:rPr lang="en-US" sz="15000">
                <a:solidFill>
                  <a:schemeClr val="accent2"/>
                </a:solidFill>
                <a:latin typeface="Baumans"/>
                <a:ea typeface="Baumans"/>
                <a:cs typeface="Baumans"/>
                <a:sym typeface="Baumans"/>
              </a:rPr>
              <a:t>What is </a:t>
            </a:r>
            <a:r>
              <a:rPr lang="en-US" sz="18000">
                <a:solidFill>
                  <a:schemeClr val="accent2"/>
                </a:solidFill>
                <a:latin typeface="Baumans"/>
                <a:ea typeface="Baumans"/>
                <a:cs typeface="Baumans"/>
                <a:sym typeface="Baumans"/>
              </a:rPr>
              <a:t>Safety?</a:t>
            </a:r>
            <a:endParaRPr sz="18000">
              <a:solidFill>
                <a:schemeClr val="accent2"/>
              </a:solidFill>
              <a:latin typeface="Baumans"/>
              <a:ea typeface="Baumans"/>
              <a:cs typeface="Baumans"/>
              <a:sym typeface="Baum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/>
          <p:nvPr>
            <p:ph type="ctrTitle"/>
          </p:nvPr>
        </p:nvSpPr>
        <p:spPr>
          <a:xfrm>
            <a:off x="606878" y="1473265"/>
            <a:ext cx="4572000" cy="6547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libri"/>
              <a:buNone/>
            </a:pPr>
            <a:r>
              <a:rPr lang="en-US" sz="4800">
                <a:solidFill>
                  <a:schemeClr val="accent2"/>
                </a:solidFill>
              </a:rPr>
              <a:t>Safety</a:t>
            </a:r>
            <a:endParaRPr sz="4800">
              <a:solidFill>
                <a:schemeClr val="accent2"/>
              </a:solidFill>
            </a:endParaRPr>
          </a:p>
        </p:txBody>
      </p:sp>
      <p:sp>
        <p:nvSpPr>
          <p:cNvPr id="100" name="Google Shape;100;p5"/>
          <p:cNvSpPr txBox="1"/>
          <p:nvPr>
            <p:ph idx="1" type="subTitle"/>
          </p:nvPr>
        </p:nvSpPr>
        <p:spPr>
          <a:xfrm>
            <a:off x="606877" y="2439210"/>
            <a:ext cx="11240566" cy="4027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rPr lang="en-US">
                <a:solidFill>
                  <a:srgbClr val="262626"/>
                </a:solidFill>
              </a:rPr>
              <a:t>We usually define safety by thinking of a negative outcome (accident, incident…)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26262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rPr lang="en-US">
                <a:solidFill>
                  <a:srgbClr val="262626"/>
                </a:solidFill>
              </a:rPr>
              <a:t>When something does not happen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26262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rPr lang="en-US">
                <a:solidFill>
                  <a:srgbClr val="262626"/>
                </a:solidFill>
              </a:rPr>
              <a:t>ANNEX 19: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rPr b="1" i="1" lang="en-US">
                <a:solidFill>
                  <a:srgbClr val="262626"/>
                </a:solidFill>
              </a:rPr>
              <a:t>Safety</a:t>
            </a:r>
            <a:r>
              <a:rPr lang="en-US">
                <a:solidFill>
                  <a:srgbClr val="262626"/>
                </a:solidFill>
              </a:rPr>
              <a:t>. The state in which risks associated with aviation activities, related to, or in direct support of the operation of aircraft, are reduced and controlled to an acceptable level.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262626"/>
              </a:solidFill>
            </a:endParaRPr>
          </a:p>
        </p:txBody>
      </p:sp>
      <p:pic>
        <p:nvPicPr>
          <p:cNvPr id="101" name="Google Shape;10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895" y="5675964"/>
            <a:ext cx="7772400" cy="970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"/>
          <p:cNvSpPr txBox="1"/>
          <p:nvPr>
            <p:ph type="ctrTitle"/>
          </p:nvPr>
        </p:nvSpPr>
        <p:spPr>
          <a:xfrm>
            <a:off x="606878" y="1473265"/>
            <a:ext cx="4572000" cy="6547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libri"/>
              <a:buNone/>
            </a:pPr>
            <a:r>
              <a:rPr lang="en-US" sz="4800">
                <a:solidFill>
                  <a:schemeClr val="accent2"/>
                </a:solidFill>
              </a:rPr>
              <a:t>Safety</a:t>
            </a:r>
            <a:endParaRPr sz="4800">
              <a:solidFill>
                <a:schemeClr val="accent2"/>
              </a:solidFill>
            </a:endParaRPr>
          </a:p>
        </p:txBody>
      </p:sp>
      <p:sp>
        <p:nvSpPr>
          <p:cNvPr id="107" name="Google Shape;107;p6"/>
          <p:cNvSpPr txBox="1"/>
          <p:nvPr>
            <p:ph idx="1" type="subTitle"/>
          </p:nvPr>
        </p:nvSpPr>
        <p:spPr>
          <a:xfrm>
            <a:off x="606877" y="2266076"/>
            <a:ext cx="9968358" cy="42009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rPr lang="en-US">
                <a:solidFill>
                  <a:srgbClr val="262626"/>
                </a:solidFill>
              </a:rPr>
              <a:t>Avoid Accidents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26262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rPr lang="en-US">
                <a:solidFill>
                  <a:srgbClr val="262626"/>
                </a:solidFill>
              </a:rPr>
              <a:t>Ensure that negative outcomes don’t  happen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26262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rPr lang="en-US">
                <a:solidFill>
                  <a:srgbClr val="262626"/>
                </a:solidFill>
              </a:rPr>
              <a:t>Focus on what went “wrong” (Accidents, Incidents, Near-Misses…)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262626"/>
              </a:solidFill>
            </a:endParaRPr>
          </a:p>
        </p:txBody>
      </p:sp>
      <p:pic>
        <p:nvPicPr>
          <p:cNvPr id="108" name="Google Shape;10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8878" y="5049032"/>
            <a:ext cx="11006245" cy="1162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"/>
          <p:cNvSpPr txBox="1"/>
          <p:nvPr>
            <p:ph type="ctrTitle"/>
          </p:nvPr>
        </p:nvSpPr>
        <p:spPr>
          <a:xfrm>
            <a:off x="593359" y="1285779"/>
            <a:ext cx="10326165" cy="6547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libri"/>
              <a:buNone/>
            </a:pPr>
            <a:r>
              <a:rPr lang="en-US" sz="4800">
                <a:solidFill>
                  <a:schemeClr val="accent2"/>
                </a:solidFill>
              </a:rPr>
              <a:t>How often does the “wrong” happen?</a:t>
            </a:r>
            <a:endParaRPr sz="4800">
              <a:solidFill>
                <a:schemeClr val="accent2"/>
              </a:solidFill>
            </a:endParaRPr>
          </a:p>
        </p:txBody>
      </p:sp>
      <p:grpSp>
        <p:nvGrpSpPr>
          <p:cNvPr id="114" name="Google Shape;114;p7"/>
          <p:cNvGrpSpPr/>
          <p:nvPr/>
        </p:nvGrpSpPr>
        <p:grpSpPr>
          <a:xfrm>
            <a:off x="279940" y="1478427"/>
            <a:ext cx="8488308" cy="4651507"/>
            <a:chOff x="858698" y="1866719"/>
            <a:chExt cx="5930510" cy="3532854"/>
          </a:xfrm>
        </p:grpSpPr>
        <p:pic>
          <p:nvPicPr>
            <p:cNvPr descr="Take Off outline" id="115" name="Google Shape;115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687586" y="3071357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anding outline" id="116" name="Google Shape;116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410377" y="2821880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7" name="Google Shape;117;p7"/>
            <p:cNvCxnSpPr/>
            <p:nvPr/>
          </p:nvCxnSpPr>
          <p:spPr>
            <a:xfrm>
              <a:off x="1288521" y="2454303"/>
              <a:ext cx="0" cy="2696859"/>
            </a:xfrm>
            <a:prstGeom prst="straightConnector1">
              <a:avLst/>
            </a:prstGeom>
            <a:noFill/>
            <a:ln cap="flat" cmpd="sng" w="1905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8" name="Google Shape;118;p7"/>
            <p:cNvCxnSpPr/>
            <p:nvPr/>
          </p:nvCxnSpPr>
          <p:spPr>
            <a:xfrm rot="10800000">
              <a:off x="889457" y="3770484"/>
              <a:ext cx="5548312" cy="0"/>
            </a:xfrm>
            <a:prstGeom prst="straightConnector1">
              <a:avLst/>
            </a:prstGeom>
            <a:noFill/>
            <a:ln cap="flat" cmpd="sng" w="1905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descr="Take Off outline" id="119" name="Google Shape;119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206954" y="2446241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ake Off outline" id="120" name="Google Shape;120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527504" y="3092686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ake Off outline" id="121" name="Google Shape;121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099511" y="2672527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ake Off outline" id="122" name="Google Shape;122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53177" y="380273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ake Off outline" id="123" name="Google Shape;123;p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180462" y="4485173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anding outline" id="124" name="Google Shape;124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360286" y="2910120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anding outline" id="125" name="Google Shape;125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684955" y="3616263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anding outline" id="126" name="Google Shape;126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933815" y="4037518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anding outline" id="127" name="Google Shape;127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407304" y="2323953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anding outline" id="128" name="Google Shape;128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895926" y="3641837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anding outline" id="129" name="Google Shape;129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323539" y="2655194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anding outline" id="130" name="Google Shape;130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698394" y="3767597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anding outline" id="131" name="Google Shape;131;p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493850" y="4457935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" name="Google Shape;132;p7"/>
            <p:cNvSpPr/>
            <p:nvPr/>
          </p:nvSpPr>
          <p:spPr>
            <a:xfrm>
              <a:off x="1274233" y="4422500"/>
              <a:ext cx="5514975" cy="242887"/>
            </a:xfrm>
            <a:custGeom>
              <a:rect b="b" l="l" r="r" t="t"/>
              <a:pathLst>
                <a:path extrusionOk="0" h="242887" w="5514975">
                  <a:moveTo>
                    <a:pt x="0" y="85725"/>
                  </a:moveTo>
                  <a:cubicBezTo>
                    <a:pt x="38100" y="90487"/>
                    <a:pt x="76523" y="93143"/>
                    <a:pt x="114300" y="100012"/>
                  </a:cubicBezTo>
                  <a:cubicBezTo>
                    <a:pt x="129118" y="102706"/>
                    <a:pt x="142682" y="110163"/>
                    <a:pt x="157163" y="114300"/>
                  </a:cubicBezTo>
                  <a:cubicBezTo>
                    <a:pt x="176044" y="119694"/>
                    <a:pt x="195432" y="123192"/>
                    <a:pt x="214313" y="128587"/>
                  </a:cubicBezTo>
                  <a:cubicBezTo>
                    <a:pt x="228794" y="132724"/>
                    <a:pt x="242694" y="138738"/>
                    <a:pt x="257175" y="142875"/>
                  </a:cubicBezTo>
                  <a:cubicBezTo>
                    <a:pt x="276056" y="148270"/>
                    <a:pt x="295444" y="151768"/>
                    <a:pt x="314325" y="157162"/>
                  </a:cubicBezTo>
                  <a:cubicBezTo>
                    <a:pt x="328806" y="161299"/>
                    <a:pt x="342370" y="168756"/>
                    <a:pt x="357188" y="171450"/>
                  </a:cubicBezTo>
                  <a:cubicBezTo>
                    <a:pt x="394965" y="178319"/>
                    <a:pt x="433388" y="180975"/>
                    <a:pt x="471488" y="185737"/>
                  </a:cubicBezTo>
                  <a:cubicBezTo>
                    <a:pt x="542231" y="203423"/>
                    <a:pt x="612274" y="225099"/>
                    <a:pt x="685800" y="228600"/>
                  </a:cubicBezTo>
                  <a:cubicBezTo>
                    <a:pt x="852367" y="236532"/>
                    <a:pt x="1019175" y="238125"/>
                    <a:pt x="1185863" y="242887"/>
                  </a:cubicBezTo>
                  <a:cubicBezTo>
                    <a:pt x="1319213" y="238125"/>
                    <a:pt x="1452708" y="236436"/>
                    <a:pt x="1585913" y="228600"/>
                  </a:cubicBezTo>
                  <a:cubicBezTo>
                    <a:pt x="1693346" y="222280"/>
                    <a:pt x="1647919" y="214284"/>
                    <a:pt x="1743075" y="185737"/>
                  </a:cubicBezTo>
                  <a:cubicBezTo>
                    <a:pt x="1766335" y="178759"/>
                    <a:pt x="1790807" y="176718"/>
                    <a:pt x="1814513" y="171450"/>
                  </a:cubicBezTo>
                  <a:cubicBezTo>
                    <a:pt x="1833682" y="167190"/>
                    <a:pt x="1852178" y="159598"/>
                    <a:pt x="1871663" y="157162"/>
                  </a:cubicBezTo>
                  <a:cubicBezTo>
                    <a:pt x="2024582" y="138047"/>
                    <a:pt x="2292680" y="133276"/>
                    <a:pt x="2414588" y="128587"/>
                  </a:cubicBezTo>
                  <a:cubicBezTo>
                    <a:pt x="2471738" y="119062"/>
                    <a:pt x="2529225" y="111375"/>
                    <a:pt x="2586038" y="100012"/>
                  </a:cubicBezTo>
                  <a:lnTo>
                    <a:pt x="2728913" y="71437"/>
                  </a:lnTo>
                  <a:lnTo>
                    <a:pt x="3700463" y="85725"/>
                  </a:lnTo>
                  <a:cubicBezTo>
                    <a:pt x="3720092" y="86270"/>
                    <a:pt x="3738174" y="97235"/>
                    <a:pt x="3757613" y="100012"/>
                  </a:cubicBezTo>
                  <a:cubicBezTo>
                    <a:pt x="3804995" y="106781"/>
                    <a:pt x="3852863" y="109537"/>
                    <a:pt x="3900488" y="114300"/>
                  </a:cubicBezTo>
                  <a:cubicBezTo>
                    <a:pt x="3945987" y="125674"/>
                    <a:pt x="3981927" y="135621"/>
                    <a:pt x="4029075" y="142875"/>
                  </a:cubicBezTo>
                  <a:cubicBezTo>
                    <a:pt x="4067025" y="148713"/>
                    <a:pt x="4105275" y="152400"/>
                    <a:pt x="4143375" y="157162"/>
                  </a:cubicBezTo>
                  <a:cubicBezTo>
                    <a:pt x="4276725" y="152400"/>
                    <a:pt x="4410329" y="152382"/>
                    <a:pt x="4543425" y="142875"/>
                  </a:cubicBezTo>
                  <a:cubicBezTo>
                    <a:pt x="4610606" y="138076"/>
                    <a:pt x="4676124" y="116170"/>
                    <a:pt x="4743450" y="114300"/>
                  </a:cubicBezTo>
                  <a:lnTo>
                    <a:pt x="5257800" y="100012"/>
                  </a:lnTo>
                  <a:cubicBezTo>
                    <a:pt x="5275269" y="95645"/>
                    <a:pt x="5377579" y="73171"/>
                    <a:pt x="5414963" y="57150"/>
                  </a:cubicBezTo>
                  <a:cubicBezTo>
                    <a:pt x="5434540" y="48760"/>
                    <a:pt x="5453621" y="39142"/>
                    <a:pt x="5472113" y="28575"/>
                  </a:cubicBezTo>
                  <a:cubicBezTo>
                    <a:pt x="5487022" y="20056"/>
                    <a:pt x="5514975" y="0"/>
                    <a:pt x="5514975" y="0"/>
                  </a:cubicBez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7"/>
            <p:cNvSpPr txBox="1"/>
            <p:nvPr/>
          </p:nvSpPr>
          <p:spPr>
            <a:xfrm rot="-5400000">
              <a:off x="-16496" y="2750380"/>
              <a:ext cx="2100624" cy="3333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1" marL="4572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5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Positive</a:t>
              </a:r>
              <a:endParaRPr b="0" i="0" sz="2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4" name="Google Shape;134;p7"/>
            <p:cNvSpPr txBox="1"/>
            <p:nvPr/>
          </p:nvSpPr>
          <p:spPr>
            <a:xfrm rot="-5400000">
              <a:off x="-24963" y="4146002"/>
              <a:ext cx="2100624" cy="3333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1" marL="4572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5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Negative</a:t>
              </a:r>
              <a:endParaRPr b="0" i="0" sz="2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1317096" y="2607987"/>
              <a:ext cx="4514850" cy="1714500"/>
            </a:xfrm>
            <a:custGeom>
              <a:rect b="b" l="l" r="r" t="t"/>
              <a:pathLst>
                <a:path extrusionOk="0" h="1714500" w="4514850">
                  <a:moveTo>
                    <a:pt x="0" y="957263"/>
                  </a:moveTo>
                  <a:cubicBezTo>
                    <a:pt x="44180" y="802632"/>
                    <a:pt x="-1801" y="902274"/>
                    <a:pt x="71437" y="814388"/>
                  </a:cubicBezTo>
                  <a:cubicBezTo>
                    <a:pt x="82430" y="801196"/>
                    <a:pt x="86603" y="782252"/>
                    <a:pt x="100012" y="771525"/>
                  </a:cubicBezTo>
                  <a:cubicBezTo>
                    <a:pt x="111772" y="762117"/>
                    <a:pt x="129032" y="763171"/>
                    <a:pt x="142875" y="757238"/>
                  </a:cubicBezTo>
                  <a:cubicBezTo>
                    <a:pt x="162452" y="748848"/>
                    <a:pt x="180975" y="738188"/>
                    <a:pt x="200025" y="728663"/>
                  </a:cubicBezTo>
                  <a:cubicBezTo>
                    <a:pt x="257175" y="733425"/>
                    <a:pt x="315839" y="729041"/>
                    <a:pt x="371475" y="742950"/>
                  </a:cubicBezTo>
                  <a:cubicBezTo>
                    <a:pt x="394577" y="748725"/>
                    <a:pt x="408432" y="773192"/>
                    <a:pt x="428625" y="785813"/>
                  </a:cubicBezTo>
                  <a:cubicBezTo>
                    <a:pt x="446686" y="797101"/>
                    <a:pt x="468736" y="801609"/>
                    <a:pt x="485775" y="814388"/>
                  </a:cubicBezTo>
                  <a:cubicBezTo>
                    <a:pt x="507328" y="830552"/>
                    <a:pt x="522650" y="853797"/>
                    <a:pt x="542925" y="871538"/>
                  </a:cubicBezTo>
                  <a:cubicBezTo>
                    <a:pt x="560846" y="887219"/>
                    <a:pt x="581995" y="898903"/>
                    <a:pt x="600075" y="914400"/>
                  </a:cubicBezTo>
                  <a:cubicBezTo>
                    <a:pt x="641231" y="949677"/>
                    <a:pt x="675903" y="994621"/>
                    <a:pt x="700087" y="1042988"/>
                  </a:cubicBezTo>
                  <a:cubicBezTo>
                    <a:pt x="709612" y="1062038"/>
                    <a:pt x="721184" y="1080196"/>
                    <a:pt x="728662" y="1100138"/>
                  </a:cubicBezTo>
                  <a:cubicBezTo>
                    <a:pt x="735557" y="1118524"/>
                    <a:pt x="737307" y="1138480"/>
                    <a:pt x="742950" y="1157288"/>
                  </a:cubicBezTo>
                  <a:cubicBezTo>
                    <a:pt x="751605" y="1186138"/>
                    <a:pt x="764220" y="1213792"/>
                    <a:pt x="771525" y="1243013"/>
                  </a:cubicBezTo>
                  <a:cubicBezTo>
                    <a:pt x="776287" y="1262063"/>
                    <a:pt x="778077" y="1282114"/>
                    <a:pt x="785812" y="1300163"/>
                  </a:cubicBezTo>
                  <a:cubicBezTo>
                    <a:pt x="792576" y="1315946"/>
                    <a:pt x="806708" y="1327667"/>
                    <a:pt x="814387" y="1343025"/>
                  </a:cubicBezTo>
                  <a:cubicBezTo>
                    <a:pt x="821122" y="1356496"/>
                    <a:pt x="821361" y="1372723"/>
                    <a:pt x="828675" y="1385888"/>
                  </a:cubicBezTo>
                  <a:cubicBezTo>
                    <a:pt x="841615" y="1409181"/>
                    <a:pt x="905032" y="1501165"/>
                    <a:pt x="928687" y="1528763"/>
                  </a:cubicBezTo>
                  <a:cubicBezTo>
                    <a:pt x="941837" y="1544104"/>
                    <a:pt x="958615" y="1556103"/>
                    <a:pt x="971550" y="1571625"/>
                  </a:cubicBezTo>
                  <a:cubicBezTo>
                    <a:pt x="982543" y="1584817"/>
                    <a:pt x="987983" y="1602346"/>
                    <a:pt x="1000125" y="1614488"/>
                  </a:cubicBezTo>
                  <a:cubicBezTo>
                    <a:pt x="1012267" y="1626630"/>
                    <a:pt x="1029796" y="1632070"/>
                    <a:pt x="1042987" y="1643063"/>
                  </a:cubicBezTo>
                  <a:cubicBezTo>
                    <a:pt x="1114336" y="1702520"/>
                    <a:pt x="1053387" y="1675104"/>
                    <a:pt x="1128712" y="1700213"/>
                  </a:cubicBezTo>
                  <a:cubicBezTo>
                    <a:pt x="1152525" y="1695450"/>
                    <a:pt x="1181494" y="1701471"/>
                    <a:pt x="1200150" y="1685925"/>
                  </a:cubicBezTo>
                  <a:cubicBezTo>
                    <a:pt x="1215235" y="1673354"/>
                    <a:pt x="1209042" y="1647656"/>
                    <a:pt x="1214437" y="1628775"/>
                  </a:cubicBezTo>
                  <a:cubicBezTo>
                    <a:pt x="1218574" y="1614294"/>
                    <a:pt x="1223962" y="1600200"/>
                    <a:pt x="1228725" y="1585913"/>
                  </a:cubicBezTo>
                  <a:cubicBezTo>
                    <a:pt x="1223962" y="1471613"/>
                    <a:pt x="1222888" y="1357100"/>
                    <a:pt x="1214437" y="1243013"/>
                  </a:cubicBezTo>
                  <a:cubicBezTo>
                    <a:pt x="1213324" y="1227994"/>
                    <a:pt x="1203104" y="1214918"/>
                    <a:pt x="1200150" y="1200150"/>
                  </a:cubicBezTo>
                  <a:cubicBezTo>
                    <a:pt x="1193546" y="1167128"/>
                    <a:pt x="1192466" y="1133160"/>
                    <a:pt x="1185862" y="1100138"/>
                  </a:cubicBezTo>
                  <a:cubicBezTo>
                    <a:pt x="1178160" y="1061628"/>
                    <a:pt x="1166812" y="1023938"/>
                    <a:pt x="1157287" y="985838"/>
                  </a:cubicBezTo>
                  <a:cubicBezTo>
                    <a:pt x="1152525" y="966788"/>
                    <a:pt x="1146851" y="947943"/>
                    <a:pt x="1143000" y="928688"/>
                  </a:cubicBezTo>
                  <a:cubicBezTo>
                    <a:pt x="1125758" y="842482"/>
                    <a:pt x="1136391" y="880288"/>
                    <a:pt x="1114425" y="814388"/>
                  </a:cubicBezTo>
                  <a:cubicBezTo>
                    <a:pt x="1119187" y="676275"/>
                    <a:pt x="1120092" y="537976"/>
                    <a:pt x="1128712" y="400050"/>
                  </a:cubicBezTo>
                  <a:cubicBezTo>
                    <a:pt x="1131010" y="363287"/>
                    <a:pt x="1154509" y="344190"/>
                    <a:pt x="1171575" y="314325"/>
                  </a:cubicBezTo>
                  <a:cubicBezTo>
                    <a:pt x="1182142" y="295833"/>
                    <a:pt x="1189583" y="275667"/>
                    <a:pt x="1200150" y="257175"/>
                  </a:cubicBezTo>
                  <a:cubicBezTo>
                    <a:pt x="1219388" y="223509"/>
                    <a:pt x="1249688" y="187822"/>
                    <a:pt x="1271587" y="157163"/>
                  </a:cubicBezTo>
                  <a:cubicBezTo>
                    <a:pt x="1281568" y="143190"/>
                    <a:pt x="1286872" y="125174"/>
                    <a:pt x="1300162" y="114300"/>
                  </a:cubicBezTo>
                  <a:cubicBezTo>
                    <a:pt x="1340032" y="81679"/>
                    <a:pt x="1385887" y="57150"/>
                    <a:pt x="1428750" y="28575"/>
                  </a:cubicBezTo>
                  <a:lnTo>
                    <a:pt x="1471612" y="0"/>
                  </a:lnTo>
                  <a:cubicBezTo>
                    <a:pt x="1562100" y="9525"/>
                    <a:pt x="1657093" y="-1188"/>
                    <a:pt x="1743075" y="28575"/>
                  </a:cubicBezTo>
                  <a:cubicBezTo>
                    <a:pt x="1821518" y="55728"/>
                    <a:pt x="1838550" y="126137"/>
                    <a:pt x="1871662" y="185738"/>
                  </a:cubicBezTo>
                  <a:cubicBezTo>
                    <a:pt x="1885148" y="210013"/>
                    <a:pt x="1900237" y="233363"/>
                    <a:pt x="1914525" y="257175"/>
                  </a:cubicBezTo>
                  <a:cubicBezTo>
                    <a:pt x="1919287" y="285750"/>
                    <a:pt x="1922528" y="314621"/>
                    <a:pt x="1928812" y="342900"/>
                  </a:cubicBezTo>
                  <a:cubicBezTo>
                    <a:pt x="1932079" y="357602"/>
                    <a:pt x="1943100" y="370702"/>
                    <a:pt x="1943100" y="385763"/>
                  </a:cubicBezTo>
                  <a:cubicBezTo>
                    <a:pt x="1943100" y="581083"/>
                    <a:pt x="1937296" y="776414"/>
                    <a:pt x="1928812" y="971550"/>
                  </a:cubicBezTo>
                  <a:cubicBezTo>
                    <a:pt x="1927757" y="995811"/>
                    <a:pt x="1917734" y="1018917"/>
                    <a:pt x="1914525" y="1042988"/>
                  </a:cubicBezTo>
                  <a:cubicBezTo>
                    <a:pt x="1908199" y="1090431"/>
                    <a:pt x="1905000" y="1138238"/>
                    <a:pt x="1900237" y="1185863"/>
                  </a:cubicBezTo>
                  <a:cubicBezTo>
                    <a:pt x="1905000" y="1290638"/>
                    <a:pt x="1902029" y="1396052"/>
                    <a:pt x="1914525" y="1500188"/>
                  </a:cubicBezTo>
                  <a:cubicBezTo>
                    <a:pt x="1916571" y="1517237"/>
                    <a:pt x="1935421" y="1527691"/>
                    <a:pt x="1943100" y="1543050"/>
                  </a:cubicBezTo>
                  <a:cubicBezTo>
                    <a:pt x="1949835" y="1556521"/>
                    <a:pt x="1948141" y="1574025"/>
                    <a:pt x="1957387" y="1585913"/>
                  </a:cubicBezTo>
                  <a:cubicBezTo>
                    <a:pt x="1981484" y="1616895"/>
                    <a:pt x="2040834" y="1677643"/>
                    <a:pt x="2085975" y="1700213"/>
                  </a:cubicBezTo>
                  <a:cubicBezTo>
                    <a:pt x="2099445" y="1706948"/>
                    <a:pt x="2114550" y="1709738"/>
                    <a:pt x="2128837" y="1714500"/>
                  </a:cubicBezTo>
                  <a:cubicBezTo>
                    <a:pt x="2171700" y="1709738"/>
                    <a:pt x="2219453" y="1720659"/>
                    <a:pt x="2257425" y="1700213"/>
                  </a:cubicBezTo>
                  <a:cubicBezTo>
                    <a:pt x="2293813" y="1680620"/>
                    <a:pt x="2327949" y="1581052"/>
                    <a:pt x="2343150" y="1543050"/>
                  </a:cubicBezTo>
                  <a:cubicBezTo>
                    <a:pt x="2376047" y="1345664"/>
                    <a:pt x="2373792" y="1394344"/>
                    <a:pt x="2343150" y="1057275"/>
                  </a:cubicBezTo>
                  <a:cubicBezTo>
                    <a:pt x="2340828" y="1031734"/>
                    <a:pt x="2322685" y="1010169"/>
                    <a:pt x="2314575" y="985838"/>
                  </a:cubicBezTo>
                  <a:cubicBezTo>
                    <a:pt x="2308365" y="967209"/>
                    <a:pt x="2305050" y="947738"/>
                    <a:pt x="2300287" y="928688"/>
                  </a:cubicBezTo>
                  <a:cubicBezTo>
                    <a:pt x="2295525" y="890588"/>
                    <a:pt x="2294045" y="851932"/>
                    <a:pt x="2286000" y="814388"/>
                  </a:cubicBezTo>
                  <a:cubicBezTo>
                    <a:pt x="2279689" y="784936"/>
                    <a:pt x="2257425" y="728663"/>
                    <a:pt x="2257425" y="728663"/>
                  </a:cubicBezTo>
                  <a:cubicBezTo>
                    <a:pt x="2262187" y="657225"/>
                    <a:pt x="2254347" y="583809"/>
                    <a:pt x="2271712" y="514350"/>
                  </a:cubicBezTo>
                  <a:cubicBezTo>
                    <a:pt x="2279108" y="484766"/>
                    <a:pt x="2307299" y="464476"/>
                    <a:pt x="2328862" y="442913"/>
                  </a:cubicBezTo>
                  <a:cubicBezTo>
                    <a:pt x="2341004" y="430771"/>
                    <a:pt x="2356366" y="422017"/>
                    <a:pt x="2371725" y="414338"/>
                  </a:cubicBezTo>
                  <a:cubicBezTo>
                    <a:pt x="2425526" y="387437"/>
                    <a:pt x="2445743" y="385118"/>
                    <a:pt x="2500312" y="371475"/>
                  </a:cubicBezTo>
                  <a:cubicBezTo>
                    <a:pt x="2554230" y="373926"/>
                    <a:pt x="2772811" y="329650"/>
                    <a:pt x="2857500" y="414338"/>
                  </a:cubicBezTo>
                  <a:cubicBezTo>
                    <a:pt x="2869642" y="426480"/>
                    <a:pt x="2876550" y="442913"/>
                    <a:pt x="2886075" y="457200"/>
                  </a:cubicBezTo>
                  <a:cubicBezTo>
                    <a:pt x="2890837" y="471488"/>
                    <a:pt x="2896709" y="485452"/>
                    <a:pt x="2900362" y="500063"/>
                  </a:cubicBezTo>
                  <a:cubicBezTo>
                    <a:pt x="2906252" y="523622"/>
                    <a:pt x="2906971" y="548462"/>
                    <a:pt x="2914650" y="571500"/>
                  </a:cubicBezTo>
                  <a:cubicBezTo>
                    <a:pt x="2921385" y="591706"/>
                    <a:pt x="2933700" y="609600"/>
                    <a:pt x="2943225" y="628650"/>
                  </a:cubicBezTo>
                  <a:cubicBezTo>
                    <a:pt x="2947987" y="647700"/>
                    <a:pt x="2953252" y="666631"/>
                    <a:pt x="2957512" y="685800"/>
                  </a:cubicBezTo>
                  <a:cubicBezTo>
                    <a:pt x="2962780" y="709506"/>
                    <a:pt x="2965910" y="733679"/>
                    <a:pt x="2971800" y="757238"/>
                  </a:cubicBezTo>
                  <a:cubicBezTo>
                    <a:pt x="2975453" y="771848"/>
                    <a:pt x="2983133" y="785332"/>
                    <a:pt x="2986087" y="800100"/>
                  </a:cubicBezTo>
                  <a:cubicBezTo>
                    <a:pt x="2997450" y="856913"/>
                    <a:pt x="3014662" y="971550"/>
                    <a:pt x="3014662" y="971550"/>
                  </a:cubicBezTo>
                  <a:cubicBezTo>
                    <a:pt x="3020143" y="1081159"/>
                    <a:pt x="3019167" y="1236964"/>
                    <a:pt x="3043237" y="1357313"/>
                  </a:cubicBezTo>
                  <a:cubicBezTo>
                    <a:pt x="3054014" y="1411198"/>
                    <a:pt x="3081944" y="1436803"/>
                    <a:pt x="3114675" y="1485900"/>
                  </a:cubicBezTo>
                  <a:cubicBezTo>
                    <a:pt x="3164980" y="1561358"/>
                    <a:pt x="3117696" y="1500735"/>
                    <a:pt x="3200400" y="1571625"/>
                  </a:cubicBezTo>
                  <a:cubicBezTo>
                    <a:pt x="3215741" y="1584775"/>
                    <a:pt x="3226820" y="1602744"/>
                    <a:pt x="3243262" y="1614488"/>
                  </a:cubicBezTo>
                  <a:cubicBezTo>
                    <a:pt x="3274159" y="1636558"/>
                    <a:pt x="3308295" y="1645691"/>
                    <a:pt x="3343275" y="1657350"/>
                  </a:cubicBezTo>
                  <a:cubicBezTo>
                    <a:pt x="3367087" y="1652588"/>
                    <a:pt x="3395285" y="1657633"/>
                    <a:pt x="3414712" y="1643063"/>
                  </a:cubicBezTo>
                  <a:cubicBezTo>
                    <a:pt x="3436928" y="1626401"/>
                    <a:pt x="3445156" y="1596463"/>
                    <a:pt x="3457575" y="1571625"/>
                  </a:cubicBezTo>
                  <a:cubicBezTo>
                    <a:pt x="3475568" y="1535639"/>
                    <a:pt x="3493615" y="1483967"/>
                    <a:pt x="3500437" y="1443038"/>
                  </a:cubicBezTo>
                  <a:cubicBezTo>
                    <a:pt x="3506749" y="1405164"/>
                    <a:pt x="3509962" y="1366838"/>
                    <a:pt x="3514725" y="1328738"/>
                  </a:cubicBezTo>
                  <a:cubicBezTo>
                    <a:pt x="3509962" y="1223963"/>
                    <a:pt x="3508481" y="1118987"/>
                    <a:pt x="3500437" y="1014413"/>
                  </a:cubicBezTo>
                  <a:cubicBezTo>
                    <a:pt x="3498931" y="994835"/>
                    <a:pt x="3493885" y="975312"/>
                    <a:pt x="3486150" y="957263"/>
                  </a:cubicBezTo>
                  <a:cubicBezTo>
                    <a:pt x="3479386" y="941480"/>
                    <a:pt x="3467100" y="928688"/>
                    <a:pt x="3457575" y="914400"/>
                  </a:cubicBezTo>
                  <a:cubicBezTo>
                    <a:pt x="3431232" y="809032"/>
                    <a:pt x="3459541" y="904702"/>
                    <a:pt x="3414712" y="800100"/>
                  </a:cubicBezTo>
                  <a:cubicBezTo>
                    <a:pt x="3408780" y="786258"/>
                    <a:pt x="3406657" y="770948"/>
                    <a:pt x="3400425" y="757238"/>
                  </a:cubicBezTo>
                  <a:cubicBezTo>
                    <a:pt x="3382798" y="718459"/>
                    <a:pt x="3356746" y="683349"/>
                    <a:pt x="3343275" y="642938"/>
                  </a:cubicBezTo>
                  <a:cubicBezTo>
                    <a:pt x="3309015" y="540161"/>
                    <a:pt x="3350583" y="668515"/>
                    <a:pt x="3314700" y="542925"/>
                  </a:cubicBezTo>
                  <a:cubicBezTo>
                    <a:pt x="3285409" y="440407"/>
                    <a:pt x="3315174" y="573876"/>
                    <a:pt x="3286125" y="428625"/>
                  </a:cubicBezTo>
                  <a:cubicBezTo>
                    <a:pt x="3295829" y="312175"/>
                    <a:pt x="3257257" y="258893"/>
                    <a:pt x="3357562" y="214313"/>
                  </a:cubicBezTo>
                  <a:cubicBezTo>
                    <a:pt x="3379753" y="204450"/>
                    <a:pt x="3405187" y="204788"/>
                    <a:pt x="3429000" y="200025"/>
                  </a:cubicBezTo>
                  <a:lnTo>
                    <a:pt x="3686175" y="214313"/>
                  </a:lnTo>
                  <a:cubicBezTo>
                    <a:pt x="3718996" y="223886"/>
                    <a:pt x="3788749" y="322504"/>
                    <a:pt x="3814762" y="357188"/>
                  </a:cubicBezTo>
                  <a:cubicBezTo>
                    <a:pt x="3841885" y="438556"/>
                    <a:pt x="3865706" y="503810"/>
                    <a:pt x="3886200" y="585788"/>
                  </a:cubicBezTo>
                  <a:cubicBezTo>
                    <a:pt x="3892090" y="609347"/>
                    <a:pt x="3895219" y="633519"/>
                    <a:pt x="3900487" y="657225"/>
                  </a:cubicBezTo>
                  <a:cubicBezTo>
                    <a:pt x="3904747" y="676394"/>
                    <a:pt x="3910012" y="695325"/>
                    <a:pt x="3914775" y="714375"/>
                  </a:cubicBezTo>
                  <a:cubicBezTo>
                    <a:pt x="3919537" y="762000"/>
                    <a:pt x="3926937" y="809435"/>
                    <a:pt x="3929062" y="857250"/>
                  </a:cubicBezTo>
                  <a:cubicBezTo>
                    <a:pt x="3936466" y="1023841"/>
                    <a:pt x="3930560" y="1191048"/>
                    <a:pt x="3943350" y="1357313"/>
                  </a:cubicBezTo>
                  <a:cubicBezTo>
                    <a:pt x="3944984" y="1378549"/>
                    <a:pt x="3963535" y="1394887"/>
                    <a:pt x="3971925" y="1414463"/>
                  </a:cubicBezTo>
                  <a:cubicBezTo>
                    <a:pt x="3977857" y="1428305"/>
                    <a:pt x="3975563" y="1446676"/>
                    <a:pt x="3986212" y="1457325"/>
                  </a:cubicBezTo>
                  <a:cubicBezTo>
                    <a:pt x="4055823" y="1526936"/>
                    <a:pt x="4051918" y="1501814"/>
                    <a:pt x="4114800" y="1528763"/>
                  </a:cubicBezTo>
                  <a:cubicBezTo>
                    <a:pt x="4134376" y="1537153"/>
                    <a:pt x="4152900" y="1547813"/>
                    <a:pt x="4171950" y="1557338"/>
                  </a:cubicBezTo>
                  <a:cubicBezTo>
                    <a:pt x="4224337" y="1552575"/>
                    <a:pt x="4278835" y="1558520"/>
                    <a:pt x="4329112" y="1543050"/>
                  </a:cubicBezTo>
                  <a:cubicBezTo>
                    <a:pt x="4345524" y="1538000"/>
                    <a:pt x="4356829" y="1517338"/>
                    <a:pt x="4357687" y="1500188"/>
                  </a:cubicBezTo>
                  <a:cubicBezTo>
                    <a:pt x="4358046" y="1493003"/>
                    <a:pt x="4273942" y="775696"/>
                    <a:pt x="4429125" y="542925"/>
                  </a:cubicBezTo>
                  <a:lnTo>
                    <a:pt x="4457700" y="500063"/>
                  </a:lnTo>
                  <a:cubicBezTo>
                    <a:pt x="4462462" y="481013"/>
                    <a:pt x="4463205" y="460476"/>
                    <a:pt x="4471987" y="442913"/>
                  </a:cubicBezTo>
                  <a:cubicBezTo>
                    <a:pt x="4482636" y="421614"/>
                    <a:pt x="4514850" y="385763"/>
                    <a:pt x="4514850" y="385763"/>
                  </a:cubicBezTo>
                </a:path>
              </a:pathLst>
            </a:custGeom>
            <a:noFill/>
            <a:ln cap="flat" cmpd="sng" w="1905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1659996" y="2522262"/>
              <a:ext cx="5056829" cy="1928813"/>
            </a:xfrm>
            <a:custGeom>
              <a:rect b="b" l="l" r="r" t="t"/>
              <a:pathLst>
                <a:path extrusionOk="0" h="1928813" w="5056829">
                  <a:moveTo>
                    <a:pt x="0" y="1600200"/>
                  </a:moveTo>
                  <a:cubicBezTo>
                    <a:pt x="4762" y="1181100"/>
                    <a:pt x="-496" y="761766"/>
                    <a:pt x="14287" y="342900"/>
                  </a:cubicBezTo>
                  <a:cubicBezTo>
                    <a:pt x="14893" y="325739"/>
                    <a:pt x="33934" y="371095"/>
                    <a:pt x="42862" y="385763"/>
                  </a:cubicBezTo>
                  <a:cubicBezTo>
                    <a:pt x="100617" y="480647"/>
                    <a:pt x="158342" y="575565"/>
                    <a:pt x="214312" y="671513"/>
                  </a:cubicBezTo>
                  <a:cubicBezTo>
                    <a:pt x="289115" y="799747"/>
                    <a:pt x="388322" y="981261"/>
                    <a:pt x="457200" y="1114425"/>
                  </a:cubicBezTo>
                  <a:cubicBezTo>
                    <a:pt x="491448" y="1180637"/>
                    <a:pt x="528829" y="1245520"/>
                    <a:pt x="557212" y="1314450"/>
                  </a:cubicBezTo>
                  <a:lnTo>
                    <a:pt x="657225" y="1557338"/>
                  </a:lnTo>
                  <a:cubicBezTo>
                    <a:pt x="661987" y="1581150"/>
                    <a:pt x="665622" y="1605216"/>
                    <a:pt x="671512" y="1628775"/>
                  </a:cubicBezTo>
                  <a:cubicBezTo>
                    <a:pt x="675165" y="1643386"/>
                    <a:pt x="672329" y="1678373"/>
                    <a:pt x="685800" y="1671638"/>
                  </a:cubicBezTo>
                  <a:cubicBezTo>
                    <a:pt x="703363" y="1662857"/>
                    <a:pt x="695325" y="1633538"/>
                    <a:pt x="700087" y="1614488"/>
                  </a:cubicBezTo>
                  <a:cubicBezTo>
                    <a:pt x="655280" y="1256023"/>
                    <a:pt x="723948" y="1818139"/>
                    <a:pt x="671512" y="1328738"/>
                  </a:cubicBezTo>
                  <a:cubicBezTo>
                    <a:pt x="663331" y="1252382"/>
                    <a:pt x="651910" y="1176405"/>
                    <a:pt x="642937" y="1100138"/>
                  </a:cubicBezTo>
                  <a:cubicBezTo>
                    <a:pt x="632859" y="1014476"/>
                    <a:pt x="623887" y="928688"/>
                    <a:pt x="614362" y="842963"/>
                  </a:cubicBezTo>
                  <a:cubicBezTo>
                    <a:pt x="605388" y="681418"/>
                    <a:pt x="585787" y="354989"/>
                    <a:pt x="585787" y="214313"/>
                  </a:cubicBezTo>
                  <a:cubicBezTo>
                    <a:pt x="585787" y="142717"/>
                    <a:pt x="595312" y="71438"/>
                    <a:pt x="600075" y="0"/>
                  </a:cubicBezTo>
                  <a:cubicBezTo>
                    <a:pt x="623887" y="9525"/>
                    <a:pt x="649093" y="16120"/>
                    <a:pt x="671512" y="28575"/>
                  </a:cubicBezTo>
                  <a:cubicBezTo>
                    <a:pt x="696348" y="42373"/>
                    <a:pt x="807326" y="136456"/>
                    <a:pt x="814387" y="142875"/>
                  </a:cubicBezTo>
                  <a:cubicBezTo>
                    <a:pt x="839305" y="165528"/>
                    <a:pt x="866809" y="186520"/>
                    <a:pt x="885825" y="214313"/>
                  </a:cubicBezTo>
                  <a:cubicBezTo>
                    <a:pt x="929189" y="277691"/>
                    <a:pt x="1000125" y="414338"/>
                    <a:pt x="1000125" y="414338"/>
                  </a:cubicBezTo>
                  <a:cubicBezTo>
                    <a:pt x="1067924" y="685535"/>
                    <a:pt x="1040236" y="566263"/>
                    <a:pt x="1085850" y="771525"/>
                  </a:cubicBezTo>
                  <a:cubicBezTo>
                    <a:pt x="1090612" y="814388"/>
                    <a:pt x="1093047" y="857573"/>
                    <a:pt x="1100137" y="900113"/>
                  </a:cubicBezTo>
                  <a:cubicBezTo>
                    <a:pt x="1108300" y="949093"/>
                    <a:pt x="1138707" y="1076069"/>
                    <a:pt x="1157287" y="1128713"/>
                  </a:cubicBezTo>
                  <a:cubicBezTo>
                    <a:pt x="1174359" y="1177082"/>
                    <a:pt x="1198217" y="1222927"/>
                    <a:pt x="1214437" y="1271588"/>
                  </a:cubicBezTo>
                  <a:lnTo>
                    <a:pt x="1243012" y="1357313"/>
                  </a:lnTo>
                  <a:cubicBezTo>
                    <a:pt x="1233487" y="1371600"/>
                    <a:pt x="1226579" y="1388033"/>
                    <a:pt x="1214437" y="1400175"/>
                  </a:cubicBezTo>
                  <a:cubicBezTo>
                    <a:pt x="1186740" y="1427872"/>
                    <a:pt x="1163573" y="1431417"/>
                    <a:pt x="1128712" y="1443038"/>
                  </a:cubicBezTo>
                  <a:cubicBezTo>
                    <a:pt x="1085850" y="1438275"/>
                    <a:pt x="1016142" y="1468792"/>
                    <a:pt x="1000125" y="1428750"/>
                  </a:cubicBezTo>
                  <a:cubicBezTo>
                    <a:pt x="956021" y="1318489"/>
                    <a:pt x="1079437" y="1168786"/>
                    <a:pt x="1143000" y="1100138"/>
                  </a:cubicBezTo>
                  <a:cubicBezTo>
                    <a:pt x="1225367" y="1011182"/>
                    <a:pt x="1321278" y="935010"/>
                    <a:pt x="1400175" y="842963"/>
                  </a:cubicBezTo>
                  <a:cubicBezTo>
                    <a:pt x="1428750" y="809625"/>
                    <a:pt x="1459555" y="778077"/>
                    <a:pt x="1485900" y="742950"/>
                  </a:cubicBezTo>
                  <a:cubicBezTo>
                    <a:pt x="1502562" y="720734"/>
                    <a:pt x="1513358" y="694619"/>
                    <a:pt x="1528762" y="671513"/>
                  </a:cubicBezTo>
                  <a:cubicBezTo>
                    <a:pt x="1541971" y="651700"/>
                    <a:pt x="1557337" y="633413"/>
                    <a:pt x="1571625" y="614363"/>
                  </a:cubicBezTo>
                  <a:cubicBezTo>
                    <a:pt x="1576387" y="600075"/>
                    <a:pt x="1571301" y="575153"/>
                    <a:pt x="1585912" y="571500"/>
                  </a:cubicBezTo>
                  <a:cubicBezTo>
                    <a:pt x="1663551" y="552090"/>
                    <a:pt x="1691473" y="591791"/>
                    <a:pt x="1743075" y="628650"/>
                  </a:cubicBezTo>
                  <a:cubicBezTo>
                    <a:pt x="1768475" y="646793"/>
                    <a:pt x="1814218" y="677139"/>
                    <a:pt x="1843087" y="685800"/>
                  </a:cubicBezTo>
                  <a:cubicBezTo>
                    <a:pt x="1870834" y="694124"/>
                    <a:pt x="1900180" y="695683"/>
                    <a:pt x="1928812" y="700088"/>
                  </a:cubicBezTo>
                  <a:cubicBezTo>
                    <a:pt x="2179531" y="738660"/>
                    <a:pt x="2119737" y="716832"/>
                    <a:pt x="2557462" y="728663"/>
                  </a:cubicBezTo>
                  <a:cubicBezTo>
                    <a:pt x="2571750" y="733425"/>
                    <a:pt x="2588565" y="733542"/>
                    <a:pt x="2600325" y="742950"/>
                  </a:cubicBezTo>
                  <a:cubicBezTo>
                    <a:pt x="2613734" y="753677"/>
                    <a:pt x="2617907" y="772621"/>
                    <a:pt x="2628900" y="785813"/>
                  </a:cubicBezTo>
                  <a:cubicBezTo>
                    <a:pt x="2641835" y="801335"/>
                    <a:pt x="2657475" y="814388"/>
                    <a:pt x="2671762" y="828675"/>
                  </a:cubicBezTo>
                  <a:cubicBezTo>
                    <a:pt x="2676525" y="847725"/>
                    <a:pt x="2687681" y="866256"/>
                    <a:pt x="2686050" y="885825"/>
                  </a:cubicBezTo>
                  <a:cubicBezTo>
                    <a:pt x="2680420" y="953389"/>
                    <a:pt x="2650070" y="1028231"/>
                    <a:pt x="2614612" y="1085850"/>
                  </a:cubicBezTo>
                  <a:cubicBezTo>
                    <a:pt x="2593140" y="1120741"/>
                    <a:pt x="2565900" y="1151775"/>
                    <a:pt x="2543175" y="1185863"/>
                  </a:cubicBezTo>
                  <a:cubicBezTo>
                    <a:pt x="2463619" y="1305198"/>
                    <a:pt x="2485455" y="1290690"/>
                    <a:pt x="2400300" y="1400175"/>
                  </a:cubicBezTo>
                  <a:cubicBezTo>
                    <a:pt x="2358744" y="1453605"/>
                    <a:pt x="2313996" y="1504482"/>
                    <a:pt x="2271712" y="1557338"/>
                  </a:cubicBezTo>
                  <a:cubicBezTo>
                    <a:pt x="2256837" y="1575932"/>
                    <a:pt x="2228850" y="1614488"/>
                    <a:pt x="2228850" y="1614488"/>
                  </a:cubicBezTo>
                  <a:cubicBezTo>
                    <a:pt x="2192596" y="1723251"/>
                    <a:pt x="2170739" y="1706120"/>
                    <a:pt x="2271712" y="1685925"/>
                  </a:cubicBezTo>
                  <a:cubicBezTo>
                    <a:pt x="2345675" y="1593472"/>
                    <a:pt x="2387962" y="1550842"/>
                    <a:pt x="2428875" y="1414463"/>
                  </a:cubicBezTo>
                  <a:cubicBezTo>
                    <a:pt x="2443162" y="1366838"/>
                    <a:pt x="2456014" y="1318758"/>
                    <a:pt x="2471737" y="1271588"/>
                  </a:cubicBezTo>
                  <a:cubicBezTo>
                    <a:pt x="2489365" y="1218705"/>
                    <a:pt x="2513573" y="1168024"/>
                    <a:pt x="2528887" y="1114425"/>
                  </a:cubicBezTo>
                  <a:cubicBezTo>
                    <a:pt x="2552956" y="1030182"/>
                    <a:pt x="2560953" y="943625"/>
                    <a:pt x="2571750" y="857250"/>
                  </a:cubicBezTo>
                  <a:cubicBezTo>
                    <a:pt x="2566987" y="781050"/>
                    <a:pt x="2571748" y="703650"/>
                    <a:pt x="2557462" y="628650"/>
                  </a:cubicBezTo>
                  <a:cubicBezTo>
                    <a:pt x="2552266" y="601371"/>
                    <a:pt x="2528086" y="581488"/>
                    <a:pt x="2514600" y="557213"/>
                  </a:cubicBezTo>
                  <a:cubicBezTo>
                    <a:pt x="2504257" y="538595"/>
                    <a:pt x="2497313" y="518124"/>
                    <a:pt x="2486025" y="500063"/>
                  </a:cubicBezTo>
                  <a:cubicBezTo>
                    <a:pt x="2393288" y="351685"/>
                    <a:pt x="2486989" y="530568"/>
                    <a:pt x="2414587" y="385763"/>
                  </a:cubicBezTo>
                  <a:cubicBezTo>
                    <a:pt x="2424112" y="366713"/>
                    <a:pt x="2428102" y="343673"/>
                    <a:pt x="2443162" y="328613"/>
                  </a:cubicBezTo>
                  <a:cubicBezTo>
                    <a:pt x="2449996" y="321779"/>
                    <a:pt x="2542678" y="300162"/>
                    <a:pt x="2543175" y="300038"/>
                  </a:cubicBezTo>
                  <a:cubicBezTo>
                    <a:pt x="2581275" y="304800"/>
                    <a:pt x="2621049" y="302183"/>
                    <a:pt x="2657475" y="314325"/>
                  </a:cubicBezTo>
                  <a:cubicBezTo>
                    <a:pt x="2680066" y="321855"/>
                    <a:pt x="2697787" y="340350"/>
                    <a:pt x="2714625" y="357188"/>
                  </a:cubicBezTo>
                  <a:cubicBezTo>
                    <a:pt x="2744385" y="386948"/>
                    <a:pt x="2779946" y="451769"/>
                    <a:pt x="2800350" y="485775"/>
                  </a:cubicBezTo>
                  <a:cubicBezTo>
                    <a:pt x="2805112" y="509588"/>
                    <a:pt x="2808247" y="533784"/>
                    <a:pt x="2814637" y="557213"/>
                  </a:cubicBezTo>
                  <a:cubicBezTo>
                    <a:pt x="2822562" y="586272"/>
                    <a:pt x="2836439" y="613589"/>
                    <a:pt x="2843212" y="642938"/>
                  </a:cubicBezTo>
                  <a:cubicBezTo>
                    <a:pt x="2850784" y="675751"/>
                    <a:pt x="2852737" y="709613"/>
                    <a:pt x="2857500" y="742950"/>
                  </a:cubicBezTo>
                  <a:cubicBezTo>
                    <a:pt x="2862262" y="976313"/>
                    <a:pt x="2858343" y="1210014"/>
                    <a:pt x="2871787" y="1443038"/>
                  </a:cubicBezTo>
                  <a:cubicBezTo>
                    <a:pt x="2872776" y="1460181"/>
                    <a:pt x="2886075" y="1476375"/>
                    <a:pt x="2900362" y="1485900"/>
                  </a:cubicBezTo>
                  <a:cubicBezTo>
                    <a:pt x="2909012" y="1491667"/>
                    <a:pt x="3027372" y="1514159"/>
                    <a:pt x="3028950" y="1514475"/>
                  </a:cubicBezTo>
                  <a:cubicBezTo>
                    <a:pt x="3098663" y="1504516"/>
                    <a:pt x="3229500" y="1518539"/>
                    <a:pt x="3286125" y="1443038"/>
                  </a:cubicBezTo>
                  <a:cubicBezTo>
                    <a:pt x="3301513" y="1422520"/>
                    <a:pt x="3305175" y="1395413"/>
                    <a:pt x="3314700" y="1371600"/>
                  </a:cubicBezTo>
                  <a:cubicBezTo>
                    <a:pt x="3330789" y="1258971"/>
                    <a:pt x="3348921" y="1181327"/>
                    <a:pt x="3314700" y="1057275"/>
                  </a:cubicBezTo>
                  <a:cubicBezTo>
                    <a:pt x="3294876" y="985414"/>
                    <a:pt x="3238260" y="927970"/>
                    <a:pt x="3214687" y="857250"/>
                  </a:cubicBezTo>
                  <a:cubicBezTo>
                    <a:pt x="3151327" y="667171"/>
                    <a:pt x="3172147" y="744243"/>
                    <a:pt x="3143250" y="628650"/>
                  </a:cubicBezTo>
                  <a:cubicBezTo>
                    <a:pt x="3170123" y="534596"/>
                    <a:pt x="3145454" y="527903"/>
                    <a:pt x="3228975" y="500063"/>
                  </a:cubicBezTo>
                  <a:cubicBezTo>
                    <a:pt x="3266232" y="487644"/>
                    <a:pt x="3343275" y="471488"/>
                    <a:pt x="3343275" y="471488"/>
                  </a:cubicBezTo>
                  <a:cubicBezTo>
                    <a:pt x="3350901" y="473394"/>
                    <a:pt x="3430986" y="491862"/>
                    <a:pt x="3443287" y="500063"/>
                  </a:cubicBezTo>
                  <a:cubicBezTo>
                    <a:pt x="3460099" y="511271"/>
                    <a:pt x="3474027" y="526761"/>
                    <a:pt x="3486150" y="542925"/>
                  </a:cubicBezTo>
                  <a:cubicBezTo>
                    <a:pt x="3537503" y="611396"/>
                    <a:pt x="3531355" y="633335"/>
                    <a:pt x="3571875" y="714375"/>
                  </a:cubicBezTo>
                  <a:cubicBezTo>
                    <a:pt x="3589047" y="748718"/>
                    <a:pt x="3613635" y="779211"/>
                    <a:pt x="3629025" y="814388"/>
                  </a:cubicBezTo>
                  <a:cubicBezTo>
                    <a:pt x="3647134" y="855781"/>
                    <a:pt x="3654684" y="901197"/>
                    <a:pt x="3671887" y="942975"/>
                  </a:cubicBezTo>
                  <a:cubicBezTo>
                    <a:pt x="3688106" y="982364"/>
                    <a:pt x="3711963" y="1018249"/>
                    <a:pt x="3729037" y="1057275"/>
                  </a:cubicBezTo>
                  <a:cubicBezTo>
                    <a:pt x="3745347" y="1094554"/>
                    <a:pt x="3754344" y="1134866"/>
                    <a:pt x="3771900" y="1171575"/>
                  </a:cubicBezTo>
                  <a:cubicBezTo>
                    <a:pt x="3806832" y="1244614"/>
                    <a:pt x="3828951" y="1328639"/>
                    <a:pt x="3886200" y="1385888"/>
                  </a:cubicBezTo>
                  <a:cubicBezTo>
                    <a:pt x="4053546" y="1553234"/>
                    <a:pt x="4165960" y="1675787"/>
                    <a:pt x="4414837" y="1800225"/>
                  </a:cubicBezTo>
                  <a:cubicBezTo>
                    <a:pt x="4656908" y="1921260"/>
                    <a:pt x="4562615" y="1887584"/>
                    <a:pt x="4686300" y="1928813"/>
                  </a:cubicBezTo>
                  <a:cubicBezTo>
                    <a:pt x="4667250" y="1828800"/>
                    <a:pt x="4647913" y="1728842"/>
                    <a:pt x="4629150" y="1628775"/>
                  </a:cubicBezTo>
                  <a:cubicBezTo>
                    <a:pt x="4619337" y="1576441"/>
                    <a:pt x="4600575" y="1471613"/>
                    <a:pt x="4600575" y="1471613"/>
                  </a:cubicBezTo>
                  <a:cubicBezTo>
                    <a:pt x="4584987" y="1284557"/>
                    <a:pt x="4551980" y="1088800"/>
                    <a:pt x="4586287" y="900113"/>
                  </a:cubicBezTo>
                  <a:cubicBezTo>
                    <a:pt x="4592002" y="868680"/>
                    <a:pt x="4610359" y="840225"/>
                    <a:pt x="4629150" y="814388"/>
                  </a:cubicBezTo>
                  <a:cubicBezTo>
                    <a:pt x="4678578" y="746424"/>
                    <a:pt x="4693911" y="746288"/>
                    <a:pt x="4757737" y="714375"/>
                  </a:cubicBezTo>
                  <a:cubicBezTo>
                    <a:pt x="4960921" y="730005"/>
                    <a:pt x="4911048" y="680664"/>
                    <a:pt x="5000625" y="800100"/>
                  </a:cubicBezTo>
                  <a:cubicBezTo>
                    <a:pt x="5010928" y="813837"/>
                    <a:pt x="5019675" y="828675"/>
                    <a:pt x="5029200" y="842963"/>
                  </a:cubicBezTo>
                  <a:cubicBezTo>
                    <a:pt x="5049495" y="924148"/>
                    <a:pt x="5079620" y="1019466"/>
                    <a:pt x="5029200" y="1100138"/>
                  </a:cubicBezTo>
                  <a:cubicBezTo>
                    <a:pt x="5010998" y="1129261"/>
                    <a:pt x="4991100" y="1042988"/>
                    <a:pt x="4972050" y="1014413"/>
                  </a:cubicBezTo>
                  <a:cubicBezTo>
                    <a:pt x="4962525" y="981075"/>
                    <a:pt x="4955136" y="947052"/>
                    <a:pt x="4943475" y="914400"/>
                  </a:cubicBezTo>
                  <a:cubicBezTo>
                    <a:pt x="4931276" y="880243"/>
                    <a:pt x="4909957" y="849433"/>
                    <a:pt x="4900612" y="814388"/>
                  </a:cubicBezTo>
                  <a:cubicBezTo>
                    <a:pt x="4890719" y="777288"/>
                    <a:pt x="4891400" y="738148"/>
                    <a:pt x="4886325" y="700088"/>
                  </a:cubicBezTo>
                  <a:cubicBezTo>
                    <a:pt x="4881874" y="666707"/>
                    <a:pt x="4877573" y="633293"/>
                    <a:pt x="4872037" y="600075"/>
                  </a:cubicBezTo>
                  <a:cubicBezTo>
                    <a:pt x="4868045" y="576122"/>
                    <a:pt x="4859612" y="552850"/>
                    <a:pt x="4857750" y="528638"/>
                  </a:cubicBezTo>
                  <a:cubicBezTo>
                    <a:pt x="4854828" y="490650"/>
                    <a:pt x="4857750" y="452438"/>
                    <a:pt x="4857750" y="414338"/>
                  </a:cubicBezTo>
                </a:path>
              </a:pathLst>
            </a:custGeom>
            <a:noFill/>
            <a:ln cap="flat" cmpd="sng" w="1905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1659996" y="2507975"/>
              <a:ext cx="4929187" cy="1843087"/>
            </a:xfrm>
            <a:custGeom>
              <a:rect b="b" l="l" r="r" t="t"/>
              <a:pathLst>
                <a:path extrusionOk="0" h="1843087" w="4929187">
                  <a:moveTo>
                    <a:pt x="0" y="1571625"/>
                  </a:moveTo>
                  <a:cubicBezTo>
                    <a:pt x="173121" y="1588937"/>
                    <a:pt x="180588" y="1597271"/>
                    <a:pt x="385762" y="1571625"/>
                  </a:cubicBezTo>
                  <a:cubicBezTo>
                    <a:pt x="420166" y="1567325"/>
                    <a:pt x="452437" y="1552575"/>
                    <a:pt x="485775" y="1543050"/>
                  </a:cubicBezTo>
                  <a:cubicBezTo>
                    <a:pt x="504825" y="1524000"/>
                    <a:pt x="528461" y="1508629"/>
                    <a:pt x="542925" y="1485900"/>
                  </a:cubicBezTo>
                  <a:cubicBezTo>
                    <a:pt x="597855" y="1399581"/>
                    <a:pt x="591132" y="1345854"/>
                    <a:pt x="600075" y="1243012"/>
                  </a:cubicBezTo>
                  <a:cubicBezTo>
                    <a:pt x="605454" y="1181150"/>
                    <a:pt x="611455" y="1119302"/>
                    <a:pt x="614362" y="1057275"/>
                  </a:cubicBezTo>
                  <a:cubicBezTo>
                    <a:pt x="628601" y="753509"/>
                    <a:pt x="547336" y="459701"/>
                    <a:pt x="700087" y="200025"/>
                  </a:cubicBezTo>
                  <a:cubicBezTo>
                    <a:pt x="724234" y="158975"/>
                    <a:pt x="752136" y="119401"/>
                    <a:pt x="785812" y="85725"/>
                  </a:cubicBezTo>
                  <a:cubicBezTo>
                    <a:pt x="833397" y="38140"/>
                    <a:pt x="884070" y="23562"/>
                    <a:pt x="942975" y="0"/>
                  </a:cubicBezTo>
                  <a:cubicBezTo>
                    <a:pt x="995362" y="4762"/>
                    <a:pt x="1051296" y="-5249"/>
                    <a:pt x="1100137" y="14287"/>
                  </a:cubicBezTo>
                  <a:cubicBezTo>
                    <a:pt x="1128451" y="25613"/>
                    <a:pt x="1142157" y="59248"/>
                    <a:pt x="1157287" y="85725"/>
                  </a:cubicBezTo>
                  <a:cubicBezTo>
                    <a:pt x="1202885" y="165522"/>
                    <a:pt x="1241000" y="282988"/>
                    <a:pt x="1257300" y="371475"/>
                  </a:cubicBezTo>
                  <a:cubicBezTo>
                    <a:pt x="1280850" y="499315"/>
                    <a:pt x="1314450" y="757237"/>
                    <a:pt x="1314450" y="757237"/>
                  </a:cubicBezTo>
                  <a:cubicBezTo>
                    <a:pt x="1309687" y="1062037"/>
                    <a:pt x="1309124" y="1366932"/>
                    <a:pt x="1300162" y="1671637"/>
                  </a:cubicBezTo>
                  <a:cubicBezTo>
                    <a:pt x="1299585" y="1691265"/>
                    <a:pt x="1290135" y="1709618"/>
                    <a:pt x="1285875" y="1728787"/>
                  </a:cubicBezTo>
                  <a:cubicBezTo>
                    <a:pt x="1280607" y="1752493"/>
                    <a:pt x="1276350" y="1776412"/>
                    <a:pt x="1271587" y="1800225"/>
                  </a:cubicBezTo>
                  <a:cubicBezTo>
                    <a:pt x="1276350" y="1814512"/>
                    <a:pt x="1270815" y="1843087"/>
                    <a:pt x="1285875" y="1843087"/>
                  </a:cubicBezTo>
                  <a:cubicBezTo>
                    <a:pt x="1363270" y="1843087"/>
                    <a:pt x="1383994" y="1779568"/>
                    <a:pt x="1414462" y="1728787"/>
                  </a:cubicBezTo>
                  <a:cubicBezTo>
                    <a:pt x="1445796" y="1619120"/>
                    <a:pt x="1468719" y="1556051"/>
                    <a:pt x="1471612" y="1428750"/>
                  </a:cubicBezTo>
                  <a:cubicBezTo>
                    <a:pt x="1480598" y="1033389"/>
                    <a:pt x="1465520" y="1094256"/>
                    <a:pt x="1428750" y="800100"/>
                  </a:cubicBezTo>
                  <a:cubicBezTo>
                    <a:pt x="1422813" y="752607"/>
                    <a:pt x="1420399" y="704718"/>
                    <a:pt x="1414462" y="657225"/>
                  </a:cubicBezTo>
                  <a:cubicBezTo>
                    <a:pt x="1405703" y="587155"/>
                    <a:pt x="1401266" y="575864"/>
                    <a:pt x="1385887" y="514350"/>
                  </a:cubicBezTo>
                  <a:cubicBezTo>
                    <a:pt x="1390650" y="495300"/>
                    <a:pt x="1384196" y="445787"/>
                    <a:pt x="1400175" y="457200"/>
                  </a:cubicBezTo>
                  <a:cubicBezTo>
                    <a:pt x="1442094" y="487142"/>
                    <a:pt x="1456716" y="543337"/>
                    <a:pt x="1485900" y="585787"/>
                  </a:cubicBezTo>
                  <a:cubicBezTo>
                    <a:pt x="1509110" y="619547"/>
                    <a:pt x="1537441" y="649987"/>
                    <a:pt x="1557337" y="685800"/>
                  </a:cubicBezTo>
                  <a:cubicBezTo>
                    <a:pt x="1651554" y="855390"/>
                    <a:pt x="1608861" y="769580"/>
                    <a:pt x="1685925" y="942975"/>
                  </a:cubicBezTo>
                  <a:cubicBezTo>
                    <a:pt x="1700828" y="1017489"/>
                    <a:pt x="1728787" y="1135830"/>
                    <a:pt x="1728787" y="1214437"/>
                  </a:cubicBezTo>
                  <a:cubicBezTo>
                    <a:pt x="1728787" y="1305050"/>
                    <a:pt x="1719262" y="1395412"/>
                    <a:pt x="1714500" y="1485900"/>
                  </a:cubicBezTo>
                  <a:cubicBezTo>
                    <a:pt x="1719262" y="1504950"/>
                    <a:pt x="1711224" y="1534268"/>
                    <a:pt x="1728787" y="1543050"/>
                  </a:cubicBezTo>
                  <a:cubicBezTo>
                    <a:pt x="1751301" y="1554307"/>
                    <a:pt x="1796761" y="1479405"/>
                    <a:pt x="1800225" y="1471612"/>
                  </a:cubicBezTo>
                  <a:cubicBezTo>
                    <a:pt x="1812458" y="1444087"/>
                    <a:pt x="1820525" y="1414849"/>
                    <a:pt x="1828800" y="1385887"/>
                  </a:cubicBezTo>
                  <a:cubicBezTo>
                    <a:pt x="1855703" y="1291726"/>
                    <a:pt x="1866308" y="1226920"/>
                    <a:pt x="1885950" y="1128712"/>
                  </a:cubicBezTo>
                  <a:cubicBezTo>
                    <a:pt x="1881187" y="942975"/>
                    <a:pt x="1883252" y="756937"/>
                    <a:pt x="1871662" y="571500"/>
                  </a:cubicBezTo>
                  <a:cubicBezTo>
                    <a:pt x="1861560" y="409870"/>
                    <a:pt x="1814989" y="444813"/>
                    <a:pt x="1771650" y="271462"/>
                  </a:cubicBezTo>
                  <a:cubicBezTo>
                    <a:pt x="1753709" y="199702"/>
                    <a:pt x="1763571" y="232941"/>
                    <a:pt x="1743075" y="171450"/>
                  </a:cubicBezTo>
                  <a:cubicBezTo>
                    <a:pt x="1762125" y="161925"/>
                    <a:pt x="1778926" y="142875"/>
                    <a:pt x="1800225" y="142875"/>
                  </a:cubicBezTo>
                  <a:cubicBezTo>
                    <a:pt x="1880263" y="142875"/>
                    <a:pt x="1902180" y="186623"/>
                    <a:pt x="1943100" y="242887"/>
                  </a:cubicBezTo>
                  <a:cubicBezTo>
                    <a:pt x="2015106" y="341895"/>
                    <a:pt x="1997333" y="320832"/>
                    <a:pt x="2043112" y="442912"/>
                  </a:cubicBezTo>
                  <a:cubicBezTo>
                    <a:pt x="2052637" y="528637"/>
                    <a:pt x="2069418" y="613864"/>
                    <a:pt x="2071687" y="700087"/>
                  </a:cubicBezTo>
                  <a:cubicBezTo>
                    <a:pt x="2076450" y="881062"/>
                    <a:pt x="2078111" y="1062145"/>
                    <a:pt x="2085975" y="1243012"/>
                  </a:cubicBezTo>
                  <a:cubicBezTo>
                    <a:pt x="2087643" y="1281372"/>
                    <a:pt x="2090950" y="1320062"/>
                    <a:pt x="2100262" y="1357312"/>
                  </a:cubicBezTo>
                  <a:cubicBezTo>
                    <a:pt x="2114873" y="1415755"/>
                    <a:pt x="2130471" y="1474880"/>
                    <a:pt x="2157412" y="1528762"/>
                  </a:cubicBezTo>
                  <a:cubicBezTo>
                    <a:pt x="2192722" y="1599383"/>
                    <a:pt x="2179252" y="1565706"/>
                    <a:pt x="2200275" y="1628775"/>
                  </a:cubicBezTo>
                  <a:cubicBezTo>
                    <a:pt x="2219325" y="1614487"/>
                    <a:pt x="2243584" y="1605289"/>
                    <a:pt x="2257425" y="1585912"/>
                  </a:cubicBezTo>
                  <a:cubicBezTo>
                    <a:pt x="2268838" y="1569933"/>
                    <a:pt x="2265503" y="1547391"/>
                    <a:pt x="2271712" y="1528762"/>
                  </a:cubicBezTo>
                  <a:cubicBezTo>
                    <a:pt x="2279822" y="1504431"/>
                    <a:pt x="2290762" y="1481137"/>
                    <a:pt x="2300287" y="1457325"/>
                  </a:cubicBezTo>
                  <a:cubicBezTo>
                    <a:pt x="2309515" y="1318907"/>
                    <a:pt x="2327258" y="1242535"/>
                    <a:pt x="2300287" y="1114425"/>
                  </a:cubicBezTo>
                  <a:cubicBezTo>
                    <a:pt x="2280324" y="1019602"/>
                    <a:pt x="2246575" y="946886"/>
                    <a:pt x="2214562" y="857250"/>
                  </a:cubicBezTo>
                  <a:cubicBezTo>
                    <a:pt x="2204431" y="828884"/>
                    <a:pt x="2196281" y="799832"/>
                    <a:pt x="2185987" y="771525"/>
                  </a:cubicBezTo>
                  <a:cubicBezTo>
                    <a:pt x="2117660" y="583626"/>
                    <a:pt x="2185580" y="784594"/>
                    <a:pt x="2143125" y="657225"/>
                  </a:cubicBezTo>
                  <a:cubicBezTo>
                    <a:pt x="2152650" y="638175"/>
                    <a:pt x="2151758" y="607553"/>
                    <a:pt x="2171700" y="600075"/>
                  </a:cubicBezTo>
                  <a:cubicBezTo>
                    <a:pt x="2264548" y="565257"/>
                    <a:pt x="2271750" y="643085"/>
                    <a:pt x="2286000" y="700087"/>
                  </a:cubicBezTo>
                  <a:lnTo>
                    <a:pt x="2300287" y="757237"/>
                  </a:lnTo>
                  <a:cubicBezTo>
                    <a:pt x="2305050" y="985837"/>
                    <a:pt x="2302764" y="1214693"/>
                    <a:pt x="2314575" y="1443037"/>
                  </a:cubicBezTo>
                  <a:cubicBezTo>
                    <a:pt x="2317084" y="1491540"/>
                    <a:pt x="2331370" y="1538794"/>
                    <a:pt x="2343150" y="1585912"/>
                  </a:cubicBezTo>
                  <a:cubicBezTo>
                    <a:pt x="2352675" y="1624012"/>
                    <a:pt x="2333625" y="1690687"/>
                    <a:pt x="2371725" y="1700212"/>
                  </a:cubicBezTo>
                  <a:lnTo>
                    <a:pt x="2428875" y="1714500"/>
                  </a:lnTo>
                  <a:cubicBezTo>
                    <a:pt x="2443162" y="1709737"/>
                    <a:pt x="2461088" y="1710861"/>
                    <a:pt x="2471737" y="1700212"/>
                  </a:cubicBezTo>
                  <a:cubicBezTo>
                    <a:pt x="2486797" y="1685152"/>
                    <a:pt x="2491499" y="1662451"/>
                    <a:pt x="2500312" y="1643062"/>
                  </a:cubicBezTo>
                  <a:cubicBezTo>
                    <a:pt x="2551037" y="1531468"/>
                    <a:pt x="2538752" y="1558532"/>
                    <a:pt x="2571750" y="1443037"/>
                  </a:cubicBezTo>
                  <a:cubicBezTo>
                    <a:pt x="2561420" y="1236438"/>
                    <a:pt x="2578758" y="1173350"/>
                    <a:pt x="2514600" y="1000125"/>
                  </a:cubicBezTo>
                  <a:cubicBezTo>
                    <a:pt x="2485713" y="922129"/>
                    <a:pt x="2447351" y="847974"/>
                    <a:pt x="2414587" y="771525"/>
                  </a:cubicBezTo>
                  <a:cubicBezTo>
                    <a:pt x="2404484" y="747952"/>
                    <a:pt x="2392232" y="724968"/>
                    <a:pt x="2386012" y="700087"/>
                  </a:cubicBezTo>
                  <a:lnTo>
                    <a:pt x="2371725" y="642937"/>
                  </a:lnTo>
                  <a:cubicBezTo>
                    <a:pt x="2374673" y="619354"/>
                    <a:pt x="2355806" y="481591"/>
                    <a:pt x="2443162" y="514350"/>
                  </a:cubicBezTo>
                  <a:cubicBezTo>
                    <a:pt x="2468387" y="523810"/>
                    <a:pt x="2481262" y="552450"/>
                    <a:pt x="2500312" y="571500"/>
                  </a:cubicBezTo>
                  <a:cubicBezTo>
                    <a:pt x="2509837" y="595312"/>
                    <a:pt x="2522139" y="618194"/>
                    <a:pt x="2528887" y="642937"/>
                  </a:cubicBezTo>
                  <a:cubicBezTo>
                    <a:pt x="2548039" y="713160"/>
                    <a:pt x="2555245" y="887678"/>
                    <a:pt x="2557462" y="928687"/>
                  </a:cubicBezTo>
                  <a:cubicBezTo>
                    <a:pt x="2563380" y="1038168"/>
                    <a:pt x="2561189" y="1148169"/>
                    <a:pt x="2571750" y="1257300"/>
                  </a:cubicBezTo>
                  <a:cubicBezTo>
                    <a:pt x="2575533" y="1296390"/>
                    <a:pt x="2590206" y="1333653"/>
                    <a:pt x="2600325" y="1371600"/>
                  </a:cubicBezTo>
                  <a:cubicBezTo>
                    <a:pt x="2609259" y="1405101"/>
                    <a:pt x="2611902" y="1441393"/>
                    <a:pt x="2628900" y="1471612"/>
                  </a:cubicBezTo>
                  <a:cubicBezTo>
                    <a:pt x="2698439" y="1595238"/>
                    <a:pt x="2697425" y="1584457"/>
                    <a:pt x="2786062" y="1628775"/>
                  </a:cubicBezTo>
                  <a:cubicBezTo>
                    <a:pt x="2814637" y="1619250"/>
                    <a:pt x="2847690" y="1618272"/>
                    <a:pt x="2871787" y="1600200"/>
                  </a:cubicBezTo>
                  <a:cubicBezTo>
                    <a:pt x="2903429" y="1576469"/>
                    <a:pt x="2910310" y="1483362"/>
                    <a:pt x="2914650" y="1457325"/>
                  </a:cubicBezTo>
                  <a:cubicBezTo>
                    <a:pt x="2919412" y="1400175"/>
                    <a:pt x="2924851" y="1343077"/>
                    <a:pt x="2928937" y="1285875"/>
                  </a:cubicBezTo>
                  <a:cubicBezTo>
                    <a:pt x="2934377" y="1209720"/>
                    <a:pt x="2935628" y="1133245"/>
                    <a:pt x="2943225" y="1057275"/>
                  </a:cubicBezTo>
                  <a:cubicBezTo>
                    <a:pt x="2945179" y="1037736"/>
                    <a:pt x="2948730" y="1017688"/>
                    <a:pt x="2957512" y="1000125"/>
                  </a:cubicBezTo>
                  <a:cubicBezTo>
                    <a:pt x="2969099" y="976951"/>
                    <a:pt x="3020363" y="917268"/>
                    <a:pt x="3043237" y="900112"/>
                  </a:cubicBezTo>
                  <a:cubicBezTo>
                    <a:pt x="3065453" y="883450"/>
                    <a:pt x="3091569" y="872654"/>
                    <a:pt x="3114675" y="857250"/>
                  </a:cubicBezTo>
                  <a:cubicBezTo>
                    <a:pt x="3202107" y="798962"/>
                    <a:pt x="3136706" y="823167"/>
                    <a:pt x="3228975" y="800100"/>
                  </a:cubicBezTo>
                  <a:cubicBezTo>
                    <a:pt x="3317752" y="755711"/>
                    <a:pt x="3252496" y="783174"/>
                    <a:pt x="3343275" y="757237"/>
                  </a:cubicBezTo>
                  <a:cubicBezTo>
                    <a:pt x="3357756" y="753100"/>
                    <a:pt x="3371282" y="745426"/>
                    <a:pt x="3386137" y="742950"/>
                  </a:cubicBezTo>
                  <a:cubicBezTo>
                    <a:pt x="3428677" y="735860"/>
                    <a:pt x="3471862" y="733425"/>
                    <a:pt x="3514725" y="728662"/>
                  </a:cubicBezTo>
                  <a:cubicBezTo>
                    <a:pt x="3662362" y="733425"/>
                    <a:pt x="3811009" y="725068"/>
                    <a:pt x="3957637" y="742950"/>
                  </a:cubicBezTo>
                  <a:cubicBezTo>
                    <a:pt x="4008553" y="749159"/>
                    <a:pt x="4100512" y="800100"/>
                    <a:pt x="4100512" y="800100"/>
                  </a:cubicBezTo>
                  <a:cubicBezTo>
                    <a:pt x="4114800" y="814387"/>
                    <a:pt x="4126563" y="831754"/>
                    <a:pt x="4143375" y="842962"/>
                  </a:cubicBezTo>
                  <a:cubicBezTo>
                    <a:pt x="4169957" y="860683"/>
                    <a:pt x="4199610" y="873537"/>
                    <a:pt x="4229100" y="885825"/>
                  </a:cubicBezTo>
                  <a:cubicBezTo>
                    <a:pt x="4346451" y="934721"/>
                    <a:pt x="4475754" y="943394"/>
                    <a:pt x="4600575" y="957262"/>
                  </a:cubicBezTo>
                  <a:cubicBezTo>
                    <a:pt x="4917373" y="904462"/>
                    <a:pt x="4687318" y="976945"/>
                    <a:pt x="4814887" y="885825"/>
                  </a:cubicBezTo>
                  <a:cubicBezTo>
                    <a:pt x="4832218" y="873445"/>
                    <a:pt x="4853976" y="868538"/>
                    <a:pt x="4872037" y="857250"/>
                  </a:cubicBezTo>
                  <a:cubicBezTo>
                    <a:pt x="4892230" y="844629"/>
                    <a:pt x="4929187" y="814387"/>
                    <a:pt x="4929187" y="814387"/>
                  </a:cubicBezTo>
                </a:path>
              </a:pathLst>
            </a:custGeom>
            <a:noFill/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2488671" y="3222350"/>
              <a:ext cx="1514475" cy="1800225"/>
            </a:xfrm>
            <a:custGeom>
              <a:rect b="b" l="l" r="r" t="t"/>
              <a:pathLst>
                <a:path extrusionOk="0" h="1800225" w="1514475">
                  <a:moveTo>
                    <a:pt x="0" y="471487"/>
                  </a:moveTo>
                  <a:cubicBezTo>
                    <a:pt x="28575" y="504825"/>
                    <a:pt x="46452" y="551864"/>
                    <a:pt x="85725" y="571500"/>
                  </a:cubicBezTo>
                  <a:cubicBezTo>
                    <a:pt x="111636" y="584455"/>
                    <a:pt x="143043" y="562893"/>
                    <a:pt x="171450" y="557212"/>
                  </a:cubicBezTo>
                  <a:cubicBezTo>
                    <a:pt x="245912" y="542320"/>
                    <a:pt x="207900" y="546798"/>
                    <a:pt x="271462" y="528637"/>
                  </a:cubicBezTo>
                  <a:cubicBezTo>
                    <a:pt x="397052" y="492754"/>
                    <a:pt x="268698" y="534322"/>
                    <a:pt x="371475" y="500062"/>
                  </a:cubicBezTo>
                  <a:cubicBezTo>
                    <a:pt x="381000" y="481012"/>
                    <a:pt x="389483" y="461404"/>
                    <a:pt x="400050" y="442912"/>
                  </a:cubicBezTo>
                  <a:cubicBezTo>
                    <a:pt x="416761" y="413668"/>
                    <a:pt x="453092" y="367427"/>
                    <a:pt x="471487" y="342900"/>
                  </a:cubicBezTo>
                  <a:cubicBezTo>
                    <a:pt x="476250" y="328612"/>
                    <a:pt x="479040" y="313508"/>
                    <a:pt x="485775" y="300037"/>
                  </a:cubicBezTo>
                  <a:cubicBezTo>
                    <a:pt x="499698" y="272191"/>
                    <a:pt x="532638" y="231865"/>
                    <a:pt x="557212" y="214312"/>
                  </a:cubicBezTo>
                  <a:cubicBezTo>
                    <a:pt x="588109" y="192242"/>
                    <a:pt x="622245" y="183109"/>
                    <a:pt x="657225" y="171450"/>
                  </a:cubicBezTo>
                  <a:cubicBezTo>
                    <a:pt x="728662" y="176212"/>
                    <a:pt x="800915" y="173967"/>
                    <a:pt x="871537" y="185737"/>
                  </a:cubicBezTo>
                  <a:cubicBezTo>
                    <a:pt x="888475" y="188560"/>
                    <a:pt x="901566" y="202904"/>
                    <a:pt x="914400" y="214312"/>
                  </a:cubicBezTo>
                  <a:cubicBezTo>
                    <a:pt x="944604" y="241160"/>
                    <a:pt x="1000125" y="300037"/>
                    <a:pt x="1000125" y="300037"/>
                  </a:cubicBezTo>
                  <a:cubicBezTo>
                    <a:pt x="1009650" y="338137"/>
                    <a:pt x="1032256" y="375226"/>
                    <a:pt x="1028700" y="414337"/>
                  </a:cubicBezTo>
                  <a:cubicBezTo>
                    <a:pt x="1023937" y="466725"/>
                    <a:pt x="1024106" y="519797"/>
                    <a:pt x="1014412" y="571500"/>
                  </a:cubicBezTo>
                  <a:cubicBezTo>
                    <a:pt x="1009686" y="596707"/>
                    <a:pt x="993947" y="618606"/>
                    <a:pt x="985837" y="642937"/>
                  </a:cubicBezTo>
                  <a:cubicBezTo>
                    <a:pt x="979628" y="661566"/>
                    <a:pt x="978445" y="681701"/>
                    <a:pt x="971550" y="700087"/>
                  </a:cubicBezTo>
                  <a:cubicBezTo>
                    <a:pt x="964072" y="720029"/>
                    <a:pt x="949710" y="737031"/>
                    <a:pt x="942975" y="757237"/>
                  </a:cubicBezTo>
                  <a:cubicBezTo>
                    <a:pt x="925744" y="808931"/>
                    <a:pt x="911446" y="886308"/>
                    <a:pt x="900112" y="942975"/>
                  </a:cubicBezTo>
                  <a:cubicBezTo>
                    <a:pt x="904875" y="1104900"/>
                    <a:pt x="906103" y="1266968"/>
                    <a:pt x="914400" y="1428750"/>
                  </a:cubicBezTo>
                  <a:cubicBezTo>
                    <a:pt x="915644" y="1453002"/>
                    <a:pt x="922298" y="1476759"/>
                    <a:pt x="928687" y="1500187"/>
                  </a:cubicBezTo>
                  <a:cubicBezTo>
                    <a:pt x="941365" y="1546673"/>
                    <a:pt x="971062" y="1642737"/>
                    <a:pt x="1014412" y="1671637"/>
                  </a:cubicBezTo>
                  <a:lnTo>
                    <a:pt x="1057275" y="1700212"/>
                  </a:lnTo>
                  <a:cubicBezTo>
                    <a:pt x="1066800" y="1714500"/>
                    <a:pt x="1072927" y="1731767"/>
                    <a:pt x="1085850" y="1743075"/>
                  </a:cubicBezTo>
                  <a:cubicBezTo>
                    <a:pt x="1111696" y="1765690"/>
                    <a:pt x="1171575" y="1800225"/>
                    <a:pt x="1171575" y="1800225"/>
                  </a:cubicBezTo>
                  <a:cubicBezTo>
                    <a:pt x="1181100" y="1785937"/>
                    <a:pt x="1198441" y="1774448"/>
                    <a:pt x="1200150" y="1757362"/>
                  </a:cubicBezTo>
                  <a:cubicBezTo>
                    <a:pt x="1201505" y="1743813"/>
                    <a:pt x="1174417" y="1591520"/>
                    <a:pt x="1171575" y="1571625"/>
                  </a:cubicBezTo>
                  <a:cubicBezTo>
                    <a:pt x="1158089" y="1477224"/>
                    <a:pt x="1152707" y="1411525"/>
                    <a:pt x="1143000" y="1314450"/>
                  </a:cubicBezTo>
                  <a:cubicBezTo>
                    <a:pt x="1147762" y="1062037"/>
                    <a:pt x="1148434" y="809514"/>
                    <a:pt x="1157287" y="557212"/>
                  </a:cubicBezTo>
                  <a:cubicBezTo>
                    <a:pt x="1157976" y="537588"/>
                    <a:pt x="1167461" y="519262"/>
                    <a:pt x="1171575" y="500062"/>
                  </a:cubicBezTo>
                  <a:cubicBezTo>
                    <a:pt x="1181752" y="452572"/>
                    <a:pt x="1178430" y="400628"/>
                    <a:pt x="1200150" y="357187"/>
                  </a:cubicBezTo>
                  <a:cubicBezTo>
                    <a:pt x="1209675" y="338137"/>
                    <a:pt x="1220335" y="319613"/>
                    <a:pt x="1228725" y="300037"/>
                  </a:cubicBezTo>
                  <a:cubicBezTo>
                    <a:pt x="1234657" y="286195"/>
                    <a:pt x="1236277" y="270645"/>
                    <a:pt x="1243012" y="257175"/>
                  </a:cubicBezTo>
                  <a:cubicBezTo>
                    <a:pt x="1250691" y="241816"/>
                    <a:pt x="1263068" y="229221"/>
                    <a:pt x="1271587" y="214312"/>
                  </a:cubicBezTo>
                  <a:cubicBezTo>
                    <a:pt x="1348304" y="80056"/>
                    <a:pt x="1245464" y="236596"/>
                    <a:pt x="1343025" y="100012"/>
                  </a:cubicBezTo>
                  <a:cubicBezTo>
                    <a:pt x="1366984" y="66470"/>
                    <a:pt x="1378079" y="38543"/>
                    <a:pt x="1414462" y="14287"/>
                  </a:cubicBezTo>
                  <a:cubicBezTo>
                    <a:pt x="1426993" y="5933"/>
                    <a:pt x="1443037" y="4762"/>
                    <a:pt x="1457325" y="0"/>
                  </a:cubicBezTo>
                  <a:cubicBezTo>
                    <a:pt x="1506577" y="16417"/>
                    <a:pt x="1489538" y="3638"/>
                    <a:pt x="1514475" y="28575"/>
                  </a:cubicBez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4868773" y="3145457"/>
              <a:ext cx="1514475" cy="1800225"/>
            </a:xfrm>
            <a:custGeom>
              <a:rect b="b" l="l" r="r" t="t"/>
              <a:pathLst>
                <a:path extrusionOk="0" h="1800225" w="1514475">
                  <a:moveTo>
                    <a:pt x="0" y="471487"/>
                  </a:moveTo>
                  <a:cubicBezTo>
                    <a:pt x="28575" y="504825"/>
                    <a:pt x="46452" y="551864"/>
                    <a:pt x="85725" y="571500"/>
                  </a:cubicBezTo>
                  <a:cubicBezTo>
                    <a:pt x="111636" y="584455"/>
                    <a:pt x="143043" y="562893"/>
                    <a:pt x="171450" y="557212"/>
                  </a:cubicBezTo>
                  <a:cubicBezTo>
                    <a:pt x="245912" y="542320"/>
                    <a:pt x="207900" y="546798"/>
                    <a:pt x="271462" y="528637"/>
                  </a:cubicBezTo>
                  <a:cubicBezTo>
                    <a:pt x="397052" y="492754"/>
                    <a:pt x="268698" y="534322"/>
                    <a:pt x="371475" y="500062"/>
                  </a:cubicBezTo>
                  <a:cubicBezTo>
                    <a:pt x="381000" y="481012"/>
                    <a:pt x="389483" y="461404"/>
                    <a:pt x="400050" y="442912"/>
                  </a:cubicBezTo>
                  <a:cubicBezTo>
                    <a:pt x="416761" y="413668"/>
                    <a:pt x="453092" y="367427"/>
                    <a:pt x="471487" y="342900"/>
                  </a:cubicBezTo>
                  <a:cubicBezTo>
                    <a:pt x="476250" y="328612"/>
                    <a:pt x="479040" y="313508"/>
                    <a:pt x="485775" y="300037"/>
                  </a:cubicBezTo>
                  <a:cubicBezTo>
                    <a:pt x="499698" y="272191"/>
                    <a:pt x="532638" y="231865"/>
                    <a:pt x="557212" y="214312"/>
                  </a:cubicBezTo>
                  <a:cubicBezTo>
                    <a:pt x="588109" y="192242"/>
                    <a:pt x="622245" y="183109"/>
                    <a:pt x="657225" y="171450"/>
                  </a:cubicBezTo>
                  <a:cubicBezTo>
                    <a:pt x="728662" y="176212"/>
                    <a:pt x="800915" y="173967"/>
                    <a:pt x="871537" y="185737"/>
                  </a:cubicBezTo>
                  <a:cubicBezTo>
                    <a:pt x="888475" y="188560"/>
                    <a:pt x="901566" y="202904"/>
                    <a:pt x="914400" y="214312"/>
                  </a:cubicBezTo>
                  <a:cubicBezTo>
                    <a:pt x="944604" y="241160"/>
                    <a:pt x="1000125" y="300037"/>
                    <a:pt x="1000125" y="300037"/>
                  </a:cubicBezTo>
                  <a:cubicBezTo>
                    <a:pt x="1009650" y="338137"/>
                    <a:pt x="1032256" y="375226"/>
                    <a:pt x="1028700" y="414337"/>
                  </a:cubicBezTo>
                  <a:cubicBezTo>
                    <a:pt x="1023937" y="466725"/>
                    <a:pt x="1024106" y="519797"/>
                    <a:pt x="1014412" y="571500"/>
                  </a:cubicBezTo>
                  <a:cubicBezTo>
                    <a:pt x="1009686" y="596707"/>
                    <a:pt x="993947" y="618606"/>
                    <a:pt x="985837" y="642937"/>
                  </a:cubicBezTo>
                  <a:cubicBezTo>
                    <a:pt x="979628" y="661566"/>
                    <a:pt x="978445" y="681701"/>
                    <a:pt x="971550" y="700087"/>
                  </a:cubicBezTo>
                  <a:cubicBezTo>
                    <a:pt x="964072" y="720029"/>
                    <a:pt x="949710" y="737031"/>
                    <a:pt x="942975" y="757237"/>
                  </a:cubicBezTo>
                  <a:cubicBezTo>
                    <a:pt x="925744" y="808931"/>
                    <a:pt x="911446" y="886308"/>
                    <a:pt x="900112" y="942975"/>
                  </a:cubicBezTo>
                  <a:cubicBezTo>
                    <a:pt x="904875" y="1104900"/>
                    <a:pt x="906103" y="1266968"/>
                    <a:pt x="914400" y="1428750"/>
                  </a:cubicBezTo>
                  <a:cubicBezTo>
                    <a:pt x="915644" y="1453002"/>
                    <a:pt x="922298" y="1476759"/>
                    <a:pt x="928687" y="1500187"/>
                  </a:cubicBezTo>
                  <a:cubicBezTo>
                    <a:pt x="941365" y="1546673"/>
                    <a:pt x="971062" y="1642737"/>
                    <a:pt x="1014412" y="1671637"/>
                  </a:cubicBezTo>
                  <a:lnTo>
                    <a:pt x="1057275" y="1700212"/>
                  </a:lnTo>
                  <a:cubicBezTo>
                    <a:pt x="1066800" y="1714500"/>
                    <a:pt x="1072927" y="1731767"/>
                    <a:pt x="1085850" y="1743075"/>
                  </a:cubicBezTo>
                  <a:cubicBezTo>
                    <a:pt x="1111696" y="1765690"/>
                    <a:pt x="1171575" y="1800225"/>
                    <a:pt x="1171575" y="1800225"/>
                  </a:cubicBezTo>
                  <a:cubicBezTo>
                    <a:pt x="1181100" y="1785937"/>
                    <a:pt x="1198441" y="1774448"/>
                    <a:pt x="1200150" y="1757362"/>
                  </a:cubicBezTo>
                  <a:cubicBezTo>
                    <a:pt x="1201505" y="1743813"/>
                    <a:pt x="1174417" y="1591520"/>
                    <a:pt x="1171575" y="1571625"/>
                  </a:cubicBezTo>
                  <a:cubicBezTo>
                    <a:pt x="1158089" y="1477224"/>
                    <a:pt x="1152707" y="1411525"/>
                    <a:pt x="1143000" y="1314450"/>
                  </a:cubicBezTo>
                  <a:cubicBezTo>
                    <a:pt x="1147762" y="1062037"/>
                    <a:pt x="1148434" y="809514"/>
                    <a:pt x="1157287" y="557212"/>
                  </a:cubicBezTo>
                  <a:cubicBezTo>
                    <a:pt x="1157976" y="537588"/>
                    <a:pt x="1167461" y="519262"/>
                    <a:pt x="1171575" y="500062"/>
                  </a:cubicBezTo>
                  <a:cubicBezTo>
                    <a:pt x="1181752" y="452572"/>
                    <a:pt x="1178430" y="400628"/>
                    <a:pt x="1200150" y="357187"/>
                  </a:cubicBezTo>
                  <a:cubicBezTo>
                    <a:pt x="1209675" y="338137"/>
                    <a:pt x="1220335" y="319613"/>
                    <a:pt x="1228725" y="300037"/>
                  </a:cubicBezTo>
                  <a:cubicBezTo>
                    <a:pt x="1234657" y="286195"/>
                    <a:pt x="1236277" y="270645"/>
                    <a:pt x="1243012" y="257175"/>
                  </a:cubicBezTo>
                  <a:cubicBezTo>
                    <a:pt x="1250691" y="241816"/>
                    <a:pt x="1263068" y="229221"/>
                    <a:pt x="1271587" y="214312"/>
                  </a:cubicBezTo>
                  <a:cubicBezTo>
                    <a:pt x="1348304" y="80056"/>
                    <a:pt x="1245464" y="236596"/>
                    <a:pt x="1343025" y="100012"/>
                  </a:cubicBezTo>
                  <a:cubicBezTo>
                    <a:pt x="1366984" y="66470"/>
                    <a:pt x="1378079" y="38543"/>
                    <a:pt x="1414462" y="14287"/>
                  </a:cubicBezTo>
                  <a:cubicBezTo>
                    <a:pt x="1426993" y="5933"/>
                    <a:pt x="1443037" y="4762"/>
                    <a:pt x="1457325" y="0"/>
                  </a:cubicBezTo>
                  <a:cubicBezTo>
                    <a:pt x="1506577" y="16417"/>
                    <a:pt x="1489538" y="3638"/>
                    <a:pt x="1514475" y="28575"/>
                  </a:cubicBez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" name="Google Shape;140;p7"/>
          <p:cNvSpPr txBox="1"/>
          <p:nvPr/>
        </p:nvSpPr>
        <p:spPr>
          <a:xfrm>
            <a:off x="9002445" y="2703048"/>
            <a:ext cx="2787016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99,9%</a:t>
            </a:r>
            <a:endParaRPr sz="50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/>
          <p:nvPr/>
        </p:nvSpPr>
        <p:spPr>
          <a:xfrm>
            <a:off x="8972745" y="4017548"/>
            <a:ext cx="2787016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00,1%</a:t>
            </a:r>
            <a:endParaRPr sz="5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7"/>
          <p:cNvSpPr txBox="1"/>
          <p:nvPr/>
        </p:nvSpPr>
        <p:spPr>
          <a:xfrm>
            <a:off x="8927393" y="4994067"/>
            <a:ext cx="2548780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Incidents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 Brazilian Commercial Scheduled Flights (2023)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7"/>
          <p:cNvSpPr txBox="1"/>
          <p:nvPr/>
        </p:nvSpPr>
        <p:spPr>
          <a:xfrm>
            <a:off x="558735" y="6339705"/>
            <a:ext cx="5947179" cy="4385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5EA9"/>
              </a:buClr>
              <a:buSzPts val="2500"/>
              <a:buFont typeface="Calibri"/>
              <a:buNone/>
            </a:pPr>
            <a:r>
              <a:rPr b="1" i="0" lang="en-US" sz="2500" u="none" cap="none" strike="noStrike">
                <a:solidFill>
                  <a:srgbClr val="375EA9"/>
                </a:solidFill>
                <a:latin typeface="Calibri"/>
                <a:ea typeface="Calibri"/>
                <a:cs typeface="Calibri"/>
                <a:sym typeface="Calibri"/>
              </a:rPr>
              <a:t>What can we learn from what goes “wrong”?</a:t>
            </a:r>
            <a:r>
              <a:rPr b="1" lang="en-US" sz="2500">
                <a:solidFill>
                  <a:srgbClr val="375EA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2500" u="none" cap="none" strike="noStrike">
              <a:solidFill>
                <a:srgbClr val="375E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/>
          <p:nvPr>
            <p:ph type="ctrTitle"/>
          </p:nvPr>
        </p:nvSpPr>
        <p:spPr>
          <a:xfrm>
            <a:off x="620129" y="1304965"/>
            <a:ext cx="10326165" cy="6547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libri"/>
              <a:buNone/>
            </a:pPr>
            <a:r>
              <a:rPr lang="en-US" sz="4800">
                <a:solidFill>
                  <a:schemeClr val="accent2"/>
                </a:solidFill>
              </a:rPr>
              <a:t>Safety I</a:t>
            </a:r>
            <a:endParaRPr sz="4800">
              <a:solidFill>
                <a:schemeClr val="accent2"/>
              </a:solidFill>
            </a:endParaRPr>
          </a:p>
        </p:txBody>
      </p:sp>
      <p:sp>
        <p:nvSpPr>
          <p:cNvPr id="149" name="Google Shape;149;p8"/>
          <p:cNvSpPr txBox="1"/>
          <p:nvPr/>
        </p:nvSpPr>
        <p:spPr>
          <a:xfrm>
            <a:off x="2624367" y="1449265"/>
            <a:ext cx="8804726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Explaining what went wrong </a:t>
            </a:r>
            <a:endParaRPr/>
          </a:p>
        </p:txBody>
      </p:sp>
      <p:pic>
        <p:nvPicPr>
          <p:cNvPr descr="A black and red triangle with a black background&#10;&#10;Description automatically generated" id="150" name="Google Shape;15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5612" y="2531457"/>
            <a:ext cx="4497508" cy="36066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" name="Google Shape;151;p8"/>
          <p:cNvCxnSpPr/>
          <p:nvPr/>
        </p:nvCxnSpPr>
        <p:spPr>
          <a:xfrm flipH="1" rot="10800000">
            <a:off x="4530968" y="3488550"/>
            <a:ext cx="2488018" cy="2445686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52" name="Google Shape;152;p8"/>
          <p:cNvSpPr txBox="1"/>
          <p:nvPr/>
        </p:nvSpPr>
        <p:spPr>
          <a:xfrm>
            <a:off x="7165810" y="3111540"/>
            <a:ext cx="2787016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00,1%</a:t>
            </a:r>
            <a:endParaRPr sz="5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8"/>
          <p:cNvSpPr txBox="1"/>
          <p:nvPr/>
        </p:nvSpPr>
        <p:spPr>
          <a:xfrm>
            <a:off x="7165809" y="3973314"/>
            <a:ext cx="426328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 it will be as low as possible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 txBox="1"/>
          <p:nvPr>
            <p:ph type="ctrTitle"/>
          </p:nvPr>
        </p:nvSpPr>
        <p:spPr>
          <a:xfrm>
            <a:off x="620129" y="1304965"/>
            <a:ext cx="10326165" cy="6547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libri"/>
              <a:buNone/>
            </a:pPr>
            <a:r>
              <a:rPr lang="en-US" sz="4800">
                <a:solidFill>
                  <a:schemeClr val="accent2"/>
                </a:solidFill>
              </a:rPr>
              <a:t>Safety I</a:t>
            </a:r>
            <a:endParaRPr sz="4800">
              <a:solidFill>
                <a:schemeClr val="accent2"/>
              </a:solidFill>
            </a:endParaRPr>
          </a:p>
        </p:txBody>
      </p:sp>
      <p:sp>
        <p:nvSpPr>
          <p:cNvPr id="159" name="Google Shape;159;p9"/>
          <p:cNvSpPr txBox="1"/>
          <p:nvPr/>
        </p:nvSpPr>
        <p:spPr>
          <a:xfrm>
            <a:off x="2624366" y="1449265"/>
            <a:ext cx="1105348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Explaining what went wrong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Implications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black and red triangle with a black background&#10;&#10;Description automatically generated" id="160" name="Google Shape;16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839" y="2218706"/>
            <a:ext cx="2002552" cy="160591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9"/>
          <p:cNvSpPr txBox="1"/>
          <p:nvPr/>
        </p:nvSpPr>
        <p:spPr>
          <a:xfrm>
            <a:off x="1003549" y="3267417"/>
            <a:ext cx="2787016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00,1%</a:t>
            </a:r>
            <a:endParaRPr sz="15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9"/>
          <p:cNvSpPr txBox="1"/>
          <p:nvPr/>
        </p:nvSpPr>
        <p:spPr>
          <a:xfrm>
            <a:off x="620129" y="4509025"/>
            <a:ext cx="2599569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Mitigation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diagram of a pyramid&#10;&#10;Description automatically generated" id="163" name="Google Shape;163;p9"/>
          <p:cNvPicPr preferRelativeResize="0"/>
          <p:nvPr/>
        </p:nvPicPr>
        <p:blipFill rotWithShape="1">
          <a:blip r:embed="rId5">
            <a:alphaModFix/>
          </a:blip>
          <a:srcRect b="0" l="23247" r="0" t="64751"/>
          <a:stretch/>
        </p:blipFill>
        <p:spPr>
          <a:xfrm>
            <a:off x="3428839" y="4143742"/>
            <a:ext cx="7941525" cy="1977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92640" y="1959761"/>
            <a:ext cx="5156519" cy="2379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 txBox="1"/>
          <p:nvPr>
            <p:ph type="ctrTitle"/>
          </p:nvPr>
        </p:nvSpPr>
        <p:spPr>
          <a:xfrm>
            <a:off x="620129" y="1304965"/>
            <a:ext cx="10326165" cy="6547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libri"/>
              <a:buNone/>
            </a:pPr>
            <a:r>
              <a:rPr lang="en-US" sz="4800">
                <a:solidFill>
                  <a:schemeClr val="accent2"/>
                </a:solidFill>
              </a:rPr>
              <a:t>Happy Marriage ?</a:t>
            </a:r>
            <a:endParaRPr sz="4800">
              <a:solidFill>
                <a:schemeClr val="accent2"/>
              </a:solidFill>
            </a:endParaRPr>
          </a:p>
        </p:txBody>
      </p:sp>
      <p:pic>
        <p:nvPicPr>
          <p:cNvPr descr="Broken Heart outline" id="170" name="Google Shape;17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0508" y="1816100"/>
            <a:ext cx="3225800" cy="322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0"/>
          <p:cNvSpPr/>
          <p:nvPr/>
        </p:nvSpPr>
        <p:spPr>
          <a:xfrm>
            <a:off x="1012090" y="3996149"/>
            <a:ext cx="279838" cy="279838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0"/>
          <p:cNvSpPr/>
          <p:nvPr/>
        </p:nvSpPr>
        <p:spPr>
          <a:xfrm>
            <a:off x="820523" y="4348552"/>
            <a:ext cx="662972" cy="274520"/>
          </a:xfrm>
          <a:custGeom>
            <a:rect b="b" l="l" r="r" t="t"/>
            <a:pathLst>
              <a:path extrusionOk="0" h="457248" w="1104264">
                <a:moveTo>
                  <a:pt x="45623" y="457248"/>
                </a:moveTo>
                <a:cubicBezTo>
                  <a:pt x="6112" y="372581"/>
                  <a:pt x="-33399" y="287914"/>
                  <a:pt x="45623" y="211714"/>
                </a:cubicBezTo>
                <a:cubicBezTo>
                  <a:pt x="124645" y="135514"/>
                  <a:pt x="353245" y="2870"/>
                  <a:pt x="519756" y="48"/>
                </a:cubicBezTo>
                <a:cubicBezTo>
                  <a:pt x="686267" y="-2774"/>
                  <a:pt x="952967" y="118581"/>
                  <a:pt x="1044689" y="194781"/>
                </a:cubicBezTo>
                <a:cubicBezTo>
                  <a:pt x="1136411" y="270981"/>
                  <a:pt x="1103250" y="364114"/>
                  <a:pt x="1070089" y="457248"/>
                </a:cubicBezTo>
              </a:path>
            </a:pathLst>
          </a:custGeom>
          <a:noFill/>
          <a:ln cap="flat" cmpd="sng" w="381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0"/>
          <p:cNvSpPr/>
          <p:nvPr/>
        </p:nvSpPr>
        <p:spPr>
          <a:xfrm>
            <a:off x="2752988" y="3996149"/>
            <a:ext cx="279838" cy="279838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0"/>
          <p:cNvSpPr/>
          <p:nvPr/>
        </p:nvSpPr>
        <p:spPr>
          <a:xfrm>
            <a:off x="2561421" y="4348552"/>
            <a:ext cx="662972" cy="274520"/>
          </a:xfrm>
          <a:custGeom>
            <a:rect b="b" l="l" r="r" t="t"/>
            <a:pathLst>
              <a:path extrusionOk="0" h="457248" w="1104264">
                <a:moveTo>
                  <a:pt x="45623" y="457248"/>
                </a:moveTo>
                <a:cubicBezTo>
                  <a:pt x="6112" y="372581"/>
                  <a:pt x="-33399" y="287914"/>
                  <a:pt x="45623" y="211714"/>
                </a:cubicBezTo>
                <a:cubicBezTo>
                  <a:pt x="124645" y="135514"/>
                  <a:pt x="353245" y="2870"/>
                  <a:pt x="519756" y="48"/>
                </a:cubicBezTo>
                <a:cubicBezTo>
                  <a:pt x="686267" y="-2774"/>
                  <a:pt x="952967" y="118581"/>
                  <a:pt x="1044689" y="194781"/>
                </a:cubicBezTo>
                <a:cubicBezTo>
                  <a:pt x="1136411" y="270981"/>
                  <a:pt x="1103250" y="364114"/>
                  <a:pt x="1070089" y="457248"/>
                </a:cubicBezTo>
              </a:path>
            </a:pathLst>
          </a:custGeom>
          <a:noFill/>
          <a:ln cap="flat" cmpd="sng" w="381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0"/>
          <p:cNvSpPr txBox="1"/>
          <p:nvPr/>
        </p:nvSpPr>
        <p:spPr>
          <a:xfrm>
            <a:off x="3588209" y="2374148"/>
            <a:ext cx="6506817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TrebuchetMS"/>
                <a:ea typeface="TrebuchetMS"/>
                <a:cs typeface="TrebuchetMS"/>
                <a:sym typeface="TrebuchetMS"/>
              </a:rPr>
              <a:t>Is it possible to understand what a happy marriage is by analysing and learning from divorces alone? 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86544" y="4623072"/>
            <a:ext cx="4350915" cy="219698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0"/>
          <p:cNvSpPr txBox="1"/>
          <p:nvPr/>
        </p:nvSpPr>
        <p:spPr>
          <a:xfrm>
            <a:off x="7637459" y="4623072"/>
            <a:ext cx="4554541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TrebuchetMS"/>
                <a:ea typeface="TrebuchetMS"/>
                <a:cs typeface="TrebuchetMS"/>
                <a:sym typeface="TrebuchetMS"/>
              </a:rPr>
              <a:t>Is it possible to understand what safety is by analysing and learning from accidents and incidents alone? 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2023-08-21T09:52:21Z</dcterms:created>
  <dc:creator>Alice Maria Silva Prina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0x01010066E9AB42C09A5142BF4DA83E120836C2</vt:lpwstr>
  </property>
</Properties>
</file>