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2" r:id="rId8"/>
    <p:sldId id="265" r:id="rId9"/>
    <p:sldId id="266" r:id="rId10"/>
    <p:sldId id="269" r:id="rId11"/>
    <p:sldId id="260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97DD"/>
    <a:srgbClr val="107DDF"/>
    <a:srgbClr val="25A5D5"/>
    <a:srgbClr val="5CE6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9EA976-E91B-4B62-AF85-8C0F6B7D8248}" v="458" dt="2024-09-28T18:51:58.0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2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A2F837-E49A-493D-A708-A57CB3216E40}" type="doc">
      <dgm:prSet loTypeId="urn:microsoft.com/office/officeart/2005/8/layout/hierarchy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2FD16BD9-0CFE-48B0-96A4-E61936DFB980}">
      <dgm:prSet phldrT="[Texto]" custT="1"/>
      <dgm:spPr>
        <a:solidFill>
          <a:srgbClr val="107DDF"/>
        </a:solidFill>
        <a:ln>
          <a:solidFill>
            <a:srgbClr val="107DDF"/>
          </a:solidFill>
        </a:ln>
      </dgm:spPr>
      <dgm:t>
        <a:bodyPr/>
        <a:lstStyle/>
        <a:p>
          <a:r>
            <a:rPr lang="pt-BR" sz="2000" b="1" dirty="0" err="1"/>
            <a:t>Working</a:t>
          </a:r>
          <a:r>
            <a:rPr lang="pt-BR" sz="2000" b="1" dirty="0"/>
            <a:t> </a:t>
          </a:r>
          <a:r>
            <a:rPr lang="pt-BR" sz="2000" b="1" dirty="0" err="1"/>
            <a:t>Groups</a:t>
          </a:r>
          <a:endParaRPr lang="pt-BR" sz="2000" b="1" dirty="0"/>
        </a:p>
      </dgm:t>
    </dgm:pt>
    <dgm:pt modelId="{C966AEB0-29AD-467F-9BCF-20EDF6EFE695}" type="parTrans" cxnId="{91E18AD8-B395-40AD-AEA0-9DE401595A60}">
      <dgm:prSet/>
      <dgm:spPr/>
      <dgm:t>
        <a:bodyPr/>
        <a:lstStyle/>
        <a:p>
          <a:endParaRPr lang="pt-BR"/>
        </a:p>
      </dgm:t>
    </dgm:pt>
    <dgm:pt modelId="{E42C7202-8D71-448E-966C-49C10125FE2D}" type="sibTrans" cxnId="{91E18AD8-B395-40AD-AEA0-9DE401595A60}">
      <dgm:prSet/>
      <dgm:spPr/>
      <dgm:t>
        <a:bodyPr/>
        <a:lstStyle/>
        <a:p>
          <a:endParaRPr lang="pt-BR"/>
        </a:p>
      </dgm:t>
    </dgm:pt>
    <dgm:pt modelId="{DA59B7AE-87C2-4AD9-87BF-8418B53A68C7}">
      <dgm:prSet phldrT="[Texto]"/>
      <dgm:spPr>
        <a:solidFill>
          <a:srgbClr val="1B97DD"/>
        </a:solidFill>
        <a:ln>
          <a:solidFill>
            <a:srgbClr val="1B97DD"/>
          </a:solidFill>
        </a:ln>
      </dgm:spPr>
      <dgm:t>
        <a:bodyPr/>
        <a:lstStyle/>
        <a:p>
          <a:r>
            <a:rPr lang="pt-BR" b="1" dirty="0"/>
            <a:t>CFIT</a:t>
          </a:r>
        </a:p>
      </dgm:t>
    </dgm:pt>
    <dgm:pt modelId="{CD20981E-AEDC-4CDE-9955-EE24AFF77387}" type="parTrans" cxnId="{6596BD53-E588-4ED3-B559-EF13191096DA}">
      <dgm:prSet/>
      <dgm:spPr/>
      <dgm:t>
        <a:bodyPr/>
        <a:lstStyle/>
        <a:p>
          <a:endParaRPr lang="pt-BR"/>
        </a:p>
      </dgm:t>
    </dgm:pt>
    <dgm:pt modelId="{3260BED3-F3B6-44E9-BDE2-44D17E3AFEAE}" type="sibTrans" cxnId="{6596BD53-E588-4ED3-B559-EF13191096DA}">
      <dgm:prSet/>
      <dgm:spPr/>
      <dgm:t>
        <a:bodyPr/>
        <a:lstStyle/>
        <a:p>
          <a:endParaRPr lang="pt-BR"/>
        </a:p>
      </dgm:t>
    </dgm:pt>
    <dgm:pt modelId="{D66EE546-6FEF-4A62-90DC-CDD63076C636}">
      <dgm:prSet phldrT="[Texto]"/>
      <dgm:spPr>
        <a:solidFill>
          <a:srgbClr val="1B97DD"/>
        </a:solidFill>
        <a:ln>
          <a:solidFill>
            <a:srgbClr val="1B97DD"/>
          </a:solidFill>
        </a:ln>
      </dgm:spPr>
      <dgm:t>
        <a:bodyPr/>
        <a:lstStyle/>
        <a:p>
          <a:r>
            <a:rPr lang="pt-BR" b="1" dirty="0"/>
            <a:t>LOC-I</a:t>
          </a:r>
        </a:p>
      </dgm:t>
    </dgm:pt>
    <dgm:pt modelId="{409EB629-FC23-490B-9943-D197E8795F3C}" type="parTrans" cxnId="{19FC1469-8FD5-4936-BFD0-C1B608B6BD11}">
      <dgm:prSet/>
      <dgm:spPr/>
      <dgm:t>
        <a:bodyPr/>
        <a:lstStyle/>
        <a:p>
          <a:endParaRPr lang="pt-BR"/>
        </a:p>
      </dgm:t>
    </dgm:pt>
    <dgm:pt modelId="{29D382D9-98A0-46A2-B795-D7FEE778587A}" type="sibTrans" cxnId="{19FC1469-8FD5-4936-BFD0-C1B608B6BD11}">
      <dgm:prSet/>
      <dgm:spPr/>
      <dgm:t>
        <a:bodyPr/>
        <a:lstStyle/>
        <a:p>
          <a:endParaRPr lang="pt-BR"/>
        </a:p>
      </dgm:t>
    </dgm:pt>
    <dgm:pt modelId="{A8219107-E6D0-4F88-AE90-B043DCF5F9A4}">
      <dgm:prSet phldrT="[Texto]"/>
      <dgm:spPr>
        <a:solidFill>
          <a:srgbClr val="1B97DD"/>
        </a:solidFill>
        <a:ln>
          <a:solidFill>
            <a:srgbClr val="1B97DD"/>
          </a:solidFill>
        </a:ln>
      </dgm:spPr>
      <dgm:t>
        <a:bodyPr/>
        <a:lstStyle/>
        <a:p>
          <a:r>
            <a:rPr lang="pt-BR" b="1" dirty="0"/>
            <a:t>MAC</a:t>
          </a:r>
        </a:p>
      </dgm:t>
    </dgm:pt>
    <dgm:pt modelId="{7F267F8F-D96B-4779-BD7F-8ED08A000B37}" type="parTrans" cxnId="{4603E3D3-0855-4CC1-9F2F-A3B3BA694A4D}">
      <dgm:prSet/>
      <dgm:spPr/>
      <dgm:t>
        <a:bodyPr/>
        <a:lstStyle/>
        <a:p>
          <a:endParaRPr lang="pt-BR"/>
        </a:p>
      </dgm:t>
    </dgm:pt>
    <dgm:pt modelId="{717BBFFA-F95B-4E07-97B8-7E5D80F530FC}" type="sibTrans" cxnId="{4603E3D3-0855-4CC1-9F2F-A3B3BA694A4D}">
      <dgm:prSet/>
      <dgm:spPr/>
      <dgm:t>
        <a:bodyPr/>
        <a:lstStyle/>
        <a:p>
          <a:endParaRPr lang="pt-BR"/>
        </a:p>
      </dgm:t>
    </dgm:pt>
    <dgm:pt modelId="{7814901F-C6B6-4C44-B34B-C13FF8646413}">
      <dgm:prSet phldrT="[Texto]"/>
      <dgm:spPr>
        <a:solidFill>
          <a:srgbClr val="1B97DD"/>
        </a:solidFill>
        <a:ln>
          <a:solidFill>
            <a:srgbClr val="1B97DD"/>
          </a:solidFill>
        </a:ln>
      </dgm:spPr>
      <dgm:t>
        <a:bodyPr/>
        <a:lstStyle/>
        <a:p>
          <a:r>
            <a:rPr lang="pt-BR" b="1" dirty="0" err="1"/>
            <a:t>Runway</a:t>
          </a:r>
          <a:r>
            <a:rPr lang="pt-BR" b="1" dirty="0"/>
            <a:t> Safety</a:t>
          </a:r>
        </a:p>
      </dgm:t>
    </dgm:pt>
    <dgm:pt modelId="{AA1264E5-AF6E-4795-80D6-EA69D70B3061}" type="parTrans" cxnId="{BDAE90BD-6532-448C-BCDC-A8CDD63D222B}">
      <dgm:prSet/>
      <dgm:spPr/>
      <dgm:t>
        <a:bodyPr/>
        <a:lstStyle/>
        <a:p>
          <a:endParaRPr lang="pt-BR"/>
        </a:p>
      </dgm:t>
    </dgm:pt>
    <dgm:pt modelId="{F03EE6AC-AD5C-49FB-8F85-8965A2A7D43C}" type="sibTrans" cxnId="{BDAE90BD-6532-448C-BCDC-A8CDD63D222B}">
      <dgm:prSet/>
      <dgm:spPr/>
      <dgm:t>
        <a:bodyPr/>
        <a:lstStyle/>
        <a:p>
          <a:endParaRPr lang="pt-BR"/>
        </a:p>
      </dgm:t>
    </dgm:pt>
    <dgm:pt modelId="{DF6075EC-5E1A-4664-9D66-AA990351BB64}">
      <dgm:prSet phldrT="[Texto]"/>
      <dgm:spPr>
        <a:solidFill>
          <a:srgbClr val="1B97DD"/>
        </a:solidFill>
        <a:ln>
          <a:solidFill>
            <a:srgbClr val="1B97DD"/>
          </a:solidFill>
        </a:ln>
      </dgm:spPr>
      <dgm:t>
        <a:bodyPr/>
        <a:lstStyle/>
        <a:p>
          <a:r>
            <a:rPr lang="pt-BR" b="1" dirty="0" err="1"/>
            <a:t>Ops</a:t>
          </a:r>
          <a:r>
            <a:rPr lang="pt-BR" b="1" dirty="0"/>
            <a:t> Training</a:t>
          </a:r>
        </a:p>
      </dgm:t>
    </dgm:pt>
    <dgm:pt modelId="{48EBCFCB-C9B8-4468-9104-B931743673D1}" type="parTrans" cxnId="{65CECCC4-AC51-41AE-99E2-4C8E183BD21E}">
      <dgm:prSet/>
      <dgm:spPr/>
      <dgm:t>
        <a:bodyPr/>
        <a:lstStyle/>
        <a:p>
          <a:endParaRPr lang="pt-BR"/>
        </a:p>
      </dgm:t>
    </dgm:pt>
    <dgm:pt modelId="{9BCAF6CF-803E-4EF0-98D2-503000D28F12}" type="sibTrans" cxnId="{65CECCC4-AC51-41AE-99E2-4C8E183BD21E}">
      <dgm:prSet/>
      <dgm:spPr/>
      <dgm:t>
        <a:bodyPr/>
        <a:lstStyle/>
        <a:p>
          <a:endParaRPr lang="pt-BR"/>
        </a:p>
      </dgm:t>
    </dgm:pt>
    <dgm:pt modelId="{AA9FD860-E812-4F36-9964-A194F19E17D6}">
      <dgm:prSet phldrT="[Texto]"/>
      <dgm:spPr>
        <a:solidFill>
          <a:srgbClr val="1B97DD"/>
        </a:solidFill>
        <a:ln>
          <a:solidFill>
            <a:srgbClr val="1B97DD"/>
          </a:solidFill>
        </a:ln>
      </dgm:spPr>
      <dgm:t>
        <a:bodyPr/>
        <a:lstStyle/>
        <a:p>
          <a:r>
            <a:rPr lang="pt-BR" b="1" dirty="0"/>
            <a:t>Data </a:t>
          </a:r>
          <a:r>
            <a:rPr lang="pt-BR" b="1" dirty="0" err="1"/>
            <a:t>Sharing</a:t>
          </a:r>
          <a:endParaRPr lang="pt-BR" b="1" dirty="0"/>
        </a:p>
      </dgm:t>
    </dgm:pt>
    <dgm:pt modelId="{73DC1037-02FD-43A0-B820-9755EE450917}" type="parTrans" cxnId="{2FEAC9A9-8BEA-4594-B4EC-B8DC9DC39AC3}">
      <dgm:prSet/>
      <dgm:spPr/>
      <dgm:t>
        <a:bodyPr/>
        <a:lstStyle/>
        <a:p>
          <a:endParaRPr lang="pt-BR"/>
        </a:p>
      </dgm:t>
    </dgm:pt>
    <dgm:pt modelId="{17BEBC3C-0CCA-4AFA-A6CC-2A0D57013F34}" type="sibTrans" cxnId="{2FEAC9A9-8BEA-4594-B4EC-B8DC9DC39AC3}">
      <dgm:prSet/>
      <dgm:spPr/>
      <dgm:t>
        <a:bodyPr/>
        <a:lstStyle/>
        <a:p>
          <a:endParaRPr lang="pt-BR"/>
        </a:p>
      </dgm:t>
    </dgm:pt>
    <dgm:pt modelId="{FB6E6752-F2FD-4AB9-AB19-81632DA14BD7}">
      <dgm:prSet phldrT="[Texto]"/>
      <dgm:spPr>
        <a:solidFill>
          <a:srgbClr val="1B97DD"/>
        </a:solidFill>
        <a:ln>
          <a:solidFill>
            <a:srgbClr val="1B97DD"/>
          </a:solidFill>
        </a:ln>
      </dgm:spPr>
      <dgm:t>
        <a:bodyPr/>
        <a:lstStyle/>
        <a:p>
          <a:r>
            <a:rPr lang="pt-BR" b="1" dirty="0"/>
            <a:t>TURB</a:t>
          </a:r>
        </a:p>
      </dgm:t>
    </dgm:pt>
    <dgm:pt modelId="{35331BE3-22BB-4659-814C-C3B89787877B}" type="parTrans" cxnId="{E1D656C6-1320-4CA9-8ECC-47681529C9F0}">
      <dgm:prSet/>
      <dgm:spPr/>
      <dgm:t>
        <a:bodyPr/>
        <a:lstStyle/>
        <a:p>
          <a:endParaRPr lang="pt-BR"/>
        </a:p>
      </dgm:t>
    </dgm:pt>
    <dgm:pt modelId="{D9AF395A-214D-48B8-8426-889802F7D483}" type="sibTrans" cxnId="{E1D656C6-1320-4CA9-8ECC-47681529C9F0}">
      <dgm:prSet/>
      <dgm:spPr/>
      <dgm:t>
        <a:bodyPr/>
        <a:lstStyle/>
        <a:p>
          <a:endParaRPr lang="pt-BR"/>
        </a:p>
      </dgm:t>
    </dgm:pt>
    <dgm:pt modelId="{A628A519-8EA9-4058-B417-A512FB4DCD08}" type="pres">
      <dgm:prSet presAssocID="{79A2F837-E49A-493D-A708-A57CB3216E4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2D10D40-2B6A-4376-87F2-E6A494AC88C4}" type="pres">
      <dgm:prSet presAssocID="{2FD16BD9-0CFE-48B0-96A4-E61936DFB980}" presName="vertOne" presStyleCnt="0"/>
      <dgm:spPr/>
    </dgm:pt>
    <dgm:pt modelId="{0E0D703C-8236-4E04-B239-3828CF91D848}" type="pres">
      <dgm:prSet presAssocID="{2FD16BD9-0CFE-48B0-96A4-E61936DFB980}" presName="txOne" presStyleLbl="node0" presStyleIdx="0" presStyleCnt="1" custScaleY="36311">
        <dgm:presLayoutVars>
          <dgm:chPref val="3"/>
        </dgm:presLayoutVars>
      </dgm:prSet>
      <dgm:spPr/>
    </dgm:pt>
    <dgm:pt modelId="{98081BA6-6BB8-411F-B042-3610D732EA73}" type="pres">
      <dgm:prSet presAssocID="{2FD16BD9-0CFE-48B0-96A4-E61936DFB980}" presName="parTransOne" presStyleCnt="0"/>
      <dgm:spPr/>
    </dgm:pt>
    <dgm:pt modelId="{57B8C975-0916-468A-86AB-085042DB77A2}" type="pres">
      <dgm:prSet presAssocID="{2FD16BD9-0CFE-48B0-96A4-E61936DFB980}" presName="horzOne" presStyleCnt="0"/>
      <dgm:spPr/>
    </dgm:pt>
    <dgm:pt modelId="{C3B2C4C6-CE4F-4597-A6B5-BDA9AA90C63C}" type="pres">
      <dgm:prSet presAssocID="{DA59B7AE-87C2-4AD9-87BF-8418B53A68C7}" presName="vertTwo" presStyleCnt="0"/>
      <dgm:spPr/>
    </dgm:pt>
    <dgm:pt modelId="{A955E6F5-73CE-45C1-A38D-F41282D9E5B1}" type="pres">
      <dgm:prSet presAssocID="{DA59B7AE-87C2-4AD9-87BF-8418B53A68C7}" presName="txTwo" presStyleLbl="node2" presStyleIdx="0" presStyleCnt="4">
        <dgm:presLayoutVars>
          <dgm:chPref val="3"/>
        </dgm:presLayoutVars>
      </dgm:prSet>
      <dgm:spPr/>
    </dgm:pt>
    <dgm:pt modelId="{50A04365-ABF1-4859-ADAE-C139CB4F2B1C}" type="pres">
      <dgm:prSet presAssocID="{DA59B7AE-87C2-4AD9-87BF-8418B53A68C7}" presName="parTransTwo" presStyleCnt="0"/>
      <dgm:spPr/>
    </dgm:pt>
    <dgm:pt modelId="{872DB4AB-8AF8-49FE-AA7E-2B569B620E80}" type="pres">
      <dgm:prSet presAssocID="{DA59B7AE-87C2-4AD9-87BF-8418B53A68C7}" presName="horzTwo" presStyleCnt="0"/>
      <dgm:spPr/>
    </dgm:pt>
    <dgm:pt modelId="{E95FF309-0404-4FEB-9242-BF52516077E8}" type="pres">
      <dgm:prSet presAssocID="{FB6E6752-F2FD-4AB9-AB19-81632DA14BD7}" presName="vertThree" presStyleCnt="0"/>
      <dgm:spPr/>
    </dgm:pt>
    <dgm:pt modelId="{BF8C7862-D291-4392-9FA7-3F2F2E33E4D6}" type="pres">
      <dgm:prSet presAssocID="{FB6E6752-F2FD-4AB9-AB19-81632DA14BD7}" presName="txThree" presStyleLbl="node3" presStyleIdx="0" presStyleCnt="3" custLinFactNeighborX="54272">
        <dgm:presLayoutVars>
          <dgm:chPref val="3"/>
        </dgm:presLayoutVars>
      </dgm:prSet>
      <dgm:spPr/>
    </dgm:pt>
    <dgm:pt modelId="{17538830-CDF9-4698-B5A0-F90CF71863BC}" type="pres">
      <dgm:prSet presAssocID="{FB6E6752-F2FD-4AB9-AB19-81632DA14BD7}" presName="horzThree" presStyleCnt="0"/>
      <dgm:spPr/>
    </dgm:pt>
    <dgm:pt modelId="{A70C6B69-54E4-4EEE-B13C-227FB9F2F105}" type="pres">
      <dgm:prSet presAssocID="{3260BED3-F3B6-44E9-BDE2-44D17E3AFEAE}" presName="sibSpaceTwo" presStyleCnt="0"/>
      <dgm:spPr/>
    </dgm:pt>
    <dgm:pt modelId="{A717C9BB-D1DC-4C2D-8365-C6175E4F1DAB}" type="pres">
      <dgm:prSet presAssocID="{D66EE546-6FEF-4A62-90DC-CDD63076C636}" presName="vertTwo" presStyleCnt="0"/>
      <dgm:spPr/>
    </dgm:pt>
    <dgm:pt modelId="{BBCF73FA-F96E-4F80-AC9F-29AB6670D29C}" type="pres">
      <dgm:prSet presAssocID="{D66EE546-6FEF-4A62-90DC-CDD63076C636}" presName="txTwo" presStyleLbl="node2" presStyleIdx="1" presStyleCnt="4">
        <dgm:presLayoutVars>
          <dgm:chPref val="3"/>
        </dgm:presLayoutVars>
      </dgm:prSet>
      <dgm:spPr/>
    </dgm:pt>
    <dgm:pt modelId="{A9A86145-8E1C-437B-9C47-49AB5D3145C5}" type="pres">
      <dgm:prSet presAssocID="{D66EE546-6FEF-4A62-90DC-CDD63076C636}" presName="parTransTwo" presStyleCnt="0"/>
      <dgm:spPr/>
    </dgm:pt>
    <dgm:pt modelId="{6005543D-E783-4906-B532-2AA1B3E65D92}" type="pres">
      <dgm:prSet presAssocID="{D66EE546-6FEF-4A62-90DC-CDD63076C636}" presName="horzTwo" presStyleCnt="0"/>
      <dgm:spPr/>
    </dgm:pt>
    <dgm:pt modelId="{D7E07A11-4A80-4C40-AC10-02E8BBC7F044}" type="pres">
      <dgm:prSet presAssocID="{AA9FD860-E812-4F36-9964-A194F19E17D6}" presName="vertThree" presStyleCnt="0"/>
      <dgm:spPr/>
    </dgm:pt>
    <dgm:pt modelId="{E101551F-C1CF-4E20-B1AD-8939B1E54BBC}" type="pres">
      <dgm:prSet presAssocID="{AA9FD860-E812-4F36-9964-A194F19E17D6}" presName="txThree" presStyleLbl="node3" presStyleIdx="1" presStyleCnt="3" custLinFactNeighborX="55111" custLinFactNeighborY="1138">
        <dgm:presLayoutVars>
          <dgm:chPref val="3"/>
        </dgm:presLayoutVars>
      </dgm:prSet>
      <dgm:spPr/>
    </dgm:pt>
    <dgm:pt modelId="{CB42C4B2-49F8-42C5-8115-54BBCD32B99C}" type="pres">
      <dgm:prSet presAssocID="{AA9FD860-E812-4F36-9964-A194F19E17D6}" presName="horzThree" presStyleCnt="0"/>
      <dgm:spPr/>
    </dgm:pt>
    <dgm:pt modelId="{49E0560B-14D2-4D0D-88FE-2128DA18CEBA}" type="pres">
      <dgm:prSet presAssocID="{29D382D9-98A0-46A2-B795-D7FEE778587A}" presName="sibSpaceTwo" presStyleCnt="0"/>
      <dgm:spPr/>
    </dgm:pt>
    <dgm:pt modelId="{79C638C0-D84A-45B0-B15D-29D841909121}" type="pres">
      <dgm:prSet presAssocID="{A8219107-E6D0-4F88-AE90-B043DCF5F9A4}" presName="vertTwo" presStyleCnt="0"/>
      <dgm:spPr/>
    </dgm:pt>
    <dgm:pt modelId="{8E024988-0790-4AF4-8D48-1DA7CF26B93E}" type="pres">
      <dgm:prSet presAssocID="{A8219107-E6D0-4F88-AE90-B043DCF5F9A4}" presName="txTwo" presStyleLbl="node2" presStyleIdx="2" presStyleCnt="4">
        <dgm:presLayoutVars>
          <dgm:chPref val="3"/>
        </dgm:presLayoutVars>
      </dgm:prSet>
      <dgm:spPr/>
    </dgm:pt>
    <dgm:pt modelId="{17C6FE4F-82F0-4EAB-9273-D618EAD18BB0}" type="pres">
      <dgm:prSet presAssocID="{A8219107-E6D0-4F88-AE90-B043DCF5F9A4}" presName="parTransTwo" presStyleCnt="0"/>
      <dgm:spPr/>
    </dgm:pt>
    <dgm:pt modelId="{64DA3B81-935E-488F-ABC9-03FDB81D7B02}" type="pres">
      <dgm:prSet presAssocID="{A8219107-E6D0-4F88-AE90-B043DCF5F9A4}" presName="horzTwo" presStyleCnt="0"/>
      <dgm:spPr/>
    </dgm:pt>
    <dgm:pt modelId="{D89E0B7C-F909-4ABB-9728-199755D7BB3D}" type="pres">
      <dgm:prSet presAssocID="{DF6075EC-5E1A-4664-9D66-AA990351BB64}" presName="vertThree" presStyleCnt="0"/>
      <dgm:spPr/>
    </dgm:pt>
    <dgm:pt modelId="{BEC5CA7A-F013-4241-8FDE-952D10ADCF17}" type="pres">
      <dgm:prSet presAssocID="{DF6075EC-5E1A-4664-9D66-AA990351BB64}" presName="txThree" presStyleLbl="node3" presStyleIdx="2" presStyleCnt="3" custLinFactNeighborX="55111" custLinFactNeighborY="1138">
        <dgm:presLayoutVars>
          <dgm:chPref val="3"/>
        </dgm:presLayoutVars>
      </dgm:prSet>
      <dgm:spPr/>
    </dgm:pt>
    <dgm:pt modelId="{6218F3F4-27E9-4C14-B2C6-F66AC7FDE39A}" type="pres">
      <dgm:prSet presAssocID="{DF6075EC-5E1A-4664-9D66-AA990351BB64}" presName="horzThree" presStyleCnt="0"/>
      <dgm:spPr/>
    </dgm:pt>
    <dgm:pt modelId="{B52AA8A9-0412-4758-8628-CB5ABD762B13}" type="pres">
      <dgm:prSet presAssocID="{717BBFFA-F95B-4E07-97B8-7E5D80F530FC}" presName="sibSpaceTwo" presStyleCnt="0"/>
      <dgm:spPr/>
    </dgm:pt>
    <dgm:pt modelId="{36AF3EDA-B52C-4E55-95DF-E89F2AEB60AC}" type="pres">
      <dgm:prSet presAssocID="{7814901F-C6B6-4C44-B34B-C13FF8646413}" presName="vertTwo" presStyleCnt="0"/>
      <dgm:spPr/>
    </dgm:pt>
    <dgm:pt modelId="{960CA0FC-1516-47D8-9AB4-8A548946C6D7}" type="pres">
      <dgm:prSet presAssocID="{7814901F-C6B6-4C44-B34B-C13FF8646413}" presName="txTwo" presStyleLbl="node2" presStyleIdx="3" presStyleCnt="4">
        <dgm:presLayoutVars>
          <dgm:chPref val="3"/>
        </dgm:presLayoutVars>
      </dgm:prSet>
      <dgm:spPr/>
    </dgm:pt>
    <dgm:pt modelId="{66CE951E-D212-44DB-A7AE-518E94F60800}" type="pres">
      <dgm:prSet presAssocID="{7814901F-C6B6-4C44-B34B-C13FF8646413}" presName="horzTwo" presStyleCnt="0"/>
      <dgm:spPr/>
    </dgm:pt>
  </dgm:ptLst>
  <dgm:cxnLst>
    <dgm:cxn modelId="{6DC93200-37EB-4225-A310-79AC34F7AA3D}" type="presOf" srcId="{DF6075EC-5E1A-4664-9D66-AA990351BB64}" destId="{BEC5CA7A-F013-4241-8FDE-952D10ADCF17}" srcOrd="0" destOrd="0" presId="urn:microsoft.com/office/officeart/2005/8/layout/hierarchy4"/>
    <dgm:cxn modelId="{EBF91D2F-23D1-49F5-B497-1B6B28F8FA05}" type="presOf" srcId="{D66EE546-6FEF-4A62-90DC-CDD63076C636}" destId="{BBCF73FA-F96E-4F80-AC9F-29AB6670D29C}" srcOrd="0" destOrd="0" presId="urn:microsoft.com/office/officeart/2005/8/layout/hierarchy4"/>
    <dgm:cxn modelId="{1BA7D332-86B3-4D76-9F5C-FDD2081FE3A3}" type="presOf" srcId="{FB6E6752-F2FD-4AB9-AB19-81632DA14BD7}" destId="{BF8C7862-D291-4392-9FA7-3F2F2E33E4D6}" srcOrd="0" destOrd="0" presId="urn:microsoft.com/office/officeart/2005/8/layout/hierarchy4"/>
    <dgm:cxn modelId="{19FC1469-8FD5-4936-BFD0-C1B608B6BD11}" srcId="{2FD16BD9-0CFE-48B0-96A4-E61936DFB980}" destId="{D66EE546-6FEF-4A62-90DC-CDD63076C636}" srcOrd="1" destOrd="0" parTransId="{409EB629-FC23-490B-9943-D197E8795F3C}" sibTransId="{29D382D9-98A0-46A2-B795-D7FEE778587A}"/>
    <dgm:cxn modelId="{B9537A52-F0B1-49E6-9A70-3F888773ADA7}" type="presOf" srcId="{AA9FD860-E812-4F36-9964-A194F19E17D6}" destId="{E101551F-C1CF-4E20-B1AD-8939B1E54BBC}" srcOrd="0" destOrd="0" presId="urn:microsoft.com/office/officeart/2005/8/layout/hierarchy4"/>
    <dgm:cxn modelId="{6596BD53-E588-4ED3-B559-EF13191096DA}" srcId="{2FD16BD9-0CFE-48B0-96A4-E61936DFB980}" destId="{DA59B7AE-87C2-4AD9-87BF-8418B53A68C7}" srcOrd="0" destOrd="0" parTransId="{CD20981E-AEDC-4CDE-9955-EE24AFF77387}" sibTransId="{3260BED3-F3B6-44E9-BDE2-44D17E3AFEAE}"/>
    <dgm:cxn modelId="{FD4B858F-30CD-4272-90D3-2B3910FB6914}" type="presOf" srcId="{79A2F837-E49A-493D-A708-A57CB3216E40}" destId="{A628A519-8EA9-4058-B417-A512FB4DCD08}" srcOrd="0" destOrd="0" presId="urn:microsoft.com/office/officeart/2005/8/layout/hierarchy4"/>
    <dgm:cxn modelId="{2FEAC9A9-8BEA-4594-B4EC-B8DC9DC39AC3}" srcId="{D66EE546-6FEF-4A62-90DC-CDD63076C636}" destId="{AA9FD860-E812-4F36-9964-A194F19E17D6}" srcOrd="0" destOrd="0" parTransId="{73DC1037-02FD-43A0-B820-9755EE450917}" sibTransId="{17BEBC3C-0CCA-4AFA-A6CC-2A0D57013F34}"/>
    <dgm:cxn modelId="{BDAE90BD-6532-448C-BCDC-A8CDD63D222B}" srcId="{2FD16BD9-0CFE-48B0-96A4-E61936DFB980}" destId="{7814901F-C6B6-4C44-B34B-C13FF8646413}" srcOrd="3" destOrd="0" parTransId="{AA1264E5-AF6E-4795-80D6-EA69D70B3061}" sibTransId="{F03EE6AC-AD5C-49FB-8F85-8965A2A7D43C}"/>
    <dgm:cxn modelId="{07957DC2-07F6-487D-8718-FB896F86A6DD}" type="presOf" srcId="{2FD16BD9-0CFE-48B0-96A4-E61936DFB980}" destId="{0E0D703C-8236-4E04-B239-3828CF91D848}" srcOrd="0" destOrd="0" presId="urn:microsoft.com/office/officeart/2005/8/layout/hierarchy4"/>
    <dgm:cxn modelId="{65CECCC4-AC51-41AE-99E2-4C8E183BD21E}" srcId="{A8219107-E6D0-4F88-AE90-B043DCF5F9A4}" destId="{DF6075EC-5E1A-4664-9D66-AA990351BB64}" srcOrd="0" destOrd="0" parTransId="{48EBCFCB-C9B8-4468-9104-B931743673D1}" sibTransId="{9BCAF6CF-803E-4EF0-98D2-503000D28F12}"/>
    <dgm:cxn modelId="{E1D656C6-1320-4CA9-8ECC-47681529C9F0}" srcId="{DA59B7AE-87C2-4AD9-87BF-8418B53A68C7}" destId="{FB6E6752-F2FD-4AB9-AB19-81632DA14BD7}" srcOrd="0" destOrd="0" parTransId="{35331BE3-22BB-4659-814C-C3B89787877B}" sibTransId="{D9AF395A-214D-48B8-8426-889802F7D483}"/>
    <dgm:cxn modelId="{389B0CD3-3AEB-434E-9F98-A7EA38561B38}" type="presOf" srcId="{A8219107-E6D0-4F88-AE90-B043DCF5F9A4}" destId="{8E024988-0790-4AF4-8D48-1DA7CF26B93E}" srcOrd="0" destOrd="0" presId="urn:microsoft.com/office/officeart/2005/8/layout/hierarchy4"/>
    <dgm:cxn modelId="{4603E3D3-0855-4CC1-9F2F-A3B3BA694A4D}" srcId="{2FD16BD9-0CFE-48B0-96A4-E61936DFB980}" destId="{A8219107-E6D0-4F88-AE90-B043DCF5F9A4}" srcOrd="2" destOrd="0" parTransId="{7F267F8F-D96B-4779-BD7F-8ED08A000B37}" sibTransId="{717BBFFA-F95B-4E07-97B8-7E5D80F530FC}"/>
    <dgm:cxn modelId="{91E18AD8-B395-40AD-AEA0-9DE401595A60}" srcId="{79A2F837-E49A-493D-A708-A57CB3216E40}" destId="{2FD16BD9-0CFE-48B0-96A4-E61936DFB980}" srcOrd="0" destOrd="0" parTransId="{C966AEB0-29AD-467F-9BCF-20EDF6EFE695}" sibTransId="{E42C7202-8D71-448E-966C-49C10125FE2D}"/>
    <dgm:cxn modelId="{EFC50AF1-2270-4996-A733-D0FF9616B87C}" type="presOf" srcId="{DA59B7AE-87C2-4AD9-87BF-8418B53A68C7}" destId="{A955E6F5-73CE-45C1-A38D-F41282D9E5B1}" srcOrd="0" destOrd="0" presId="urn:microsoft.com/office/officeart/2005/8/layout/hierarchy4"/>
    <dgm:cxn modelId="{6151DCF5-9B72-472F-B334-352E3A24CD1B}" type="presOf" srcId="{7814901F-C6B6-4C44-B34B-C13FF8646413}" destId="{960CA0FC-1516-47D8-9AB4-8A548946C6D7}" srcOrd="0" destOrd="0" presId="urn:microsoft.com/office/officeart/2005/8/layout/hierarchy4"/>
    <dgm:cxn modelId="{75AA3790-1DE5-4099-A3D4-A71725965E20}" type="presParOf" srcId="{A628A519-8EA9-4058-B417-A512FB4DCD08}" destId="{A2D10D40-2B6A-4376-87F2-E6A494AC88C4}" srcOrd="0" destOrd="0" presId="urn:microsoft.com/office/officeart/2005/8/layout/hierarchy4"/>
    <dgm:cxn modelId="{7833B1CB-82E7-4E41-A01B-B6682F1309DD}" type="presParOf" srcId="{A2D10D40-2B6A-4376-87F2-E6A494AC88C4}" destId="{0E0D703C-8236-4E04-B239-3828CF91D848}" srcOrd="0" destOrd="0" presId="urn:microsoft.com/office/officeart/2005/8/layout/hierarchy4"/>
    <dgm:cxn modelId="{D61F0521-F33E-45F1-A40F-0A1DC8FDFBFE}" type="presParOf" srcId="{A2D10D40-2B6A-4376-87F2-E6A494AC88C4}" destId="{98081BA6-6BB8-411F-B042-3610D732EA73}" srcOrd="1" destOrd="0" presId="urn:microsoft.com/office/officeart/2005/8/layout/hierarchy4"/>
    <dgm:cxn modelId="{CC40A76A-EA6C-4C06-9503-DBB27EF27D0B}" type="presParOf" srcId="{A2D10D40-2B6A-4376-87F2-E6A494AC88C4}" destId="{57B8C975-0916-468A-86AB-085042DB77A2}" srcOrd="2" destOrd="0" presId="urn:microsoft.com/office/officeart/2005/8/layout/hierarchy4"/>
    <dgm:cxn modelId="{0BCF9D4E-4A3C-4423-9B40-812F1F639F7C}" type="presParOf" srcId="{57B8C975-0916-468A-86AB-085042DB77A2}" destId="{C3B2C4C6-CE4F-4597-A6B5-BDA9AA90C63C}" srcOrd="0" destOrd="0" presId="urn:microsoft.com/office/officeart/2005/8/layout/hierarchy4"/>
    <dgm:cxn modelId="{B8707AB5-FD11-41CA-986F-F5BC1B3CC6DF}" type="presParOf" srcId="{C3B2C4C6-CE4F-4597-A6B5-BDA9AA90C63C}" destId="{A955E6F5-73CE-45C1-A38D-F41282D9E5B1}" srcOrd="0" destOrd="0" presId="urn:microsoft.com/office/officeart/2005/8/layout/hierarchy4"/>
    <dgm:cxn modelId="{2CBCACC2-F263-4E50-B5D4-526829B4078C}" type="presParOf" srcId="{C3B2C4C6-CE4F-4597-A6B5-BDA9AA90C63C}" destId="{50A04365-ABF1-4859-ADAE-C139CB4F2B1C}" srcOrd="1" destOrd="0" presId="urn:microsoft.com/office/officeart/2005/8/layout/hierarchy4"/>
    <dgm:cxn modelId="{7C0B019A-9899-4E26-933B-ED55D9B4659C}" type="presParOf" srcId="{C3B2C4C6-CE4F-4597-A6B5-BDA9AA90C63C}" destId="{872DB4AB-8AF8-49FE-AA7E-2B569B620E80}" srcOrd="2" destOrd="0" presId="urn:microsoft.com/office/officeart/2005/8/layout/hierarchy4"/>
    <dgm:cxn modelId="{6F1DB7A6-AFC7-45F7-B368-EABBD96E7250}" type="presParOf" srcId="{872DB4AB-8AF8-49FE-AA7E-2B569B620E80}" destId="{E95FF309-0404-4FEB-9242-BF52516077E8}" srcOrd="0" destOrd="0" presId="urn:microsoft.com/office/officeart/2005/8/layout/hierarchy4"/>
    <dgm:cxn modelId="{987B89BA-DDDA-408D-A08E-C78A574CCE03}" type="presParOf" srcId="{E95FF309-0404-4FEB-9242-BF52516077E8}" destId="{BF8C7862-D291-4392-9FA7-3F2F2E33E4D6}" srcOrd="0" destOrd="0" presId="urn:microsoft.com/office/officeart/2005/8/layout/hierarchy4"/>
    <dgm:cxn modelId="{111E7706-C707-4BAB-892B-2619DED92F8E}" type="presParOf" srcId="{E95FF309-0404-4FEB-9242-BF52516077E8}" destId="{17538830-CDF9-4698-B5A0-F90CF71863BC}" srcOrd="1" destOrd="0" presId="urn:microsoft.com/office/officeart/2005/8/layout/hierarchy4"/>
    <dgm:cxn modelId="{2BC98266-F3E7-45FD-9D5B-8D516A4BC1D7}" type="presParOf" srcId="{57B8C975-0916-468A-86AB-085042DB77A2}" destId="{A70C6B69-54E4-4EEE-B13C-227FB9F2F105}" srcOrd="1" destOrd="0" presId="urn:microsoft.com/office/officeart/2005/8/layout/hierarchy4"/>
    <dgm:cxn modelId="{A965851B-B972-4613-92C7-B3976D4A2C5A}" type="presParOf" srcId="{57B8C975-0916-468A-86AB-085042DB77A2}" destId="{A717C9BB-D1DC-4C2D-8365-C6175E4F1DAB}" srcOrd="2" destOrd="0" presId="urn:microsoft.com/office/officeart/2005/8/layout/hierarchy4"/>
    <dgm:cxn modelId="{B0FB2C39-7812-40B5-9367-C769197B3093}" type="presParOf" srcId="{A717C9BB-D1DC-4C2D-8365-C6175E4F1DAB}" destId="{BBCF73FA-F96E-4F80-AC9F-29AB6670D29C}" srcOrd="0" destOrd="0" presId="urn:microsoft.com/office/officeart/2005/8/layout/hierarchy4"/>
    <dgm:cxn modelId="{5CF65299-BFB2-41D7-8CC1-73E1A5C2C657}" type="presParOf" srcId="{A717C9BB-D1DC-4C2D-8365-C6175E4F1DAB}" destId="{A9A86145-8E1C-437B-9C47-49AB5D3145C5}" srcOrd="1" destOrd="0" presId="urn:microsoft.com/office/officeart/2005/8/layout/hierarchy4"/>
    <dgm:cxn modelId="{098B6E1C-81BE-4AC4-9BB9-87A52945C53C}" type="presParOf" srcId="{A717C9BB-D1DC-4C2D-8365-C6175E4F1DAB}" destId="{6005543D-E783-4906-B532-2AA1B3E65D92}" srcOrd="2" destOrd="0" presId="urn:microsoft.com/office/officeart/2005/8/layout/hierarchy4"/>
    <dgm:cxn modelId="{BF64D19B-F851-4430-863F-88B0E6C16453}" type="presParOf" srcId="{6005543D-E783-4906-B532-2AA1B3E65D92}" destId="{D7E07A11-4A80-4C40-AC10-02E8BBC7F044}" srcOrd="0" destOrd="0" presId="urn:microsoft.com/office/officeart/2005/8/layout/hierarchy4"/>
    <dgm:cxn modelId="{93F28AC4-C4F0-432D-A66C-C1E058CC1D4F}" type="presParOf" srcId="{D7E07A11-4A80-4C40-AC10-02E8BBC7F044}" destId="{E101551F-C1CF-4E20-B1AD-8939B1E54BBC}" srcOrd="0" destOrd="0" presId="urn:microsoft.com/office/officeart/2005/8/layout/hierarchy4"/>
    <dgm:cxn modelId="{E847368D-14AD-4068-AD48-7EA3FF7B1AF0}" type="presParOf" srcId="{D7E07A11-4A80-4C40-AC10-02E8BBC7F044}" destId="{CB42C4B2-49F8-42C5-8115-54BBCD32B99C}" srcOrd="1" destOrd="0" presId="urn:microsoft.com/office/officeart/2005/8/layout/hierarchy4"/>
    <dgm:cxn modelId="{0063B52A-74A9-4D3A-B982-426A794FD43A}" type="presParOf" srcId="{57B8C975-0916-468A-86AB-085042DB77A2}" destId="{49E0560B-14D2-4D0D-88FE-2128DA18CEBA}" srcOrd="3" destOrd="0" presId="urn:microsoft.com/office/officeart/2005/8/layout/hierarchy4"/>
    <dgm:cxn modelId="{AB89EDBA-5E9C-4668-A062-C9D572CAFAFC}" type="presParOf" srcId="{57B8C975-0916-468A-86AB-085042DB77A2}" destId="{79C638C0-D84A-45B0-B15D-29D841909121}" srcOrd="4" destOrd="0" presId="urn:microsoft.com/office/officeart/2005/8/layout/hierarchy4"/>
    <dgm:cxn modelId="{B331CE6C-6439-41D2-9910-7B3026403624}" type="presParOf" srcId="{79C638C0-D84A-45B0-B15D-29D841909121}" destId="{8E024988-0790-4AF4-8D48-1DA7CF26B93E}" srcOrd="0" destOrd="0" presId="urn:microsoft.com/office/officeart/2005/8/layout/hierarchy4"/>
    <dgm:cxn modelId="{7A7CBD59-BC9D-4AD4-A50E-9884283E5849}" type="presParOf" srcId="{79C638C0-D84A-45B0-B15D-29D841909121}" destId="{17C6FE4F-82F0-4EAB-9273-D618EAD18BB0}" srcOrd="1" destOrd="0" presId="urn:microsoft.com/office/officeart/2005/8/layout/hierarchy4"/>
    <dgm:cxn modelId="{2006A7A6-7DEB-483F-A351-BBEA858EAF35}" type="presParOf" srcId="{79C638C0-D84A-45B0-B15D-29D841909121}" destId="{64DA3B81-935E-488F-ABC9-03FDB81D7B02}" srcOrd="2" destOrd="0" presId="urn:microsoft.com/office/officeart/2005/8/layout/hierarchy4"/>
    <dgm:cxn modelId="{F4299413-A3AD-489A-BDE9-847A4589F894}" type="presParOf" srcId="{64DA3B81-935E-488F-ABC9-03FDB81D7B02}" destId="{D89E0B7C-F909-4ABB-9728-199755D7BB3D}" srcOrd="0" destOrd="0" presId="urn:microsoft.com/office/officeart/2005/8/layout/hierarchy4"/>
    <dgm:cxn modelId="{316CC699-AFF7-406C-8575-2BC55E7ACF2F}" type="presParOf" srcId="{D89E0B7C-F909-4ABB-9728-199755D7BB3D}" destId="{BEC5CA7A-F013-4241-8FDE-952D10ADCF17}" srcOrd="0" destOrd="0" presId="urn:microsoft.com/office/officeart/2005/8/layout/hierarchy4"/>
    <dgm:cxn modelId="{91FFCD03-416E-481D-B5E7-EB261B195F39}" type="presParOf" srcId="{D89E0B7C-F909-4ABB-9728-199755D7BB3D}" destId="{6218F3F4-27E9-4C14-B2C6-F66AC7FDE39A}" srcOrd="1" destOrd="0" presId="urn:microsoft.com/office/officeart/2005/8/layout/hierarchy4"/>
    <dgm:cxn modelId="{03386740-79AF-4E22-BA5B-00F1CDE76610}" type="presParOf" srcId="{57B8C975-0916-468A-86AB-085042DB77A2}" destId="{B52AA8A9-0412-4758-8628-CB5ABD762B13}" srcOrd="5" destOrd="0" presId="urn:microsoft.com/office/officeart/2005/8/layout/hierarchy4"/>
    <dgm:cxn modelId="{E874A690-1020-49C4-BAF6-6BE10218BDC2}" type="presParOf" srcId="{57B8C975-0916-468A-86AB-085042DB77A2}" destId="{36AF3EDA-B52C-4E55-95DF-E89F2AEB60AC}" srcOrd="6" destOrd="0" presId="urn:microsoft.com/office/officeart/2005/8/layout/hierarchy4"/>
    <dgm:cxn modelId="{F76825BD-A988-4A2C-98D3-30E5414B96EA}" type="presParOf" srcId="{36AF3EDA-B52C-4E55-95DF-E89F2AEB60AC}" destId="{960CA0FC-1516-47D8-9AB4-8A548946C6D7}" srcOrd="0" destOrd="0" presId="urn:microsoft.com/office/officeart/2005/8/layout/hierarchy4"/>
    <dgm:cxn modelId="{AB084ACA-FAD8-42D2-B037-21488FCAC534}" type="presParOf" srcId="{36AF3EDA-B52C-4E55-95DF-E89F2AEB60AC}" destId="{66CE951E-D212-44DB-A7AE-518E94F6080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8486ED-ECD5-4312-A032-59CC96628DC0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0DB5CAD-F020-48CD-8FC6-862C95083B31}">
      <dgm:prSet phldrT="[Texto]"/>
      <dgm:spPr>
        <a:solidFill>
          <a:srgbClr val="1B97DD"/>
        </a:solidFill>
      </dgm:spPr>
      <dgm:t>
        <a:bodyPr/>
        <a:lstStyle/>
        <a:p>
          <a:r>
            <a:rPr lang="pt-BR" dirty="0"/>
            <a:t>Safety </a:t>
          </a:r>
          <a:r>
            <a:rPr lang="pt-BR" dirty="0" err="1"/>
            <a:t>Issues</a:t>
          </a:r>
          <a:r>
            <a:rPr lang="pt-BR" dirty="0"/>
            <a:t> </a:t>
          </a:r>
          <a:r>
            <a:rPr lang="pt-BR" dirty="0" err="1"/>
            <a:t>Identification</a:t>
          </a:r>
          <a:endParaRPr lang="pt-BR" dirty="0"/>
        </a:p>
      </dgm:t>
    </dgm:pt>
    <dgm:pt modelId="{A396060C-C7F9-4BD1-8FA3-5FEE7D3E6EC9}" type="parTrans" cxnId="{8ED330B6-0811-48AF-98E7-57AF3D6CE0AE}">
      <dgm:prSet/>
      <dgm:spPr/>
      <dgm:t>
        <a:bodyPr/>
        <a:lstStyle/>
        <a:p>
          <a:endParaRPr lang="pt-BR"/>
        </a:p>
      </dgm:t>
    </dgm:pt>
    <dgm:pt modelId="{981E29E3-CA93-4028-AC27-D9D6404BB181}" type="sibTrans" cxnId="{8ED330B6-0811-48AF-98E7-57AF3D6CE0AE}">
      <dgm:prSet/>
      <dgm:spPr/>
      <dgm:t>
        <a:bodyPr/>
        <a:lstStyle/>
        <a:p>
          <a:endParaRPr lang="pt-BR"/>
        </a:p>
      </dgm:t>
    </dgm:pt>
    <dgm:pt modelId="{9E5B0786-0BBD-4898-A4C1-14D7C53F56AB}">
      <dgm:prSet/>
      <dgm:spPr>
        <a:solidFill>
          <a:srgbClr val="1B97DD"/>
        </a:solidFill>
      </dgm:spPr>
      <dgm:t>
        <a:bodyPr/>
        <a:lstStyle/>
        <a:p>
          <a:r>
            <a:rPr lang="pt-BR" dirty="0" err="1"/>
            <a:t>Effectiveness</a:t>
          </a:r>
          <a:r>
            <a:rPr lang="pt-BR" dirty="0"/>
            <a:t> </a:t>
          </a:r>
          <a:r>
            <a:rPr lang="pt-BR" dirty="0" err="1"/>
            <a:t>of</a:t>
          </a:r>
          <a:r>
            <a:rPr lang="pt-BR" dirty="0"/>
            <a:t> Safety </a:t>
          </a:r>
          <a:r>
            <a:rPr lang="pt-BR" dirty="0" err="1"/>
            <a:t>Enhancements</a:t>
          </a:r>
          <a:endParaRPr lang="pt-BR" dirty="0"/>
        </a:p>
      </dgm:t>
    </dgm:pt>
    <dgm:pt modelId="{2CC77C4D-628D-479D-8101-971F778B202A}" type="parTrans" cxnId="{C7CC6558-97A5-4356-8612-4A3D63374FA9}">
      <dgm:prSet/>
      <dgm:spPr/>
      <dgm:t>
        <a:bodyPr/>
        <a:lstStyle/>
        <a:p>
          <a:endParaRPr lang="pt-BR"/>
        </a:p>
      </dgm:t>
    </dgm:pt>
    <dgm:pt modelId="{DED5D89D-E500-45C5-9CD8-2AA8E78FFC99}" type="sibTrans" cxnId="{C7CC6558-97A5-4356-8612-4A3D63374FA9}">
      <dgm:prSet/>
      <dgm:spPr/>
      <dgm:t>
        <a:bodyPr/>
        <a:lstStyle/>
        <a:p>
          <a:endParaRPr lang="pt-BR"/>
        </a:p>
      </dgm:t>
    </dgm:pt>
    <dgm:pt modelId="{0C064B7B-221E-4AA8-B6C0-2108E6CB888B}" type="pres">
      <dgm:prSet presAssocID="{788486ED-ECD5-4312-A032-59CC96628DC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B985CCA-0F17-4F18-BD9B-E851E746DF00}" type="pres">
      <dgm:prSet presAssocID="{E0DB5CAD-F020-48CD-8FC6-862C95083B31}" presName="vertOne" presStyleCnt="0"/>
      <dgm:spPr/>
    </dgm:pt>
    <dgm:pt modelId="{59C3D737-A58B-417B-8BAD-4C87379CA6D8}" type="pres">
      <dgm:prSet presAssocID="{E0DB5CAD-F020-48CD-8FC6-862C95083B31}" presName="txOne" presStyleLbl="node0" presStyleIdx="0" presStyleCnt="2">
        <dgm:presLayoutVars>
          <dgm:chPref val="3"/>
        </dgm:presLayoutVars>
      </dgm:prSet>
      <dgm:spPr/>
    </dgm:pt>
    <dgm:pt modelId="{078617EB-DD23-43F4-97E8-A7EE8DCB8929}" type="pres">
      <dgm:prSet presAssocID="{E0DB5CAD-F020-48CD-8FC6-862C95083B31}" presName="horzOne" presStyleCnt="0"/>
      <dgm:spPr/>
    </dgm:pt>
    <dgm:pt modelId="{680DB49A-A93F-46BA-8252-FDDCF83C1D44}" type="pres">
      <dgm:prSet presAssocID="{981E29E3-CA93-4028-AC27-D9D6404BB181}" presName="sibSpaceOne" presStyleCnt="0"/>
      <dgm:spPr/>
    </dgm:pt>
    <dgm:pt modelId="{1551B352-9213-4E33-9F21-8D7046E1A7DE}" type="pres">
      <dgm:prSet presAssocID="{9E5B0786-0BBD-4898-A4C1-14D7C53F56AB}" presName="vertOne" presStyleCnt="0"/>
      <dgm:spPr/>
    </dgm:pt>
    <dgm:pt modelId="{E705A082-E99D-4372-8B80-A91B81620EBC}" type="pres">
      <dgm:prSet presAssocID="{9E5B0786-0BBD-4898-A4C1-14D7C53F56AB}" presName="txOne" presStyleLbl="node0" presStyleIdx="1" presStyleCnt="2">
        <dgm:presLayoutVars>
          <dgm:chPref val="3"/>
        </dgm:presLayoutVars>
      </dgm:prSet>
      <dgm:spPr/>
    </dgm:pt>
    <dgm:pt modelId="{7700591A-2D6B-4159-BD17-1B4971E55613}" type="pres">
      <dgm:prSet presAssocID="{9E5B0786-0BBD-4898-A4C1-14D7C53F56AB}" presName="horzOne" presStyleCnt="0"/>
      <dgm:spPr/>
    </dgm:pt>
  </dgm:ptLst>
  <dgm:cxnLst>
    <dgm:cxn modelId="{1641D20A-DBEE-4109-8DEC-72DB78AA60CC}" type="presOf" srcId="{E0DB5CAD-F020-48CD-8FC6-862C95083B31}" destId="{59C3D737-A58B-417B-8BAD-4C87379CA6D8}" srcOrd="0" destOrd="0" presId="urn:microsoft.com/office/officeart/2005/8/layout/hierarchy4"/>
    <dgm:cxn modelId="{EAD83E25-F261-47E7-88D8-124AC43A87FD}" type="presOf" srcId="{788486ED-ECD5-4312-A032-59CC96628DC0}" destId="{0C064B7B-221E-4AA8-B6C0-2108E6CB888B}" srcOrd="0" destOrd="0" presId="urn:microsoft.com/office/officeart/2005/8/layout/hierarchy4"/>
    <dgm:cxn modelId="{C7CC6558-97A5-4356-8612-4A3D63374FA9}" srcId="{788486ED-ECD5-4312-A032-59CC96628DC0}" destId="{9E5B0786-0BBD-4898-A4C1-14D7C53F56AB}" srcOrd="1" destOrd="0" parTransId="{2CC77C4D-628D-479D-8101-971F778B202A}" sibTransId="{DED5D89D-E500-45C5-9CD8-2AA8E78FFC99}"/>
    <dgm:cxn modelId="{9322F19B-2F1D-4407-9A17-7F763D59834B}" type="presOf" srcId="{9E5B0786-0BBD-4898-A4C1-14D7C53F56AB}" destId="{E705A082-E99D-4372-8B80-A91B81620EBC}" srcOrd="0" destOrd="0" presId="urn:microsoft.com/office/officeart/2005/8/layout/hierarchy4"/>
    <dgm:cxn modelId="{8ED330B6-0811-48AF-98E7-57AF3D6CE0AE}" srcId="{788486ED-ECD5-4312-A032-59CC96628DC0}" destId="{E0DB5CAD-F020-48CD-8FC6-862C95083B31}" srcOrd="0" destOrd="0" parTransId="{A396060C-C7F9-4BD1-8FA3-5FEE7D3E6EC9}" sibTransId="{981E29E3-CA93-4028-AC27-D9D6404BB181}"/>
    <dgm:cxn modelId="{5F9D6102-3B3A-40BF-8F02-8668D509CE0E}" type="presParOf" srcId="{0C064B7B-221E-4AA8-B6C0-2108E6CB888B}" destId="{6B985CCA-0F17-4F18-BD9B-E851E746DF00}" srcOrd="0" destOrd="0" presId="urn:microsoft.com/office/officeart/2005/8/layout/hierarchy4"/>
    <dgm:cxn modelId="{4857C9E0-DEC8-4365-9B94-FCB9676B1540}" type="presParOf" srcId="{6B985CCA-0F17-4F18-BD9B-E851E746DF00}" destId="{59C3D737-A58B-417B-8BAD-4C87379CA6D8}" srcOrd="0" destOrd="0" presId="urn:microsoft.com/office/officeart/2005/8/layout/hierarchy4"/>
    <dgm:cxn modelId="{4C66D396-25B5-458D-AF53-B01DE87A3218}" type="presParOf" srcId="{6B985CCA-0F17-4F18-BD9B-E851E746DF00}" destId="{078617EB-DD23-43F4-97E8-A7EE8DCB8929}" srcOrd="1" destOrd="0" presId="urn:microsoft.com/office/officeart/2005/8/layout/hierarchy4"/>
    <dgm:cxn modelId="{20E5A774-4E2E-4DC4-ACA4-AD4CC194D515}" type="presParOf" srcId="{0C064B7B-221E-4AA8-B6C0-2108E6CB888B}" destId="{680DB49A-A93F-46BA-8252-FDDCF83C1D44}" srcOrd="1" destOrd="0" presId="urn:microsoft.com/office/officeart/2005/8/layout/hierarchy4"/>
    <dgm:cxn modelId="{94C9024F-F243-46A2-8C75-5FA260C381FA}" type="presParOf" srcId="{0C064B7B-221E-4AA8-B6C0-2108E6CB888B}" destId="{1551B352-9213-4E33-9F21-8D7046E1A7DE}" srcOrd="2" destOrd="0" presId="urn:microsoft.com/office/officeart/2005/8/layout/hierarchy4"/>
    <dgm:cxn modelId="{1B582CEC-0EFF-4DBF-946A-356494A61F8A}" type="presParOf" srcId="{1551B352-9213-4E33-9F21-8D7046E1A7DE}" destId="{E705A082-E99D-4372-8B80-A91B81620EBC}" srcOrd="0" destOrd="0" presId="urn:microsoft.com/office/officeart/2005/8/layout/hierarchy4"/>
    <dgm:cxn modelId="{6EE3B4D7-46B9-4E0A-AD8D-E349AF4B8EB6}" type="presParOf" srcId="{1551B352-9213-4E33-9F21-8D7046E1A7DE}" destId="{7700591A-2D6B-4159-BD17-1B4971E5561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923720-EED2-4EC0-94E6-947365C9E49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A168106-0190-4083-AA07-3F38EA14206F}">
      <dgm:prSet phldrT="[Texto]"/>
      <dgm:spPr>
        <a:solidFill>
          <a:srgbClr val="1B97DD"/>
        </a:solidFill>
      </dgm:spPr>
      <dgm:t>
        <a:bodyPr/>
        <a:lstStyle/>
        <a:p>
          <a:r>
            <a:rPr lang="pt-BR" dirty="0"/>
            <a:t>Data </a:t>
          </a:r>
          <a:r>
            <a:rPr lang="pt-BR" dirty="0" err="1"/>
            <a:t>Collection</a:t>
          </a:r>
          <a:endParaRPr lang="pt-BR" dirty="0"/>
        </a:p>
      </dgm:t>
    </dgm:pt>
    <dgm:pt modelId="{154DD715-F545-40BA-AA32-FE399F2805EB}" type="parTrans" cxnId="{C68BCC42-9C52-48EC-93FB-4411A680A297}">
      <dgm:prSet/>
      <dgm:spPr/>
      <dgm:t>
        <a:bodyPr/>
        <a:lstStyle/>
        <a:p>
          <a:endParaRPr lang="pt-BR"/>
        </a:p>
      </dgm:t>
    </dgm:pt>
    <dgm:pt modelId="{0467F622-7A41-4C2C-9D2C-5960FAB79DCD}" type="sibTrans" cxnId="{C68BCC42-9C52-48EC-93FB-4411A680A297}">
      <dgm:prSet/>
      <dgm:spPr/>
      <dgm:t>
        <a:bodyPr/>
        <a:lstStyle/>
        <a:p>
          <a:endParaRPr lang="pt-BR"/>
        </a:p>
      </dgm:t>
    </dgm:pt>
    <dgm:pt modelId="{79FD7290-5C6C-4BA6-A7A4-BD67877551BF}">
      <dgm:prSet phldrT="[Texto]"/>
      <dgm:spPr>
        <a:solidFill>
          <a:srgbClr val="1B97DD"/>
        </a:solidFill>
      </dgm:spPr>
      <dgm:t>
        <a:bodyPr/>
        <a:lstStyle/>
        <a:p>
          <a:r>
            <a:rPr lang="pt-BR" dirty="0"/>
            <a:t>Data </a:t>
          </a:r>
          <a:r>
            <a:rPr lang="pt-BR" dirty="0" err="1"/>
            <a:t>Analysis</a:t>
          </a:r>
          <a:endParaRPr lang="pt-BR" dirty="0"/>
        </a:p>
      </dgm:t>
    </dgm:pt>
    <dgm:pt modelId="{CC132D61-030E-4EF2-82AD-7D18F6BE3085}" type="parTrans" cxnId="{2604911A-BDC5-4470-84FE-91165659309B}">
      <dgm:prSet/>
      <dgm:spPr/>
      <dgm:t>
        <a:bodyPr/>
        <a:lstStyle/>
        <a:p>
          <a:endParaRPr lang="pt-BR"/>
        </a:p>
      </dgm:t>
    </dgm:pt>
    <dgm:pt modelId="{5A1EE7BE-0C03-4FE2-A1CD-A6F2D2249B29}" type="sibTrans" cxnId="{2604911A-BDC5-4470-84FE-91165659309B}">
      <dgm:prSet/>
      <dgm:spPr/>
      <dgm:t>
        <a:bodyPr/>
        <a:lstStyle/>
        <a:p>
          <a:endParaRPr lang="pt-BR"/>
        </a:p>
      </dgm:t>
    </dgm:pt>
    <dgm:pt modelId="{B00BE634-22ED-4437-9B0E-820E7C91D04F}">
      <dgm:prSet phldrT="[Texto]"/>
      <dgm:spPr>
        <a:solidFill>
          <a:srgbClr val="1B97DD"/>
        </a:solidFill>
      </dgm:spPr>
      <dgm:t>
        <a:bodyPr/>
        <a:lstStyle/>
        <a:p>
          <a:r>
            <a:rPr lang="pt-BR" dirty="0"/>
            <a:t>Safety </a:t>
          </a:r>
          <a:r>
            <a:rPr lang="pt-BR" dirty="0" err="1"/>
            <a:t>Issues</a:t>
          </a:r>
          <a:r>
            <a:rPr lang="pt-BR" dirty="0"/>
            <a:t> </a:t>
          </a:r>
          <a:r>
            <a:rPr lang="pt-BR" dirty="0" err="1"/>
            <a:t>Identification</a:t>
          </a:r>
          <a:endParaRPr lang="pt-BR" dirty="0"/>
        </a:p>
      </dgm:t>
    </dgm:pt>
    <dgm:pt modelId="{39B409FC-DCC5-4041-AD76-3A344381658D}" type="parTrans" cxnId="{10C53644-D15D-48E9-B551-7C7BC6C0137C}">
      <dgm:prSet/>
      <dgm:spPr/>
      <dgm:t>
        <a:bodyPr/>
        <a:lstStyle/>
        <a:p>
          <a:endParaRPr lang="pt-BR"/>
        </a:p>
      </dgm:t>
    </dgm:pt>
    <dgm:pt modelId="{64779602-B99F-4B2B-BD6B-D52D1B9BF32F}" type="sibTrans" cxnId="{10C53644-D15D-48E9-B551-7C7BC6C0137C}">
      <dgm:prSet/>
      <dgm:spPr/>
      <dgm:t>
        <a:bodyPr/>
        <a:lstStyle/>
        <a:p>
          <a:endParaRPr lang="pt-BR"/>
        </a:p>
      </dgm:t>
    </dgm:pt>
    <dgm:pt modelId="{4672CF81-EE2B-4C0F-9C3C-0371AA652880}">
      <dgm:prSet phldrT="[Texto]"/>
      <dgm:spPr>
        <a:solidFill>
          <a:srgbClr val="1B97DD"/>
        </a:solidFill>
      </dgm:spPr>
      <dgm:t>
        <a:bodyPr/>
        <a:lstStyle/>
        <a:p>
          <a:r>
            <a:rPr lang="pt-BR" dirty="0" err="1"/>
            <a:t>Prioritization</a:t>
          </a:r>
          <a:endParaRPr lang="pt-BR" dirty="0"/>
        </a:p>
      </dgm:t>
    </dgm:pt>
    <dgm:pt modelId="{18534225-ADC8-46E5-B08F-1E09BA48E70F}" type="parTrans" cxnId="{E83B15CF-A601-4F73-BB6B-4A6A9424C903}">
      <dgm:prSet/>
      <dgm:spPr/>
      <dgm:t>
        <a:bodyPr/>
        <a:lstStyle/>
        <a:p>
          <a:endParaRPr lang="pt-BR"/>
        </a:p>
      </dgm:t>
    </dgm:pt>
    <dgm:pt modelId="{CE613620-5156-4901-A8AC-5AA785BD2331}" type="sibTrans" cxnId="{E83B15CF-A601-4F73-BB6B-4A6A9424C903}">
      <dgm:prSet/>
      <dgm:spPr/>
      <dgm:t>
        <a:bodyPr/>
        <a:lstStyle/>
        <a:p>
          <a:endParaRPr lang="pt-BR"/>
        </a:p>
      </dgm:t>
    </dgm:pt>
    <dgm:pt modelId="{9A5C3F2A-8CDA-4288-A052-C5066376CB94}" type="pres">
      <dgm:prSet presAssocID="{76923720-EED2-4EC0-94E6-947365C9E493}" presName="Name0" presStyleCnt="0">
        <dgm:presLayoutVars>
          <dgm:dir/>
          <dgm:resizeHandles val="exact"/>
        </dgm:presLayoutVars>
      </dgm:prSet>
      <dgm:spPr/>
    </dgm:pt>
    <dgm:pt modelId="{F2F56403-7AC0-4CAE-BCA9-A49B6D2A5210}" type="pres">
      <dgm:prSet presAssocID="{0A168106-0190-4083-AA07-3F38EA14206F}" presName="parTxOnly" presStyleLbl="node1" presStyleIdx="0" presStyleCnt="4">
        <dgm:presLayoutVars>
          <dgm:bulletEnabled val="1"/>
        </dgm:presLayoutVars>
      </dgm:prSet>
      <dgm:spPr/>
    </dgm:pt>
    <dgm:pt modelId="{B90F921E-BEA3-4DAE-A977-C2DDDAB9E7B8}" type="pres">
      <dgm:prSet presAssocID="{0467F622-7A41-4C2C-9D2C-5960FAB79DCD}" presName="parSpace" presStyleCnt="0"/>
      <dgm:spPr/>
    </dgm:pt>
    <dgm:pt modelId="{D663B158-38A3-48AA-9D34-CD87E7F0698E}" type="pres">
      <dgm:prSet presAssocID="{79FD7290-5C6C-4BA6-A7A4-BD67877551BF}" presName="parTxOnly" presStyleLbl="node1" presStyleIdx="1" presStyleCnt="4">
        <dgm:presLayoutVars>
          <dgm:bulletEnabled val="1"/>
        </dgm:presLayoutVars>
      </dgm:prSet>
      <dgm:spPr/>
    </dgm:pt>
    <dgm:pt modelId="{1E0DCB15-48B2-4150-ACC3-DF22CE9A9FB4}" type="pres">
      <dgm:prSet presAssocID="{5A1EE7BE-0C03-4FE2-A1CD-A6F2D2249B29}" presName="parSpace" presStyleCnt="0"/>
      <dgm:spPr/>
    </dgm:pt>
    <dgm:pt modelId="{C0E857CC-79CA-41C6-8222-6AF8053A588B}" type="pres">
      <dgm:prSet presAssocID="{B00BE634-22ED-4437-9B0E-820E7C91D04F}" presName="parTxOnly" presStyleLbl="node1" presStyleIdx="2" presStyleCnt="4">
        <dgm:presLayoutVars>
          <dgm:bulletEnabled val="1"/>
        </dgm:presLayoutVars>
      </dgm:prSet>
      <dgm:spPr/>
    </dgm:pt>
    <dgm:pt modelId="{2F68FBA2-FB4E-4595-BAD5-3FC006015724}" type="pres">
      <dgm:prSet presAssocID="{64779602-B99F-4B2B-BD6B-D52D1B9BF32F}" presName="parSpace" presStyleCnt="0"/>
      <dgm:spPr/>
    </dgm:pt>
    <dgm:pt modelId="{6A461DC9-0189-43D5-B997-3483F1D88AC3}" type="pres">
      <dgm:prSet presAssocID="{4672CF81-EE2B-4C0F-9C3C-0371AA652880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2604911A-BDC5-4470-84FE-91165659309B}" srcId="{76923720-EED2-4EC0-94E6-947365C9E493}" destId="{79FD7290-5C6C-4BA6-A7A4-BD67877551BF}" srcOrd="1" destOrd="0" parTransId="{CC132D61-030E-4EF2-82AD-7D18F6BE3085}" sibTransId="{5A1EE7BE-0C03-4FE2-A1CD-A6F2D2249B29}"/>
    <dgm:cxn modelId="{76D2DB2E-8937-46BF-98FE-54D3F30D1CAB}" type="presOf" srcId="{B00BE634-22ED-4437-9B0E-820E7C91D04F}" destId="{C0E857CC-79CA-41C6-8222-6AF8053A588B}" srcOrd="0" destOrd="0" presId="urn:microsoft.com/office/officeart/2005/8/layout/hChevron3"/>
    <dgm:cxn modelId="{C68BCC42-9C52-48EC-93FB-4411A680A297}" srcId="{76923720-EED2-4EC0-94E6-947365C9E493}" destId="{0A168106-0190-4083-AA07-3F38EA14206F}" srcOrd="0" destOrd="0" parTransId="{154DD715-F545-40BA-AA32-FE399F2805EB}" sibTransId="{0467F622-7A41-4C2C-9D2C-5960FAB79DCD}"/>
    <dgm:cxn modelId="{10C53644-D15D-48E9-B551-7C7BC6C0137C}" srcId="{76923720-EED2-4EC0-94E6-947365C9E493}" destId="{B00BE634-22ED-4437-9B0E-820E7C91D04F}" srcOrd="2" destOrd="0" parTransId="{39B409FC-DCC5-4041-AD76-3A344381658D}" sibTransId="{64779602-B99F-4B2B-BD6B-D52D1B9BF32F}"/>
    <dgm:cxn modelId="{AFA3C0AA-4A63-460F-B90F-6434DFA10A4F}" type="presOf" srcId="{0A168106-0190-4083-AA07-3F38EA14206F}" destId="{F2F56403-7AC0-4CAE-BCA9-A49B6D2A5210}" srcOrd="0" destOrd="0" presId="urn:microsoft.com/office/officeart/2005/8/layout/hChevron3"/>
    <dgm:cxn modelId="{B7A4DAB1-937E-4A2E-BD91-29368E77C851}" type="presOf" srcId="{79FD7290-5C6C-4BA6-A7A4-BD67877551BF}" destId="{D663B158-38A3-48AA-9D34-CD87E7F0698E}" srcOrd="0" destOrd="0" presId="urn:microsoft.com/office/officeart/2005/8/layout/hChevron3"/>
    <dgm:cxn modelId="{D448ACB2-5E50-43AC-86AF-19DE9502CFBD}" type="presOf" srcId="{76923720-EED2-4EC0-94E6-947365C9E493}" destId="{9A5C3F2A-8CDA-4288-A052-C5066376CB94}" srcOrd="0" destOrd="0" presId="urn:microsoft.com/office/officeart/2005/8/layout/hChevron3"/>
    <dgm:cxn modelId="{E83B15CF-A601-4F73-BB6B-4A6A9424C903}" srcId="{76923720-EED2-4EC0-94E6-947365C9E493}" destId="{4672CF81-EE2B-4C0F-9C3C-0371AA652880}" srcOrd="3" destOrd="0" parTransId="{18534225-ADC8-46E5-B08F-1E09BA48E70F}" sibTransId="{CE613620-5156-4901-A8AC-5AA785BD2331}"/>
    <dgm:cxn modelId="{327C9CF7-4137-4523-B875-486E38200632}" type="presOf" srcId="{4672CF81-EE2B-4C0F-9C3C-0371AA652880}" destId="{6A461DC9-0189-43D5-B997-3483F1D88AC3}" srcOrd="0" destOrd="0" presId="urn:microsoft.com/office/officeart/2005/8/layout/hChevron3"/>
    <dgm:cxn modelId="{1D8ACC8D-CA0C-4FE9-98FC-823794093851}" type="presParOf" srcId="{9A5C3F2A-8CDA-4288-A052-C5066376CB94}" destId="{F2F56403-7AC0-4CAE-BCA9-A49B6D2A5210}" srcOrd="0" destOrd="0" presId="urn:microsoft.com/office/officeart/2005/8/layout/hChevron3"/>
    <dgm:cxn modelId="{3A12F58E-B8BA-434A-BB07-47D6ACA78F6F}" type="presParOf" srcId="{9A5C3F2A-8CDA-4288-A052-C5066376CB94}" destId="{B90F921E-BEA3-4DAE-A977-C2DDDAB9E7B8}" srcOrd="1" destOrd="0" presId="urn:microsoft.com/office/officeart/2005/8/layout/hChevron3"/>
    <dgm:cxn modelId="{69A41ED9-6B61-4F93-B78A-5BE1EF513AA7}" type="presParOf" srcId="{9A5C3F2A-8CDA-4288-A052-C5066376CB94}" destId="{D663B158-38A3-48AA-9D34-CD87E7F0698E}" srcOrd="2" destOrd="0" presId="urn:microsoft.com/office/officeart/2005/8/layout/hChevron3"/>
    <dgm:cxn modelId="{E7907C93-C15E-4ED3-A59A-8ED8DA601B69}" type="presParOf" srcId="{9A5C3F2A-8CDA-4288-A052-C5066376CB94}" destId="{1E0DCB15-48B2-4150-ACC3-DF22CE9A9FB4}" srcOrd="3" destOrd="0" presId="urn:microsoft.com/office/officeart/2005/8/layout/hChevron3"/>
    <dgm:cxn modelId="{E9EB57BF-65B7-468A-87A4-E3C32AFA10F5}" type="presParOf" srcId="{9A5C3F2A-8CDA-4288-A052-C5066376CB94}" destId="{C0E857CC-79CA-41C6-8222-6AF8053A588B}" srcOrd="4" destOrd="0" presId="urn:microsoft.com/office/officeart/2005/8/layout/hChevron3"/>
    <dgm:cxn modelId="{BBE7F99E-84A8-4A9B-9CD5-442881136185}" type="presParOf" srcId="{9A5C3F2A-8CDA-4288-A052-C5066376CB94}" destId="{2F68FBA2-FB4E-4595-BAD5-3FC006015724}" srcOrd="5" destOrd="0" presId="urn:microsoft.com/office/officeart/2005/8/layout/hChevron3"/>
    <dgm:cxn modelId="{D1B81294-9ADA-4A71-B6EB-7429C299E827}" type="presParOf" srcId="{9A5C3F2A-8CDA-4288-A052-C5066376CB94}" destId="{6A461DC9-0189-43D5-B997-3483F1D88AC3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8486ED-ECD5-4312-A032-59CC96628DC0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0DB5CAD-F020-48CD-8FC6-862C95083B31}">
      <dgm:prSet phldrT="[Texto]"/>
      <dgm:spPr>
        <a:solidFill>
          <a:srgbClr val="1B97DD"/>
        </a:solidFill>
      </dgm:spPr>
      <dgm:t>
        <a:bodyPr/>
        <a:lstStyle/>
        <a:p>
          <a:r>
            <a:rPr lang="en-US" dirty="0"/>
            <a:t>Standardization of parameters for occurrences and precursors reporting</a:t>
          </a:r>
          <a:endParaRPr lang="pt-BR" dirty="0"/>
        </a:p>
      </dgm:t>
    </dgm:pt>
    <dgm:pt modelId="{A396060C-C7F9-4BD1-8FA3-5FEE7D3E6EC9}" type="parTrans" cxnId="{8ED330B6-0811-48AF-98E7-57AF3D6CE0AE}">
      <dgm:prSet/>
      <dgm:spPr/>
      <dgm:t>
        <a:bodyPr/>
        <a:lstStyle/>
        <a:p>
          <a:endParaRPr lang="pt-BR"/>
        </a:p>
      </dgm:t>
    </dgm:pt>
    <dgm:pt modelId="{981E29E3-CA93-4028-AC27-D9D6404BB181}" type="sibTrans" cxnId="{8ED330B6-0811-48AF-98E7-57AF3D6CE0AE}">
      <dgm:prSet/>
      <dgm:spPr/>
      <dgm:t>
        <a:bodyPr/>
        <a:lstStyle/>
        <a:p>
          <a:endParaRPr lang="pt-BR"/>
        </a:p>
      </dgm:t>
    </dgm:pt>
    <dgm:pt modelId="{E0006E0F-AB1C-402D-80F8-EC506B57D67B}">
      <dgm:prSet/>
      <dgm:spPr>
        <a:solidFill>
          <a:srgbClr val="1B97DD"/>
        </a:solidFill>
        <a:ln>
          <a:solidFill>
            <a:srgbClr val="1B97DD"/>
          </a:solidFill>
        </a:ln>
      </dgm:spPr>
      <dgm:t>
        <a:bodyPr/>
        <a:lstStyle/>
        <a:p>
          <a:r>
            <a:rPr lang="en-US"/>
            <a:t>Industry participation in occurrence risk analysis</a:t>
          </a:r>
          <a:endParaRPr lang="en-US" dirty="0"/>
        </a:p>
      </dgm:t>
    </dgm:pt>
    <dgm:pt modelId="{B725DACF-1011-43E2-BDAF-440929880D8F}" type="parTrans" cxnId="{64A808D7-D81D-4CE4-9C78-472789CB70A5}">
      <dgm:prSet/>
      <dgm:spPr/>
      <dgm:t>
        <a:bodyPr/>
        <a:lstStyle/>
        <a:p>
          <a:endParaRPr lang="pt-BR"/>
        </a:p>
      </dgm:t>
    </dgm:pt>
    <dgm:pt modelId="{DBB3309C-256E-4864-A9F2-CF01977A2DC1}" type="sibTrans" cxnId="{64A808D7-D81D-4CE4-9C78-472789CB70A5}">
      <dgm:prSet/>
      <dgm:spPr/>
      <dgm:t>
        <a:bodyPr/>
        <a:lstStyle/>
        <a:p>
          <a:endParaRPr lang="pt-BR"/>
        </a:p>
      </dgm:t>
    </dgm:pt>
    <dgm:pt modelId="{14CE2F5C-0BAA-4D4A-9C58-906B4084DEC2}">
      <dgm:prSet/>
      <dgm:spPr>
        <a:solidFill>
          <a:srgbClr val="1B97DD"/>
        </a:solidFill>
        <a:ln>
          <a:solidFill>
            <a:srgbClr val="1B97DD"/>
          </a:solidFill>
        </a:ln>
      </dgm:spPr>
      <dgm:t>
        <a:bodyPr/>
        <a:lstStyle/>
        <a:p>
          <a:r>
            <a:rPr lang="en-US"/>
            <a:t>BCAST continuous data analysis capability development</a:t>
          </a:r>
          <a:endParaRPr lang="pt-BR" dirty="0"/>
        </a:p>
      </dgm:t>
    </dgm:pt>
    <dgm:pt modelId="{B9E06B7D-E48A-4CC6-8BB1-345976311157}" type="parTrans" cxnId="{13240C21-EDB0-46F7-B477-16A5DE0D7E57}">
      <dgm:prSet/>
      <dgm:spPr/>
      <dgm:t>
        <a:bodyPr/>
        <a:lstStyle/>
        <a:p>
          <a:endParaRPr lang="pt-BR"/>
        </a:p>
      </dgm:t>
    </dgm:pt>
    <dgm:pt modelId="{FFC8ADE7-FD0E-4D16-A2A5-9165F3B7BEEB}" type="sibTrans" cxnId="{13240C21-EDB0-46F7-B477-16A5DE0D7E57}">
      <dgm:prSet/>
      <dgm:spPr/>
      <dgm:t>
        <a:bodyPr/>
        <a:lstStyle/>
        <a:p>
          <a:endParaRPr lang="pt-BR"/>
        </a:p>
      </dgm:t>
    </dgm:pt>
    <dgm:pt modelId="{0C064B7B-221E-4AA8-B6C0-2108E6CB888B}" type="pres">
      <dgm:prSet presAssocID="{788486ED-ECD5-4312-A032-59CC96628DC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B985CCA-0F17-4F18-BD9B-E851E746DF00}" type="pres">
      <dgm:prSet presAssocID="{E0DB5CAD-F020-48CD-8FC6-862C95083B31}" presName="vertOne" presStyleCnt="0"/>
      <dgm:spPr/>
    </dgm:pt>
    <dgm:pt modelId="{59C3D737-A58B-417B-8BAD-4C87379CA6D8}" type="pres">
      <dgm:prSet presAssocID="{E0DB5CAD-F020-48CD-8FC6-862C95083B31}" presName="txOne" presStyleLbl="node0" presStyleIdx="0" presStyleCnt="3">
        <dgm:presLayoutVars>
          <dgm:chPref val="3"/>
        </dgm:presLayoutVars>
      </dgm:prSet>
      <dgm:spPr/>
    </dgm:pt>
    <dgm:pt modelId="{078617EB-DD23-43F4-97E8-A7EE8DCB8929}" type="pres">
      <dgm:prSet presAssocID="{E0DB5CAD-F020-48CD-8FC6-862C95083B31}" presName="horzOne" presStyleCnt="0"/>
      <dgm:spPr/>
    </dgm:pt>
    <dgm:pt modelId="{680DB49A-A93F-46BA-8252-FDDCF83C1D44}" type="pres">
      <dgm:prSet presAssocID="{981E29E3-CA93-4028-AC27-D9D6404BB181}" presName="sibSpaceOne" presStyleCnt="0"/>
      <dgm:spPr/>
    </dgm:pt>
    <dgm:pt modelId="{504901EF-ABCB-4016-81A8-D789CDD50348}" type="pres">
      <dgm:prSet presAssocID="{E0006E0F-AB1C-402D-80F8-EC506B57D67B}" presName="vertOne" presStyleCnt="0"/>
      <dgm:spPr/>
    </dgm:pt>
    <dgm:pt modelId="{9D635AB7-E81A-46C2-A0E2-2367B9B6F7BD}" type="pres">
      <dgm:prSet presAssocID="{E0006E0F-AB1C-402D-80F8-EC506B57D67B}" presName="txOne" presStyleLbl="node0" presStyleIdx="1" presStyleCnt="3">
        <dgm:presLayoutVars>
          <dgm:chPref val="3"/>
        </dgm:presLayoutVars>
      </dgm:prSet>
      <dgm:spPr/>
    </dgm:pt>
    <dgm:pt modelId="{76B6994C-D2F8-42D5-BB0F-C61FA93BA267}" type="pres">
      <dgm:prSet presAssocID="{E0006E0F-AB1C-402D-80F8-EC506B57D67B}" presName="horzOne" presStyleCnt="0"/>
      <dgm:spPr/>
    </dgm:pt>
    <dgm:pt modelId="{FCBE5BA5-8496-4B87-9B83-5E4DA39198E0}" type="pres">
      <dgm:prSet presAssocID="{DBB3309C-256E-4864-A9F2-CF01977A2DC1}" presName="sibSpaceOne" presStyleCnt="0"/>
      <dgm:spPr/>
    </dgm:pt>
    <dgm:pt modelId="{59B398CB-090F-42F3-8E91-5A5D26B328B1}" type="pres">
      <dgm:prSet presAssocID="{14CE2F5C-0BAA-4D4A-9C58-906B4084DEC2}" presName="vertOne" presStyleCnt="0"/>
      <dgm:spPr/>
    </dgm:pt>
    <dgm:pt modelId="{1E17E913-3E5C-40B9-97E7-789D09F7B57D}" type="pres">
      <dgm:prSet presAssocID="{14CE2F5C-0BAA-4D4A-9C58-906B4084DEC2}" presName="txOne" presStyleLbl="node0" presStyleIdx="2" presStyleCnt="3">
        <dgm:presLayoutVars>
          <dgm:chPref val="3"/>
        </dgm:presLayoutVars>
      </dgm:prSet>
      <dgm:spPr/>
    </dgm:pt>
    <dgm:pt modelId="{77A7409A-1884-4DF3-88D1-754086B6247A}" type="pres">
      <dgm:prSet presAssocID="{14CE2F5C-0BAA-4D4A-9C58-906B4084DEC2}" presName="horzOne" presStyleCnt="0"/>
      <dgm:spPr/>
    </dgm:pt>
  </dgm:ptLst>
  <dgm:cxnLst>
    <dgm:cxn modelId="{1641D20A-DBEE-4109-8DEC-72DB78AA60CC}" type="presOf" srcId="{E0DB5CAD-F020-48CD-8FC6-862C95083B31}" destId="{59C3D737-A58B-417B-8BAD-4C87379CA6D8}" srcOrd="0" destOrd="0" presId="urn:microsoft.com/office/officeart/2005/8/layout/hierarchy4"/>
    <dgm:cxn modelId="{13240C21-EDB0-46F7-B477-16A5DE0D7E57}" srcId="{788486ED-ECD5-4312-A032-59CC96628DC0}" destId="{14CE2F5C-0BAA-4D4A-9C58-906B4084DEC2}" srcOrd="2" destOrd="0" parTransId="{B9E06B7D-E48A-4CC6-8BB1-345976311157}" sibTransId="{FFC8ADE7-FD0E-4D16-A2A5-9165F3B7BEEB}"/>
    <dgm:cxn modelId="{EAD83E25-F261-47E7-88D8-124AC43A87FD}" type="presOf" srcId="{788486ED-ECD5-4312-A032-59CC96628DC0}" destId="{0C064B7B-221E-4AA8-B6C0-2108E6CB888B}" srcOrd="0" destOrd="0" presId="urn:microsoft.com/office/officeart/2005/8/layout/hierarchy4"/>
    <dgm:cxn modelId="{A305622B-7573-4BFD-BBBE-A041A5AF43F8}" type="presOf" srcId="{E0006E0F-AB1C-402D-80F8-EC506B57D67B}" destId="{9D635AB7-E81A-46C2-A0E2-2367B9B6F7BD}" srcOrd="0" destOrd="0" presId="urn:microsoft.com/office/officeart/2005/8/layout/hierarchy4"/>
    <dgm:cxn modelId="{76FB387F-13F1-492F-B492-62BB04DAF14C}" type="presOf" srcId="{14CE2F5C-0BAA-4D4A-9C58-906B4084DEC2}" destId="{1E17E913-3E5C-40B9-97E7-789D09F7B57D}" srcOrd="0" destOrd="0" presId="urn:microsoft.com/office/officeart/2005/8/layout/hierarchy4"/>
    <dgm:cxn modelId="{8ED330B6-0811-48AF-98E7-57AF3D6CE0AE}" srcId="{788486ED-ECD5-4312-A032-59CC96628DC0}" destId="{E0DB5CAD-F020-48CD-8FC6-862C95083B31}" srcOrd="0" destOrd="0" parTransId="{A396060C-C7F9-4BD1-8FA3-5FEE7D3E6EC9}" sibTransId="{981E29E3-CA93-4028-AC27-D9D6404BB181}"/>
    <dgm:cxn modelId="{64A808D7-D81D-4CE4-9C78-472789CB70A5}" srcId="{788486ED-ECD5-4312-A032-59CC96628DC0}" destId="{E0006E0F-AB1C-402D-80F8-EC506B57D67B}" srcOrd="1" destOrd="0" parTransId="{B725DACF-1011-43E2-BDAF-440929880D8F}" sibTransId="{DBB3309C-256E-4864-A9F2-CF01977A2DC1}"/>
    <dgm:cxn modelId="{5F9D6102-3B3A-40BF-8F02-8668D509CE0E}" type="presParOf" srcId="{0C064B7B-221E-4AA8-B6C0-2108E6CB888B}" destId="{6B985CCA-0F17-4F18-BD9B-E851E746DF00}" srcOrd="0" destOrd="0" presId="urn:microsoft.com/office/officeart/2005/8/layout/hierarchy4"/>
    <dgm:cxn modelId="{4857C9E0-DEC8-4365-9B94-FCB9676B1540}" type="presParOf" srcId="{6B985CCA-0F17-4F18-BD9B-E851E746DF00}" destId="{59C3D737-A58B-417B-8BAD-4C87379CA6D8}" srcOrd="0" destOrd="0" presId="urn:microsoft.com/office/officeart/2005/8/layout/hierarchy4"/>
    <dgm:cxn modelId="{4C66D396-25B5-458D-AF53-B01DE87A3218}" type="presParOf" srcId="{6B985CCA-0F17-4F18-BD9B-E851E746DF00}" destId="{078617EB-DD23-43F4-97E8-A7EE8DCB8929}" srcOrd="1" destOrd="0" presId="urn:microsoft.com/office/officeart/2005/8/layout/hierarchy4"/>
    <dgm:cxn modelId="{20E5A774-4E2E-4DC4-ACA4-AD4CC194D515}" type="presParOf" srcId="{0C064B7B-221E-4AA8-B6C0-2108E6CB888B}" destId="{680DB49A-A93F-46BA-8252-FDDCF83C1D44}" srcOrd="1" destOrd="0" presId="urn:microsoft.com/office/officeart/2005/8/layout/hierarchy4"/>
    <dgm:cxn modelId="{BD6A1310-F7C9-4C51-85BD-06526AAE428C}" type="presParOf" srcId="{0C064B7B-221E-4AA8-B6C0-2108E6CB888B}" destId="{504901EF-ABCB-4016-81A8-D789CDD50348}" srcOrd="2" destOrd="0" presId="urn:microsoft.com/office/officeart/2005/8/layout/hierarchy4"/>
    <dgm:cxn modelId="{075FE85F-2D5E-41EF-8CF7-D355E2C42B9F}" type="presParOf" srcId="{504901EF-ABCB-4016-81A8-D789CDD50348}" destId="{9D635AB7-E81A-46C2-A0E2-2367B9B6F7BD}" srcOrd="0" destOrd="0" presId="urn:microsoft.com/office/officeart/2005/8/layout/hierarchy4"/>
    <dgm:cxn modelId="{DF58DF6A-00D9-406F-BEB9-8CDF87E34EBC}" type="presParOf" srcId="{504901EF-ABCB-4016-81A8-D789CDD50348}" destId="{76B6994C-D2F8-42D5-BB0F-C61FA93BA267}" srcOrd="1" destOrd="0" presId="urn:microsoft.com/office/officeart/2005/8/layout/hierarchy4"/>
    <dgm:cxn modelId="{E77D609B-E39F-40B0-AD49-AA0213DD3218}" type="presParOf" srcId="{0C064B7B-221E-4AA8-B6C0-2108E6CB888B}" destId="{FCBE5BA5-8496-4B87-9B83-5E4DA39198E0}" srcOrd="3" destOrd="0" presId="urn:microsoft.com/office/officeart/2005/8/layout/hierarchy4"/>
    <dgm:cxn modelId="{05E0AC7F-2D31-4CFD-BB9D-1D0F678305D3}" type="presParOf" srcId="{0C064B7B-221E-4AA8-B6C0-2108E6CB888B}" destId="{59B398CB-090F-42F3-8E91-5A5D26B328B1}" srcOrd="4" destOrd="0" presId="urn:microsoft.com/office/officeart/2005/8/layout/hierarchy4"/>
    <dgm:cxn modelId="{5E767624-9137-488F-A6D7-CFA2B5FB68DF}" type="presParOf" srcId="{59B398CB-090F-42F3-8E91-5A5D26B328B1}" destId="{1E17E913-3E5C-40B9-97E7-789D09F7B57D}" srcOrd="0" destOrd="0" presId="urn:microsoft.com/office/officeart/2005/8/layout/hierarchy4"/>
    <dgm:cxn modelId="{A0EDF990-584A-438E-9B21-CA9A7A03FE84}" type="presParOf" srcId="{59B398CB-090F-42F3-8E91-5A5D26B328B1}" destId="{77A7409A-1884-4DF3-88D1-754086B6247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0D703C-8236-4E04-B239-3828CF91D848}">
      <dsp:nvSpPr>
        <dsp:cNvPr id="0" name=""/>
        <dsp:cNvSpPr/>
      </dsp:nvSpPr>
      <dsp:spPr>
        <a:xfrm>
          <a:off x="756" y="254"/>
          <a:ext cx="4679343" cy="372086"/>
        </a:xfrm>
        <a:prstGeom prst="roundRect">
          <a:avLst>
            <a:gd name="adj" fmla="val 10000"/>
          </a:avLst>
        </a:prstGeom>
        <a:solidFill>
          <a:srgbClr val="107DDF"/>
        </a:solidFill>
        <a:ln w="12700" cap="flat" cmpd="sng" algn="ctr">
          <a:solidFill>
            <a:srgbClr val="107DD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 err="1"/>
            <a:t>Working</a:t>
          </a:r>
          <a:r>
            <a:rPr lang="pt-BR" sz="2000" b="1" kern="1200" dirty="0"/>
            <a:t> </a:t>
          </a:r>
          <a:r>
            <a:rPr lang="pt-BR" sz="2000" b="1" kern="1200" dirty="0" err="1"/>
            <a:t>Groups</a:t>
          </a:r>
          <a:endParaRPr lang="pt-BR" sz="2000" b="1" kern="1200" dirty="0"/>
        </a:p>
      </dsp:txBody>
      <dsp:txXfrm>
        <a:off x="11654" y="11152"/>
        <a:ext cx="4657547" cy="350290"/>
      </dsp:txXfrm>
    </dsp:sp>
    <dsp:sp modelId="{A955E6F5-73CE-45C1-A38D-F41282D9E5B1}">
      <dsp:nvSpPr>
        <dsp:cNvPr id="0" name=""/>
        <dsp:cNvSpPr/>
      </dsp:nvSpPr>
      <dsp:spPr>
        <a:xfrm>
          <a:off x="756" y="474606"/>
          <a:ext cx="1100504" cy="1024720"/>
        </a:xfrm>
        <a:prstGeom prst="roundRect">
          <a:avLst>
            <a:gd name="adj" fmla="val 10000"/>
          </a:avLst>
        </a:prstGeom>
        <a:solidFill>
          <a:srgbClr val="1B97DD"/>
        </a:solidFill>
        <a:ln w="12700" cap="flat" cmpd="sng" algn="ctr">
          <a:solidFill>
            <a:srgbClr val="1B97D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CFIT</a:t>
          </a:r>
        </a:p>
      </dsp:txBody>
      <dsp:txXfrm>
        <a:off x="30769" y="504619"/>
        <a:ext cx="1040478" cy="964694"/>
      </dsp:txXfrm>
    </dsp:sp>
    <dsp:sp modelId="{BF8C7862-D291-4392-9FA7-3F2F2E33E4D6}">
      <dsp:nvSpPr>
        <dsp:cNvPr id="0" name=""/>
        <dsp:cNvSpPr/>
      </dsp:nvSpPr>
      <dsp:spPr>
        <a:xfrm>
          <a:off x="598022" y="1601592"/>
          <a:ext cx="1100504" cy="1024720"/>
        </a:xfrm>
        <a:prstGeom prst="roundRect">
          <a:avLst>
            <a:gd name="adj" fmla="val 10000"/>
          </a:avLst>
        </a:prstGeom>
        <a:solidFill>
          <a:srgbClr val="1B97DD"/>
        </a:solidFill>
        <a:ln w="12700" cap="flat" cmpd="sng" algn="ctr">
          <a:solidFill>
            <a:srgbClr val="1B97D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TURB</a:t>
          </a:r>
        </a:p>
      </dsp:txBody>
      <dsp:txXfrm>
        <a:off x="628035" y="1631605"/>
        <a:ext cx="1040478" cy="964694"/>
      </dsp:txXfrm>
    </dsp:sp>
    <dsp:sp modelId="{BBCF73FA-F96E-4F80-AC9F-29AB6670D29C}">
      <dsp:nvSpPr>
        <dsp:cNvPr id="0" name=""/>
        <dsp:cNvSpPr/>
      </dsp:nvSpPr>
      <dsp:spPr>
        <a:xfrm>
          <a:off x="1193703" y="474606"/>
          <a:ext cx="1100504" cy="1024720"/>
        </a:xfrm>
        <a:prstGeom prst="roundRect">
          <a:avLst>
            <a:gd name="adj" fmla="val 10000"/>
          </a:avLst>
        </a:prstGeom>
        <a:solidFill>
          <a:srgbClr val="1B97DD"/>
        </a:solidFill>
        <a:ln w="12700" cap="flat" cmpd="sng" algn="ctr">
          <a:solidFill>
            <a:srgbClr val="1B97D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LOC-I</a:t>
          </a:r>
        </a:p>
      </dsp:txBody>
      <dsp:txXfrm>
        <a:off x="1223716" y="504619"/>
        <a:ext cx="1040478" cy="964694"/>
      </dsp:txXfrm>
    </dsp:sp>
    <dsp:sp modelId="{E101551F-C1CF-4E20-B1AD-8939B1E54BBC}">
      <dsp:nvSpPr>
        <dsp:cNvPr id="0" name=""/>
        <dsp:cNvSpPr/>
      </dsp:nvSpPr>
      <dsp:spPr>
        <a:xfrm>
          <a:off x="1800201" y="1601846"/>
          <a:ext cx="1100504" cy="1024720"/>
        </a:xfrm>
        <a:prstGeom prst="roundRect">
          <a:avLst>
            <a:gd name="adj" fmla="val 10000"/>
          </a:avLst>
        </a:prstGeom>
        <a:solidFill>
          <a:srgbClr val="1B97DD"/>
        </a:solidFill>
        <a:ln w="12700" cap="flat" cmpd="sng" algn="ctr">
          <a:solidFill>
            <a:srgbClr val="1B97D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Data </a:t>
          </a:r>
          <a:r>
            <a:rPr lang="pt-BR" sz="2000" b="1" kern="1200" dirty="0" err="1"/>
            <a:t>Sharing</a:t>
          </a:r>
          <a:endParaRPr lang="pt-BR" sz="2000" b="1" kern="1200" dirty="0"/>
        </a:p>
      </dsp:txBody>
      <dsp:txXfrm>
        <a:off x="1830214" y="1631859"/>
        <a:ext cx="1040478" cy="964694"/>
      </dsp:txXfrm>
    </dsp:sp>
    <dsp:sp modelId="{8E024988-0790-4AF4-8D48-1DA7CF26B93E}">
      <dsp:nvSpPr>
        <dsp:cNvPr id="0" name=""/>
        <dsp:cNvSpPr/>
      </dsp:nvSpPr>
      <dsp:spPr>
        <a:xfrm>
          <a:off x="2386649" y="474606"/>
          <a:ext cx="1100504" cy="1024720"/>
        </a:xfrm>
        <a:prstGeom prst="roundRect">
          <a:avLst>
            <a:gd name="adj" fmla="val 10000"/>
          </a:avLst>
        </a:prstGeom>
        <a:solidFill>
          <a:srgbClr val="1B97DD"/>
        </a:solidFill>
        <a:ln w="12700" cap="flat" cmpd="sng" algn="ctr">
          <a:solidFill>
            <a:srgbClr val="1B97D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MAC</a:t>
          </a:r>
        </a:p>
      </dsp:txBody>
      <dsp:txXfrm>
        <a:off x="2416662" y="504619"/>
        <a:ext cx="1040478" cy="964694"/>
      </dsp:txXfrm>
    </dsp:sp>
    <dsp:sp modelId="{BEC5CA7A-F013-4241-8FDE-952D10ADCF17}">
      <dsp:nvSpPr>
        <dsp:cNvPr id="0" name=""/>
        <dsp:cNvSpPr/>
      </dsp:nvSpPr>
      <dsp:spPr>
        <a:xfrm>
          <a:off x="2993148" y="1601846"/>
          <a:ext cx="1100504" cy="1024720"/>
        </a:xfrm>
        <a:prstGeom prst="roundRect">
          <a:avLst>
            <a:gd name="adj" fmla="val 10000"/>
          </a:avLst>
        </a:prstGeom>
        <a:solidFill>
          <a:srgbClr val="1B97DD"/>
        </a:solidFill>
        <a:ln w="12700" cap="flat" cmpd="sng" algn="ctr">
          <a:solidFill>
            <a:srgbClr val="1B97D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 err="1"/>
            <a:t>Ops</a:t>
          </a:r>
          <a:r>
            <a:rPr lang="pt-BR" sz="2000" b="1" kern="1200" dirty="0"/>
            <a:t> Training</a:t>
          </a:r>
        </a:p>
      </dsp:txBody>
      <dsp:txXfrm>
        <a:off x="3023161" y="1631859"/>
        <a:ext cx="1040478" cy="964694"/>
      </dsp:txXfrm>
    </dsp:sp>
    <dsp:sp modelId="{960CA0FC-1516-47D8-9AB4-8A548946C6D7}">
      <dsp:nvSpPr>
        <dsp:cNvPr id="0" name=""/>
        <dsp:cNvSpPr/>
      </dsp:nvSpPr>
      <dsp:spPr>
        <a:xfrm>
          <a:off x="3579596" y="474606"/>
          <a:ext cx="1100504" cy="1024720"/>
        </a:xfrm>
        <a:prstGeom prst="roundRect">
          <a:avLst>
            <a:gd name="adj" fmla="val 10000"/>
          </a:avLst>
        </a:prstGeom>
        <a:solidFill>
          <a:srgbClr val="1B97DD"/>
        </a:solidFill>
        <a:ln w="12700" cap="flat" cmpd="sng" algn="ctr">
          <a:solidFill>
            <a:srgbClr val="1B97D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 err="1"/>
            <a:t>Runway</a:t>
          </a:r>
          <a:r>
            <a:rPr lang="pt-BR" sz="2000" b="1" kern="1200" dirty="0"/>
            <a:t> Safety</a:t>
          </a:r>
        </a:p>
      </dsp:txBody>
      <dsp:txXfrm>
        <a:off x="3609609" y="504619"/>
        <a:ext cx="1040478" cy="9646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C3D737-A58B-417B-8BAD-4C87379CA6D8}">
      <dsp:nvSpPr>
        <dsp:cNvPr id="0" name=""/>
        <dsp:cNvSpPr/>
      </dsp:nvSpPr>
      <dsp:spPr>
        <a:xfrm>
          <a:off x="3550" y="0"/>
          <a:ext cx="4760839" cy="2202026"/>
        </a:xfrm>
        <a:prstGeom prst="roundRect">
          <a:avLst>
            <a:gd name="adj" fmla="val 10000"/>
          </a:avLst>
        </a:prstGeom>
        <a:solidFill>
          <a:srgbClr val="1B97D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100" kern="1200" dirty="0"/>
            <a:t>Safety </a:t>
          </a:r>
          <a:r>
            <a:rPr lang="pt-BR" sz="4100" kern="1200" dirty="0" err="1"/>
            <a:t>Issues</a:t>
          </a:r>
          <a:r>
            <a:rPr lang="pt-BR" sz="4100" kern="1200" dirty="0"/>
            <a:t> </a:t>
          </a:r>
          <a:r>
            <a:rPr lang="pt-BR" sz="4100" kern="1200" dirty="0" err="1"/>
            <a:t>Identification</a:t>
          </a:r>
          <a:endParaRPr lang="pt-BR" sz="4100" kern="1200" dirty="0"/>
        </a:p>
      </dsp:txBody>
      <dsp:txXfrm>
        <a:off x="68045" y="64495"/>
        <a:ext cx="4631849" cy="2073036"/>
      </dsp:txXfrm>
    </dsp:sp>
    <dsp:sp modelId="{E705A082-E99D-4372-8B80-A91B81620EBC}">
      <dsp:nvSpPr>
        <dsp:cNvPr id="0" name=""/>
        <dsp:cNvSpPr/>
      </dsp:nvSpPr>
      <dsp:spPr>
        <a:xfrm>
          <a:off x="5564211" y="0"/>
          <a:ext cx="4760839" cy="2202026"/>
        </a:xfrm>
        <a:prstGeom prst="roundRect">
          <a:avLst>
            <a:gd name="adj" fmla="val 10000"/>
          </a:avLst>
        </a:prstGeom>
        <a:solidFill>
          <a:srgbClr val="1B97D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100" kern="1200" dirty="0" err="1"/>
            <a:t>Effectiveness</a:t>
          </a:r>
          <a:r>
            <a:rPr lang="pt-BR" sz="4100" kern="1200" dirty="0"/>
            <a:t> </a:t>
          </a:r>
          <a:r>
            <a:rPr lang="pt-BR" sz="4100" kern="1200" dirty="0" err="1"/>
            <a:t>of</a:t>
          </a:r>
          <a:r>
            <a:rPr lang="pt-BR" sz="4100" kern="1200" dirty="0"/>
            <a:t> Safety </a:t>
          </a:r>
          <a:r>
            <a:rPr lang="pt-BR" sz="4100" kern="1200" dirty="0" err="1"/>
            <a:t>Enhancements</a:t>
          </a:r>
          <a:endParaRPr lang="pt-BR" sz="4100" kern="1200" dirty="0"/>
        </a:p>
      </dsp:txBody>
      <dsp:txXfrm>
        <a:off x="5628706" y="64495"/>
        <a:ext cx="4631849" cy="20730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F56403-7AC0-4CAE-BCA9-A49B6D2A5210}">
      <dsp:nvSpPr>
        <dsp:cNvPr id="0" name=""/>
        <dsp:cNvSpPr/>
      </dsp:nvSpPr>
      <dsp:spPr>
        <a:xfrm>
          <a:off x="1520" y="187728"/>
          <a:ext cx="1525335" cy="610134"/>
        </a:xfrm>
        <a:prstGeom prst="homePlate">
          <a:avLst/>
        </a:prstGeom>
        <a:solidFill>
          <a:srgbClr val="1B97D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Data </a:t>
          </a:r>
          <a:r>
            <a:rPr lang="pt-BR" sz="1200" kern="1200" dirty="0" err="1"/>
            <a:t>Collection</a:t>
          </a:r>
          <a:endParaRPr lang="pt-BR" sz="1200" kern="1200" dirty="0"/>
        </a:p>
      </dsp:txBody>
      <dsp:txXfrm>
        <a:off x="1520" y="187728"/>
        <a:ext cx="1372802" cy="610134"/>
      </dsp:txXfrm>
    </dsp:sp>
    <dsp:sp modelId="{D663B158-38A3-48AA-9D34-CD87E7F0698E}">
      <dsp:nvSpPr>
        <dsp:cNvPr id="0" name=""/>
        <dsp:cNvSpPr/>
      </dsp:nvSpPr>
      <dsp:spPr>
        <a:xfrm>
          <a:off x="1221788" y="187728"/>
          <a:ext cx="1525335" cy="610134"/>
        </a:xfrm>
        <a:prstGeom prst="chevron">
          <a:avLst/>
        </a:prstGeom>
        <a:solidFill>
          <a:srgbClr val="1B97D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Data </a:t>
          </a:r>
          <a:r>
            <a:rPr lang="pt-BR" sz="1200" kern="1200" dirty="0" err="1"/>
            <a:t>Analysis</a:t>
          </a:r>
          <a:endParaRPr lang="pt-BR" sz="1200" kern="1200" dirty="0"/>
        </a:p>
      </dsp:txBody>
      <dsp:txXfrm>
        <a:off x="1526855" y="187728"/>
        <a:ext cx="915201" cy="610134"/>
      </dsp:txXfrm>
    </dsp:sp>
    <dsp:sp modelId="{C0E857CC-79CA-41C6-8222-6AF8053A588B}">
      <dsp:nvSpPr>
        <dsp:cNvPr id="0" name=""/>
        <dsp:cNvSpPr/>
      </dsp:nvSpPr>
      <dsp:spPr>
        <a:xfrm>
          <a:off x="2442057" y="187728"/>
          <a:ext cx="1525335" cy="610134"/>
        </a:xfrm>
        <a:prstGeom prst="chevron">
          <a:avLst/>
        </a:prstGeom>
        <a:solidFill>
          <a:srgbClr val="1B97D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Safety </a:t>
          </a:r>
          <a:r>
            <a:rPr lang="pt-BR" sz="1200" kern="1200" dirty="0" err="1"/>
            <a:t>Issues</a:t>
          </a:r>
          <a:r>
            <a:rPr lang="pt-BR" sz="1200" kern="1200" dirty="0"/>
            <a:t> </a:t>
          </a:r>
          <a:r>
            <a:rPr lang="pt-BR" sz="1200" kern="1200" dirty="0" err="1"/>
            <a:t>Identification</a:t>
          </a:r>
          <a:endParaRPr lang="pt-BR" sz="1200" kern="1200" dirty="0"/>
        </a:p>
      </dsp:txBody>
      <dsp:txXfrm>
        <a:off x="2747124" y="187728"/>
        <a:ext cx="915201" cy="610134"/>
      </dsp:txXfrm>
    </dsp:sp>
    <dsp:sp modelId="{6A461DC9-0189-43D5-B997-3483F1D88AC3}">
      <dsp:nvSpPr>
        <dsp:cNvPr id="0" name=""/>
        <dsp:cNvSpPr/>
      </dsp:nvSpPr>
      <dsp:spPr>
        <a:xfrm>
          <a:off x="3662326" y="187728"/>
          <a:ext cx="1525335" cy="610134"/>
        </a:xfrm>
        <a:prstGeom prst="chevron">
          <a:avLst/>
        </a:prstGeom>
        <a:solidFill>
          <a:srgbClr val="1B97D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 err="1"/>
            <a:t>Prioritization</a:t>
          </a:r>
          <a:endParaRPr lang="pt-BR" sz="1200" kern="1200" dirty="0"/>
        </a:p>
      </dsp:txBody>
      <dsp:txXfrm>
        <a:off x="3967393" y="187728"/>
        <a:ext cx="915201" cy="6101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C3D737-A58B-417B-8BAD-4C87379CA6D8}">
      <dsp:nvSpPr>
        <dsp:cNvPr id="0" name=""/>
        <dsp:cNvSpPr/>
      </dsp:nvSpPr>
      <dsp:spPr>
        <a:xfrm>
          <a:off x="7645" y="0"/>
          <a:ext cx="3091520" cy="2202026"/>
        </a:xfrm>
        <a:prstGeom prst="roundRect">
          <a:avLst>
            <a:gd name="adj" fmla="val 10000"/>
          </a:avLst>
        </a:prstGeom>
        <a:solidFill>
          <a:srgbClr val="1B97D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Standardization of parameters for occurrences and precursors reporting</a:t>
          </a:r>
          <a:endParaRPr lang="pt-BR" sz="2600" kern="1200" dirty="0"/>
        </a:p>
      </dsp:txBody>
      <dsp:txXfrm>
        <a:off x="72140" y="64495"/>
        <a:ext cx="2962530" cy="2073036"/>
      </dsp:txXfrm>
    </dsp:sp>
    <dsp:sp modelId="{9D635AB7-E81A-46C2-A0E2-2367B9B6F7BD}">
      <dsp:nvSpPr>
        <dsp:cNvPr id="0" name=""/>
        <dsp:cNvSpPr/>
      </dsp:nvSpPr>
      <dsp:spPr>
        <a:xfrm>
          <a:off x="3618540" y="0"/>
          <a:ext cx="3091520" cy="2202026"/>
        </a:xfrm>
        <a:prstGeom prst="roundRect">
          <a:avLst>
            <a:gd name="adj" fmla="val 10000"/>
          </a:avLst>
        </a:prstGeom>
        <a:solidFill>
          <a:srgbClr val="1B97DD"/>
        </a:solidFill>
        <a:ln w="12700" cap="flat" cmpd="sng" algn="ctr">
          <a:solidFill>
            <a:srgbClr val="1B97D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Industry participation in occurrence risk analysis</a:t>
          </a:r>
          <a:endParaRPr lang="en-US" sz="2600" kern="1200" dirty="0"/>
        </a:p>
      </dsp:txBody>
      <dsp:txXfrm>
        <a:off x="3683035" y="64495"/>
        <a:ext cx="2962530" cy="2073036"/>
      </dsp:txXfrm>
    </dsp:sp>
    <dsp:sp modelId="{1E17E913-3E5C-40B9-97E7-789D09F7B57D}">
      <dsp:nvSpPr>
        <dsp:cNvPr id="0" name=""/>
        <dsp:cNvSpPr/>
      </dsp:nvSpPr>
      <dsp:spPr>
        <a:xfrm>
          <a:off x="7229436" y="0"/>
          <a:ext cx="3091520" cy="2202026"/>
        </a:xfrm>
        <a:prstGeom prst="roundRect">
          <a:avLst>
            <a:gd name="adj" fmla="val 10000"/>
          </a:avLst>
        </a:prstGeom>
        <a:solidFill>
          <a:srgbClr val="1B97DD"/>
        </a:solidFill>
        <a:ln w="12700" cap="flat" cmpd="sng" algn="ctr">
          <a:solidFill>
            <a:srgbClr val="1B97D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BCAST continuous data analysis capability development</a:t>
          </a:r>
          <a:endParaRPr lang="pt-BR" sz="2600" kern="1200" dirty="0"/>
        </a:p>
      </dsp:txBody>
      <dsp:txXfrm>
        <a:off x="7293931" y="64495"/>
        <a:ext cx="2962530" cy="20730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399EDC-88A1-7900-21D5-FEAF705EE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B92BB2C-A86D-97CE-F148-8C47EE73BC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B944C79-2B01-662E-4698-867B47857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28/09/2024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3A1FD3-76B1-6E23-574F-CE1C4EF99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7A4363-2755-A6F1-D60E-38437F164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723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D1C2B6-5809-7189-E84C-753F8E73C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25A1453-5AF1-AEE2-3F5A-A5ED2DC969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440064-BE57-63C1-40C3-20942801C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28/09/2024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AADE3ED-BE57-BB4B-8770-DC8305C95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B5DDD90-A7A2-C1A4-D162-08266C7C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1598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6FE36DC-3C3C-3542-87D4-649E9D6392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ABD640C-A053-8391-933B-F6CDDBD5D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6BD30B-D85E-1E12-97B2-FAE2C10CC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28/09/2024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AD726F-7383-BE3D-1909-D22B45165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6D99D6E-C22B-F889-2452-9E9A1AB8E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9020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613D7C-A1D6-FE66-A5CC-FE5D31D81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06CA66-0769-39A9-3E09-7A66D2A04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8073CE-909E-0E11-3404-457FE0CA3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28/09/2024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CA2772-64D3-3B24-DE54-8D9922299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85E4C5-67B6-C233-21B7-26C231923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0501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1D9094-BDB6-CF5A-2226-71D15B464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2A1B283-5531-B6AC-F5CD-D0D2B5F6C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BD505BF-3F0C-5F82-9260-532D68C5B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28/09/2024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2B26817-DD19-4E0B-D5F2-E302DDF66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9AC5E5-B5E3-8AB0-2743-DDF3C5E18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5097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89568F-DD43-10CB-0D1F-19F6E451A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7BFC13-9C8D-7752-7221-39AA703108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C31F6CF-676D-5AFE-9787-38CA22DBB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38A38FA-9A45-C3F3-94FD-7CBF96034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28/09/2024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F18789C-AF1F-F292-3062-EDA28CB2E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423B978-FA02-5455-ACD7-7031C30CD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410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63E05E-3E93-4604-9AE3-8B8B08298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CBE15B6-5489-4F23-5921-20588312D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57E04ED-C7EA-A63B-3F69-65B9D74B0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5047996-3E95-BACF-70AB-7950BDA71C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FD192E1-40C9-041E-D525-BDFB3D4A55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D12DB91-98AF-B1B9-C82D-C4879435E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28/09/2024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4080268-584D-6AEC-2015-4C55851AD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46E21FD-7317-7298-63D0-AC7ECA34C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9069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DCB226-A0A3-4696-60A7-24E21EB7C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52752E2-2231-9DC5-8C4E-AFF1FB524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28/09/2024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5E89B50-7F13-C33D-9CC7-32FAAACCA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6F78FF8-4616-6B21-B985-44A2A74F9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2087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2401606-05CC-723E-10D2-9A1461707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28/09/2024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8FB9DCF-A4C9-AE05-C659-2AFF7FBA1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71DD8FF-F95B-D591-2FA9-D040C9FBF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7382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054E91-C5C6-94B8-2F23-E0B374EDB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4802D6-8D0B-2FDF-D1CC-946DFE998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3802346-C364-3EFE-D0F0-F2F4F5157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AB84FC4-BD99-9D73-2BC2-40835BE9C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28/09/2024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E50FBD9-3927-1125-E317-3F49AC4F8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D6B4AC0-257F-3D79-643A-79137BBE5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8617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858FC5-7F06-3E24-45AC-1552B4B78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704B995-44F3-E2DB-46A4-AD96C058BD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E161783-1651-9F2F-CE36-49F039A0B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1CF0E76-56C6-250A-F167-003E212E7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BCAB-7888-4B2B-B604-40E3233B1DA5}" type="datetimeFigureOut">
              <a:rPr lang="pt-BR" smtClean="0"/>
              <a:t>28/09/2024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A3E85C6-6C12-CD81-C836-8DA90C8BA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FD162B1-BA9E-F2DC-291B-DF38E7ADE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4440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3803586-F5D6-6EBC-792C-461695C61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600B85B-ABDD-95DD-E156-211D12C29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EAF3D0-229A-5DAA-E55D-57D37F1E83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8BCAB-7888-4B2B-B604-40E3233B1DA5}" type="datetimeFigureOut">
              <a:rPr lang="pt-BR" smtClean="0"/>
              <a:t>28/09/2024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EE8370-7424-94D0-61A2-E5C059FCBA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69DBF55-0978-3F57-5E2E-E402428DCF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D745D-BFFF-4FEB-8957-C2D516E810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153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4837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6BDC222F-0C8E-937D-155E-FEF5916091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75" y="2433733"/>
            <a:ext cx="4429124" cy="719041"/>
          </a:xfrm>
        </p:spPr>
        <p:txBody>
          <a:bodyPr anchor="t">
            <a:noAutofit/>
          </a:bodyPr>
          <a:lstStyle/>
          <a:p>
            <a:pPr algn="l"/>
            <a:r>
              <a:rPr lang="en-GB" sz="3600" dirty="0">
                <a:solidFill>
                  <a:schemeClr val="bg1"/>
                </a:solidFill>
              </a:rPr>
              <a:t>BCAST Data Sharing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E4B20B95-2327-5803-36DC-27BAC65F9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75" y="3171825"/>
            <a:ext cx="4429125" cy="719040"/>
          </a:xfrm>
        </p:spPr>
        <p:txBody>
          <a:bodyPr>
            <a:normAutofit lnSpcReduction="10000"/>
          </a:bodyPr>
          <a:lstStyle/>
          <a:p>
            <a:pPr algn="l"/>
            <a:r>
              <a:rPr lang="en-GB" i="1" dirty="0">
                <a:solidFill>
                  <a:schemeClr val="bg1"/>
                </a:solidFill>
              </a:rPr>
              <a:t>Addressing safety issues through information sharing</a:t>
            </a:r>
            <a:endParaRPr lang="pt-BR" i="1" dirty="0">
              <a:solidFill>
                <a:schemeClr val="bg1"/>
              </a:solidFill>
            </a:endParaRPr>
          </a:p>
        </p:txBody>
      </p:sp>
      <p:sp>
        <p:nvSpPr>
          <p:cNvPr id="2" name="Subtítulo 2">
            <a:extLst>
              <a:ext uri="{FF2B5EF4-FFF2-40B4-BE49-F238E27FC236}">
                <a16:creationId xmlns:a16="http://schemas.microsoft.com/office/drawing/2014/main" id="{53DD001A-7E10-5B7C-8DF3-4457DDF25507}"/>
              </a:ext>
            </a:extLst>
          </p:cNvPr>
          <p:cNvSpPr txBox="1">
            <a:spLocks/>
          </p:cNvSpPr>
          <p:nvPr/>
        </p:nvSpPr>
        <p:spPr>
          <a:xfrm>
            <a:off x="6238875" y="5038531"/>
            <a:ext cx="4429125" cy="1343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 dirty="0">
                <a:solidFill>
                  <a:schemeClr val="bg1"/>
                </a:solidFill>
              </a:rPr>
              <a:t>Paulo H. I. Nakamura</a:t>
            </a:r>
          </a:p>
          <a:p>
            <a:pPr algn="l"/>
            <a:r>
              <a:rPr lang="pt-BR" sz="1800" dirty="0" err="1">
                <a:solidFill>
                  <a:schemeClr val="bg1"/>
                </a:solidFill>
              </a:rPr>
              <a:t>Integrated</a:t>
            </a:r>
            <a:r>
              <a:rPr lang="pt-BR" sz="1800" dirty="0">
                <a:solidFill>
                  <a:schemeClr val="bg1"/>
                </a:solidFill>
              </a:rPr>
              <a:t> Safety Risk </a:t>
            </a:r>
            <a:r>
              <a:rPr lang="pt-BR" sz="1800" dirty="0" err="1">
                <a:solidFill>
                  <a:schemeClr val="bg1"/>
                </a:solidFill>
              </a:rPr>
              <a:t>Mngt</a:t>
            </a:r>
            <a:r>
              <a:rPr lang="pt-BR" sz="1800" dirty="0">
                <a:solidFill>
                  <a:schemeClr val="bg1"/>
                </a:solidFill>
              </a:rPr>
              <a:t> </a:t>
            </a:r>
            <a:r>
              <a:rPr lang="pt-BR" sz="1800" dirty="0" err="1">
                <a:solidFill>
                  <a:schemeClr val="bg1"/>
                </a:solidFill>
              </a:rPr>
              <a:t>Coordinator</a:t>
            </a:r>
            <a:endParaRPr lang="pt-BR" sz="1800" dirty="0">
              <a:solidFill>
                <a:schemeClr val="bg1"/>
              </a:solidFill>
            </a:endParaRPr>
          </a:p>
          <a:p>
            <a:pPr algn="l"/>
            <a:r>
              <a:rPr lang="pt-BR" sz="1800" dirty="0" err="1">
                <a:solidFill>
                  <a:schemeClr val="bg1"/>
                </a:solidFill>
              </a:rPr>
              <a:t>ANAC’s</a:t>
            </a:r>
            <a:r>
              <a:rPr lang="pt-BR" sz="1800" dirty="0">
                <a:solidFill>
                  <a:schemeClr val="bg1"/>
                </a:solidFill>
              </a:rPr>
              <a:t> Safety Office</a:t>
            </a:r>
          </a:p>
        </p:txBody>
      </p:sp>
    </p:spTree>
    <p:extLst>
      <p:ext uri="{BB962C8B-B14F-4D97-AF65-F5344CB8AC3E}">
        <p14:creationId xmlns:p14="http://schemas.microsoft.com/office/powerpoint/2010/main" val="357708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>
            <a:extLst>
              <a:ext uri="{FF2B5EF4-FFF2-40B4-BE49-F238E27FC236}">
                <a16:creationId xmlns:a16="http://schemas.microsoft.com/office/drawing/2014/main" id="{677EF99A-0B06-33EA-A5CE-41206F155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3559" y="4367729"/>
            <a:ext cx="5710530" cy="199574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Collaborative forum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Voluntary participation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Representatives of authorities and industry (airlines, manufacturers and associations)</a:t>
            </a: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9CA25AF2-5AB8-F690-5118-38E66B7D988B}"/>
              </a:ext>
            </a:extLst>
          </p:cNvPr>
          <p:cNvGrpSpPr/>
          <p:nvPr/>
        </p:nvGrpSpPr>
        <p:grpSpPr>
          <a:xfrm>
            <a:off x="440887" y="2346519"/>
            <a:ext cx="4292843" cy="1862718"/>
            <a:chOff x="0" y="2316032"/>
            <a:chExt cx="6096001" cy="2645131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46C366EF-788E-69DD-8820-62C2FA0A7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316032"/>
              <a:ext cx="6096001" cy="2551244"/>
            </a:xfrm>
            <a:prstGeom prst="rect">
              <a:avLst/>
            </a:prstGeom>
          </p:spPr>
        </p:pic>
        <p:sp>
          <p:nvSpPr>
            <p:cNvPr id="8" name="Subtítulo 2">
              <a:extLst>
                <a:ext uri="{FF2B5EF4-FFF2-40B4-BE49-F238E27FC236}">
                  <a16:creationId xmlns:a16="http://schemas.microsoft.com/office/drawing/2014/main" id="{D386FA26-D2C9-88C8-8CBF-F8C83DDD84F3}"/>
                </a:ext>
              </a:extLst>
            </p:cNvPr>
            <p:cNvSpPr txBox="1">
              <a:spLocks/>
            </p:cNvSpPr>
            <p:nvPr/>
          </p:nvSpPr>
          <p:spPr>
            <a:xfrm>
              <a:off x="2677107" y="3969236"/>
              <a:ext cx="3215952" cy="991927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pt-BR" sz="2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CEBDF4C0-3BBD-CE50-E672-D9A3224719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6754383"/>
              </p:ext>
            </p:extLst>
          </p:nvPr>
        </p:nvGraphicFramePr>
        <p:xfrm>
          <a:off x="6020458" y="2829837"/>
          <a:ext cx="4680857" cy="2626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0" name="Agrupar 19">
            <a:extLst>
              <a:ext uri="{FF2B5EF4-FFF2-40B4-BE49-F238E27FC236}">
                <a16:creationId xmlns:a16="http://schemas.microsoft.com/office/drawing/2014/main" id="{4E91BAD0-42B8-10E1-54E0-0C3EEE261451}"/>
              </a:ext>
            </a:extLst>
          </p:cNvPr>
          <p:cNvGrpSpPr/>
          <p:nvPr/>
        </p:nvGrpSpPr>
        <p:grpSpPr>
          <a:xfrm>
            <a:off x="10371246" y="4802517"/>
            <a:ext cx="1727447" cy="1965951"/>
            <a:chOff x="10371246" y="4802517"/>
            <a:chExt cx="1727447" cy="1965951"/>
          </a:xfrm>
        </p:grpSpPr>
        <p:sp>
          <p:nvSpPr>
            <p:cNvPr id="17" name="Subtítulo 2">
              <a:extLst>
                <a:ext uri="{FF2B5EF4-FFF2-40B4-BE49-F238E27FC236}">
                  <a16:creationId xmlns:a16="http://schemas.microsoft.com/office/drawing/2014/main" id="{E76CB73D-6DD2-9A3C-4C78-7571F47C19E0}"/>
                </a:ext>
              </a:extLst>
            </p:cNvPr>
            <p:cNvSpPr txBox="1">
              <a:spLocks/>
            </p:cNvSpPr>
            <p:nvPr/>
          </p:nvSpPr>
          <p:spPr>
            <a:xfrm>
              <a:off x="10371247" y="6529964"/>
              <a:ext cx="1727446" cy="238504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rmAutofit fontScale="47500" lnSpcReduction="2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/>
                <a:t>BCAST webpage</a:t>
              </a:r>
              <a:endParaRPr lang="pt-BR" dirty="0"/>
            </a:p>
          </p:txBody>
        </p:sp>
        <p:pic>
          <p:nvPicPr>
            <p:cNvPr id="19" name="Imagem 18" descr="Código QR&#10;&#10;Descrição gerada automaticamente">
              <a:extLst>
                <a:ext uri="{FF2B5EF4-FFF2-40B4-BE49-F238E27FC236}">
                  <a16:creationId xmlns:a16="http://schemas.microsoft.com/office/drawing/2014/main" id="{B1139ACD-3B17-5B38-FFB6-8D8331FB8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71246" y="4802517"/>
              <a:ext cx="1727447" cy="1727447"/>
            </a:xfrm>
            <a:prstGeom prst="rect">
              <a:avLst/>
            </a:prstGeom>
          </p:spPr>
        </p:pic>
      </p:grpSp>
      <p:sp>
        <p:nvSpPr>
          <p:cNvPr id="21" name="Título 1">
            <a:extLst>
              <a:ext uri="{FF2B5EF4-FFF2-40B4-BE49-F238E27FC236}">
                <a16:creationId xmlns:a16="http://schemas.microsoft.com/office/drawing/2014/main" id="{1C1A4E96-6715-360F-C49D-9B6F69FC33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77" y="1473265"/>
            <a:ext cx="10935090" cy="654796"/>
          </a:xfrm>
        </p:spPr>
        <p:txBody>
          <a:bodyPr anchor="t">
            <a:normAutofit fontScale="90000"/>
          </a:bodyPr>
          <a:lstStyle/>
          <a:p>
            <a:r>
              <a:rPr lang="en-GB" sz="4800" b="1" dirty="0"/>
              <a:t>Brazilian Commercial Aviation Safety Team</a:t>
            </a:r>
            <a:endParaRPr lang="pt-BR" sz="4800" b="1" dirty="0"/>
          </a:p>
        </p:txBody>
      </p:sp>
    </p:spTree>
    <p:extLst>
      <p:ext uri="{BB962C8B-B14F-4D97-AF65-F5344CB8AC3E}">
        <p14:creationId xmlns:p14="http://schemas.microsoft.com/office/powerpoint/2010/main" val="1596787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grupar 13">
            <a:extLst>
              <a:ext uri="{FF2B5EF4-FFF2-40B4-BE49-F238E27FC236}">
                <a16:creationId xmlns:a16="http://schemas.microsoft.com/office/drawing/2014/main" id="{38F22AEC-725A-17F3-0026-14D776F3A7A2}"/>
              </a:ext>
            </a:extLst>
          </p:cNvPr>
          <p:cNvGrpSpPr/>
          <p:nvPr/>
        </p:nvGrpSpPr>
        <p:grpSpPr>
          <a:xfrm>
            <a:off x="531843" y="2283893"/>
            <a:ext cx="2603241" cy="3680426"/>
            <a:chOff x="494522" y="1352939"/>
            <a:chExt cx="2603241" cy="3680426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3FE0C006-0C79-9391-A204-E1C400798607}"/>
                </a:ext>
              </a:extLst>
            </p:cNvPr>
            <p:cNvSpPr/>
            <p:nvPr/>
          </p:nvSpPr>
          <p:spPr>
            <a:xfrm>
              <a:off x="755780" y="2743200"/>
              <a:ext cx="2071396" cy="970384"/>
            </a:xfrm>
            <a:prstGeom prst="rect">
              <a:avLst/>
            </a:prstGeom>
            <a:solidFill>
              <a:srgbClr val="107DDF"/>
            </a:solidFill>
            <a:ln>
              <a:solidFill>
                <a:srgbClr val="107D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 err="1">
                  <a:solidFill>
                    <a:schemeClr val="bg1"/>
                  </a:solidFill>
                </a:rPr>
                <a:t>Discussions</a:t>
              </a:r>
              <a:endParaRPr lang="pt-BR" b="1" dirty="0">
                <a:solidFill>
                  <a:schemeClr val="bg1"/>
                </a:solidFill>
              </a:endParaRPr>
            </a:p>
            <a:p>
              <a:pPr algn="ctr"/>
              <a:r>
                <a:rPr lang="pt-BR" b="1" dirty="0" err="1">
                  <a:solidFill>
                    <a:schemeClr val="bg1"/>
                  </a:solidFill>
                </a:rPr>
                <a:t>Analysis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Seta: para Baixo 15">
              <a:extLst>
                <a:ext uri="{FF2B5EF4-FFF2-40B4-BE49-F238E27FC236}">
                  <a16:creationId xmlns:a16="http://schemas.microsoft.com/office/drawing/2014/main" id="{F0885B52-9823-2730-D104-7AE94266AB38}"/>
                </a:ext>
              </a:extLst>
            </p:cNvPr>
            <p:cNvSpPr/>
            <p:nvPr/>
          </p:nvSpPr>
          <p:spPr>
            <a:xfrm>
              <a:off x="1446245" y="2174032"/>
              <a:ext cx="690465" cy="438539"/>
            </a:xfrm>
            <a:prstGeom prst="downArrow">
              <a:avLst/>
            </a:prstGeom>
            <a:solidFill>
              <a:srgbClr val="1B97DD"/>
            </a:solidFill>
            <a:ln>
              <a:solidFill>
                <a:srgbClr val="1B97D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17" name="Seta: para Baixo 16">
              <a:extLst>
                <a:ext uri="{FF2B5EF4-FFF2-40B4-BE49-F238E27FC236}">
                  <a16:creationId xmlns:a16="http://schemas.microsoft.com/office/drawing/2014/main" id="{8F05BD04-ABE4-9C97-4D23-E43EEE98B593}"/>
                </a:ext>
              </a:extLst>
            </p:cNvPr>
            <p:cNvSpPr/>
            <p:nvPr/>
          </p:nvSpPr>
          <p:spPr>
            <a:xfrm>
              <a:off x="1446245" y="3844213"/>
              <a:ext cx="690465" cy="438539"/>
            </a:xfrm>
            <a:prstGeom prst="downArrow">
              <a:avLst/>
            </a:prstGeom>
            <a:solidFill>
              <a:srgbClr val="1B97DD"/>
            </a:solidFill>
            <a:ln>
              <a:solidFill>
                <a:srgbClr val="1B97D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18" name="Subtítulo 2">
              <a:extLst>
                <a:ext uri="{FF2B5EF4-FFF2-40B4-BE49-F238E27FC236}">
                  <a16:creationId xmlns:a16="http://schemas.microsoft.com/office/drawing/2014/main" id="{E5FD4BA0-3DFF-B1C9-483D-D637CD698C16}"/>
                </a:ext>
              </a:extLst>
            </p:cNvPr>
            <p:cNvSpPr txBox="1">
              <a:spLocks/>
            </p:cNvSpPr>
            <p:nvPr/>
          </p:nvSpPr>
          <p:spPr>
            <a:xfrm>
              <a:off x="606876" y="4413381"/>
              <a:ext cx="2375810" cy="61998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00" b="1" dirty="0"/>
                <a:t>Safety Enhancements</a:t>
              </a:r>
              <a:endParaRPr lang="pt-BR" sz="2000" b="1" dirty="0"/>
            </a:p>
          </p:txBody>
        </p:sp>
        <p:sp>
          <p:nvSpPr>
            <p:cNvPr id="19" name="Subtítulo 2">
              <a:extLst>
                <a:ext uri="{FF2B5EF4-FFF2-40B4-BE49-F238E27FC236}">
                  <a16:creationId xmlns:a16="http://schemas.microsoft.com/office/drawing/2014/main" id="{01F8BDBE-9C7D-1AE2-2111-36CF702B92B1}"/>
                </a:ext>
              </a:extLst>
            </p:cNvPr>
            <p:cNvSpPr txBox="1">
              <a:spLocks/>
            </p:cNvSpPr>
            <p:nvPr/>
          </p:nvSpPr>
          <p:spPr>
            <a:xfrm>
              <a:off x="603572" y="1747911"/>
              <a:ext cx="2375810" cy="61998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00" b="1" dirty="0"/>
                <a:t>Shared Data</a:t>
              </a:r>
              <a:endParaRPr lang="pt-BR" sz="2000" b="1" dirty="0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E7BF3A14-6CCA-7F52-E018-DAE2E3E21896}"/>
                </a:ext>
              </a:extLst>
            </p:cNvPr>
            <p:cNvSpPr/>
            <p:nvPr/>
          </p:nvSpPr>
          <p:spPr>
            <a:xfrm>
              <a:off x="494522" y="1352939"/>
              <a:ext cx="2603241" cy="3680426"/>
            </a:xfrm>
            <a:prstGeom prst="rect">
              <a:avLst/>
            </a:prstGeom>
            <a:noFill/>
            <a:ln>
              <a:solidFill>
                <a:srgbClr val="107DDF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BR" b="1" dirty="0">
                  <a:solidFill>
                    <a:srgbClr val="1B97DD"/>
                  </a:solidFill>
                </a:rPr>
                <a:t>WG</a:t>
              </a:r>
            </a:p>
          </p:txBody>
        </p:sp>
      </p:grpSp>
      <p:sp>
        <p:nvSpPr>
          <p:cNvPr id="21" name="Subtítulo 2">
            <a:extLst>
              <a:ext uri="{FF2B5EF4-FFF2-40B4-BE49-F238E27FC236}">
                <a16:creationId xmlns:a16="http://schemas.microsoft.com/office/drawing/2014/main" id="{2AEF1720-4A66-8401-56C3-76A554DA1D7F}"/>
              </a:ext>
            </a:extLst>
          </p:cNvPr>
          <p:cNvSpPr txBox="1">
            <a:spLocks/>
          </p:cNvSpPr>
          <p:nvPr/>
        </p:nvSpPr>
        <p:spPr>
          <a:xfrm>
            <a:off x="3707170" y="2810846"/>
            <a:ext cx="7725747" cy="3032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Practice of Manual Flight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Monitoring of RE Precursors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Importance of Touchdown Point in Landing Performance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Mapping of Air Traffic Conflicts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Mitigation Strategies for Call Sign Confusion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Updating of TAWS System Databases</a:t>
            </a:r>
            <a:endParaRPr lang="pt-BR" dirty="0"/>
          </a:p>
        </p:txBody>
      </p: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899AF9E7-5858-08BF-3A05-EDBA46038357}"/>
              </a:ext>
            </a:extLst>
          </p:cNvPr>
          <p:cNvGrpSpPr/>
          <p:nvPr/>
        </p:nvGrpSpPr>
        <p:grpSpPr>
          <a:xfrm>
            <a:off x="10371247" y="4802518"/>
            <a:ext cx="1727447" cy="1965950"/>
            <a:chOff x="9840686" y="4197900"/>
            <a:chExt cx="2351314" cy="2675952"/>
          </a:xfrm>
        </p:grpSpPr>
        <p:pic>
          <p:nvPicPr>
            <p:cNvPr id="23" name="Imagem 22" descr="Código QR&#10;&#10;Descrição gerada automaticamente">
              <a:extLst>
                <a:ext uri="{FF2B5EF4-FFF2-40B4-BE49-F238E27FC236}">
                  <a16:creationId xmlns:a16="http://schemas.microsoft.com/office/drawing/2014/main" id="{7A692D23-D51C-1308-D5EB-61F33C214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0687" y="4197900"/>
              <a:ext cx="2351313" cy="2351313"/>
            </a:xfrm>
            <a:prstGeom prst="rect">
              <a:avLst/>
            </a:prstGeom>
          </p:spPr>
        </p:pic>
        <p:sp>
          <p:nvSpPr>
            <p:cNvPr id="24" name="Subtítulo 2">
              <a:extLst>
                <a:ext uri="{FF2B5EF4-FFF2-40B4-BE49-F238E27FC236}">
                  <a16:creationId xmlns:a16="http://schemas.microsoft.com/office/drawing/2014/main" id="{647C1A9E-676B-FC08-37C0-FF7975CC1F82}"/>
                </a:ext>
              </a:extLst>
            </p:cNvPr>
            <p:cNvSpPr txBox="1">
              <a:spLocks/>
            </p:cNvSpPr>
            <p:nvPr/>
          </p:nvSpPr>
          <p:spPr>
            <a:xfrm>
              <a:off x="9840686" y="6549213"/>
              <a:ext cx="2351313" cy="324639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rmAutofit fontScale="47500" lnSpcReduction="2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/>
                <a:t>BCAST SEs</a:t>
              </a:r>
              <a:endParaRPr lang="pt-BR" dirty="0"/>
            </a:p>
          </p:txBody>
        </p:sp>
      </p:grpSp>
      <p:sp>
        <p:nvSpPr>
          <p:cNvPr id="27" name="Título 1">
            <a:extLst>
              <a:ext uri="{FF2B5EF4-FFF2-40B4-BE49-F238E27FC236}">
                <a16:creationId xmlns:a16="http://schemas.microsoft.com/office/drawing/2014/main" id="{4F49C5BF-E2DF-665A-2214-EA6B4934FB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77" y="1473265"/>
            <a:ext cx="10935090" cy="654796"/>
          </a:xfrm>
        </p:spPr>
        <p:txBody>
          <a:bodyPr anchor="t">
            <a:normAutofit fontScale="90000"/>
          </a:bodyPr>
          <a:lstStyle/>
          <a:p>
            <a:r>
              <a:rPr lang="en-GB" sz="4800" b="1" dirty="0"/>
              <a:t>BCAST’s Safety Enhancements</a:t>
            </a:r>
            <a:endParaRPr lang="pt-BR" sz="4800" b="1" dirty="0"/>
          </a:p>
        </p:txBody>
      </p:sp>
    </p:spTree>
    <p:extLst>
      <p:ext uri="{BB962C8B-B14F-4D97-AF65-F5344CB8AC3E}">
        <p14:creationId xmlns:p14="http://schemas.microsoft.com/office/powerpoint/2010/main" val="2558588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6C7353-64C3-4214-82FD-284B06320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77" y="1473265"/>
            <a:ext cx="10935090" cy="654796"/>
          </a:xfrm>
        </p:spPr>
        <p:txBody>
          <a:bodyPr anchor="t">
            <a:normAutofit fontScale="90000"/>
          </a:bodyPr>
          <a:lstStyle/>
          <a:p>
            <a:r>
              <a:rPr lang="en-GB" sz="4800" b="1" dirty="0"/>
              <a:t>Data Sharing Working Group</a:t>
            </a:r>
            <a:endParaRPr lang="pt-BR" sz="4800" b="1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B21D9A50-D20B-C1E6-3C23-DEB1394284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6854401"/>
              </p:ext>
            </p:extLst>
          </p:nvPr>
        </p:nvGraphicFramePr>
        <p:xfrm>
          <a:off x="910121" y="2659225"/>
          <a:ext cx="10328602" cy="2202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BC732E7A-DC1F-7467-2FBD-9EEE3C86E6B8}"/>
              </a:ext>
            </a:extLst>
          </p:cNvPr>
          <p:cNvSpPr txBox="1">
            <a:spLocks/>
          </p:cNvSpPr>
          <p:nvPr/>
        </p:nvSpPr>
        <p:spPr>
          <a:xfrm>
            <a:off x="910121" y="5199288"/>
            <a:ext cx="4753561" cy="141611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/>
              <a:t>Is a new WG needed??</a:t>
            </a:r>
          </a:p>
          <a:p>
            <a:r>
              <a:rPr lang="en-US" sz="2000" b="1" dirty="0"/>
              <a:t>What is the real problem?</a:t>
            </a:r>
            <a:endParaRPr lang="pt-BR" sz="2000" b="1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33602382-4818-DE50-7946-FFC623042FEF}"/>
              </a:ext>
            </a:extLst>
          </p:cNvPr>
          <p:cNvSpPr txBox="1">
            <a:spLocks/>
          </p:cNvSpPr>
          <p:nvPr/>
        </p:nvSpPr>
        <p:spPr>
          <a:xfrm>
            <a:off x="6485162" y="5195205"/>
            <a:ext cx="4753561" cy="141611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/>
              <a:t>Are the SEs being implemented?</a:t>
            </a:r>
          </a:p>
          <a:p>
            <a:r>
              <a:rPr lang="en-US" sz="2000" b="1" dirty="0"/>
              <a:t>Are the expected results being achieved?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732956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CDD4478-BA56-BF17-0953-C9730F4E08E9}"/>
              </a:ext>
            </a:extLst>
          </p:cNvPr>
          <p:cNvSpPr txBox="1">
            <a:spLocks/>
          </p:cNvSpPr>
          <p:nvPr/>
        </p:nvSpPr>
        <p:spPr>
          <a:xfrm>
            <a:off x="903708" y="3630124"/>
            <a:ext cx="3798921" cy="237342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u="sng" dirty="0"/>
              <a:t>Data Sources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Single Notification Portal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Periodic SPIs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Occurrence Risk Analysis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Airlines perception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409D84A4-A82B-C1F1-8855-8501C324E1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3446781"/>
              </p:ext>
            </p:extLst>
          </p:nvPr>
        </p:nvGraphicFramePr>
        <p:xfrm>
          <a:off x="278557" y="2443408"/>
          <a:ext cx="5189182" cy="985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E57B74EC-DA7B-92D0-0DB2-68169F6644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382491"/>
              </p:ext>
            </p:extLst>
          </p:nvPr>
        </p:nvGraphicFramePr>
        <p:xfrm>
          <a:off x="5884507" y="2443409"/>
          <a:ext cx="5934270" cy="41983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741575">
                  <a:extLst>
                    <a:ext uri="{9D8B030D-6E8A-4147-A177-3AD203B41FA5}">
                      <a16:colId xmlns:a16="http://schemas.microsoft.com/office/drawing/2014/main" val="4086663669"/>
                    </a:ext>
                  </a:extLst>
                </a:gridCol>
                <a:gridCol w="2192695">
                  <a:extLst>
                    <a:ext uri="{9D8B030D-6E8A-4147-A177-3AD203B41FA5}">
                      <a16:colId xmlns:a16="http://schemas.microsoft.com/office/drawing/2014/main" val="2783451701"/>
                    </a:ext>
                  </a:extLst>
                </a:gridCol>
              </a:tblGrid>
              <a:tr h="432375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Risks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Consequences</a:t>
                      </a:r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5438251"/>
                  </a:ext>
                </a:extLst>
              </a:tr>
              <a:tr h="43237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Loading issues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ARC</a:t>
                      </a:r>
                    </a:p>
                    <a:p>
                      <a:pPr algn="ctr"/>
                      <a:r>
                        <a:rPr lang="pt-BR" dirty="0"/>
                        <a:t>RE</a:t>
                      </a:r>
                    </a:p>
                    <a:p>
                      <a:pPr algn="ctr"/>
                      <a:r>
                        <a:rPr lang="pt-BR" dirty="0"/>
                        <a:t>LOC-I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3869444"/>
                  </a:ext>
                </a:extLst>
              </a:tr>
              <a:tr h="432375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Airport</a:t>
                      </a:r>
                      <a:r>
                        <a:rPr lang="pt-BR" dirty="0"/>
                        <a:t> </a:t>
                      </a:r>
                      <a:r>
                        <a:rPr lang="pt-BR" dirty="0" err="1"/>
                        <a:t>infrastructure</a:t>
                      </a:r>
                      <a:r>
                        <a:rPr lang="pt-BR" dirty="0"/>
                        <a:t> </a:t>
                      </a:r>
                      <a:r>
                        <a:rPr lang="pt-BR" dirty="0" err="1"/>
                        <a:t>issues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ARC</a:t>
                      </a:r>
                    </a:p>
                    <a:p>
                      <a:pPr algn="ctr"/>
                      <a:r>
                        <a:rPr lang="pt-BR" dirty="0"/>
                        <a:t>RE</a:t>
                      </a:r>
                    </a:p>
                    <a:p>
                      <a:pPr algn="ctr"/>
                      <a:r>
                        <a:rPr lang="pt-BR" dirty="0"/>
                        <a:t>USOS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675945"/>
                  </a:ext>
                </a:extLst>
              </a:tr>
              <a:tr h="432375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Unstabilized</a:t>
                      </a:r>
                      <a:r>
                        <a:rPr lang="pt-BR" dirty="0"/>
                        <a:t> approach </a:t>
                      </a:r>
                      <a:r>
                        <a:rPr lang="pt-BR" dirty="0" err="1"/>
                        <a:t>with</a:t>
                      </a:r>
                      <a:r>
                        <a:rPr lang="pt-BR" dirty="0"/>
                        <a:t> landing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9225265"/>
                  </a:ext>
                </a:extLst>
              </a:tr>
              <a:tr h="432375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Air </a:t>
                      </a:r>
                      <a:r>
                        <a:rPr lang="pt-BR" dirty="0" err="1"/>
                        <a:t>proximity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MAC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0231420"/>
                  </a:ext>
                </a:extLst>
              </a:tr>
              <a:tr h="432375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Environmental </a:t>
                      </a:r>
                      <a:r>
                        <a:rPr lang="pt-BR" dirty="0" err="1"/>
                        <a:t>issues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LOC-I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4194565"/>
                  </a:ext>
                </a:extLst>
              </a:tr>
              <a:tr h="432375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Severe</a:t>
                      </a:r>
                      <a:r>
                        <a:rPr lang="pt-BR" dirty="0"/>
                        <a:t> </a:t>
                      </a:r>
                      <a:r>
                        <a:rPr lang="pt-BR" dirty="0" err="1"/>
                        <a:t>turbulence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LOC-I</a:t>
                      </a:r>
                    </a:p>
                    <a:p>
                      <a:pPr algn="ctr"/>
                      <a:r>
                        <a:rPr lang="pt-BR" dirty="0"/>
                        <a:t>Injuries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2438376"/>
                  </a:ext>
                </a:extLst>
              </a:tr>
            </a:tbl>
          </a:graphicData>
        </a:graphic>
      </p:graphicFrame>
      <p:sp>
        <p:nvSpPr>
          <p:cNvPr id="12" name="Título 1">
            <a:extLst>
              <a:ext uri="{FF2B5EF4-FFF2-40B4-BE49-F238E27FC236}">
                <a16:creationId xmlns:a16="http://schemas.microsoft.com/office/drawing/2014/main" id="{AAF7FDC2-31D7-D60A-168F-836385C13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77" y="1473265"/>
            <a:ext cx="10935090" cy="654796"/>
          </a:xfrm>
        </p:spPr>
        <p:txBody>
          <a:bodyPr anchor="t">
            <a:normAutofit fontScale="90000"/>
          </a:bodyPr>
          <a:lstStyle/>
          <a:p>
            <a:r>
              <a:rPr lang="en-GB" sz="4800" b="1" dirty="0"/>
              <a:t>Preliminary Results</a:t>
            </a:r>
            <a:endParaRPr lang="pt-BR" sz="4800" b="1" dirty="0"/>
          </a:p>
        </p:txBody>
      </p:sp>
    </p:spTree>
    <p:extLst>
      <p:ext uri="{BB962C8B-B14F-4D97-AF65-F5344CB8AC3E}">
        <p14:creationId xmlns:p14="http://schemas.microsoft.com/office/powerpoint/2010/main" val="3610573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6C7353-64C3-4214-82FD-284B06320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77" y="1473265"/>
            <a:ext cx="10935090" cy="654796"/>
          </a:xfrm>
        </p:spPr>
        <p:txBody>
          <a:bodyPr anchor="t">
            <a:normAutofit fontScale="90000"/>
          </a:bodyPr>
          <a:lstStyle/>
          <a:p>
            <a:r>
              <a:rPr lang="en-GB" sz="4800" b="1" dirty="0"/>
              <a:t>Opportunities</a:t>
            </a:r>
            <a:endParaRPr lang="pt-BR" sz="4800" b="1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B21D9A50-D20B-C1E6-3C23-DEB1394284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8117388"/>
              </p:ext>
            </p:extLst>
          </p:nvPr>
        </p:nvGraphicFramePr>
        <p:xfrm>
          <a:off x="910121" y="2659225"/>
          <a:ext cx="10328602" cy="2202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09603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20511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D92C8566DA1AE45B1C32C7865BD392A" ma:contentTypeVersion="12" ma:contentTypeDescription="Crie um novo documento." ma:contentTypeScope="" ma:versionID="12025516c0e9753c9ebf70843693f5fd">
  <xsd:schema xmlns:xsd="http://www.w3.org/2001/XMLSchema" xmlns:xs="http://www.w3.org/2001/XMLSchema" xmlns:p="http://schemas.microsoft.com/office/2006/metadata/properties" xmlns:ns2="02bfaf49-56e9-410f-8cc4-4e01e49d7b02" xmlns:ns3="2cab9677-cfea-4aba-b24b-87c49995cac3" targetNamespace="http://schemas.microsoft.com/office/2006/metadata/properties" ma:root="true" ma:fieldsID="3b73b00fcd25b8f50129f408a7653938" ns2:_="" ns3:_="">
    <xsd:import namespace="02bfaf49-56e9-410f-8cc4-4e01e49d7b02"/>
    <xsd:import namespace="2cab9677-cfea-4aba-b24b-87c49995ca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bfaf49-56e9-410f-8cc4-4e01e49d7b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6affb6ac-fb53-4e05-9b81-1805607b1b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ab9677-cfea-4aba-b24b-87c49995cac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980476f-6f6f-4305-aacc-ecedfe984f74}" ma:internalName="TaxCatchAll" ma:showField="CatchAllData" ma:web="2cab9677-cfea-4aba-b24b-87c49995ca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2bfaf49-56e9-410f-8cc4-4e01e49d7b02">
      <Terms xmlns="http://schemas.microsoft.com/office/infopath/2007/PartnerControls"/>
    </lcf76f155ced4ddcb4097134ff3c332f>
    <TaxCatchAll xmlns="2cab9677-cfea-4aba-b24b-87c49995cac3" xsi:nil="true"/>
  </documentManagement>
</p:properties>
</file>

<file path=customXml/itemProps1.xml><?xml version="1.0" encoding="utf-8"?>
<ds:datastoreItem xmlns:ds="http://schemas.openxmlformats.org/officeDocument/2006/customXml" ds:itemID="{99A506CB-6F66-4DFD-8125-3329195ACA97}"/>
</file>

<file path=customXml/itemProps2.xml><?xml version="1.0" encoding="utf-8"?>
<ds:datastoreItem xmlns:ds="http://schemas.openxmlformats.org/officeDocument/2006/customXml" ds:itemID="{E5C3AC29-2E08-404A-BB8B-1B72BF8F3A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07F9F9-1FAF-4B56-8C06-C461DB62C881}">
  <ds:schemaRefs>
    <ds:schemaRef ds:uri="http://schemas.microsoft.com/office/2006/documentManagement/types"/>
    <ds:schemaRef ds:uri="daaa9464-4424-40fe-be37-0a216c42574f"/>
    <ds:schemaRef ds:uri="http://schemas.microsoft.com/office/2006/metadata/properties"/>
    <ds:schemaRef ds:uri="858fbe19-3582-43df-8e84-fb58b8207311"/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208</Words>
  <Application>Microsoft Office PowerPoint</Application>
  <PresentationFormat>Widescreen</PresentationFormat>
  <Paragraphs>71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Apresentação do PowerPoint</vt:lpstr>
      <vt:lpstr>BCAST Data Sharing</vt:lpstr>
      <vt:lpstr>Brazilian Commercial Aviation Safety Team</vt:lpstr>
      <vt:lpstr>BCAST’s Safety Enhancements</vt:lpstr>
      <vt:lpstr>Data Sharing Working Group</vt:lpstr>
      <vt:lpstr>Preliminary Results</vt:lpstr>
      <vt:lpstr>Opportunities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Alice Maria Silva Prina</dc:creator>
  <cp:lastModifiedBy>Paulo Henrique Iengo Nakamura</cp:lastModifiedBy>
  <cp:revision>8</cp:revision>
  <dcterms:created xsi:type="dcterms:W3CDTF">2023-08-21T09:52:21Z</dcterms:created>
  <dcterms:modified xsi:type="dcterms:W3CDTF">2024-09-28T18:54:02Z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0x0101004D92C8566DA1AE45B1C32C7865BD392A</vt:lpwstr>
  </property>
  <property fmtid="{D5CDD505-2E9C-101B-9397-08002B2CF9AE}" pid="3" name="MediaServiceImageTags">
    <vt:lpwstr/>
  </property>
</Properties>
</file>