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 id="2147483711" r:id="rId3"/>
    <p:sldMasterId id="2147483850" r:id="rId4"/>
    <p:sldMasterId id="2147483863" r:id="rId5"/>
    <p:sldMasterId id="2147483913" r:id="rId6"/>
  </p:sldMasterIdLst>
  <p:notesMasterIdLst>
    <p:notesMasterId r:id="rId36"/>
  </p:notesMasterIdLst>
  <p:handoutMasterIdLst>
    <p:handoutMasterId r:id="rId37"/>
  </p:handoutMasterIdLst>
  <p:sldIdLst>
    <p:sldId id="1543" r:id="rId7"/>
    <p:sldId id="1427" r:id="rId8"/>
    <p:sldId id="1428" r:id="rId9"/>
    <p:sldId id="1515" r:id="rId10"/>
    <p:sldId id="1485" r:id="rId11"/>
    <p:sldId id="1446" r:id="rId12"/>
    <p:sldId id="1482" r:id="rId13"/>
    <p:sldId id="1448" r:id="rId14"/>
    <p:sldId id="1450" r:id="rId15"/>
    <p:sldId id="1522" r:id="rId16"/>
    <p:sldId id="1516" r:id="rId17"/>
    <p:sldId id="1500" r:id="rId18"/>
    <p:sldId id="1505" r:id="rId19"/>
    <p:sldId id="1528" r:id="rId20"/>
    <p:sldId id="1529" r:id="rId21"/>
    <p:sldId id="1503" r:id="rId22"/>
    <p:sldId id="1550" r:id="rId23"/>
    <p:sldId id="1517" r:id="rId24"/>
    <p:sldId id="1470" r:id="rId25"/>
    <p:sldId id="1519" r:id="rId26"/>
    <p:sldId id="1518" r:id="rId27"/>
    <p:sldId id="1475" r:id="rId28"/>
    <p:sldId id="1465" r:id="rId29"/>
    <p:sldId id="1551" r:id="rId30"/>
    <p:sldId id="1486" r:id="rId31"/>
    <p:sldId id="1547" r:id="rId32"/>
    <p:sldId id="1546" r:id="rId33"/>
    <p:sldId id="943" r:id="rId34"/>
    <p:sldId id="1548" r:id="rId35"/>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5474" indent="1587" algn="l" rtl="0" fontAlgn="base">
      <a:spcBef>
        <a:spcPct val="0"/>
      </a:spcBef>
      <a:spcAft>
        <a:spcPct val="0"/>
      </a:spcAft>
      <a:defRPr kern="1200">
        <a:solidFill>
          <a:schemeClr val="tx1"/>
        </a:solidFill>
        <a:latin typeface="Arial" charset="0"/>
        <a:ea typeface="+mn-ea"/>
        <a:cs typeface="Arial" charset="0"/>
      </a:defRPr>
    </a:lvl2pPr>
    <a:lvl3pPr marL="912531" indent="1587" algn="l" rtl="0" fontAlgn="base">
      <a:spcBef>
        <a:spcPct val="0"/>
      </a:spcBef>
      <a:spcAft>
        <a:spcPct val="0"/>
      </a:spcAft>
      <a:defRPr kern="1200">
        <a:solidFill>
          <a:schemeClr val="tx1"/>
        </a:solidFill>
        <a:latin typeface="Arial" charset="0"/>
        <a:ea typeface="+mn-ea"/>
        <a:cs typeface="Arial" charset="0"/>
      </a:defRPr>
    </a:lvl3pPr>
    <a:lvl4pPr marL="1369591" indent="1587" algn="l" rtl="0" fontAlgn="base">
      <a:spcBef>
        <a:spcPct val="0"/>
      </a:spcBef>
      <a:spcAft>
        <a:spcPct val="0"/>
      </a:spcAft>
      <a:defRPr kern="1200">
        <a:solidFill>
          <a:schemeClr val="tx1"/>
        </a:solidFill>
        <a:latin typeface="Arial" charset="0"/>
        <a:ea typeface="+mn-ea"/>
        <a:cs typeface="Arial" charset="0"/>
      </a:defRPr>
    </a:lvl4pPr>
    <a:lvl5pPr marL="1826650" indent="1587" algn="l" rtl="0" fontAlgn="base">
      <a:spcBef>
        <a:spcPct val="0"/>
      </a:spcBef>
      <a:spcAft>
        <a:spcPct val="0"/>
      </a:spcAft>
      <a:defRPr kern="1200">
        <a:solidFill>
          <a:schemeClr val="tx1"/>
        </a:solidFill>
        <a:latin typeface="Arial" charset="0"/>
        <a:ea typeface="+mn-ea"/>
        <a:cs typeface="Arial" charset="0"/>
      </a:defRPr>
    </a:lvl5pPr>
    <a:lvl6pPr marL="2285295" algn="l" defTabSz="914118" rtl="0" eaLnBrk="1" latinLnBrk="0" hangingPunct="1">
      <a:defRPr kern="1200">
        <a:solidFill>
          <a:schemeClr val="tx1"/>
        </a:solidFill>
        <a:latin typeface="Arial" charset="0"/>
        <a:ea typeface="+mn-ea"/>
        <a:cs typeface="Arial" charset="0"/>
      </a:defRPr>
    </a:lvl6pPr>
    <a:lvl7pPr marL="2742354" algn="l" defTabSz="914118" rtl="0" eaLnBrk="1" latinLnBrk="0" hangingPunct="1">
      <a:defRPr kern="1200">
        <a:solidFill>
          <a:schemeClr val="tx1"/>
        </a:solidFill>
        <a:latin typeface="Arial" charset="0"/>
        <a:ea typeface="+mn-ea"/>
        <a:cs typeface="Arial" charset="0"/>
      </a:defRPr>
    </a:lvl7pPr>
    <a:lvl8pPr marL="3199412" algn="l" defTabSz="914118" rtl="0" eaLnBrk="1" latinLnBrk="0" hangingPunct="1">
      <a:defRPr kern="1200">
        <a:solidFill>
          <a:schemeClr val="tx1"/>
        </a:solidFill>
        <a:latin typeface="Arial" charset="0"/>
        <a:ea typeface="+mn-ea"/>
        <a:cs typeface="Arial" charset="0"/>
      </a:defRPr>
    </a:lvl8pPr>
    <a:lvl9pPr marL="3656472" algn="l" defTabSz="914118"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CC66"/>
    <a:srgbClr val="00FF00"/>
    <a:srgbClr val="FF66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Ênfas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Estilo Claro 1 - Ênfas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202B0CA-FC54-4496-8BCA-5EF66A818D29}" styleName="Estilo E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9" autoAdjust="0"/>
    <p:restoredTop sz="94670" autoAdjust="0"/>
  </p:normalViewPr>
  <p:slideViewPr>
    <p:cSldViewPr>
      <p:cViewPr varScale="1">
        <p:scale>
          <a:sx n="68" d="100"/>
          <a:sy n="68" d="100"/>
        </p:scale>
        <p:origin x="149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diagrams/_rels/data1.xml.rels><?xml version="1.0" encoding="UTF-8" standalone="yes"?>
<Relationships xmlns="http://schemas.openxmlformats.org/package/2006/relationships"><Relationship Id="rId1" Type="http://schemas.openxmlformats.org/officeDocument/2006/relationships/image" Target="../media/image12.jpeg"/></Relationships>
</file>

<file path=ppt/diagrams/_rels/data5.xml.rels><?xml version="1.0" encoding="UTF-8" standalone="yes"?>
<Relationships xmlns="http://schemas.openxmlformats.org/package/2006/relationships"><Relationship Id="rId1"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2.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9E539E-E5CF-4C83-890A-3E0EEADC5EB6}" type="doc">
      <dgm:prSet loTypeId="urn:microsoft.com/office/officeart/2005/8/layout/vList3#4" loCatId="list" qsTypeId="urn:microsoft.com/office/officeart/2005/8/quickstyle/simple1#1" qsCatId="simple" csTypeId="urn:microsoft.com/office/officeart/2005/8/colors/accent1_2#1" csCatId="accent1" phldr="1"/>
      <dgm:spPr/>
      <dgm:t>
        <a:bodyPr/>
        <a:lstStyle/>
        <a:p>
          <a:endParaRPr lang="es-UY"/>
        </a:p>
      </dgm:t>
    </dgm:pt>
    <dgm:pt modelId="{D6E5E763-2B29-4478-A3E6-069E3A1EA291}">
      <dgm:prSet custT="1"/>
      <dgm:spPr>
        <a:solidFill>
          <a:srgbClr val="001746"/>
        </a:solidFill>
      </dgm:spPr>
      <dgm:t>
        <a:bodyPr/>
        <a:lstStyle/>
        <a:p>
          <a:pPr algn="just" rtl="0"/>
          <a:r>
            <a:rPr lang="en-US" sz="2400" i="1" noProof="0" dirty="0">
              <a:solidFill>
                <a:schemeClr val="tx1"/>
              </a:solidFill>
              <a:effectLst/>
              <a:latin typeface="Calibri" pitchFamily="34" charset="0"/>
            </a:rPr>
            <a:t>Present the Airspace Planning Study Group and the scheduled activities related with safety.</a:t>
          </a:r>
        </a:p>
      </dgm:t>
    </dgm:pt>
    <dgm:pt modelId="{B9C04A19-0369-4EE7-92B6-42AFAE7C3F87}" type="parTrans" cxnId="{5F4EEC86-706F-4D86-B94F-065B41C0607E}">
      <dgm:prSet/>
      <dgm:spPr/>
      <dgm:t>
        <a:bodyPr/>
        <a:lstStyle/>
        <a:p>
          <a:endParaRPr lang="es-UY"/>
        </a:p>
      </dgm:t>
    </dgm:pt>
    <dgm:pt modelId="{EEE35EB6-C855-4FAE-A70D-DEC9C1B31F40}" type="sibTrans" cxnId="{5F4EEC86-706F-4D86-B94F-065B41C0607E}">
      <dgm:prSet/>
      <dgm:spPr/>
      <dgm:t>
        <a:bodyPr/>
        <a:lstStyle/>
        <a:p>
          <a:endParaRPr lang="es-UY"/>
        </a:p>
      </dgm:t>
    </dgm:pt>
    <dgm:pt modelId="{69B8407A-8C4E-49BB-A016-B1EA71A7E242}" type="pres">
      <dgm:prSet presAssocID="{B79E539E-E5CF-4C83-890A-3E0EEADC5EB6}" presName="linearFlow" presStyleCnt="0">
        <dgm:presLayoutVars>
          <dgm:dir/>
          <dgm:resizeHandles val="exact"/>
        </dgm:presLayoutVars>
      </dgm:prSet>
      <dgm:spPr/>
    </dgm:pt>
    <dgm:pt modelId="{73A720ED-AB3A-4F5B-BC16-4ECDE9540296}" type="pres">
      <dgm:prSet presAssocID="{D6E5E763-2B29-4478-A3E6-069E3A1EA291}" presName="composite" presStyleCnt="0"/>
      <dgm:spPr/>
    </dgm:pt>
    <dgm:pt modelId="{1CBBC650-5E1F-4763-BBC5-79C63C56C652}" type="pres">
      <dgm:prSet presAssocID="{D6E5E763-2B29-4478-A3E6-069E3A1EA291}" presName="imgShp" presStyleLbl="fgImgPlace1" presStyleIdx="0" presStyleCnt="1"/>
      <dgm:spPr>
        <a:blipFill>
          <a:blip xmlns:r="http://schemas.openxmlformats.org/officeDocument/2006/relationships" r:embed="rId1">
            <a:extLst/>
          </a:blip>
          <a:srcRect/>
          <a:stretch>
            <a:fillRect/>
          </a:stretch>
        </a:blipFill>
      </dgm:spPr>
    </dgm:pt>
    <dgm:pt modelId="{479149A5-7405-4965-897A-3D4F368085C9}" type="pres">
      <dgm:prSet presAssocID="{D6E5E763-2B29-4478-A3E6-069E3A1EA291}" presName="txShp" presStyleLbl="node1" presStyleIdx="0" presStyleCnt="1" custScaleX="114967">
        <dgm:presLayoutVars>
          <dgm:bulletEnabled val="1"/>
        </dgm:presLayoutVars>
      </dgm:prSet>
      <dgm:spPr/>
    </dgm:pt>
  </dgm:ptLst>
  <dgm:cxnLst>
    <dgm:cxn modelId="{A75DB730-7B57-4084-AB3E-B825FA52D5F8}" type="presOf" srcId="{D6E5E763-2B29-4478-A3E6-069E3A1EA291}" destId="{479149A5-7405-4965-897A-3D4F368085C9}" srcOrd="0" destOrd="0" presId="urn:microsoft.com/office/officeart/2005/8/layout/vList3#4"/>
    <dgm:cxn modelId="{21DBB64A-617A-4A04-82FE-4CECDA3B5A55}" type="presOf" srcId="{B79E539E-E5CF-4C83-890A-3E0EEADC5EB6}" destId="{69B8407A-8C4E-49BB-A016-B1EA71A7E242}" srcOrd="0" destOrd="0" presId="urn:microsoft.com/office/officeart/2005/8/layout/vList3#4"/>
    <dgm:cxn modelId="{5F4EEC86-706F-4D86-B94F-065B41C0607E}" srcId="{B79E539E-E5CF-4C83-890A-3E0EEADC5EB6}" destId="{D6E5E763-2B29-4478-A3E6-069E3A1EA291}" srcOrd="0" destOrd="0" parTransId="{B9C04A19-0369-4EE7-92B6-42AFAE7C3F87}" sibTransId="{EEE35EB6-C855-4FAE-A70D-DEC9C1B31F40}"/>
    <dgm:cxn modelId="{C07CDADC-5580-4B15-B71D-D24DF8DD9D7C}" type="presParOf" srcId="{69B8407A-8C4E-49BB-A016-B1EA71A7E242}" destId="{73A720ED-AB3A-4F5B-BC16-4ECDE9540296}" srcOrd="0" destOrd="0" presId="urn:microsoft.com/office/officeart/2005/8/layout/vList3#4"/>
    <dgm:cxn modelId="{2F417154-8FBB-4E1C-8A34-9854E594D168}" type="presParOf" srcId="{73A720ED-AB3A-4F5B-BC16-4ECDE9540296}" destId="{1CBBC650-5E1F-4763-BBC5-79C63C56C652}" srcOrd="0" destOrd="0" presId="urn:microsoft.com/office/officeart/2005/8/layout/vList3#4"/>
    <dgm:cxn modelId="{BE9876AE-8AC5-4B8E-926B-16F8D7940A10}" type="presParOf" srcId="{73A720ED-AB3A-4F5B-BC16-4ECDE9540296}" destId="{479149A5-7405-4965-897A-3D4F368085C9}" srcOrd="1" destOrd="0" presId="urn:microsoft.com/office/officeart/2005/8/layout/vList3#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FF11C0-9686-437C-BA2C-9B7159AA2B24}" type="doc">
      <dgm:prSet loTypeId="urn:microsoft.com/office/officeart/2005/8/layout/vList5" loCatId="list" qsTypeId="urn:microsoft.com/office/officeart/2005/8/quickstyle/simple1#2" qsCatId="simple" csTypeId="urn:microsoft.com/office/officeart/2005/8/colors/accent1_2#2" csCatId="accent1" phldr="1"/>
      <dgm:spPr/>
      <dgm:t>
        <a:bodyPr/>
        <a:lstStyle/>
        <a:p>
          <a:endParaRPr lang="es-UY"/>
        </a:p>
      </dgm:t>
    </dgm:pt>
    <dgm:pt modelId="{15FFDFB6-522B-43A2-AC9D-F14ECDA0DADE}">
      <dgm:prSet custT="1"/>
      <dgm:spPr>
        <a:solidFill>
          <a:srgbClr val="001746"/>
        </a:solidFill>
      </dgm:spPr>
      <dgm:t>
        <a:bodyPr/>
        <a:lstStyle/>
        <a:p>
          <a:pPr rtl="0"/>
          <a:r>
            <a:rPr lang="en-US" sz="4000" b="1" noProof="0" dirty="0">
              <a:latin typeface="Calibri" panose="020F0502020204030204" pitchFamily="34" charset="0"/>
              <a:cs typeface="Calibri" panose="020F0502020204030204" pitchFamily="34" charset="0"/>
            </a:rPr>
            <a:t>ROTEIRO</a:t>
          </a:r>
          <a:endParaRPr lang="en-US" sz="4000" noProof="0" dirty="0">
            <a:latin typeface="Calibri" panose="020F0502020204030204" pitchFamily="34" charset="0"/>
            <a:cs typeface="Calibri" panose="020F0502020204030204" pitchFamily="34" charset="0"/>
          </a:endParaRPr>
        </a:p>
      </dgm:t>
    </dgm:pt>
    <dgm:pt modelId="{0A38D455-2B6D-4FC9-8D38-64F7A9A93AA8}" type="parTrans" cxnId="{F13AEFF4-D3A4-4FFB-976A-607981947CC5}">
      <dgm:prSet/>
      <dgm:spPr/>
      <dgm:t>
        <a:bodyPr/>
        <a:lstStyle/>
        <a:p>
          <a:endParaRPr lang="en-US" sz="4000" noProof="0" dirty="0">
            <a:latin typeface="Calibri" panose="020F0502020204030204" pitchFamily="34" charset="0"/>
            <a:cs typeface="Calibri" panose="020F0502020204030204" pitchFamily="34" charset="0"/>
          </a:endParaRPr>
        </a:p>
      </dgm:t>
    </dgm:pt>
    <dgm:pt modelId="{BF2096F9-8C93-4410-B020-92CBC8C8C8BA}" type="sibTrans" cxnId="{F13AEFF4-D3A4-4FFB-976A-607981947CC5}">
      <dgm:prSet/>
      <dgm:spPr/>
      <dgm:t>
        <a:bodyPr/>
        <a:lstStyle/>
        <a:p>
          <a:endParaRPr lang="en-US" sz="4000" noProof="0" dirty="0">
            <a:latin typeface="Calibri" panose="020F0502020204030204" pitchFamily="34" charset="0"/>
            <a:cs typeface="Calibri" panose="020F0502020204030204" pitchFamily="34" charset="0"/>
          </a:endParaRPr>
        </a:p>
      </dgm:t>
    </dgm:pt>
    <dgm:pt modelId="{F909459E-886E-4C00-9855-FB1BE6125602}">
      <dgm:prSet custT="1"/>
      <dgm:spPr/>
      <dgm:t>
        <a:bodyPr/>
        <a:lstStyle/>
        <a:p>
          <a:pPr algn="just" rtl="0">
            <a:spcBef>
              <a:spcPts val="600"/>
            </a:spcBef>
            <a:spcAft>
              <a:spcPts val="600"/>
            </a:spcAft>
          </a:pPr>
          <a:r>
            <a:rPr lang="en-US" sz="2000" b="1" noProof="0" dirty="0">
              <a:solidFill>
                <a:schemeClr val="bg2"/>
              </a:solidFill>
              <a:effectLst/>
              <a:latin typeface="Calibri" panose="020F0502020204030204" pitchFamily="34" charset="0"/>
              <a:cs typeface="Calibri" panose="020F0502020204030204" pitchFamily="34" charset="0"/>
            </a:rPr>
            <a:t>The Study Group; and</a:t>
          </a:r>
        </a:p>
      </dgm:t>
    </dgm:pt>
    <dgm:pt modelId="{2AF1187C-7D3C-4304-880B-35F21B1AB1A3}" type="parTrans" cxnId="{54372868-8ECE-4D90-BB62-963E0CC98EF9}">
      <dgm:prSet/>
      <dgm:spPr/>
      <dgm:t>
        <a:bodyPr/>
        <a:lstStyle/>
        <a:p>
          <a:endParaRPr lang="en-US" noProof="0" dirty="0"/>
        </a:p>
      </dgm:t>
    </dgm:pt>
    <dgm:pt modelId="{36CBD1D1-9BF3-4279-A74B-1D0B5AD2A064}" type="sibTrans" cxnId="{54372868-8ECE-4D90-BB62-963E0CC98EF9}">
      <dgm:prSet/>
      <dgm:spPr/>
      <dgm:t>
        <a:bodyPr/>
        <a:lstStyle/>
        <a:p>
          <a:endParaRPr lang="en-US" noProof="0" dirty="0"/>
        </a:p>
      </dgm:t>
    </dgm:pt>
    <dgm:pt modelId="{3665FD76-A5D1-4F7A-865F-D6E21C9C3A48}">
      <dgm:prSet custT="1"/>
      <dgm:spPr/>
      <dgm:t>
        <a:bodyPr/>
        <a:lstStyle/>
        <a:p>
          <a:pPr algn="just" rtl="0">
            <a:spcBef>
              <a:spcPts val="600"/>
            </a:spcBef>
            <a:spcAft>
              <a:spcPts val="600"/>
            </a:spcAft>
          </a:pPr>
          <a:r>
            <a:rPr lang="en-US" sz="2000" b="1" noProof="0" dirty="0">
              <a:solidFill>
                <a:schemeClr val="bg2"/>
              </a:solidFill>
              <a:effectLst/>
              <a:latin typeface="Calibri" panose="020F0502020204030204" pitchFamily="34" charset="0"/>
              <a:cs typeface="Calibri" panose="020F0502020204030204" pitchFamily="34" charset="0"/>
            </a:rPr>
            <a:t>Products with focus on safety.</a:t>
          </a:r>
        </a:p>
      </dgm:t>
    </dgm:pt>
    <dgm:pt modelId="{1D9DAC6A-BF22-4955-9F82-84A5AC254252}" type="parTrans" cxnId="{530A9FB2-D71A-49FA-8036-D6D085F50825}">
      <dgm:prSet/>
      <dgm:spPr/>
      <dgm:t>
        <a:bodyPr/>
        <a:lstStyle/>
        <a:p>
          <a:endParaRPr lang="en-US" noProof="0" dirty="0"/>
        </a:p>
      </dgm:t>
    </dgm:pt>
    <dgm:pt modelId="{CDB21D1F-A73E-494A-AB4F-B3B68C5F1E6D}" type="sibTrans" cxnId="{530A9FB2-D71A-49FA-8036-D6D085F50825}">
      <dgm:prSet/>
      <dgm:spPr/>
      <dgm:t>
        <a:bodyPr/>
        <a:lstStyle/>
        <a:p>
          <a:endParaRPr lang="en-US" noProof="0" dirty="0"/>
        </a:p>
      </dgm:t>
    </dgm:pt>
    <dgm:pt modelId="{FAC8F03F-5E09-4C02-81A5-0876E95A06D8}" type="pres">
      <dgm:prSet presAssocID="{97FF11C0-9686-437C-BA2C-9B7159AA2B24}" presName="Name0" presStyleCnt="0">
        <dgm:presLayoutVars>
          <dgm:dir/>
          <dgm:animLvl val="lvl"/>
          <dgm:resizeHandles val="exact"/>
        </dgm:presLayoutVars>
      </dgm:prSet>
      <dgm:spPr/>
    </dgm:pt>
    <dgm:pt modelId="{79F427F4-8712-4BDE-92D8-CD448455652A}" type="pres">
      <dgm:prSet presAssocID="{15FFDFB6-522B-43A2-AC9D-F14ECDA0DADE}" presName="linNode" presStyleCnt="0"/>
      <dgm:spPr/>
    </dgm:pt>
    <dgm:pt modelId="{97304ACA-AAA3-4A1A-A571-B43F2477F923}" type="pres">
      <dgm:prSet presAssocID="{15FFDFB6-522B-43A2-AC9D-F14ECDA0DADE}" presName="parentText" presStyleLbl="node1" presStyleIdx="0" presStyleCnt="1" custLinFactNeighborX="-13881" custLinFactNeighborY="-12137">
        <dgm:presLayoutVars>
          <dgm:chMax val="1"/>
          <dgm:bulletEnabled val="1"/>
        </dgm:presLayoutVars>
      </dgm:prSet>
      <dgm:spPr/>
    </dgm:pt>
    <dgm:pt modelId="{6E0ADFCC-0B75-4070-8804-47134DAA9A1B}" type="pres">
      <dgm:prSet presAssocID="{15FFDFB6-522B-43A2-AC9D-F14ECDA0DADE}" presName="descendantText" presStyleLbl="alignAccFollowNode1" presStyleIdx="0" presStyleCnt="1">
        <dgm:presLayoutVars>
          <dgm:bulletEnabled val="1"/>
        </dgm:presLayoutVars>
      </dgm:prSet>
      <dgm:spPr/>
    </dgm:pt>
  </dgm:ptLst>
  <dgm:cxnLst>
    <dgm:cxn modelId="{54372868-8ECE-4D90-BB62-963E0CC98EF9}" srcId="{15FFDFB6-522B-43A2-AC9D-F14ECDA0DADE}" destId="{F909459E-886E-4C00-9855-FB1BE6125602}" srcOrd="0" destOrd="0" parTransId="{2AF1187C-7D3C-4304-880B-35F21B1AB1A3}" sibTransId="{36CBD1D1-9BF3-4279-A74B-1D0B5AD2A064}"/>
    <dgm:cxn modelId="{EB08106B-7DE5-4ADB-BF4A-1E15C34212A5}" type="presOf" srcId="{97FF11C0-9686-437C-BA2C-9B7159AA2B24}" destId="{FAC8F03F-5E09-4C02-81A5-0876E95A06D8}" srcOrd="0" destOrd="0" presId="urn:microsoft.com/office/officeart/2005/8/layout/vList5"/>
    <dgm:cxn modelId="{2F96C874-EF05-4EA2-900E-E3D9508E0AF3}" type="presOf" srcId="{15FFDFB6-522B-43A2-AC9D-F14ECDA0DADE}" destId="{97304ACA-AAA3-4A1A-A571-B43F2477F923}" srcOrd="0" destOrd="0" presId="urn:microsoft.com/office/officeart/2005/8/layout/vList5"/>
    <dgm:cxn modelId="{7012218C-0BE9-4CE2-9F82-5969D5010BC0}" type="presOf" srcId="{3665FD76-A5D1-4F7A-865F-D6E21C9C3A48}" destId="{6E0ADFCC-0B75-4070-8804-47134DAA9A1B}" srcOrd="0" destOrd="1" presId="urn:microsoft.com/office/officeart/2005/8/layout/vList5"/>
    <dgm:cxn modelId="{52AEEAA5-88DB-49C9-9CA9-03C82A5A2FC4}" type="presOf" srcId="{F909459E-886E-4C00-9855-FB1BE6125602}" destId="{6E0ADFCC-0B75-4070-8804-47134DAA9A1B}" srcOrd="0" destOrd="0" presId="urn:microsoft.com/office/officeart/2005/8/layout/vList5"/>
    <dgm:cxn modelId="{530A9FB2-D71A-49FA-8036-D6D085F50825}" srcId="{15FFDFB6-522B-43A2-AC9D-F14ECDA0DADE}" destId="{3665FD76-A5D1-4F7A-865F-D6E21C9C3A48}" srcOrd="1" destOrd="0" parTransId="{1D9DAC6A-BF22-4955-9F82-84A5AC254252}" sibTransId="{CDB21D1F-A73E-494A-AB4F-B3B68C5F1E6D}"/>
    <dgm:cxn modelId="{F13AEFF4-D3A4-4FFB-976A-607981947CC5}" srcId="{97FF11C0-9686-437C-BA2C-9B7159AA2B24}" destId="{15FFDFB6-522B-43A2-AC9D-F14ECDA0DADE}" srcOrd="0" destOrd="0" parTransId="{0A38D455-2B6D-4FC9-8D38-64F7A9A93AA8}" sibTransId="{BF2096F9-8C93-4410-B020-92CBC8C8C8BA}"/>
    <dgm:cxn modelId="{8369E80C-4ABF-4A4E-B544-3C035498ADA2}" type="presParOf" srcId="{FAC8F03F-5E09-4C02-81A5-0876E95A06D8}" destId="{79F427F4-8712-4BDE-92D8-CD448455652A}" srcOrd="0" destOrd="0" presId="urn:microsoft.com/office/officeart/2005/8/layout/vList5"/>
    <dgm:cxn modelId="{F60E3FFE-95A6-4F71-B72B-ED3FD23B0D20}" type="presParOf" srcId="{79F427F4-8712-4BDE-92D8-CD448455652A}" destId="{97304ACA-AAA3-4A1A-A571-B43F2477F923}" srcOrd="0" destOrd="0" presId="urn:microsoft.com/office/officeart/2005/8/layout/vList5"/>
    <dgm:cxn modelId="{F8AF0FF0-D044-413D-979E-D4C6C99CD881}" type="presParOf" srcId="{79F427F4-8712-4BDE-92D8-CD448455652A}" destId="{6E0ADFCC-0B75-4070-8804-47134DAA9A1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110C57-C498-46FD-97D0-C1ECDD139B3F}"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pt-BR"/>
        </a:p>
      </dgm:t>
    </dgm:pt>
    <dgm:pt modelId="{95FAAAC4-E129-4F97-BABC-3CB1E4E41B58}">
      <dgm:prSet phldrT="[Texto]" custT="1"/>
      <dgm:spPr>
        <a:solidFill>
          <a:schemeClr val="accent5">
            <a:lumMod val="75000"/>
            <a:alpha val="50000"/>
          </a:schemeClr>
        </a:solidFill>
      </dgm:spPr>
      <dgm:t>
        <a:bodyPr/>
        <a:lstStyle/>
        <a:p>
          <a:r>
            <a:rPr lang="es-ES" sz="4000" b="1" dirty="0">
              <a:solidFill>
                <a:schemeClr val="bg1"/>
              </a:solidFill>
              <a:latin typeface="Calibri" panose="020F0502020204030204" pitchFamily="34" charset="0"/>
            </a:rPr>
            <a:t>GEPEA</a:t>
          </a:r>
          <a:endParaRPr lang="pt-BR" sz="4000" b="1" dirty="0">
            <a:solidFill>
              <a:schemeClr val="bg1"/>
            </a:solidFill>
            <a:latin typeface="Calibri" panose="020F0502020204030204" pitchFamily="34" charset="0"/>
          </a:endParaRPr>
        </a:p>
      </dgm:t>
    </dgm:pt>
    <dgm:pt modelId="{F62C9B0A-BBD9-423C-BB63-F49A1E27AA98}" type="parTrans" cxnId="{290430D8-73A3-44DA-B639-D0D74FBE039B}">
      <dgm:prSet/>
      <dgm:spPr/>
      <dgm:t>
        <a:bodyPr/>
        <a:lstStyle/>
        <a:p>
          <a:endParaRPr lang="pt-BR" sz="1400" b="1">
            <a:solidFill>
              <a:schemeClr val="bg1"/>
            </a:solidFill>
            <a:latin typeface="Calibri" panose="020F0502020204030204" pitchFamily="34" charset="0"/>
          </a:endParaRPr>
        </a:p>
      </dgm:t>
    </dgm:pt>
    <dgm:pt modelId="{82D826B8-F238-4BB8-8E79-4DFBFA08AAAC}" type="sibTrans" cxnId="{290430D8-73A3-44DA-B639-D0D74FBE039B}">
      <dgm:prSet/>
      <dgm:spPr/>
      <dgm:t>
        <a:bodyPr/>
        <a:lstStyle/>
        <a:p>
          <a:endParaRPr lang="pt-BR" sz="1400" b="1">
            <a:solidFill>
              <a:schemeClr val="bg1"/>
            </a:solidFill>
            <a:latin typeface="Calibri" panose="020F0502020204030204" pitchFamily="34" charset="0"/>
          </a:endParaRPr>
        </a:p>
      </dgm:t>
    </dgm:pt>
    <dgm:pt modelId="{71FC7FAE-B041-4F99-8EB5-C14F743BF3EC}">
      <dgm:prSet phldrT="[Texto]" custT="1"/>
      <dgm:spPr/>
      <dgm:t>
        <a:bodyPr/>
        <a:lstStyle/>
        <a:p>
          <a:r>
            <a:rPr lang="en-US" sz="1300" b="1" noProof="0" dirty="0">
              <a:solidFill>
                <a:schemeClr val="bg1"/>
              </a:solidFill>
              <a:latin typeface="Calibri" panose="020F0502020204030204" pitchFamily="34" charset="0"/>
            </a:rPr>
            <a:t>Civil Aviation Authority</a:t>
          </a:r>
        </a:p>
      </dgm:t>
    </dgm:pt>
    <dgm:pt modelId="{BC240382-FCEF-4D37-9DAC-D8B8877629D0}" type="parTrans" cxnId="{B7B69871-F44D-40DC-9822-9E69E2B42627}">
      <dgm:prSet/>
      <dgm:spPr/>
      <dgm:t>
        <a:bodyPr/>
        <a:lstStyle/>
        <a:p>
          <a:endParaRPr lang="pt-BR" sz="1400" b="1">
            <a:solidFill>
              <a:schemeClr val="bg1"/>
            </a:solidFill>
            <a:latin typeface="Calibri" panose="020F0502020204030204" pitchFamily="34" charset="0"/>
          </a:endParaRPr>
        </a:p>
      </dgm:t>
    </dgm:pt>
    <dgm:pt modelId="{00BFB9D5-D2E8-4581-9B36-DD56D3EB6684}" type="sibTrans" cxnId="{B7B69871-F44D-40DC-9822-9E69E2B42627}">
      <dgm:prSet/>
      <dgm:spPr/>
      <dgm:t>
        <a:bodyPr/>
        <a:lstStyle/>
        <a:p>
          <a:endParaRPr lang="pt-BR" sz="1400" b="1">
            <a:solidFill>
              <a:schemeClr val="bg1"/>
            </a:solidFill>
            <a:latin typeface="Calibri" panose="020F0502020204030204" pitchFamily="34" charset="0"/>
          </a:endParaRPr>
        </a:p>
      </dgm:t>
    </dgm:pt>
    <dgm:pt modelId="{FDF9DE0F-BA40-4E68-B0B8-D14CB2461981}">
      <dgm:prSet phldrT="[Texto]" custT="1"/>
      <dgm:spPr/>
      <dgm:t>
        <a:bodyPr/>
        <a:lstStyle/>
        <a:p>
          <a:r>
            <a:rPr lang="en-US" sz="1300" b="1" noProof="0" dirty="0">
              <a:solidFill>
                <a:schemeClr val="bg1"/>
              </a:solidFill>
              <a:latin typeface="Calibri" panose="020F0502020204030204" pitchFamily="34" charset="0"/>
            </a:rPr>
            <a:t>Aeronautical Authority</a:t>
          </a:r>
        </a:p>
      </dgm:t>
    </dgm:pt>
    <dgm:pt modelId="{E5BE348D-9958-4CFD-BE94-34E79ECD6038}" type="parTrans" cxnId="{81F6CF10-8772-4896-B1FA-5C312E6E1ECF}">
      <dgm:prSet/>
      <dgm:spPr/>
      <dgm:t>
        <a:bodyPr/>
        <a:lstStyle/>
        <a:p>
          <a:endParaRPr lang="pt-BR" sz="1400" b="1">
            <a:solidFill>
              <a:schemeClr val="bg1"/>
            </a:solidFill>
            <a:latin typeface="Calibri" panose="020F0502020204030204" pitchFamily="34" charset="0"/>
          </a:endParaRPr>
        </a:p>
      </dgm:t>
    </dgm:pt>
    <dgm:pt modelId="{58EE5CB0-E186-4E36-9D8C-FD75F7D3ED02}" type="sibTrans" cxnId="{81F6CF10-8772-4896-B1FA-5C312E6E1ECF}">
      <dgm:prSet/>
      <dgm:spPr/>
      <dgm:t>
        <a:bodyPr/>
        <a:lstStyle/>
        <a:p>
          <a:endParaRPr lang="pt-BR" sz="1400" b="1">
            <a:solidFill>
              <a:schemeClr val="bg1"/>
            </a:solidFill>
            <a:latin typeface="Calibri" panose="020F0502020204030204" pitchFamily="34" charset="0"/>
          </a:endParaRPr>
        </a:p>
      </dgm:t>
    </dgm:pt>
    <dgm:pt modelId="{76FB08C9-8909-4567-B0E2-3AF7A0E0020D}">
      <dgm:prSet phldrT="[Texto]" custT="1"/>
      <dgm:spPr/>
      <dgm:t>
        <a:bodyPr/>
        <a:lstStyle/>
        <a:p>
          <a:r>
            <a:rPr lang="en-US" sz="1300" b="1" noProof="0" dirty="0">
              <a:solidFill>
                <a:schemeClr val="bg1"/>
              </a:solidFill>
              <a:latin typeface="Calibri" panose="020F0502020204030204" pitchFamily="34" charset="0"/>
            </a:rPr>
            <a:t>Operators 121</a:t>
          </a:r>
        </a:p>
      </dgm:t>
    </dgm:pt>
    <dgm:pt modelId="{C8DA3306-5653-4ADF-9113-91072340DF88}" type="parTrans" cxnId="{5D0276FF-DB8D-4E11-AE29-07F957D14F1E}">
      <dgm:prSet/>
      <dgm:spPr/>
      <dgm:t>
        <a:bodyPr/>
        <a:lstStyle/>
        <a:p>
          <a:endParaRPr lang="pt-BR" sz="1400" b="1">
            <a:solidFill>
              <a:schemeClr val="bg1"/>
            </a:solidFill>
            <a:latin typeface="Calibri" panose="020F0502020204030204" pitchFamily="34" charset="0"/>
          </a:endParaRPr>
        </a:p>
      </dgm:t>
    </dgm:pt>
    <dgm:pt modelId="{685394FC-1390-4675-97D9-5818C63559EE}" type="sibTrans" cxnId="{5D0276FF-DB8D-4E11-AE29-07F957D14F1E}">
      <dgm:prSet/>
      <dgm:spPr/>
      <dgm:t>
        <a:bodyPr/>
        <a:lstStyle/>
        <a:p>
          <a:endParaRPr lang="pt-BR" sz="1400" b="1">
            <a:solidFill>
              <a:schemeClr val="bg1"/>
            </a:solidFill>
            <a:latin typeface="Calibri" panose="020F0502020204030204" pitchFamily="34" charset="0"/>
          </a:endParaRPr>
        </a:p>
      </dgm:t>
    </dgm:pt>
    <dgm:pt modelId="{15B573DB-0EDB-46BA-BBA6-FB7E3F01D4A7}">
      <dgm:prSet phldrT="[Texto]" custT="1"/>
      <dgm:spPr/>
      <dgm:t>
        <a:bodyPr/>
        <a:lstStyle/>
        <a:p>
          <a:r>
            <a:rPr lang="en-US" sz="1300" b="1" noProof="0" dirty="0">
              <a:solidFill>
                <a:schemeClr val="bg1"/>
              </a:solidFill>
              <a:latin typeface="Calibri" panose="020F0502020204030204" pitchFamily="34" charset="0"/>
            </a:rPr>
            <a:t>Operators 129</a:t>
          </a:r>
        </a:p>
      </dgm:t>
    </dgm:pt>
    <dgm:pt modelId="{E3FE269E-6A9E-46D1-89FC-6CF5B9C4D66D}" type="parTrans" cxnId="{E32DC2EB-472F-41AF-B081-03CB5A75DB62}">
      <dgm:prSet/>
      <dgm:spPr/>
      <dgm:t>
        <a:bodyPr/>
        <a:lstStyle/>
        <a:p>
          <a:endParaRPr lang="pt-BR" sz="1400" b="1">
            <a:solidFill>
              <a:schemeClr val="bg1"/>
            </a:solidFill>
            <a:latin typeface="Calibri" panose="020F0502020204030204" pitchFamily="34" charset="0"/>
          </a:endParaRPr>
        </a:p>
      </dgm:t>
    </dgm:pt>
    <dgm:pt modelId="{A0360689-5FBB-45F5-B973-233EC388B3BB}" type="sibTrans" cxnId="{E32DC2EB-472F-41AF-B081-03CB5A75DB62}">
      <dgm:prSet/>
      <dgm:spPr/>
      <dgm:t>
        <a:bodyPr/>
        <a:lstStyle/>
        <a:p>
          <a:endParaRPr lang="pt-BR" sz="1400" b="1">
            <a:solidFill>
              <a:schemeClr val="bg1"/>
            </a:solidFill>
            <a:latin typeface="Calibri" panose="020F0502020204030204" pitchFamily="34" charset="0"/>
          </a:endParaRPr>
        </a:p>
      </dgm:t>
    </dgm:pt>
    <dgm:pt modelId="{248838ED-0B8C-4A9D-8C68-06D672A57CE9}">
      <dgm:prSet phldrT="[Texto]" custT="1"/>
      <dgm:spPr/>
      <dgm:t>
        <a:bodyPr/>
        <a:lstStyle/>
        <a:p>
          <a:r>
            <a:rPr lang="en-US" sz="1300" b="1" noProof="0" dirty="0">
              <a:solidFill>
                <a:schemeClr val="bg1"/>
              </a:solidFill>
              <a:latin typeface="Calibri" panose="020F0502020204030204" pitchFamily="34" charset="0"/>
            </a:rPr>
            <a:t>Aerodrome Operators</a:t>
          </a:r>
        </a:p>
      </dgm:t>
    </dgm:pt>
    <dgm:pt modelId="{8B9DCDF1-6CC0-47F1-9B9A-F308B2A282DC}" type="parTrans" cxnId="{C5FDB17D-49C6-4220-AA53-DF493815F18B}">
      <dgm:prSet/>
      <dgm:spPr/>
      <dgm:t>
        <a:bodyPr/>
        <a:lstStyle/>
        <a:p>
          <a:endParaRPr lang="pt-BR" sz="1400" b="1">
            <a:solidFill>
              <a:schemeClr val="bg1"/>
            </a:solidFill>
            <a:latin typeface="Calibri" panose="020F0502020204030204" pitchFamily="34" charset="0"/>
          </a:endParaRPr>
        </a:p>
      </dgm:t>
    </dgm:pt>
    <dgm:pt modelId="{FAAD8E2E-CB4D-4F90-96B6-7AEBDFCFC57C}" type="sibTrans" cxnId="{C5FDB17D-49C6-4220-AA53-DF493815F18B}">
      <dgm:prSet/>
      <dgm:spPr/>
      <dgm:t>
        <a:bodyPr/>
        <a:lstStyle/>
        <a:p>
          <a:endParaRPr lang="pt-BR" sz="1400" b="1">
            <a:solidFill>
              <a:schemeClr val="bg1"/>
            </a:solidFill>
            <a:latin typeface="Calibri" panose="020F0502020204030204" pitchFamily="34" charset="0"/>
          </a:endParaRPr>
        </a:p>
      </dgm:t>
    </dgm:pt>
    <dgm:pt modelId="{8E5DE278-7830-4EB3-A150-9B173638AAD8}">
      <dgm:prSet phldrT="[Texto]" custT="1"/>
      <dgm:spPr/>
      <dgm:t>
        <a:bodyPr/>
        <a:lstStyle/>
        <a:p>
          <a:r>
            <a:rPr lang="en-US" sz="1300" b="1" noProof="0" dirty="0">
              <a:solidFill>
                <a:schemeClr val="bg1"/>
              </a:solidFill>
              <a:latin typeface="Calibri" panose="020F0502020204030204" pitchFamily="34" charset="0"/>
            </a:rPr>
            <a:t>Operators 135</a:t>
          </a:r>
        </a:p>
      </dgm:t>
    </dgm:pt>
    <dgm:pt modelId="{3B000BCE-2BBA-4DD6-91B7-4D028DB8BC12}" type="parTrans" cxnId="{33777EB6-24F1-488B-8B6C-C56341B77D40}">
      <dgm:prSet/>
      <dgm:spPr/>
      <dgm:t>
        <a:bodyPr/>
        <a:lstStyle/>
        <a:p>
          <a:endParaRPr lang="pt-BR" sz="1800"/>
        </a:p>
      </dgm:t>
    </dgm:pt>
    <dgm:pt modelId="{B07F503A-B23E-4EE3-B915-CBD94099F535}" type="sibTrans" cxnId="{33777EB6-24F1-488B-8B6C-C56341B77D40}">
      <dgm:prSet/>
      <dgm:spPr/>
      <dgm:t>
        <a:bodyPr/>
        <a:lstStyle/>
        <a:p>
          <a:endParaRPr lang="pt-BR" sz="1800"/>
        </a:p>
      </dgm:t>
    </dgm:pt>
    <dgm:pt modelId="{B461F1AA-23C9-487E-8169-B0034FA33CDB}">
      <dgm:prSet phldrT="[Texto]" custT="1"/>
      <dgm:spPr/>
      <dgm:t>
        <a:bodyPr/>
        <a:lstStyle/>
        <a:p>
          <a:r>
            <a:rPr lang="en-US" sz="1300" b="1" noProof="0" dirty="0">
              <a:solidFill>
                <a:schemeClr val="bg1"/>
              </a:solidFill>
              <a:latin typeface="Calibri" panose="020F0502020204030204" pitchFamily="34" charset="0"/>
            </a:rPr>
            <a:t>Operators 91</a:t>
          </a:r>
        </a:p>
      </dgm:t>
    </dgm:pt>
    <dgm:pt modelId="{32C6E45E-88BF-4E22-9A0D-649A06AA7367}" type="parTrans" cxnId="{467F6166-576A-4DE4-BBBF-C6DFFE98529C}">
      <dgm:prSet/>
      <dgm:spPr/>
      <dgm:t>
        <a:bodyPr/>
        <a:lstStyle/>
        <a:p>
          <a:endParaRPr lang="pt-BR" sz="1800"/>
        </a:p>
      </dgm:t>
    </dgm:pt>
    <dgm:pt modelId="{EDE63F86-4753-46D0-BFE3-BCF8A3E09AB6}" type="sibTrans" cxnId="{467F6166-576A-4DE4-BBBF-C6DFFE98529C}">
      <dgm:prSet/>
      <dgm:spPr/>
      <dgm:t>
        <a:bodyPr/>
        <a:lstStyle/>
        <a:p>
          <a:endParaRPr lang="pt-BR" sz="1800"/>
        </a:p>
      </dgm:t>
    </dgm:pt>
    <dgm:pt modelId="{F381EC8C-0AD8-4EB7-8ED2-58BC656EC961}" type="pres">
      <dgm:prSet presAssocID="{D6110C57-C498-46FD-97D0-C1ECDD139B3F}" presName="composite" presStyleCnt="0">
        <dgm:presLayoutVars>
          <dgm:chMax val="1"/>
          <dgm:dir/>
          <dgm:resizeHandles val="exact"/>
        </dgm:presLayoutVars>
      </dgm:prSet>
      <dgm:spPr/>
    </dgm:pt>
    <dgm:pt modelId="{643EC531-619C-469D-B230-1EC895E86C32}" type="pres">
      <dgm:prSet presAssocID="{D6110C57-C498-46FD-97D0-C1ECDD139B3F}" presName="radial" presStyleCnt="0">
        <dgm:presLayoutVars>
          <dgm:animLvl val="ctr"/>
        </dgm:presLayoutVars>
      </dgm:prSet>
      <dgm:spPr/>
    </dgm:pt>
    <dgm:pt modelId="{CB74A888-4810-42C4-84D3-971F2F55CE53}" type="pres">
      <dgm:prSet presAssocID="{95FAAAC4-E129-4F97-BABC-3CB1E4E41B58}" presName="centerShape" presStyleLbl="vennNode1" presStyleIdx="0" presStyleCnt="8"/>
      <dgm:spPr/>
    </dgm:pt>
    <dgm:pt modelId="{94596C5F-435F-47F2-B4B3-51BD285ADDC6}" type="pres">
      <dgm:prSet presAssocID="{71FC7FAE-B041-4F99-8EB5-C14F743BF3EC}" presName="node" presStyleLbl="vennNode1" presStyleIdx="1" presStyleCnt="8" custScaleX="121913" custScaleY="118746">
        <dgm:presLayoutVars>
          <dgm:bulletEnabled val="1"/>
        </dgm:presLayoutVars>
      </dgm:prSet>
      <dgm:spPr/>
    </dgm:pt>
    <dgm:pt modelId="{0E92709A-FFF9-4FF3-B7C0-ABCE38BC8753}" type="pres">
      <dgm:prSet presAssocID="{FDF9DE0F-BA40-4E68-B0B8-D14CB2461981}" presName="node" presStyleLbl="vennNode1" presStyleIdx="2" presStyleCnt="8" custScaleX="121913" custScaleY="118746">
        <dgm:presLayoutVars>
          <dgm:bulletEnabled val="1"/>
        </dgm:presLayoutVars>
      </dgm:prSet>
      <dgm:spPr/>
    </dgm:pt>
    <dgm:pt modelId="{CABC20CF-3202-47D7-B37E-3C36ED6D3FFA}" type="pres">
      <dgm:prSet presAssocID="{76FB08C9-8909-4567-B0E2-3AF7A0E0020D}" presName="node" presStyleLbl="vennNode1" presStyleIdx="3" presStyleCnt="8" custScaleX="121913" custScaleY="118746">
        <dgm:presLayoutVars>
          <dgm:bulletEnabled val="1"/>
        </dgm:presLayoutVars>
      </dgm:prSet>
      <dgm:spPr/>
    </dgm:pt>
    <dgm:pt modelId="{0A907989-43AA-4924-B573-A0CDECB3CE37}" type="pres">
      <dgm:prSet presAssocID="{15B573DB-0EDB-46BA-BBA6-FB7E3F01D4A7}" presName="node" presStyleLbl="vennNode1" presStyleIdx="4" presStyleCnt="8" custScaleX="121913" custScaleY="118746">
        <dgm:presLayoutVars>
          <dgm:bulletEnabled val="1"/>
        </dgm:presLayoutVars>
      </dgm:prSet>
      <dgm:spPr/>
    </dgm:pt>
    <dgm:pt modelId="{9858EE95-3583-4F0C-841C-49A32C16FF5F}" type="pres">
      <dgm:prSet presAssocID="{8E5DE278-7830-4EB3-A150-9B173638AAD8}" presName="node" presStyleLbl="vennNode1" presStyleIdx="5" presStyleCnt="8" custScaleX="121913" custScaleY="118746">
        <dgm:presLayoutVars>
          <dgm:bulletEnabled val="1"/>
        </dgm:presLayoutVars>
      </dgm:prSet>
      <dgm:spPr/>
    </dgm:pt>
    <dgm:pt modelId="{1078E78E-2AC2-4A10-9E7E-3F9BAD9A4067}" type="pres">
      <dgm:prSet presAssocID="{B461F1AA-23C9-487E-8169-B0034FA33CDB}" presName="node" presStyleLbl="vennNode1" presStyleIdx="6" presStyleCnt="8" custScaleX="121913" custScaleY="118746">
        <dgm:presLayoutVars>
          <dgm:bulletEnabled val="1"/>
        </dgm:presLayoutVars>
      </dgm:prSet>
      <dgm:spPr/>
    </dgm:pt>
    <dgm:pt modelId="{982B83DC-999D-4D56-8E76-66B49026A488}" type="pres">
      <dgm:prSet presAssocID="{248838ED-0B8C-4A9D-8C68-06D672A57CE9}" presName="node" presStyleLbl="vennNode1" presStyleIdx="7" presStyleCnt="8" custScaleX="121913" custScaleY="118746">
        <dgm:presLayoutVars>
          <dgm:bulletEnabled val="1"/>
        </dgm:presLayoutVars>
      </dgm:prSet>
      <dgm:spPr/>
    </dgm:pt>
  </dgm:ptLst>
  <dgm:cxnLst>
    <dgm:cxn modelId="{81F6CF10-8772-4896-B1FA-5C312E6E1ECF}" srcId="{95FAAAC4-E129-4F97-BABC-3CB1E4E41B58}" destId="{FDF9DE0F-BA40-4E68-B0B8-D14CB2461981}" srcOrd="1" destOrd="0" parTransId="{E5BE348D-9958-4CFD-BE94-34E79ECD6038}" sibTransId="{58EE5CB0-E186-4E36-9D8C-FD75F7D3ED02}"/>
    <dgm:cxn modelId="{6BEEB13D-11F4-474A-AA1F-83D5AE089858}" type="presOf" srcId="{248838ED-0B8C-4A9D-8C68-06D672A57CE9}" destId="{982B83DC-999D-4D56-8E76-66B49026A488}" srcOrd="0" destOrd="0" presId="urn:microsoft.com/office/officeart/2005/8/layout/radial3"/>
    <dgm:cxn modelId="{467F6166-576A-4DE4-BBBF-C6DFFE98529C}" srcId="{95FAAAC4-E129-4F97-BABC-3CB1E4E41B58}" destId="{B461F1AA-23C9-487E-8169-B0034FA33CDB}" srcOrd="5" destOrd="0" parTransId="{32C6E45E-88BF-4E22-9A0D-649A06AA7367}" sibTransId="{EDE63F86-4753-46D0-BFE3-BCF8A3E09AB6}"/>
    <dgm:cxn modelId="{B7B69871-F44D-40DC-9822-9E69E2B42627}" srcId="{95FAAAC4-E129-4F97-BABC-3CB1E4E41B58}" destId="{71FC7FAE-B041-4F99-8EB5-C14F743BF3EC}" srcOrd="0" destOrd="0" parTransId="{BC240382-FCEF-4D37-9DAC-D8B8877629D0}" sibTransId="{00BFB9D5-D2E8-4581-9B36-DD56D3EB6684}"/>
    <dgm:cxn modelId="{66284559-E396-4DC8-B365-1DE0C2BFA36D}" type="presOf" srcId="{D6110C57-C498-46FD-97D0-C1ECDD139B3F}" destId="{F381EC8C-0AD8-4EB7-8ED2-58BC656EC961}" srcOrd="0" destOrd="0" presId="urn:microsoft.com/office/officeart/2005/8/layout/radial3"/>
    <dgm:cxn modelId="{C5FDB17D-49C6-4220-AA53-DF493815F18B}" srcId="{95FAAAC4-E129-4F97-BABC-3CB1E4E41B58}" destId="{248838ED-0B8C-4A9D-8C68-06D672A57CE9}" srcOrd="6" destOrd="0" parTransId="{8B9DCDF1-6CC0-47F1-9B9A-F308B2A282DC}" sibTransId="{FAAD8E2E-CB4D-4F90-96B6-7AEBDFCFC57C}"/>
    <dgm:cxn modelId="{73DB3DAC-3267-4012-905B-2D062C6B572E}" type="presOf" srcId="{15B573DB-0EDB-46BA-BBA6-FB7E3F01D4A7}" destId="{0A907989-43AA-4924-B573-A0CDECB3CE37}" srcOrd="0" destOrd="0" presId="urn:microsoft.com/office/officeart/2005/8/layout/radial3"/>
    <dgm:cxn modelId="{064AB6B1-FA61-411D-91B8-AF1056E3BE4E}" type="presOf" srcId="{95FAAAC4-E129-4F97-BABC-3CB1E4E41B58}" destId="{CB74A888-4810-42C4-84D3-971F2F55CE53}" srcOrd="0" destOrd="0" presId="urn:microsoft.com/office/officeart/2005/8/layout/radial3"/>
    <dgm:cxn modelId="{ABB2C7B5-C205-43BA-8039-BDA11CB9B53B}" type="presOf" srcId="{B461F1AA-23C9-487E-8169-B0034FA33CDB}" destId="{1078E78E-2AC2-4A10-9E7E-3F9BAD9A4067}" srcOrd="0" destOrd="0" presId="urn:microsoft.com/office/officeart/2005/8/layout/radial3"/>
    <dgm:cxn modelId="{33777EB6-24F1-488B-8B6C-C56341B77D40}" srcId="{95FAAAC4-E129-4F97-BABC-3CB1E4E41B58}" destId="{8E5DE278-7830-4EB3-A150-9B173638AAD8}" srcOrd="4" destOrd="0" parTransId="{3B000BCE-2BBA-4DD6-91B7-4D028DB8BC12}" sibTransId="{B07F503A-B23E-4EE3-B915-CBD94099F535}"/>
    <dgm:cxn modelId="{1685C4C6-6176-4915-9111-C3308ED36B79}" type="presOf" srcId="{71FC7FAE-B041-4F99-8EB5-C14F743BF3EC}" destId="{94596C5F-435F-47F2-B4B3-51BD285ADDC6}" srcOrd="0" destOrd="0" presId="urn:microsoft.com/office/officeart/2005/8/layout/radial3"/>
    <dgm:cxn modelId="{A9300CD0-C2C4-49E9-AD58-306DB93DF1B3}" type="presOf" srcId="{FDF9DE0F-BA40-4E68-B0B8-D14CB2461981}" destId="{0E92709A-FFF9-4FF3-B7C0-ABCE38BC8753}" srcOrd="0" destOrd="0" presId="urn:microsoft.com/office/officeart/2005/8/layout/radial3"/>
    <dgm:cxn modelId="{8B45B5D0-41FB-4111-891C-7D42A7F861D1}" type="presOf" srcId="{76FB08C9-8909-4567-B0E2-3AF7A0E0020D}" destId="{CABC20CF-3202-47D7-B37E-3C36ED6D3FFA}" srcOrd="0" destOrd="0" presId="urn:microsoft.com/office/officeart/2005/8/layout/radial3"/>
    <dgm:cxn modelId="{290430D8-73A3-44DA-B639-D0D74FBE039B}" srcId="{D6110C57-C498-46FD-97D0-C1ECDD139B3F}" destId="{95FAAAC4-E129-4F97-BABC-3CB1E4E41B58}" srcOrd="0" destOrd="0" parTransId="{F62C9B0A-BBD9-423C-BB63-F49A1E27AA98}" sibTransId="{82D826B8-F238-4BB8-8E79-4DFBFA08AAAC}"/>
    <dgm:cxn modelId="{162187E7-5778-4E8D-989F-987D8BC6D1E8}" type="presOf" srcId="{8E5DE278-7830-4EB3-A150-9B173638AAD8}" destId="{9858EE95-3583-4F0C-841C-49A32C16FF5F}" srcOrd="0" destOrd="0" presId="urn:microsoft.com/office/officeart/2005/8/layout/radial3"/>
    <dgm:cxn modelId="{E32DC2EB-472F-41AF-B081-03CB5A75DB62}" srcId="{95FAAAC4-E129-4F97-BABC-3CB1E4E41B58}" destId="{15B573DB-0EDB-46BA-BBA6-FB7E3F01D4A7}" srcOrd="3" destOrd="0" parTransId="{E3FE269E-6A9E-46D1-89FC-6CF5B9C4D66D}" sibTransId="{A0360689-5FBB-45F5-B973-233EC388B3BB}"/>
    <dgm:cxn modelId="{5D0276FF-DB8D-4E11-AE29-07F957D14F1E}" srcId="{95FAAAC4-E129-4F97-BABC-3CB1E4E41B58}" destId="{76FB08C9-8909-4567-B0E2-3AF7A0E0020D}" srcOrd="2" destOrd="0" parTransId="{C8DA3306-5653-4ADF-9113-91072340DF88}" sibTransId="{685394FC-1390-4675-97D9-5818C63559EE}"/>
    <dgm:cxn modelId="{A9C33F01-0345-4633-B8DF-BF794F0CB941}" type="presParOf" srcId="{F381EC8C-0AD8-4EB7-8ED2-58BC656EC961}" destId="{643EC531-619C-469D-B230-1EC895E86C32}" srcOrd="0" destOrd="0" presId="urn:microsoft.com/office/officeart/2005/8/layout/radial3"/>
    <dgm:cxn modelId="{01E7D804-FCF2-4E2D-AAD9-9096B647959E}" type="presParOf" srcId="{643EC531-619C-469D-B230-1EC895E86C32}" destId="{CB74A888-4810-42C4-84D3-971F2F55CE53}" srcOrd="0" destOrd="0" presId="urn:microsoft.com/office/officeart/2005/8/layout/radial3"/>
    <dgm:cxn modelId="{48D08BB7-E937-49D4-A5C2-02236E825697}" type="presParOf" srcId="{643EC531-619C-469D-B230-1EC895E86C32}" destId="{94596C5F-435F-47F2-B4B3-51BD285ADDC6}" srcOrd="1" destOrd="0" presId="urn:microsoft.com/office/officeart/2005/8/layout/radial3"/>
    <dgm:cxn modelId="{4D5C9369-4239-4838-B44B-A4B8567A5FFB}" type="presParOf" srcId="{643EC531-619C-469D-B230-1EC895E86C32}" destId="{0E92709A-FFF9-4FF3-B7C0-ABCE38BC8753}" srcOrd="2" destOrd="0" presId="urn:microsoft.com/office/officeart/2005/8/layout/radial3"/>
    <dgm:cxn modelId="{ECD15286-5CB8-434B-9099-07862D0BEEA7}" type="presParOf" srcId="{643EC531-619C-469D-B230-1EC895E86C32}" destId="{CABC20CF-3202-47D7-B37E-3C36ED6D3FFA}" srcOrd="3" destOrd="0" presId="urn:microsoft.com/office/officeart/2005/8/layout/radial3"/>
    <dgm:cxn modelId="{05A2C187-4E03-4F40-A14F-08DEC80789EC}" type="presParOf" srcId="{643EC531-619C-469D-B230-1EC895E86C32}" destId="{0A907989-43AA-4924-B573-A0CDECB3CE37}" srcOrd="4" destOrd="0" presId="urn:microsoft.com/office/officeart/2005/8/layout/radial3"/>
    <dgm:cxn modelId="{CC82DFAD-D9ED-49B7-AD12-4D44465C1D96}" type="presParOf" srcId="{643EC531-619C-469D-B230-1EC895E86C32}" destId="{9858EE95-3583-4F0C-841C-49A32C16FF5F}" srcOrd="5" destOrd="0" presId="urn:microsoft.com/office/officeart/2005/8/layout/radial3"/>
    <dgm:cxn modelId="{F18DA615-8942-4FC4-AD1D-2458300BDE7F}" type="presParOf" srcId="{643EC531-619C-469D-B230-1EC895E86C32}" destId="{1078E78E-2AC2-4A10-9E7E-3F9BAD9A4067}" srcOrd="6" destOrd="0" presId="urn:microsoft.com/office/officeart/2005/8/layout/radial3"/>
    <dgm:cxn modelId="{B67147A6-5987-4CE9-B4F3-454EA67C68CB}" type="presParOf" srcId="{643EC531-619C-469D-B230-1EC895E86C32}" destId="{982B83DC-999D-4D56-8E76-66B49026A488}" srcOrd="7" destOrd="0" presId="urn:microsoft.com/office/officeart/2005/8/layout/radial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FF11C0-9686-437C-BA2C-9B7159AA2B24}" type="doc">
      <dgm:prSet loTypeId="urn:microsoft.com/office/officeart/2005/8/layout/vList5" loCatId="list" qsTypeId="urn:microsoft.com/office/officeart/2005/8/quickstyle/simple1#2" qsCatId="simple" csTypeId="urn:microsoft.com/office/officeart/2005/8/colors/accent1_2#2" csCatId="accent1" phldr="1"/>
      <dgm:spPr/>
      <dgm:t>
        <a:bodyPr/>
        <a:lstStyle/>
        <a:p>
          <a:endParaRPr lang="es-UY"/>
        </a:p>
      </dgm:t>
    </dgm:pt>
    <dgm:pt modelId="{15FFDFB6-522B-43A2-AC9D-F14ECDA0DADE}">
      <dgm:prSet custT="1"/>
      <dgm:spPr>
        <a:solidFill>
          <a:srgbClr val="001746"/>
        </a:solidFill>
      </dgm:spPr>
      <dgm:t>
        <a:bodyPr/>
        <a:lstStyle/>
        <a:p>
          <a:pPr rtl="0"/>
          <a:r>
            <a:rPr lang="en-US" sz="4000" b="1" noProof="0" dirty="0">
              <a:latin typeface="Calibri" panose="020F0502020204030204" pitchFamily="34" charset="0"/>
              <a:cs typeface="Calibri" panose="020F0502020204030204" pitchFamily="34" charset="0"/>
            </a:rPr>
            <a:t>ROTEIRO</a:t>
          </a:r>
          <a:endParaRPr lang="en-US" sz="4000" noProof="0" dirty="0">
            <a:latin typeface="Calibri" panose="020F0502020204030204" pitchFamily="34" charset="0"/>
            <a:cs typeface="Calibri" panose="020F0502020204030204" pitchFamily="34" charset="0"/>
          </a:endParaRPr>
        </a:p>
      </dgm:t>
    </dgm:pt>
    <dgm:pt modelId="{0A38D455-2B6D-4FC9-8D38-64F7A9A93AA8}" type="parTrans" cxnId="{F13AEFF4-D3A4-4FFB-976A-607981947CC5}">
      <dgm:prSet/>
      <dgm:spPr/>
      <dgm:t>
        <a:bodyPr/>
        <a:lstStyle/>
        <a:p>
          <a:endParaRPr lang="en-US" sz="4000" noProof="0" dirty="0">
            <a:latin typeface="Calibri" panose="020F0502020204030204" pitchFamily="34" charset="0"/>
            <a:cs typeface="Calibri" panose="020F0502020204030204" pitchFamily="34" charset="0"/>
          </a:endParaRPr>
        </a:p>
      </dgm:t>
    </dgm:pt>
    <dgm:pt modelId="{BF2096F9-8C93-4410-B020-92CBC8C8C8BA}" type="sibTrans" cxnId="{F13AEFF4-D3A4-4FFB-976A-607981947CC5}">
      <dgm:prSet/>
      <dgm:spPr/>
      <dgm:t>
        <a:bodyPr/>
        <a:lstStyle/>
        <a:p>
          <a:endParaRPr lang="en-US" sz="4000" noProof="0" dirty="0">
            <a:latin typeface="Calibri" panose="020F0502020204030204" pitchFamily="34" charset="0"/>
            <a:cs typeface="Calibri" panose="020F0502020204030204" pitchFamily="34" charset="0"/>
          </a:endParaRPr>
        </a:p>
      </dgm:t>
    </dgm:pt>
    <dgm:pt modelId="{F909459E-886E-4C00-9855-FB1BE6125602}">
      <dgm:prSet custT="1"/>
      <dgm:spPr/>
      <dgm:t>
        <a:bodyPr/>
        <a:lstStyle/>
        <a:p>
          <a:pPr algn="just" rtl="0">
            <a:spcBef>
              <a:spcPts val="600"/>
            </a:spcBef>
            <a:spcAft>
              <a:spcPts val="600"/>
            </a:spcAft>
          </a:pPr>
          <a:r>
            <a:rPr lang="en-US" sz="2000" b="1" noProof="0" dirty="0">
              <a:solidFill>
                <a:schemeClr val="bg2"/>
              </a:solidFill>
              <a:effectLst/>
              <a:latin typeface="Calibri" panose="020F0502020204030204" pitchFamily="34" charset="0"/>
              <a:cs typeface="Calibri" panose="020F0502020204030204" pitchFamily="34" charset="0"/>
            </a:rPr>
            <a:t>The Study Group; and</a:t>
          </a:r>
        </a:p>
      </dgm:t>
    </dgm:pt>
    <dgm:pt modelId="{2AF1187C-7D3C-4304-880B-35F21B1AB1A3}" type="parTrans" cxnId="{54372868-8ECE-4D90-BB62-963E0CC98EF9}">
      <dgm:prSet/>
      <dgm:spPr/>
      <dgm:t>
        <a:bodyPr/>
        <a:lstStyle/>
        <a:p>
          <a:endParaRPr lang="en-US" noProof="0" dirty="0"/>
        </a:p>
      </dgm:t>
    </dgm:pt>
    <dgm:pt modelId="{36CBD1D1-9BF3-4279-A74B-1D0B5AD2A064}" type="sibTrans" cxnId="{54372868-8ECE-4D90-BB62-963E0CC98EF9}">
      <dgm:prSet/>
      <dgm:spPr/>
      <dgm:t>
        <a:bodyPr/>
        <a:lstStyle/>
        <a:p>
          <a:endParaRPr lang="en-US" noProof="0" dirty="0"/>
        </a:p>
      </dgm:t>
    </dgm:pt>
    <dgm:pt modelId="{3665FD76-A5D1-4F7A-865F-D6E21C9C3A48}">
      <dgm:prSet custT="1"/>
      <dgm:spPr/>
      <dgm:t>
        <a:bodyPr/>
        <a:lstStyle/>
        <a:p>
          <a:pPr algn="just" rtl="0">
            <a:spcBef>
              <a:spcPts val="600"/>
            </a:spcBef>
            <a:spcAft>
              <a:spcPts val="600"/>
            </a:spcAft>
          </a:pPr>
          <a:r>
            <a:rPr lang="en-US" sz="2000" b="1" noProof="0" dirty="0">
              <a:solidFill>
                <a:schemeClr val="bg2"/>
              </a:solidFill>
              <a:effectLst/>
              <a:latin typeface="Calibri" panose="020F0502020204030204" pitchFamily="34" charset="0"/>
              <a:cs typeface="Calibri" panose="020F0502020204030204" pitchFamily="34" charset="0"/>
            </a:rPr>
            <a:t>Products with focus on safety.</a:t>
          </a:r>
        </a:p>
      </dgm:t>
    </dgm:pt>
    <dgm:pt modelId="{1D9DAC6A-BF22-4955-9F82-84A5AC254252}" type="parTrans" cxnId="{530A9FB2-D71A-49FA-8036-D6D085F50825}">
      <dgm:prSet/>
      <dgm:spPr/>
      <dgm:t>
        <a:bodyPr/>
        <a:lstStyle/>
        <a:p>
          <a:endParaRPr lang="en-US" noProof="0" dirty="0"/>
        </a:p>
      </dgm:t>
    </dgm:pt>
    <dgm:pt modelId="{CDB21D1F-A73E-494A-AB4F-B3B68C5F1E6D}" type="sibTrans" cxnId="{530A9FB2-D71A-49FA-8036-D6D085F50825}">
      <dgm:prSet/>
      <dgm:spPr/>
      <dgm:t>
        <a:bodyPr/>
        <a:lstStyle/>
        <a:p>
          <a:endParaRPr lang="en-US" noProof="0" dirty="0"/>
        </a:p>
      </dgm:t>
    </dgm:pt>
    <dgm:pt modelId="{FAC8F03F-5E09-4C02-81A5-0876E95A06D8}" type="pres">
      <dgm:prSet presAssocID="{97FF11C0-9686-437C-BA2C-9B7159AA2B24}" presName="Name0" presStyleCnt="0">
        <dgm:presLayoutVars>
          <dgm:dir/>
          <dgm:animLvl val="lvl"/>
          <dgm:resizeHandles val="exact"/>
        </dgm:presLayoutVars>
      </dgm:prSet>
      <dgm:spPr/>
    </dgm:pt>
    <dgm:pt modelId="{79F427F4-8712-4BDE-92D8-CD448455652A}" type="pres">
      <dgm:prSet presAssocID="{15FFDFB6-522B-43A2-AC9D-F14ECDA0DADE}" presName="linNode" presStyleCnt="0"/>
      <dgm:spPr/>
    </dgm:pt>
    <dgm:pt modelId="{97304ACA-AAA3-4A1A-A571-B43F2477F923}" type="pres">
      <dgm:prSet presAssocID="{15FFDFB6-522B-43A2-AC9D-F14ECDA0DADE}" presName="parentText" presStyleLbl="node1" presStyleIdx="0" presStyleCnt="1" custLinFactNeighborX="-13881" custLinFactNeighborY="-12137">
        <dgm:presLayoutVars>
          <dgm:chMax val="1"/>
          <dgm:bulletEnabled val="1"/>
        </dgm:presLayoutVars>
      </dgm:prSet>
      <dgm:spPr/>
    </dgm:pt>
    <dgm:pt modelId="{6E0ADFCC-0B75-4070-8804-47134DAA9A1B}" type="pres">
      <dgm:prSet presAssocID="{15FFDFB6-522B-43A2-AC9D-F14ECDA0DADE}" presName="descendantText" presStyleLbl="alignAccFollowNode1" presStyleIdx="0" presStyleCnt="1">
        <dgm:presLayoutVars>
          <dgm:bulletEnabled val="1"/>
        </dgm:presLayoutVars>
      </dgm:prSet>
      <dgm:spPr/>
    </dgm:pt>
  </dgm:ptLst>
  <dgm:cxnLst>
    <dgm:cxn modelId="{54372868-8ECE-4D90-BB62-963E0CC98EF9}" srcId="{15FFDFB6-522B-43A2-AC9D-F14ECDA0DADE}" destId="{F909459E-886E-4C00-9855-FB1BE6125602}" srcOrd="0" destOrd="0" parTransId="{2AF1187C-7D3C-4304-880B-35F21B1AB1A3}" sibTransId="{36CBD1D1-9BF3-4279-A74B-1D0B5AD2A064}"/>
    <dgm:cxn modelId="{EB08106B-7DE5-4ADB-BF4A-1E15C34212A5}" type="presOf" srcId="{97FF11C0-9686-437C-BA2C-9B7159AA2B24}" destId="{FAC8F03F-5E09-4C02-81A5-0876E95A06D8}" srcOrd="0" destOrd="0" presId="urn:microsoft.com/office/officeart/2005/8/layout/vList5"/>
    <dgm:cxn modelId="{2F96C874-EF05-4EA2-900E-E3D9508E0AF3}" type="presOf" srcId="{15FFDFB6-522B-43A2-AC9D-F14ECDA0DADE}" destId="{97304ACA-AAA3-4A1A-A571-B43F2477F923}" srcOrd="0" destOrd="0" presId="urn:microsoft.com/office/officeart/2005/8/layout/vList5"/>
    <dgm:cxn modelId="{7012218C-0BE9-4CE2-9F82-5969D5010BC0}" type="presOf" srcId="{3665FD76-A5D1-4F7A-865F-D6E21C9C3A48}" destId="{6E0ADFCC-0B75-4070-8804-47134DAA9A1B}" srcOrd="0" destOrd="1" presId="urn:microsoft.com/office/officeart/2005/8/layout/vList5"/>
    <dgm:cxn modelId="{52AEEAA5-88DB-49C9-9CA9-03C82A5A2FC4}" type="presOf" srcId="{F909459E-886E-4C00-9855-FB1BE6125602}" destId="{6E0ADFCC-0B75-4070-8804-47134DAA9A1B}" srcOrd="0" destOrd="0" presId="urn:microsoft.com/office/officeart/2005/8/layout/vList5"/>
    <dgm:cxn modelId="{530A9FB2-D71A-49FA-8036-D6D085F50825}" srcId="{15FFDFB6-522B-43A2-AC9D-F14ECDA0DADE}" destId="{3665FD76-A5D1-4F7A-865F-D6E21C9C3A48}" srcOrd="1" destOrd="0" parTransId="{1D9DAC6A-BF22-4955-9F82-84A5AC254252}" sibTransId="{CDB21D1F-A73E-494A-AB4F-B3B68C5F1E6D}"/>
    <dgm:cxn modelId="{F13AEFF4-D3A4-4FFB-976A-607981947CC5}" srcId="{97FF11C0-9686-437C-BA2C-9B7159AA2B24}" destId="{15FFDFB6-522B-43A2-AC9D-F14ECDA0DADE}" srcOrd="0" destOrd="0" parTransId="{0A38D455-2B6D-4FC9-8D38-64F7A9A93AA8}" sibTransId="{BF2096F9-8C93-4410-B020-92CBC8C8C8BA}"/>
    <dgm:cxn modelId="{8369E80C-4ABF-4A4E-B544-3C035498ADA2}" type="presParOf" srcId="{FAC8F03F-5E09-4C02-81A5-0876E95A06D8}" destId="{79F427F4-8712-4BDE-92D8-CD448455652A}" srcOrd="0" destOrd="0" presId="urn:microsoft.com/office/officeart/2005/8/layout/vList5"/>
    <dgm:cxn modelId="{F60E3FFE-95A6-4F71-B72B-ED3FD23B0D20}" type="presParOf" srcId="{79F427F4-8712-4BDE-92D8-CD448455652A}" destId="{97304ACA-AAA3-4A1A-A571-B43F2477F923}" srcOrd="0" destOrd="0" presId="urn:microsoft.com/office/officeart/2005/8/layout/vList5"/>
    <dgm:cxn modelId="{F8AF0FF0-D044-413D-979E-D4C6C99CD881}" type="presParOf" srcId="{79F427F4-8712-4BDE-92D8-CD448455652A}" destId="{6E0ADFCC-0B75-4070-8804-47134DAA9A1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9E539E-E5CF-4C83-890A-3E0EEADC5EB6}" type="doc">
      <dgm:prSet loTypeId="urn:microsoft.com/office/officeart/2005/8/layout/vList3#4" loCatId="list" qsTypeId="urn:microsoft.com/office/officeart/2005/8/quickstyle/simple1#1" qsCatId="simple" csTypeId="urn:microsoft.com/office/officeart/2005/8/colors/accent1_2#1" csCatId="accent1" phldr="1"/>
      <dgm:spPr/>
      <dgm:t>
        <a:bodyPr/>
        <a:lstStyle/>
        <a:p>
          <a:endParaRPr lang="es-UY"/>
        </a:p>
      </dgm:t>
    </dgm:pt>
    <dgm:pt modelId="{D6E5E763-2B29-4478-A3E6-069E3A1EA291}">
      <dgm:prSet custT="1"/>
      <dgm:spPr>
        <a:solidFill>
          <a:srgbClr val="001746"/>
        </a:solidFill>
      </dgm:spPr>
      <dgm:t>
        <a:bodyPr/>
        <a:lstStyle/>
        <a:p>
          <a:pPr algn="just" rtl="0"/>
          <a:r>
            <a:rPr lang="en-US" sz="2400" i="1" noProof="0" dirty="0">
              <a:solidFill>
                <a:schemeClr val="tx1"/>
              </a:solidFill>
              <a:effectLst/>
              <a:latin typeface="Calibri" pitchFamily="34" charset="0"/>
            </a:rPr>
            <a:t>Present the Airspace Planning Study Group and the scheduled activities related with safety.</a:t>
          </a:r>
        </a:p>
      </dgm:t>
    </dgm:pt>
    <dgm:pt modelId="{B9C04A19-0369-4EE7-92B6-42AFAE7C3F87}" type="parTrans" cxnId="{5F4EEC86-706F-4D86-B94F-065B41C0607E}">
      <dgm:prSet/>
      <dgm:spPr/>
      <dgm:t>
        <a:bodyPr/>
        <a:lstStyle/>
        <a:p>
          <a:endParaRPr lang="es-UY"/>
        </a:p>
      </dgm:t>
    </dgm:pt>
    <dgm:pt modelId="{EEE35EB6-C855-4FAE-A70D-DEC9C1B31F40}" type="sibTrans" cxnId="{5F4EEC86-706F-4D86-B94F-065B41C0607E}">
      <dgm:prSet/>
      <dgm:spPr/>
      <dgm:t>
        <a:bodyPr/>
        <a:lstStyle/>
        <a:p>
          <a:endParaRPr lang="es-UY"/>
        </a:p>
      </dgm:t>
    </dgm:pt>
    <dgm:pt modelId="{69B8407A-8C4E-49BB-A016-B1EA71A7E242}" type="pres">
      <dgm:prSet presAssocID="{B79E539E-E5CF-4C83-890A-3E0EEADC5EB6}" presName="linearFlow" presStyleCnt="0">
        <dgm:presLayoutVars>
          <dgm:dir/>
          <dgm:resizeHandles val="exact"/>
        </dgm:presLayoutVars>
      </dgm:prSet>
      <dgm:spPr/>
    </dgm:pt>
    <dgm:pt modelId="{73A720ED-AB3A-4F5B-BC16-4ECDE9540296}" type="pres">
      <dgm:prSet presAssocID="{D6E5E763-2B29-4478-A3E6-069E3A1EA291}" presName="composite" presStyleCnt="0"/>
      <dgm:spPr/>
    </dgm:pt>
    <dgm:pt modelId="{1CBBC650-5E1F-4763-BBC5-79C63C56C652}" type="pres">
      <dgm:prSet presAssocID="{D6E5E763-2B29-4478-A3E6-069E3A1EA291}" presName="imgShp" presStyleLbl="fgImgPlace1" presStyleIdx="0" presStyleCnt="1"/>
      <dgm:spPr>
        <a:blipFill>
          <a:blip xmlns:r="http://schemas.openxmlformats.org/officeDocument/2006/relationships" r:embed="rId1">
            <a:extLst/>
          </a:blip>
          <a:srcRect/>
          <a:stretch>
            <a:fillRect/>
          </a:stretch>
        </a:blipFill>
      </dgm:spPr>
    </dgm:pt>
    <dgm:pt modelId="{479149A5-7405-4965-897A-3D4F368085C9}" type="pres">
      <dgm:prSet presAssocID="{D6E5E763-2B29-4478-A3E6-069E3A1EA291}" presName="txShp" presStyleLbl="node1" presStyleIdx="0" presStyleCnt="1" custScaleX="114967">
        <dgm:presLayoutVars>
          <dgm:bulletEnabled val="1"/>
        </dgm:presLayoutVars>
      </dgm:prSet>
      <dgm:spPr/>
    </dgm:pt>
  </dgm:ptLst>
  <dgm:cxnLst>
    <dgm:cxn modelId="{A75DB730-7B57-4084-AB3E-B825FA52D5F8}" type="presOf" srcId="{D6E5E763-2B29-4478-A3E6-069E3A1EA291}" destId="{479149A5-7405-4965-897A-3D4F368085C9}" srcOrd="0" destOrd="0" presId="urn:microsoft.com/office/officeart/2005/8/layout/vList3#4"/>
    <dgm:cxn modelId="{21DBB64A-617A-4A04-82FE-4CECDA3B5A55}" type="presOf" srcId="{B79E539E-E5CF-4C83-890A-3E0EEADC5EB6}" destId="{69B8407A-8C4E-49BB-A016-B1EA71A7E242}" srcOrd="0" destOrd="0" presId="urn:microsoft.com/office/officeart/2005/8/layout/vList3#4"/>
    <dgm:cxn modelId="{5F4EEC86-706F-4D86-B94F-065B41C0607E}" srcId="{B79E539E-E5CF-4C83-890A-3E0EEADC5EB6}" destId="{D6E5E763-2B29-4478-A3E6-069E3A1EA291}" srcOrd="0" destOrd="0" parTransId="{B9C04A19-0369-4EE7-92B6-42AFAE7C3F87}" sibTransId="{EEE35EB6-C855-4FAE-A70D-DEC9C1B31F40}"/>
    <dgm:cxn modelId="{C07CDADC-5580-4B15-B71D-D24DF8DD9D7C}" type="presParOf" srcId="{69B8407A-8C4E-49BB-A016-B1EA71A7E242}" destId="{73A720ED-AB3A-4F5B-BC16-4ECDE9540296}" srcOrd="0" destOrd="0" presId="urn:microsoft.com/office/officeart/2005/8/layout/vList3#4"/>
    <dgm:cxn modelId="{2F417154-8FBB-4E1C-8A34-9854E594D168}" type="presParOf" srcId="{73A720ED-AB3A-4F5B-BC16-4ECDE9540296}" destId="{1CBBC650-5E1F-4763-BBC5-79C63C56C652}" srcOrd="0" destOrd="0" presId="urn:microsoft.com/office/officeart/2005/8/layout/vList3#4"/>
    <dgm:cxn modelId="{BE9876AE-8AC5-4B8E-926B-16F8D7940A10}" type="presParOf" srcId="{73A720ED-AB3A-4F5B-BC16-4ECDE9540296}" destId="{479149A5-7405-4965-897A-3D4F368085C9}" srcOrd="1" destOrd="0" presId="urn:microsoft.com/office/officeart/2005/8/layout/vList3#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149A5-7405-4965-897A-3D4F368085C9}">
      <dsp:nvSpPr>
        <dsp:cNvPr id="0" name=""/>
        <dsp:cNvSpPr/>
      </dsp:nvSpPr>
      <dsp:spPr>
        <a:xfrm rot="10800000">
          <a:off x="1614849" y="1060035"/>
          <a:ext cx="6990867" cy="3063240"/>
        </a:xfrm>
        <a:prstGeom prst="homePlate">
          <a:avLst/>
        </a:prstGeom>
        <a:solidFill>
          <a:srgbClr val="0017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0804" tIns="91440" rIns="170688" bIns="91440" numCol="1" spcCol="1270" anchor="ctr" anchorCtr="0">
          <a:noAutofit/>
        </a:bodyPr>
        <a:lstStyle/>
        <a:p>
          <a:pPr marL="0" lvl="0" indent="0" algn="just" defTabSz="1066800" rtl="0">
            <a:lnSpc>
              <a:spcPct val="90000"/>
            </a:lnSpc>
            <a:spcBef>
              <a:spcPct val="0"/>
            </a:spcBef>
            <a:spcAft>
              <a:spcPct val="35000"/>
            </a:spcAft>
            <a:buNone/>
          </a:pPr>
          <a:r>
            <a:rPr lang="en-US" sz="2400" i="1" kern="1200" noProof="0" dirty="0">
              <a:solidFill>
                <a:schemeClr val="tx1"/>
              </a:solidFill>
              <a:effectLst/>
              <a:latin typeface="Calibri" pitchFamily="34" charset="0"/>
            </a:rPr>
            <a:t>Present the Airspace Planning Study Group and the scheduled activities related with safety.</a:t>
          </a:r>
        </a:p>
      </dsp:txBody>
      <dsp:txXfrm rot="10800000">
        <a:off x="2380659" y="1060035"/>
        <a:ext cx="6225057" cy="3063240"/>
      </dsp:txXfrm>
    </dsp:sp>
    <dsp:sp modelId="{1CBBC650-5E1F-4763-BBC5-79C63C56C652}">
      <dsp:nvSpPr>
        <dsp:cNvPr id="0" name=""/>
        <dsp:cNvSpPr/>
      </dsp:nvSpPr>
      <dsp:spPr>
        <a:xfrm>
          <a:off x="538283" y="1060035"/>
          <a:ext cx="3063240" cy="3063240"/>
        </a:xfrm>
        <a:prstGeom prst="ellipse">
          <a:avLst/>
        </a:prstGeom>
        <a:blipFill>
          <a:blip xmlns:r="http://schemas.openxmlformats.org/officeDocument/2006/relationships" r:embed="rId1">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ADFCC-0B75-4070-8804-47134DAA9A1B}">
      <dsp:nvSpPr>
        <dsp:cNvPr id="0" name=""/>
        <dsp:cNvSpPr/>
      </dsp:nvSpPr>
      <dsp:spPr>
        <a:xfrm rot="5400000">
          <a:off x="3217317" y="-167058"/>
          <a:ext cx="3456384" cy="465459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rtl="0">
            <a:lnSpc>
              <a:spcPct val="90000"/>
            </a:lnSpc>
            <a:spcBef>
              <a:spcPct val="0"/>
            </a:spcBef>
            <a:spcAft>
              <a:spcPts val="600"/>
            </a:spcAft>
            <a:buChar char="•"/>
          </a:pPr>
          <a:r>
            <a:rPr lang="en-US" sz="2000" b="1" kern="1200" noProof="0" dirty="0">
              <a:solidFill>
                <a:schemeClr val="bg2"/>
              </a:solidFill>
              <a:effectLst/>
              <a:latin typeface="Calibri" panose="020F0502020204030204" pitchFamily="34" charset="0"/>
              <a:cs typeface="Calibri" panose="020F0502020204030204" pitchFamily="34" charset="0"/>
            </a:rPr>
            <a:t>The Study Group; and</a:t>
          </a:r>
        </a:p>
        <a:p>
          <a:pPr marL="228600" lvl="1" indent="-228600" algn="just" defTabSz="889000" rtl="0">
            <a:lnSpc>
              <a:spcPct val="90000"/>
            </a:lnSpc>
            <a:spcBef>
              <a:spcPct val="0"/>
            </a:spcBef>
            <a:spcAft>
              <a:spcPts val="600"/>
            </a:spcAft>
            <a:buChar char="•"/>
          </a:pPr>
          <a:r>
            <a:rPr lang="en-US" sz="2000" b="1" kern="1200" noProof="0" dirty="0">
              <a:solidFill>
                <a:schemeClr val="bg2"/>
              </a:solidFill>
              <a:effectLst/>
              <a:latin typeface="Calibri" panose="020F0502020204030204" pitchFamily="34" charset="0"/>
              <a:cs typeface="Calibri" panose="020F0502020204030204" pitchFamily="34" charset="0"/>
            </a:rPr>
            <a:t>Products with focus on safety.</a:t>
          </a:r>
        </a:p>
      </dsp:txBody>
      <dsp:txXfrm rot="-5400000">
        <a:off x="2618211" y="600775"/>
        <a:ext cx="4485870" cy="3118930"/>
      </dsp:txXfrm>
    </dsp:sp>
    <dsp:sp modelId="{97304ACA-AAA3-4A1A-A571-B43F2477F923}">
      <dsp:nvSpPr>
        <dsp:cNvPr id="0" name=""/>
        <dsp:cNvSpPr/>
      </dsp:nvSpPr>
      <dsp:spPr>
        <a:xfrm>
          <a:off x="0" y="0"/>
          <a:ext cx="2618210" cy="4320480"/>
        </a:xfrm>
        <a:prstGeom prst="roundRect">
          <a:avLst/>
        </a:prstGeom>
        <a:solidFill>
          <a:srgbClr val="0017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rtl="0">
            <a:lnSpc>
              <a:spcPct val="90000"/>
            </a:lnSpc>
            <a:spcBef>
              <a:spcPct val="0"/>
            </a:spcBef>
            <a:spcAft>
              <a:spcPct val="35000"/>
            </a:spcAft>
            <a:buNone/>
          </a:pPr>
          <a:r>
            <a:rPr lang="en-US" sz="4000" b="1" kern="1200" noProof="0" dirty="0">
              <a:latin typeface="Calibri" panose="020F0502020204030204" pitchFamily="34" charset="0"/>
              <a:cs typeface="Calibri" panose="020F0502020204030204" pitchFamily="34" charset="0"/>
            </a:rPr>
            <a:t>ROTEIRO</a:t>
          </a:r>
          <a:endParaRPr lang="en-US" sz="4000" kern="1200" noProof="0" dirty="0">
            <a:latin typeface="Calibri" panose="020F0502020204030204" pitchFamily="34" charset="0"/>
            <a:cs typeface="Calibri" panose="020F0502020204030204" pitchFamily="34" charset="0"/>
          </a:endParaRPr>
        </a:p>
      </dsp:txBody>
      <dsp:txXfrm>
        <a:off x="127810" y="127810"/>
        <a:ext cx="2362590" cy="40648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4A888-4810-42C4-84D3-971F2F55CE53}">
      <dsp:nvSpPr>
        <dsp:cNvPr id="0" name=""/>
        <dsp:cNvSpPr/>
      </dsp:nvSpPr>
      <dsp:spPr>
        <a:xfrm>
          <a:off x="1982427" y="1036561"/>
          <a:ext cx="2479353" cy="2479353"/>
        </a:xfrm>
        <a:prstGeom prst="ellipse">
          <a:avLst/>
        </a:prstGeom>
        <a:solidFill>
          <a:schemeClr val="accent5">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s-ES" sz="4000" b="1" kern="1200" dirty="0">
              <a:solidFill>
                <a:schemeClr val="bg1"/>
              </a:solidFill>
              <a:latin typeface="Calibri" panose="020F0502020204030204" pitchFamily="34" charset="0"/>
            </a:rPr>
            <a:t>GEPEA</a:t>
          </a:r>
          <a:endParaRPr lang="pt-BR" sz="4000" b="1" kern="1200" dirty="0">
            <a:solidFill>
              <a:schemeClr val="bg1"/>
            </a:solidFill>
            <a:latin typeface="Calibri" panose="020F0502020204030204" pitchFamily="34" charset="0"/>
          </a:endParaRPr>
        </a:p>
      </dsp:txBody>
      <dsp:txXfrm>
        <a:off x="2345520" y="1399654"/>
        <a:ext cx="1753167" cy="1753167"/>
      </dsp:txXfrm>
    </dsp:sp>
    <dsp:sp modelId="{94596C5F-435F-47F2-B4B3-51BD285ADDC6}">
      <dsp:nvSpPr>
        <dsp:cNvPr id="0" name=""/>
        <dsp:cNvSpPr/>
      </dsp:nvSpPr>
      <dsp:spPr>
        <a:xfrm>
          <a:off x="2466440" y="-75335"/>
          <a:ext cx="1511327" cy="147206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noProof="0" dirty="0">
              <a:solidFill>
                <a:schemeClr val="bg1"/>
              </a:solidFill>
              <a:latin typeface="Calibri" panose="020F0502020204030204" pitchFamily="34" charset="0"/>
            </a:rPr>
            <a:t>Civil Aviation Authority</a:t>
          </a:r>
        </a:p>
      </dsp:txBody>
      <dsp:txXfrm>
        <a:off x="2687769" y="140244"/>
        <a:ext cx="1068669" cy="1040908"/>
      </dsp:txXfrm>
    </dsp:sp>
    <dsp:sp modelId="{0E92709A-FFF9-4FF3-B7C0-ABCE38BC8753}">
      <dsp:nvSpPr>
        <dsp:cNvPr id="0" name=""/>
        <dsp:cNvSpPr/>
      </dsp:nvSpPr>
      <dsp:spPr>
        <a:xfrm>
          <a:off x="3729520" y="532932"/>
          <a:ext cx="1511327" cy="147206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noProof="0" dirty="0">
              <a:solidFill>
                <a:schemeClr val="bg1"/>
              </a:solidFill>
              <a:latin typeface="Calibri" panose="020F0502020204030204" pitchFamily="34" charset="0"/>
            </a:rPr>
            <a:t>Aeronautical Authority</a:t>
          </a:r>
        </a:p>
      </dsp:txBody>
      <dsp:txXfrm>
        <a:off x="3950849" y="748511"/>
        <a:ext cx="1068669" cy="1040908"/>
      </dsp:txXfrm>
    </dsp:sp>
    <dsp:sp modelId="{CABC20CF-3202-47D7-B37E-3C36ED6D3FFA}">
      <dsp:nvSpPr>
        <dsp:cNvPr id="0" name=""/>
        <dsp:cNvSpPr/>
      </dsp:nvSpPr>
      <dsp:spPr>
        <a:xfrm>
          <a:off x="4041475" y="1899696"/>
          <a:ext cx="1511327" cy="147206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noProof="0" dirty="0">
              <a:solidFill>
                <a:schemeClr val="bg1"/>
              </a:solidFill>
              <a:latin typeface="Calibri" panose="020F0502020204030204" pitchFamily="34" charset="0"/>
            </a:rPr>
            <a:t>Operators 121</a:t>
          </a:r>
        </a:p>
      </dsp:txBody>
      <dsp:txXfrm>
        <a:off x="4262804" y="2115275"/>
        <a:ext cx="1068669" cy="1040908"/>
      </dsp:txXfrm>
    </dsp:sp>
    <dsp:sp modelId="{0A907989-43AA-4924-B573-A0CDECB3CE37}">
      <dsp:nvSpPr>
        <dsp:cNvPr id="0" name=""/>
        <dsp:cNvSpPr/>
      </dsp:nvSpPr>
      <dsp:spPr>
        <a:xfrm>
          <a:off x="3167397" y="2995756"/>
          <a:ext cx="1511327" cy="147206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noProof="0" dirty="0">
              <a:solidFill>
                <a:schemeClr val="bg1"/>
              </a:solidFill>
              <a:latin typeface="Calibri" panose="020F0502020204030204" pitchFamily="34" charset="0"/>
            </a:rPr>
            <a:t>Operators 129</a:t>
          </a:r>
        </a:p>
      </dsp:txBody>
      <dsp:txXfrm>
        <a:off x="3388726" y="3211335"/>
        <a:ext cx="1068669" cy="1040908"/>
      </dsp:txXfrm>
    </dsp:sp>
    <dsp:sp modelId="{9858EE95-3583-4F0C-841C-49A32C16FF5F}">
      <dsp:nvSpPr>
        <dsp:cNvPr id="0" name=""/>
        <dsp:cNvSpPr/>
      </dsp:nvSpPr>
      <dsp:spPr>
        <a:xfrm>
          <a:off x="1765483" y="2995756"/>
          <a:ext cx="1511327" cy="147206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noProof="0" dirty="0">
              <a:solidFill>
                <a:schemeClr val="bg1"/>
              </a:solidFill>
              <a:latin typeface="Calibri" panose="020F0502020204030204" pitchFamily="34" charset="0"/>
            </a:rPr>
            <a:t>Operators 135</a:t>
          </a:r>
        </a:p>
      </dsp:txBody>
      <dsp:txXfrm>
        <a:off x="1986812" y="3211335"/>
        <a:ext cx="1068669" cy="1040908"/>
      </dsp:txXfrm>
    </dsp:sp>
    <dsp:sp modelId="{1078E78E-2AC2-4A10-9E7E-3F9BAD9A4067}">
      <dsp:nvSpPr>
        <dsp:cNvPr id="0" name=""/>
        <dsp:cNvSpPr/>
      </dsp:nvSpPr>
      <dsp:spPr>
        <a:xfrm>
          <a:off x="891404" y="1899696"/>
          <a:ext cx="1511327" cy="147206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noProof="0" dirty="0">
              <a:solidFill>
                <a:schemeClr val="bg1"/>
              </a:solidFill>
              <a:latin typeface="Calibri" panose="020F0502020204030204" pitchFamily="34" charset="0"/>
            </a:rPr>
            <a:t>Operators 91</a:t>
          </a:r>
        </a:p>
      </dsp:txBody>
      <dsp:txXfrm>
        <a:off x="1112733" y="2115275"/>
        <a:ext cx="1068669" cy="1040908"/>
      </dsp:txXfrm>
    </dsp:sp>
    <dsp:sp modelId="{982B83DC-999D-4D56-8E76-66B49026A488}">
      <dsp:nvSpPr>
        <dsp:cNvPr id="0" name=""/>
        <dsp:cNvSpPr/>
      </dsp:nvSpPr>
      <dsp:spPr>
        <a:xfrm>
          <a:off x="1203360" y="532932"/>
          <a:ext cx="1511327" cy="147206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noProof="0" dirty="0">
              <a:solidFill>
                <a:schemeClr val="bg1"/>
              </a:solidFill>
              <a:latin typeface="Calibri" panose="020F0502020204030204" pitchFamily="34" charset="0"/>
            </a:rPr>
            <a:t>Aerodrome Operators</a:t>
          </a:r>
        </a:p>
      </dsp:txBody>
      <dsp:txXfrm>
        <a:off x="1424689" y="748511"/>
        <a:ext cx="1068669" cy="10409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ADFCC-0B75-4070-8804-47134DAA9A1B}">
      <dsp:nvSpPr>
        <dsp:cNvPr id="0" name=""/>
        <dsp:cNvSpPr/>
      </dsp:nvSpPr>
      <dsp:spPr>
        <a:xfrm rot="5400000">
          <a:off x="3217317" y="-167058"/>
          <a:ext cx="3456384" cy="465459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rtl="0">
            <a:lnSpc>
              <a:spcPct val="90000"/>
            </a:lnSpc>
            <a:spcBef>
              <a:spcPct val="0"/>
            </a:spcBef>
            <a:spcAft>
              <a:spcPts val="600"/>
            </a:spcAft>
            <a:buChar char="•"/>
          </a:pPr>
          <a:r>
            <a:rPr lang="en-US" sz="2000" b="1" kern="1200" noProof="0" dirty="0">
              <a:solidFill>
                <a:schemeClr val="bg2"/>
              </a:solidFill>
              <a:effectLst/>
              <a:latin typeface="Calibri" panose="020F0502020204030204" pitchFamily="34" charset="0"/>
              <a:cs typeface="Calibri" panose="020F0502020204030204" pitchFamily="34" charset="0"/>
            </a:rPr>
            <a:t>The Study Group; and</a:t>
          </a:r>
        </a:p>
        <a:p>
          <a:pPr marL="228600" lvl="1" indent="-228600" algn="just" defTabSz="889000" rtl="0">
            <a:lnSpc>
              <a:spcPct val="90000"/>
            </a:lnSpc>
            <a:spcBef>
              <a:spcPct val="0"/>
            </a:spcBef>
            <a:spcAft>
              <a:spcPts val="600"/>
            </a:spcAft>
            <a:buChar char="•"/>
          </a:pPr>
          <a:r>
            <a:rPr lang="en-US" sz="2000" b="1" kern="1200" noProof="0" dirty="0">
              <a:solidFill>
                <a:schemeClr val="bg2"/>
              </a:solidFill>
              <a:effectLst/>
              <a:latin typeface="Calibri" panose="020F0502020204030204" pitchFamily="34" charset="0"/>
              <a:cs typeface="Calibri" panose="020F0502020204030204" pitchFamily="34" charset="0"/>
            </a:rPr>
            <a:t>Products with focus on safety.</a:t>
          </a:r>
        </a:p>
      </dsp:txBody>
      <dsp:txXfrm rot="-5400000">
        <a:off x="2618211" y="600775"/>
        <a:ext cx="4485870" cy="3118930"/>
      </dsp:txXfrm>
    </dsp:sp>
    <dsp:sp modelId="{97304ACA-AAA3-4A1A-A571-B43F2477F923}">
      <dsp:nvSpPr>
        <dsp:cNvPr id="0" name=""/>
        <dsp:cNvSpPr/>
      </dsp:nvSpPr>
      <dsp:spPr>
        <a:xfrm>
          <a:off x="0" y="0"/>
          <a:ext cx="2618210" cy="4320480"/>
        </a:xfrm>
        <a:prstGeom prst="roundRect">
          <a:avLst/>
        </a:prstGeom>
        <a:solidFill>
          <a:srgbClr val="0017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rtl="0">
            <a:lnSpc>
              <a:spcPct val="90000"/>
            </a:lnSpc>
            <a:spcBef>
              <a:spcPct val="0"/>
            </a:spcBef>
            <a:spcAft>
              <a:spcPct val="35000"/>
            </a:spcAft>
            <a:buNone/>
          </a:pPr>
          <a:r>
            <a:rPr lang="en-US" sz="4000" b="1" kern="1200" noProof="0" dirty="0">
              <a:latin typeface="Calibri" panose="020F0502020204030204" pitchFamily="34" charset="0"/>
              <a:cs typeface="Calibri" panose="020F0502020204030204" pitchFamily="34" charset="0"/>
            </a:rPr>
            <a:t>ROTEIRO</a:t>
          </a:r>
          <a:endParaRPr lang="en-US" sz="4000" kern="1200" noProof="0" dirty="0">
            <a:latin typeface="Calibri" panose="020F0502020204030204" pitchFamily="34" charset="0"/>
            <a:cs typeface="Calibri" panose="020F0502020204030204" pitchFamily="34" charset="0"/>
          </a:endParaRPr>
        </a:p>
      </dsp:txBody>
      <dsp:txXfrm>
        <a:off x="127810" y="127810"/>
        <a:ext cx="2362590" cy="40648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149A5-7405-4965-897A-3D4F368085C9}">
      <dsp:nvSpPr>
        <dsp:cNvPr id="0" name=""/>
        <dsp:cNvSpPr/>
      </dsp:nvSpPr>
      <dsp:spPr>
        <a:xfrm rot="10800000">
          <a:off x="1614849" y="1060035"/>
          <a:ext cx="6990867" cy="3063240"/>
        </a:xfrm>
        <a:prstGeom prst="homePlate">
          <a:avLst/>
        </a:prstGeom>
        <a:solidFill>
          <a:srgbClr val="0017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0804" tIns="91440" rIns="170688" bIns="91440" numCol="1" spcCol="1270" anchor="ctr" anchorCtr="0">
          <a:noAutofit/>
        </a:bodyPr>
        <a:lstStyle/>
        <a:p>
          <a:pPr marL="0" lvl="0" indent="0" algn="just" defTabSz="1066800" rtl="0">
            <a:lnSpc>
              <a:spcPct val="90000"/>
            </a:lnSpc>
            <a:spcBef>
              <a:spcPct val="0"/>
            </a:spcBef>
            <a:spcAft>
              <a:spcPct val="35000"/>
            </a:spcAft>
            <a:buNone/>
          </a:pPr>
          <a:r>
            <a:rPr lang="en-US" sz="2400" i="1" kern="1200" noProof="0" dirty="0">
              <a:solidFill>
                <a:schemeClr val="tx1"/>
              </a:solidFill>
              <a:effectLst/>
              <a:latin typeface="Calibri" pitchFamily="34" charset="0"/>
            </a:rPr>
            <a:t>Present the Airspace Planning Study Group and the scheduled activities related with safety.</a:t>
          </a:r>
        </a:p>
      </dsp:txBody>
      <dsp:txXfrm rot="10800000">
        <a:off x="2380659" y="1060035"/>
        <a:ext cx="6225057" cy="3063240"/>
      </dsp:txXfrm>
    </dsp:sp>
    <dsp:sp modelId="{1CBBC650-5E1F-4763-BBC5-79C63C56C652}">
      <dsp:nvSpPr>
        <dsp:cNvPr id="0" name=""/>
        <dsp:cNvSpPr/>
      </dsp:nvSpPr>
      <dsp:spPr>
        <a:xfrm>
          <a:off x="538283" y="1060035"/>
          <a:ext cx="3063240" cy="3063240"/>
        </a:xfrm>
        <a:prstGeom prst="ellipse">
          <a:avLst/>
        </a:prstGeom>
        <a:blipFill>
          <a:blip xmlns:r="http://schemas.openxmlformats.org/officeDocument/2006/relationships" r:embed="rId1">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47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cs typeface="Arial" pitchFamily="34" charset="0"/>
              </a:defRPr>
            </a:lvl1pPr>
          </a:lstStyle>
          <a:p>
            <a:pPr>
              <a:defRPr/>
            </a:pPr>
            <a:endParaRPr lang="pt-BR"/>
          </a:p>
        </p:txBody>
      </p:sp>
      <p:sp>
        <p:nvSpPr>
          <p:cNvPr id="2447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cs typeface="Arial" pitchFamily="34" charset="0"/>
              </a:defRPr>
            </a:lvl1pPr>
          </a:lstStyle>
          <a:p>
            <a:pPr>
              <a:defRPr/>
            </a:pPr>
            <a:fld id="{5CD0DF63-910A-4B7A-9EF3-DE9653C73AF3}" type="datetimeFigureOut">
              <a:rPr lang="pt-BR"/>
              <a:pPr>
                <a:defRPr/>
              </a:pPr>
              <a:t>29/11/2018</a:t>
            </a:fld>
            <a:endParaRPr lang="pt-BR"/>
          </a:p>
        </p:txBody>
      </p:sp>
      <p:sp>
        <p:nvSpPr>
          <p:cNvPr id="2447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cs typeface="Arial" pitchFamily="34" charset="0"/>
              </a:defRPr>
            </a:lvl1pPr>
          </a:lstStyle>
          <a:p>
            <a:pPr>
              <a:defRPr/>
            </a:pPr>
            <a:endParaRPr lang="pt-BR"/>
          </a:p>
        </p:txBody>
      </p:sp>
      <p:sp>
        <p:nvSpPr>
          <p:cNvPr id="2447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anose="020B0604020202020204" pitchFamily="34" charset="0"/>
                <a:cs typeface="Arial" panose="020B0604020202020204" pitchFamily="34" charset="0"/>
              </a:defRPr>
            </a:lvl1pPr>
          </a:lstStyle>
          <a:p>
            <a:pPr>
              <a:defRPr/>
            </a:pPr>
            <a:fld id="{F645D5CC-C5C8-4950-AA29-D9C3EDAAC854}" type="slidenum">
              <a:rPr lang="pt-BR" altLang="pt-BR"/>
              <a:pPr>
                <a:defRPr/>
              </a:pPr>
              <a:t>‹#›</a:t>
            </a:fld>
            <a:endParaRPr lang="pt-BR" altLang="pt-BR"/>
          </a:p>
        </p:txBody>
      </p:sp>
    </p:spTree>
    <p:extLst>
      <p:ext uri="{BB962C8B-B14F-4D97-AF65-F5344CB8AC3E}">
        <p14:creationId xmlns:p14="http://schemas.microsoft.com/office/powerpoint/2010/main" val="2130684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pt-BR"/>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pt-BR"/>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pt-BR"/>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cs typeface="Arial" panose="020B0604020202020204" pitchFamily="34" charset="0"/>
              </a:defRPr>
            </a:lvl1pPr>
          </a:lstStyle>
          <a:p>
            <a:pPr>
              <a:defRPr/>
            </a:pPr>
            <a:fld id="{77CBE72B-C7BD-4A2C-8209-E5E701532407}" type="slidenum">
              <a:rPr lang="pt-BR" altLang="pt-BR"/>
              <a:pPr>
                <a:defRPr/>
              </a:pPr>
              <a:t>‹#›</a:t>
            </a:fld>
            <a:endParaRPr lang="pt-BR" altLang="pt-BR"/>
          </a:p>
        </p:txBody>
      </p:sp>
    </p:spTree>
    <p:extLst>
      <p:ext uri="{BB962C8B-B14F-4D97-AF65-F5344CB8AC3E}">
        <p14:creationId xmlns:p14="http://schemas.microsoft.com/office/powerpoint/2010/main" val="11371754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5474"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2531"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69591"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665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4584" algn="l" defTabSz="913833" rtl="0" eaLnBrk="1" latinLnBrk="0" hangingPunct="1">
      <a:defRPr sz="1200" kern="1200">
        <a:solidFill>
          <a:schemeClr val="tx1"/>
        </a:solidFill>
        <a:latin typeface="+mn-lt"/>
        <a:ea typeface="+mn-ea"/>
        <a:cs typeface="+mn-cs"/>
      </a:defRPr>
    </a:lvl6pPr>
    <a:lvl7pPr marL="2741501" algn="l" defTabSz="913833" rtl="0" eaLnBrk="1" latinLnBrk="0" hangingPunct="1">
      <a:defRPr sz="1200" kern="1200">
        <a:solidFill>
          <a:schemeClr val="tx1"/>
        </a:solidFill>
        <a:latin typeface="+mn-lt"/>
        <a:ea typeface="+mn-ea"/>
        <a:cs typeface="+mn-cs"/>
      </a:defRPr>
    </a:lvl7pPr>
    <a:lvl8pPr marL="3198416" algn="l" defTabSz="913833" rtl="0" eaLnBrk="1" latinLnBrk="0" hangingPunct="1">
      <a:defRPr sz="1200" kern="1200">
        <a:solidFill>
          <a:schemeClr val="tx1"/>
        </a:solidFill>
        <a:latin typeface="+mn-lt"/>
        <a:ea typeface="+mn-ea"/>
        <a:cs typeface="+mn-cs"/>
      </a:defRPr>
    </a:lvl8pPr>
    <a:lvl9pPr marL="3655335" algn="l" defTabSz="9138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34643" algn="l"/>
                <a:tab pos="1269286" algn="l"/>
                <a:tab pos="1903929" algn="l"/>
                <a:tab pos="2538573" algn="l"/>
              </a:tabLst>
              <a:defRPr sz="2800">
                <a:solidFill>
                  <a:schemeClr val="tx1"/>
                </a:solidFill>
                <a:latin typeface="Arial" pitchFamily="34" charset="0"/>
                <a:ea typeface="Arial Unicode MS" pitchFamily="34" charset="-128"/>
                <a:cs typeface="Arial Unicode MS" pitchFamily="34" charset="-128"/>
              </a:defRPr>
            </a:lvl1pPr>
            <a:lvl2pPr>
              <a:tabLst>
                <a:tab pos="634643" algn="l"/>
                <a:tab pos="1269286" algn="l"/>
                <a:tab pos="1903929" algn="l"/>
                <a:tab pos="2538573" algn="l"/>
              </a:tabLst>
              <a:defRPr sz="2800">
                <a:solidFill>
                  <a:schemeClr val="tx1"/>
                </a:solidFill>
                <a:latin typeface="Arial" pitchFamily="34" charset="0"/>
                <a:ea typeface="Arial Unicode MS" pitchFamily="34" charset="-128"/>
                <a:cs typeface="Arial Unicode MS" pitchFamily="34" charset="-128"/>
              </a:defRPr>
            </a:lvl2pPr>
            <a:lvl3pPr>
              <a:tabLst>
                <a:tab pos="634643" algn="l"/>
                <a:tab pos="1269286" algn="l"/>
                <a:tab pos="1903929" algn="l"/>
                <a:tab pos="2538573" algn="l"/>
              </a:tabLst>
              <a:defRPr sz="2800">
                <a:solidFill>
                  <a:schemeClr val="tx1"/>
                </a:solidFill>
                <a:latin typeface="Arial" pitchFamily="34" charset="0"/>
                <a:ea typeface="Arial Unicode MS" pitchFamily="34" charset="-128"/>
                <a:cs typeface="Arial Unicode MS" pitchFamily="34" charset="-128"/>
              </a:defRPr>
            </a:lvl3pPr>
            <a:lvl4pPr>
              <a:tabLst>
                <a:tab pos="634643" algn="l"/>
                <a:tab pos="1269286" algn="l"/>
                <a:tab pos="1903929" algn="l"/>
                <a:tab pos="2538573" algn="l"/>
              </a:tabLst>
              <a:defRPr sz="2800">
                <a:solidFill>
                  <a:schemeClr val="tx1"/>
                </a:solidFill>
                <a:latin typeface="Arial" pitchFamily="34" charset="0"/>
                <a:ea typeface="Arial Unicode MS" pitchFamily="34" charset="-128"/>
                <a:cs typeface="Arial Unicode MS" pitchFamily="34" charset="-128"/>
              </a:defRPr>
            </a:lvl4pPr>
            <a:lvl5pPr>
              <a:tabLst>
                <a:tab pos="634643" algn="l"/>
                <a:tab pos="1269286" algn="l"/>
                <a:tab pos="1903929" algn="l"/>
                <a:tab pos="2538573" algn="l"/>
              </a:tabLst>
              <a:defRPr sz="2800">
                <a:solidFill>
                  <a:schemeClr val="tx1"/>
                </a:solidFill>
                <a:latin typeface="Arial" pitchFamily="34" charset="0"/>
                <a:ea typeface="Arial Unicode MS" pitchFamily="34" charset="-128"/>
                <a:cs typeface="Arial Unicode MS" pitchFamily="34" charset="-128"/>
              </a:defRPr>
            </a:lvl5pPr>
            <a:lvl6pPr marL="2204550" indent="-200414" defTabSz="393869" eaLnBrk="0" fontAlgn="base" hangingPunct="0">
              <a:spcBef>
                <a:spcPct val="0"/>
              </a:spcBef>
              <a:spcAft>
                <a:spcPct val="0"/>
              </a:spcAft>
              <a:tabLst>
                <a:tab pos="634643" algn="l"/>
                <a:tab pos="1269286" algn="l"/>
                <a:tab pos="1903929" algn="l"/>
                <a:tab pos="2538573" algn="l"/>
              </a:tabLst>
              <a:defRPr sz="2800">
                <a:solidFill>
                  <a:schemeClr val="tx1"/>
                </a:solidFill>
                <a:latin typeface="Arial" pitchFamily="34" charset="0"/>
                <a:ea typeface="Arial Unicode MS" pitchFamily="34" charset="-128"/>
                <a:cs typeface="Arial Unicode MS" pitchFamily="34" charset="-128"/>
              </a:defRPr>
            </a:lvl6pPr>
            <a:lvl7pPr marL="2605377" indent="-200414" defTabSz="393869" eaLnBrk="0" fontAlgn="base" hangingPunct="0">
              <a:spcBef>
                <a:spcPct val="0"/>
              </a:spcBef>
              <a:spcAft>
                <a:spcPct val="0"/>
              </a:spcAft>
              <a:tabLst>
                <a:tab pos="634643" algn="l"/>
                <a:tab pos="1269286" algn="l"/>
                <a:tab pos="1903929" algn="l"/>
                <a:tab pos="2538573" algn="l"/>
              </a:tabLst>
              <a:defRPr sz="2800">
                <a:solidFill>
                  <a:schemeClr val="tx1"/>
                </a:solidFill>
                <a:latin typeface="Arial" pitchFamily="34" charset="0"/>
                <a:ea typeface="Arial Unicode MS" pitchFamily="34" charset="-128"/>
                <a:cs typeface="Arial Unicode MS" pitchFamily="34" charset="-128"/>
              </a:defRPr>
            </a:lvl7pPr>
            <a:lvl8pPr marL="3006204" indent="-200414" defTabSz="393869" eaLnBrk="0" fontAlgn="base" hangingPunct="0">
              <a:spcBef>
                <a:spcPct val="0"/>
              </a:spcBef>
              <a:spcAft>
                <a:spcPct val="0"/>
              </a:spcAft>
              <a:tabLst>
                <a:tab pos="634643" algn="l"/>
                <a:tab pos="1269286" algn="l"/>
                <a:tab pos="1903929" algn="l"/>
                <a:tab pos="2538573" algn="l"/>
              </a:tabLst>
              <a:defRPr sz="2800">
                <a:solidFill>
                  <a:schemeClr val="tx1"/>
                </a:solidFill>
                <a:latin typeface="Arial" pitchFamily="34" charset="0"/>
                <a:ea typeface="Arial Unicode MS" pitchFamily="34" charset="-128"/>
                <a:cs typeface="Arial Unicode MS" pitchFamily="34" charset="-128"/>
              </a:defRPr>
            </a:lvl8pPr>
            <a:lvl9pPr marL="3407032" indent="-200414" defTabSz="393869" eaLnBrk="0" fontAlgn="base" hangingPunct="0">
              <a:spcBef>
                <a:spcPct val="0"/>
              </a:spcBef>
              <a:spcAft>
                <a:spcPct val="0"/>
              </a:spcAft>
              <a:tabLst>
                <a:tab pos="634643" algn="l"/>
                <a:tab pos="1269286" algn="l"/>
                <a:tab pos="1903929" algn="l"/>
                <a:tab pos="2538573" algn="l"/>
              </a:tabLst>
              <a:defRPr sz="2800">
                <a:solidFill>
                  <a:schemeClr val="tx1"/>
                </a:solidFill>
                <a:latin typeface="Arial" pitchFamily="34" charset="0"/>
                <a:ea typeface="Arial Unicode MS" pitchFamily="34" charset="-128"/>
                <a:cs typeface="Arial Unicode MS" pitchFamily="34" charset="-128"/>
              </a:defRPr>
            </a:lvl9pPr>
          </a:lstStyle>
          <a:p>
            <a:fld id="{D45FA2F9-0E89-4B74-8F7F-F4E200B1EE65}" type="slidenum">
              <a:rPr lang="pt-BR" altLang="pt-BR" sz="1200">
                <a:solidFill>
                  <a:srgbClr val="000000"/>
                </a:solidFill>
                <a:latin typeface="Times New Roman" pitchFamily="18" charset="0"/>
              </a:rPr>
              <a:pPr/>
              <a:t>4</a:t>
            </a:fld>
            <a:endParaRPr lang="pt-BR" altLang="pt-BR" sz="1200">
              <a:solidFill>
                <a:srgbClr val="000000"/>
              </a:solidFill>
              <a:latin typeface="Times New Roman" pitchFamily="18" charset="0"/>
            </a:endParaRPr>
          </a:p>
        </p:txBody>
      </p:sp>
      <p:sp>
        <p:nvSpPr>
          <p:cNvPr id="819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8196" name="Rectangle 2"/>
          <p:cNvSpPr>
            <a:spLocks noGrp="1" noChangeArrowheads="1"/>
          </p:cNvSpPr>
          <p:nvPr>
            <p:ph type="body" idx="1"/>
          </p:nvPr>
        </p:nvSpPr>
        <p:spPr>
          <a:xfrm>
            <a:off x="685512" y="4343230"/>
            <a:ext cx="5486976" cy="41151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lt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34643" algn="l"/>
                <a:tab pos="1269286" algn="l"/>
                <a:tab pos="1903929" algn="l"/>
                <a:tab pos="2538573" algn="l"/>
              </a:tabLst>
              <a:defRPr sz="2800">
                <a:solidFill>
                  <a:schemeClr val="tx1"/>
                </a:solidFill>
                <a:latin typeface="Arial" pitchFamily="34" charset="0"/>
                <a:ea typeface="Arial Unicode MS" pitchFamily="34" charset="-128"/>
                <a:cs typeface="Arial Unicode MS" pitchFamily="34" charset="-128"/>
              </a:defRPr>
            </a:lvl1pPr>
            <a:lvl2pPr>
              <a:tabLst>
                <a:tab pos="634643" algn="l"/>
                <a:tab pos="1269286" algn="l"/>
                <a:tab pos="1903929" algn="l"/>
                <a:tab pos="2538573" algn="l"/>
              </a:tabLst>
              <a:defRPr sz="2800">
                <a:solidFill>
                  <a:schemeClr val="tx1"/>
                </a:solidFill>
                <a:latin typeface="Arial" pitchFamily="34" charset="0"/>
                <a:ea typeface="Arial Unicode MS" pitchFamily="34" charset="-128"/>
                <a:cs typeface="Arial Unicode MS" pitchFamily="34" charset="-128"/>
              </a:defRPr>
            </a:lvl2pPr>
            <a:lvl3pPr>
              <a:tabLst>
                <a:tab pos="634643" algn="l"/>
                <a:tab pos="1269286" algn="l"/>
                <a:tab pos="1903929" algn="l"/>
                <a:tab pos="2538573" algn="l"/>
              </a:tabLst>
              <a:defRPr sz="2800">
                <a:solidFill>
                  <a:schemeClr val="tx1"/>
                </a:solidFill>
                <a:latin typeface="Arial" pitchFamily="34" charset="0"/>
                <a:ea typeface="Arial Unicode MS" pitchFamily="34" charset="-128"/>
                <a:cs typeface="Arial Unicode MS" pitchFamily="34" charset="-128"/>
              </a:defRPr>
            </a:lvl3pPr>
            <a:lvl4pPr>
              <a:tabLst>
                <a:tab pos="634643" algn="l"/>
                <a:tab pos="1269286" algn="l"/>
                <a:tab pos="1903929" algn="l"/>
                <a:tab pos="2538573" algn="l"/>
              </a:tabLst>
              <a:defRPr sz="2800">
                <a:solidFill>
                  <a:schemeClr val="tx1"/>
                </a:solidFill>
                <a:latin typeface="Arial" pitchFamily="34" charset="0"/>
                <a:ea typeface="Arial Unicode MS" pitchFamily="34" charset="-128"/>
                <a:cs typeface="Arial Unicode MS" pitchFamily="34" charset="-128"/>
              </a:defRPr>
            </a:lvl4pPr>
            <a:lvl5pPr>
              <a:tabLst>
                <a:tab pos="634643" algn="l"/>
                <a:tab pos="1269286" algn="l"/>
                <a:tab pos="1903929" algn="l"/>
                <a:tab pos="2538573" algn="l"/>
              </a:tabLst>
              <a:defRPr sz="2800">
                <a:solidFill>
                  <a:schemeClr val="tx1"/>
                </a:solidFill>
                <a:latin typeface="Arial" pitchFamily="34" charset="0"/>
                <a:ea typeface="Arial Unicode MS" pitchFamily="34" charset="-128"/>
                <a:cs typeface="Arial Unicode MS" pitchFamily="34" charset="-128"/>
              </a:defRPr>
            </a:lvl5pPr>
            <a:lvl6pPr marL="2204550" indent="-200414" defTabSz="393869" eaLnBrk="0" fontAlgn="base" hangingPunct="0">
              <a:spcBef>
                <a:spcPct val="0"/>
              </a:spcBef>
              <a:spcAft>
                <a:spcPct val="0"/>
              </a:spcAft>
              <a:tabLst>
                <a:tab pos="634643" algn="l"/>
                <a:tab pos="1269286" algn="l"/>
                <a:tab pos="1903929" algn="l"/>
                <a:tab pos="2538573" algn="l"/>
              </a:tabLst>
              <a:defRPr sz="2800">
                <a:solidFill>
                  <a:schemeClr val="tx1"/>
                </a:solidFill>
                <a:latin typeface="Arial" pitchFamily="34" charset="0"/>
                <a:ea typeface="Arial Unicode MS" pitchFamily="34" charset="-128"/>
                <a:cs typeface="Arial Unicode MS" pitchFamily="34" charset="-128"/>
              </a:defRPr>
            </a:lvl6pPr>
            <a:lvl7pPr marL="2605377" indent="-200414" defTabSz="393869" eaLnBrk="0" fontAlgn="base" hangingPunct="0">
              <a:spcBef>
                <a:spcPct val="0"/>
              </a:spcBef>
              <a:spcAft>
                <a:spcPct val="0"/>
              </a:spcAft>
              <a:tabLst>
                <a:tab pos="634643" algn="l"/>
                <a:tab pos="1269286" algn="l"/>
                <a:tab pos="1903929" algn="l"/>
                <a:tab pos="2538573" algn="l"/>
              </a:tabLst>
              <a:defRPr sz="2800">
                <a:solidFill>
                  <a:schemeClr val="tx1"/>
                </a:solidFill>
                <a:latin typeface="Arial" pitchFamily="34" charset="0"/>
                <a:ea typeface="Arial Unicode MS" pitchFamily="34" charset="-128"/>
                <a:cs typeface="Arial Unicode MS" pitchFamily="34" charset="-128"/>
              </a:defRPr>
            </a:lvl7pPr>
            <a:lvl8pPr marL="3006204" indent="-200414" defTabSz="393869" eaLnBrk="0" fontAlgn="base" hangingPunct="0">
              <a:spcBef>
                <a:spcPct val="0"/>
              </a:spcBef>
              <a:spcAft>
                <a:spcPct val="0"/>
              </a:spcAft>
              <a:tabLst>
                <a:tab pos="634643" algn="l"/>
                <a:tab pos="1269286" algn="l"/>
                <a:tab pos="1903929" algn="l"/>
                <a:tab pos="2538573" algn="l"/>
              </a:tabLst>
              <a:defRPr sz="2800">
                <a:solidFill>
                  <a:schemeClr val="tx1"/>
                </a:solidFill>
                <a:latin typeface="Arial" pitchFamily="34" charset="0"/>
                <a:ea typeface="Arial Unicode MS" pitchFamily="34" charset="-128"/>
                <a:cs typeface="Arial Unicode MS" pitchFamily="34" charset="-128"/>
              </a:defRPr>
            </a:lvl8pPr>
            <a:lvl9pPr marL="3407032" indent="-200414" defTabSz="393869" eaLnBrk="0" fontAlgn="base" hangingPunct="0">
              <a:spcBef>
                <a:spcPct val="0"/>
              </a:spcBef>
              <a:spcAft>
                <a:spcPct val="0"/>
              </a:spcAft>
              <a:tabLst>
                <a:tab pos="634643" algn="l"/>
                <a:tab pos="1269286" algn="l"/>
                <a:tab pos="1903929" algn="l"/>
                <a:tab pos="2538573" algn="l"/>
              </a:tabLst>
              <a:defRPr sz="2800">
                <a:solidFill>
                  <a:schemeClr val="tx1"/>
                </a:solidFill>
                <a:latin typeface="Arial" pitchFamily="34" charset="0"/>
                <a:ea typeface="Arial Unicode MS" pitchFamily="34" charset="-128"/>
                <a:cs typeface="Arial Unicode MS" pitchFamily="34" charset="-128"/>
              </a:defRPr>
            </a:lvl9pPr>
          </a:lstStyle>
          <a:p>
            <a:fld id="{D45FA2F9-0E89-4B74-8F7F-F4E200B1EE65}" type="slidenum">
              <a:rPr lang="pt-BR" altLang="pt-BR" sz="1200">
                <a:solidFill>
                  <a:srgbClr val="000000"/>
                </a:solidFill>
                <a:latin typeface="Times New Roman" pitchFamily="18" charset="0"/>
              </a:rPr>
              <a:pPr/>
              <a:t>11</a:t>
            </a:fld>
            <a:endParaRPr lang="pt-BR" altLang="pt-BR" sz="1200">
              <a:solidFill>
                <a:srgbClr val="000000"/>
              </a:solidFill>
              <a:latin typeface="Times New Roman" pitchFamily="18" charset="0"/>
            </a:endParaRPr>
          </a:p>
        </p:txBody>
      </p:sp>
      <p:sp>
        <p:nvSpPr>
          <p:cNvPr id="819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8196" name="Rectangle 2"/>
          <p:cNvSpPr>
            <a:spLocks noGrp="1" noChangeArrowheads="1"/>
          </p:cNvSpPr>
          <p:nvPr>
            <p:ph type="body" idx="1"/>
          </p:nvPr>
        </p:nvSpPr>
        <p:spPr>
          <a:xfrm>
            <a:off x="685512" y="4343230"/>
            <a:ext cx="5486976" cy="41151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lt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931D92C5-66F6-48BD-895E-5A4B34A49687}"/>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2B95C12-D0FF-4BCD-9C43-3A361CD2BE5B}" type="slidenum">
              <a:rPr lang="pt-BR" altLang="en-US">
                <a:latin typeface="Calibri" panose="020F0502020204030204" pitchFamily="34" charset="0"/>
              </a:rPr>
              <a:pPr>
                <a:spcBef>
                  <a:spcPct val="0"/>
                </a:spcBef>
                <a:buClrTx/>
                <a:buFontTx/>
                <a:buNone/>
              </a:pPr>
              <a:t>13</a:t>
            </a:fld>
            <a:endParaRPr lang="pt-BR" altLang="en-US">
              <a:latin typeface="Calibri" panose="020F0502020204030204" pitchFamily="34" charset="0"/>
            </a:endParaRPr>
          </a:p>
        </p:txBody>
      </p:sp>
      <p:sp>
        <p:nvSpPr>
          <p:cNvPr id="121859" name="Rectangle 1">
            <a:extLst>
              <a:ext uri="{FF2B5EF4-FFF2-40B4-BE49-F238E27FC236}">
                <a16:creationId xmlns:a16="http://schemas.microsoft.com/office/drawing/2014/main" id="{61D81766-8A86-458A-AF4D-0066B1AE7815}"/>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121860" name="Rectangle 2">
            <a:extLst>
              <a:ext uri="{FF2B5EF4-FFF2-40B4-BE49-F238E27FC236}">
                <a16:creationId xmlns:a16="http://schemas.microsoft.com/office/drawing/2014/main" id="{226651D2-C727-4432-9185-631EAEC9DF7F}"/>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altLang="en-US">
              <a:latin typeface="Calibri" panose="020F0502020204030204" pitchFamily="34" charset="0"/>
              <a:ea typeface="Microsoft YaHei" panose="020B0503020204020204" pitchFamily="34" charset="-122"/>
            </a:endParaRPr>
          </a:p>
        </p:txBody>
      </p:sp>
      <p:sp>
        <p:nvSpPr>
          <p:cNvPr id="121861" name="Text Box 3">
            <a:extLst>
              <a:ext uri="{FF2B5EF4-FFF2-40B4-BE49-F238E27FC236}">
                <a16:creationId xmlns:a16="http://schemas.microsoft.com/office/drawing/2014/main" id="{9BDC506C-C290-405E-8108-6178A56B3251}"/>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8CE72FF-0FA7-4EA5-9BAD-794B21455EBC}" type="slidenum">
              <a:rPr lang="pt-BR" altLang="en-US">
                <a:latin typeface="Calibri" panose="020F0502020204030204" pitchFamily="34" charset="0"/>
              </a:rPr>
              <a:pPr algn="r" eaLnBrk="1" hangingPunct="1">
                <a:spcBef>
                  <a:spcPct val="0"/>
                </a:spcBef>
                <a:buClrTx/>
                <a:buFontTx/>
                <a:buNone/>
              </a:pPr>
              <a:t>13</a:t>
            </a:fld>
            <a:endParaRPr lang="pt-BR"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820B93ED-8948-4D41-A795-F53BF267E99C}" type="slidenum">
              <a:rPr lang="pt-BR" altLang="pt-BR"/>
              <a:pPr/>
              <a:t>14</a:t>
            </a:fld>
            <a:endParaRPr lang="pt-BR" altLang="pt-BR"/>
          </a:p>
        </p:txBody>
      </p:sp>
      <p:sp>
        <p:nvSpPr>
          <p:cNvPr id="119809"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4" charset="-122"/>
              </a:defRPr>
            </a:lvl9pPr>
          </a:lstStyle>
          <a:p>
            <a:pPr algn="r" eaLnBrk="1" hangingPunct="1">
              <a:buClrTx/>
              <a:buFontTx/>
              <a:buNone/>
            </a:pPr>
            <a:fld id="{CE5CB96D-0B90-478C-9B1F-6262F2C9E279}" type="slidenum">
              <a:rPr lang="pt-BR" altLang="pt-BR" sz="1200">
                <a:solidFill>
                  <a:srgbClr val="000000"/>
                </a:solidFill>
                <a:latin typeface="Calibri" pitchFamily="34" charset="0"/>
              </a:rPr>
              <a:pPr algn="r" eaLnBrk="1" hangingPunct="1">
                <a:buClrTx/>
                <a:buFontTx/>
                <a:buNone/>
              </a:pPr>
              <a:t>14</a:t>
            </a:fld>
            <a:endParaRPr lang="pt-BR" altLang="pt-BR" sz="1200">
              <a:solidFill>
                <a:srgbClr val="000000"/>
              </a:solidFill>
              <a:latin typeface="Calibri" pitchFamily="34" charset="0"/>
            </a:endParaRPr>
          </a:p>
        </p:txBody>
      </p:sp>
      <p:sp>
        <p:nvSpPr>
          <p:cNvPr id="119810"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9811" name="Rectangle 3"/>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
        <p:nvSpPr>
          <p:cNvPr id="119812" name="Text Box 4"/>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4" charset="-122"/>
              </a:defRPr>
            </a:lvl9pPr>
          </a:lstStyle>
          <a:p>
            <a:pPr algn="r" eaLnBrk="1" hangingPunct="1">
              <a:buClrTx/>
              <a:buFontTx/>
              <a:buNone/>
            </a:pPr>
            <a:fld id="{73DE1DFD-8414-4EB3-BCC1-80514620DEFA}" type="slidenum">
              <a:rPr lang="pt-BR" altLang="pt-BR" sz="1200">
                <a:solidFill>
                  <a:srgbClr val="000000"/>
                </a:solidFill>
                <a:latin typeface="Calibri" pitchFamily="34" charset="0"/>
              </a:rPr>
              <a:pPr algn="r" eaLnBrk="1" hangingPunct="1">
                <a:buClrTx/>
                <a:buFontTx/>
                <a:buNone/>
              </a:pPr>
              <a:t>14</a:t>
            </a:fld>
            <a:endParaRPr lang="pt-BR" altLang="pt-BR" sz="1200">
              <a:solidFill>
                <a:srgbClr val="000000"/>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820B93ED-8948-4D41-A795-F53BF267E99C}" type="slidenum">
              <a:rPr lang="pt-BR" altLang="pt-BR"/>
              <a:pPr/>
              <a:t>15</a:t>
            </a:fld>
            <a:endParaRPr lang="pt-BR" altLang="pt-BR"/>
          </a:p>
        </p:txBody>
      </p:sp>
      <p:sp>
        <p:nvSpPr>
          <p:cNvPr id="119809"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4" charset="-122"/>
              </a:defRPr>
            </a:lvl9pPr>
          </a:lstStyle>
          <a:p>
            <a:pPr algn="r" eaLnBrk="1" hangingPunct="1">
              <a:buClrTx/>
              <a:buFontTx/>
              <a:buNone/>
            </a:pPr>
            <a:fld id="{CE5CB96D-0B90-478C-9B1F-6262F2C9E279}" type="slidenum">
              <a:rPr lang="pt-BR" altLang="pt-BR" sz="1200">
                <a:solidFill>
                  <a:srgbClr val="000000"/>
                </a:solidFill>
                <a:latin typeface="Calibri" pitchFamily="34" charset="0"/>
              </a:rPr>
              <a:pPr algn="r" eaLnBrk="1" hangingPunct="1">
                <a:buClrTx/>
                <a:buFontTx/>
                <a:buNone/>
              </a:pPr>
              <a:t>15</a:t>
            </a:fld>
            <a:endParaRPr lang="pt-BR" altLang="pt-BR" sz="1200">
              <a:solidFill>
                <a:srgbClr val="000000"/>
              </a:solidFill>
              <a:latin typeface="Calibri" pitchFamily="34" charset="0"/>
            </a:endParaRPr>
          </a:p>
        </p:txBody>
      </p:sp>
      <p:sp>
        <p:nvSpPr>
          <p:cNvPr id="119810"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9811" name="Rectangle 3"/>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
        <p:nvSpPr>
          <p:cNvPr id="119812" name="Text Box 4"/>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4" charset="-122"/>
              </a:defRPr>
            </a:lvl9pPr>
          </a:lstStyle>
          <a:p>
            <a:pPr algn="r" eaLnBrk="1" hangingPunct="1">
              <a:buClrTx/>
              <a:buFontTx/>
              <a:buNone/>
            </a:pPr>
            <a:fld id="{73DE1DFD-8414-4EB3-BCC1-80514620DEFA}" type="slidenum">
              <a:rPr lang="pt-BR" altLang="pt-BR" sz="1200">
                <a:solidFill>
                  <a:srgbClr val="000000"/>
                </a:solidFill>
                <a:latin typeface="Calibri" pitchFamily="34" charset="0"/>
              </a:rPr>
              <a:pPr algn="r" eaLnBrk="1" hangingPunct="1">
                <a:buClrTx/>
                <a:buFontTx/>
                <a:buNone/>
              </a:pPr>
              <a:t>15</a:t>
            </a:fld>
            <a:endParaRPr lang="pt-BR" altLang="pt-BR" sz="1200">
              <a:solidFill>
                <a:srgbClr val="000000"/>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34643" algn="l"/>
                <a:tab pos="1269286" algn="l"/>
                <a:tab pos="1903929" algn="l"/>
                <a:tab pos="2538573" algn="l"/>
              </a:tabLst>
              <a:defRPr sz="2800">
                <a:solidFill>
                  <a:schemeClr val="tx1"/>
                </a:solidFill>
                <a:latin typeface="Arial" pitchFamily="34" charset="0"/>
                <a:ea typeface="Arial Unicode MS" pitchFamily="34" charset="-128"/>
                <a:cs typeface="Arial Unicode MS" pitchFamily="34" charset="-128"/>
              </a:defRPr>
            </a:lvl1pPr>
            <a:lvl2pPr>
              <a:tabLst>
                <a:tab pos="634643" algn="l"/>
                <a:tab pos="1269286" algn="l"/>
                <a:tab pos="1903929" algn="l"/>
                <a:tab pos="2538573" algn="l"/>
              </a:tabLst>
              <a:defRPr sz="2800">
                <a:solidFill>
                  <a:schemeClr val="tx1"/>
                </a:solidFill>
                <a:latin typeface="Arial" pitchFamily="34" charset="0"/>
                <a:ea typeface="Arial Unicode MS" pitchFamily="34" charset="-128"/>
                <a:cs typeface="Arial Unicode MS" pitchFamily="34" charset="-128"/>
              </a:defRPr>
            </a:lvl2pPr>
            <a:lvl3pPr>
              <a:tabLst>
                <a:tab pos="634643" algn="l"/>
                <a:tab pos="1269286" algn="l"/>
                <a:tab pos="1903929" algn="l"/>
                <a:tab pos="2538573" algn="l"/>
              </a:tabLst>
              <a:defRPr sz="2800">
                <a:solidFill>
                  <a:schemeClr val="tx1"/>
                </a:solidFill>
                <a:latin typeface="Arial" pitchFamily="34" charset="0"/>
                <a:ea typeface="Arial Unicode MS" pitchFamily="34" charset="-128"/>
                <a:cs typeface="Arial Unicode MS" pitchFamily="34" charset="-128"/>
              </a:defRPr>
            </a:lvl3pPr>
            <a:lvl4pPr>
              <a:tabLst>
                <a:tab pos="634643" algn="l"/>
                <a:tab pos="1269286" algn="l"/>
                <a:tab pos="1903929" algn="l"/>
                <a:tab pos="2538573" algn="l"/>
              </a:tabLst>
              <a:defRPr sz="2800">
                <a:solidFill>
                  <a:schemeClr val="tx1"/>
                </a:solidFill>
                <a:latin typeface="Arial" pitchFamily="34" charset="0"/>
                <a:ea typeface="Arial Unicode MS" pitchFamily="34" charset="-128"/>
                <a:cs typeface="Arial Unicode MS" pitchFamily="34" charset="-128"/>
              </a:defRPr>
            </a:lvl4pPr>
            <a:lvl5pPr>
              <a:tabLst>
                <a:tab pos="634643" algn="l"/>
                <a:tab pos="1269286" algn="l"/>
                <a:tab pos="1903929" algn="l"/>
                <a:tab pos="2538573" algn="l"/>
              </a:tabLst>
              <a:defRPr sz="2800">
                <a:solidFill>
                  <a:schemeClr val="tx1"/>
                </a:solidFill>
                <a:latin typeface="Arial" pitchFamily="34" charset="0"/>
                <a:ea typeface="Arial Unicode MS" pitchFamily="34" charset="-128"/>
                <a:cs typeface="Arial Unicode MS" pitchFamily="34" charset="-128"/>
              </a:defRPr>
            </a:lvl5pPr>
            <a:lvl6pPr marL="2204550" indent="-200414" defTabSz="393869" eaLnBrk="0" fontAlgn="base" hangingPunct="0">
              <a:spcBef>
                <a:spcPct val="0"/>
              </a:spcBef>
              <a:spcAft>
                <a:spcPct val="0"/>
              </a:spcAft>
              <a:tabLst>
                <a:tab pos="634643" algn="l"/>
                <a:tab pos="1269286" algn="l"/>
                <a:tab pos="1903929" algn="l"/>
                <a:tab pos="2538573" algn="l"/>
              </a:tabLst>
              <a:defRPr sz="2800">
                <a:solidFill>
                  <a:schemeClr val="tx1"/>
                </a:solidFill>
                <a:latin typeface="Arial" pitchFamily="34" charset="0"/>
                <a:ea typeface="Arial Unicode MS" pitchFamily="34" charset="-128"/>
                <a:cs typeface="Arial Unicode MS" pitchFamily="34" charset="-128"/>
              </a:defRPr>
            </a:lvl6pPr>
            <a:lvl7pPr marL="2605377" indent="-200414" defTabSz="393869" eaLnBrk="0" fontAlgn="base" hangingPunct="0">
              <a:spcBef>
                <a:spcPct val="0"/>
              </a:spcBef>
              <a:spcAft>
                <a:spcPct val="0"/>
              </a:spcAft>
              <a:tabLst>
                <a:tab pos="634643" algn="l"/>
                <a:tab pos="1269286" algn="l"/>
                <a:tab pos="1903929" algn="l"/>
                <a:tab pos="2538573" algn="l"/>
              </a:tabLst>
              <a:defRPr sz="2800">
                <a:solidFill>
                  <a:schemeClr val="tx1"/>
                </a:solidFill>
                <a:latin typeface="Arial" pitchFamily="34" charset="0"/>
                <a:ea typeface="Arial Unicode MS" pitchFamily="34" charset="-128"/>
                <a:cs typeface="Arial Unicode MS" pitchFamily="34" charset="-128"/>
              </a:defRPr>
            </a:lvl7pPr>
            <a:lvl8pPr marL="3006204" indent="-200414" defTabSz="393869" eaLnBrk="0" fontAlgn="base" hangingPunct="0">
              <a:spcBef>
                <a:spcPct val="0"/>
              </a:spcBef>
              <a:spcAft>
                <a:spcPct val="0"/>
              </a:spcAft>
              <a:tabLst>
                <a:tab pos="634643" algn="l"/>
                <a:tab pos="1269286" algn="l"/>
                <a:tab pos="1903929" algn="l"/>
                <a:tab pos="2538573" algn="l"/>
              </a:tabLst>
              <a:defRPr sz="2800">
                <a:solidFill>
                  <a:schemeClr val="tx1"/>
                </a:solidFill>
                <a:latin typeface="Arial" pitchFamily="34" charset="0"/>
                <a:ea typeface="Arial Unicode MS" pitchFamily="34" charset="-128"/>
                <a:cs typeface="Arial Unicode MS" pitchFamily="34" charset="-128"/>
              </a:defRPr>
            </a:lvl8pPr>
            <a:lvl9pPr marL="3407032" indent="-200414" defTabSz="393869" eaLnBrk="0" fontAlgn="base" hangingPunct="0">
              <a:spcBef>
                <a:spcPct val="0"/>
              </a:spcBef>
              <a:spcAft>
                <a:spcPct val="0"/>
              </a:spcAft>
              <a:tabLst>
                <a:tab pos="634643" algn="l"/>
                <a:tab pos="1269286" algn="l"/>
                <a:tab pos="1903929" algn="l"/>
                <a:tab pos="2538573" algn="l"/>
              </a:tabLst>
              <a:defRPr sz="2800">
                <a:solidFill>
                  <a:schemeClr val="tx1"/>
                </a:solidFill>
                <a:latin typeface="Arial" pitchFamily="34" charset="0"/>
                <a:ea typeface="Arial Unicode MS" pitchFamily="34" charset="-128"/>
                <a:cs typeface="Arial Unicode MS" pitchFamily="34" charset="-128"/>
              </a:defRPr>
            </a:lvl9pPr>
          </a:lstStyle>
          <a:p>
            <a:fld id="{D45FA2F9-0E89-4B74-8F7F-F4E200B1EE65}" type="slidenum">
              <a:rPr lang="pt-BR" altLang="pt-BR" sz="1200">
                <a:solidFill>
                  <a:srgbClr val="000000"/>
                </a:solidFill>
                <a:latin typeface="Times New Roman" pitchFamily="18" charset="0"/>
              </a:rPr>
              <a:pPr/>
              <a:t>18</a:t>
            </a:fld>
            <a:endParaRPr lang="pt-BR" altLang="pt-BR" sz="1200">
              <a:solidFill>
                <a:srgbClr val="000000"/>
              </a:solidFill>
              <a:latin typeface="Times New Roman" pitchFamily="18" charset="0"/>
            </a:endParaRPr>
          </a:p>
        </p:txBody>
      </p:sp>
      <p:sp>
        <p:nvSpPr>
          <p:cNvPr id="819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8196" name="Rectangle 2"/>
          <p:cNvSpPr>
            <a:spLocks noGrp="1" noChangeArrowheads="1"/>
          </p:cNvSpPr>
          <p:nvPr>
            <p:ph type="body" idx="1"/>
          </p:nvPr>
        </p:nvSpPr>
        <p:spPr>
          <a:xfrm>
            <a:off x="685512" y="4343230"/>
            <a:ext cx="5486976" cy="41151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lt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34643" algn="l"/>
                <a:tab pos="1269286" algn="l"/>
                <a:tab pos="1903929" algn="l"/>
                <a:tab pos="2538573" algn="l"/>
              </a:tabLst>
              <a:defRPr sz="2800">
                <a:solidFill>
                  <a:schemeClr val="tx1"/>
                </a:solidFill>
                <a:latin typeface="Arial" pitchFamily="34" charset="0"/>
                <a:ea typeface="Arial Unicode MS" pitchFamily="34" charset="-128"/>
                <a:cs typeface="Arial Unicode MS" pitchFamily="34" charset="-128"/>
              </a:defRPr>
            </a:lvl1pPr>
            <a:lvl2pPr>
              <a:tabLst>
                <a:tab pos="634643" algn="l"/>
                <a:tab pos="1269286" algn="l"/>
                <a:tab pos="1903929" algn="l"/>
                <a:tab pos="2538573" algn="l"/>
              </a:tabLst>
              <a:defRPr sz="2800">
                <a:solidFill>
                  <a:schemeClr val="tx1"/>
                </a:solidFill>
                <a:latin typeface="Arial" pitchFamily="34" charset="0"/>
                <a:ea typeface="Arial Unicode MS" pitchFamily="34" charset="-128"/>
                <a:cs typeface="Arial Unicode MS" pitchFamily="34" charset="-128"/>
              </a:defRPr>
            </a:lvl2pPr>
            <a:lvl3pPr>
              <a:tabLst>
                <a:tab pos="634643" algn="l"/>
                <a:tab pos="1269286" algn="l"/>
                <a:tab pos="1903929" algn="l"/>
                <a:tab pos="2538573" algn="l"/>
              </a:tabLst>
              <a:defRPr sz="2800">
                <a:solidFill>
                  <a:schemeClr val="tx1"/>
                </a:solidFill>
                <a:latin typeface="Arial" pitchFamily="34" charset="0"/>
                <a:ea typeface="Arial Unicode MS" pitchFamily="34" charset="-128"/>
                <a:cs typeface="Arial Unicode MS" pitchFamily="34" charset="-128"/>
              </a:defRPr>
            </a:lvl3pPr>
            <a:lvl4pPr>
              <a:tabLst>
                <a:tab pos="634643" algn="l"/>
                <a:tab pos="1269286" algn="l"/>
                <a:tab pos="1903929" algn="l"/>
                <a:tab pos="2538573" algn="l"/>
              </a:tabLst>
              <a:defRPr sz="2800">
                <a:solidFill>
                  <a:schemeClr val="tx1"/>
                </a:solidFill>
                <a:latin typeface="Arial" pitchFamily="34" charset="0"/>
                <a:ea typeface="Arial Unicode MS" pitchFamily="34" charset="-128"/>
                <a:cs typeface="Arial Unicode MS" pitchFamily="34" charset="-128"/>
              </a:defRPr>
            </a:lvl4pPr>
            <a:lvl5pPr>
              <a:tabLst>
                <a:tab pos="634643" algn="l"/>
                <a:tab pos="1269286" algn="l"/>
                <a:tab pos="1903929" algn="l"/>
                <a:tab pos="2538573" algn="l"/>
              </a:tabLst>
              <a:defRPr sz="2800">
                <a:solidFill>
                  <a:schemeClr val="tx1"/>
                </a:solidFill>
                <a:latin typeface="Arial" pitchFamily="34" charset="0"/>
                <a:ea typeface="Arial Unicode MS" pitchFamily="34" charset="-128"/>
                <a:cs typeface="Arial Unicode MS" pitchFamily="34" charset="-128"/>
              </a:defRPr>
            </a:lvl5pPr>
            <a:lvl6pPr marL="2204550" indent="-200414" defTabSz="393869" eaLnBrk="0" fontAlgn="base" hangingPunct="0">
              <a:spcBef>
                <a:spcPct val="0"/>
              </a:spcBef>
              <a:spcAft>
                <a:spcPct val="0"/>
              </a:spcAft>
              <a:tabLst>
                <a:tab pos="634643" algn="l"/>
                <a:tab pos="1269286" algn="l"/>
                <a:tab pos="1903929" algn="l"/>
                <a:tab pos="2538573" algn="l"/>
              </a:tabLst>
              <a:defRPr sz="2800">
                <a:solidFill>
                  <a:schemeClr val="tx1"/>
                </a:solidFill>
                <a:latin typeface="Arial" pitchFamily="34" charset="0"/>
                <a:ea typeface="Arial Unicode MS" pitchFamily="34" charset="-128"/>
                <a:cs typeface="Arial Unicode MS" pitchFamily="34" charset="-128"/>
              </a:defRPr>
            </a:lvl6pPr>
            <a:lvl7pPr marL="2605377" indent="-200414" defTabSz="393869" eaLnBrk="0" fontAlgn="base" hangingPunct="0">
              <a:spcBef>
                <a:spcPct val="0"/>
              </a:spcBef>
              <a:spcAft>
                <a:spcPct val="0"/>
              </a:spcAft>
              <a:tabLst>
                <a:tab pos="634643" algn="l"/>
                <a:tab pos="1269286" algn="l"/>
                <a:tab pos="1903929" algn="l"/>
                <a:tab pos="2538573" algn="l"/>
              </a:tabLst>
              <a:defRPr sz="2800">
                <a:solidFill>
                  <a:schemeClr val="tx1"/>
                </a:solidFill>
                <a:latin typeface="Arial" pitchFamily="34" charset="0"/>
                <a:ea typeface="Arial Unicode MS" pitchFamily="34" charset="-128"/>
                <a:cs typeface="Arial Unicode MS" pitchFamily="34" charset="-128"/>
              </a:defRPr>
            </a:lvl7pPr>
            <a:lvl8pPr marL="3006204" indent="-200414" defTabSz="393869" eaLnBrk="0" fontAlgn="base" hangingPunct="0">
              <a:spcBef>
                <a:spcPct val="0"/>
              </a:spcBef>
              <a:spcAft>
                <a:spcPct val="0"/>
              </a:spcAft>
              <a:tabLst>
                <a:tab pos="634643" algn="l"/>
                <a:tab pos="1269286" algn="l"/>
                <a:tab pos="1903929" algn="l"/>
                <a:tab pos="2538573" algn="l"/>
              </a:tabLst>
              <a:defRPr sz="2800">
                <a:solidFill>
                  <a:schemeClr val="tx1"/>
                </a:solidFill>
                <a:latin typeface="Arial" pitchFamily="34" charset="0"/>
                <a:ea typeface="Arial Unicode MS" pitchFamily="34" charset="-128"/>
                <a:cs typeface="Arial Unicode MS" pitchFamily="34" charset="-128"/>
              </a:defRPr>
            </a:lvl8pPr>
            <a:lvl9pPr marL="3407032" indent="-200414" defTabSz="393869" eaLnBrk="0" fontAlgn="base" hangingPunct="0">
              <a:spcBef>
                <a:spcPct val="0"/>
              </a:spcBef>
              <a:spcAft>
                <a:spcPct val="0"/>
              </a:spcAft>
              <a:tabLst>
                <a:tab pos="634643" algn="l"/>
                <a:tab pos="1269286" algn="l"/>
                <a:tab pos="1903929" algn="l"/>
                <a:tab pos="2538573" algn="l"/>
              </a:tabLst>
              <a:defRPr sz="2800">
                <a:solidFill>
                  <a:schemeClr val="tx1"/>
                </a:solidFill>
                <a:latin typeface="Arial" pitchFamily="34" charset="0"/>
                <a:ea typeface="Arial Unicode MS" pitchFamily="34" charset="-128"/>
                <a:cs typeface="Arial Unicode MS" pitchFamily="34" charset="-128"/>
              </a:defRPr>
            </a:lvl9pPr>
          </a:lstStyle>
          <a:p>
            <a:fld id="{D45FA2F9-0E89-4B74-8F7F-F4E200B1EE65}" type="slidenum">
              <a:rPr lang="pt-BR" altLang="pt-BR" sz="1200">
                <a:solidFill>
                  <a:srgbClr val="000000"/>
                </a:solidFill>
                <a:latin typeface="Times New Roman" pitchFamily="18" charset="0"/>
              </a:rPr>
              <a:pPr/>
              <a:t>21</a:t>
            </a:fld>
            <a:endParaRPr lang="pt-BR" altLang="pt-BR" sz="1200">
              <a:solidFill>
                <a:srgbClr val="000000"/>
              </a:solidFill>
              <a:latin typeface="Times New Roman" pitchFamily="18" charset="0"/>
            </a:endParaRPr>
          </a:p>
        </p:txBody>
      </p:sp>
      <p:sp>
        <p:nvSpPr>
          <p:cNvPr id="819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8196" name="Rectangle 2"/>
          <p:cNvSpPr>
            <a:spLocks noGrp="1" noChangeArrowheads="1"/>
          </p:cNvSpPr>
          <p:nvPr>
            <p:ph type="body" idx="1"/>
          </p:nvPr>
        </p:nvSpPr>
        <p:spPr>
          <a:xfrm>
            <a:off x="685512" y="4343230"/>
            <a:ext cx="5486976" cy="41151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lt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77ADA8A2-90BD-4032-B5D9-8BEB149ACDA5}" type="slidenum">
              <a:rPr lang="pt-BR" altLang="es-ES" smtClean="0">
                <a:latin typeface="Arial" charset="0"/>
                <a:cs typeface="Arial" charset="0"/>
              </a:rPr>
              <a:pPr/>
              <a:t>28</a:t>
            </a:fld>
            <a:endParaRPr lang="pt-BR" altLang="es-ES">
              <a:latin typeface="Arial" charset="0"/>
              <a:cs typeface="Arial" charset="0"/>
            </a:endParaRPr>
          </a:p>
        </p:txBody>
      </p:sp>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pPr eaLnBrk="1" hangingPunct="1"/>
            <a:endParaRPr lang="es-ES" altLang="es-ES"/>
          </a:p>
        </p:txBody>
      </p:sp>
      <p:sp>
        <p:nvSpPr>
          <p:cNvPr id="1105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8BA72B7-2876-4344-8D75-DFC561FF3408}" type="slidenum">
              <a:rPr lang="pt-BR" altLang="es-ES" sz="1200"/>
              <a:pPr algn="r"/>
              <a:t>28</a:t>
            </a:fld>
            <a:endParaRPr lang="pt-BR" altLang="es-ES" sz="1200"/>
          </a:p>
        </p:txBody>
      </p:sp>
    </p:spTree>
    <p:extLst>
      <p:ext uri="{BB962C8B-B14F-4D97-AF65-F5344CB8AC3E}">
        <p14:creationId xmlns:p14="http://schemas.microsoft.com/office/powerpoint/2010/main" val="3132634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pt-BR"/>
          </a:p>
        </p:txBody>
      </p:sp>
      <p:sp>
        <p:nvSpPr>
          <p:cNvPr id="3" name="Subtitle 2"/>
          <p:cNvSpPr>
            <a:spLocks noGrp="1"/>
          </p:cNvSpPr>
          <p:nvPr>
            <p:ph type="subTitle" idx="1"/>
          </p:nvPr>
        </p:nvSpPr>
        <p:spPr>
          <a:xfrm>
            <a:off x="1371600" y="3886203"/>
            <a:ext cx="6400800" cy="1752600"/>
          </a:xfrm>
        </p:spPr>
        <p:txBody>
          <a:bodyPr/>
          <a:lstStyle>
            <a:lvl1pPr marL="0" indent="0" algn="ctr">
              <a:buNone/>
              <a:defRPr/>
            </a:lvl1pPr>
            <a:lvl2pPr marL="456917" indent="0" algn="ctr">
              <a:buNone/>
              <a:defRPr/>
            </a:lvl2pPr>
            <a:lvl3pPr marL="913833" indent="0" algn="ctr">
              <a:buNone/>
              <a:defRPr/>
            </a:lvl3pPr>
            <a:lvl4pPr marL="1370752" indent="0" algn="ctr">
              <a:buNone/>
              <a:defRPr/>
            </a:lvl4pPr>
            <a:lvl5pPr marL="1827668" indent="0" algn="ctr">
              <a:buNone/>
              <a:defRPr/>
            </a:lvl5pPr>
            <a:lvl6pPr marL="2284584" indent="0" algn="ctr">
              <a:buNone/>
              <a:defRPr/>
            </a:lvl6pPr>
            <a:lvl7pPr marL="2741501" indent="0" algn="ctr">
              <a:buNone/>
              <a:defRPr/>
            </a:lvl7pPr>
            <a:lvl8pPr marL="3198416" indent="0" algn="ctr">
              <a:buNone/>
              <a:defRPr/>
            </a:lvl8pPr>
            <a:lvl9pPr marL="3655335" indent="0" algn="ctr">
              <a:buNone/>
              <a:defRPr/>
            </a:lvl9pPr>
          </a:lstStyle>
          <a:p>
            <a:r>
              <a:rPr lang="en-US"/>
              <a:t>Click to edit Master subtitle style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CB8DC714-5B4F-49CB-9312-6C4B990FC40C}" type="slidenum">
              <a:rPr lang="pt-BR" altLang="pt-BR"/>
              <a:pPr>
                <a:defRPr/>
              </a:pPr>
              <a:t>‹#›</a:t>
            </a:fld>
            <a:endParaRPr lang="pt-BR" alt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CC96A802-1AA2-469B-9C13-15B79A33CE14}" type="slidenum">
              <a:rPr lang="pt-BR" altLang="pt-BR"/>
              <a:pPr>
                <a:defRPr/>
              </a:pPr>
              <a:t>‹#›</a:t>
            </a:fld>
            <a:endParaRPr lang="pt-BR" alt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6"/>
            <a:ext cx="2057400" cy="5851525"/>
          </a:xfrm>
        </p:spPr>
        <p:txBody>
          <a:bodyPr vert="eaVert"/>
          <a:lstStyle/>
          <a:p>
            <a:r>
              <a:rPr lang="en-US"/>
              <a:t>Click to edit Master title style</a:t>
            </a:r>
            <a:endParaRPr lang="pt-BR"/>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DD613C31-B3B6-451A-8572-1DB621BC2815}" type="slidenum">
              <a:rPr lang="pt-BR" altLang="pt-BR"/>
              <a:pPr>
                <a:defRPr/>
              </a:pPr>
              <a:t>‹#›</a:t>
            </a:fld>
            <a:endParaRPr lang="pt-BR" alt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457200" y="274646"/>
            <a:ext cx="8229600" cy="5851525"/>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FB39A97B-F510-4B57-B2E1-CA6FF0FF29A6}" type="slidenum">
              <a:rPr lang="pt-BR" altLang="pt-BR"/>
              <a:pPr>
                <a:defRPr/>
              </a:pPr>
              <a:t>‹#›</a:t>
            </a:fld>
            <a:endParaRPr lang="pt-BR" alt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a:t>Clique para editar o estilo do título mestre</a:t>
            </a:r>
          </a:p>
        </p:txBody>
      </p:sp>
      <p:sp>
        <p:nvSpPr>
          <p:cNvPr id="3" name="Espaço Reservado para Tabela 2"/>
          <p:cNvSpPr>
            <a:spLocks noGrp="1"/>
          </p:cNvSpPr>
          <p:nvPr>
            <p:ph type="tbl" idx="1"/>
          </p:nvPr>
        </p:nvSpPr>
        <p:spPr>
          <a:xfrm>
            <a:off x="457200" y="1600207"/>
            <a:ext cx="8229600" cy="4525963"/>
          </a:xfrm>
        </p:spPr>
        <p:txBody>
          <a:bodyPr/>
          <a:lstStyle/>
          <a:p>
            <a:pPr lvl="0"/>
            <a:endParaRPr lang="pt-BR" noProof="0"/>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6C577BA2-5418-4267-937B-AD1621AD1373}" type="slidenum">
              <a:rPr lang="pt-BR" altLang="pt-BR"/>
              <a:pPr>
                <a:defRPr/>
              </a:pPr>
              <a:t>‹#›</a:t>
            </a:fld>
            <a:endParaRPr lang="pt-BR" alt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81" tIns="45692" rIns="91381" bIns="45692"/>
          <a:lstStyle/>
          <a:p>
            <a:r>
              <a:rPr lang="en-US"/>
              <a:t>Click to edit Master title style</a:t>
            </a:r>
            <a:endParaRPr lang="pt-BR"/>
          </a:p>
        </p:txBody>
      </p:sp>
      <p:sp>
        <p:nvSpPr>
          <p:cNvPr id="3" name="Content Placeholder 2"/>
          <p:cNvSpPr>
            <a:spLocks noGrp="1"/>
          </p:cNvSpPr>
          <p:nvPr>
            <p:ph idx="1"/>
          </p:nvPr>
        </p:nvSpPr>
        <p:spPr>
          <a:xfrm>
            <a:off x="457200" y="1600207"/>
            <a:ext cx="8229600" cy="4525963"/>
          </a:xfrm>
          <a:prstGeom prst="rect">
            <a:avLst/>
          </a:prstGeom>
        </p:spPr>
        <p:txBody>
          <a:bodyPr lIns="91381" tIns="45692" rIns="91381" bIns="4569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a:prstGeom prst="rect">
            <a:avLst/>
          </a:prstGeom>
        </p:spPr>
        <p:txBody>
          <a:bodyPr lIns="91381" tIns="45692" rIns="91381" bIns="45692" anchor="t"/>
          <a:lstStyle>
            <a:lvl1pPr algn="l">
              <a:defRPr sz="4000" b="1" cap="all"/>
            </a:lvl1pPr>
          </a:lstStyle>
          <a:p>
            <a:r>
              <a:rPr lang="en-US"/>
              <a:t>Click to edit Master title style</a:t>
            </a:r>
            <a:endParaRPr lang="pt-BR"/>
          </a:p>
        </p:txBody>
      </p:sp>
      <p:sp>
        <p:nvSpPr>
          <p:cNvPr id="3" name="Text Placeholder 2"/>
          <p:cNvSpPr>
            <a:spLocks noGrp="1"/>
          </p:cNvSpPr>
          <p:nvPr>
            <p:ph type="body" idx="1"/>
          </p:nvPr>
        </p:nvSpPr>
        <p:spPr>
          <a:xfrm>
            <a:off x="722313" y="2906721"/>
            <a:ext cx="7772400" cy="1500187"/>
          </a:xfrm>
          <a:prstGeom prst="rect">
            <a:avLst/>
          </a:prstGeom>
        </p:spPr>
        <p:txBody>
          <a:bodyPr lIns="91381" tIns="45692" rIns="91381" bIns="45692" anchor="b"/>
          <a:lstStyle>
            <a:lvl1pPr marL="0" indent="0">
              <a:buNone/>
              <a:defRPr sz="2000"/>
            </a:lvl1pPr>
            <a:lvl2pPr marL="456917" indent="0">
              <a:buNone/>
              <a:defRPr sz="1800"/>
            </a:lvl2pPr>
            <a:lvl3pPr marL="913833" indent="0">
              <a:buNone/>
              <a:defRPr sz="1600"/>
            </a:lvl3pPr>
            <a:lvl4pPr marL="1370752" indent="0">
              <a:buNone/>
              <a:defRPr sz="1400"/>
            </a:lvl4pPr>
            <a:lvl5pPr marL="1827668" indent="0">
              <a:buNone/>
              <a:defRPr sz="1400"/>
            </a:lvl5pPr>
            <a:lvl6pPr marL="2284584" indent="0">
              <a:buNone/>
              <a:defRPr sz="1400"/>
            </a:lvl6pPr>
            <a:lvl7pPr marL="2741501" indent="0">
              <a:buNone/>
              <a:defRPr sz="1400"/>
            </a:lvl7pPr>
            <a:lvl8pPr marL="3198416" indent="0">
              <a:buNone/>
              <a:defRPr sz="1400"/>
            </a:lvl8pPr>
            <a:lvl9pPr marL="3655335" indent="0">
              <a:buNone/>
              <a:defRPr sz="1400"/>
            </a:lvl9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81" tIns="45692" rIns="91381" bIns="45692"/>
          <a:lstStyle/>
          <a:p>
            <a:r>
              <a:rPr lang="en-US"/>
              <a:t>Click to edit Master title style</a:t>
            </a:r>
            <a:endParaRPr lang="pt-BR"/>
          </a:p>
        </p:txBody>
      </p:sp>
      <p:sp>
        <p:nvSpPr>
          <p:cNvPr id="3" name="Content Placeholder 2"/>
          <p:cNvSpPr>
            <a:spLocks noGrp="1"/>
          </p:cNvSpPr>
          <p:nvPr>
            <p:ph sz="half" idx="1"/>
          </p:nvPr>
        </p:nvSpPr>
        <p:spPr>
          <a:xfrm>
            <a:off x="457200" y="1600207"/>
            <a:ext cx="4038600" cy="4525963"/>
          </a:xfrm>
          <a:prstGeom prst="rect">
            <a:avLst/>
          </a:prstGeom>
        </p:spPr>
        <p:txBody>
          <a:bodyPr lIns="91381" tIns="45692" rIns="91381" bIns="4569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p:cNvSpPr>
            <a:spLocks noGrp="1"/>
          </p:cNvSpPr>
          <p:nvPr>
            <p:ph sz="half" idx="2"/>
          </p:nvPr>
        </p:nvSpPr>
        <p:spPr>
          <a:xfrm>
            <a:off x="4648200" y="1600207"/>
            <a:ext cx="4038600" cy="4525963"/>
          </a:xfrm>
          <a:prstGeom prst="rect">
            <a:avLst/>
          </a:prstGeom>
        </p:spPr>
        <p:txBody>
          <a:bodyPr lIns="91381" tIns="45692" rIns="91381" bIns="4569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81" tIns="45692" rIns="91381" bIns="45692"/>
          <a:lstStyle>
            <a:lvl1pPr>
              <a:defRPr/>
            </a:lvl1pPr>
          </a:lstStyle>
          <a:p>
            <a:r>
              <a:rPr lang="en-US"/>
              <a:t>Click to edit Master title style</a:t>
            </a:r>
            <a:endParaRPr lang="pt-BR"/>
          </a:p>
        </p:txBody>
      </p:sp>
      <p:sp>
        <p:nvSpPr>
          <p:cNvPr id="3" name="Text Placeholder 2"/>
          <p:cNvSpPr>
            <a:spLocks noGrp="1"/>
          </p:cNvSpPr>
          <p:nvPr>
            <p:ph type="body" idx="1"/>
          </p:nvPr>
        </p:nvSpPr>
        <p:spPr>
          <a:xfrm>
            <a:off x="457200" y="1535114"/>
            <a:ext cx="4040188" cy="639762"/>
          </a:xfrm>
          <a:prstGeom prst="rect">
            <a:avLst/>
          </a:prstGeom>
        </p:spPr>
        <p:txBody>
          <a:bodyPr lIns="91381" tIns="45692" rIns="91381" bIns="45692" anchor="b"/>
          <a:lstStyle>
            <a:lvl1pPr marL="0" indent="0">
              <a:buNone/>
              <a:defRPr sz="2400" b="1"/>
            </a:lvl1pPr>
            <a:lvl2pPr marL="456917" indent="0">
              <a:buNone/>
              <a:defRPr sz="2000" b="1"/>
            </a:lvl2pPr>
            <a:lvl3pPr marL="913833" indent="0">
              <a:buNone/>
              <a:defRPr sz="1800" b="1"/>
            </a:lvl3pPr>
            <a:lvl4pPr marL="1370752" indent="0">
              <a:buNone/>
              <a:defRPr sz="1600" b="1"/>
            </a:lvl4pPr>
            <a:lvl5pPr marL="1827668" indent="0">
              <a:buNone/>
              <a:defRPr sz="1600" b="1"/>
            </a:lvl5pPr>
            <a:lvl6pPr marL="2284584" indent="0">
              <a:buNone/>
              <a:defRPr sz="1600" b="1"/>
            </a:lvl6pPr>
            <a:lvl7pPr marL="2741501" indent="0">
              <a:buNone/>
              <a:defRPr sz="1600" b="1"/>
            </a:lvl7pPr>
            <a:lvl8pPr marL="3198416" indent="0">
              <a:buNone/>
              <a:defRPr sz="1600" b="1"/>
            </a:lvl8pPr>
            <a:lvl9pPr marL="365533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381" tIns="45692" rIns="91381" bIns="4569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p:cNvSpPr>
            <a:spLocks noGrp="1"/>
          </p:cNvSpPr>
          <p:nvPr>
            <p:ph type="body" sz="quarter" idx="3"/>
          </p:nvPr>
        </p:nvSpPr>
        <p:spPr>
          <a:xfrm>
            <a:off x="4645026" y="1535114"/>
            <a:ext cx="4041775" cy="639762"/>
          </a:xfrm>
          <a:prstGeom prst="rect">
            <a:avLst/>
          </a:prstGeom>
        </p:spPr>
        <p:txBody>
          <a:bodyPr lIns="91381" tIns="45692" rIns="91381" bIns="45692" anchor="b"/>
          <a:lstStyle>
            <a:lvl1pPr marL="0" indent="0">
              <a:buNone/>
              <a:defRPr sz="2400" b="1"/>
            </a:lvl1pPr>
            <a:lvl2pPr marL="456917" indent="0">
              <a:buNone/>
              <a:defRPr sz="2000" b="1"/>
            </a:lvl2pPr>
            <a:lvl3pPr marL="913833" indent="0">
              <a:buNone/>
              <a:defRPr sz="1800" b="1"/>
            </a:lvl3pPr>
            <a:lvl4pPr marL="1370752" indent="0">
              <a:buNone/>
              <a:defRPr sz="1600" b="1"/>
            </a:lvl4pPr>
            <a:lvl5pPr marL="1827668" indent="0">
              <a:buNone/>
              <a:defRPr sz="1600" b="1"/>
            </a:lvl5pPr>
            <a:lvl6pPr marL="2284584" indent="0">
              <a:buNone/>
              <a:defRPr sz="1600" b="1"/>
            </a:lvl6pPr>
            <a:lvl7pPr marL="2741501" indent="0">
              <a:buNone/>
              <a:defRPr sz="1600" b="1"/>
            </a:lvl7pPr>
            <a:lvl8pPr marL="3198416" indent="0">
              <a:buNone/>
              <a:defRPr sz="1600" b="1"/>
            </a:lvl8pPr>
            <a:lvl9pPr marL="36553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lIns="91381" tIns="45692" rIns="91381" bIns="4569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81" tIns="45692" rIns="91381" bIns="45692"/>
          <a:lstStyle/>
          <a:p>
            <a:r>
              <a:rPr lang="en-US"/>
              <a:t>Click to edit Master title style</a:t>
            </a:r>
            <a:endParaRPr lang="pt-B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99962B07-31C4-4B42-875E-170BA99A3BDD}" type="slidenum">
              <a:rPr lang="pt-BR" altLang="pt-BR"/>
              <a:pPr>
                <a:defRPr/>
              </a:pPr>
              <a:t>‹#›</a:t>
            </a:fld>
            <a:endParaRPr lang="pt-BR" altLang="pt-B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lIns="91381" tIns="45692" rIns="91381" bIns="45692" anchor="b"/>
          <a:lstStyle>
            <a:lvl1pPr algn="l">
              <a:defRPr sz="2000" b="1"/>
            </a:lvl1pPr>
          </a:lstStyle>
          <a:p>
            <a:r>
              <a:rPr lang="en-US"/>
              <a:t>Click to edit Master title style</a:t>
            </a:r>
            <a:endParaRPr lang="pt-BR"/>
          </a:p>
        </p:txBody>
      </p:sp>
      <p:sp>
        <p:nvSpPr>
          <p:cNvPr id="3" name="Content Placeholder 2"/>
          <p:cNvSpPr>
            <a:spLocks noGrp="1"/>
          </p:cNvSpPr>
          <p:nvPr>
            <p:ph idx="1"/>
          </p:nvPr>
        </p:nvSpPr>
        <p:spPr>
          <a:xfrm>
            <a:off x="3575054" y="273058"/>
            <a:ext cx="5111750" cy="5853113"/>
          </a:xfrm>
          <a:prstGeom prst="rect">
            <a:avLst/>
          </a:prstGeom>
        </p:spPr>
        <p:txBody>
          <a:bodyPr lIns="91381" tIns="45692" rIns="91381" bIns="45692"/>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p:cNvSpPr>
            <a:spLocks noGrp="1"/>
          </p:cNvSpPr>
          <p:nvPr>
            <p:ph type="body" sz="half" idx="2"/>
          </p:nvPr>
        </p:nvSpPr>
        <p:spPr>
          <a:xfrm>
            <a:off x="457202" y="1435106"/>
            <a:ext cx="3008313" cy="4691063"/>
          </a:xfrm>
          <a:prstGeom prst="rect">
            <a:avLst/>
          </a:prstGeom>
        </p:spPr>
        <p:txBody>
          <a:bodyPr lIns="91381" tIns="45692" rIns="91381" bIns="45692"/>
          <a:lstStyle>
            <a:lvl1pPr marL="0" indent="0">
              <a:buNone/>
              <a:defRPr sz="1400"/>
            </a:lvl1pPr>
            <a:lvl2pPr marL="456917" indent="0">
              <a:buNone/>
              <a:defRPr sz="1200"/>
            </a:lvl2pPr>
            <a:lvl3pPr marL="913833" indent="0">
              <a:buNone/>
              <a:defRPr sz="1000"/>
            </a:lvl3pPr>
            <a:lvl4pPr marL="1370752" indent="0">
              <a:buNone/>
              <a:defRPr sz="900"/>
            </a:lvl4pPr>
            <a:lvl5pPr marL="1827668" indent="0">
              <a:buNone/>
              <a:defRPr sz="900"/>
            </a:lvl5pPr>
            <a:lvl6pPr marL="2284584" indent="0">
              <a:buNone/>
              <a:defRPr sz="900"/>
            </a:lvl6pPr>
            <a:lvl7pPr marL="2741501" indent="0">
              <a:buNone/>
              <a:defRPr sz="900"/>
            </a:lvl7pPr>
            <a:lvl8pPr marL="3198416" indent="0">
              <a:buNone/>
              <a:defRPr sz="900"/>
            </a:lvl8pPr>
            <a:lvl9pPr marL="3655335"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381" tIns="45692" rIns="91381" bIns="45692" anchor="b"/>
          <a:lstStyle>
            <a:lvl1pPr algn="l">
              <a:defRPr sz="2000" b="1"/>
            </a:lvl1pPr>
          </a:lstStyle>
          <a:p>
            <a:r>
              <a:rPr lang="en-US"/>
              <a:t>Click to edit Master title style</a:t>
            </a:r>
            <a:endParaRPr lang="pt-BR"/>
          </a:p>
        </p:txBody>
      </p:sp>
      <p:sp>
        <p:nvSpPr>
          <p:cNvPr id="3" name="Picture Placeholder 2"/>
          <p:cNvSpPr>
            <a:spLocks noGrp="1"/>
          </p:cNvSpPr>
          <p:nvPr>
            <p:ph type="pic" idx="1"/>
          </p:nvPr>
        </p:nvSpPr>
        <p:spPr>
          <a:xfrm>
            <a:off x="1792288" y="612775"/>
            <a:ext cx="5486400" cy="4114800"/>
          </a:xfrm>
          <a:prstGeom prst="rect">
            <a:avLst/>
          </a:prstGeom>
        </p:spPr>
        <p:txBody>
          <a:bodyPr lIns="91381" tIns="45692" rIns="91381" bIns="45692"/>
          <a:lstStyle>
            <a:lvl1pPr marL="0" indent="0">
              <a:buNone/>
              <a:defRPr sz="3200"/>
            </a:lvl1pPr>
            <a:lvl2pPr marL="456917" indent="0">
              <a:buNone/>
              <a:defRPr sz="2800"/>
            </a:lvl2pPr>
            <a:lvl3pPr marL="913833" indent="0">
              <a:buNone/>
              <a:defRPr sz="2400"/>
            </a:lvl3pPr>
            <a:lvl4pPr marL="1370752" indent="0">
              <a:buNone/>
              <a:defRPr sz="2000"/>
            </a:lvl4pPr>
            <a:lvl5pPr marL="1827668" indent="0">
              <a:buNone/>
              <a:defRPr sz="2000"/>
            </a:lvl5pPr>
            <a:lvl6pPr marL="2284584" indent="0">
              <a:buNone/>
              <a:defRPr sz="2000"/>
            </a:lvl6pPr>
            <a:lvl7pPr marL="2741501" indent="0">
              <a:buNone/>
              <a:defRPr sz="2000"/>
            </a:lvl7pPr>
            <a:lvl8pPr marL="3198416" indent="0">
              <a:buNone/>
              <a:defRPr sz="2000"/>
            </a:lvl8pPr>
            <a:lvl9pPr marL="3655335" indent="0">
              <a:buNone/>
              <a:defRPr sz="2000"/>
            </a:lvl9pPr>
          </a:lstStyle>
          <a:p>
            <a:pPr lvl="0"/>
            <a:endParaRPr lang="pt-BR" noProof="0"/>
          </a:p>
        </p:txBody>
      </p:sp>
      <p:sp>
        <p:nvSpPr>
          <p:cNvPr id="4" name="Text Placeholder 3"/>
          <p:cNvSpPr>
            <a:spLocks noGrp="1"/>
          </p:cNvSpPr>
          <p:nvPr>
            <p:ph type="body" sz="half" idx="2"/>
          </p:nvPr>
        </p:nvSpPr>
        <p:spPr>
          <a:xfrm>
            <a:off x="1792288" y="5367338"/>
            <a:ext cx="5486400" cy="804862"/>
          </a:xfrm>
          <a:prstGeom prst="rect">
            <a:avLst/>
          </a:prstGeom>
        </p:spPr>
        <p:txBody>
          <a:bodyPr lIns="91381" tIns="45692" rIns="91381" bIns="45692"/>
          <a:lstStyle>
            <a:lvl1pPr marL="0" indent="0">
              <a:buNone/>
              <a:defRPr sz="1400"/>
            </a:lvl1pPr>
            <a:lvl2pPr marL="456917" indent="0">
              <a:buNone/>
              <a:defRPr sz="1200"/>
            </a:lvl2pPr>
            <a:lvl3pPr marL="913833" indent="0">
              <a:buNone/>
              <a:defRPr sz="1000"/>
            </a:lvl3pPr>
            <a:lvl4pPr marL="1370752" indent="0">
              <a:buNone/>
              <a:defRPr sz="900"/>
            </a:lvl4pPr>
            <a:lvl5pPr marL="1827668" indent="0">
              <a:buNone/>
              <a:defRPr sz="900"/>
            </a:lvl5pPr>
            <a:lvl6pPr marL="2284584" indent="0">
              <a:buNone/>
              <a:defRPr sz="900"/>
            </a:lvl6pPr>
            <a:lvl7pPr marL="2741501" indent="0">
              <a:buNone/>
              <a:defRPr sz="900"/>
            </a:lvl7pPr>
            <a:lvl8pPr marL="3198416" indent="0">
              <a:buNone/>
              <a:defRPr sz="900"/>
            </a:lvl8pPr>
            <a:lvl9pPr marL="3655335" indent="0">
              <a:buNone/>
              <a:defRPr sz="900"/>
            </a:lvl9pPr>
          </a:lstStyle>
          <a:p>
            <a:pPr lvl="0"/>
            <a:r>
              <a:rPr lang="en-US"/>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81" tIns="45692" rIns="91381" bIns="45692"/>
          <a:lstStyle/>
          <a:p>
            <a:r>
              <a:rPr lang="en-US"/>
              <a:t>Click to edit Master title style</a:t>
            </a:r>
            <a:endParaRPr lang="pt-BR"/>
          </a:p>
        </p:txBody>
      </p:sp>
      <p:sp>
        <p:nvSpPr>
          <p:cNvPr id="3" name="Vertical Text Placeholder 2"/>
          <p:cNvSpPr>
            <a:spLocks noGrp="1"/>
          </p:cNvSpPr>
          <p:nvPr>
            <p:ph type="body" orient="vert" idx="1"/>
          </p:nvPr>
        </p:nvSpPr>
        <p:spPr>
          <a:xfrm>
            <a:off x="457200" y="1600207"/>
            <a:ext cx="8229600" cy="4525963"/>
          </a:xfrm>
          <a:prstGeom prst="rect">
            <a:avLst/>
          </a:prstGeom>
        </p:spPr>
        <p:txBody>
          <a:bodyPr vert="eaVert" lIns="91381" tIns="45692" rIns="91381" bIns="4569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6"/>
            <a:ext cx="2057400" cy="5851525"/>
          </a:xfrm>
          <a:prstGeom prst="rect">
            <a:avLst/>
          </a:prstGeom>
        </p:spPr>
        <p:txBody>
          <a:bodyPr vert="eaVert" lIns="91381" tIns="45692" rIns="91381" bIns="45692"/>
          <a:lstStyle/>
          <a:p>
            <a:r>
              <a:rPr lang="en-US"/>
              <a:t>Click to edit Master title style</a:t>
            </a:r>
            <a:endParaRPr lang="pt-BR"/>
          </a:p>
        </p:txBody>
      </p:sp>
      <p:sp>
        <p:nvSpPr>
          <p:cNvPr id="3" name="Vertical Text Placeholder 2"/>
          <p:cNvSpPr>
            <a:spLocks noGrp="1"/>
          </p:cNvSpPr>
          <p:nvPr>
            <p:ph type="body" orient="vert" idx="1"/>
          </p:nvPr>
        </p:nvSpPr>
        <p:spPr>
          <a:xfrm>
            <a:off x="457200" y="274646"/>
            <a:ext cx="6019800" cy="5851525"/>
          </a:xfrm>
          <a:prstGeom prst="rect">
            <a:avLst/>
          </a:prstGeom>
        </p:spPr>
        <p:txBody>
          <a:bodyPr vert="eaVert" lIns="91381" tIns="45692" rIns="91381" bIns="4569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lIns="91381" tIns="45692" rIns="91381" bIns="45692"/>
          <a:lstStyle/>
          <a:p>
            <a:r>
              <a:rPr lang="pt-BR"/>
              <a:t>Clique para editar o título mestre</a:t>
            </a:r>
          </a:p>
        </p:txBody>
      </p:sp>
      <p:sp>
        <p:nvSpPr>
          <p:cNvPr id="3" name="Espaço Reservado para Tabela 2"/>
          <p:cNvSpPr>
            <a:spLocks noGrp="1"/>
          </p:cNvSpPr>
          <p:nvPr>
            <p:ph type="tbl" idx="1"/>
          </p:nvPr>
        </p:nvSpPr>
        <p:spPr>
          <a:xfrm>
            <a:off x="457200" y="1600207"/>
            <a:ext cx="8229600" cy="4525963"/>
          </a:xfrm>
          <a:prstGeom prst="rect">
            <a:avLst/>
          </a:prstGeom>
        </p:spPr>
        <p:txBody>
          <a:bodyPr lIns="91381" tIns="45692" rIns="91381" bIns="45692"/>
          <a:lstStyle/>
          <a:p>
            <a:pPr lvl="0"/>
            <a:endParaRPr lang="pt-BR" noProof="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a:prstGeom prst="rect">
            <a:avLst/>
          </a:prstGeom>
        </p:spPr>
        <p:txBody>
          <a:bodyPr lIns="91381" tIns="45692" rIns="91381" bIns="45692"/>
          <a:lstStyle/>
          <a:p>
            <a:r>
              <a:rPr lang="en-US"/>
              <a:t>Click to edit Master title style</a:t>
            </a:r>
          </a:p>
        </p:txBody>
      </p:sp>
      <p:sp>
        <p:nvSpPr>
          <p:cNvPr id="3" name="Text Placeholder 2"/>
          <p:cNvSpPr>
            <a:spLocks noGrp="1"/>
          </p:cNvSpPr>
          <p:nvPr>
            <p:ph type="body" sz="half" idx="1"/>
          </p:nvPr>
        </p:nvSpPr>
        <p:spPr>
          <a:xfrm>
            <a:off x="495305" y="1508126"/>
            <a:ext cx="8050213" cy="2119313"/>
          </a:xfrm>
          <a:prstGeom prst="rect">
            <a:avLst/>
          </a:prstGeom>
        </p:spPr>
        <p:txBody>
          <a:bodyPr lIns="91381" tIns="45692" rIns="91381" bIns="4569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5" y="3779838"/>
            <a:ext cx="8050213" cy="2119312"/>
          </a:xfrm>
          <a:prstGeom prst="rect">
            <a:avLst/>
          </a:prstGeom>
        </p:spPr>
        <p:txBody>
          <a:bodyPr lIns="91381" tIns="45692" rIns="91381" bIns="4569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81" tIns="45692" rIns="91381" bIns="45692"/>
          <a:lstStyle/>
          <a:p>
            <a:r>
              <a:rPr lang="en-US"/>
              <a:t>Click to edit Master title style</a:t>
            </a:r>
            <a:endParaRPr lang="pt-BR"/>
          </a:p>
        </p:txBody>
      </p:sp>
      <p:sp>
        <p:nvSpPr>
          <p:cNvPr id="3" name="Content Placeholder 2"/>
          <p:cNvSpPr>
            <a:spLocks noGrp="1"/>
          </p:cNvSpPr>
          <p:nvPr>
            <p:ph idx="1"/>
          </p:nvPr>
        </p:nvSpPr>
        <p:spPr>
          <a:xfrm>
            <a:off x="457200" y="1600207"/>
            <a:ext cx="8229600" cy="4525963"/>
          </a:xfrm>
          <a:prstGeom prst="rect">
            <a:avLst/>
          </a:prstGeom>
        </p:spPr>
        <p:txBody>
          <a:bodyPr lIns="91381" tIns="45692" rIns="91381" bIns="4569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a:prstGeom prst="rect">
            <a:avLst/>
          </a:prstGeom>
        </p:spPr>
        <p:txBody>
          <a:bodyPr lIns="91381" tIns="45692" rIns="91381" bIns="45692" anchor="t"/>
          <a:lstStyle>
            <a:lvl1pPr algn="l">
              <a:defRPr sz="4000" b="1" cap="all"/>
            </a:lvl1pPr>
          </a:lstStyle>
          <a:p>
            <a:r>
              <a:rPr lang="en-US"/>
              <a:t>Click to edit Master title style</a:t>
            </a:r>
            <a:endParaRPr lang="pt-BR"/>
          </a:p>
        </p:txBody>
      </p:sp>
      <p:sp>
        <p:nvSpPr>
          <p:cNvPr id="3" name="Text Placeholder 2"/>
          <p:cNvSpPr>
            <a:spLocks noGrp="1"/>
          </p:cNvSpPr>
          <p:nvPr>
            <p:ph type="body" idx="1"/>
          </p:nvPr>
        </p:nvSpPr>
        <p:spPr>
          <a:xfrm>
            <a:off x="722313" y="2906721"/>
            <a:ext cx="7772400" cy="1500187"/>
          </a:xfrm>
          <a:prstGeom prst="rect">
            <a:avLst/>
          </a:prstGeom>
        </p:spPr>
        <p:txBody>
          <a:bodyPr lIns="91381" tIns="45692" rIns="91381" bIns="45692" anchor="b"/>
          <a:lstStyle>
            <a:lvl1pPr marL="0" indent="0">
              <a:buNone/>
              <a:defRPr sz="2000"/>
            </a:lvl1pPr>
            <a:lvl2pPr marL="456917" indent="0">
              <a:buNone/>
              <a:defRPr sz="1800"/>
            </a:lvl2pPr>
            <a:lvl3pPr marL="913833" indent="0">
              <a:buNone/>
              <a:defRPr sz="1600"/>
            </a:lvl3pPr>
            <a:lvl4pPr marL="1370752" indent="0">
              <a:buNone/>
              <a:defRPr sz="1400"/>
            </a:lvl4pPr>
            <a:lvl5pPr marL="1827668" indent="0">
              <a:buNone/>
              <a:defRPr sz="1400"/>
            </a:lvl5pPr>
            <a:lvl6pPr marL="2284584" indent="0">
              <a:buNone/>
              <a:defRPr sz="1400"/>
            </a:lvl6pPr>
            <a:lvl7pPr marL="2741501" indent="0">
              <a:buNone/>
              <a:defRPr sz="1400"/>
            </a:lvl7pPr>
            <a:lvl8pPr marL="3198416" indent="0">
              <a:buNone/>
              <a:defRPr sz="1400"/>
            </a:lvl8pPr>
            <a:lvl9pPr marL="3655335" indent="0">
              <a:buNone/>
              <a:defRPr sz="1400"/>
            </a:lvl9pPr>
          </a:lstStyle>
          <a:p>
            <a:pPr lvl="0"/>
            <a:r>
              <a:rPr lang="en-US"/>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81" tIns="45692" rIns="91381" bIns="45692"/>
          <a:lstStyle/>
          <a:p>
            <a:r>
              <a:rPr lang="en-US"/>
              <a:t>Click to edit Master title style</a:t>
            </a:r>
            <a:endParaRPr lang="pt-BR"/>
          </a:p>
        </p:txBody>
      </p:sp>
      <p:sp>
        <p:nvSpPr>
          <p:cNvPr id="3" name="Content Placeholder 2"/>
          <p:cNvSpPr>
            <a:spLocks noGrp="1"/>
          </p:cNvSpPr>
          <p:nvPr>
            <p:ph sz="half" idx="1"/>
          </p:nvPr>
        </p:nvSpPr>
        <p:spPr>
          <a:xfrm>
            <a:off x="457200" y="1600207"/>
            <a:ext cx="4038600" cy="4525963"/>
          </a:xfrm>
          <a:prstGeom prst="rect">
            <a:avLst/>
          </a:prstGeom>
        </p:spPr>
        <p:txBody>
          <a:bodyPr lIns="91381" tIns="45692" rIns="91381" bIns="4569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p:cNvSpPr>
            <a:spLocks noGrp="1"/>
          </p:cNvSpPr>
          <p:nvPr>
            <p:ph sz="half" idx="2"/>
          </p:nvPr>
        </p:nvSpPr>
        <p:spPr>
          <a:xfrm>
            <a:off x="4648200" y="1600207"/>
            <a:ext cx="4038600" cy="4525963"/>
          </a:xfrm>
          <a:prstGeom prst="rect">
            <a:avLst/>
          </a:prstGeom>
        </p:spPr>
        <p:txBody>
          <a:bodyPr lIns="91381" tIns="45692" rIns="91381" bIns="4569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81" tIns="45692" rIns="91381" bIns="45692"/>
          <a:lstStyle>
            <a:lvl1pPr>
              <a:defRPr/>
            </a:lvl1pPr>
          </a:lstStyle>
          <a:p>
            <a:r>
              <a:rPr lang="en-US"/>
              <a:t>Click to edit Master title style</a:t>
            </a:r>
            <a:endParaRPr lang="pt-BR"/>
          </a:p>
        </p:txBody>
      </p:sp>
      <p:sp>
        <p:nvSpPr>
          <p:cNvPr id="3" name="Text Placeholder 2"/>
          <p:cNvSpPr>
            <a:spLocks noGrp="1"/>
          </p:cNvSpPr>
          <p:nvPr>
            <p:ph type="body" idx="1"/>
          </p:nvPr>
        </p:nvSpPr>
        <p:spPr>
          <a:xfrm>
            <a:off x="457200" y="1535114"/>
            <a:ext cx="4040188" cy="639762"/>
          </a:xfrm>
          <a:prstGeom prst="rect">
            <a:avLst/>
          </a:prstGeom>
        </p:spPr>
        <p:txBody>
          <a:bodyPr lIns="91381" tIns="45692" rIns="91381" bIns="45692" anchor="b"/>
          <a:lstStyle>
            <a:lvl1pPr marL="0" indent="0">
              <a:buNone/>
              <a:defRPr sz="2400" b="1"/>
            </a:lvl1pPr>
            <a:lvl2pPr marL="456917" indent="0">
              <a:buNone/>
              <a:defRPr sz="2000" b="1"/>
            </a:lvl2pPr>
            <a:lvl3pPr marL="913833" indent="0">
              <a:buNone/>
              <a:defRPr sz="1800" b="1"/>
            </a:lvl3pPr>
            <a:lvl4pPr marL="1370752" indent="0">
              <a:buNone/>
              <a:defRPr sz="1600" b="1"/>
            </a:lvl4pPr>
            <a:lvl5pPr marL="1827668" indent="0">
              <a:buNone/>
              <a:defRPr sz="1600" b="1"/>
            </a:lvl5pPr>
            <a:lvl6pPr marL="2284584" indent="0">
              <a:buNone/>
              <a:defRPr sz="1600" b="1"/>
            </a:lvl6pPr>
            <a:lvl7pPr marL="2741501" indent="0">
              <a:buNone/>
              <a:defRPr sz="1600" b="1"/>
            </a:lvl7pPr>
            <a:lvl8pPr marL="3198416" indent="0">
              <a:buNone/>
              <a:defRPr sz="1600" b="1"/>
            </a:lvl8pPr>
            <a:lvl9pPr marL="365533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381" tIns="45692" rIns="91381" bIns="4569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p:cNvSpPr>
            <a:spLocks noGrp="1"/>
          </p:cNvSpPr>
          <p:nvPr>
            <p:ph type="body" sz="quarter" idx="3"/>
          </p:nvPr>
        </p:nvSpPr>
        <p:spPr>
          <a:xfrm>
            <a:off x="4645026" y="1535114"/>
            <a:ext cx="4041775" cy="639762"/>
          </a:xfrm>
          <a:prstGeom prst="rect">
            <a:avLst/>
          </a:prstGeom>
        </p:spPr>
        <p:txBody>
          <a:bodyPr lIns="91381" tIns="45692" rIns="91381" bIns="45692" anchor="b"/>
          <a:lstStyle>
            <a:lvl1pPr marL="0" indent="0">
              <a:buNone/>
              <a:defRPr sz="2400" b="1"/>
            </a:lvl1pPr>
            <a:lvl2pPr marL="456917" indent="0">
              <a:buNone/>
              <a:defRPr sz="2000" b="1"/>
            </a:lvl2pPr>
            <a:lvl3pPr marL="913833" indent="0">
              <a:buNone/>
              <a:defRPr sz="1800" b="1"/>
            </a:lvl3pPr>
            <a:lvl4pPr marL="1370752" indent="0">
              <a:buNone/>
              <a:defRPr sz="1600" b="1"/>
            </a:lvl4pPr>
            <a:lvl5pPr marL="1827668" indent="0">
              <a:buNone/>
              <a:defRPr sz="1600" b="1"/>
            </a:lvl5pPr>
            <a:lvl6pPr marL="2284584" indent="0">
              <a:buNone/>
              <a:defRPr sz="1600" b="1"/>
            </a:lvl6pPr>
            <a:lvl7pPr marL="2741501" indent="0">
              <a:buNone/>
              <a:defRPr sz="1600" b="1"/>
            </a:lvl7pPr>
            <a:lvl8pPr marL="3198416" indent="0">
              <a:buNone/>
              <a:defRPr sz="1600" b="1"/>
            </a:lvl8pPr>
            <a:lvl9pPr marL="36553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lIns="91381" tIns="45692" rIns="91381" bIns="4569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endParaRPr lang="pt-BR"/>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6917" indent="0">
              <a:buNone/>
              <a:defRPr sz="1800"/>
            </a:lvl2pPr>
            <a:lvl3pPr marL="913833" indent="0">
              <a:buNone/>
              <a:defRPr sz="1600"/>
            </a:lvl3pPr>
            <a:lvl4pPr marL="1370752" indent="0">
              <a:buNone/>
              <a:defRPr sz="1400"/>
            </a:lvl4pPr>
            <a:lvl5pPr marL="1827668" indent="0">
              <a:buNone/>
              <a:defRPr sz="1400"/>
            </a:lvl5pPr>
            <a:lvl6pPr marL="2284584" indent="0">
              <a:buNone/>
              <a:defRPr sz="1400"/>
            </a:lvl6pPr>
            <a:lvl7pPr marL="2741501" indent="0">
              <a:buNone/>
              <a:defRPr sz="1400"/>
            </a:lvl7pPr>
            <a:lvl8pPr marL="3198416" indent="0">
              <a:buNone/>
              <a:defRPr sz="1400"/>
            </a:lvl8pPr>
            <a:lvl9pPr marL="365533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E6456C62-9A60-4502-A18B-B45086E6F7AB}" type="slidenum">
              <a:rPr lang="pt-BR" altLang="pt-BR"/>
              <a:pPr>
                <a:defRPr/>
              </a:pPr>
              <a:t>‹#›</a:t>
            </a:fld>
            <a:endParaRPr lang="pt-BR" altLang="pt-B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81" tIns="45692" rIns="91381" bIns="45692"/>
          <a:lstStyle/>
          <a:p>
            <a:r>
              <a:rPr lang="en-US"/>
              <a:t>Click to edit Master title style</a:t>
            </a:r>
            <a:endParaRPr lang="pt-B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lIns="91381" tIns="45692" rIns="91381" bIns="45692" anchor="b"/>
          <a:lstStyle>
            <a:lvl1pPr algn="l">
              <a:defRPr sz="2000" b="1"/>
            </a:lvl1pPr>
          </a:lstStyle>
          <a:p>
            <a:r>
              <a:rPr lang="en-US"/>
              <a:t>Click to edit Master title style</a:t>
            </a:r>
            <a:endParaRPr lang="pt-BR"/>
          </a:p>
        </p:txBody>
      </p:sp>
      <p:sp>
        <p:nvSpPr>
          <p:cNvPr id="3" name="Content Placeholder 2"/>
          <p:cNvSpPr>
            <a:spLocks noGrp="1"/>
          </p:cNvSpPr>
          <p:nvPr>
            <p:ph idx="1"/>
          </p:nvPr>
        </p:nvSpPr>
        <p:spPr>
          <a:xfrm>
            <a:off x="3575054" y="273058"/>
            <a:ext cx="5111750" cy="5853113"/>
          </a:xfrm>
          <a:prstGeom prst="rect">
            <a:avLst/>
          </a:prstGeom>
        </p:spPr>
        <p:txBody>
          <a:bodyPr lIns="91381" tIns="45692" rIns="91381" bIns="45692"/>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p:cNvSpPr>
            <a:spLocks noGrp="1"/>
          </p:cNvSpPr>
          <p:nvPr>
            <p:ph type="body" sz="half" idx="2"/>
          </p:nvPr>
        </p:nvSpPr>
        <p:spPr>
          <a:xfrm>
            <a:off x="457202" y="1435106"/>
            <a:ext cx="3008313" cy="4691063"/>
          </a:xfrm>
          <a:prstGeom prst="rect">
            <a:avLst/>
          </a:prstGeom>
        </p:spPr>
        <p:txBody>
          <a:bodyPr lIns="91381" tIns="45692" rIns="91381" bIns="45692"/>
          <a:lstStyle>
            <a:lvl1pPr marL="0" indent="0">
              <a:buNone/>
              <a:defRPr sz="1400"/>
            </a:lvl1pPr>
            <a:lvl2pPr marL="456917" indent="0">
              <a:buNone/>
              <a:defRPr sz="1200"/>
            </a:lvl2pPr>
            <a:lvl3pPr marL="913833" indent="0">
              <a:buNone/>
              <a:defRPr sz="1000"/>
            </a:lvl3pPr>
            <a:lvl4pPr marL="1370752" indent="0">
              <a:buNone/>
              <a:defRPr sz="900"/>
            </a:lvl4pPr>
            <a:lvl5pPr marL="1827668" indent="0">
              <a:buNone/>
              <a:defRPr sz="900"/>
            </a:lvl5pPr>
            <a:lvl6pPr marL="2284584" indent="0">
              <a:buNone/>
              <a:defRPr sz="900"/>
            </a:lvl6pPr>
            <a:lvl7pPr marL="2741501" indent="0">
              <a:buNone/>
              <a:defRPr sz="900"/>
            </a:lvl7pPr>
            <a:lvl8pPr marL="3198416" indent="0">
              <a:buNone/>
              <a:defRPr sz="900"/>
            </a:lvl8pPr>
            <a:lvl9pPr marL="3655335" indent="0">
              <a:buNone/>
              <a:defRPr sz="900"/>
            </a:lvl9pPr>
          </a:lstStyle>
          <a:p>
            <a:pPr lvl="0"/>
            <a:r>
              <a:rPr lang="en-US"/>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381" tIns="45692" rIns="91381" bIns="45692" anchor="b"/>
          <a:lstStyle>
            <a:lvl1pPr algn="l">
              <a:defRPr sz="2000" b="1"/>
            </a:lvl1pPr>
          </a:lstStyle>
          <a:p>
            <a:r>
              <a:rPr lang="en-US"/>
              <a:t>Click to edit Master title style</a:t>
            </a:r>
            <a:endParaRPr lang="pt-BR"/>
          </a:p>
        </p:txBody>
      </p:sp>
      <p:sp>
        <p:nvSpPr>
          <p:cNvPr id="3" name="Picture Placeholder 2"/>
          <p:cNvSpPr>
            <a:spLocks noGrp="1"/>
          </p:cNvSpPr>
          <p:nvPr>
            <p:ph type="pic" idx="1"/>
          </p:nvPr>
        </p:nvSpPr>
        <p:spPr>
          <a:xfrm>
            <a:off x="1792288" y="612775"/>
            <a:ext cx="5486400" cy="4114800"/>
          </a:xfrm>
          <a:prstGeom prst="rect">
            <a:avLst/>
          </a:prstGeom>
        </p:spPr>
        <p:txBody>
          <a:bodyPr lIns="91381" tIns="45692" rIns="91381" bIns="45692"/>
          <a:lstStyle>
            <a:lvl1pPr marL="0" indent="0">
              <a:buNone/>
              <a:defRPr sz="3200"/>
            </a:lvl1pPr>
            <a:lvl2pPr marL="456917" indent="0">
              <a:buNone/>
              <a:defRPr sz="2800"/>
            </a:lvl2pPr>
            <a:lvl3pPr marL="913833" indent="0">
              <a:buNone/>
              <a:defRPr sz="2400"/>
            </a:lvl3pPr>
            <a:lvl4pPr marL="1370752" indent="0">
              <a:buNone/>
              <a:defRPr sz="2000"/>
            </a:lvl4pPr>
            <a:lvl5pPr marL="1827668" indent="0">
              <a:buNone/>
              <a:defRPr sz="2000"/>
            </a:lvl5pPr>
            <a:lvl6pPr marL="2284584" indent="0">
              <a:buNone/>
              <a:defRPr sz="2000"/>
            </a:lvl6pPr>
            <a:lvl7pPr marL="2741501" indent="0">
              <a:buNone/>
              <a:defRPr sz="2000"/>
            </a:lvl7pPr>
            <a:lvl8pPr marL="3198416" indent="0">
              <a:buNone/>
              <a:defRPr sz="2000"/>
            </a:lvl8pPr>
            <a:lvl9pPr marL="3655335" indent="0">
              <a:buNone/>
              <a:defRPr sz="2000"/>
            </a:lvl9pPr>
          </a:lstStyle>
          <a:p>
            <a:pPr lvl="0"/>
            <a:endParaRPr lang="pt-BR" noProof="0"/>
          </a:p>
        </p:txBody>
      </p:sp>
      <p:sp>
        <p:nvSpPr>
          <p:cNvPr id="4" name="Text Placeholder 3"/>
          <p:cNvSpPr>
            <a:spLocks noGrp="1"/>
          </p:cNvSpPr>
          <p:nvPr>
            <p:ph type="body" sz="half" idx="2"/>
          </p:nvPr>
        </p:nvSpPr>
        <p:spPr>
          <a:xfrm>
            <a:off x="1792288" y="5367338"/>
            <a:ext cx="5486400" cy="804862"/>
          </a:xfrm>
          <a:prstGeom prst="rect">
            <a:avLst/>
          </a:prstGeom>
        </p:spPr>
        <p:txBody>
          <a:bodyPr lIns="91381" tIns="45692" rIns="91381" bIns="45692"/>
          <a:lstStyle>
            <a:lvl1pPr marL="0" indent="0">
              <a:buNone/>
              <a:defRPr sz="1400"/>
            </a:lvl1pPr>
            <a:lvl2pPr marL="456917" indent="0">
              <a:buNone/>
              <a:defRPr sz="1200"/>
            </a:lvl2pPr>
            <a:lvl3pPr marL="913833" indent="0">
              <a:buNone/>
              <a:defRPr sz="1000"/>
            </a:lvl3pPr>
            <a:lvl4pPr marL="1370752" indent="0">
              <a:buNone/>
              <a:defRPr sz="900"/>
            </a:lvl4pPr>
            <a:lvl5pPr marL="1827668" indent="0">
              <a:buNone/>
              <a:defRPr sz="900"/>
            </a:lvl5pPr>
            <a:lvl6pPr marL="2284584" indent="0">
              <a:buNone/>
              <a:defRPr sz="900"/>
            </a:lvl6pPr>
            <a:lvl7pPr marL="2741501" indent="0">
              <a:buNone/>
              <a:defRPr sz="900"/>
            </a:lvl7pPr>
            <a:lvl8pPr marL="3198416" indent="0">
              <a:buNone/>
              <a:defRPr sz="900"/>
            </a:lvl8pPr>
            <a:lvl9pPr marL="3655335" indent="0">
              <a:buNone/>
              <a:defRPr sz="900"/>
            </a:lvl9pPr>
          </a:lstStyle>
          <a:p>
            <a:pPr lvl="0"/>
            <a:r>
              <a:rPr lang="en-US"/>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81" tIns="45692" rIns="91381" bIns="45692"/>
          <a:lstStyle/>
          <a:p>
            <a:r>
              <a:rPr lang="en-US"/>
              <a:t>Click to edit Master title style</a:t>
            </a:r>
            <a:endParaRPr lang="pt-BR"/>
          </a:p>
        </p:txBody>
      </p:sp>
      <p:sp>
        <p:nvSpPr>
          <p:cNvPr id="3" name="Vertical Text Placeholder 2"/>
          <p:cNvSpPr>
            <a:spLocks noGrp="1"/>
          </p:cNvSpPr>
          <p:nvPr>
            <p:ph type="body" orient="vert" idx="1"/>
          </p:nvPr>
        </p:nvSpPr>
        <p:spPr>
          <a:xfrm>
            <a:off x="457200" y="1600207"/>
            <a:ext cx="8229600" cy="4525963"/>
          </a:xfrm>
          <a:prstGeom prst="rect">
            <a:avLst/>
          </a:prstGeom>
        </p:spPr>
        <p:txBody>
          <a:bodyPr vert="eaVert" lIns="91381" tIns="45692" rIns="91381" bIns="4569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6"/>
            <a:ext cx="2057400" cy="5851525"/>
          </a:xfrm>
          <a:prstGeom prst="rect">
            <a:avLst/>
          </a:prstGeom>
        </p:spPr>
        <p:txBody>
          <a:bodyPr vert="eaVert" lIns="91381" tIns="45692" rIns="91381" bIns="45692"/>
          <a:lstStyle/>
          <a:p>
            <a:r>
              <a:rPr lang="en-US"/>
              <a:t>Click to edit Master title style</a:t>
            </a:r>
            <a:endParaRPr lang="pt-BR"/>
          </a:p>
        </p:txBody>
      </p:sp>
      <p:sp>
        <p:nvSpPr>
          <p:cNvPr id="3" name="Vertical Text Placeholder 2"/>
          <p:cNvSpPr>
            <a:spLocks noGrp="1"/>
          </p:cNvSpPr>
          <p:nvPr>
            <p:ph type="body" orient="vert" idx="1"/>
          </p:nvPr>
        </p:nvSpPr>
        <p:spPr>
          <a:xfrm>
            <a:off x="457200" y="274646"/>
            <a:ext cx="6019800" cy="5851525"/>
          </a:xfrm>
          <a:prstGeom prst="rect">
            <a:avLst/>
          </a:prstGeom>
        </p:spPr>
        <p:txBody>
          <a:bodyPr vert="eaVert" lIns="91381" tIns="45692" rIns="91381" bIns="4569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lIns="91381" tIns="45692" rIns="91381" bIns="45692"/>
          <a:lstStyle/>
          <a:p>
            <a:r>
              <a:rPr lang="pt-BR"/>
              <a:t>Clique para editar o título mestre</a:t>
            </a:r>
          </a:p>
        </p:txBody>
      </p:sp>
      <p:sp>
        <p:nvSpPr>
          <p:cNvPr id="3" name="Espaço Reservado para Tabela 2"/>
          <p:cNvSpPr>
            <a:spLocks noGrp="1"/>
          </p:cNvSpPr>
          <p:nvPr>
            <p:ph type="tbl" idx="1"/>
          </p:nvPr>
        </p:nvSpPr>
        <p:spPr>
          <a:xfrm>
            <a:off x="457200" y="1600207"/>
            <a:ext cx="8229600" cy="4525963"/>
          </a:xfrm>
          <a:prstGeom prst="rect">
            <a:avLst/>
          </a:prstGeom>
        </p:spPr>
        <p:txBody>
          <a:bodyPr lIns="91381" tIns="45692" rIns="91381" bIns="45692"/>
          <a:lstStyle/>
          <a:p>
            <a:pPr lvl="0"/>
            <a:endParaRPr lang="pt-BR" noProof="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a:prstGeom prst="rect">
            <a:avLst/>
          </a:prstGeom>
        </p:spPr>
        <p:txBody>
          <a:bodyPr lIns="91381" tIns="45692" rIns="91381" bIns="45692"/>
          <a:lstStyle/>
          <a:p>
            <a:r>
              <a:rPr lang="en-US"/>
              <a:t>Click to edit Master title style</a:t>
            </a:r>
          </a:p>
        </p:txBody>
      </p:sp>
      <p:sp>
        <p:nvSpPr>
          <p:cNvPr id="3" name="Text Placeholder 2"/>
          <p:cNvSpPr>
            <a:spLocks noGrp="1"/>
          </p:cNvSpPr>
          <p:nvPr>
            <p:ph type="body" sz="half" idx="1"/>
          </p:nvPr>
        </p:nvSpPr>
        <p:spPr>
          <a:xfrm>
            <a:off x="495305" y="1508126"/>
            <a:ext cx="8050213" cy="2119313"/>
          </a:xfrm>
          <a:prstGeom prst="rect">
            <a:avLst/>
          </a:prstGeom>
        </p:spPr>
        <p:txBody>
          <a:bodyPr lIns="91381" tIns="45692" rIns="91381" bIns="4569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5" y="3779838"/>
            <a:ext cx="8050213" cy="2119312"/>
          </a:xfrm>
          <a:prstGeom prst="rect">
            <a:avLst/>
          </a:prstGeom>
        </p:spPr>
        <p:txBody>
          <a:bodyPr lIns="91381" tIns="45692" rIns="91381" bIns="4569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11" tIns="45706" rIns="91411" bIns="45706"/>
          <a:lstStyle/>
          <a:p>
            <a:r>
              <a:rPr lang="en-US"/>
              <a:t>Click to edit Master title style</a:t>
            </a:r>
            <a:endParaRPr lang="pt-BR"/>
          </a:p>
        </p:txBody>
      </p:sp>
      <p:sp>
        <p:nvSpPr>
          <p:cNvPr id="3" name="Content Placeholder 2"/>
          <p:cNvSpPr>
            <a:spLocks noGrp="1"/>
          </p:cNvSpPr>
          <p:nvPr>
            <p:ph idx="1"/>
          </p:nvPr>
        </p:nvSpPr>
        <p:spPr>
          <a:xfrm>
            <a:off x="457200" y="1600205"/>
            <a:ext cx="8229600" cy="4525963"/>
          </a:xfrm>
          <a:prstGeom prst="rect">
            <a:avLst/>
          </a:prstGeom>
        </p:spPr>
        <p:txBody>
          <a:bodyPr lIns="91411" tIns="45706" rIns="91411" bIns="4570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Tree>
    <p:extLst>
      <p:ext uri="{BB962C8B-B14F-4D97-AF65-F5344CB8AC3E}">
        <p14:creationId xmlns:p14="http://schemas.microsoft.com/office/powerpoint/2010/main" val="19850758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a:prstGeom prst="rect">
            <a:avLst/>
          </a:prstGeom>
        </p:spPr>
        <p:txBody>
          <a:bodyPr lIns="91411" tIns="45706" rIns="91411" bIns="45706" anchor="t"/>
          <a:lstStyle>
            <a:lvl1pPr algn="l">
              <a:defRPr sz="4000" b="1" cap="all"/>
            </a:lvl1pPr>
          </a:lstStyle>
          <a:p>
            <a:r>
              <a:rPr lang="en-US"/>
              <a:t>Click to edit Master title style</a:t>
            </a:r>
            <a:endParaRPr lang="pt-BR"/>
          </a:p>
        </p:txBody>
      </p:sp>
      <p:sp>
        <p:nvSpPr>
          <p:cNvPr id="3" name="Text Placeholder 2"/>
          <p:cNvSpPr>
            <a:spLocks noGrp="1"/>
          </p:cNvSpPr>
          <p:nvPr>
            <p:ph type="body" idx="1"/>
          </p:nvPr>
        </p:nvSpPr>
        <p:spPr>
          <a:xfrm>
            <a:off x="722313" y="2906718"/>
            <a:ext cx="7772400" cy="1500187"/>
          </a:xfrm>
          <a:prstGeom prst="rect">
            <a:avLst/>
          </a:prstGeom>
        </p:spPr>
        <p:txBody>
          <a:bodyPr lIns="91411" tIns="45706" rIns="91411" bIns="45706" anchor="b"/>
          <a:lstStyle>
            <a:lvl1pPr marL="0" indent="0">
              <a:buNone/>
              <a:defRPr sz="2000"/>
            </a:lvl1pPr>
            <a:lvl2pPr marL="457059" indent="0">
              <a:buNone/>
              <a:defRPr sz="1800"/>
            </a:lvl2pPr>
            <a:lvl3pPr marL="914118" indent="0">
              <a:buNone/>
              <a:defRPr sz="1600"/>
            </a:lvl3pPr>
            <a:lvl4pPr marL="1371176" indent="0">
              <a:buNone/>
              <a:defRPr sz="1400"/>
            </a:lvl4pPr>
            <a:lvl5pPr marL="1828236" indent="0">
              <a:buNone/>
              <a:defRPr sz="1400"/>
            </a:lvl5pPr>
            <a:lvl6pPr marL="2285295" indent="0">
              <a:buNone/>
              <a:defRPr sz="1400"/>
            </a:lvl6pPr>
            <a:lvl7pPr marL="2742354" indent="0">
              <a:buNone/>
              <a:defRPr sz="1400"/>
            </a:lvl7pPr>
            <a:lvl8pPr marL="3199412" indent="0">
              <a:buNone/>
              <a:defRPr sz="1400"/>
            </a:lvl8pPr>
            <a:lvl9pPr marL="3656472" indent="0">
              <a:buNone/>
              <a:defRPr sz="1400"/>
            </a:lvl9pPr>
          </a:lstStyle>
          <a:p>
            <a:pPr lvl="0"/>
            <a:r>
              <a:rPr lang="en-US"/>
              <a:t>Click to edit Master text styles</a:t>
            </a:r>
          </a:p>
        </p:txBody>
      </p:sp>
    </p:spTree>
    <p:extLst>
      <p:ext uri="{BB962C8B-B14F-4D97-AF65-F5344CB8AC3E}">
        <p14:creationId xmlns:p14="http://schemas.microsoft.com/office/powerpoint/2010/main" val="1699240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F5153E1B-56B5-43A2-8BD0-81E70A65F7DF}" type="slidenum">
              <a:rPr lang="pt-BR" altLang="pt-BR"/>
              <a:pPr>
                <a:defRPr/>
              </a:pPr>
              <a:t>‹#›</a:t>
            </a:fld>
            <a:endParaRPr lang="pt-BR" altLang="pt-B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11" tIns="45706" rIns="91411" bIns="45706"/>
          <a:lstStyle/>
          <a:p>
            <a:r>
              <a:rPr lang="en-US"/>
              <a:t>Click to edit Master title style</a:t>
            </a:r>
            <a:endParaRPr lang="pt-BR"/>
          </a:p>
        </p:txBody>
      </p:sp>
      <p:sp>
        <p:nvSpPr>
          <p:cNvPr id="3" name="Content Placeholder 2"/>
          <p:cNvSpPr>
            <a:spLocks noGrp="1"/>
          </p:cNvSpPr>
          <p:nvPr>
            <p:ph sz="half" idx="1"/>
          </p:nvPr>
        </p:nvSpPr>
        <p:spPr>
          <a:xfrm>
            <a:off x="457200" y="1600205"/>
            <a:ext cx="4038600" cy="4525963"/>
          </a:xfrm>
          <a:prstGeom prst="rect">
            <a:avLst/>
          </a:prstGeom>
        </p:spPr>
        <p:txBody>
          <a:bodyPr lIns="91411" tIns="45706" rIns="91411" bIns="45706"/>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p:cNvSpPr>
            <a:spLocks noGrp="1"/>
          </p:cNvSpPr>
          <p:nvPr>
            <p:ph sz="half" idx="2"/>
          </p:nvPr>
        </p:nvSpPr>
        <p:spPr>
          <a:xfrm>
            <a:off x="4648200" y="1600205"/>
            <a:ext cx="4038600" cy="4525963"/>
          </a:xfrm>
          <a:prstGeom prst="rect">
            <a:avLst/>
          </a:prstGeom>
        </p:spPr>
        <p:txBody>
          <a:bodyPr lIns="91411" tIns="45706" rIns="91411" bIns="45706"/>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Tree>
    <p:extLst>
      <p:ext uri="{BB962C8B-B14F-4D97-AF65-F5344CB8AC3E}">
        <p14:creationId xmlns:p14="http://schemas.microsoft.com/office/powerpoint/2010/main" val="36256035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11" tIns="45706" rIns="91411" bIns="45706"/>
          <a:lstStyle>
            <a:lvl1pPr>
              <a:defRPr/>
            </a:lvl1pPr>
          </a:lstStyle>
          <a:p>
            <a:r>
              <a:rPr lang="en-US"/>
              <a:t>Click to edit Master title style</a:t>
            </a:r>
            <a:endParaRPr lang="pt-BR"/>
          </a:p>
        </p:txBody>
      </p:sp>
      <p:sp>
        <p:nvSpPr>
          <p:cNvPr id="3" name="Text Placeholder 2"/>
          <p:cNvSpPr>
            <a:spLocks noGrp="1"/>
          </p:cNvSpPr>
          <p:nvPr>
            <p:ph type="body" idx="1"/>
          </p:nvPr>
        </p:nvSpPr>
        <p:spPr>
          <a:xfrm>
            <a:off x="457200" y="1535114"/>
            <a:ext cx="4040188" cy="639762"/>
          </a:xfrm>
          <a:prstGeom prst="rect">
            <a:avLst/>
          </a:prstGeom>
        </p:spPr>
        <p:txBody>
          <a:bodyPr lIns="91411" tIns="45706" rIns="91411" bIns="45706" anchor="b"/>
          <a:lstStyle>
            <a:lvl1pPr marL="0" indent="0">
              <a:buNone/>
              <a:defRPr sz="2400" b="1"/>
            </a:lvl1pPr>
            <a:lvl2pPr marL="457059" indent="0">
              <a:buNone/>
              <a:defRPr sz="2000" b="1"/>
            </a:lvl2pPr>
            <a:lvl3pPr marL="914118" indent="0">
              <a:buNone/>
              <a:defRPr sz="1800" b="1"/>
            </a:lvl3pPr>
            <a:lvl4pPr marL="1371176" indent="0">
              <a:buNone/>
              <a:defRPr sz="1600" b="1"/>
            </a:lvl4pPr>
            <a:lvl5pPr marL="1828236" indent="0">
              <a:buNone/>
              <a:defRPr sz="1600" b="1"/>
            </a:lvl5pPr>
            <a:lvl6pPr marL="2285295" indent="0">
              <a:buNone/>
              <a:defRPr sz="1600" b="1"/>
            </a:lvl6pPr>
            <a:lvl7pPr marL="2742354" indent="0">
              <a:buNone/>
              <a:defRPr sz="1600" b="1"/>
            </a:lvl7pPr>
            <a:lvl8pPr marL="3199412" indent="0">
              <a:buNone/>
              <a:defRPr sz="1600" b="1"/>
            </a:lvl8pPr>
            <a:lvl9pPr marL="36564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11" tIns="45706" rIns="91411" bIns="45706"/>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p:cNvSpPr>
            <a:spLocks noGrp="1"/>
          </p:cNvSpPr>
          <p:nvPr>
            <p:ph type="body" sz="quarter" idx="3"/>
          </p:nvPr>
        </p:nvSpPr>
        <p:spPr>
          <a:xfrm>
            <a:off x="4645026" y="1535114"/>
            <a:ext cx="4041775" cy="639762"/>
          </a:xfrm>
          <a:prstGeom prst="rect">
            <a:avLst/>
          </a:prstGeom>
        </p:spPr>
        <p:txBody>
          <a:bodyPr lIns="91411" tIns="45706" rIns="91411" bIns="45706" anchor="b"/>
          <a:lstStyle>
            <a:lvl1pPr marL="0" indent="0">
              <a:buNone/>
              <a:defRPr sz="2400" b="1"/>
            </a:lvl1pPr>
            <a:lvl2pPr marL="457059" indent="0">
              <a:buNone/>
              <a:defRPr sz="2000" b="1"/>
            </a:lvl2pPr>
            <a:lvl3pPr marL="914118" indent="0">
              <a:buNone/>
              <a:defRPr sz="1800" b="1"/>
            </a:lvl3pPr>
            <a:lvl4pPr marL="1371176" indent="0">
              <a:buNone/>
              <a:defRPr sz="1600" b="1"/>
            </a:lvl4pPr>
            <a:lvl5pPr marL="1828236" indent="0">
              <a:buNone/>
              <a:defRPr sz="1600" b="1"/>
            </a:lvl5pPr>
            <a:lvl6pPr marL="2285295" indent="0">
              <a:buNone/>
              <a:defRPr sz="1600" b="1"/>
            </a:lvl6pPr>
            <a:lvl7pPr marL="2742354" indent="0">
              <a:buNone/>
              <a:defRPr sz="1600" b="1"/>
            </a:lvl7pPr>
            <a:lvl8pPr marL="3199412" indent="0">
              <a:buNone/>
              <a:defRPr sz="1600" b="1"/>
            </a:lvl8pPr>
            <a:lvl9pPr marL="36564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lIns="91411" tIns="45706" rIns="91411" bIns="45706"/>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Tree>
    <p:extLst>
      <p:ext uri="{BB962C8B-B14F-4D97-AF65-F5344CB8AC3E}">
        <p14:creationId xmlns:p14="http://schemas.microsoft.com/office/powerpoint/2010/main" val="22280061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11" tIns="45706" rIns="91411" bIns="45706"/>
          <a:lstStyle/>
          <a:p>
            <a:r>
              <a:rPr lang="en-US"/>
              <a:t>Click to edit Master title style</a:t>
            </a:r>
            <a:endParaRPr lang="pt-BR"/>
          </a:p>
        </p:txBody>
      </p:sp>
    </p:spTree>
    <p:extLst>
      <p:ext uri="{BB962C8B-B14F-4D97-AF65-F5344CB8AC3E}">
        <p14:creationId xmlns:p14="http://schemas.microsoft.com/office/powerpoint/2010/main" val="11065773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18704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lIns="91411" tIns="45706" rIns="91411" bIns="45706" anchor="b"/>
          <a:lstStyle>
            <a:lvl1pPr algn="l">
              <a:defRPr sz="2000" b="1"/>
            </a:lvl1pPr>
          </a:lstStyle>
          <a:p>
            <a:r>
              <a:rPr lang="en-US"/>
              <a:t>Click to edit Master title style</a:t>
            </a:r>
            <a:endParaRPr lang="pt-BR"/>
          </a:p>
        </p:txBody>
      </p:sp>
      <p:sp>
        <p:nvSpPr>
          <p:cNvPr id="3" name="Content Placeholder 2"/>
          <p:cNvSpPr>
            <a:spLocks noGrp="1"/>
          </p:cNvSpPr>
          <p:nvPr>
            <p:ph idx="1"/>
          </p:nvPr>
        </p:nvSpPr>
        <p:spPr>
          <a:xfrm>
            <a:off x="3575051" y="273055"/>
            <a:ext cx="5111750" cy="5853113"/>
          </a:xfrm>
          <a:prstGeom prst="rect">
            <a:avLst/>
          </a:prstGeom>
        </p:spPr>
        <p:txBody>
          <a:bodyPr lIns="91411" tIns="45706" rIns="91411" bIns="45706"/>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p:cNvSpPr>
            <a:spLocks noGrp="1"/>
          </p:cNvSpPr>
          <p:nvPr>
            <p:ph type="body" sz="half" idx="2"/>
          </p:nvPr>
        </p:nvSpPr>
        <p:spPr>
          <a:xfrm>
            <a:off x="457202" y="1435101"/>
            <a:ext cx="3008313" cy="4691063"/>
          </a:xfrm>
          <a:prstGeom prst="rect">
            <a:avLst/>
          </a:prstGeom>
        </p:spPr>
        <p:txBody>
          <a:bodyPr lIns="91411" tIns="45706" rIns="91411" bIns="45706"/>
          <a:lstStyle>
            <a:lvl1pPr marL="0" indent="0">
              <a:buNone/>
              <a:defRPr sz="1400"/>
            </a:lvl1pPr>
            <a:lvl2pPr marL="457059" indent="0">
              <a:buNone/>
              <a:defRPr sz="1200"/>
            </a:lvl2pPr>
            <a:lvl3pPr marL="914118" indent="0">
              <a:buNone/>
              <a:defRPr sz="1000"/>
            </a:lvl3pPr>
            <a:lvl4pPr marL="1371176" indent="0">
              <a:buNone/>
              <a:defRPr sz="900"/>
            </a:lvl4pPr>
            <a:lvl5pPr marL="1828236" indent="0">
              <a:buNone/>
              <a:defRPr sz="900"/>
            </a:lvl5pPr>
            <a:lvl6pPr marL="2285295" indent="0">
              <a:buNone/>
              <a:defRPr sz="900"/>
            </a:lvl6pPr>
            <a:lvl7pPr marL="2742354" indent="0">
              <a:buNone/>
              <a:defRPr sz="900"/>
            </a:lvl7pPr>
            <a:lvl8pPr marL="3199412" indent="0">
              <a:buNone/>
              <a:defRPr sz="900"/>
            </a:lvl8pPr>
            <a:lvl9pPr marL="3656472" indent="0">
              <a:buNone/>
              <a:defRPr sz="900"/>
            </a:lvl9pPr>
          </a:lstStyle>
          <a:p>
            <a:pPr lvl="0"/>
            <a:r>
              <a:rPr lang="en-US"/>
              <a:t>Click to edit Master text styles</a:t>
            </a:r>
          </a:p>
        </p:txBody>
      </p:sp>
    </p:spTree>
    <p:extLst>
      <p:ext uri="{BB962C8B-B14F-4D97-AF65-F5344CB8AC3E}">
        <p14:creationId xmlns:p14="http://schemas.microsoft.com/office/powerpoint/2010/main" val="24567716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411" tIns="45706" rIns="91411" bIns="45706" anchor="b"/>
          <a:lstStyle>
            <a:lvl1pPr algn="l">
              <a:defRPr sz="2000" b="1"/>
            </a:lvl1pPr>
          </a:lstStyle>
          <a:p>
            <a:r>
              <a:rPr lang="en-US"/>
              <a:t>Click to edit Master title style</a:t>
            </a:r>
            <a:endParaRPr lang="pt-BR"/>
          </a:p>
        </p:txBody>
      </p:sp>
      <p:sp>
        <p:nvSpPr>
          <p:cNvPr id="3" name="Picture Placeholder 2"/>
          <p:cNvSpPr>
            <a:spLocks noGrp="1"/>
          </p:cNvSpPr>
          <p:nvPr>
            <p:ph type="pic" idx="1"/>
          </p:nvPr>
        </p:nvSpPr>
        <p:spPr>
          <a:xfrm>
            <a:off x="1792288" y="612775"/>
            <a:ext cx="5486400" cy="4114800"/>
          </a:xfrm>
          <a:prstGeom prst="rect">
            <a:avLst/>
          </a:prstGeom>
        </p:spPr>
        <p:txBody>
          <a:bodyPr lIns="91411" tIns="45706" rIns="91411" bIns="45706"/>
          <a:lstStyle>
            <a:lvl1pPr marL="0" indent="0">
              <a:buNone/>
              <a:defRPr sz="3200"/>
            </a:lvl1pPr>
            <a:lvl2pPr marL="457059" indent="0">
              <a:buNone/>
              <a:defRPr sz="2800"/>
            </a:lvl2pPr>
            <a:lvl3pPr marL="914118" indent="0">
              <a:buNone/>
              <a:defRPr sz="2400"/>
            </a:lvl3pPr>
            <a:lvl4pPr marL="1371176" indent="0">
              <a:buNone/>
              <a:defRPr sz="2000"/>
            </a:lvl4pPr>
            <a:lvl5pPr marL="1828236" indent="0">
              <a:buNone/>
              <a:defRPr sz="2000"/>
            </a:lvl5pPr>
            <a:lvl6pPr marL="2285295" indent="0">
              <a:buNone/>
              <a:defRPr sz="2000"/>
            </a:lvl6pPr>
            <a:lvl7pPr marL="2742354" indent="0">
              <a:buNone/>
              <a:defRPr sz="2000"/>
            </a:lvl7pPr>
            <a:lvl8pPr marL="3199412" indent="0">
              <a:buNone/>
              <a:defRPr sz="2000"/>
            </a:lvl8pPr>
            <a:lvl9pPr marL="3656472" indent="0">
              <a:buNone/>
              <a:defRPr sz="2000"/>
            </a:lvl9pPr>
          </a:lstStyle>
          <a:p>
            <a:pPr lvl="0"/>
            <a:endParaRPr lang="pt-BR" noProof="0"/>
          </a:p>
        </p:txBody>
      </p:sp>
      <p:sp>
        <p:nvSpPr>
          <p:cNvPr id="4" name="Text Placeholder 3"/>
          <p:cNvSpPr>
            <a:spLocks noGrp="1"/>
          </p:cNvSpPr>
          <p:nvPr>
            <p:ph type="body" sz="half" idx="2"/>
          </p:nvPr>
        </p:nvSpPr>
        <p:spPr>
          <a:xfrm>
            <a:off x="1792288" y="5367338"/>
            <a:ext cx="5486400" cy="804862"/>
          </a:xfrm>
          <a:prstGeom prst="rect">
            <a:avLst/>
          </a:prstGeom>
        </p:spPr>
        <p:txBody>
          <a:bodyPr lIns="91411" tIns="45706" rIns="91411" bIns="45706"/>
          <a:lstStyle>
            <a:lvl1pPr marL="0" indent="0">
              <a:buNone/>
              <a:defRPr sz="1400"/>
            </a:lvl1pPr>
            <a:lvl2pPr marL="457059" indent="0">
              <a:buNone/>
              <a:defRPr sz="1200"/>
            </a:lvl2pPr>
            <a:lvl3pPr marL="914118" indent="0">
              <a:buNone/>
              <a:defRPr sz="1000"/>
            </a:lvl3pPr>
            <a:lvl4pPr marL="1371176" indent="0">
              <a:buNone/>
              <a:defRPr sz="900"/>
            </a:lvl4pPr>
            <a:lvl5pPr marL="1828236" indent="0">
              <a:buNone/>
              <a:defRPr sz="900"/>
            </a:lvl5pPr>
            <a:lvl6pPr marL="2285295" indent="0">
              <a:buNone/>
              <a:defRPr sz="900"/>
            </a:lvl6pPr>
            <a:lvl7pPr marL="2742354" indent="0">
              <a:buNone/>
              <a:defRPr sz="900"/>
            </a:lvl7pPr>
            <a:lvl8pPr marL="3199412" indent="0">
              <a:buNone/>
              <a:defRPr sz="900"/>
            </a:lvl8pPr>
            <a:lvl9pPr marL="3656472" indent="0">
              <a:buNone/>
              <a:defRPr sz="900"/>
            </a:lvl9pPr>
          </a:lstStyle>
          <a:p>
            <a:pPr lvl="0"/>
            <a:r>
              <a:rPr lang="en-US"/>
              <a:t>Click to edit Master text styles</a:t>
            </a:r>
          </a:p>
        </p:txBody>
      </p:sp>
    </p:spTree>
    <p:extLst>
      <p:ext uri="{BB962C8B-B14F-4D97-AF65-F5344CB8AC3E}">
        <p14:creationId xmlns:p14="http://schemas.microsoft.com/office/powerpoint/2010/main" val="9974335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11" tIns="45706" rIns="91411" bIns="45706"/>
          <a:lstStyle/>
          <a:p>
            <a:r>
              <a:rPr lang="en-US"/>
              <a:t>Click to edit Master title style</a:t>
            </a:r>
            <a:endParaRPr lang="pt-BR"/>
          </a:p>
        </p:txBody>
      </p:sp>
      <p:sp>
        <p:nvSpPr>
          <p:cNvPr id="3" name="Vertical Text Placeholder 2"/>
          <p:cNvSpPr>
            <a:spLocks noGrp="1"/>
          </p:cNvSpPr>
          <p:nvPr>
            <p:ph type="body" orient="vert" idx="1"/>
          </p:nvPr>
        </p:nvSpPr>
        <p:spPr>
          <a:xfrm>
            <a:off x="457200" y="1600205"/>
            <a:ext cx="8229600" cy="4525963"/>
          </a:xfrm>
          <a:prstGeom prst="rect">
            <a:avLst/>
          </a:prstGeom>
        </p:spPr>
        <p:txBody>
          <a:bodyPr vert="eaVert" lIns="91411" tIns="45706" rIns="91411" bIns="4570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Tree>
    <p:extLst>
      <p:ext uri="{BB962C8B-B14F-4D97-AF65-F5344CB8AC3E}">
        <p14:creationId xmlns:p14="http://schemas.microsoft.com/office/powerpoint/2010/main" val="1331405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3"/>
            <a:ext cx="2057400" cy="5851525"/>
          </a:xfrm>
          <a:prstGeom prst="rect">
            <a:avLst/>
          </a:prstGeom>
        </p:spPr>
        <p:txBody>
          <a:bodyPr vert="eaVert" lIns="91411" tIns="45706" rIns="91411" bIns="45706"/>
          <a:lstStyle/>
          <a:p>
            <a:r>
              <a:rPr lang="en-US"/>
              <a:t>Click to edit Master title style</a:t>
            </a:r>
            <a:endParaRPr lang="pt-BR"/>
          </a:p>
        </p:txBody>
      </p:sp>
      <p:sp>
        <p:nvSpPr>
          <p:cNvPr id="3" name="Vertical Text Placeholder 2"/>
          <p:cNvSpPr>
            <a:spLocks noGrp="1"/>
          </p:cNvSpPr>
          <p:nvPr>
            <p:ph type="body" orient="vert" idx="1"/>
          </p:nvPr>
        </p:nvSpPr>
        <p:spPr>
          <a:xfrm>
            <a:off x="457200" y="274643"/>
            <a:ext cx="6019800" cy="5851525"/>
          </a:xfrm>
          <a:prstGeom prst="rect">
            <a:avLst/>
          </a:prstGeom>
        </p:spPr>
        <p:txBody>
          <a:bodyPr vert="eaVert" lIns="91411" tIns="45706" rIns="91411" bIns="4570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Tree>
    <p:extLst>
      <p:ext uri="{BB962C8B-B14F-4D97-AF65-F5344CB8AC3E}">
        <p14:creationId xmlns:p14="http://schemas.microsoft.com/office/powerpoint/2010/main" val="34685420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lIns="91411" tIns="45706" rIns="91411" bIns="45706"/>
          <a:lstStyle/>
          <a:p>
            <a:r>
              <a:rPr lang="pt-BR"/>
              <a:t>Clique para editar o título mestre</a:t>
            </a:r>
          </a:p>
        </p:txBody>
      </p:sp>
      <p:sp>
        <p:nvSpPr>
          <p:cNvPr id="3" name="Espaço Reservado para Tabela 2"/>
          <p:cNvSpPr>
            <a:spLocks noGrp="1"/>
          </p:cNvSpPr>
          <p:nvPr>
            <p:ph type="tbl" idx="1"/>
          </p:nvPr>
        </p:nvSpPr>
        <p:spPr>
          <a:xfrm>
            <a:off x="457200" y="1600205"/>
            <a:ext cx="8229600" cy="4525963"/>
          </a:xfrm>
          <a:prstGeom prst="rect">
            <a:avLst/>
          </a:prstGeom>
        </p:spPr>
        <p:txBody>
          <a:bodyPr lIns="91411" tIns="45706" rIns="91411" bIns="45706"/>
          <a:lstStyle/>
          <a:p>
            <a:pPr lvl="0"/>
            <a:endParaRPr lang="pt-BR" noProof="0"/>
          </a:p>
        </p:txBody>
      </p:sp>
    </p:spTree>
    <p:extLst>
      <p:ext uri="{BB962C8B-B14F-4D97-AF65-F5344CB8AC3E}">
        <p14:creationId xmlns:p14="http://schemas.microsoft.com/office/powerpoint/2010/main" val="31990387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a:prstGeom prst="rect">
            <a:avLst/>
          </a:prstGeom>
        </p:spPr>
        <p:txBody>
          <a:bodyPr lIns="91411" tIns="45706" rIns="91411" bIns="45706"/>
          <a:lstStyle/>
          <a:p>
            <a:r>
              <a:rPr lang="en-US"/>
              <a:t>Click to edit Master title style</a:t>
            </a:r>
          </a:p>
        </p:txBody>
      </p:sp>
      <p:sp>
        <p:nvSpPr>
          <p:cNvPr id="3" name="Text Placeholder 2"/>
          <p:cNvSpPr>
            <a:spLocks noGrp="1"/>
          </p:cNvSpPr>
          <p:nvPr>
            <p:ph type="body" sz="half" idx="1"/>
          </p:nvPr>
        </p:nvSpPr>
        <p:spPr>
          <a:xfrm>
            <a:off x="495302" y="1508126"/>
            <a:ext cx="8050213" cy="2119313"/>
          </a:xfrm>
          <a:prstGeom prst="rect">
            <a:avLst/>
          </a:prstGeom>
        </p:spPr>
        <p:txBody>
          <a:bodyPr lIns="91411" tIns="45706" rIns="91411" bIns="4570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2" y="3779838"/>
            <a:ext cx="8050213" cy="2119312"/>
          </a:xfrm>
          <a:prstGeom prst="rect">
            <a:avLst/>
          </a:prstGeom>
        </p:spPr>
        <p:txBody>
          <a:bodyPr lIns="91411" tIns="45706" rIns="91411" bIns="4570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573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pt-B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7" indent="0">
              <a:buNone/>
              <a:defRPr sz="2000" b="1"/>
            </a:lvl2pPr>
            <a:lvl3pPr marL="913833" indent="0">
              <a:buNone/>
              <a:defRPr sz="1800" b="1"/>
            </a:lvl3pPr>
            <a:lvl4pPr marL="1370752" indent="0">
              <a:buNone/>
              <a:defRPr sz="1600" b="1"/>
            </a:lvl4pPr>
            <a:lvl5pPr marL="1827668" indent="0">
              <a:buNone/>
              <a:defRPr sz="1600" b="1"/>
            </a:lvl5pPr>
            <a:lvl6pPr marL="2284584" indent="0">
              <a:buNone/>
              <a:defRPr sz="1600" b="1"/>
            </a:lvl6pPr>
            <a:lvl7pPr marL="2741501" indent="0">
              <a:buNone/>
              <a:defRPr sz="1600" b="1"/>
            </a:lvl7pPr>
            <a:lvl8pPr marL="3198416" indent="0">
              <a:buNone/>
              <a:defRPr sz="1600" b="1"/>
            </a:lvl8pPr>
            <a:lvl9pPr marL="365533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7" indent="0">
              <a:buNone/>
              <a:defRPr sz="2000" b="1"/>
            </a:lvl2pPr>
            <a:lvl3pPr marL="913833" indent="0">
              <a:buNone/>
              <a:defRPr sz="1800" b="1"/>
            </a:lvl3pPr>
            <a:lvl4pPr marL="1370752" indent="0">
              <a:buNone/>
              <a:defRPr sz="1600" b="1"/>
            </a:lvl4pPr>
            <a:lvl5pPr marL="1827668" indent="0">
              <a:buNone/>
              <a:defRPr sz="1600" b="1"/>
            </a:lvl5pPr>
            <a:lvl6pPr marL="2284584" indent="0">
              <a:buNone/>
              <a:defRPr sz="1600" b="1"/>
            </a:lvl6pPr>
            <a:lvl7pPr marL="2741501" indent="0">
              <a:buNone/>
              <a:defRPr sz="1600" b="1"/>
            </a:lvl7pPr>
            <a:lvl8pPr marL="3198416" indent="0">
              <a:buNone/>
              <a:defRPr sz="1600" b="1"/>
            </a:lvl8pPr>
            <a:lvl9pPr marL="36553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6DC4173E-9250-4E1C-B2B5-68888F1CB453}" type="slidenum">
              <a:rPr lang="pt-BR" altLang="pt-BR"/>
              <a:pPr>
                <a:defRPr/>
              </a:pPr>
              <a:t>‹#›</a:t>
            </a:fld>
            <a:endParaRPr lang="pt-BR" altLang="pt-B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1" y="2129985"/>
            <a:ext cx="7773120" cy="1470394"/>
          </a:xfrm>
        </p:spPr>
        <p:txBody>
          <a:bodyPr/>
          <a:lstStyle/>
          <a:p>
            <a:r>
              <a:rPr lang="en-US"/>
              <a:t>Click to edit Master title style</a:t>
            </a:r>
          </a:p>
        </p:txBody>
      </p:sp>
      <p:sp>
        <p:nvSpPr>
          <p:cNvPr id="3" name="Subtitle 2"/>
          <p:cNvSpPr>
            <a:spLocks noGrp="1"/>
          </p:cNvSpPr>
          <p:nvPr>
            <p:ph type="subTitle" idx="1"/>
          </p:nvPr>
        </p:nvSpPr>
        <p:spPr>
          <a:xfrm>
            <a:off x="1372325" y="3885528"/>
            <a:ext cx="6400799" cy="1752664"/>
          </a:xfrm>
        </p:spPr>
        <p:txBody>
          <a:bodyPr/>
          <a:lstStyle>
            <a:lvl1pPr marL="0" indent="0" algn="ctr">
              <a:buNone/>
              <a:defRPr/>
            </a:lvl1pPr>
            <a:lvl2pPr marL="310982" indent="0" algn="ctr">
              <a:buNone/>
              <a:defRPr/>
            </a:lvl2pPr>
            <a:lvl3pPr marL="621966" indent="0" algn="ctr">
              <a:buNone/>
              <a:defRPr/>
            </a:lvl3pPr>
            <a:lvl4pPr marL="932948" indent="0" algn="ctr">
              <a:buNone/>
              <a:defRPr/>
            </a:lvl4pPr>
            <a:lvl5pPr marL="1243930" indent="0" algn="ctr">
              <a:buNone/>
              <a:defRPr/>
            </a:lvl5pPr>
            <a:lvl6pPr marL="1554914" indent="0" algn="ctr">
              <a:buNone/>
              <a:defRPr/>
            </a:lvl6pPr>
            <a:lvl7pPr marL="1865897" indent="0" algn="ctr">
              <a:buNone/>
              <a:defRPr/>
            </a:lvl7pPr>
            <a:lvl8pPr marL="2176881" indent="0" algn="ctr">
              <a:buNone/>
              <a:defRPr/>
            </a:lvl8pPr>
            <a:lvl9pPr marL="2487862" indent="0" algn="ctr">
              <a:buNone/>
              <a:defRPr/>
            </a:lvl9pPr>
          </a:lstStyle>
          <a:p>
            <a:r>
              <a:rPr lang="en-US"/>
              <a:t>Click to edit Master subtitle style</a:t>
            </a:r>
          </a:p>
        </p:txBody>
      </p:sp>
      <p:sp>
        <p:nvSpPr>
          <p:cNvPr id="4" name="Date Placeholder 3">
            <a:extLst/>
          </p:cNvPr>
          <p:cNvSpPr>
            <a:spLocks noGrp="1" noChangeArrowheads="1"/>
          </p:cNvSpPr>
          <p:nvPr>
            <p:ph type="dt" idx="10"/>
          </p:nvPr>
        </p:nvSpPr>
        <p:spPr/>
        <p:txBody>
          <a:bodyPr/>
          <a:lstStyle>
            <a:lvl1pPr defTabSz="449125">
              <a:buFont typeface="Times New Roman" charset="0"/>
              <a:buNone/>
              <a:tabLst>
                <a:tab pos="492391" algn="l"/>
                <a:tab pos="984781" algn="l"/>
                <a:tab pos="1477170" algn="l"/>
              </a:tabLst>
              <a:defRPr sz="1000">
                <a:latin typeface="Times New Roman" charset="0"/>
                <a:ea typeface="ＭＳ Ｐゴシック" charset="0"/>
              </a:defRPr>
            </a:lvl1pPr>
          </a:lstStyle>
          <a:p>
            <a:pPr>
              <a:defRPr/>
            </a:pPr>
            <a:endParaRPr lang="pt-BR"/>
          </a:p>
        </p:txBody>
      </p:sp>
      <p:sp>
        <p:nvSpPr>
          <p:cNvPr id="5" name="Footer Placeholder 4">
            <a:extLst/>
          </p:cNvPr>
          <p:cNvSpPr>
            <a:spLocks noGrp="1" noChangeArrowheads="1"/>
          </p:cNvSpPr>
          <p:nvPr>
            <p:ph type="ftr" idx="11"/>
          </p:nvPr>
        </p:nvSpPr>
        <p:spPr/>
        <p:txBody>
          <a:bodyPr/>
          <a:lstStyle>
            <a:lvl1pPr defTabSz="449125">
              <a:buFont typeface="Times New Roman" charset="0"/>
              <a:buNone/>
              <a:tabLst>
                <a:tab pos="492391" algn="l"/>
                <a:tab pos="984781" algn="l"/>
                <a:tab pos="1477170" algn="l"/>
                <a:tab pos="1969558" algn="l"/>
              </a:tabLst>
              <a:defRPr sz="1000">
                <a:latin typeface="Times New Roman" charset="0"/>
                <a:ea typeface="ＭＳ Ｐゴシック" charset="0"/>
              </a:defRPr>
            </a:lvl1pPr>
          </a:lstStyle>
          <a:p>
            <a:pPr>
              <a:defRPr/>
            </a:pPr>
            <a:endParaRPr lang="pt-BR"/>
          </a:p>
        </p:txBody>
      </p:sp>
      <p:sp>
        <p:nvSpPr>
          <p:cNvPr id="6" name="Slide Number Placeholder 5">
            <a:extLst/>
          </p:cNvPr>
          <p:cNvSpPr>
            <a:spLocks noGrp="1" noChangeArrowheads="1"/>
          </p:cNvSpPr>
          <p:nvPr>
            <p:ph type="sldNum" idx="12"/>
          </p:nvPr>
        </p:nvSpPr>
        <p:spPr/>
        <p:txBody>
          <a:bodyPr/>
          <a:lstStyle>
            <a:lvl1pPr>
              <a:defRPr smtClean="0"/>
            </a:lvl1pPr>
          </a:lstStyle>
          <a:p>
            <a:pPr>
              <a:defRPr/>
            </a:pPr>
            <a:fld id="{B2E6231D-E7A0-4A3D-9ED9-5AB9456FF957}" type="slidenum">
              <a:rPr lang="pt-BR" altLang="pt-BR"/>
              <a:pPr>
                <a:defRPr/>
              </a:pPr>
              <a:t>‹#›</a:t>
            </a:fld>
            <a:endParaRPr lang="pt-BR" altLang="pt-BR"/>
          </a:p>
        </p:txBody>
      </p:sp>
    </p:spTree>
    <p:extLst>
      <p:ext uri="{BB962C8B-B14F-4D97-AF65-F5344CB8AC3E}">
        <p14:creationId xmlns:p14="http://schemas.microsoft.com/office/powerpoint/2010/main" val="32333041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noChangeArrowheads="1"/>
          </p:cNvSpPr>
          <p:nvPr>
            <p:ph type="dt" idx="10"/>
          </p:nvPr>
        </p:nvSpPr>
        <p:spPr/>
        <p:txBody>
          <a:bodyPr/>
          <a:lstStyle>
            <a:lvl1pPr defTabSz="449125">
              <a:buFont typeface="Times New Roman" charset="0"/>
              <a:buNone/>
              <a:tabLst>
                <a:tab pos="492391" algn="l"/>
                <a:tab pos="984781" algn="l"/>
                <a:tab pos="1477170" algn="l"/>
              </a:tabLst>
              <a:defRPr sz="1000">
                <a:latin typeface="Times New Roman" charset="0"/>
                <a:ea typeface="ＭＳ Ｐゴシック" charset="0"/>
              </a:defRPr>
            </a:lvl1pPr>
          </a:lstStyle>
          <a:p>
            <a:pPr>
              <a:defRPr/>
            </a:pPr>
            <a:endParaRPr lang="pt-BR"/>
          </a:p>
        </p:txBody>
      </p:sp>
      <p:sp>
        <p:nvSpPr>
          <p:cNvPr id="5" name="Footer Placeholder 4">
            <a:extLst/>
          </p:cNvPr>
          <p:cNvSpPr>
            <a:spLocks noGrp="1" noChangeArrowheads="1"/>
          </p:cNvSpPr>
          <p:nvPr>
            <p:ph type="ftr" idx="11"/>
          </p:nvPr>
        </p:nvSpPr>
        <p:spPr/>
        <p:txBody>
          <a:bodyPr/>
          <a:lstStyle>
            <a:lvl1pPr defTabSz="449125">
              <a:buFont typeface="Times New Roman" charset="0"/>
              <a:buNone/>
              <a:tabLst>
                <a:tab pos="492391" algn="l"/>
                <a:tab pos="984781" algn="l"/>
                <a:tab pos="1477170" algn="l"/>
                <a:tab pos="1969558" algn="l"/>
              </a:tabLst>
              <a:defRPr sz="1000">
                <a:latin typeface="Times New Roman" charset="0"/>
                <a:ea typeface="ＭＳ Ｐゴシック" charset="0"/>
              </a:defRPr>
            </a:lvl1pPr>
          </a:lstStyle>
          <a:p>
            <a:pPr>
              <a:defRPr/>
            </a:pPr>
            <a:endParaRPr lang="pt-BR"/>
          </a:p>
        </p:txBody>
      </p:sp>
      <p:sp>
        <p:nvSpPr>
          <p:cNvPr id="6" name="Slide Number Placeholder 5">
            <a:extLst/>
          </p:cNvPr>
          <p:cNvSpPr>
            <a:spLocks noGrp="1" noChangeArrowheads="1"/>
          </p:cNvSpPr>
          <p:nvPr>
            <p:ph type="sldNum" idx="12"/>
          </p:nvPr>
        </p:nvSpPr>
        <p:spPr/>
        <p:txBody>
          <a:bodyPr/>
          <a:lstStyle>
            <a:lvl1pPr>
              <a:defRPr smtClean="0"/>
            </a:lvl1pPr>
          </a:lstStyle>
          <a:p>
            <a:pPr>
              <a:defRPr/>
            </a:pPr>
            <a:fld id="{EBBEA8A0-11CA-4FE5-8850-3C2D443B33F3}" type="slidenum">
              <a:rPr lang="pt-BR" altLang="pt-BR"/>
              <a:pPr>
                <a:defRPr/>
              </a:pPr>
              <a:t>‹#›</a:t>
            </a:fld>
            <a:endParaRPr lang="pt-BR" altLang="pt-BR"/>
          </a:p>
        </p:txBody>
      </p:sp>
    </p:spTree>
    <p:extLst>
      <p:ext uri="{BB962C8B-B14F-4D97-AF65-F5344CB8AC3E}">
        <p14:creationId xmlns:p14="http://schemas.microsoft.com/office/powerpoint/2010/main" val="20238562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5" y="4406869"/>
            <a:ext cx="7771681" cy="1362383"/>
          </a:xfrm>
        </p:spPr>
        <p:txBody>
          <a:bodyPr anchor="t"/>
          <a:lstStyle>
            <a:lvl1pPr algn="l">
              <a:defRPr sz="2700" b="1" cap="all"/>
            </a:lvl1pPr>
          </a:lstStyle>
          <a:p>
            <a:r>
              <a:rPr lang="en-US"/>
              <a:t>Click to edit Master title style</a:t>
            </a:r>
          </a:p>
        </p:txBody>
      </p:sp>
      <p:sp>
        <p:nvSpPr>
          <p:cNvPr id="3" name="Text Placeholder 2"/>
          <p:cNvSpPr>
            <a:spLocks noGrp="1"/>
          </p:cNvSpPr>
          <p:nvPr>
            <p:ph type="body" idx="1"/>
          </p:nvPr>
        </p:nvSpPr>
        <p:spPr>
          <a:xfrm>
            <a:off x="722885" y="2906226"/>
            <a:ext cx="7771681" cy="1500638"/>
          </a:xfrm>
        </p:spPr>
        <p:txBody>
          <a:bodyPr anchor="b"/>
          <a:lstStyle>
            <a:lvl1pPr marL="0" indent="0">
              <a:buNone/>
              <a:defRPr sz="1400"/>
            </a:lvl1pPr>
            <a:lvl2pPr marL="310982" indent="0">
              <a:buNone/>
              <a:defRPr sz="1300"/>
            </a:lvl2pPr>
            <a:lvl3pPr marL="621966" indent="0">
              <a:buNone/>
              <a:defRPr sz="1100"/>
            </a:lvl3pPr>
            <a:lvl4pPr marL="932948" indent="0">
              <a:buNone/>
              <a:defRPr sz="1000"/>
            </a:lvl4pPr>
            <a:lvl5pPr marL="1243930" indent="0">
              <a:buNone/>
              <a:defRPr sz="1000"/>
            </a:lvl5pPr>
            <a:lvl6pPr marL="1554914" indent="0">
              <a:buNone/>
              <a:defRPr sz="1000"/>
            </a:lvl6pPr>
            <a:lvl7pPr marL="1865897" indent="0">
              <a:buNone/>
              <a:defRPr sz="1000"/>
            </a:lvl7pPr>
            <a:lvl8pPr marL="2176881" indent="0">
              <a:buNone/>
              <a:defRPr sz="1000"/>
            </a:lvl8pPr>
            <a:lvl9pPr marL="2487862" indent="0">
              <a:buNone/>
              <a:defRPr sz="1000"/>
            </a:lvl9pPr>
          </a:lstStyle>
          <a:p>
            <a:pPr lvl="0"/>
            <a:r>
              <a:rPr lang="en-US"/>
              <a:t>Click to edit Master text styles</a:t>
            </a:r>
          </a:p>
        </p:txBody>
      </p:sp>
      <p:sp>
        <p:nvSpPr>
          <p:cNvPr id="4" name="Date Placeholder 3">
            <a:extLst/>
          </p:cNvPr>
          <p:cNvSpPr>
            <a:spLocks noGrp="1" noChangeArrowheads="1"/>
          </p:cNvSpPr>
          <p:nvPr>
            <p:ph type="dt" idx="10"/>
          </p:nvPr>
        </p:nvSpPr>
        <p:spPr/>
        <p:txBody>
          <a:bodyPr/>
          <a:lstStyle>
            <a:lvl1pPr defTabSz="449125">
              <a:buFont typeface="Times New Roman" charset="0"/>
              <a:buNone/>
              <a:tabLst>
                <a:tab pos="492391" algn="l"/>
                <a:tab pos="984781" algn="l"/>
                <a:tab pos="1477170" algn="l"/>
              </a:tabLst>
              <a:defRPr sz="1000">
                <a:latin typeface="Times New Roman" charset="0"/>
                <a:ea typeface="ＭＳ Ｐゴシック" charset="0"/>
              </a:defRPr>
            </a:lvl1pPr>
          </a:lstStyle>
          <a:p>
            <a:pPr>
              <a:defRPr/>
            </a:pPr>
            <a:endParaRPr lang="pt-BR"/>
          </a:p>
        </p:txBody>
      </p:sp>
      <p:sp>
        <p:nvSpPr>
          <p:cNvPr id="5" name="Footer Placeholder 4">
            <a:extLst/>
          </p:cNvPr>
          <p:cNvSpPr>
            <a:spLocks noGrp="1" noChangeArrowheads="1"/>
          </p:cNvSpPr>
          <p:nvPr>
            <p:ph type="ftr" idx="11"/>
          </p:nvPr>
        </p:nvSpPr>
        <p:spPr/>
        <p:txBody>
          <a:bodyPr/>
          <a:lstStyle>
            <a:lvl1pPr defTabSz="449125">
              <a:buFont typeface="Times New Roman" charset="0"/>
              <a:buNone/>
              <a:tabLst>
                <a:tab pos="492391" algn="l"/>
                <a:tab pos="984781" algn="l"/>
                <a:tab pos="1477170" algn="l"/>
                <a:tab pos="1969558" algn="l"/>
              </a:tabLst>
              <a:defRPr sz="1000">
                <a:latin typeface="Times New Roman" charset="0"/>
                <a:ea typeface="ＭＳ Ｐゴシック" charset="0"/>
              </a:defRPr>
            </a:lvl1pPr>
          </a:lstStyle>
          <a:p>
            <a:pPr>
              <a:defRPr/>
            </a:pPr>
            <a:endParaRPr lang="pt-BR"/>
          </a:p>
        </p:txBody>
      </p:sp>
      <p:sp>
        <p:nvSpPr>
          <p:cNvPr id="6" name="Slide Number Placeholder 5">
            <a:extLst/>
          </p:cNvPr>
          <p:cNvSpPr>
            <a:spLocks noGrp="1" noChangeArrowheads="1"/>
          </p:cNvSpPr>
          <p:nvPr>
            <p:ph type="sldNum" idx="12"/>
          </p:nvPr>
        </p:nvSpPr>
        <p:spPr/>
        <p:txBody>
          <a:bodyPr/>
          <a:lstStyle>
            <a:lvl1pPr>
              <a:defRPr smtClean="0"/>
            </a:lvl1pPr>
          </a:lstStyle>
          <a:p>
            <a:pPr>
              <a:defRPr/>
            </a:pPr>
            <a:fld id="{17099DEB-96DA-47D3-B17F-01802C2A13F5}" type="slidenum">
              <a:rPr lang="pt-BR" altLang="pt-BR"/>
              <a:pPr>
                <a:defRPr/>
              </a:pPr>
              <a:t>‹#›</a:t>
            </a:fld>
            <a:endParaRPr lang="pt-BR" altLang="pt-BR"/>
          </a:p>
        </p:txBody>
      </p:sp>
    </p:spTree>
    <p:extLst>
      <p:ext uri="{BB962C8B-B14F-4D97-AF65-F5344CB8AC3E}">
        <p14:creationId xmlns:p14="http://schemas.microsoft.com/office/powerpoint/2010/main" val="37368941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6481" y="1604332"/>
            <a:ext cx="4043520" cy="4524955"/>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8245" y="1604332"/>
            <a:ext cx="4044959" cy="4524955"/>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p:cNvPr>
          <p:cNvSpPr>
            <a:spLocks noGrp="1" noChangeArrowheads="1"/>
          </p:cNvSpPr>
          <p:nvPr>
            <p:ph type="dt" idx="10"/>
          </p:nvPr>
        </p:nvSpPr>
        <p:spPr/>
        <p:txBody>
          <a:bodyPr/>
          <a:lstStyle>
            <a:lvl1pPr defTabSz="449125">
              <a:buFont typeface="Times New Roman" charset="0"/>
              <a:buNone/>
              <a:tabLst>
                <a:tab pos="492391" algn="l"/>
                <a:tab pos="984781" algn="l"/>
                <a:tab pos="1477170" algn="l"/>
              </a:tabLst>
              <a:defRPr sz="1000">
                <a:latin typeface="Times New Roman" charset="0"/>
                <a:ea typeface="ＭＳ Ｐゴシック" charset="0"/>
              </a:defRPr>
            </a:lvl1pPr>
          </a:lstStyle>
          <a:p>
            <a:pPr>
              <a:defRPr/>
            </a:pPr>
            <a:endParaRPr lang="pt-BR"/>
          </a:p>
        </p:txBody>
      </p:sp>
      <p:sp>
        <p:nvSpPr>
          <p:cNvPr id="6" name="Rectangle 4">
            <a:extLst/>
          </p:cNvPr>
          <p:cNvSpPr>
            <a:spLocks noGrp="1" noChangeArrowheads="1"/>
          </p:cNvSpPr>
          <p:nvPr>
            <p:ph type="ftr" idx="11"/>
          </p:nvPr>
        </p:nvSpPr>
        <p:spPr/>
        <p:txBody>
          <a:bodyPr/>
          <a:lstStyle>
            <a:lvl1pPr defTabSz="449125">
              <a:buFont typeface="Times New Roman" charset="0"/>
              <a:buNone/>
              <a:tabLst>
                <a:tab pos="492391" algn="l"/>
                <a:tab pos="984781" algn="l"/>
                <a:tab pos="1477170" algn="l"/>
                <a:tab pos="1969558" algn="l"/>
              </a:tabLst>
              <a:defRPr sz="1000">
                <a:latin typeface="Times New Roman" charset="0"/>
                <a:ea typeface="ＭＳ Ｐゴシック" charset="0"/>
              </a:defRPr>
            </a:lvl1pPr>
          </a:lstStyle>
          <a:p>
            <a:pPr>
              <a:defRPr/>
            </a:pPr>
            <a:endParaRPr lang="pt-BR"/>
          </a:p>
        </p:txBody>
      </p:sp>
      <p:sp>
        <p:nvSpPr>
          <p:cNvPr id="7" name="Rectangle 5">
            <a:extLst/>
          </p:cNvPr>
          <p:cNvSpPr>
            <a:spLocks noGrp="1" noChangeArrowheads="1"/>
          </p:cNvSpPr>
          <p:nvPr>
            <p:ph type="sldNum" idx="12"/>
          </p:nvPr>
        </p:nvSpPr>
        <p:spPr/>
        <p:txBody>
          <a:bodyPr/>
          <a:lstStyle>
            <a:lvl1pPr>
              <a:defRPr smtClean="0"/>
            </a:lvl1pPr>
          </a:lstStyle>
          <a:p>
            <a:pPr>
              <a:defRPr/>
            </a:pPr>
            <a:fld id="{BE313E3D-271A-47D9-8D8B-560530C95A31}" type="slidenum">
              <a:rPr lang="pt-BR" altLang="pt-BR"/>
              <a:pPr>
                <a:defRPr/>
              </a:pPr>
              <a:t>‹#›</a:t>
            </a:fld>
            <a:endParaRPr lang="pt-BR" altLang="pt-BR"/>
          </a:p>
        </p:txBody>
      </p:sp>
    </p:spTree>
    <p:extLst>
      <p:ext uri="{BB962C8B-B14F-4D97-AF65-F5344CB8AC3E}">
        <p14:creationId xmlns:p14="http://schemas.microsoft.com/office/powerpoint/2010/main" val="28079285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4" y="275076"/>
            <a:ext cx="8229601" cy="114203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925" y="1535206"/>
            <a:ext cx="4039201" cy="639427"/>
          </a:xfrm>
        </p:spPr>
        <p:txBody>
          <a:bodyPr anchor="b"/>
          <a:lstStyle>
            <a:lvl1pPr marL="0" indent="0">
              <a:buNone/>
              <a:defRPr sz="1600" b="1"/>
            </a:lvl1pPr>
            <a:lvl2pPr marL="310982" indent="0">
              <a:buNone/>
              <a:defRPr sz="1400" b="1"/>
            </a:lvl2pPr>
            <a:lvl3pPr marL="621966" indent="0">
              <a:buNone/>
              <a:defRPr sz="1300" b="1"/>
            </a:lvl3pPr>
            <a:lvl4pPr marL="932948" indent="0">
              <a:buNone/>
              <a:defRPr sz="1100" b="1"/>
            </a:lvl4pPr>
            <a:lvl5pPr marL="1243930" indent="0">
              <a:buNone/>
              <a:defRPr sz="1100" b="1"/>
            </a:lvl5pPr>
            <a:lvl6pPr marL="1554914" indent="0">
              <a:buNone/>
              <a:defRPr sz="1100" b="1"/>
            </a:lvl6pPr>
            <a:lvl7pPr marL="1865897" indent="0">
              <a:buNone/>
              <a:defRPr sz="1100" b="1"/>
            </a:lvl7pPr>
            <a:lvl8pPr marL="2176881" indent="0">
              <a:buNone/>
              <a:defRPr sz="1100" b="1"/>
            </a:lvl8pPr>
            <a:lvl9pPr marL="2487862" indent="0">
              <a:buNone/>
              <a:defRPr sz="1100" b="1"/>
            </a:lvl9pPr>
          </a:lstStyle>
          <a:p>
            <a:pPr lvl="0"/>
            <a:r>
              <a:rPr lang="en-US"/>
              <a:t>Click to edit Master text styles</a:t>
            </a:r>
          </a:p>
        </p:txBody>
      </p:sp>
      <p:sp>
        <p:nvSpPr>
          <p:cNvPr id="4" name="Content Placeholder 3"/>
          <p:cNvSpPr>
            <a:spLocks noGrp="1"/>
          </p:cNvSpPr>
          <p:nvPr>
            <p:ph sz="half" idx="2"/>
          </p:nvPr>
        </p:nvSpPr>
        <p:spPr>
          <a:xfrm>
            <a:off x="457925" y="2174631"/>
            <a:ext cx="4039201" cy="3951775"/>
          </a:xfrm>
        </p:spPr>
        <p:txBody>
          <a:bodyPr/>
          <a:lstStyle>
            <a:lvl1pPr>
              <a:defRPr sz="16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444" y="1535206"/>
            <a:ext cx="4042081" cy="639427"/>
          </a:xfrm>
        </p:spPr>
        <p:txBody>
          <a:bodyPr anchor="b"/>
          <a:lstStyle>
            <a:lvl1pPr marL="0" indent="0">
              <a:buNone/>
              <a:defRPr sz="1600" b="1"/>
            </a:lvl1pPr>
            <a:lvl2pPr marL="310982" indent="0">
              <a:buNone/>
              <a:defRPr sz="1400" b="1"/>
            </a:lvl2pPr>
            <a:lvl3pPr marL="621966" indent="0">
              <a:buNone/>
              <a:defRPr sz="1300" b="1"/>
            </a:lvl3pPr>
            <a:lvl4pPr marL="932948" indent="0">
              <a:buNone/>
              <a:defRPr sz="1100" b="1"/>
            </a:lvl4pPr>
            <a:lvl5pPr marL="1243930" indent="0">
              <a:buNone/>
              <a:defRPr sz="1100" b="1"/>
            </a:lvl5pPr>
            <a:lvl6pPr marL="1554914" indent="0">
              <a:buNone/>
              <a:defRPr sz="1100" b="1"/>
            </a:lvl6pPr>
            <a:lvl7pPr marL="1865897" indent="0">
              <a:buNone/>
              <a:defRPr sz="1100" b="1"/>
            </a:lvl7pPr>
            <a:lvl8pPr marL="2176881" indent="0">
              <a:buNone/>
              <a:defRPr sz="1100" b="1"/>
            </a:lvl8pPr>
            <a:lvl9pPr marL="2487862"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5444" y="2174631"/>
            <a:ext cx="4042081" cy="3951775"/>
          </a:xfrm>
        </p:spPr>
        <p:txBody>
          <a:bodyPr/>
          <a:lstStyle>
            <a:lvl1pPr>
              <a:defRPr sz="16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p:cNvPr>
          <p:cNvSpPr>
            <a:spLocks noGrp="1" noChangeArrowheads="1"/>
          </p:cNvSpPr>
          <p:nvPr>
            <p:ph type="dt" idx="10"/>
          </p:nvPr>
        </p:nvSpPr>
        <p:spPr/>
        <p:txBody>
          <a:bodyPr/>
          <a:lstStyle>
            <a:lvl1pPr defTabSz="449125">
              <a:buFont typeface="Times New Roman" charset="0"/>
              <a:buNone/>
              <a:tabLst>
                <a:tab pos="492391" algn="l"/>
                <a:tab pos="984781" algn="l"/>
                <a:tab pos="1477170" algn="l"/>
              </a:tabLst>
              <a:defRPr sz="1000">
                <a:latin typeface="Times New Roman" charset="0"/>
                <a:ea typeface="ＭＳ Ｐゴシック" charset="0"/>
              </a:defRPr>
            </a:lvl1pPr>
          </a:lstStyle>
          <a:p>
            <a:pPr>
              <a:defRPr/>
            </a:pPr>
            <a:endParaRPr lang="pt-BR"/>
          </a:p>
        </p:txBody>
      </p:sp>
      <p:sp>
        <p:nvSpPr>
          <p:cNvPr id="8" name="Rectangle 4">
            <a:extLst/>
          </p:cNvPr>
          <p:cNvSpPr>
            <a:spLocks noGrp="1" noChangeArrowheads="1"/>
          </p:cNvSpPr>
          <p:nvPr>
            <p:ph type="ftr" idx="11"/>
          </p:nvPr>
        </p:nvSpPr>
        <p:spPr/>
        <p:txBody>
          <a:bodyPr/>
          <a:lstStyle>
            <a:lvl1pPr defTabSz="449125">
              <a:buFont typeface="Times New Roman" charset="0"/>
              <a:buNone/>
              <a:tabLst>
                <a:tab pos="492391" algn="l"/>
                <a:tab pos="984781" algn="l"/>
                <a:tab pos="1477170" algn="l"/>
                <a:tab pos="1969558" algn="l"/>
              </a:tabLst>
              <a:defRPr sz="1000">
                <a:latin typeface="Times New Roman" charset="0"/>
                <a:ea typeface="ＭＳ Ｐゴシック" charset="0"/>
              </a:defRPr>
            </a:lvl1pPr>
          </a:lstStyle>
          <a:p>
            <a:pPr>
              <a:defRPr/>
            </a:pPr>
            <a:endParaRPr lang="pt-BR"/>
          </a:p>
        </p:txBody>
      </p:sp>
      <p:sp>
        <p:nvSpPr>
          <p:cNvPr id="9" name="Rectangle 5">
            <a:extLst/>
          </p:cNvPr>
          <p:cNvSpPr>
            <a:spLocks noGrp="1" noChangeArrowheads="1"/>
          </p:cNvSpPr>
          <p:nvPr>
            <p:ph type="sldNum" idx="12"/>
          </p:nvPr>
        </p:nvSpPr>
        <p:spPr/>
        <p:txBody>
          <a:bodyPr/>
          <a:lstStyle>
            <a:lvl1pPr>
              <a:defRPr smtClean="0"/>
            </a:lvl1pPr>
          </a:lstStyle>
          <a:p>
            <a:pPr>
              <a:defRPr/>
            </a:pPr>
            <a:fld id="{1A4475A8-FB23-4CC4-B638-824F3714CE86}" type="slidenum">
              <a:rPr lang="pt-BR" altLang="pt-BR"/>
              <a:pPr>
                <a:defRPr/>
              </a:pPr>
              <a:t>‹#›</a:t>
            </a:fld>
            <a:endParaRPr lang="pt-BR" altLang="pt-BR"/>
          </a:p>
        </p:txBody>
      </p:sp>
    </p:spTree>
    <p:extLst>
      <p:ext uri="{BB962C8B-B14F-4D97-AF65-F5344CB8AC3E}">
        <p14:creationId xmlns:p14="http://schemas.microsoft.com/office/powerpoint/2010/main" val="36526811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p:cNvPr>
          <p:cNvSpPr>
            <a:spLocks noGrp="1" noChangeArrowheads="1"/>
          </p:cNvSpPr>
          <p:nvPr>
            <p:ph type="dt" idx="10"/>
          </p:nvPr>
        </p:nvSpPr>
        <p:spPr/>
        <p:txBody>
          <a:bodyPr/>
          <a:lstStyle>
            <a:lvl1pPr defTabSz="449125">
              <a:buFont typeface="Times New Roman" charset="0"/>
              <a:buNone/>
              <a:tabLst>
                <a:tab pos="492391" algn="l"/>
                <a:tab pos="984781" algn="l"/>
                <a:tab pos="1477170" algn="l"/>
              </a:tabLst>
              <a:defRPr sz="1000">
                <a:latin typeface="Times New Roman" charset="0"/>
                <a:ea typeface="ＭＳ Ｐゴシック" charset="0"/>
              </a:defRPr>
            </a:lvl1pPr>
          </a:lstStyle>
          <a:p>
            <a:pPr>
              <a:defRPr/>
            </a:pPr>
            <a:endParaRPr lang="pt-BR"/>
          </a:p>
        </p:txBody>
      </p:sp>
      <p:sp>
        <p:nvSpPr>
          <p:cNvPr id="4" name="Rectangle 4">
            <a:extLst/>
          </p:cNvPr>
          <p:cNvSpPr>
            <a:spLocks noGrp="1" noChangeArrowheads="1"/>
          </p:cNvSpPr>
          <p:nvPr>
            <p:ph type="ftr" idx="11"/>
          </p:nvPr>
        </p:nvSpPr>
        <p:spPr/>
        <p:txBody>
          <a:bodyPr/>
          <a:lstStyle>
            <a:lvl1pPr defTabSz="449125">
              <a:buFont typeface="Times New Roman" charset="0"/>
              <a:buNone/>
              <a:tabLst>
                <a:tab pos="492391" algn="l"/>
                <a:tab pos="984781" algn="l"/>
                <a:tab pos="1477170" algn="l"/>
                <a:tab pos="1969558" algn="l"/>
              </a:tabLst>
              <a:defRPr sz="1000">
                <a:latin typeface="Times New Roman" charset="0"/>
                <a:ea typeface="ＭＳ Ｐゴシック" charset="0"/>
              </a:defRPr>
            </a:lvl1pPr>
          </a:lstStyle>
          <a:p>
            <a:pPr>
              <a:defRPr/>
            </a:pPr>
            <a:endParaRPr lang="pt-BR"/>
          </a:p>
        </p:txBody>
      </p:sp>
      <p:sp>
        <p:nvSpPr>
          <p:cNvPr id="5" name="Rectangle 5">
            <a:extLst/>
          </p:cNvPr>
          <p:cNvSpPr>
            <a:spLocks noGrp="1" noChangeArrowheads="1"/>
          </p:cNvSpPr>
          <p:nvPr>
            <p:ph type="sldNum" idx="12"/>
          </p:nvPr>
        </p:nvSpPr>
        <p:spPr/>
        <p:txBody>
          <a:bodyPr/>
          <a:lstStyle>
            <a:lvl1pPr>
              <a:defRPr smtClean="0"/>
            </a:lvl1pPr>
          </a:lstStyle>
          <a:p>
            <a:pPr>
              <a:defRPr/>
            </a:pPr>
            <a:fld id="{4255C7ED-DECD-4A38-A0CE-809BDE0800AA}" type="slidenum">
              <a:rPr lang="pt-BR" altLang="pt-BR"/>
              <a:pPr>
                <a:defRPr/>
              </a:pPr>
              <a:t>‹#›</a:t>
            </a:fld>
            <a:endParaRPr lang="pt-BR" altLang="pt-BR"/>
          </a:p>
        </p:txBody>
      </p:sp>
    </p:spTree>
    <p:extLst>
      <p:ext uri="{BB962C8B-B14F-4D97-AF65-F5344CB8AC3E}">
        <p14:creationId xmlns:p14="http://schemas.microsoft.com/office/powerpoint/2010/main" val="26041331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p:cNvPr>
          <p:cNvSpPr>
            <a:spLocks noGrp="1" noChangeArrowheads="1"/>
          </p:cNvSpPr>
          <p:nvPr>
            <p:ph type="dt" idx="10"/>
          </p:nvPr>
        </p:nvSpPr>
        <p:spPr/>
        <p:txBody>
          <a:bodyPr/>
          <a:lstStyle>
            <a:lvl1pPr defTabSz="449125">
              <a:buFont typeface="Times New Roman" charset="0"/>
              <a:buNone/>
              <a:tabLst>
                <a:tab pos="492391" algn="l"/>
                <a:tab pos="984781" algn="l"/>
                <a:tab pos="1477170" algn="l"/>
              </a:tabLst>
              <a:defRPr sz="1000">
                <a:latin typeface="Times New Roman" charset="0"/>
                <a:ea typeface="ＭＳ Ｐゴシック" charset="0"/>
              </a:defRPr>
            </a:lvl1pPr>
          </a:lstStyle>
          <a:p>
            <a:pPr>
              <a:defRPr/>
            </a:pPr>
            <a:endParaRPr lang="pt-BR"/>
          </a:p>
        </p:txBody>
      </p:sp>
      <p:sp>
        <p:nvSpPr>
          <p:cNvPr id="3" name="Rectangle 4">
            <a:extLst/>
          </p:cNvPr>
          <p:cNvSpPr>
            <a:spLocks noGrp="1" noChangeArrowheads="1"/>
          </p:cNvSpPr>
          <p:nvPr>
            <p:ph type="ftr" idx="11"/>
          </p:nvPr>
        </p:nvSpPr>
        <p:spPr/>
        <p:txBody>
          <a:bodyPr/>
          <a:lstStyle>
            <a:lvl1pPr defTabSz="449125">
              <a:buFont typeface="Times New Roman" charset="0"/>
              <a:buNone/>
              <a:tabLst>
                <a:tab pos="492391" algn="l"/>
                <a:tab pos="984781" algn="l"/>
                <a:tab pos="1477170" algn="l"/>
                <a:tab pos="1969558" algn="l"/>
              </a:tabLst>
              <a:defRPr sz="1000">
                <a:latin typeface="Times New Roman" charset="0"/>
                <a:ea typeface="ＭＳ Ｐゴシック" charset="0"/>
              </a:defRPr>
            </a:lvl1pPr>
          </a:lstStyle>
          <a:p>
            <a:pPr>
              <a:defRPr/>
            </a:pPr>
            <a:endParaRPr lang="pt-BR"/>
          </a:p>
        </p:txBody>
      </p:sp>
      <p:sp>
        <p:nvSpPr>
          <p:cNvPr id="4" name="Rectangle 5">
            <a:extLst/>
          </p:cNvPr>
          <p:cNvSpPr>
            <a:spLocks noGrp="1" noChangeArrowheads="1"/>
          </p:cNvSpPr>
          <p:nvPr>
            <p:ph type="sldNum" idx="12"/>
          </p:nvPr>
        </p:nvSpPr>
        <p:spPr/>
        <p:txBody>
          <a:bodyPr/>
          <a:lstStyle>
            <a:lvl1pPr>
              <a:defRPr smtClean="0"/>
            </a:lvl1pPr>
          </a:lstStyle>
          <a:p>
            <a:pPr>
              <a:defRPr/>
            </a:pPr>
            <a:fld id="{3E060BB4-D67A-467F-A1DB-A11FFACB9A9F}" type="slidenum">
              <a:rPr lang="pt-BR" altLang="pt-BR"/>
              <a:pPr>
                <a:defRPr/>
              </a:pPr>
              <a:t>‹#›</a:t>
            </a:fld>
            <a:endParaRPr lang="pt-BR" altLang="pt-BR"/>
          </a:p>
        </p:txBody>
      </p:sp>
    </p:spTree>
    <p:extLst>
      <p:ext uri="{BB962C8B-B14F-4D97-AF65-F5344CB8AC3E}">
        <p14:creationId xmlns:p14="http://schemas.microsoft.com/office/powerpoint/2010/main" val="13830237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5" y="273629"/>
            <a:ext cx="3008161" cy="1160762"/>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5522" y="273631"/>
            <a:ext cx="5112000" cy="585277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925" y="1434397"/>
            <a:ext cx="3008161" cy="4692013"/>
          </a:xfrm>
        </p:spPr>
        <p:txBody>
          <a:bodyPr/>
          <a:lstStyle>
            <a:lvl1pPr marL="0" indent="0">
              <a:buNone/>
              <a:defRPr sz="1000"/>
            </a:lvl1pPr>
            <a:lvl2pPr marL="310982" indent="0">
              <a:buNone/>
              <a:defRPr sz="800"/>
            </a:lvl2pPr>
            <a:lvl3pPr marL="621966" indent="0">
              <a:buNone/>
              <a:defRPr sz="600"/>
            </a:lvl3pPr>
            <a:lvl4pPr marL="932948" indent="0">
              <a:buNone/>
              <a:defRPr sz="600"/>
            </a:lvl4pPr>
            <a:lvl5pPr marL="1243930" indent="0">
              <a:buNone/>
              <a:defRPr sz="600"/>
            </a:lvl5pPr>
            <a:lvl6pPr marL="1554914" indent="0">
              <a:buNone/>
              <a:defRPr sz="600"/>
            </a:lvl6pPr>
            <a:lvl7pPr marL="1865897" indent="0">
              <a:buNone/>
              <a:defRPr sz="600"/>
            </a:lvl7pPr>
            <a:lvl8pPr marL="2176881" indent="0">
              <a:buNone/>
              <a:defRPr sz="600"/>
            </a:lvl8pPr>
            <a:lvl9pPr marL="2487862" indent="0">
              <a:buNone/>
              <a:defRPr sz="600"/>
            </a:lvl9pPr>
          </a:lstStyle>
          <a:p>
            <a:pPr lvl="0"/>
            <a:r>
              <a:rPr lang="en-US"/>
              <a:t>Click to edit Master text styles</a:t>
            </a:r>
          </a:p>
        </p:txBody>
      </p:sp>
      <p:sp>
        <p:nvSpPr>
          <p:cNvPr id="5" name="Rectangle 3">
            <a:extLst/>
          </p:cNvPr>
          <p:cNvSpPr>
            <a:spLocks noGrp="1" noChangeArrowheads="1"/>
          </p:cNvSpPr>
          <p:nvPr>
            <p:ph type="dt" idx="10"/>
          </p:nvPr>
        </p:nvSpPr>
        <p:spPr/>
        <p:txBody>
          <a:bodyPr/>
          <a:lstStyle>
            <a:lvl1pPr defTabSz="449125">
              <a:buFont typeface="Times New Roman" charset="0"/>
              <a:buNone/>
              <a:tabLst>
                <a:tab pos="492391" algn="l"/>
                <a:tab pos="984781" algn="l"/>
                <a:tab pos="1477170" algn="l"/>
              </a:tabLst>
              <a:defRPr sz="1000">
                <a:latin typeface="Times New Roman" charset="0"/>
                <a:ea typeface="ＭＳ Ｐゴシック" charset="0"/>
              </a:defRPr>
            </a:lvl1pPr>
          </a:lstStyle>
          <a:p>
            <a:pPr>
              <a:defRPr/>
            </a:pPr>
            <a:endParaRPr lang="pt-BR"/>
          </a:p>
        </p:txBody>
      </p:sp>
      <p:sp>
        <p:nvSpPr>
          <p:cNvPr id="6" name="Rectangle 4">
            <a:extLst/>
          </p:cNvPr>
          <p:cNvSpPr>
            <a:spLocks noGrp="1" noChangeArrowheads="1"/>
          </p:cNvSpPr>
          <p:nvPr>
            <p:ph type="ftr" idx="11"/>
          </p:nvPr>
        </p:nvSpPr>
        <p:spPr/>
        <p:txBody>
          <a:bodyPr/>
          <a:lstStyle>
            <a:lvl1pPr defTabSz="449125">
              <a:buFont typeface="Times New Roman" charset="0"/>
              <a:buNone/>
              <a:tabLst>
                <a:tab pos="492391" algn="l"/>
                <a:tab pos="984781" algn="l"/>
                <a:tab pos="1477170" algn="l"/>
                <a:tab pos="1969558" algn="l"/>
              </a:tabLst>
              <a:defRPr sz="1000">
                <a:latin typeface="Times New Roman" charset="0"/>
                <a:ea typeface="ＭＳ Ｐゴシック" charset="0"/>
              </a:defRPr>
            </a:lvl1pPr>
          </a:lstStyle>
          <a:p>
            <a:pPr>
              <a:defRPr/>
            </a:pPr>
            <a:endParaRPr lang="pt-BR"/>
          </a:p>
        </p:txBody>
      </p:sp>
      <p:sp>
        <p:nvSpPr>
          <p:cNvPr id="7" name="Rectangle 5">
            <a:extLst/>
          </p:cNvPr>
          <p:cNvSpPr>
            <a:spLocks noGrp="1" noChangeArrowheads="1"/>
          </p:cNvSpPr>
          <p:nvPr>
            <p:ph type="sldNum" idx="12"/>
          </p:nvPr>
        </p:nvSpPr>
        <p:spPr/>
        <p:txBody>
          <a:bodyPr/>
          <a:lstStyle>
            <a:lvl1pPr>
              <a:defRPr smtClean="0"/>
            </a:lvl1pPr>
          </a:lstStyle>
          <a:p>
            <a:pPr>
              <a:defRPr/>
            </a:pPr>
            <a:fld id="{874277AA-A541-45CA-8003-D824D81702FF}" type="slidenum">
              <a:rPr lang="pt-BR" altLang="pt-BR"/>
              <a:pPr>
                <a:defRPr/>
              </a:pPr>
              <a:t>‹#›</a:t>
            </a:fld>
            <a:endParaRPr lang="pt-BR" altLang="pt-BR"/>
          </a:p>
        </p:txBody>
      </p:sp>
    </p:spTree>
    <p:extLst>
      <p:ext uri="{BB962C8B-B14F-4D97-AF65-F5344CB8AC3E}">
        <p14:creationId xmlns:p14="http://schemas.microsoft.com/office/powerpoint/2010/main" val="11951865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2" y="4800026"/>
            <a:ext cx="5486400" cy="567420"/>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802" y="612065"/>
            <a:ext cx="5486400" cy="4115952"/>
          </a:xfrm>
        </p:spPr>
        <p:txBody>
          <a:bodyPr/>
          <a:lstStyle>
            <a:lvl1pPr marL="0" indent="0">
              <a:buNone/>
              <a:defRPr sz="2200"/>
            </a:lvl1pPr>
            <a:lvl2pPr marL="310982" indent="0">
              <a:buNone/>
              <a:defRPr sz="1900"/>
            </a:lvl2pPr>
            <a:lvl3pPr marL="621966" indent="0">
              <a:buNone/>
              <a:defRPr sz="1600"/>
            </a:lvl3pPr>
            <a:lvl4pPr marL="932948" indent="0">
              <a:buNone/>
              <a:defRPr sz="1400"/>
            </a:lvl4pPr>
            <a:lvl5pPr marL="1243930" indent="0">
              <a:buNone/>
              <a:defRPr sz="1400"/>
            </a:lvl5pPr>
            <a:lvl6pPr marL="1554914" indent="0">
              <a:buNone/>
              <a:defRPr sz="1400"/>
            </a:lvl6pPr>
            <a:lvl7pPr marL="1865897" indent="0">
              <a:buNone/>
              <a:defRPr sz="1400"/>
            </a:lvl7pPr>
            <a:lvl8pPr marL="2176881" indent="0">
              <a:buNone/>
              <a:defRPr sz="1400"/>
            </a:lvl8pPr>
            <a:lvl9pPr marL="2487862" indent="0">
              <a:buNone/>
              <a:defRPr sz="1400"/>
            </a:lvl9pPr>
          </a:lstStyle>
          <a:p>
            <a:pPr lvl="0"/>
            <a:endParaRPr lang="en-US" noProof="0"/>
          </a:p>
        </p:txBody>
      </p:sp>
      <p:sp>
        <p:nvSpPr>
          <p:cNvPr id="4" name="Text Placeholder 3"/>
          <p:cNvSpPr>
            <a:spLocks noGrp="1"/>
          </p:cNvSpPr>
          <p:nvPr>
            <p:ph type="body" sz="half" idx="2"/>
          </p:nvPr>
        </p:nvSpPr>
        <p:spPr>
          <a:xfrm>
            <a:off x="1792802" y="5367444"/>
            <a:ext cx="5486400" cy="805044"/>
          </a:xfrm>
        </p:spPr>
        <p:txBody>
          <a:bodyPr/>
          <a:lstStyle>
            <a:lvl1pPr marL="0" indent="0">
              <a:buNone/>
              <a:defRPr sz="1000"/>
            </a:lvl1pPr>
            <a:lvl2pPr marL="310982" indent="0">
              <a:buNone/>
              <a:defRPr sz="800"/>
            </a:lvl2pPr>
            <a:lvl3pPr marL="621966" indent="0">
              <a:buNone/>
              <a:defRPr sz="600"/>
            </a:lvl3pPr>
            <a:lvl4pPr marL="932948" indent="0">
              <a:buNone/>
              <a:defRPr sz="600"/>
            </a:lvl4pPr>
            <a:lvl5pPr marL="1243930" indent="0">
              <a:buNone/>
              <a:defRPr sz="600"/>
            </a:lvl5pPr>
            <a:lvl6pPr marL="1554914" indent="0">
              <a:buNone/>
              <a:defRPr sz="600"/>
            </a:lvl6pPr>
            <a:lvl7pPr marL="1865897" indent="0">
              <a:buNone/>
              <a:defRPr sz="600"/>
            </a:lvl7pPr>
            <a:lvl8pPr marL="2176881" indent="0">
              <a:buNone/>
              <a:defRPr sz="600"/>
            </a:lvl8pPr>
            <a:lvl9pPr marL="2487862" indent="0">
              <a:buNone/>
              <a:defRPr sz="600"/>
            </a:lvl9pPr>
          </a:lstStyle>
          <a:p>
            <a:pPr lvl="0"/>
            <a:r>
              <a:rPr lang="en-US"/>
              <a:t>Click to edit Master text styles</a:t>
            </a:r>
          </a:p>
        </p:txBody>
      </p:sp>
      <p:sp>
        <p:nvSpPr>
          <p:cNvPr id="5" name="Rectangle 3">
            <a:extLst/>
          </p:cNvPr>
          <p:cNvSpPr>
            <a:spLocks noGrp="1" noChangeArrowheads="1"/>
          </p:cNvSpPr>
          <p:nvPr>
            <p:ph type="dt" idx="10"/>
          </p:nvPr>
        </p:nvSpPr>
        <p:spPr/>
        <p:txBody>
          <a:bodyPr/>
          <a:lstStyle>
            <a:lvl1pPr defTabSz="449125">
              <a:buFont typeface="Times New Roman" charset="0"/>
              <a:buNone/>
              <a:tabLst>
                <a:tab pos="492391" algn="l"/>
                <a:tab pos="984781" algn="l"/>
                <a:tab pos="1477170" algn="l"/>
              </a:tabLst>
              <a:defRPr sz="1000">
                <a:latin typeface="Times New Roman" charset="0"/>
                <a:ea typeface="ＭＳ Ｐゴシック" charset="0"/>
              </a:defRPr>
            </a:lvl1pPr>
          </a:lstStyle>
          <a:p>
            <a:pPr>
              <a:defRPr/>
            </a:pPr>
            <a:endParaRPr lang="pt-BR"/>
          </a:p>
        </p:txBody>
      </p:sp>
      <p:sp>
        <p:nvSpPr>
          <p:cNvPr id="6" name="Rectangle 4">
            <a:extLst/>
          </p:cNvPr>
          <p:cNvSpPr>
            <a:spLocks noGrp="1" noChangeArrowheads="1"/>
          </p:cNvSpPr>
          <p:nvPr>
            <p:ph type="ftr" idx="11"/>
          </p:nvPr>
        </p:nvSpPr>
        <p:spPr/>
        <p:txBody>
          <a:bodyPr/>
          <a:lstStyle>
            <a:lvl1pPr defTabSz="449125">
              <a:buFont typeface="Times New Roman" charset="0"/>
              <a:buNone/>
              <a:tabLst>
                <a:tab pos="492391" algn="l"/>
                <a:tab pos="984781" algn="l"/>
                <a:tab pos="1477170" algn="l"/>
                <a:tab pos="1969558" algn="l"/>
              </a:tabLst>
              <a:defRPr sz="1000">
                <a:latin typeface="Times New Roman" charset="0"/>
                <a:ea typeface="ＭＳ Ｐゴシック" charset="0"/>
              </a:defRPr>
            </a:lvl1pPr>
          </a:lstStyle>
          <a:p>
            <a:pPr>
              <a:defRPr/>
            </a:pPr>
            <a:endParaRPr lang="pt-BR"/>
          </a:p>
        </p:txBody>
      </p:sp>
      <p:sp>
        <p:nvSpPr>
          <p:cNvPr id="7" name="Rectangle 5">
            <a:extLst/>
          </p:cNvPr>
          <p:cNvSpPr>
            <a:spLocks noGrp="1" noChangeArrowheads="1"/>
          </p:cNvSpPr>
          <p:nvPr>
            <p:ph type="sldNum" idx="12"/>
          </p:nvPr>
        </p:nvSpPr>
        <p:spPr/>
        <p:txBody>
          <a:bodyPr/>
          <a:lstStyle>
            <a:lvl1pPr>
              <a:defRPr smtClean="0"/>
            </a:lvl1pPr>
          </a:lstStyle>
          <a:p>
            <a:pPr>
              <a:defRPr/>
            </a:pPr>
            <a:fld id="{A153C4FE-E659-404F-B70B-A9525F01CFCF}" type="slidenum">
              <a:rPr lang="pt-BR" altLang="pt-BR"/>
              <a:pPr>
                <a:defRPr/>
              </a:pPr>
              <a:t>‹#›</a:t>
            </a:fld>
            <a:endParaRPr lang="pt-BR" altLang="pt-BR"/>
          </a:p>
        </p:txBody>
      </p:sp>
    </p:spTree>
    <p:extLst>
      <p:ext uri="{BB962C8B-B14F-4D97-AF65-F5344CB8AC3E}">
        <p14:creationId xmlns:p14="http://schemas.microsoft.com/office/powerpoint/2010/main" val="40526087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noChangeArrowheads="1"/>
          </p:cNvSpPr>
          <p:nvPr>
            <p:ph type="dt" idx="10"/>
          </p:nvPr>
        </p:nvSpPr>
        <p:spPr/>
        <p:txBody>
          <a:bodyPr/>
          <a:lstStyle>
            <a:lvl1pPr defTabSz="449125">
              <a:buFont typeface="Times New Roman" charset="0"/>
              <a:buNone/>
              <a:tabLst>
                <a:tab pos="492391" algn="l"/>
                <a:tab pos="984781" algn="l"/>
                <a:tab pos="1477170" algn="l"/>
              </a:tabLst>
              <a:defRPr sz="1000">
                <a:latin typeface="Times New Roman" charset="0"/>
                <a:ea typeface="ＭＳ Ｐゴシック" charset="0"/>
              </a:defRPr>
            </a:lvl1pPr>
          </a:lstStyle>
          <a:p>
            <a:pPr>
              <a:defRPr/>
            </a:pPr>
            <a:endParaRPr lang="pt-BR"/>
          </a:p>
        </p:txBody>
      </p:sp>
      <p:sp>
        <p:nvSpPr>
          <p:cNvPr id="5" name="Footer Placeholder 4">
            <a:extLst/>
          </p:cNvPr>
          <p:cNvSpPr>
            <a:spLocks noGrp="1" noChangeArrowheads="1"/>
          </p:cNvSpPr>
          <p:nvPr>
            <p:ph type="ftr" idx="11"/>
          </p:nvPr>
        </p:nvSpPr>
        <p:spPr/>
        <p:txBody>
          <a:bodyPr/>
          <a:lstStyle>
            <a:lvl1pPr defTabSz="449125">
              <a:buFont typeface="Times New Roman" charset="0"/>
              <a:buNone/>
              <a:tabLst>
                <a:tab pos="492391" algn="l"/>
                <a:tab pos="984781" algn="l"/>
                <a:tab pos="1477170" algn="l"/>
                <a:tab pos="1969558" algn="l"/>
              </a:tabLst>
              <a:defRPr sz="1000">
                <a:latin typeface="Times New Roman" charset="0"/>
                <a:ea typeface="ＭＳ Ｐゴシック" charset="0"/>
              </a:defRPr>
            </a:lvl1pPr>
          </a:lstStyle>
          <a:p>
            <a:pPr>
              <a:defRPr/>
            </a:pPr>
            <a:endParaRPr lang="pt-BR"/>
          </a:p>
        </p:txBody>
      </p:sp>
      <p:sp>
        <p:nvSpPr>
          <p:cNvPr id="6" name="Slide Number Placeholder 5">
            <a:extLst/>
          </p:cNvPr>
          <p:cNvSpPr>
            <a:spLocks noGrp="1" noChangeArrowheads="1"/>
          </p:cNvSpPr>
          <p:nvPr>
            <p:ph type="sldNum" idx="12"/>
          </p:nvPr>
        </p:nvSpPr>
        <p:spPr/>
        <p:txBody>
          <a:bodyPr/>
          <a:lstStyle>
            <a:lvl1pPr>
              <a:defRPr smtClean="0"/>
            </a:lvl1pPr>
          </a:lstStyle>
          <a:p>
            <a:pPr>
              <a:defRPr/>
            </a:pPr>
            <a:fld id="{F90CBCE7-9BCD-4DD1-BC57-FACCAEF66524}" type="slidenum">
              <a:rPr lang="pt-BR" altLang="pt-BR"/>
              <a:pPr>
                <a:defRPr/>
              </a:pPr>
              <a:t>‹#›</a:t>
            </a:fld>
            <a:endParaRPr lang="pt-BR" altLang="pt-BR"/>
          </a:p>
        </p:txBody>
      </p:sp>
    </p:spTree>
    <p:extLst>
      <p:ext uri="{BB962C8B-B14F-4D97-AF65-F5344CB8AC3E}">
        <p14:creationId xmlns:p14="http://schemas.microsoft.com/office/powerpoint/2010/main" val="1089590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51D9279D-BF7C-4957-8344-9C3773E3107A}" type="slidenum">
              <a:rPr lang="pt-BR" altLang="pt-BR"/>
              <a:pPr>
                <a:defRPr/>
              </a:pPr>
              <a:t>‹#›</a:t>
            </a:fld>
            <a:endParaRPr lang="pt-BR" altLang="pt-B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880" y="273635"/>
            <a:ext cx="2056320" cy="585565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6485" y="273635"/>
            <a:ext cx="6032159" cy="585565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noChangeArrowheads="1"/>
          </p:cNvSpPr>
          <p:nvPr>
            <p:ph type="dt" idx="10"/>
          </p:nvPr>
        </p:nvSpPr>
        <p:spPr/>
        <p:txBody>
          <a:bodyPr/>
          <a:lstStyle>
            <a:lvl1pPr defTabSz="449125">
              <a:buFont typeface="Times New Roman" charset="0"/>
              <a:buNone/>
              <a:tabLst>
                <a:tab pos="492391" algn="l"/>
                <a:tab pos="984781" algn="l"/>
                <a:tab pos="1477170" algn="l"/>
              </a:tabLst>
              <a:defRPr sz="1000">
                <a:latin typeface="Times New Roman" charset="0"/>
                <a:ea typeface="ＭＳ Ｐゴシック" charset="0"/>
              </a:defRPr>
            </a:lvl1pPr>
          </a:lstStyle>
          <a:p>
            <a:pPr>
              <a:defRPr/>
            </a:pPr>
            <a:endParaRPr lang="pt-BR"/>
          </a:p>
        </p:txBody>
      </p:sp>
      <p:sp>
        <p:nvSpPr>
          <p:cNvPr id="5" name="Footer Placeholder 4">
            <a:extLst/>
          </p:cNvPr>
          <p:cNvSpPr>
            <a:spLocks noGrp="1" noChangeArrowheads="1"/>
          </p:cNvSpPr>
          <p:nvPr>
            <p:ph type="ftr" idx="11"/>
          </p:nvPr>
        </p:nvSpPr>
        <p:spPr/>
        <p:txBody>
          <a:bodyPr/>
          <a:lstStyle>
            <a:lvl1pPr defTabSz="449125">
              <a:buFont typeface="Times New Roman" charset="0"/>
              <a:buNone/>
              <a:tabLst>
                <a:tab pos="492391" algn="l"/>
                <a:tab pos="984781" algn="l"/>
                <a:tab pos="1477170" algn="l"/>
                <a:tab pos="1969558" algn="l"/>
              </a:tabLst>
              <a:defRPr sz="1000">
                <a:latin typeface="Times New Roman" charset="0"/>
                <a:ea typeface="ＭＳ Ｐゴシック" charset="0"/>
              </a:defRPr>
            </a:lvl1pPr>
          </a:lstStyle>
          <a:p>
            <a:pPr>
              <a:defRPr/>
            </a:pPr>
            <a:endParaRPr lang="pt-BR"/>
          </a:p>
        </p:txBody>
      </p:sp>
      <p:sp>
        <p:nvSpPr>
          <p:cNvPr id="6" name="Slide Number Placeholder 5">
            <a:extLst/>
          </p:cNvPr>
          <p:cNvSpPr>
            <a:spLocks noGrp="1" noChangeArrowheads="1"/>
          </p:cNvSpPr>
          <p:nvPr>
            <p:ph type="sldNum" idx="12"/>
          </p:nvPr>
        </p:nvSpPr>
        <p:spPr/>
        <p:txBody>
          <a:bodyPr/>
          <a:lstStyle>
            <a:lvl1pPr>
              <a:defRPr smtClean="0"/>
            </a:lvl1pPr>
          </a:lstStyle>
          <a:p>
            <a:pPr>
              <a:defRPr/>
            </a:pPr>
            <a:fld id="{E2642769-5FFF-49B4-BB00-286C5703D26C}" type="slidenum">
              <a:rPr lang="pt-BR" altLang="pt-BR"/>
              <a:pPr>
                <a:defRPr/>
              </a:pPr>
              <a:t>‹#›</a:t>
            </a:fld>
            <a:endParaRPr lang="pt-BR" altLang="pt-BR"/>
          </a:p>
        </p:txBody>
      </p:sp>
    </p:spTree>
    <p:extLst>
      <p:ext uri="{BB962C8B-B14F-4D97-AF65-F5344CB8AC3E}">
        <p14:creationId xmlns:p14="http://schemas.microsoft.com/office/powerpoint/2010/main" val="29811349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5" y="273629"/>
            <a:ext cx="8226719" cy="1143480"/>
          </a:xfrm>
        </p:spPr>
        <p:txBody>
          <a:bodyPr/>
          <a:lstStyle/>
          <a:p>
            <a:r>
              <a:rPr lang="en-US"/>
              <a:t>Click to edit Master title style</a:t>
            </a:r>
          </a:p>
        </p:txBody>
      </p:sp>
      <p:sp>
        <p:nvSpPr>
          <p:cNvPr id="3" name="Rectangle 3">
            <a:extLst/>
          </p:cNvPr>
          <p:cNvSpPr>
            <a:spLocks noGrp="1" noChangeArrowheads="1"/>
          </p:cNvSpPr>
          <p:nvPr>
            <p:ph type="dt" idx="10"/>
          </p:nvPr>
        </p:nvSpPr>
        <p:spPr/>
        <p:txBody>
          <a:bodyPr/>
          <a:lstStyle>
            <a:lvl1pPr defTabSz="449125">
              <a:buFont typeface="Times New Roman" charset="0"/>
              <a:buNone/>
              <a:tabLst>
                <a:tab pos="492391" algn="l"/>
                <a:tab pos="984781" algn="l"/>
                <a:tab pos="1477170" algn="l"/>
              </a:tabLst>
              <a:defRPr sz="1000">
                <a:latin typeface="Times New Roman" charset="0"/>
                <a:ea typeface="ＭＳ Ｐゴシック" charset="0"/>
              </a:defRPr>
            </a:lvl1pPr>
          </a:lstStyle>
          <a:p>
            <a:pPr>
              <a:defRPr/>
            </a:pPr>
            <a:endParaRPr lang="pt-BR"/>
          </a:p>
        </p:txBody>
      </p:sp>
      <p:sp>
        <p:nvSpPr>
          <p:cNvPr id="4" name="Rectangle 4">
            <a:extLst/>
          </p:cNvPr>
          <p:cNvSpPr>
            <a:spLocks noGrp="1" noChangeArrowheads="1"/>
          </p:cNvSpPr>
          <p:nvPr>
            <p:ph type="ftr" idx="11"/>
          </p:nvPr>
        </p:nvSpPr>
        <p:spPr/>
        <p:txBody>
          <a:bodyPr/>
          <a:lstStyle>
            <a:lvl1pPr defTabSz="449125">
              <a:buFont typeface="Times New Roman" charset="0"/>
              <a:buNone/>
              <a:tabLst>
                <a:tab pos="492391" algn="l"/>
                <a:tab pos="984781" algn="l"/>
                <a:tab pos="1477170" algn="l"/>
                <a:tab pos="1969558" algn="l"/>
              </a:tabLst>
              <a:defRPr sz="1000">
                <a:latin typeface="Times New Roman" charset="0"/>
                <a:ea typeface="ＭＳ Ｐゴシック" charset="0"/>
              </a:defRPr>
            </a:lvl1pPr>
          </a:lstStyle>
          <a:p>
            <a:pPr>
              <a:defRPr/>
            </a:pPr>
            <a:endParaRPr lang="pt-BR"/>
          </a:p>
        </p:txBody>
      </p:sp>
      <p:sp>
        <p:nvSpPr>
          <p:cNvPr id="5" name="Rectangle 5">
            <a:extLst/>
          </p:cNvPr>
          <p:cNvSpPr>
            <a:spLocks noGrp="1" noChangeArrowheads="1"/>
          </p:cNvSpPr>
          <p:nvPr>
            <p:ph type="sldNum" idx="12"/>
          </p:nvPr>
        </p:nvSpPr>
        <p:spPr/>
        <p:txBody>
          <a:bodyPr/>
          <a:lstStyle>
            <a:lvl1pPr>
              <a:defRPr smtClean="0"/>
            </a:lvl1pPr>
          </a:lstStyle>
          <a:p>
            <a:pPr>
              <a:defRPr/>
            </a:pPr>
            <a:fld id="{4BD1EABC-D827-4724-A676-F5EB4D709606}" type="slidenum">
              <a:rPr lang="pt-BR" altLang="pt-BR"/>
              <a:pPr>
                <a:defRPr/>
              </a:pPr>
              <a:t>‹#›</a:t>
            </a:fld>
            <a:endParaRPr lang="pt-BR" altLang="pt-BR"/>
          </a:p>
        </p:txBody>
      </p:sp>
    </p:spTree>
    <p:extLst>
      <p:ext uri="{BB962C8B-B14F-4D97-AF65-F5344CB8AC3E}">
        <p14:creationId xmlns:p14="http://schemas.microsoft.com/office/powerpoint/2010/main" val="36887934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629280" y="365799"/>
            <a:ext cx="7885440" cy="1324939"/>
          </a:xfrm>
          <a:prstGeom prst="rect">
            <a:avLst/>
          </a:prstGeom>
        </p:spPr>
        <p:txBody>
          <a:bodyPr/>
          <a:lstStyle/>
          <a:p>
            <a:r>
              <a:rPr lang="pt-BR"/>
              <a:t>Clique para editar estilo do título mestre</a:t>
            </a:r>
          </a:p>
        </p:txBody>
      </p:sp>
    </p:spTree>
    <p:extLst>
      <p:ext uri="{BB962C8B-B14F-4D97-AF65-F5344CB8AC3E}">
        <p14:creationId xmlns:p14="http://schemas.microsoft.com/office/powerpoint/2010/main" val="11219882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Título e Conteúdo">
    <p:spTree>
      <p:nvGrpSpPr>
        <p:cNvPr id="1" name=""/>
        <p:cNvGrpSpPr/>
        <p:nvPr/>
      </p:nvGrpSpPr>
      <p:grpSpPr>
        <a:xfrm>
          <a:off x="0" y="0"/>
          <a:ext cx="0" cy="0"/>
          <a:chOff x="0" y="0"/>
          <a:chExt cx="0" cy="0"/>
        </a:xfrm>
      </p:grpSpPr>
      <p:sp>
        <p:nvSpPr>
          <p:cNvPr id="266" name="Shape 266"/>
          <p:cNvSpPr>
            <a:spLocks noGrp="1"/>
          </p:cNvSpPr>
          <p:nvPr>
            <p:ph type="title"/>
          </p:nvPr>
        </p:nvSpPr>
        <p:spPr>
          <a:xfrm>
            <a:off x="456480" y="275071"/>
            <a:ext cx="8231042" cy="1142040"/>
          </a:xfrm>
          <a:prstGeom prst="rect">
            <a:avLst/>
          </a:prstGeom>
        </p:spPr>
        <p:txBody>
          <a:bodyPr/>
          <a:lstStyle>
            <a:lvl1pPr>
              <a:defRPr sz="3300">
                <a:latin typeface="Arial"/>
                <a:ea typeface="Arial"/>
                <a:cs typeface="Arial"/>
                <a:sym typeface="Arial"/>
              </a:defRPr>
            </a:lvl1pPr>
          </a:lstStyle>
          <a:p>
            <a:r>
              <a:t>Texto do Título</a:t>
            </a:r>
          </a:p>
        </p:txBody>
      </p:sp>
      <p:sp>
        <p:nvSpPr>
          <p:cNvPr id="267" name="Shape 267"/>
          <p:cNvSpPr>
            <a:spLocks noGrp="1"/>
          </p:cNvSpPr>
          <p:nvPr>
            <p:ph type="body" idx="1"/>
          </p:nvPr>
        </p:nvSpPr>
        <p:spPr>
          <a:xfrm>
            <a:off x="456480" y="1600008"/>
            <a:ext cx="8231042" cy="4526396"/>
          </a:xfrm>
          <a:prstGeom prst="rect">
            <a:avLst/>
          </a:prstGeom>
        </p:spPr>
        <p:txBody>
          <a:bodyPr/>
          <a:lstStyle>
            <a:lvl1pPr marL="256714" indent="-256714">
              <a:buFontTx/>
              <a:defRPr sz="2400">
                <a:latin typeface="Arial"/>
                <a:ea typeface="Arial"/>
                <a:cs typeface="Arial"/>
                <a:sym typeface="Arial"/>
              </a:defRPr>
            </a:lvl1pPr>
            <a:lvl2pPr marL="587131" indent="-245206">
              <a:buFontTx/>
              <a:defRPr sz="2400">
                <a:latin typeface="Arial"/>
                <a:ea typeface="Arial"/>
                <a:cs typeface="Arial"/>
                <a:sym typeface="Arial"/>
              </a:defRPr>
            </a:lvl2pPr>
            <a:lvl3pPr marL="914626" indent="-229699">
              <a:buFontTx/>
              <a:defRPr sz="2400">
                <a:latin typeface="Arial"/>
                <a:ea typeface="Arial"/>
                <a:cs typeface="Arial"/>
                <a:sym typeface="Arial"/>
              </a:defRPr>
            </a:lvl3pPr>
            <a:lvl4pPr marL="1305987" indent="-278058">
              <a:buFontTx/>
              <a:defRPr sz="2400">
                <a:latin typeface="Arial"/>
                <a:ea typeface="Arial"/>
                <a:cs typeface="Arial"/>
                <a:sym typeface="Arial"/>
              </a:defRPr>
            </a:lvl4pPr>
            <a:lvl5pPr marL="1647910" indent="-278058">
              <a:buFontTx/>
              <a:defRPr sz="2400">
                <a:latin typeface="Arial"/>
                <a:ea typeface="Arial"/>
                <a:cs typeface="Arial"/>
                <a:sym typeface="Arial"/>
              </a:defRPr>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4" name="Shape 268">
            <a:extLst/>
          </p:cNvPr>
          <p:cNvSpPr>
            <a:spLocks noGrp="1"/>
          </p:cNvSpPr>
          <p:nvPr>
            <p:ph type="sldNum" sz="quarter" idx="10"/>
          </p:nvPr>
        </p:nvSpPr>
        <p:spPr>
          <a:xfrm>
            <a:off x="8385176" y="6245227"/>
            <a:ext cx="301625" cy="288925"/>
          </a:xfrm>
        </p:spPr>
        <p:txBody>
          <a:bodyPr/>
          <a:lstStyle>
            <a:lvl1pPr>
              <a:defRPr sz="1000" smtClean="0">
                <a:latin typeface="Arial" panose="020B0604020202020204" pitchFamily="34" charset="0"/>
                <a:cs typeface="Arial" panose="020B0604020202020204" pitchFamily="34" charset="0"/>
                <a:sym typeface="Arial" panose="020B0604020202020204" pitchFamily="34" charset="0"/>
              </a:defRPr>
            </a:lvl1pPr>
          </a:lstStyle>
          <a:p>
            <a:pPr>
              <a:defRPr/>
            </a:pPr>
            <a:fld id="{4907D82E-EDA1-4DC1-AC91-5A93BD8FCBCD}" type="slidenum">
              <a:rPr lang="pt-BR" altLang="pt-BR"/>
              <a:pPr>
                <a:defRPr/>
              </a:pPr>
              <a:t>‹#›</a:t>
            </a:fld>
            <a:endParaRPr lang="pt-BR" altLang="pt-BR"/>
          </a:p>
        </p:txBody>
      </p:sp>
    </p:spTree>
    <p:extLst>
      <p:ext uri="{BB962C8B-B14F-4D97-AF65-F5344CB8AC3E}">
        <p14:creationId xmlns:p14="http://schemas.microsoft.com/office/powerpoint/2010/main" val="2345513890"/>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360" y="1121883"/>
            <a:ext cx="6857280" cy="2387771"/>
          </a:xfrm>
          <a:prstGeom prst="rect">
            <a:avLst/>
          </a:prstGeom>
        </p:spPr>
        <p:txBody>
          <a:bodyPr lIns="82928" tIns="41465" rIns="82928" bIns="41465" anchor="b"/>
          <a:lstStyle>
            <a:lvl1pPr algn="ctr">
              <a:defRPr sz="5400"/>
            </a:lvl1pPr>
          </a:lstStyle>
          <a:p>
            <a:r>
              <a:rPr lang="pt-BR"/>
              <a:t>Clique para editar o título mestre</a:t>
            </a:r>
          </a:p>
        </p:txBody>
      </p:sp>
      <p:sp>
        <p:nvSpPr>
          <p:cNvPr id="3" name="Subtítulo 2"/>
          <p:cNvSpPr>
            <a:spLocks noGrp="1"/>
          </p:cNvSpPr>
          <p:nvPr>
            <p:ph type="subTitle" idx="1"/>
          </p:nvPr>
        </p:nvSpPr>
        <p:spPr>
          <a:xfrm>
            <a:off x="1143360" y="3601819"/>
            <a:ext cx="6857280" cy="1656174"/>
          </a:xfrm>
          <a:prstGeom prst="rect">
            <a:avLst/>
          </a:prstGeom>
        </p:spPr>
        <p:txBody>
          <a:bodyPr lIns="82928" tIns="41465" rIns="82928" bIns="41465"/>
          <a:lstStyle>
            <a:lvl1pPr marL="0" indent="0" algn="ctr">
              <a:buNone/>
              <a:defRPr sz="2200"/>
            </a:lvl1pPr>
            <a:lvl2pPr marL="414641" indent="0" algn="ctr">
              <a:buNone/>
              <a:defRPr sz="1800"/>
            </a:lvl2pPr>
            <a:lvl3pPr marL="829283" indent="0" algn="ctr">
              <a:buNone/>
              <a:defRPr sz="1600"/>
            </a:lvl3pPr>
            <a:lvl4pPr marL="1243922" indent="0" algn="ctr">
              <a:buNone/>
              <a:defRPr sz="1500"/>
            </a:lvl4pPr>
            <a:lvl5pPr marL="1658564" indent="0" algn="ctr">
              <a:buNone/>
              <a:defRPr sz="1500"/>
            </a:lvl5pPr>
            <a:lvl6pPr marL="2073207" indent="0" algn="ctr">
              <a:buNone/>
              <a:defRPr sz="1500"/>
            </a:lvl6pPr>
            <a:lvl7pPr marL="2487846" indent="0" algn="ctr">
              <a:buNone/>
              <a:defRPr sz="1500"/>
            </a:lvl7pPr>
            <a:lvl8pPr marL="2902488" indent="0" algn="ctr">
              <a:buNone/>
              <a:defRPr sz="1500"/>
            </a:lvl8pPr>
            <a:lvl9pPr marL="3317129" indent="0" algn="ctr">
              <a:buNone/>
              <a:defRPr sz="1500"/>
            </a:lvl9pPr>
          </a:lstStyle>
          <a:p>
            <a:r>
              <a:rPr lang="pt-BR"/>
              <a:t>Clique para editar o estilo do subtítulo Mestre</a:t>
            </a:r>
          </a:p>
        </p:txBody>
      </p:sp>
    </p:spTree>
    <p:extLst>
      <p:ext uri="{BB962C8B-B14F-4D97-AF65-F5344CB8AC3E}">
        <p14:creationId xmlns:p14="http://schemas.microsoft.com/office/powerpoint/2010/main" val="28905025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29280" y="365799"/>
            <a:ext cx="7885440" cy="1324939"/>
          </a:xfrm>
          <a:prstGeom prst="rect">
            <a:avLst/>
          </a:prstGeom>
        </p:spPr>
        <p:txBody>
          <a:bodyPr lIns="82928" tIns="41465" rIns="82928" bIns="41465"/>
          <a:lstStyle/>
          <a:p>
            <a:r>
              <a:rPr lang="pt-BR"/>
              <a:t>Clique para editar o título mestre</a:t>
            </a:r>
          </a:p>
        </p:txBody>
      </p:sp>
      <p:sp>
        <p:nvSpPr>
          <p:cNvPr id="3" name="Espaço Reservado para Conteúdo 2"/>
          <p:cNvSpPr>
            <a:spLocks noGrp="1"/>
          </p:cNvSpPr>
          <p:nvPr>
            <p:ph idx="1"/>
          </p:nvPr>
        </p:nvSpPr>
        <p:spPr>
          <a:xfrm>
            <a:off x="629280" y="1826113"/>
            <a:ext cx="7885440" cy="4350697"/>
          </a:xfrm>
          <a:prstGeom prst="rect">
            <a:avLst/>
          </a:prstGeom>
        </p:spPr>
        <p:txBody>
          <a:bodyPr lIns="82928" tIns="41465" rIns="82928" bIns="41465"/>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9589938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521" y="1709464"/>
            <a:ext cx="7886880" cy="2852939"/>
          </a:xfrm>
          <a:prstGeom prst="rect">
            <a:avLst/>
          </a:prstGeom>
        </p:spPr>
        <p:txBody>
          <a:bodyPr lIns="82928" tIns="41465" rIns="82928" bIns="41465" anchor="b"/>
          <a:lstStyle>
            <a:lvl1pPr>
              <a:defRPr sz="5400"/>
            </a:lvl1pPr>
          </a:lstStyle>
          <a:p>
            <a:r>
              <a:rPr lang="pt-BR"/>
              <a:t>Clique para editar o título mestre</a:t>
            </a:r>
          </a:p>
        </p:txBody>
      </p:sp>
      <p:sp>
        <p:nvSpPr>
          <p:cNvPr id="3" name="Espaço Reservado para Texto 2"/>
          <p:cNvSpPr>
            <a:spLocks noGrp="1"/>
          </p:cNvSpPr>
          <p:nvPr>
            <p:ph type="body" idx="1"/>
          </p:nvPr>
        </p:nvSpPr>
        <p:spPr>
          <a:xfrm>
            <a:off x="623521" y="4589767"/>
            <a:ext cx="7886880" cy="1499197"/>
          </a:xfrm>
          <a:prstGeom prst="rect">
            <a:avLst/>
          </a:prstGeom>
        </p:spPr>
        <p:txBody>
          <a:bodyPr lIns="82928" tIns="41465" rIns="82928" bIns="41465"/>
          <a:lstStyle>
            <a:lvl1pPr marL="0" indent="0">
              <a:buNone/>
              <a:defRPr sz="2200"/>
            </a:lvl1pPr>
            <a:lvl2pPr marL="414641" indent="0">
              <a:buNone/>
              <a:defRPr sz="1800"/>
            </a:lvl2pPr>
            <a:lvl3pPr marL="829283" indent="0">
              <a:buNone/>
              <a:defRPr sz="1600"/>
            </a:lvl3pPr>
            <a:lvl4pPr marL="1243922" indent="0">
              <a:buNone/>
              <a:defRPr sz="1500"/>
            </a:lvl4pPr>
            <a:lvl5pPr marL="1658564" indent="0">
              <a:buNone/>
              <a:defRPr sz="1500"/>
            </a:lvl5pPr>
            <a:lvl6pPr marL="2073207" indent="0">
              <a:buNone/>
              <a:defRPr sz="1500"/>
            </a:lvl6pPr>
            <a:lvl7pPr marL="2487846" indent="0">
              <a:buNone/>
              <a:defRPr sz="1500"/>
            </a:lvl7pPr>
            <a:lvl8pPr marL="2902488" indent="0">
              <a:buNone/>
              <a:defRPr sz="1500"/>
            </a:lvl8pPr>
            <a:lvl9pPr marL="3317129" indent="0">
              <a:buNone/>
              <a:defRPr sz="1500"/>
            </a:lvl9pPr>
          </a:lstStyle>
          <a:p>
            <a:pPr lvl="0"/>
            <a:r>
              <a:rPr lang="pt-BR"/>
              <a:t>Editar estilos de texto Mestre</a:t>
            </a:r>
          </a:p>
        </p:txBody>
      </p:sp>
    </p:spTree>
    <p:extLst>
      <p:ext uri="{BB962C8B-B14F-4D97-AF65-F5344CB8AC3E}">
        <p14:creationId xmlns:p14="http://schemas.microsoft.com/office/powerpoint/2010/main" val="5682434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29280" y="365799"/>
            <a:ext cx="7885440" cy="1324939"/>
          </a:xfrm>
          <a:prstGeom prst="rect">
            <a:avLst/>
          </a:prstGeom>
        </p:spPr>
        <p:txBody>
          <a:bodyPr lIns="82928" tIns="41465" rIns="82928" bIns="41465"/>
          <a:lstStyle/>
          <a:p>
            <a:r>
              <a:rPr lang="pt-BR"/>
              <a:t>Clique para editar o título mestre</a:t>
            </a:r>
          </a:p>
        </p:txBody>
      </p:sp>
      <p:sp>
        <p:nvSpPr>
          <p:cNvPr id="3" name="Espaço Reservado para Conteúdo 2"/>
          <p:cNvSpPr>
            <a:spLocks noGrp="1"/>
          </p:cNvSpPr>
          <p:nvPr>
            <p:ph sz="half" idx="1"/>
          </p:nvPr>
        </p:nvSpPr>
        <p:spPr>
          <a:xfrm>
            <a:off x="629281" y="1826113"/>
            <a:ext cx="3873600" cy="4350697"/>
          </a:xfrm>
          <a:prstGeom prst="rect">
            <a:avLst/>
          </a:prstGeom>
        </p:spPr>
        <p:txBody>
          <a:bodyPr lIns="82928" tIns="41465" rIns="82928" bIns="41465"/>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1121" y="1826113"/>
            <a:ext cx="3873600" cy="4350697"/>
          </a:xfrm>
          <a:prstGeom prst="rect">
            <a:avLst/>
          </a:prstGeom>
        </p:spPr>
        <p:txBody>
          <a:bodyPr lIns="82928" tIns="41465" rIns="82928" bIns="41465"/>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8719916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29281" y="365799"/>
            <a:ext cx="7886880" cy="1324939"/>
          </a:xfrm>
          <a:prstGeom prst="rect">
            <a:avLst/>
          </a:prstGeom>
        </p:spPr>
        <p:txBody>
          <a:bodyPr lIns="82928" tIns="41465" rIns="82928" bIns="41465"/>
          <a:lstStyle/>
          <a:p>
            <a:r>
              <a:rPr lang="pt-BR"/>
              <a:t>Clique para editar o título mestre</a:t>
            </a:r>
          </a:p>
        </p:txBody>
      </p:sp>
      <p:sp>
        <p:nvSpPr>
          <p:cNvPr id="3" name="Espaço Reservado para Texto 2"/>
          <p:cNvSpPr>
            <a:spLocks noGrp="1"/>
          </p:cNvSpPr>
          <p:nvPr>
            <p:ph type="body" idx="1"/>
          </p:nvPr>
        </p:nvSpPr>
        <p:spPr>
          <a:xfrm>
            <a:off x="629280" y="1680657"/>
            <a:ext cx="3869280" cy="823766"/>
          </a:xfrm>
          <a:prstGeom prst="rect">
            <a:avLst/>
          </a:prstGeom>
        </p:spPr>
        <p:txBody>
          <a:bodyPr lIns="82928" tIns="41465" rIns="82928" bIns="41465" anchor="b"/>
          <a:lstStyle>
            <a:lvl1pPr marL="0" indent="0">
              <a:buNone/>
              <a:defRPr sz="2200" b="1"/>
            </a:lvl1pPr>
            <a:lvl2pPr marL="414641" indent="0">
              <a:buNone/>
              <a:defRPr sz="1800" b="1"/>
            </a:lvl2pPr>
            <a:lvl3pPr marL="829283" indent="0">
              <a:buNone/>
              <a:defRPr sz="1600" b="1"/>
            </a:lvl3pPr>
            <a:lvl4pPr marL="1243922" indent="0">
              <a:buNone/>
              <a:defRPr sz="1500" b="1"/>
            </a:lvl4pPr>
            <a:lvl5pPr marL="1658564" indent="0">
              <a:buNone/>
              <a:defRPr sz="1500" b="1"/>
            </a:lvl5pPr>
            <a:lvl6pPr marL="2073207" indent="0">
              <a:buNone/>
              <a:defRPr sz="1500" b="1"/>
            </a:lvl6pPr>
            <a:lvl7pPr marL="2487846" indent="0">
              <a:buNone/>
              <a:defRPr sz="1500" b="1"/>
            </a:lvl7pPr>
            <a:lvl8pPr marL="2902488" indent="0">
              <a:buNone/>
              <a:defRPr sz="1500" b="1"/>
            </a:lvl8pPr>
            <a:lvl9pPr marL="3317129" indent="0">
              <a:buNone/>
              <a:defRPr sz="1500" b="1"/>
            </a:lvl9pPr>
          </a:lstStyle>
          <a:p>
            <a:pPr lvl="0"/>
            <a:r>
              <a:rPr lang="pt-BR"/>
              <a:t>Editar estilos de texto Mestre</a:t>
            </a:r>
          </a:p>
        </p:txBody>
      </p:sp>
      <p:sp>
        <p:nvSpPr>
          <p:cNvPr id="4" name="Espaço Reservado para Conteúdo 3"/>
          <p:cNvSpPr>
            <a:spLocks noGrp="1"/>
          </p:cNvSpPr>
          <p:nvPr>
            <p:ph sz="half" idx="2"/>
          </p:nvPr>
        </p:nvSpPr>
        <p:spPr>
          <a:xfrm>
            <a:off x="629280" y="2504424"/>
            <a:ext cx="3869280" cy="3685346"/>
          </a:xfrm>
          <a:prstGeom prst="rect">
            <a:avLst/>
          </a:prstGeom>
        </p:spPr>
        <p:txBody>
          <a:bodyPr lIns="82928" tIns="41465" rIns="82928" bIns="41465"/>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29600" y="1680657"/>
            <a:ext cx="3886560" cy="823766"/>
          </a:xfrm>
          <a:prstGeom prst="rect">
            <a:avLst/>
          </a:prstGeom>
        </p:spPr>
        <p:txBody>
          <a:bodyPr lIns="82928" tIns="41465" rIns="82928" bIns="41465" anchor="b"/>
          <a:lstStyle>
            <a:lvl1pPr marL="0" indent="0">
              <a:buNone/>
              <a:defRPr sz="2200" b="1"/>
            </a:lvl1pPr>
            <a:lvl2pPr marL="414641" indent="0">
              <a:buNone/>
              <a:defRPr sz="1800" b="1"/>
            </a:lvl2pPr>
            <a:lvl3pPr marL="829283" indent="0">
              <a:buNone/>
              <a:defRPr sz="1600" b="1"/>
            </a:lvl3pPr>
            <a:lvl4pPr marL="1243922" indent="0">
              <a:buNone/>
              <a:defRPr sz="1500" b="1"/>
            </a:lvl4pPr>
            <a:lvl5pPr marL="1658564" indent="0">
              <a:buNone/>
              <a:defRPr sz="1500" b="1"/>
            </a:lvl5pPr>
            <a:lvl6pPr marL="2073207" indent="0">
              <a:buNone/>
              <a:defRPr sz="1500" b="1"/>
            </a:lvl6pPr>
            <a:lvl7pPr marL="2487846" indent="0">
              <a:buNone/>
              <a:defRPr sz="1500" b="1"/>
            </a:lvl7pPr>
            <a:lvl8pPr marL="2902488" indent="0">
              <a:buNone/>
              <a:defRPr sz="1500" b="1"/>
            </a:lvl8pPr>
            <a:lvl9pPr marL="3317129" indent="0">
              <a:buNone/>
              <a:defRPr sz="1500" b="1"/>
            </a:lvl9pPr>
          </a:lstStyle>
          <a:p>
            <a:pPr lvl="0"/>
            <a:r>
              <a:rPr lang="pt-BR"/>
              <a:t>Editar estilos de texto Mestre</a:t>
            </a:r>
          </a:p>
        </p:txBody>
      </p:sp>
      <p:sp>
        <p:nvSpPr>
          <p:cNvPr id="6" name="Espaço Reservado para Conteúdo 5"/>
          <p:cNvSpPr>
            <a:spLocks noGrp="1"/>
          </p:cNvSpPr>
          <p:nvPr>
            <p:ph sz="quarter" idx="4"/>
          </p:nvPr>
        </p:nvSpPr>
        <p:spPr>
          <a:xfrm>
            <a:off x="4629600" y="2504424"/>
            <a:ext cx="3886560" cy="3685346"/>
          </a:xfrm>
          <a:prstGeom prst="rect">
            <a:avLst/>
          </a:prstGeom>
        </p:spPr>
        <p:txBody>
          <a:bodyPr lIns="82928" tIns="41465" rIns="82928" bIns="41465"/>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0473589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280" y="365799"/>
            <a:ext cx="7885440" cy="1324939"/>
          </a:xfrm>
          <a:prstGeom prst="rect">
            <a:avLst/>
          </a:prstGeom>
        </p:spPr>
        <p:txBody>
          <a:bodyPr lIns="82928" tIns="41465" rIns="82928" bIns="41465"/>
          <a:lstStyle/>
          <a:p>
            <a:r>
              <a:rPr lang="pt-BR"/>
              <a:t>Clique para editar o título mestre</a:t>
            </a:r>
          </a:p>
        </p:txBody>
      </p:sp>
    </p:spTree>
    <p:extLst>
      <p:ext uri="{BB962C8B-B14F-4D97-AF65-F5344CB8AC3E}">
        <p14:creationId xmlns:p14="http://schemas.microsoft.com/office/powerpoint/2010/main" val="2105722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299809D7-2F92-4664-ADD6-21ADACF16AE1}" type="slidenum">
              <a:rPr lang="pt-BR" altLang="pt-BR"/>
              <a:pPr>
                <a:defRPr/>
              </a:pPr>
              <a:t>‹#›</a:t>
            </a:fld>
            <a:endParaRPr lang="pt-BR" altLang="pt-B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69950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280" y="456528"/>
            <a:ext cx="2949120" cy="1601448"/>
          </a:xfrm>
          <a:prstGeom prst="rect">
            <a:avLst/>
          </a:prstGeom>
        </p:spPr>
        <p:txBody>
          <a:bodyPr lIns="82928" tIns="41465" rIns="82928" bIns="41465" anchor="b"/>
          <a:lstStyle>
            <a:lvl1pPr>
              <a:defRPr sz="2900"/>
            </a:lvl1pPr>
          </a:lstStyle>
          <a:p>
            <a:r>
              <a:rPr lang="pt-BR"/>
              <a:t>Clique para editar o título mestre</a:t>
            </a:r>
          </a:p>
        </p:txBody>
      </p:sp>
      <p:sp>
        <p:nvSpPr>
          <p:cNvPr id="3" name="Espaço Reservado para Conteúdo 2"/>
          <p:cNvSpPr>
            <a:spLocks noGrp="1"/>
          </p:cNvSpPr>
          <p:nvPr>
            <p:ph idx="1"/>
          </p:nvPr>
        </p:nvSpPr>
        <p:spPr>
          <a:xfrm>
            <a:off x="3888000" y="987944"/>
            <a:ext cx="4628160" cy="4873472"/>
          </a:xfrm>
          <a:prstGeom prst="rect">
            <a:avLst/>
          </a:prstGeom>
        </p:spPr>
        <p:txBody>
          <a:bodyPr lIns="82928" tIns="41465" rIns="82928" bIns="41465"/>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29280" y="2057978"/>
            <a:ext cx="2949120" cy="3810640"/>
          </a:xfrm>
          <a:prstGeom prst="rect">
            <a:avLst/>
          </a:prstGeom>
        </p:spPr>
        <p:txBody>
          <a:bodyPr lIns="82928" tIns="41465" rIns="82928" bIns="41465"/>
          <a:lstStyle>
            <a:lvl1pPr marL="0" indent="0">
              <a:buNone/>
              <a:defRPr sz="1500"/>
            </a:lvl1pPr>
            <a:lvl2pPr marL="414641" indent="0">
              <a:buNone/>
              <a:defRPr sz="1300"/>
            </a:lvl2pPr>
            <a:lvl3pPr marL="829283" indent="0">
              <a:buNone/>
              <a:defRPr sz="1100"/>
            </a:lvl3pPr>
            <a:lvl4pPr marL="1243922" indent="0">
              <a:buNone/>
              <a:defRPr sz="900"/>
            </a:lvl4pPr>
            <a:lvl5pPr marL="1658564" indent="0">
              <a:buNone/>
              <a:defRPr sz="900"/>
            </a:lvl5pPr>
            <a:lvl6pPr marL="2073207" indent="0">
              <a:buNone/>
              <a:defRPr sz="900"/>
            </a:lvl6pPr>
            <a:lvl7pPr marL="2487846" indent="0">
              <a:buNone/>
              <a:defRPr sz="900"/>
            </a:lvl7pPr>
            <a:lvl8pPr marL="2902488" indent="0">
              <a:buNone/>
              <a:defRPr sz="900"/>
            </a:lvl8pPr>
            <a:lvl9pPr marL="3317129" indent="0">
              <a:buNone/>
              <a:defRPr sz="900"/>
            </a:lvl9pPr>
          </a:lstStyle>
          <a:p>
            <a:pPr lvl="0"/>
            <a:r>
              <a:rPr lang="pt-BR"/>
              <a:t>Editar estilos de texto Mestre</a:t>
            </a:r>
          </a:p>
        </p:txBody>
      </p:sp>
    </p:spTree>
    <p:extLst>
      <p:ext uri="{BB962C8B-B14F-4D97-AF65-F5344CB8AC3E}">
        <p14:creationId xmlns:p14="http://schemas.microsoft.com/office/powerpoint/2010/main" val="13552249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280" y="456528"/>
            <a:ext cx="2949120" cy="1601448"/>
          </a:xfrm>
          <a:prstGeom prst="rect">
            <a:avLst/>
          </a:prstGeom>
        </p:spPr>
        <p:txBody>
          <a:bodyPr lIns="82928" tIns="41465" rIns="82928" bIns="41465" anchor="b"/>
          <a:lstStyle>
            <a:lvl1pPr>
              <a:defRPr sz="2900"/>
            </a:lvl1pPr>
          </a:lstStyle>
          <a:p>
            <a:r>
              <a:rPr lang="pt-BR"/>
              <a:t>Clique para editar o título mestre</a:t>
            </a:r>
          </a:p>
        </p:txBody>
      </p:sp>
      <p:sp>
        <p:nvSpPr>
          <p:cNvPr id="3" name="Espaço Reservado para Imagem 2"/>
          <p:cNvSpPr>
            <a:spLocks noGrp="1"/>
          </p:cNvSpPr>
          <p:nvPr>
            <p:ph type="pic" idx="1"/>
          </p:nvPr>
        </p:nvSpPr>
        <p:spPr>
          <a:xfrm>
            <a:off x="3888000" y="987944"/>
            <a:ext cx="4628160" cy="4873472"/>
          </a:xfrm>
          <a:prstGeom prst="rect">
            <a:avLst/>
          </a:prstGeom>
        </p:spPr>
        <p:txBody>
          <a:bodyPr lIns="82928" tIns="41465" rIns="82928" bIns="41465"/>
          <a:lstStyle>
            <a:lvl1pPr marL="0" indent="0">
              <a:buNone/>
              <a:defRPr sz="2900"/>
            </a:lvl1pPr>
            <a:lvl2pPr marL="414641" indent="0">
              <a:buNone/>
              <a:defRPr sz="2500"/>
            </a:lvl2pPr>
            <a:lvl3pPr marL="829283" indent="0">
              <a:buNone/>
              <a:defRPr sz="2200"/>
            </a:lvl3pPr>
            <a:lvl4pPr marL="1243922" indent="0">
              <a:buNone/>
              <a:defRPr sz="1800"/>
            </a:lvl4pPr>
            <a:lvl5pPr marL="1658564" indent="0">
              <a:buNone/>
              <a:defRPr sz="1800"/>
            </a:lvl5pPr>
            <a:lvl6pPr marL="2073207" indent="0">
              <a:buNone/>
              <a:defRPr sz="1800"/>
            </a:lvl6pPr>
            <a:lvl7pPr marL="2487846" indent="0">
              <a:buNone/>
              <a:defRPr sz="1800"/>
            </a:lvl7pPr>
            <a:lvl8pPr marL="2902488" indent="0">
              <a:buNone/>
              <a:defRPr sz="1800"/>
            </a:lvl8pPr>
            <a:lvl9pPr marL="3317129" indent="0">
              <a:buNone/>
              <a:defRPr sz="1800"/>
            </a:lvl9pPr>
          </a:lstStyle>
          <a:p>
            <a:pPr lvl="0"/>
            <a:endParaRPr lang="pt-BR" noProof="0"/>
          </a:p>
        </p:txBody>
      </p:sp>
      <p:sp>
        <p:nvSpPr>
          <p:cNvPr id="4" name="Espaço Reservado para Texto 3"/>
          <p:cNvSpPr>
            <a:spLocks noGrp="1"/>
          </p:cNvSpPr>
          <p:nvPr>
            <p:ph type="body" sz="half" idx="2"/>
          </p:nvPr>
        </p:nvSpPr>
        <p:spPr>
          <a:xfrm>
            <a:off x="629280" y="2057978"/>
            <a:ext cx="2949120" cy="3810640"/>
          </a:xfrm>
          <a:prstGeom prst="rect">
            <a:avLst/>
          </a:prstGeom>
        </p:spPr>
        <p:txBody>
          <a:bodyPr lIns="82928" tIns="41465" rIns="82928" bIns="41465"/>
          <a:lstStyle>
            <a:lvl1pPr marL="0" indent="0">
              <a:buNone/>
              <a:defRPr sz="1500"/>
            </a:lvl1pPr>
            <a:lvl2pPr marL="414641" indent="0">
              <a:buNone/>
              <a:defRPr sz="1300"/>
            </a:lvl2pPr>
            <a:lvl3pPr marL="829283" indent="0">
              <a:buNone/>
              <a:defRPr sz="1100"/>
            </a:lvl3pPr>
            <a:lvl4pPr marL="1243922" indent="0">
              <a:buNone/>
              <a:defRPr sz="900"/>
            </a:lvl4pPr>
            <a:lvl5pPr marL="1658564" indent="0">
              <a:buNone/>
              <a:defRPr sz="900"/>
            </a:lvl5pPr>
            <a:lvl6pPr marL="2073207" indent="0">
              <a:buNone/>
              <a:defRPr sz="900"/>
            </a:lvl6pPr>
            <a:lvl7pPr marL="2487846" indent="0">
              <a:buNone/>
              <a:defRPr sz="900"/>
            </a:lvl7pPr>
            <a:lvl8pPr marL="2902488" indent="0">
              <a:buNone/>
              <a:defRPr sz="900"/>
            </a:lvl8pPr>
            <a:lvl9pPr marL="3317129" indent="0">
              <a:buNone/>
              <a:defRPr sz="900"/>
            </a:lvl9pPr>
          </a:lstStyle>
          <a:p>
            <a:pPr lvl="0"/>
            <a:r>
              <a:rPr lang="pt-BR"/>
              <a:t>Editar estilos de texto Mestre</a:t>
            </a:r>
          </a:p>
        </p:txBody>
      </p:sp>
    </p:spTree>
    <p:extLst>
      <p:ext uri="{BB962C8B-B14F-4D97-AF65-F5344CB8AC3E}">
        <p14:creationId xmlns:p14="http://schemas.microsoft.com/office/powerpoint/2010/main" val="41104147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9280" y="365799"/>
            <a:ext cx="7885440" cy="1324939"/>
          </a:xfrm>
          <a:prstGeom prst="rect">
            <a:avLst/>
          </a:prstGeom>
        </p:spPr>
        <p:txBody>
          <a:bodyPr lIns="82928" tIns="41465" rIns="82928" bIns="41465"/>
          <a:lstStyle/>
          <a:p>
            <a:r>
              <a:rPr lang="pt-BR"/>
              <a:t>Clique para editar o título mestre</a:t>
            </a:r>
          </a:p>
        </p:txBody>
      </p:sp>
      <p:sp>
        <p:nvSpPr>
          <p:cNvPr id="3" name="Espaço Reservado para Texto Vertical 2"/>
          <p:cNvSpPr>
            <a:spLocks noGrp="1"/>
          </p:cNvSpPr>
          <p:nvPr>
            <p:ph type="body" orient="vert" idx="1"/>
          </p:nvPr>
        </p:nvSpPr>
        <p:spPr>
          <a:xfrm>
            <a:off x="629280" y="1826113"/>
            <a:ext cx="7885440" cy="4350697"/>
          </a:xfrm>
          <a:prstGeom prst="rect">
            <a:avLst/>
          </a:prstGeom>
        </p:spPr>
        <p:txBody>
          <a:bodyPr vert="eaVert" lIns="82928" tIns="41465" rIns="82928" bIns="41465"/>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6945393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360" y="365803"/>
            <a:ext cx="1971360" cy="5811011"/>
          </a:xfrm>
          <a:prstGeom prst="rect">
            <a:avLst/>
          </a:prstGeom>
        </p:spPr>
        <p:txBody>
          <a:bodyPr vert="eaVert" lIns="82928" tIns="41465" rIns="82928" bIns="41465"/>
          <a:lstStyle/>
          <a:p>
            <a:r>
              <a:rPr lang="pt-BR"/>
              <a:t>Clique para editar o título mestre</a:t>
            </a:r>
          </a:p>
        </p:txBody>
      </p:sp>
      <p:sp>
        <p:nvSpPr>
          <p:cNvPr id="3" name="Espaço Reservado para Texto Vertical 2"/>
          <p:cNvSpPr>
            <a:spLocks noGrp="1"/>
          </p:cNvSpPr>
          <p:nvPr>
            <p:ph type="body" orient="vert" idx="1"/>
          </p:nvPr>
        </p:nvSpPr>
        <p:spPr>
          <a:xfrm>
            <a:off x="629280" y="365803"/>
            <a:ext cx="5775840" cy="5811011"/>
          </a:xfrm>
          <a:prstGeom prst="rect">
            <a:avLst/>
          </a:prstGeom>
        </p:spPr>
        <p:txBody>
          <a:bodyPr vert="eaVert" lIns="82928" tIns="41465" rIns="82928" bIns="41465"/>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1986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pt-BR"/>
          </a:p>
        </p:txBody>
      </p:sp>
      <p:sp>
        <p:nvSpPr>
          <p:cNvPr id="3" name="Content Placeholder 2"/>
          <p:cNvSpPr>
            <a:spLocks noGrp="1"/>
          </p:cNvSpPr>
          <p:nvPr>
            <p:ph idx="1"/>
          </p:nvPr>
        </p:nvSpPr>
        <p:spPr>
          <a:xfrm>
            <a:off x="3575054"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p:cNvSpPr>
            <a:spLocks noGrp="1"/>
          </p:cNvSpPr>
          <p:nvPr>
            <p:ph type="body" sz="half" idx="2"/>
          </p:nvPr>
        </p:nvSpPr>
        <p:spPr>
          <a:xfrm>
            <a:off x="457202" y="1435106"/>
            <a:ext cx="3008313" cy="4691063"/>
          </a:xfrm>
        </p:spPr>
        <p:txBody>
          <a:bodyPr/>
          <a:lstStyle>
            <a:lvl1pPr marL="0" indent="0">
              <a:buNone/>
              <a:defRPr sz="1400"/>
            </a:lvl1pPr>
            <a:lvl2pPr marL="456917" indent="0">
              <a:buNone/>
              <a:defRPr sz="1200"/>
            </a:lvl2pPr>
            <a:lvl3pPr marL="913833" indent="0">
              <a:buNone/>
              <a:defRPr sz="1000"/>
            </a:lvl3pPr>
            <a:lvl4pPr marL="1370752" indent="0">
              <a:buNone/>
              <a:defRPr sz="900"/>
            </a:lvl4pPr>
            <a:lvl5pPr marL="1827668" indent="0">
              <a:buNone/>
              <a:defRPr sz="900"/>
            </a:lvl5pPr>
            <a:lvl6pPr marL="2284584" indent="0">
              <a:buNone/>
              <a:defRPr sz="900"/>
            </a:lvl6pPr>
            <a:lvl7pPr marL="2741501" indent="0">
              <a:buNone/>
              <a:defRPr sz="900"/>
            </a:lvl7pPr>
            <a:lvl8pPr marL="3198416" indent="0">
              <a:buNone/>
              <a:defRPr sz="900"/>
            </a:lvl8pPr>
            <a:lvl9pPr marL="365533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166C5A12-0ACF-4665-AE19-E2CF3EB161FF}" type="slidenum">
              <a:rPr lang="pt-BR" altLang="pt-BR"/>
              <a:pPr>
                <a:defRPr/>
              </a:pPr>
              <a:t>‹#›</a:t>
            </a:fld>
            <a:endParaRPr lang="pt-BR" alt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pt-B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7" indent="0">
              <a:buNone/>
              <a:defRPr sz="2800"/>
            </a:lvl2pPr>
            <a:lvl3pPr marL="913833" indent="0">
              <a:buNone/>
              <a:defRPr sz="2400"/>
            </a:lvl3pPr>
            <a:lvl4pPr marL="1370752" indent="0">
              <a:buNone/>
              <a:defRPr sz="2000"/>
            </a:lvl4pPr>
            <a:lvl5pPr marL="1827668" indent="0">
              <a:buNone/>
              <a:defRPr sz="2000"/>
            </a:lvl5pPr>
            <a:lvl6pPr marL="2284584" indent="0">
              <a:buNone/>
              <a:defRPr sz="2000"/>
            </a:lvl6pPr>
            <a:lvl7pPr marL="2741501" indent="0">
              <a:buNone/>
              <a:defRPr sz="2000"/>
            </a:lvl7pPr>
            <a:lvl8pPr marL="3198416" indent="0">
              <a:buNone/>
              <a:defRPr sz="2000"/>
            </a:lvl8pPr>
            <a:lvl9pPr marL="3655335" indent="0">
              <a:buNone/>
              <a:defRPr sz="2000"/>
            </a:lvl9pPr>
          </a:lstStyle>
          <a:p>
            <a:pPr lvl="0"/>
            <a:endParaRPr lang="pt-B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17" indent="0">
              <a:buNone/>
              <a:defRPr sz="1200"/>
            </a:lvl2pPr>
            <a:lvl3pPr marL="913833" indent="0">
              <a:buNone/>
              <a:defRPr sz="1000"/>
            </a:lvl3pPr>
            <a:lvl4pPr marL="1370752" indent="0">
              <a:buNone/>
              <a:defRPr sz="900"/>
            </a:lvl4pPr>
            <a:lvl5pPr marL="1827668" indent="0">
              <a:buNone/>
              <a:defRPr sz="900"/>
            </a:lvl5pPr>
            <a:lvl6pPr marL="2284584" indent="0">
              <a:buNone/>
              <a:defRPr sz="900"/>
            </a:lvl6pPr>
            <a:lvl7pPr marL="2741501" indent="0">
              <a:buNone/>
              <a:defRPr sz="900"/>
            </a:lvl7pPr>
            <a:lvl8pPr marL="3198416" indent="0">
              <a:buNone/>
              <a:defRPr sz="900"/>
            </a:lvl8pPr>
            <a:lvl9pPr marL="365533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CD2E4FB7-75A4-461A-AE00-2B20152C72C7}" type="slidenum">
              <a:rPr lang="pt-BR" altLang="pt-BR"/>
              <a:pPr>
                <a:defRPr/>
              </a:pPr>
              <a:t>‹#›</a:t>
            </a:fld>
            <a:endParaRPr lang="pt-BR" alt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image" Target="../media/image3.jpe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theme" Target="../theme/theme5.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4.jpe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381" tIns="45692" rIns="91381" bIns="45692" numCol="1" anchor="ctr" anchorCtr="0" compatLnSpc="1">
            <a:prstTxWarp prst="textNoShape">
              <a:avLst/>
            </a:prstTxWarp>
          </a:bodyPr>
          <a:lstStyle/>
          <a:p>
            <a:pPr lvl="0"/>
            <a:r>
              <a:rPr lang="pt-BR" altLang="es-ES"/>
              <a:t>Clique para editar o estilo do título mestre</a:t>
            </a:r>
          </a:p>
        </p:txBody>
      </p:sp>
      <p:sp>
        <p:nvSpPr>
          <p:cNvPr id="1027" name="Rectangle 3"/>
          <p:cNvSpPr>
            <a:spLocks noGrp="1" noChangeArrowheads="1"/>
          </p:cNvSpPr>
          <p:nvPr>
            <p:ph type="body" idx="1"/>
          </p:nvPr>
        </p:nvSpPr>
        <p:spPr bwMode="auto">
          <a:xfrm>
            <a:off x="457200" y="1600205"/>
            <a:ext cx="8229600" cy="4525963"/>
          </a:xfrm>
          <a:prstGeom prst="rect">
            <a:avLst/>
          </a:prstGeom>
          <a:noFill/>
          <a:ln w="9525">
            <a:noFill/>
            <a:miter lim="800000"/>
            <a:headEnd/>
            <a:tailEnd/>
          </a:ln>
        </p:spPr>
        <p:txBody>
          <a:bodyPr vert="horz" wrap="square" lIns="91381" tIns="45692" rIns="91381" bIns="45692" numCol="1" anchor="t" anchorCtr="0" compatLnSpc="1">
            <a:prstTxWarp prst="textNoShape">
              <a:avLst/>
            </a:prstTxWarp>
          </a:bodyPr>
          <a:lstStyle/>
          <a:p>
            <a:pPr lvl="0"/>
            <a:r>
              <a:rPr lang="pt-BR" altLang="es-ES"/>
              <a:t>Clique para editar os estilos do texto mestre</a:t>
            </a:r>
          </a:p>
          <a:p>
            <a:pPr lvl="1"/>
            <a:r>
              <a:rPr lang="pt-BR" altLang="es-ES"/>
              <a:t>Segundo nível</a:t>
            </a:r>
          </a:p>
          <a:p>
            <a:pPr lvl="2"/>
            <a:r>
              <a:rPr lang="pt-BR" altLang="es-ES"/>
              <a:t>Terceiro nível</a:t>
            </a:r>
          </a:p>
          <a:p>
            <a:pPr lvl="3"/>
            <a:r>
              <a:rPr lang="pt-BR" altLang="es-ES"/>
              <a:t>Quarto nível</a:t>
            </a:r>
          </a:p>
          <a:p>
            <a:pPr lvl="4"/>
            <a:r>
              <a:rPr lang="pt-BR" altLang="es-ES"/>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81" tIns="45692" rIns="91381" bIns="45692" numCol="1" anchor="t" anchorCtr="0" compatLnSpc="1">
            <a:prstTxWarp prst="textNoShape">
              <a:avLst/>
            </a:prstTxWarp>
          </a:bodyPr>
          <a:lstStyle>
            <a:lvl1pPr>
              <a:defRPr sz="1400">
                <a:latin typeface="Arial" charset="0"/>
                <a:cs typeface="Arial" charset="0"/>
              </a:defRPr>
            </a:lvl1pPr>
          </a:lstStyle>
          <a:p>
            <a:pPr>
              <a:defRPr/>
            </a:pPr>
            <a:endParaRPr lang="pt-BR"/>
          </a:p>
        </p:txBody>
      </p:sp>
      <p:sp>
        <p:nvSpPr>
          <p:cNvPr id="1029"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381" tIns="45692" rIns="91381" bIns="45692" numCol="1" anchor="t" anchorCtr="0" compatLnSpc="1">
            <a:prstTxWarp prst="textNoShape">
              <a:avLst/>
            </a:prstTxWarp>
          </a:bodyPr>
          <a:lstStyle>
            <a:lvl1pPr algn="ctr">
              <a:defRPr sz="1400">
                <a:latin typeface="Arial" charset="0"/>
                <a:cs typeface="Arial" charset="0"/>
              </a:defRPr>
            </a:lvl1pPr>
          </a:lstStyle>
          <a:p>
            <a:pPr>
              <a:defRPr/>
            </a:pPr>
            <a:endParaRPr lang="pt-B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81" tIns="45692" rIns="91381" bIns="45692" numCol="1" anchor="t" anchorCtr="0" compatLnSpc="1">
            <a:prstTxWarp prst="textNoShape">
              <a:avLst/>
            </a:prstTxWarp>
          </a:bodyPr>
          <a:lstStyle>
            <a:lvl1pPr algn="r">
              <a:defRPr sz="1400">
                <a:latin typeface="Arial" panose="020B0604020202020204" pitchFamily="34" charset="0"/>
                <a:cs typeface="Arial" panose="020B0604020202020204" pitchFamily="34" charset="0"/>
              </a:defRPr>
            </a:lvl1pPr>
          </a:lstStyle>
          <a:p>
            <a:pPr>
              <a:defRPr/>
            </a:pPr>
            <a:fld id="{7D4D46D3-F6DA-4305-93F2-9A0F7F03DD0C}" type="slidenum">
              <a:rPr lang="pt-BR" altLang="pt-BR"/>
              <a:pPr>
                <a:defRPr/>
              </a:pPr>
              <a:t>‹#›</a:t>
            </a:fld>
            <a:endParaRPr lang="pt-BR" altLang="pt-BR"/>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6917" algn="ctr" rtl="0" fontAlgn="base">
        <a:spcBef>
          <a:spcPct val="0"/>
        </a:spcBef>
        <a:spcAft>
          <a:spcPct val="0"/>
        </a:spcAft>
        <a:defRPr sz="4400">
          <a:solidFill>
            <a:schemeClr val="tx2"/>
          </a:solidFill>
          <a:latin typeface="Arial" charset="0"/>
          <a:cs typeface="Arial" charset="0"/>
        </a:defRPr>
      </a:lvl6pPr>
      <a:lvl7pPr marL="913833" algn="ctr" rtl="0" fontAlgn="base">
        <a:spcBef>
          <a:spcPct val="0"/>
        </a:spcBef>
        <a:spcAft>
          <a:spcPct val="0"/>
        </a:spcAft>
        <a:defRPr sz="4400">
          <a:solidFill>
            <a:schemeClr val="tx2"/>
          </a:solidFill>
          <a:latin typeface="Arial" charset="0"/>
          <a:cs typeface="Arial" charset="0"/>
        </a:defRPr>
      </a:lvl7pPr>
      <a:lvl8pPr marL="1370752" algn="ctr" rtl="0" fontAlgn="base">
        <a:spcBef>
          <a:spcPct val="0"/>
        </a:spcBef>
        <a:spcAft>
          <a:spcPct val="0"/>
        </a:spcAft>
        <a:defRPr sz="4400">
          <a:solidFill>
            <a:schemeClr val="tx2"/>
          </a:solidFill>
          <a:latin typeface="Arial" charset="0"/>
          <a:cs typeface="Arial" charset="0"/>
        </a:defRPr>
      </a:lvl8pPr>
      <a:lvl9pPr marL="1827668" algn="ctr" rtl="0" fontAlgn="base">
        <a:spcBef>
          <a:spcPct val="0"/>
        </a:spcBef>
        <a:spcAft>
          <a:spcPct val="0"/>
        </a:spcAft>
        <a:defRPr sz="4400">
          <a:solidFill>
            <a:schemeClr val="tx2"/>
          </a:solidFill>
          <a:latin typeface="Arial" charset="0"/>
          <a:cs typeface="Arial" charset="0"/>
        </a:defRPr>
      </a:lvl9pPr>
    </p:titleStyle>
    <p:bodyStyle>
      <a:lvl1pPr marL="341207" indent="-341207" algn="l" rtl="0" eaLnBrk="0" fontAlgn="base" hangingPunct="0">
        <a:spcBef>
          <a:spcPct val="20000"/>
        </a:spcBef>
        <a:spcAft>
          <a:spcPct val="0"/>
        </a:spcAft>
        <a:buChar char="•"/>
        <a:defRPr sz="3200">
          <a:solidFill>
            <a:schemeClr val="tx1"/>
          </a:solidFill>
          <a:latin typeface="+mn-lt"/>
          <a:ea typeface="+mn-ea"/>
          <a:cs typeface="+mn-cs"/>
        </a:defRPr>
      </a:lvl1pPr>
      <a:lvl2pPr marL="741134" indent="-284076" algn="l" rtl="0" eaLnBrk="0" fontAlgn="base" hangingPunct="0">
        <a:spcBef>
          <a:spcPct val="20000"/>
        </a:spcBef>
        <a:spcAft>
          <a:spcPct val="0"/>
        </a:spcAft>
        <a:buChar char="–"/>
        <a:defRPr sz="2800">
          <a:solidFill>
            <a:schemeClr val="tx1"/>
          </a:solidFill>
          <a:latin typeface="+mn-lt"/>
          <a:cs typeface="+mn-cs"/>
        </a:defRPr>
      </a:lvl2pPr>
      <a:lvl3pPr marL="1141060" indent="-226942" algn="l" rtl="0" eaLnBrk="0" fontAlgn="base" hangingPunct="0">
        <a:spcBef>
          <a:spcPct val="20000"/>
        </a:spcBef>
        <a:spcAft>
          <a:spcPct val="0"/>
        </a:spcAft>
        <a:buChar char="•"/>
        <a:defRPr sz="2400">
          <a:solidFill>
            <a:schemeClr val="tx1"/>
          </a:solidFill>
          <a:latin typeface="+mn-lt"/>
          <a:cs typeface="+mn-cs"/>
        </a:defRPr>
      </a:lvl3pPr>
      <a:lvl4pPr marL="1598119" indent="-226942" algn="l" rtl="0" eaLnBrk="0" fontAlgn="base" hangingPunct="0">
        <a:spcBef>
          <a:spcPct val="20000"/>
        </a:spcBef>
        <a:spcAft>
          <a:spcPct val="0"/>
        </a:spcAft>
        <a:buChar char="–"/>
        <a:defRPr sz="2000">
          <a:solidFill>
            <a:schemeClr val="tx1"/>
          </a:solidFill>
          <a:latin typeface="+mn-lt"/>
          <a:cs typeface="+mn-cs"/>
        </a:defRPr>
      </a:lvl4pPr>
      <a:lvl5pPr marL="2055180" indent="-226942" algn="l" rtl="0" eaLnBrk="0" fontAlgn="base" hangingPunct="0">
        <a:spcBef>
          <a:spcPct val="20000"/>
        </a:spcBef>
        <a:spcAft>
          <a:spcPct val="0"/>
        </a:spcAft>
        <a:buChar char="»"/>
        <a:defRPr sz="2000">
          <a:solidFill>
            <a:schemeClr val="tx1"/>
          </a:solidFill>
          <a:latin typeface="+mn-lt"/>
          <a:cs typeface="+mn-cs"/>
        </a:defRPr>
      </a:lvl5pPr>
      <a:lvl6pPr marL="2513045" indent="-228458" algn="l" rtl="0" fontAlgn="base">
        <a:spcBef>
          <a:spcPct val="20000"/>
        </a:spcBef>
        <a:spcAft>
          <a:spcPct val="0"/>
        </a:spcAft>
        <a:buChar char="»"/>
        <a:defRPr sz="2000">
          <a:solidFill>
            <a:schemeClr val="tx1"/>
          </a:solidFill>
          <a:latin typeface="+mn-lt"/>
          <a:cs typeface="+mn-cs"/>
        </a:defRPr>
      </a:lvl6pPr>
      <a:lvl7pPr marL="2969960" indent="-228458" algn="l" rtl="0" fontAlgn="base">
        <a:spcBef>
          <a:spcPct val="20000"/>
        </a:spcBef>
        <a:spcAft>
          <a:spcPct val="0"/>
        </a:spcAft>
        <a:buChar char="»"/>
        <a:defRPr sz="2000">
          <a:solidFill>
            <a:schemeClr val="tx1"/>
          </a:solidFill>
          <a:latin typeface="+mn-lt"/>
          <a:cs typeface="+mn-cs"/>
        </a:defRPr>
      </a:lvl7pPr>
      <a:lvl8pPr marL="3426878" indent="-228458" algn="l" rtl="0" fontAlgn="base">
        <a:spcBef>
          <a:spcPct val="20000"/>
        </a:spcBef>
        <a:spcAft>
          <a:spcPct val="0"/>
        </a:spcAft>
        <a:buChar char="»"/>
        <a:defRPr sz="2000">
          <a:solidFill>
            <a:schemeClr val="tx1"/>
          </a:solidFill>
          <a:latin typeface="+mn-lt"/>
          <a:cs typeface="+mn-cs"/>
        </a:defRPr>
      </a:lvl8pPr>
      <a:lvl9pPr marL="3883793" indent="-228458" algn="l" rtl="0" fontAlgn="base">
        <a:spcBef>
          <a:spcPct val="20000"/>
        </a:spcBef>
        <a:spcAft>
          <a:spcPct val="0"/>
        </a:spcAft>
        <a:buChar char="»"/>
        <a:defRPr sz="2000">
          <a:solidFill>
            <a:schemeClr val="tx1"/>
          </a:solidFill>
          <a:latin typeface="+mn-lt"/>
          <a:cs typeface="+mn-cs"/>
        </a:defRPr>
      </a:lvl9pPr>
    </p:bodyStyle>
    <p:otherStyle>
      <a:defPPr>
        <a:defRPr lang="pt-BR"/>
      </a:defPPr>
      <a:lvl1pPr marL="0" algn="l" defTabSz="913833" rtl="0" eaLnBrk="1" latinLnBrk="0" hangingPunct="1">
        <a:defRPr sz="1800" kern="1200">
          <a:solidFill>
            <a:schemeClr val="tx1"/>
          </a:solidFill>
          <a:latin typeface="+mn-lt"/>
          <a:ea typeface="+mn-ea"/>
          <a:cs typeface="+mn-cs"/>
        </a:defRPr>
      </a:lvl1pPr>
      <a:lvl2pPr marL="456917" algn="l" defTabSz="913833" rtl="0" eaLnBrk="1" latinLnBrk="0" hangingPunct="1">
        <a:defRPr sz="1800" kern="1200">
          <a:solidFill>
            <a:schemeClr val="tx1"/>
          </a:solidFill>
          <a:latin typeface="+mn-lt"/>
          <a:ea typeface="+mn-ea"/>
          <a:cs typeface="+mn-cs"/>
        </a:defRPr>
      </a:lvl2pPr>
      <a:lvl3pPr marL="913833" algn="l" defTabSz="913833" rtl="0" eaLnBrk="1" latinLnBrk="0" hangingPunct="1">
        <a:defRPr sz="1800" kern="1200">
          <a:solidFill>
            <a:schemeClr val="tx1"/>
          </a:solidFill>
          <a:latin typeface="+mn-lt"/>
          <a:ea typeface="+mn-ea"/>
          <a:cs typeface="+mn-cs"/>
        </a:defRPr>
      </a:lvl3pPr>
      <a:lvl4pPr marL="1370752" algn="l" defTabSz="913833" rtl="0" eaLnBrk="1" latinLnBrk="0" hangingPunct="1">
        <a:defRPr sz="1800" kern="1200">
          <a:solidFill>
            <a:schemeClr val="tx1"/>
          </a:solidFill>
          <a:latin typeface="+mn-lt"/>
          <a:ea typeface="+mn-ea"/>
          <a:cs typeface="+mn-cs"/>
        </a:defRPr>
      </a:lvl4pPr>
      <a:lvl5pPr marL="1827668" algn="l" defTabSz="913833" rtl="0" eaLnBrk="1" latinLnBrk="0" hangingPunct="1">
        <a:defRPr sz="1800" kern="1200">
          <a:solidFill>
            <a:schemeClr val="tx1"/>
          </a:solidFill>
          <a:latin typeface="+mn-lt"/>
          <a:ea typeface="+mn-ea"/>
          <a:cs typeface="+mn-cs"/>
        </a:defRPr>
      </a:lvl5pPr>
      <a:lvl6pPr marL="2284584" algn="l" defTabSz="913833" rtl="0" eaLnBrk="1" latinLnBrk="0" hangingPunct="1">
        <a:defRPr sz="1800" kern="1200">
          <a:solidFill>
            <a:schemeClr val="tx1"/>
          </a:solidFill>
          <a:latin typeface="+mn-lt"/>
          <a:ea typeface="+mn-ea"/>
          <a:cs typeface="+mn-cs"/>
        </a:defRPr>
      </a:lvl6pPr>
      <a:lvl7pPr marL="2741501" algn="l" defTabSz="913833" rtl="0" eaLnBrk="1" latinLnBrk="0" hangingPunct="1">
        <a:defRPr sz="1800" kern="1200">
          <a:solidFill>
            <a:schemeClr val="tx1"/>
          </a:solidFill>
          <a:latin typeface="+mn-lt"/>
          <a:ea typeface="+mn-ea"/>
          <a:cs typeface="+mn-cs"/>
        </a:defRPr>
      </a:lvl7pPr>
      <a:lvl8pPr marL="3198416" algn="l" defTabSz="913833" rtl="0" eaLnBrk="1" latinLnBrk="0" hangingPunct="1">
        <a:defRPr sz="1800" kern="1200">
          <a:solidFill>
            <a:schemeClr val="tx1"/>
          </a:solidFill>
          <a:latin typeface="+mn-lt"/>
          <a:ea typeface="+mn-ea"/>
          <a:cs typeface="+mn-cs"/>
        </a:defRPr>
      </a:lvl8pPr>
      <a:lvl9pPr marL="3655335" algn="l" defTabSz="9138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362" name="Group 4"/>
          <p:cNvGrpSpPr>
            <a:grpSpLocks/>
          </p:cNvGrpSpPr>
          <p:nvPr/>
        </p:nvGrpSpPr>
        <p:grpSpPr bwMode="auto">
          <a:xfrm>
            <a:off x="1" y="1"/>
            <a:ext cx="9140825" cy="6850063"/>
            <a:chOff x="0" y="0"/>
            <a:chExt cx="5758" cy="4315"/>
          </a:xfrm>
        </p:grpSpPr>
        <p:grpSp>
          <p:nvGrpSpPr>
            <p:cNvPr id="15364" name="Group 5"/>
            <p:cNvGrpSpPr>
              <a:grpSpLocks/>
            </p:cNvGrpSpPr>
            <p:nvPr userDrawn="1"/>
          </p:nvGrpSpPr>
          <p:grpSpPr bwMode="auto">
            <a:xfrm>
              <a:off x="1728" y="2230"/>
              <a:ext cx="4027" cy="2085"/>
              <a:chOff x="1728" y="2230"/>
              <a:chExt cx="4027" cy="2085"/>
            </a:xfrm>
          </p:grpSpPr>
          <p:sp>
            <p:nvSpPr>
              <p:cNvPr id="29696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pt-BR">
                  <a:solidFill>
                    <a:srgbClr val="FFFFFF"/>
                  </a:solidFill>
                  <a:latin typeface="Arial Unicode MS" pitchFamily="34" charset="-128"/>
                  <a:cs typeface="Times New Roman" pitchFamily="18" charset="0"/>
                </a:endParaRPr>
              </a:p>
            </p:txBody>
          </p:sp>
          <p:sp>
            <p:nvSpPr>
              <p:cNvPr id="29696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pt-BR">
                  <a:solidFill>
                    <a:srgbClr val="FFFFFF"/>
                  </a:solidFill>
                  <a:latin typeface="Arial Unicode MS" pitchFamily="34" charset="-128"/>
                  <a:cs typeface="Times New Roman" pitchFamily="18" charset="0"/>
                </a:endParaRPr>
              </a:p>
            </p:txBody>
          </p:sp>
          <p:sp>
            <p:nvSpPr>
              <p:cNvPr id="29696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pt-BR">
                  <a:solidFill>
                    <a:srgbClr val="FFFFFF"/>
                  </a:solidFill>
                  <a:latin typeface="Arial Unicode MS" pitchFamily="34" charset="-128"/>
                  <a:cs typeface="Times New Roman" pitchFamily="18" charset="0"/>
                </a:endParaRPr>
              </a:p>
            </p:txBody>
          </p:sp>
          <p:sp>
            <p:nvSpPr>
              <p:cNvPr id="205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a:defRPr/>
                </a:pPr>
                <a:endParaRPr lang="pt-BR"/>
              </a:p>
            </p:txBody>
          </p:sp>
          <p:sp>
            <p:nvSpPr>
              <p:cNvPr id="29697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pt-BR">
                  <a:solidFill>
                    <a:srgbClr val="FFFFFF"/>
                  </a:solidFill>
                  <a:latin typeface="Arial Unicode MS" pitchFamily="34" charset="-128"/>
                  <a:cs typeface="Times New Roman" pitchFamily="18" charset="0"/>
                </a:endParaRPr>
              </a:p>
            </p:txBody>
          </p:sp>
        </p:grpSp>
        <p:sp>
          <p:nvSpPr>
            <p:cNvPr id="29697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pt-BR">
                <a:solidFill>
                  <a:srgbClr val="FFFFFF"/>
                </a:solidFill>
                <a:latin typeface="Arial Unicode MS" pitchFamily="34" charset="-128"/>
                <a:cs typeface="Times New Roman" pitchFamily="18" charset="0"/>
              </a:endParaRPr>
            </a:p>
          </p:txBody>
        </p:sp>
        <p:sp>
          <p:nvSpPr>
            <p:cNvPr id="2054" name="Freeform 12"/>
            <p:cNvSpPr>
              <a:spLocks/>
            </p:cNvSpPr>
            <p:nvPr/>
          </p:nvSpPr>
          <p:spPr bwMode="hidden">
            <a:xfrm>
              <a:off x="0" y="0"/>
              <a:ext cx="5758" cy="1776"/>
            </a:xfrm>
            <a:custGeom>
              <a:avLst/>
              <a:gdLst>
                <a:gd name="T0" fmla="*/ 0 w 5740"/>
                <a:gd name="T1" fmla="*/ 0 h 1906"/>
                <a:gd name="T2" fmla="*/ 0 w 5740"/>
                <a:gd name="T3" fmla="*/ 229 h 1906"/>
                <a:gd name="T4" fmla="*/ 6305 w 5740"/>
                <a:gd name="T5" fmla="*/ 229 h 1906"/>
                <a:gd name="T6" fmla="*/ 630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pt-BR"/>
            </a:p>
          </p:txBody>
        </p:sp>
      </p:grpSp>
      <p:pic>
        <p:nvPicPr>
          <p:cNvPr id="15363" name="Picture 2"/>
          <p:cNvPicPr>
            <a:picLocks noChangeAspect="1" noChangeArrowheads="1"/>
          </p:cNvPicPr>
          <p:nvPr/>
        </p:nvPicPr>
        <p:blipFill>
          <a:blip r:embed="rId14"/>
          <a:srcRect/>
          <a:stretch>
            <a:fillRect/>
          </a:stretch>
        </p:blipFill>
        <p:spPr bwMode="auto">
          <a:xfrm>
            <a:off x="0" y="0"/>
            <a:ext cx="9144000" cy="68580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6917"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3833"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0752"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7668"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1207" indent="-341207"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1134" indent="-284076"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1060" indent="-226942"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598119" indent="-226942"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5180" indent="-226942"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3045" indent="-22845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69960" indent="-22845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6878" indent="-22845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3793" indent="-22845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pt-BR"/>
      </a:defPPr>
      <a:lvl1pPr marL="0" algn="l" defTabSz="913833" rtl="0" eaLnBrk="1" latinLnBrk="0" hangingPunct="1">
        <a:defRPr sz="1800" kern="1200">
          <a:solidFill>
            <a:schemeClr val="tx1"/>
          </a:solidFill>
          <a:latin typeface="+mn-lt"/>
          <a:ea typeface="+mn-ea"/>
          <a:cs typeface="+mn-cs"/>
        </a:defRPr>
      </a:lvl1pPr>
      <a:lvl2pPr marL="456917" algn="l" defTabSz="913833" rtl="0" eaLnBrk="1" latinLnBrk="0" hangingPunct="1">
        <a:defRPr sz="1800" kern="1200">
          <a:solidFill>
            <a:schemeClr val="tx1"/>
          </a:solidFill>
          <a:latin typeface="+mn-lt"/>
          <a:ea typeface="+mn-ea"/>
          <a:cs typeface="+mn-cs"/>
        </a:defRPr>
      </a:lvl2pPr>
      <a:lvl3pPr marL="913833" algn="l" defTabSz="913833" rtl="0" eaLnBrk="1" latinLnBrk="0" hangingPunct="1">
        <a:defRPr sz="1800" kern="1200">
          <a:solidFill>
            <a:schemeClr val="tx1"/>
          </a:solidFill>
          <a:latin typeface="+mn-lt"/>
          <a:ea typeface="+mn-ea"/>
          <a:cs typeface="+mn-cs"/>
        </a:defRPr>
      </a:lvl3pPr>
      <a:lvl4pPr marL="1370752" algn="l" defTabSz="913833" rtl="0" eaLnBrk="1" latinLnBrk="0" hangingPunct="1">
        <a:defRPr sz="1800" kern="1200">
          <a:solidFill>
            <a:schemeClr val="tx1"/>
          </a:solidFill>
          <a:latin typeface="+mn-lt"/>
          <a:ea typeface="+mn-ea"/>
          <a:cs typeface="+mn-cs"/>
        </a:defRPr>
      </a:lvl4pPr>
      <a:lvl5pPr marL="1827668" algn="l" defTabSz="913833" rtl="0" eaLnBrk="1" latinLnBrk="0" hangingPunct="1">
        <a:defRPr sz="1800" kern="1200">
          <a:solidFill>
            <a:schemeClr val="tx1"/>
          </a:solidFill>
          <a:latin typeface="+mn-lt"/>
          <a:ea typeface="+mn-ea"/>
          <a:cs typeface="+mn-cs"/>
        </a:defRPr>
      </a:lvl5pPr>
      <a:lvl6pPr marL="2284584" algn="l" defTabSz="913833" rtl="0" eaLnBrk="1" latinLnBrk="0" hangingPunct="1">
        <a:defRPr sz="1800" kern="1200">
          <a:solidFill>
            <a:schemeClr val="tx1"/>
          </a:solidFill>
          <a:latin typeface="+mn-lt"/>
          <a:ea typeface="+mn-ea"/>
          <a:cs typeface="+mn-cs"/>
        </a:defRPr>
      </a:lvl6pPr>
      <a:lvl7pPr marL="2741501" algn="l" defTabSz="913833" rtl="0" eaLnBrk="1" latinLnBrk="0" hangingPunct="1">
        <a:defRPr sz="1800" kern="1200">
          <a:solidFill>
            <a:schemeClr val="tx1"/>
          </a:solidFill>
          <a:latin typeface="+mn-lt"/>
          <a:ea typeface="+mn-ea"/>
          <a:cs typeface="+mn-cs"/>
        </a:defRPr>
      </a:lvl7pPr>
      <a:lvl8pPr marL="3198416" algn="l" defTabSz="913833" rtl="0" eaLnBrk="1" latinLnBrk="0" hangingPunct="1">
        <a:defRPr sz="1800" kern="1200">
          <a:solidFill>
            <a:schemeClr val="tx1"/>
          </a:solidFill>
          <a:latin typeface="+mn-lt"/>
          <a:ea typeface="+mn-ea"/>
          <a:cs typeface="+mn-cs"/>
        </a:defRPr>
      </a:lvl8pPr>
      <a:lvl9pPr marL="3655335" algn="l" defTabSz="91383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674" name="Group 4"/>
          <p:cNvGrpSpPr>
            <a:grpSpLocks/>
          </p:cNvGrpSpPr>
          <p:nvPr/>
        </p:nvGrpSpPr>
        <p:grpSpPr bwMode="auto">
          <a:xfrm>
            <a:off x="1" y="1"/>
            <a:ext cx="9140825" cy="6850063"/>
            <a:chOff x="0" y="0"/>
            <a:chExt cx="5758" cy="4315"/>
          </a:xfrm>
        </p:grpSpPr>
        <p:grpSp>
          <p:nvGrpSpPr>
            <p:cNvPr id="28676" name="Group 5"/>
            <p:cNvGrpSpPr>
              <a:grpSpLocks/>
            </p:cNvGrpSpPr>
            <p:nvPr userDrawn="1"/>
          </p:nvGrpSpPr>
          <p:grpSpPr bwMode="auto">
            <a:xfrm>
              <a:off x="1728" y="2230"/>
              <a:ext cx="4027" cy="2085"/>
              <a:chOff x="1728" y="2230"/>
              <a:chExt cx="4027" cy="2085"/>
            </a:xfrm>
          </p:grpSpPr>
          <p:sp>
            <p:nvSpPr>
              <p:cNvPr id="29696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pt-BR">
                  <a:solidFill>
                    <a:srgbClr val="FFFFFF"/>
                  </a:solidFill>
                  <a:latin typeface="Arial Unicode MS" pitchFamily="34" charset="-128"/>
                  <a:cs typeface="Times New Roman" pitchFamily="18" charset="0"/>
                </a:endParaRPr>
              </a:p>
            </p:txBody>
          </p:sp>
          <p:sp>
            <p:nvSpPr>
              <p:cNvPr id="29696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pt-BR">
                  <a:solidFill>
                    <a:srgbClr val="FFFFFF"/>
                  </a:solidFill>
                  <a:latin typeface="Arial Unicode MS" pitchFamily="34" charset="-128"/>
                  <a:cs typeface="Times New Roman" pitchFamily="18" charset="0"/>
                </a:endParaRPr>
              </a:p>
            </p:txBody>
          </p:sp>
          <p:sp>
            <p:nvSpPr>
              <p:cNvPr id="29696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pt-BR">
                  <a:solidFill>
                    <a:srgbClr val="FFFFFF"/>
                  </a:solidFill>
                  <a:latin typeface="Arial Unicode MS" pitchFamily="34" charset="-128"/>
                  <a:cs typeface="Times New Roman" pitchFamily="18" charset="0"/>
                </a:endParaRPr>
              </a:p>
            </p:txBody>
          </p:sp>
          <p:sp>
            <p:nvSpPr>
              <p:cNvPr id="3082"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a:defRPr/>
                </a:pPr>
                <a:endParaRPr lang="pt-BR"/>
              </a:p>
            </p:txBody>
          </p:sp>
          <p:sp>
            <p:nvSpPr>
              <p:cNvPr id="29697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pt-BR">
                  <a:solidFill>
                    <a:srgbClr val="FFFFFF"/>
                  </a:solidFill>
                  <a:latin typeface="Arial Unicode MS" pitchFamily="34" charset="-128"/>
                  <a:cs typeface="Times New Roman" pitchFamily="18" charset="0"/>
                </a:endParaRPr>
              </a:p>
            </p:txBody>
          </p:sp>
        </p:grpSp>
        <p:sp>
          <p:nvSpPr>
            <p:cNvPr id="29697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pt-BR">
                <a:solidFill>
                  <a:srgbClr val="FFFFFF"/>
                </a:solidFill>
                <a:latin typeface="Arial Unicode MS" pitchFamily="34" charset="-128"/>
                <a:cs typeface="Times New Roman" pitchFamily="18" charset="0"/>
              </a:endParaRPr>
            </a:p>
          </p:txBody>
        </p:sp>
        <p:sp>
          <p:nvSpPr>
            <p:cNvPr id="3078" name="Freeform 12"/>
            <p:cNvSpPr>
              <a:spLocks/>
            </p:cNvSpPr>
            <p:nvPr/>
          </p:nvSpPr>
          <p:spPr bwMode="hidden">
            <a:xfrm>
              <a:off x="0" y="0"/>
              <a:ext cx="5758" cy="1776"/>
            </a:xfrm>
            <a:custGeom>
              <a:avLst/>
              <a:gdLst>
                <a:gd name="T0" fmla="*/ 0 w 5740"/>
                <a:gd name="T1" fmla="*/ 0 h 1906"/>
                <a:gd name="T2" fmla="*/ 0 w 5740"/>
                <a:gd name="T3" fmla="*/ 213 h 1906"/>
                <a:gd name="T4" fmla="*/ 6325 w 5740"/>
                <a:gd name="T5" fmla="*/ 213 h 1906"/>
                <a:gd name="T6" fmla="*/ 632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pt-BR"/>
            </a:p>
          </p:txBody>
        </p:sp>
      </p:grpSp>
      <p:pic>
        <p:nvPicPr>
          <p:cNvPr id="28675" name="Picture 2"/>
          <p:cNvPicPr>
            <a:picLocks noChangeAspect="1" noChangeArrowheads="1"/>
          </p:cNvPicPr>
          <p:nvPr/>
        </p:nvPicPr>
        <p:blipFill>
          <a:blip r:embed="rId14"/>
          <a:srcRect/>
          <a:stretch>
            <a:fillRect/>
          </a:stretch>
        </p:blipFill>
        <p:spPr bwMode="auto">
          <a:xfrm>
            <a:off x="0" y="0"/>
            <a:ext cx="9144000" cy="68580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6917"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3833"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0752"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7668"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1207" indent="-341207"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1134" indent="-284076"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1060" indent="-226942"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598119" indent="-226942"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5180" indent="-226942"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3045" indent="-22845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69960" indent="-22845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6878" indent="-22845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3793" indent="-22845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pt-BR"/>
      </a:defPPr>
      <a:lvl1pPr marL="0" algn="l" defTabSz="913833" rtl="0" eaLnBrk="1" latinLnBrk="0" hangingPunct="1">
        <a:defRPr sz="1800" kern="1200">
          <a:solidFill>
            <a:schemeClr val="tx1"/>
          </a:solidFill>
          <a:latin typeface="+mn-lt"/>
          <a:ea typeface="+mn-ea"/>
          <a:cs typeface="+mn-cs"/>
        </a:defRPr>
      </a:lvl1pPr>
      <a:lvl2pPr marL="456917" algn="l" defTabSz="913833" rtl="0" eaLnBrk="1" latinLnBrk="0" hangingPunct="1">
        <a:defRPr sz="1800" kern="1200">
          <a:solidFill>
            <a:schemeClr val="tx1"/>
          </a:solidFill>
          <a:latin typeface="+mn-lt"/>
          <a:ea typeface="+mn-ea"/>
          <a:cs typeface="+mn-cs"/>
        </a:defRPr>
      </a:lvl2pPr>
      <a:lvl3pPr marL="913833" algn="l" defTabSz="913833" rtl="0" eaLnBrk="1" latinLnBrk="0" hangingPunct="1">
        <a:defRPr sz="1800" kern="1200">
          <a:solidFill>
            <a:schemeClr val="tx1"/>
          </a:solidFill>
          <a:latin typeface="+mn-lt"/>
          <a:ea typeface="+mn-ea"/>
          <a:cs typeface="+mn-cs"/>
        </a:defRPr>
      </a:lvl3pPr>
      <a:lvl4pPr marL="1370752" algn="l" defTabSz="913833" rtl="0" eaLnBrk="1" latinLnBrk="0" hangingPunct="1">
        <a:defRPr sz="1800" kern="1200">
          <a:solidFill>
            <a:schemeClr val="tx1"/>
          </a:solidFill>
          <a:latin typeface="+mn-lt"/>
          <a:ea typeface="+mn-ea"/>
          <a:cs typeface="+mn-cs"/>
        </a:defRPr>
      </a:lvl4pPr>
      <a:lvl5pPr marL="1827668" algn="l" defTabSz="913833" rtl="0" eaLnBrk="1" latinLnBrk="0" hangingPunct="1">
        <a:defRPr sz="1800" kern="1200">
          <a:solidFill>
            <a:schemeClr val="tx1"/>
          </a:solidFill>
          <a:latin typeface="+mn-lt"/>
          <a:ea typeface="+mn-ea"/>
          <a:cs typeface="+mn-cs"/>
        </a:defRPr>
      </a:lvl5pPr>
      <a:lvl6pPr marL="2284584" algn="l" defTabSz="913833" rtl="0" eaLnBrk="1" latinLnBrk="0" hangingPunct="1">
        <a:defRPr sz="1800" kern="1200">
          <a:solidFill>
            <a:schemeClr val="tx1"/>
          </a:solidFill>
          <a:latin typeface="+mn-lt"/>
          <a:ea typeface="+mn-ea"/>
          <a:cs typeface="+mn-cs"/>
        </a:defRPr>
      </a:lvl6pPr>
      <a:lvl7pPr marL="2741501" algn="l" defTabSz="913833" rtl="0" eaLnBrk="1" latinLnBrk="0" hangingPunct="1">
        <a:defRPr sz="1800" kern="1200">
          <a:solidFill>
            <a:schemeClr val="tx1"/>
          </a:solidFill>
          <a:latin typeface="+mn-lt"/>
          <a:ea typeface="+mn-ea"/>
          <a:cs typeface="+mn-cs"/>
        </a:defRPr>
      </a:lvl7pPr>
      <a:lvl8pPr marL="3198416" algn="l" defTabSz="913833" rtl="0" eaLnBrk="1" latinLnBrk="0" hangingPunct="1">
        <a:defRPr sz="1800" kern="1200">
          <a:solidFill>
            <a:schemeClr val="tx1"/>
          </a:solidFill>
          <a:latin typeface="+mn-lt"/>
          <a:ea typeface="+mn-ea"/>
          <a:cs typeface="+mn-cs"/>
        </a:defRPr>
      </a:lvl8pPr>
      <a:lvl9pPr marL="3655335" algn="l" defTabSz="91383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986" name="Group 4"/>
          <p:cNvGrpSpPr>
            <a:grpSpLocks/>
          </p:cNvGrpSpPr>
          <p:nvPr/>
        </p:nvGrpSpPr>
        <p:grpSpPr bwMode="auto">
          <a:xfrm>
            <a:off x="1" y="1"/>
            <a:ext cx="9140825" cy="6850063"/>
            <a:chOff x="0" y="0"/>
            <a:chExt cx="5758" cy="4315"/>
          </a:xfrm>
        </p:grpSpPr>
        <p:grpSp>
          <p:nvGrpSpPr>
            <p:cNvPr id="41988" name="Group 5"/>
            <p:cNvGrpSpPr>
              <a:grpSpLocks/>
            </p:cNvGrpSpPr>
            <p:nvPr userDrawn="1"/>
          </p:nvGrpSpPr>
          <p:grpSpPr bwMode="auto">
            <a:xfrm>
              <a:off x="1728" y="2230"/>
              <a:ext cx="4027" cy="2085"/>
              <a:chOff x="1728" y="2230"/>
              <a:chExt cx="4027" cy="2085"/>
            </a:xfrm>
          </p:grpSpPr>
          <p:sp>
            <p:nvSpPr>
              <p:cNvPr id="29696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marL="0" marR="0" lvl="0" indent="0" algn="l" defTabSz="914118"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Arial Unicode MS" pitchFamily="34" charset="-128"/>
                  <a:ea typeface="+mn-ea"/>
                  <a:cs typeface="Times New Roman" pitchFamily="18" charset="0"/>
                </a:endParaRPr>
              </a:p>
            </p:txBody>
          </p:sp>
          <p:sp>
            <p:nvSpPr>
              <p:cNvPr id="29696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marL="0" marR="0" lvl="0" indent="0" algn="l" defTabSz="914118"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Arial Unicode MS" pitchFamily="34" charset="-128"/>
                  <a:ea typeface="+mn-ea"/>
                  <a:cs typeface="Times New Roman" pitchFamily="18" charset="0"/>
                </a:endParaRPr>
              </a:p>
            </p:txBody>
          </p:sp>
          <p:sp>
            <p:nvSpPr>
              <p:cNvPr id="29696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marL="0" marR="0" lvl="0" indent="0" algn="l" defTabSz="914118"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Arial Unicode MS" pitchFamily="34" charset="-128"/>
                  <a:ea typeface="+mn-ea"/>
                  <a:cs typeface="Times New Roman" pitchFamily="18" charset="0"/>
                </a:endParaRPr>
              </a:p>
            </p:txBody>
          </p:sp>
          <p:sp>
            <p:nvSpPr>
              <p:cNvPr id="5130"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p:spPr>
            <p:txBody>
              <a:bodyPr/>
              <a:lstStyle/>
              <a:p>
                <a:pPr marL="0" marR="0" lvl="0" indent="0" algn="l" defTabSz="914118"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697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marL="0" marR="0" lvl="0" indent="0" algn="l" defTabSz="914118"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Arial Unicode MS" pitchFamily="34" charset="-128"/>
                  <a:ea typeface="+mn-ea"/>
                  <a:cs typeface="Times New Roman" pitchFamily="18" charset="0"/>
                </a:endParaRPr>
              </a:p>
            </p:txBody>
          </p:sp>
        </p:grpSp>
        <p:sp>
          <p:nvSpPr>
            <p:cNvPr id="29697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marL="0" marR="0" lvl="0" indent="0" algn="l" defTabSz="914118"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Arial Unicode MS" pitchFamily="34" charset="-128"/>
                <a:ea typeface="+mn-ea"/>
                <a:cs typeface="Times New Roman" pitchFamily="18" charset="0"/>
              </a:endParaRPr>
            </a:p>
          </p:txBody>
        </p:sp>
        <p:sp>
          <p:nvSpPr>
            <p:cNvPr id="5126" name="Freeform 12"/>
            <p:cNvSpPr>
              <a:spLocks/>
            </p:cNvSpPr>
            <p:nvPr/>
          </p:nvSpPr>
          <p:spPr bwMode="hidden">
            <a:xfrm>
              <a:off x="0" y="0"/>
              <a:ext cx="5758" cy="1776"/>
            </a:xfrm>
            <a:custGeom>
              <a:avLst/>
              <a:gdLst>
                <a:gd name="T0" fmla="*/ 0 w 5740"/>
                <a:gd name="T1" fmla="*/ 0 h 1906"/>
                <a:gd name="T2" fmla="*/ 0 w 5740"/>
                <a:gd name="T3" fmla="*/ 213 h 1906"/>
                <a:gd name="T4" fmla="*/ 6325 w 5740"/>
                <a:gd name="T5" fmla="*/ 213 h 1906"/>
                <a:gd name="T6" fmla="*/ 632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p:spPr>
          <p:txBody>
            <a:bodyPr/>
            <a:lstStyle/>
            <a:p>
              <a:pPr marL="0" marR="0" lvl="0" indent="0" algn="l" defTabSz="914118"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pic>
        <p:nvPicPr>
          <p:cNvPr id="41987" name="Picture 2"/>
          <p:cNvPicPr>
            <a:picLocks noChangeAspect="1" noChangeArrowheads="1"/>
          </p:cNvPicPr>
          <p:nvPr/>
        </p:nvPicPr>
        <p:blipFill>
          <a:blip r:embed="rId14"/>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492371637"/>
      </p:ext>
    </p:extLst>
  </p:cSld>
  <p:clrMap bg1="dk2" tx1="lt1" bg2="dk1" tx2="lt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059"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118"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176"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236"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796" indent="-342796"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721" indent="-285662"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2647" indent="-228529"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599706" indent="-228529"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6766" indent="-228529"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3824" indent="-228529"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0884" indent="-228529"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7944" indent="-228529"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5001" indent="-228529"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pt-BR"/>
      </a:defPPr>
      <a:lvl1pPr marL="0" algn="l" defTabSz="914118" rtl="0" eaLnBrk="1" latinLnBrk="0" hangingPunct="1">
        <a:defRPr sz="1800" kern="1200">
          <a:solidFill>
            <a:schemeClr val="tx1"/>
          </a:solidFill>
          <a:latin typeface="+mn-lt"/>
          <a:ea typeface="+mn-ea"/>
          <a:cs typeface="+mn-cs"/>
        </a:defRPr>
      </a:lvl1pPr>
      <a:lvl2pPr marL="457059" algn="l" defTabSz="914118" rtl="0" eaLnBrk="1" latinLnBrk="0" hangingPunct="1">
        <a:defRPr sz="1800" kern="1200">
          <a:solidFill>
            <a:schemeClr val="tx1"/>
          </a:solidFill>
          <a:latin typeface="+mn-lt"/>
          <a:ea typeface="+mn-ea"/>
          <a:cs typeface="+mn-cs"/>
        </a:defRPr>
      </a:lvl2pPr>
      <a:lvl3pPr marL="914118" algn="l" defTabSz="914118" rtl="0" eaLnBrk="1" latinLnBrk="0" hangingPunct="1">
        <a:defRPr sz="1800" kern="1200">
          <a:solidFill>
            <a:schemeClr val="tx1"/>
          </a:solidFill>
          <a:latin typeface="+mn-lt"/>
          <a:ea typeface="+mn-ea"/>
          <a:cs typeface="+mn-cs"/>
        </a:defRPr>
      </a:lvl3pPr>
      <a:lvl4pPr marL="1371176" algn="l" defTabSz="914118" rtl="0" eaLnBrk="1" latinLnBrk="0" hangingPunct="1">
        <a:defRPr sz="1800" kern="1200">
          <a:solidFill>
            <a:schemeClr val="tx1"/>
          </a:solidFill>
          <a:latin typeface="+mn-lt"/>
          <a:ea typeface="+mn-ea"/>
          <a:cs typeface="+mn-cs"/>
        </a:defRPr>
      </a:lvl4pPr>
      <a:lvl5pPr marL="1828236" algn="l" defTabSz="914118" rtl="0" eaLnBrk="1" latinLnBrk="0" hangingPunct="1">
        <a:defRPr sz="1800" kern="1200">
          <a:solidFill>
            <a:schemeClr val="tx1"/>
          </a:solidFill>
          <a:latin typeface="+mn-lt"/>
          <a:ea typeface="+mn-ea"/>
          <a:cs typeface="+mn-cs"/>
        </a:defRPr>
      </a:lvl5pPr>
      <a:lvl6pPr marL="2285295" algn="l" defTabSz="914118" rtl="0" eaLnBrk="1" latinLnBrk="0" hangingPunct="1">
        <a:defRPr sz="1800" kern="1200">
          <a:solidFill>
            <a:schemeClr val="tx1"/>
          </a:solidFill>
          <a:latin typeface="+mn-lt"/>
          <a:ea typeface="+mn-ea"/>
          <a:cs typeface="+mn-cs"/>
        </a:defRPr>
      </a:lvl6pPr>
      <a:lvl7pPr marL="2742354" algn="l" defTabSz="914118" rtl="0" eaLnBrk="1" latinLnBrk="0" hangingPunct="1">
        <a:defRPr sz="1800" kern="1200">
          <a:solidFill>
            <a:schemeClr val="tx1"/>
          </a:solidFill>
          <a:latin typeface="+mn-lt"/>
          <a:ea typeface="+mn-ea"/>
          <a:cs typeface="+mn-cs"/>
        </a:defRPr>
      </a:lvl7pPr>
      <a:lvl8pPr marL="3199412" algn="l" defTabSz="914118" rtl="0" eaLnBrk="1" latinLnBrk="0" hangingPunct="1">
        <a:defRPr sz="1800" kern="1200">
          <a:solidFill>
            <a:schemeClr val="tx1"/>
          </a:solidFill>
          <a:latin typeface="+mn-lt"/>
          <a:ea typeface="+mn-ea"/>
          <a:cs typeface="+mn-cs"/>
        </a:defRPr>
      </a:lvl8pPr>
      <a:lvl9pPr marL="3656472" algn="l" defTabSz="91411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1" y="273050"/>
            <a:ext cx="8226425"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pt-BR"/>
              <a:t>Click to edit the title text format</a:t>
            </a:r>
          </a:p>
        </p:txBody>
      </p:sp>
      <p:sp>
        <p:nvSpPr>
          <p:cNvPr id="1027" name="Rectangle 2"/>
          <p:cNvSpPr>
            <a:spLocks noGrp="1" noChangeArrowheads="1"/>
          </p:cNvSpPr>
          <p:nvPr>
            <p:ph type="body" idx="1"/>
          </p:nvPr>
        </p:nvSpPr>
        <p:spPr bwMode="auto">
          <a:xfrm>
            <a:off x="457201" y="1604968"/>
            <a:ext cx="82264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8215" rIns="0" bIns="0" numCol="1" anchor="t" anchorCtr="0" compatLnSpc="1">
            <a:prstTxWarp prst="textNoShape">
              <a:avLst/>
            </a:prstTxWarp>
          </a:bodyPr>
          <a:lstStyle/>
          <a:p>
            <a:pPr lvl="0"/>
            <a:r>
              <a:rPr lang="en-GB" altLang="pt-BR"/>
              <a:t>Click to edit the outline text format</a:t>
            </a:r>
          </a:p>
          <a:p>
            <a:pPr lvl="1"/>
            <a:r>
              <a:rPr lang="en-GB" altLang="pt-BR"/>
              <a:t>Second Outline Level</a:t>
            </a:r>
          </a:p>
          <a:p>
            <a:pPr lvl="2"/>
            <a:r>
              <a:rPr lang="en-GB" altLang="pt-BR"/>
              <a:t>Third Outline Level</a:t>
            </a:r>
          </a:p>
          <a:p>
            <a:pPr lvl="3"/>
            <a:r>
              <a:rPr lang="en-GB" altLang="pt-BR"/>
              <a:t>Fourth Outline Level</a:t>
            </a:r>
          </a:p>
          <a:p>
            <a:pPr lvl="4"/>
            <a:r>
              <a:rPr lang="en-GB" altLang="pt-BR"/>
              <a:t>Fifth Outline Level</a:t>
            </a:r>
          </a:p>
          <a:p>
            <a:pPr lvl="4"/>
            <a:r>
              <a:rPr lang="en-GB" altLang="pt-BR"/>
              <a:t>Sixth Outline Level</a:t>
            </a:r>
          </a:p>
          <a:p>
            <a:pPr lvl="4"/>
            <a:r>
              <a:rPr lang="en-GB" altLang="pt-BR"/>
              <a:t>Seventh Outline Level</a:t>
            </a:r>
          </a:p>
          <a:p>
            <a:pPr lvl="4"/>
            <a:r>
              <a:rPr lang="en-GB" altLang="pt-BR"/>
              <a:t>Eighth Outline Level</a:t>
            </a:r>
          </a:p>
          <a:p>
            <a:pPr lvl="4"/>
            <a:r>
              <a:rPr lang="en-GB" altLang="pt-BR"/>
              <a:t>Ninth Outline Level</a:t>
            </a:r>
          </a:p>
        </p:txBody>
      </p:sp>
      <p:sp>
        <p:nvSpPr>
          <p:cNvPr id="2" name="Rectangle 3">
            <a:extLst/>
          </p:cNvPr>
          <p:cNvSpPr>
            <a:spLocks noGrp="1" noChangeArrowheads="1"/>
          </p:cNvSpPr>
          <p:nvPr>
            <p:ph type="dt"/>
          </p:nvPr>
        </p:nvSpPr>
        <p:spPr bwMode="auto">
          <a:xfrm>
            <a:off x="457200" y="6246818"/>
            <a:ext cx="2127250" cy="471487"/>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eaLnBrk="1">
              <a:lnSpc>
                <a:spcPct val="93000"/>
              </a:lnSpc>
              <a:buClr>
                <a:srgbClr val="000000"/>
              </a:buClr>
              <a:buSzPct val="100000"/>
              <a:buFont typeface="Times New Roman" panose="02020603050405020304" pitchFamily="18" charset="0"/>
              <a:buNone/>
              <a:defRPr sz="900">
                <a:solidFill>
                  <a:srgbClr val="000000"/>
                </a:solidFill>
                <a:latin typeface="Times New Roman" panose="02020603050405020304" pitchFamily="18" charset="0"/>
                <a:ea typeface="MS PGothic" panose="020B0600070205080204" pitchFamily="34" charset="-128"/>
              </a:defRPr>
            </a:lvl1pPr>
          </a:lstStyle>
          <a:p>
            <a:pPr>
              <a:defRPr/>
            </a:pPr>
            <a:endParaRPr lang="pt-BR" altLang="pt-BR"/>
          </a:p>
        </p:txBody>
      </p:sp>
      <p:sp>
        <p:nvSpPr>
          <p:cNvPr id="1028" name="Rectangle 4">
            <a:extLst/>
          </p:cNvPr>
          <p:cNvSpPr>
            <a:spLocks noGrp="1" noChangeArrowheads="1"/>
          </p:cNvSpPr>
          <p:nvPr>
            <p:ph type="ftr"/>
          </p:nvPr>
        </p:nvSpPr>
        <p:spPr bwMode="auto">
          <a:xfrm>
            <a:off x="3127377" y="6246818"/>
            <a:ext cx="2897188" cy="471487"/>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algn="ctr" eaLnBrk="1">
              <a:lnSpc>
                <a:spcPct val="93000"/>
              </a:lnSpc>
              <a:buClr>
                <a:srgbClr val="000000"/>
              </a:buClr>
              <a:buSzPct val="100000"/>
              <a:buFont typeface="Times New Roman" panose="02020603050405020304" pitchFamily="18" charset="0"/>
              <a:buNone/>
              <a:defRPr sz="900">
                <a:solidFill>
                  <a:srgbClr val="000000"/>
                </a:solidFill>
                <a:latin typeface="Times New Roman" panose="02020603050405020304" pitchFamily="18" charset="0"/>
                <a:ea typeface="MS PGothic" panose="020B0600070205080204" pitchFamily="34" charset="-128"/>
              </a:defRPr>
            </a:lvl1pPr>
          </a:lstStyle>
          <a:p>
            <a:pPr>
              <a:defRPr/>
            </a:pPr>
            <a:endParaRPr lang="pt-BR" altLang="pt-BR"/>
          </a:p>
        </p:txBody>
      </p:sp>
      <p:sp>
        <p:nvSpPr>
          <p:cNvPr id="1029" name="Rectangle 5">
            <a:extLst/>
          </p:cNvPr>
          <p:cNvSpPr>
            <a:spLocks noGrp="1" noChangeArrowheads="1"/>
          </p:cNvSpPr>
          <p:nvPr>
            <p:ph type="sldNum"/>
          </p:nvPr>
        </p:nvSpPr>
        <p:spPr bwMode="auto">
          <a:xfrm>
            <a:off x="6556375" y="6246818"/>
            <a:ext cx="2128838" cy="471487"/>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defRPr sz="900" smtClean="0">
                <a:solidFill>
                  <a:srgbClr val="000000"/>
                </a:solidFill>
                <a:latin typeface="Times New Roman" panose="02020603050405020304" pitchFamily="18" charset="0"/>
              </a:defRPr>
            </a:lvl1pPr>
          </a:lstStyle>
          <a:p>
            <a:pPr>
              <a:defRPr/>
            </a:pPr>
            <a:fld id="{945ECB35-A1E0-4273-97D6-3B28BBFE65B5}" type="slidenum">
              <a:rPr lang="pt-BR" altLang="pt-BR"/>
              <a:pPr>
                <a:defRPr/>
              </a:pPr>
              <a:t>‹#›</a:t>
            </a:fld>
            <a:endParaRPr lang="pt-BR" altLang="pt-BR"/>
          </a:p>
        </p:txBody>
      </p:sp>
      <p:pic>
        <p:nvPicPr>
          <p:cNvPr id="1031" name="Picture 2" descr="PPT_2017 DECEA_blu.jpg"/>
          <p:cNvPicPr>
            <a:picLocks/>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23811"/>
            <a:ext cx="9175750"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301972"/>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Lst>
  <p:txStyles>
    <p:titleStyle>
      <a:lvl1pPr algn="ctr" defTabSz="304705" rtl="0" eaLnBrk="0" fontAlgn="base" hangingPunct="0">
        <a:lnSpc>
          <a:spcPct val="93000"/>
        </a:lnSpc>
        <a:spcBef>
          <a:spcPct val="0"/>
        </a:spcBef>
        <a:spcAft>
          <a:spcPct val="0"/>
        </a:spcAft>
        <a:buClr>
          <a:srgbClr val="000000"/>
        </a:buClr>
        <a:buSzPct val="100000"/>
        <a:buFont typeface="Times New Roman" panose="02020603050405020304" pitchFamily="18" charset="0"/>
        <a:defRPr sz="2900">
          <a:solidFill>
            <a:srgbClr val="000000"/>
          </a:solidFill>
          <a:latin typeface="+mj-lt"/>
          <a:ea typeface="MS PGothic" panose="020B0600070205080204" pitchFamily="34" charset="-128"/>
          <a:cs typeface="+mj-cs"/>
        </a:defRPr>
      </a:lvl1pPr>
      <a:lvl2pPr algn="ctr" defTabSz="304705" rtl="0" eaLnBrk="0" fontAlgn="base" hangingPunct="0">
        <a:lnSpc>
          <a:spcPct val="93000"/>
        </a:lnSpc>
        <a:spcBef>
          <a:spcPct val="0"/>
        </a:spcBef>
        <a:spcAft>
          <a:spcPct val="0"/>
        </a:spcAft>
        <a:buClr>
          <a:srgbClr val="000000"/>
        </a:buClr>
        <a:buSzPct val="100000"/>
        <a:buFont typeface="Times New Roman" panose="02020603050405020304" pitchFamily="18" charset="0"/>
        <a:defRPr sz="2900">
          <a:solidFill>
            <a:srgbClr val="000000"/>
          </a:solidFill>
          <a:latin typeface="Calibri" pitchFamily="34" charset="0"/>
          <a:ea typeface="MS PGothic" panose="020B0600070205080204" pitchFamily="34" charset="-128"/>
          <a:cs typeface="Arial Unicode MS" charset="0"/>
        </a:defRPr>
      </a:lvl2pPr>
      <a:lvl3pPr algn="ctr" defTabSz="304705" rtl="0" eaLnBrk="0" fontAlgn="base" hangingPunct="0">
        <a:lnSpc>
          <a:spcPct val="93000"/>
        </a:lnSpc>
        <a:spcBef>
          <a:spcPct val="0"/>
        </a:spcBef>
        <a:spcAft>
          <a:spcPct val="0"/>
        </a:spcAft>
        <a:buClr>
          <a:srgbClr val="000000"/>
        </a:buClr>
        <a:buSzPct val="100000"/>
        <a:buFont typeface="Times New Roman" panose="02020603050405020304" pitchFamily="18" charset="0"/>
        <a:defRPr sz="2900">
          <a:solidFill>
            <a:srgbClr val="000000"/>
          </a:solidFill>
          <a:latin typeface="Calibri" pitchFamily="34" charset="0"/>
          <a:ea typeface="MS PGothic" panose="020B0600070205080204" pitchFamily="34" charset="-128"/>
          <a:cs typeface="Arial Unicode MS" charset="0"/>
        </a:defRPr>
      </a:lvl3pPr>
      <a:lvl4pPr algn="ctr" defTabSz="304705" rtl="0" eaLnBrk="0" fontAlgn="base" hangingPunct="0">
        <a:lnSpc>
          <a:spcPct val="93000"/>
        </a:lnSpc>
        <a:spcBef>
          <a:spcPct val="0"/>
        </a:spcBef>
        <a:spcAft>
          <a:spcPct val="0"/>
        </a:spcAft>
        <a:buClr>
          <a:srgbClr val="000000"/>
        </a:buClr>
        <a:buSzPct val="100000"/>
        <a:buFont typeface="Times New Roman" panose="02020603050405020304" pitchFamily="18" charset="0"/>
        <a:defRPr sz="2900">
          <a:solidFill>
            <a:srgbClr val="000000"/>
          </a:solidFill>
          <a:latin typeface="Calibri" pitchFamily="34" charset="0"/>
          <a:ea typeface="MS PGothic" panose="020B0600070205080204" pitchFamily="34" charset="-128"/>
          <a:cs typeface="Arial Unicode MS" charset="0"/>
        </a:defRPr>
      </a:lvl4pPr>
      <a:lvl5pPr algn="ctr" defTabSz="304705" rtl="0" eaLnBrk="0" fontAlgn="base" hangingPunct="0">
        <a:lnSpc>
          <a:spcPct val="93000"/>
        </a:lnSpc>
        <a:spcBef>
          <a:spcPct val="0"/>
        </a:spcBef>
        <a:spcAft>
          <a:spcPct val="0"/>
        </a:spcAft>
        <a:buClr>
          <a:srgbClr val="000000"/>
        </a:buClr>
        <a:buSzPct val="100000"/>
        <a:buFont typeface="Times New Roman" panose="02020603050405020304" pitchFamily="18" charset="0"/>
        <a:defRPr sz="2900">
          <a:solidFill>
            <a:srgbClr val="000000"/>
          </a:solidFill>
          <a:latin typeface="Calibri" pitchFamily="34" charset="0"/>
          <a:ea typeface="MS PGothic" panose="020B0600070205080204" pitchFamily="34" charset="-128"/>
          <a:cs typeface="Arial Unicode MS" charset="0"/>
        </a:defRPr>
      </a:lvl5pPr>
      <a:lvl6pPr marL="1710407" indent="-155492" algn="ctr" defTabSz="305584" rtl="0" fontAlgn="base" hangingPunct="0">
        <a:lnSpc>
          <a:spcPct val="93000"/>
        </a:lnSpc>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Arial Unicode MS" charset="0"/>
        </a:defRPr>
      </a:lvl6pPr>
      <a:lvl7pPr marL="2021388" indent="-155492" algn="ctr" defTabSz="305584" rtl="0" fontAlgn="base" hangingPunct="0">
        <a:lnSpc>
          <a:spcPct val="93000"/>
        </a:lnSpc>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Arial Unicode MS" charset="0"/>
        </a:defRPr>
      </a:lvl7pPr>
      <a:lvl8pPr marL="2332372" indent="-155492" algn="ctr" defTabSz="305584" rtl="0" fontAlgn="base" hangingPunct="0">
        <a:lnSpc>
          <a:spcPct val="93000"/>
        </a:lnSpc>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Arial Unicode MS" charset="0"/>
        </a:defRPr>
      </a:lvl8pPr>
      <a:lvl9pPr marL="2643356" indent="-155492" algn="ctr" defTabSz="305584" rtl="0" fontAlgn="base" hangingPunct="0">
        <a:lnSpc>
          <a:spcPct val="93000"/>
        </a:lnSpc>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Arial Unicode MS" charset="0"/>
        </a:defRPr>
      </a:lvl9pPr>
    </p:titleStyle>
    <p:bodyStyle>
      <a:lvl1pPr marL="231703" indent="-231703" algn="l" defTabSz="304705" rtl="0" eaLnBrk="0" fontAlgn="base" hangingPunct="0">
        <a:lnSpc>
          <a:spcPct val="93000"/>
        </a:lnSpc>
        <a:spcBef>
          <a:spcPct val="0"/>
        </a:spcBef>
        <a:spcAft>
          <a:spcPts val="963"/>
        </a:spcAft>
        <a:buClr>
          <a:srgbClr val="000000"/>
        </a:buClr>
        <a:buSzPct val="100000"/>
        <a:buFont typeface="Times New Roman" panose="02020603050405020304" pitchFamily="18" charset="0"/>
        <a:buChar char="•"/>
        <a:defRPr sz="2100">
          <a:solidFill>
            <a:srgbClr val="000000"/>
          </a:solidFill>
          <a:latin typeface="+mn-lt"/>
          <a:ea typeface="MS PGothic" panose="020B0600070205080204" pitchFamily="34" charset="-128"/>
          <a:cs typeface="+mn-cs"/>
        </a:defRPr>
      </a:lvl1pPr>
      <a:lvl2pPr marL="504669" indent="-193615" algn="l" defTabSz="304705" rtl="0" eaLnBrk="0" fontAlgn="base" hangingPunct="0">
        <a:lnSpc>
          <a:spcPct val="93000"/>
        </a:lnSpc>
        <a:spcBef>
          <a:spcPct val="0"/>
        </a:spcBef>
        <a:spcAft>
          <a:spcPts val="775"/>
        </a:spcAft>
        <a:buClr>
          <a:srgbClr val="000000"/>
        </a:buClr>
        <a:buSzPct val="100000"/>
        <a:buFont typeface="Times New Roman" panose="02020603050405020304" pitchFamily="18" charset="0"/>
        <a:buChar char="–"/>
        <a:defRPr sz="1900">
          <a:solidFill>
            <a:srgbClr val="000000"/>
          </a:solidFill>
          <a:latin typeface="+mn-lt"/>
          <a:ea typeface="MS PGothic" panose="020B0600070205080204" pitchFamily="34" charset="-128"/>
          <a:cs typeface="+mn-cs"/>
        </a:defRPr>
      </a:lvl2pPr>
      <a:lvl3pPr marL="776048" indent="-153940" algn="l" defTabSz="304705" rtl="0" eaLnBrk="0" fontAlgn="base" hangingPunct="0">
        <a:lnSpc>
          <a:spcPct val="93000"/>
        </a:lnSpc>
        <a:spcBef>
          <a:spcPct val="0"/>
        </a:spcBef>
        <a:spcAft>
          <a:spcPts val="575"/>
        </a:spcAft>
        <a:buClr>
          <a:srgbClr val="000000"/>
        </a:buClr>
        <a:buSzPct val="100000"/>
        <a:buFont typeface="Times New Roman" panose="02020603050405020304" pitchFamily="18" charset="0"/>
        <a:buChar char="•"/>
        <a:defRPr sz="1600">
          <a:solidFill>
            <a:srgbClr val="000000"/>
          </a:solidFill>
          <a:latin typeface="+mn-lt"/>
          <a:ea typeface="MS PGothic" panose="020B0600070205080204" pitchFamily="34" charset="-128"/>
          <a:cs typeface="+mn-cs"/>
        </a:defRPr>
      </a:lvl3pPr>
      <a:lvl4pPr marL="1087104" indent="-153940" algn="l" defTabSz="304705" rtl="0" eaLnBrk="0" fontAlgn="base" hangingPunct="0">
        <a:lnSpc>
          <a:spcPct val="93000"/>
        </a:lnSpc>
        <a:spcBef>
          <a:spcPct val="0"/>
        </a:spcBef>
        <a:spcAft>
          <a:spcPts val="388"/>
        </a:spcAft>
        <a:buClr>
          <a:srgbClr val="000000"/>
        </a:buClr>
        <a:buSzPct val="100000"/>
        <a:buFont typeface="Times New Roman" panose="02020603050405020304" pitchFamily="18" charset="0"/>
        <a:buChar char="–"/>
        <a:defRPr sz="1300">
          <a:solidFill>
            <a:srgbClr val="000000"/>
          </a:solidFill>
          <a:latin typeface="+mn-lt"/>
          <a:ea typeface="MS PGothic" panose="020B0600070205080204" pitchFamily="34" charset="-128"/>
          <a:cs typeface="+mn-cs"/>
        </a:defRPr>
      </a:lvl4pPr>
      <a:lvl5pPr marL="1398159" indent="-153940" algn="l" defTabSz="304705" rtl="0" eaLnBrk="0" fontAlgn="base" hangingPunct="0">
        <a:lnSpc>
          <a:spcPct val="93000"/>
        </a:lnSpc>
        <a:spcBef>
          <a:spcPct val="0"/>
        </a:spcBef>
        <a:spcAft>
          <a:spcPts val="200"/>
        </a:spcAft>
        <a:buClr>
          <a:srgbClr val="000000"/>
        </a:buClr>
        <a:buSzPct val="100000"/>
        <a:buFont typeface="Times New Roman" panose="02020603050405020304" pitchFamily="18" charset="0"/>
        <a:buChar char="»"/>
        <a:defRPr sz="1300">
          <a:solidFill>
            <a:srgbClr val="000000"/>
          </a:solidFill>
          <a:latin typeface="+mn-lt"/>
          <a:ea typeface="MS PGothic" panose="020B0600070205080204" pitchFamily="34" charset="-128"/>
          <a:cs typeface="+mn-cs"/>
        </a:defRPr>
      </a:lvl5pPr>
      <a:lvl6pPr marL="1710407" indent="-155492" algn="l" defTabSz="305584" rtl="0" fontAlgn="base" hangingPunct="0">
        <a:lnSpc>
          <a:spcPct val="93000"/>
        </a:lnSpc>
        <a:spcBef>
          <a:spcPct val="0"/>
        </a:spcBef>
        <a:spcAft>
          <a:spcPts val="196"/>
        </a:spcAft>
        <a:buClr>
          <a:srgbClr val="000000"/>
        </a:buClr>
        <a:buSzPct val="100000"/>
        <a:buFont typeface="Times New Roman" charset="0"/>
        <a:defRPr sz="1400">
          <a:solidFill>
            <a:srgbClr val="000000"/>
          </a:solidFill>
          <a:latin typeface="+mn-lt"/>
          <a:ea typeface="+mn-ea"/>
          <a:cs typeface="+mn-cs"/>
        </a:defRPr>
      </a:lvl6pPr>
      <a:lvl7pPr marL="2021388" indent="-155492" algn="l" defTabSz="305584" rtl="0" fontAlgn="base" hangingPunct="0">
        <a:lnSpc>
          <a:spcPct val="93000"/>
        </a:lnSpc>
        <a:spcBef>
          <a:spcPct val="0"/>
        </a:spcBef>
        <a:spcAft>
          <a:spcPts val="196"/>
        </a:spcAft>
        <a:buClr>
          <a:srgbClr val="000000"/>
        </a:buClr>
        <a:buSzPct val="100000"/>
        <a:buFont typeface="Times New Roman" charset="0"/>
        <a:defRPr sz="1400">
          <a:solidFill>
            <a:srgbClr val="000000"/>
          </a:solidFill>
          <a:latin typeface="+mn-lt"/>
          <a:ea typeface="+mn-ea"/>
          <a:cs typeface="+mn-cs"/>
        </a:defRPr>
      </a:lvl7pPr>
      <a:lvl8pPr marL="2332372" indent="-155492" algn="l" defTabSz="305584" rtl="0" fontAlgn="base" hangingPunct="0">
        <a:lnSpc>
          <a:spcPct val="93000"/>
        </a:lnSpc>
        <a:spcBef>
          <a:spcPct val="0"/>
        </a:spcBef>
        <a:spcAft>
          <a:spcPts val="196"/>
        </a:spcAft>
        <a:buClr>
          <a:srgbClr val="000000"/>
        </a:buClr>
        <a:buSzPct val="100000"/>
        <a:buFont typeface="Times New Roman" charset="0"/>
        <a:defRPr sz="1400">
          <a:solidFill>
            <a:srgbClr val="000000"/>
          </a:solidFill>
          <a:latin typeface="+mn-lt"/>
          <a:ea typeface="+mn-ea"/>
          <a:cs typeface="+mn-cs"/>
        </a:defRPr>
      </a:lvl8pPr>
      <a:lvl9pPr marL="2643356" indent="-155492" algn="l" defTabSz="305584" rtl="0" fontAlgn="base" hangingPunct="0">
        <a:lnSpc>
          <a:spcPct val="93000"/>
        </a:lnSpc>
        <a:spcBef>
          <a:spcPct val="0"/>
        </a:spcBef>
        <a:spcAft>
          <a:spcPts val="196"/>
        </a:spcAft>
        <a:buClr>
          <a:srgbClr val="000000"/>
        </a:buClr>
        <a:buSzPct val="100000"/>
        <a:buFont typeface="Times New Roman" charset="0"/>
        <a:defRPr sz="1400">
          <a:solidFill>
            <a:srgbClr val="000000"/>
          </a:solidFill>
          <a:latin typeface="+mn-lt"/>
          <a:ea typeface="+mn-ea"/>
          <a:cs typeface="+mn-cs"/>
        </a:defRPr>
      </a:lvl9pPr>
    </p:bodyStyle>
    <p:otherStyle>
      <a:defPPr>
        <a:defRPr lang="en-US"/>
      </a:defPPr>
      <a:lvl1pPr marL="0" algn="l" defTabSz="310982" rtl="0" eaLnBrk="1" latinLnBrk="0" hangingPunct="1">
        <a:defRPr sz="1300" kern="1200">
          <a:solidFill>
            <a:schemeClr val="tx1"/>
          </a:solidFill>
          <a:latin typeface="+mn-lt"/>
          <a:ea typeface="+mn-ea"/>
          <a:cs typeface="+mn-cs"/>
        </a:defRPr>
      </a:lvl1pPr>
      <a:lvl2pPr marL="310982" algn="l" defTabSz="310982" rtl="0" eaLnBrk="1" latinLnBrk="0" hangingPunct="1">
        <a:defRPr sz="1300" kern="1200">
          <a:solidFill>
            <a:schemeClr val="tx1"/>
          </a:solidFill>
          <a:latin typeface="+mn-lt"/>
          <a:ea typeface="+mn-ea"/>
          <a:cs typeface="+mn-cs"/>
        </a:defRPr>
      </a:lvl2pPr>
      <a:lvl3pPr marL="621966" algn="l" defTabSz="310982" rtl="0" eaLnBrk="1" latinLnBrk="0" hangingPunct="1">
        <a:defRPr sz="1300" kern="1200">
          <a:solidFill>
            <a:schemeClr val="tx1"/>
          </a:solidFill>
          <a:latin typeface="+mn-lt"/>
          <a:ea typeface="+mn-ea"/>
          <a:cs typeface="+mn-cs"/>
        </a:defRPr>
      </a:lvl3pPr>
      <a:lvl4pPr marL="932948" algn="l" defTabSz="310982" rtl="0" eaLnBrk="1" latinLnBrk="0" hangingPunct="1">
        <a:defRPr sz="1300" kern="1200">
          <a:solidFill>
            <a:schemeClr val="tx1"/>
          </a:solidFill>
          <a:latin typeface="+mn-lt"/>
          <a:ea typeface="+mn-ea"/>
          <a:cs typeface="+mn-cs"/>
        </a:defRPr>
      </a:lvl4pPr>
      <a:lvl5pPr marL="1243930" algn="l" defTabSz="310982" rtl="0" eaLnBrk="1" latinLnBrk="0" hangingPunct="1">
        <a:defRPr sz="1300" kern="1200">
          <a:solidFill>
            <a:schemeClr val="tx1"/>
          </a:solidFill>
          <a:latin typeface="+mn-lt"/>
          <a:ea typeface="+mn-ea"/>
          <a:cs typeface="+mn-cs"/>
        </a:defRPr>
      </a:lvl5pPr>
      <a:lvl6pPr marL="1554914" algn="l" defTabSz="310982" rtl="0" eaLnBrk="1" latinLnBrk="0" hangingPunct="1">
        <a:defRPr sz="1300" kern="1200">
          <a:solidFill>
            <a:schemeClr val="tx1"/>
          </a:solidFill>
          <a:latin typeface="+mn-lt"/>
          <a:ea typeface="+mn-ea"/>
          <a:cs typeface="+mn-cs"/>
        </a:defRPr>
      </a:lvl6pPr>
      <a:lvl7pPr marL="1865897" algn="l" defTabSz="310982" rtl="0" eaLnBrk="1" latinLnBrk="0" hangingPunct="1">
        <a:defRPr sz="1300" kern="1200">
          <a:solidFill>
            <a:schemeClr val="tx1"/>
          </a:solidFill>
          <a:latin typeface="+mn-lt"/>
          <a:ea typeface="+mn-ea"/>
          <a:cs typeface="+mn-cs"/>
        </a:defRPr>
      </a:lvl7pPr>
      <a:lvl8pPr marL="2176881" algn="l" defTabSz="310982" rtl="0" eaLnBrk="1" latinLnBrk="0" hangingPunct="1">
        <a:defRPr sz="1300" kern="1200">
          <a:solidFill>
            <a:schemeClr val="tx1"/>
          </a:solidFill>
          <a:latin typeface="+mn-lt"/>
          <a:ea typeface="+mn-ea"/>
          <a:cs typeface="+mn-cs"/>
        </a:defRPr>
      </a:lvl8pPr>
      <a:lvl9pPr marL="2487862" algn="l" defTabSz="310982"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8" descr="Bg_escuro_CGN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0734413"/>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xStyles>
    <p:titleStyle>
      <a:lvl1pPr algn="ctr" defTabSz="407442" rtl="0" eaLnBrk="0" fontAlgn="base" hangingPunct="0">
        <a:lnSpc>
          <a:spcPct val="93000"/>
        </a:lnSpc>
        <a:spcBef>
          <a:spcPct val="0"/>
        </a:spcBef>
        <a:spcAft>
          <a:spcPct val="0"/>
        </a:spcAft>
        <a:buClr>
          <a:srgbClr val="000000"/>
        </a:buClr>
        <a:buSzPct val="100000"/>
        <a:buFont typeface="Times New Roman" panose="02020603050405020304" pitchFamily="18" charset="0"/>
        <a:defRPr sz="4000" kern="1200">
          <a:solidFill>
            <a:srgbClr val="000000"/>
          </a:solidFill>
          <a:latin typeface="+mj-lt"/>
          <a:ea typeface="+mj-ea"/>
          <a:cs typeface="+mj-cs"/>
        </a:defRPr>
      </a:lvl1pPr>
      <a:lvl2pPr algn="ctr" defTabSz="407442" rtl="0" eaLnBrk="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lgn="ctr" defTabSz="407442" rtl="0" eaLnBrk="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lgn="ctr" defTabSz="407442" rtl="0" eaLnBrk="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lgn="ctr" defTabSz="407442" rtl="0" eaLnBrk="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280526" indent="-207322" algn="ctr" defTabSz="407442" rtl="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695168" indent="-207322" algn="ctr" defTabSz="407442" rtl="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109810" indent="-207322" algn="ctr" defTabSz="407442" rtl="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524452" indent="-207322" algn="ctr" defTabSz="407442" rtl="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marL="310981" indent="-310981" algn="l" defTabSz="407442" rtl="0" eaLnBrk="0" fontAlgn="base" hangingPunct="0">
        <a:lnSpc>
          <a:spcPct val="93000"/>
        </a:lnSpc>
        <a:spcBef>
          <a:spcPct val="0"/>
        </a:spcBef>
        <a:spcAft>
          <a:spcPts val="1282"/>
        </a:spcAft>
        <a:buClr>
          <a:srgbClr val="000000"/>
        </a:buClr>
        <a:buSzPct val="100000"/>
        <a:buFont typeface="Times New Roman" panose="02020603050405020304" pitchFamily="18" charset="0"/>
        <a:defRPr sz="2900" kern="1200">
          <a:solidFill>
            <a:srgbClr val="000000"/>
          </a:solidFill>
          <a:latin typeface="+mn-lt"/>
          <a:ea typeface="+mn-ea"/>
          <a:cs typeface="+mn-cs"/>
        </a:defRPr>
      </a:lvl1pPr>
      <a:lvl2pPr marL="673791" indent="-259151" algn="l" defTabSz="407442" rtl="0" eaLnBrk="0" fontAlgn="base" hangingPunct="0">
        <a:lnSpc>
          <a:spcPct val="93000"/>
        </a:lnSpc>
        <a:spcBef>
          <a:spcPct val="0"/>
        </a:spcBef>
        <a:spcAft>
          <a:spcPts val="1032"/>
        </a:spcAft>
        <a:buClr>
          <a:srgbClr val="000000"/>
        </a:buClr>
        <a:buSzPct val="100000"/>
        <a:buFont typeface="Times New Roman" panose="02020603050405020304" pitchFamily="18" charset="0"/>
        <a:defRPr sz="2500" kern="1200">
          <a:solidFill>
            <a:srgbClr val="000000"/>
          </a:solidFill>
          <a:latin typeface="+mn-lt"/>
          <a:ea typeface="+mn-ea"/>
          <a:cs typeface="+mn-cs"/>
        </a:defRPr>
      </a:lvl2pPr>
      <a:lvl3pPr marL="1036603" indent="-207322" algn="l" defTabSz="407442" rtl="0" eaLnBrk="0" fontAlgn="base" hangingPunct="0">
        <a:lnSpc>
          <a:spcPct val="93000"/>
        </a:lnSpc>
        <a:spcBef>
          <a:spcPct val="0"/>
        </a:spcBef>
        <a:spcAft>
          <a:spcPts val="771"/>
        </a:spcAft>
        <a:buClr>
          <a:srgbClr val="000000"/>
        </a:buClr>
        <a:buSzPct val="100000"/>
        <a:buFont typeface="Times New Roman" panose="02020603050405020304" pitchFamily="18" charset="0"/>
        <a:defRPr sz="2200" kern="1200">
          <a:solidFill>
            <a:srgbClr val="000000"/>
          </a:solidFill>
          <a:latin typeface="+mn-lt"/>
          <a:ea typeface="+mn-ea"/>
          <a:cs typeface="+mn-cs"/>
        </a:defRPr>
      </a:lvl3pPr>
      <a:lvl4pPr marL="1451243" indent="-207322" algn="l" defTabSz="407442" rtl="0" eaLnBrk="0" fontAlgn="base" hangingPunct="0">
        <a:lnSpc>
          <a:spcPct val="93000"/>
        </a:lnSpc>
        <a:spcBef>
          <a:spcPct val="0"/>
        </a:spcBef>
        <a:spcAft>
          <a:spcPts val="522"/>
        </a:spcAft>
        <a:buClr>
          <a:srgbClr val="000000"/>
        </a:buClr>
        <a:buSzPct val="100000"/>
        <a:buFont typeface="Times New Roman" panose="02020603050405020304" pitchFamily="18" charset="0"/>
        <a:defRPr sz="1800" kern="1200">
          <a:solidFill>
            <a:srgbClr val="000000"/>
          </a:solidFill>
          <a:latin typeface="+mn-lt"/>
          <a:ea typeface="+mn-ea"/>
          <a:cs typeface="+mn-cs"/>
        </a:defRPr>
      </a:lvl4pPr>
      <a:lvl5pPr marL="1865887" indent="-207322" algn="l" defTabSz="407442" rtl="0" eaLnBrk="0" fontAlgn="base" hangingPunct="0">
        <a:lnSpc>
          <a:spcPct val="93000"/>
        </a:lnSpc>
        <a:spcBef>
          <a:spcPct val="0"/>
        </a:spcBef>
        <a:spcAft>
          <a:spcPts val="261"/>
        </a:spcAft>
        <a:buClr>
          <a:srgbClr val="000000"/>
        </a:buClr>
        <a:buSzPct val="100000"/>
        <a:buFont typeface="Times New Roman" panose="02020603050405020304" pitchFamily="18" charset="0"/>
        <a:defRPr sz="1800" kern="1200">
          <a:solidFill>
            <a:srgbClr val="000000"/>
          </a:solidFill>
          <a:latin typeface="+mn-lt"/>
          <a:ea typeface="+mn-ea"/>
          <a:cs typeface="+mn-cs"/>
        </a:defRPr>
      </a:lvl5pPr>
      <a:lvl6pPr marL="2280526" indent="-207322" algn="l" defTabSz="829283"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6pPr>
      <a:lvl7pPr marL="2695168" indent="-207322" algn="l" defTabSz="829283"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7pPr>
      <a:lvl8pPr marL="3109810" indent="-207322" algn="l" defTabSz="829283"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8pPr>
      <a:lvl9pPr marL="3524452" indent="-207322" algn="l" defTabSz="829283"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9pPr>
    </p:bodyStyle>
    <p:otherStyle>
      <a:defPPr>
        <a:defRPr lang="pt-BR"/>
      </a:defPPr>
      <a:lvl1pPr marL="0" algn="l" defTabSz="829283" rtl="0" eaLnBrk="1" latinLnBrk="0" hangingPunct="1">
        <a:defRPr sz="1600" kern="1200">
          <a:solidFill>
            <a:schemeClr val="tx1"/>
          </a:solidFill>
          <a:latin typeface="+mn-lt"/>
          <a:ea typeface="+mn-ea"/>
          <a:cs typeface="+mn-cs"/>
        </a:defRPr>
      </a:lvl1pPr>
      <a:lvl2pPr marL="414641" algn="l" defTabSz="829283" rtl="0" eaLnBrk="1" latinLnBrk="0" hangingPunct="1">
        <a:defRPr sz="1600" kern="1200">
          <a:solidFill>
            <a:schemeClr val="tx1"/>
          </a:solidFill>
          <a:latin typeface="+mn-lt"/>
          <a:ea typeface="+mn-ea"/>
          <a:cs typeface="+mn-cs"/>
        </a:defRPr>
      </a:lvl2pPr>
      <a:lvl3pPr marL="829283" algn="l" defTabSz="829283" rtl="0" eaLnBrk="1" latinLnBrk="0" hangingPunct="1">
        <a:defRPr sz="1600" kern="1200">
          <a:solidFill>
            <a:schemeClr val="tx1"/>
          </a:solidFill>
          <a:latin typeface="+mn-lt"/>
          <a:ea typeface="+mn-ea"/>
          <a:cs typeface="+mn-cs"/>
        </a:defRPr>
      </a:lvl3pPr>
      <a:lvl4pPr marL="1243922" algn="l" defTabSz="829283" rtl="0" eaLnBrk="1" latinLnBrk="0" hangingPunct="1">
        <a:defRPr sz="1600" kern="1200">
          <a:solidFill>
            <a:schemeClr val="tx1"/>
          </a:solidFill>
          <a:latin typeface="+mn-lt"/>
          <a:ea typeface="+mn-ea"/>
          <a:cs typeface="+mn-cs"/>
        </a:defRPr>
      </a:lvl4pPr>
      <a:lvl5pPr marL="1658564" algn="l" defTabSz="829283" rtl="0" eaLnBrk="1" latinLnBrk="0" hangingPunct="1">
        <a:defRPr sz="1600" kern="1200">
          <a:solidFill>
            <a:schemeClr val="tx1"/>
          </a:solidFill>
          <a:latin typeface="+mn-lt"/>
          <a:ea typeface="+mn-ea"/>
          <a:cs typeface="+mn-cs"/>
        </a:defRPr>
      </a:lvl5pPr>
      <a:lvl6pPr marL="2073207" algn="l" defTabSz="829283" rtl="0" eaLnBrk="1" latinLnBrk="0" hangingPunct="1">
        <a:defRPr sz="1600" kern="1200">
          <a:solidFill>
            <a:schemeClr val="tx1"/>
          </a:solidFill>
          <a:latin typeface="+mn-lt"/>
          <a:ea typeface="+mn-ea"/>
          <a:cs typeface="+mn-cs"/>
        </a:defRPr>
      </a:lvl6pPr>
      <a:lvl7pPr marL="2487846" algn="l" defTabSz="829283" rtl="0" eaLnBrk="1" latinLnBrk="0" hangingPunct="1">
        <a:defRPr sz="1600" kern="1200">
          <a:solidFill>
            <a:schemeClr val="tx1"/>
          </a:solidFill>
          <a:latin typeface="+mn-lt"/>
          <a:ea typeface="+mn-ea"/>
          <a:cs typeface="+mn-cs"/>
        </a:defRPr>
      </a:lvl7pPr>
      <a:lvl8pPr marL="2902488" algn="l" defTabSz="829283" rtl="0" eaLnBrk="1" latinLnBrk="0" hangingPunct="1">
        <a:defRPr sz="1600" kern="1200">
          <a:solidFill>
            <a:schemeClr val="tx1"/>
          </a:solidFill>
          <a:latin typeface="+mn-lt"/>
          <a:ea typeface="+mn-ea"/>
          <a:cs typeface="+mn-cs"/>
        </a:defRPr>
      </a:lvl8pPr>
      <a:lvl9pPr marL="3317129" algn="l" defTabSz="82928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http://mestredasmilhas.com/wp-content/uploads/2018/01/anac.jpeg" TargetMode="External"/><Relationship Id="rId7" Type="http://schemas.openxmlformats.org/officeDocument/2006/relationships/image" Target="https://pbs.twimg.com/profile_images/2606084604/aglneui08b71uq6zbv3l_400x400.gif" TargetMode="External"/><Relationship Id="rId12" Type="http://schemas.openxmlformats.org/officeDocument/2006/relationships/image" Target="../media/image11.emf"/><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http://www.controlservice.com.br/uploads/certificado/img/imgdecealogodecea101026lob.gif" TargetMode="External"/><Relationship Id="rId10" Type="http://schemas.openxmlformats.org/officeDocument/2006/relationships/image" Target="../media/image9.jpg"/><Relationship Id="rId4" Type="http://schemas.openxmlformats.org/officeDocument/2006/relationships/image" Target="../media/image6.gif"/><Relationship Id="rId9" Type="http://schemas.openxmlformats.org/officeDocument/2006/relationships/image" Target="http://www.vidadeturista.com/wp-content/uploads/2007/10/iata.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emf"/><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7.png"/><Relationship Id="rId1" Type="http://schemas.openxmlformats.org/officeDocument/2006/relationships/slideLayout" Target="../slideLayouts/slideLayout31.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31.xml"/><Relationship Id="rId5" Type="http://schemas.openxmlformats.org/officeDocument/2006/relationships/image" Target="../media/image9.jpg"/><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1.xml"/><Relationship Id="rId5" Type="http://schemas.openxmlformats.org/officeDocument/2006/relationships/image" Target="../media/image9.jpg"/><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1.xml"/><Relationship Id="rId5" Type="http://schemas.openxmlformats.org/officeDocument/2006/relationships/image" Target="../media/image9.jpg"/><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1.png"/><Relationship Id="rId1" Type="http://schemas.openxmlformats.org/officeDocument/2006/relationships/slideLayout" Target="../slideLayouts/slideLayout31.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1.png"/><Relationship Id="rId1" Type="http://schemas.openxmlformats.org/officeDocument/2006/relationships/slideLayout" Target="../slideLayouts/slideLayout31.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Layout" Target="../diagrams/layout1.xml"/><Relationship Id="rId7" Type="http://schemas.openxmlformats.org/officeDocument/2006/relationships/image" Target="../media/image11.emf"/><Relationship Id="rId2" Type="http://schemas.openxmlformats.org/officeDocument/2006/relationships/diagramData" Target="../diagrams/data1.xml"/><Relationship Id="rId1" Type="http://schemas.openxmlformats.org/officeDocument/2006/relationships/slideLayout" Target="../slideLayouts/slideLayout3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3.jpeg"/><Relationship Id="rId1" Type="http://schemas.openxmlformats.org/officeDocument/2006/relationships/slideLayout" Target="../slideLayouts/slideLayout31.xml"/><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5.jpeg"/><Relationship Id="rId1" Type="http://schemas.openxmlformats.org/officeDocument/2006/relationships/slideLayout" Target="../slideLayouts/slideLayout31.xml"/><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emf"/><Relationship Id="rId1" Type="http://schemas.openxmlformats.org/officeDocument/2006/relationships/slideLayout" Target="../slideLayouts/slideLayout31.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0.png"/><Relationship Id="rId1" Type="http://schemas.openxmlformats.org/officeDocument/2006/relationships/slideLayout" Target="../slideLayouts/slideLayout31.xml"/><Relationship Id="rId4" Type="http://schemas.openxmlformats.org/officeDocument/2006/relationships/image" Target="../media/image9.jpg"/></Relationships>
</file>

<file path=ppt/slides/_rels/slide2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Layout" Target="../diagrams/layout4.xml"/><Relationship Id="rId7" Type="http://schemas.openxmlformats.org/officeDocument/2006/relationships/image" Target="../media/image11.emf"/><Relationship Id="rId2" Type="http://schemas.openxmlformats.org/officeDocument/2006/relationships/diagramData" Target="../diagrams/data4.xml"/><Relationship Id="rId1" Type="http://schemas.openxmlformats.org/officeDocument/2006/relationships/slideLayout" Target="../slideLayouts/slideLayout2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Layout" Target="../diagrams/layout5.xml"/><Relationship Id="rId7" Type="http://schemas.openxmlformats.org/officeDocument/2006/relationships/image" Target="../media/image11.emf"/><Relationship Id="rId2" Type="http://schemas.openxmlformats.org/officeDocument/2006/relationships/diagramData" Target="../diagrams/data5.xml"/><Relationship Id="rId1" Type="http://schemas.openxmlformats.org/officeDocument/2006/relationships/slideLayout" Target="../slideLayouts/slideLayout3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http://mestredasmilhas.com/wp-content/uploads/2018/01/anac.jpeg" TargetMode="External"/><Relationship Id="rId7" Type="http://schemas.openxmlformats.org/officeDocument/2006/relationships/image" Target="https://pbs.twimg.com/profile_images/2606084604/aglneui08b71uq6zbv3l_400x400.gif" TargetMode="External"/><Relationship Id="rId12" Type="http://schemas.openxmlformats.org/officeDocument/2006/relationships/image" Target="../media/image11.emf"/><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http://www.controlservice.com.br/uploads/certificado/img/imgdecealogodecea101026lob.gif" TargetMode="External"/><Relationship Id="rId10" Type="http://schemas.openxmlformats.org/officeDocument/2006/relationships/image" Target="../media/image9.jpg"/><Relationship Id="rId4" Type="http://schemas.openxmlformats.org/officeDocument/2006/relationships/image" Target="../media/image6.gif"/><Relationship Id="rId9" Type="http://schemas.openxmlformats.org/officeDocument/2006/relationships/image" Target="http://www.vidadeturista.com/wp-content/uploads/2007/10/iata.jp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Layout" Target="../diagrams/layout2.xml"/><Relationship Id="rId7" Type="http://schemas.openxmlformats.org/officeDocument/2006/relationships/image" Target="../media/image11.emf"/><Relationship Id="rId2" Type="http://schemas.openxmlformats.org/officeDocument/2006/relationships/diagramData" Target="../diagrams/data2.xml"/><Relationship Id="rId1" Type="http://schemas.openxmlformats.org/officeDocument/2006/relationships/slideLayout" Target="../slideLayouts/slideLayout2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Layout" Target="../diagrams/layout3.xml"/><Relationship Id="rId7" Type="http://schemas.openxmlformats.org/officeDocument/2006/relationships/image" Target="../media/image11.emf"/><Relationship Id="rId2" Type="http://schemas.openxmlformats.org/officeDocument/2006/relationships/diagramData" Target="../diagrams/data3.xml"/><Relationship Id="rId1" Type="http://schemas.openxmlformats.org/officeDocument/2006/relationships/slideLayout" Target="../slideLayouts/slideLayout3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4.jpeg"/><Relationship Id="rId1" Type="http://schemas.openxmlformats.org/officeDocument/2006/relationships/slideLayout" Target="../slideLayouts/slideLayout31.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31.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emf"/><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emf"/><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sultado de imagem para anac">
            <a:extLst>
              <a:ext uri="{FF2B5EF4-FFF2-40B4-BE49-F238E27FC236}">
                <a16:creationId xmlns:a16="http://schemas.microsoft.com/office/drawing/2014/main" id="{14AEBE22-FAA2-456A-9F52-EEB42A836052}"/>
              </a:ext>
            </a:extLst>
          </p:cNvPr>
          <p:cNvPicPr>
            <a:picLocks noChangeAspect="1" noChangeArrowheads="1"/>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2543943" y="5776565"/>
            <a:ext cx="7683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Resultado de imagem para decea">
            <a:extLst>
              <a:ext uri="{FF2B5EF4-FFF2-40B4-BE49-F238E27FC236}">
                <a16:creationId xmlns:a16="http://schemas.microsoft.com/office/drawing/2014/main" id="{CDE8FA3D-8B41-40B8-9CE0-D113B777DEC9}"/>
              </a:ext>
            </a:extLst>
          </p:cNvPr>
          <p:cNvPicPr>
            <a:picLocks noChangeAspect="1" noChangeArrowheads="1"/>
          </p:cNvPicPr>
          <p:nvPr/>
        </p:nvPicPr>
        <p:blipFill>
          <a:blip r:embed="rId4" r:link="rId5" cstate="email">
            <a:extLst>
              <a:ext uri="{28A0092B-C50C-407E-A947-70E740481C1C}">
                <a14:useLocalDpi xmlns:a14="http://schemas.microsoft.com/office/drawing/2010/main"/>
              </a:ext>
            </a:extLst>
          </a:blip>
          <a:srcRect/>
          <a:stretch>
            <a:fillRect/>
          </a:stretch>
        </p:blipFill>
        <p:spPr bwMode="auto">
          <a:xfrm>
            <a:off x="1699393" y="5678140"/>
            <a:ext cx="54927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Resultado de imagem para abear">
            <a:extLst>
              <a:ext uri="{FF2B5EF4-FFF2-40B4-BE49-F238E27FC236}">
                <a16:creationId xmlns:a16="http://schemas.microsoft.com/office/drawing/2014/main" id="{4FF10623-2611-421C-B381-335E5CD38C5E}"/>
              </a:ext>
            </a:extLst>
          </p:cNvPr>
          <p:cNvPicPr>
            <a:picLocks noChangeAspect="1" noChangeArrowheads="1"/>
          </p:cNvPicPr>
          <p:nvPr/>
        </p:nvPicPr>
        <p:blipFill>
          <a:blip r:embed="rId6" r:link="rId7" cstate="email">
            <a:extLst>
              <a:ext uri="{28A0092B-C50C-407E-A947-70E740481C1C}">
                <a14:useLocalDpi xmlns:a14="http://schemas.microsoft.com/office/drawing/2010/main"/>
              </a:ext>
            </a:extLst>
          </a:blip>
          <a:srcRect/>
          <a:stretch>
            <a:fillRect/>
          </a:stretch>
        </p:blipFill>
        <p:spPr bwMode="auto">
          <a:xfrm>
            <a:off x="6880373" y="5589240"/>
            <a:ext cx="71596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Resultado de imagem para iata">
            <a:extLst>
              <a:ext uri="{FF2B5EF4-FFF2-40B4-BE49-F238E27FC236}">
                <a16:creationId xmlns:a16="http://schemas.microsoft.com/office/drawing/2014/main" id="{8206C8D4-E53C-46F9-9FCB-236B74D02DEA}"/>
              </a:ext>
            </a:extLst>
          </p:cNvPr>
          <p:cNvPicPr>
            <a:picLocks noChangeAspect="1" noChangeArrowheads="1"/>
          </p:cNvPicPr>
          <p:nvPr/>
        </p:nvPicPr>
        <p:blipFill>
          <a:blip r:embed="rId8" r:link="rId9" cstate="email">
            <a:extLst>
              <a:ext uri="{28A0092B-C50C-407E-A947-70E740481C1C}">
                <a14:useLocalDpi xmlns:a14="http://schemas.microsoft.com/office/drawing/2010/main"/>
              </a:ext>
            </a:extLst>
          </a:blip>
          <a:srcRect/>
          <a:stretch>
            <a:fillRect/>
          </a:stretch>
        </p:blipFill>
        <p:spPr bwMode="auto">
          <a:xfrm>
            <a:off x="5765948" y="5776565"/>
            <a:ext cx="817563"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ítulo 2">
            <a:extLst>
              <a:ext uri="{FF2B5EF4-FFF2-40B4-BE49-F238E27FC236}">
                <a16:creationId xmlns:a16="http://schemas.microsoft.com/office/drawing/2014/main" id="{8F29EC2B-D93D-40FD-BFCB-EF56FE3A5CAA}"/>
              </a:ext>
            </a:extLst>
          </p:cNvPr>
          <p:cNvSpPr>
            <a:spLocks/>
          </p:cNvSpPr>
          <p:nvPr/>
        </p:nvSpPr>
        <p:spPr bwMode="auto">
          <a:xfrm>
            <a:off x="109130" y="4291405"/>
            <a:ext cx="8925740" cy="765175"/>
          </a:xfrm>
          <a:prstGeom prst="rect">
            <a:avLst/>
          </a:prstGeom>
          <a:solidFill>
            <a:srgbClr val="0070C0">
              <a:alpha val="39999"/>
            </a:srgbClr>
          </a:solidFill>
          <a:ln w="9525">
            <a:noFill/>
            <a:miter lim="800000"/>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a:extLst/>
        </p:spPr>
        <p:txBody>
          <a:bodyPr lIns="91411" tIns="45706" rIns="91411" bIns="45706" anchor="ctr"/>
          <a:lstStyle/>
          <a:p>
            <a:pPr marL="0" marR="0" lvl="0" indent="0" algn="ctr" defTabSz="914400" rtl="0" eaLnBrk="0" fontAlgn="auto" latinLnBrk="0" hangingPunct="0">
              <a:lnSpc>
                <a:spcPct val="100000"/>
              </a:lnSpc>
              <a:spcBef>
                <a:spcPts val="1200"/>
              </a:spcBef>
              <a:spcAft>
                <a:spcPts val="1200"/>
              </a:spcAft>
              <a:buClrTx/>
              <a:buSzTx/>
              <a:buFontTx/>
              <a:buNone/>
              <a:tabLst/>
              <a:defRPr/>
            </a:pPr>
            <a:r>
              <a:rPr kumimoji="0" lang="en-US" sz="2800" b="1" i="0" u="none" strike="noStrike" kern="1200" cap="none" spc="0" normalizeH="0" baseline="0" noProof="0">
                <a:ln>
                  <a:noFill/>
                </a:ln>
                <a:solidFill>
                  <a:srgbClr val="FFFF00"/>
                </a:solidFill>
                <a:effectLst/>
                <a:uLnTx/>
                <a:uFillTx/>
                <a:latin typeface="Calibri" pitchFamily="34" charset="0"/>
              </a:rPr>
              <a:t>-</a:t>
            </a:r>
            <a:r>
              <a:rPr kumimoji="0" lang="en-US" sz="2800" b="1" i="0" u="none" strike="noStrike" kern="1200" cap="none" spc="0" normalizeH="0" noProof="0">
                <a:ln>
                  <a:noFill/>
                </a:ln>
                <a:solidFill>
                  <a:srgbClr val="FFFF00"/>
                </a:solidFill>
                <a:effectLst/>
                <a:uLnTx/>
                <a:uFillTx/>
                <a:latin typeface="Calibri" pitchFamily="34" charset="0"/>
              </a:rPr>
              <a:t> Airspace Plannin</a:t>
            </a:r>
            <a:r>
              <a:rPr lang="en-US" sz="2800" b="1">
                <a:solidFill>
                  <a:srgbClr val="FFFF00"/>
                </a:solidFill>
                <a:latin typeface="Calibri" pitchFamily="34" charset="0"/>
              </a:rPr>
              <a:t>g Study Group </a:t>
            </a:r>
            <a:r>
              <a:rPr kumimoji="0" lang="en-US" sz="2800" b="1" i="0" u="none" strike="noStrike" kern="1200" cap="none" spc="0" normalizeH="0" noProof="0">
                <a:ln>
                  <a:noFill/>
                </a:ln>
                <a:solidFill>
                  <a:srgbClr val="FFFF00"/>
                </a:solidFill>
                <a:effectLst/>
                <a:uLnTx/>
                <a:uFillTx/>
                <a:latin typeface="Calibri" pitchFamily="34" charset="0"/>
              </a:rPr>
              <a:t>-</a:t>
            </a:r>
            <a:endParaRPr kumimoji="0" lang="en-US" sz="900" b="1" i="0" u="none" strike="noStrike" kern="1200" cap="none" spc="0" normalizeH="0" baseline="0" noProof="0" dirty="0">
              <a:ln>
                <a:noFill/>
              </a:ln>
              <a:solidFill>
                <a:srgbClr val="FFFF00"/>
              </a:solidFill>
              <a:effectLst/>
              <a:uLnTx/>
              <a:uFillTx/>
              <a:latin typeface="Calibri" pitchFamily="34" charset="0"/>
            </a:endParaRPr>
          </a:p>
        </p:txBody>
      </p:sp>
      <p:pic>
        <p:nvPicPr>
          <p:cNvPr id="10" name="Imagem 9"/>
          <p:cNvPicPr>
            <a:picLocks noChangeAspect="1"/>
          </p:cNvPicPr>
          <p:nvPr/>
        </p:nvPicPr>
        <p:blipFill rotWithShape="1">
          <a:blip r:embed="rId10">
            <a:extLst>
              <a:ext uri="{28A0092B-C50C-407E-A947-70E740481C1C}">
                <a14:useLocalDpi xmlns:a14="http://schemas.microsoft.com/office/drawing/2010/main" val="0"/>
              </a:ext>
            </a:extLst>
          </a:blip>
          <a:srcRect t="19243" b="18803"/>
          <a:stretch/>
        </p:blipFill>
        <p:spPr>
          <a:xfrm>
            <a:off x="81815" y="1938439"/>
            <a:ext cx="8912818" cy="2086636"/>
          </a:xfrm>
          <a:prstGeom prst="rect">
            <a:avLst/>
          </a:prstGeom>
        </p:spPr>
      </p:pic>
      <p:pic>
        <p:nvPicPr>
          <p:cNvPr id="1026" name="Picture 2" descr="Voltar para a pÃ¡gina inicial"/>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07362" y="5678140"/>
            <a:ext cx="1861724" cy="699599"/>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11"/>
          <p:cNvPicPr>
            <a:picLocks noChangeAspect="1"/>
          </p:cNvPicPr>
          <p:nvPr/>
        </p:nvPicPr>
        <p:blipFill>
          <a:blip r:embed="rId12"/>
          <a:stretch>
            <a:fillRect/>
          </a:stretch>
        </p:blipFill>
        <p:spPr>
          <a:xfrm>
            <a:off x="7308304" y="188640"/>
            <a:ext cx="1482501" cy="133945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869136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43" name="Diagram group"/>
          <p:cNvGrpSpPr/>
          <p:nvPr/>
        </p:nvGrpSpPr>
        <p:grpSpPr>
          <a:xfrm>
            <a:off x="3241462" y="1237124"/>
            <a:ext cx="2538772" cy="648072"/>
            <a:chOff x="0" y="1152131"/>
            <a:chExt cx="3962399" cy="1216800"/>
          </a:xfrm>
          <a:scene3d>
            <a:camera prst="orthographicFront">
              <a:rot lat="0" lon="0" rev="0"/>
            </a:camera>
            <a:lightRig rig="contrasting" dir="t">
              <a:rot lat="0" lon="0" rev="1500000"/>
            </a:lightRig>
          </a:scene3d>
        </p:grpSpPr>
        <p:grpSp>
          <p:nvGrpSpPr>
            <p:cNvPr id="44" name="Grupo 43"/>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78" name="Retângulo de cantos arredondados 77"/>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79" name="Retângulo 78"/>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700">
                  <a:lnSpc>
                    <a:spcPct val="90000"/>
                  </a:lnSpc>
                  <a:spcAft>
                    <a:spcPct val="35000"/>
                  </a:spcAft>
                </a:pPr>
                <a:r>
                  <a:rPr lang="es-PE" sz="2200" b="1" dirty="0">
                    <a:latin typeface="Calibri" panose="020F0502020204030204" pitchFamily="34" charset="0"/>
                    <a:cs typeface="Arial" pitchFamily="34" charset="0"/>
                  </a:rPr>
                  <a:t>GEPEA</a:t>
                </a:r>
              </a:p>
            </p:txBody>
          </p:sp>
        </p:grpSp>
      </p:grpSp>
      <p:grpSp>
        <p:nvGrpSpPr>
          <p:cNvPr id="86" name="Diagram group"/>
          <p:cNvGrpSpPr/>
          <p:nvPr/>
        </p:nvGrpSpPr>
        <p:grpSpPr>
          <a:xfrm>
            <a:off x="397389" y="2153812"/>
            <a:ext cx="1287878" cy="648072"/>
            <a:chOff x="0" y="1152131"/>
            <a:chExt cx="3962399" cy="1216800"/>
          </a:xfrm>
          <a:scene3d>
            <a:camera prst="orthographicFront">
              <a:rot lat="0" lon="0" rev="0"/>
            </a:camera>
            <a:lightRig rig="contrasting" dir="t">
              <a:rot lat="0" lon="0" rev="1500000"/>
            </a:lightRig>
          </a:scene3d>
        </p:grpSpPr>
        <p:grpSp>
          <p:nvGrpSpPr>
            <p:cNvPr id="87" name="Grupo 86"/>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88" name="Retângulo de cantos arredondados 87"/>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89" name="Retângulo 88"/>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700">
                  <a:spcAft>
                    <a:spcPts val="0"/>
                  </a:spcAft>
                </a:pPr>
                <a:r>
                  <a:rPr lang="es-PE" b="1" kern="1200" dirty="0" err="1">
                    <a:latin typeface="Calibri" panose="020F0502020204030204" pitchFamily="34" charset="0"/>
                    <a:cs typeface="Arial" pitchFamily="34" charset="0"/>
                  </a:rPr>
                  <a:t>Member</a:t>
                </a:r>
                <a:endParaRPr lang="es-PE" b="1" kern="1200" dirty="0">
                  <a:latin typeface="Calibri" panose="020F0502020204030204" pitchFamily="34" charset="0"/>
                  <a:cs typeface="Arial" pitchFamily="34" charset="0"/>
                </a:endParaRPr>
              </a:p>
              <a:p>
                <a:pPr algn="ctr" defTabSz="977700">
                  <a:spcAft>
                    <a:spcPts val="0"/>
                  </a:spcAft>
                </a:pPr>
                <a:r>
                  <a:rPr lang="es-PE" sz="1200" b="1" dirty="0">
                    <a:latin typeface="Calibri" panose="020F0502020204030204" pitchFamily="34" charset="0"/>
                    <a:cs typeface="Arial" pitchFamily="34" charset="0"/>
                  </a:rPr>
                  <a:t>DECEA</a:t>
                </a:r>
              </a:p>
            </p:txBody>
          </p:sp>
        </p:grpSp>
      </p:grpSp>
      <p:cxnSp>
        <p:nvCxnSpPr>
          <p:cNvPr id="90" name="Conector angulado 89"/>
          <p:cNvCxnSpPr>
            <a:stCxn id="78" idx="2"/>
            <a:endCxn id="88" idx="0"/>
          </p:cNvCxnSpPr>
          <p:nvPr/>
        </p:nvCxnSpPr>
        <p:spPr>
          <a:xfrm rot="5400000">
            <a:off x="2641780" y="284744"/>
            <a:ext cx="268616" cy="346952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91" name="Conector angulado 90"/>
          <p:cNvCxnSpPr>
            <a:stCxn id="78" idx="2"/>
            <a:endCxn id="123" idx="0"/>
          </p:cNvCxnSpPr>
          <p:nvPr/>
        </p:nvCxnSpPr>
        <p:spPr>
          <a:xfrm rot="5400000">
            <a:off x="4021663" y="1704908"/>
            <a:ext cx="308896" cy="66947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nvGrpSpPr>
          <p:cNvPr id="108" name="Diagram group"/>
          <p:cNvGrpSpPr/>
          <p:nvPr/>
        </p:nvGrpSpPr>
        <p:grpSpPr>
          <a:xfrm>
            <a:off x="397389" y="2954284"/>
            <a:ext cx="1287878" cy="648072"/>
            <a:chOff x="0" y="1152131"/>
            <a:chExt cx="3962399" cy="1216800"/>
          </a:xfrm>
          <a:scene3d>
            <a:camera prst="orthographicFront">
              <a:rot lat="0" lon="0" rev="0"/>
            </a:camera>
            <a:lightRig rig="contrasting" dir="t">
              <a:rot lat="0" lon="0" rev="1500000"/>
            </a:lightRig>
          </a:scene3d>
        </p:grpSpPr>
        <p:grpSp>
          <p:nvGrpSpPr>
            <p:cNvPr id="109" name="Grupo 108"/>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110" name="Retângulo de cantos arredondados 109"/>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111" name="Retângulo 110"/>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700">
                  <a:spcAft>
                    <a:spcPts val="0"/>
                  </a:spcAft>
                </a:pPr>
                <a:r>
                  <a:rPr lang="es-PE" b="1" kern="1200" dirty="0" err="1">
                    <a:latin typeface="Calibri" panose="020F0502020204030204" pitchFamily="34" charset="0"/>
                    <a:cs typeface="Arial" pitchFamily="34" charset="0"/>
                  </a:rPr>
                  <a:t>Mem</a:t>
                </a:r>
                <a:r>
                  <a:rPr lang="es-PE" b="1" kern="1200" dirty="0">
                    <a:latin typeface="Calibri" panose="020F0502020204030204" pitchFamily="34" charset="0"/>
                    <a:cs typeface="Arial" pitchFamily="34" charset="0"/>
                  </a:rPr>
                  <a:t> </a:t>
                </a:r>
                <a:r>
                  <a:rPr lang="es-PE" b="1" kern="1200" dirty="0" err="1">
                    <a:latin typeface="Calibri" panose="020F0502020204030204" pitchFamily="34" charset="0"/>
                    <a:cs typeface="Arial" pitchFamily="34" charset="0"/>
                  </a:rPr>
                  <a:t>Subs</a:t>
                </a:r>
                <a:endParaRPr lang="es-PE" b="1" kern="1200" dirty="0">
                  <a:latin typeface="Calibri" panose="020F0502020204030204" pitchFamily="34" charset="0"/>
                  <a:cs typeface="Arial" pitchFamily="34" charset="0"/>
                </a:endParaRPr>
              </a:p>
              <a:p>
                <a:pPr algn="ctr" defTabSz="977700">
                  <a:spcAft>
                    <a:spcPts val="0"/>
                  </a:spcAft>
                </a:pPr>
                <a:r>
                  <a:rPr lang="es-PE" sz="1200" b="1" dirty="0">
                    <a:latin typeface="Calibri" panose="020F0502020204030204" pitchFamily="34" charset="0"/>
                    <a:cs typeface="Arial" pitchFamily="34" charset="0"/>
                  </a:rPr>
                  <a:t>DECEA</a:t>
                </a:r>
              </a:p>
            </p:txBody>
          </p:sp>
        </p:grpSp>
      </p:grpSp>
      <p:grpSp>
        <p:nvGrpSpPr>
          <p:cNvPr id="116" name="Diagram group"/>
          <p:cNvGrpSpPr/>
          <p:nvPr/>
        </p:nvGrpSpPr>
        <p:grpSpPr>
          <a:xfrm>
            <a:off x="1790302" y="2162456"/>
            <a:ext cx="1287878" cy="648072"/>
            <a:chOff x="0" y="1152131"/>
            <a:chExt cx="3962399" cy="1216800"/>
          </a:xfrm>
          <a:scene3d>
            <a:camera prst="orthographicFront">
              <a:rot lat="0" lon="0" rev="0"/>
            </a:camera>
            <a:lightRig rig="contrasting" dir="t">
              <a:rot lat="0" lon="0" rev="1500000"/>
            </a:lightRig>
          </a:scene3d>
        </p:grpSpPr>
        <p:grpSp>
          <p:nvGrpSpPr>
            <p:cNvPr id="117" name="Grupo 116"/>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118" name="Retângulo de cantos arredondados 117"/>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119" name="Retângulo 118"/>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700">
                  <a:spcAft>
                    <a:spcPts val="0"/>
                  </a:spcAft>
                </a:pPr>
                <a:r>
                  <a:rPr lang="es-PE" b="1" kern="1200" dirty="0" err="1">
                    <a:latin typeface="Calibri" panose="020F0502020204030204" pitchFamily="34" charset="0"/>
                    <a:cs typeface="Arial" pitchFamily="34" charset="0"/>
                  </a:rPr>
                  <a:t>Member</a:t>
                </a:r>
                <a:endParaRPr lang="es-PE" b="1" kern="1200" dirty="0">
                  <a:latin typeface="Calibri" panose="020F0502020204030204" pitchFamily="34" charset="0"/>
                  <a:cs typeface="Arial" pitchFamily="34" charset="0"/>
                </a:endParaRPr>
              </a:p>
              <a:p>
                <a:pPr algn="ctr" defTabSz="977700">
                  <a:spcAft>
                    <a:spcPts val="0"/>
                  </a:spcAft>
                </a:pPr>
                <a:r>
                  <a:rPr lang="es-PE" sz="1200" b="1" dirty="0">
                    <a:latin typeface="Calibri" panose="020F0502020204030204" pitchFamily="34" charset="0"/>
                    <a:cs typeface="Arial" pitchFamily="34" charset="0"/>
                  </a:rPr>
                  <a:t>ANAC</a:t>
                </a:r>
              </a:p>
            </p:txBody>
          </p:sp>
        </p:grpSp>
      </p:grpSp>
      <p:grpSp>
        <p:nvGrpSpPr>
          <p:cNvPr id="120" name="Diagram group"/>
          <p:cNvGrpSpPr/>
          <p:nvPr/>
        </p:nvGrpSpPr>
        <p:grpSpPr>
          <a:xfrm>
            <a:off x="3197435" y="2162456"/>
            <a:ext cx="1287878" cy="648072"/>
            <a:chOff x="0" y="1152131"/>
            <a:chExt cx="3962399" cy="1216800"/>
          </a:xfrm>
          <a:scene3d>
            <a:camera prst="orthographicFront">
              <a:rot lat="0" lon="0" rev="0"/>
            </a:camera>
            <a:lightRig rig="contrasting" dir="t">
              <a:rot lat="0" lon="0" rev="1500000"/>
            </a:lightRig>
          </a:scene3d>
        </p:grpSpPr>
        <p:grpSp>
          <p:nvGrpSpPr>
            <p:cNvPr id="121" name="Grupo 120"/>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122" name="Retângulo de cantos arredondados 121"/>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123" name="Retângulo 122"/>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700">
                  <a:spcAft>
                    <a:spcPts val="0"/>
                  </a:spcAft>
                </a:pPr>
                <a:r>
                  <a:rPr lang="es-PE" b="1" kern="1200" dirty="0" err="1">
                    <a:latin typeface="Calibri" panose="020F0502020204030204" pitchFamily="34" charset="0"/>
                    <a:cs typeface="Arial" pitchFamily="34" charset="0"/>
                  </a:rPr>
                  <a:t>Member</a:t>
                </a:r>
                <a:endParaRPr lang="es-PE" b="1" kern="1200" dirty="0">
                  <a:latin typeface="Calibri" panose="020F0502020204030204" pitchFamily="34" charset="0"/>
                  <a:cs typeface="Arial" pitchFamily="34" charset="0"/>
                </a:endParaRPr>
              </a:p>
              <a:p>
                <a:pPr algn="ctr" defTabSz="977700">
                  <a:spcAft>
                    <a:spcPts val="0"/>
                  </a:spcAft>
                </a:pPr>
                <a:r>
                  <a:rPr lang="es-PE" sz="1200" b="1" dirty="0">
                    <a:latin typeface="Calibri" panose="020F0502020204030204" pitchFamily="34" charset="0"/>
                    <a:cs typeface="Arial" pitchFamily="34" charset="0"/>
                  </a:rPr>
                  <a:t>OPR 129</a:t>
                </a:r>
              </a:p>
            </p:txBody>
          </p:sp>
        </p:grpSp>
      </p:grpSp>
      <p:grpSp>
        <p:nvGrpSpPr>
          <p:cNvPr id="124" name="Diagram group"/>
          <p:cNvGrpSpPr/>
          <p:nvPr/>
        </p:nvGrpSpPr>
        <p:grpSpPr>
          <a:xfrm>
            <a:off x="4637596" y="2162456"/>
            <a:ext cx="1287878" cy="648072"/>
            <a:chOff x="0" y="1152131"/>
            <a:chExt cx="3962399" cy="1216800"/>
          </a:xfrm>
          <a:scene3d>
            <a:camera prst="orthographicFront">
              <a:rot lat="0" lon="0" rev="0"/>
            </a:camera>
            <a:lightRig rig="contrasting" dir="t">
              <a:rot lat="0" lon="0" rev="1500000"/>
            </a:lightRig>
          </a:scene3d>
        </p:grpSpPr>
        <p:grpSp>
          <p:nvGrpSpPr>
            <p:cNvPr id="125" name="Grupo 124"/>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126" name="Retângulo de cantos arredondados 125"/>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127" name="Retângulo 126"/>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700">
                  <a:spcAft>
                    <a:spcPts val="0"/>
                  </a:spcAft>
                </a:pPr>
                <a:r>
                  <a:rPr lang="es-PE" b="1" kern="1200" dirty="0" err="1">
                    <a:latin typeface="Calibri" panose="020F0502020204030204" pitchFamily="34" charset="0"/>
                    <a:cs typeface="Arial" pitchFamily="34" charset="0"/>
                  </a:rPr>
                  <a:t>Member</a:t>
                </a:r>
                <a:endParaRPr lang="es-PE" b="1" kern="1200" dirty="0">
                  <a:latin typeface="Calibri" panose="020F0502020204030204" pitchFamily="34" charset="0"/>
                  <a:cs typeface="Arial" pitchFamily="34" charset="0"/>
                </a:endParaRPr>
              </a:p>
              <a:p>
                <a:pPr algn="ctr" defTabSz="977700">
                  <a:spcAft>
                    <a:spcPts val="0"/>
                  </a:spcAft>
                </a:pPr>
                <a:r>
                  <a:rPr lang="es-PE" sz="1200" b="1" dirty="0">
                    <a:latin typeface="Calibri" panose="020F0502020204030204" pitchFamily="34" charset="0"/>
                    <a:cs typeface="Arial" pitchFamily="34" charset="0"/>
                  </a:rPr>
                  <a:t>OPR 121</a:t>
                </a:r>
              </a:p>
            </p:txBody>
          </p:sp>
        </p:grpSp>
      </p:grpSp>
      <p:grpSp>
        <p:nvGrpSpPr>
          <p:cNvPr id="128" name="Diagram group"/>
          <p:cNvGrpSpPr/>
          <p:nvPr/>
        </p:nvGrpSpPr>
        <p:grpSpPr>
          <a:xfrm>
            <a:off x="6077755" y="2156748"/>
            <a:ext cx="1287878" cy="648072"/>
            <a:chOff x="0" y="1152131"/>
            <a:chExt cx="3962399" cy="1216800"/>
          </a:xfrm>
          <a:scene3d>
            <a:camera prst="orthographicFront">
              <a:rot lat="0" lon="0" rev="0"/>
            </a:camera>
            <a:lightRig rig="contrasting" dir="t">
              <a:rot lat="0" lon="0" rev="1500000"/>
            </a:lightRig>
          </a:scene3d>
        </p:grpSpPr>
        <p:grpSp>
          <p:nvGrpSpPr>
            <p:cNvPr id="129" name="Grupo 128"/>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130" name="Retângulo de cantos arredondados 129"/>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131" name="Retângulo 130"/>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700">
                  <a:spcAft>
                    <a:spcPts val="0"/>
                  </a:spcAft>
                </a:pPr>
                <a:r>
                  <a:rPr lang="es-PE" b="1" kern="1200" dirty="0" err="1">
                    <a:latin typeface="Calibri" panose="020F0502020204030204" pitchFamily="34" charset="0"/>
                    <a:cs typeface="Arial" pitchFamily="34" charset="0"/>
                  </a:rPr>
                  <a:t>Member</a:t>
                </a:r>
                <a:endParaRPr lang="es-PE" b="1" kern="1200" dirty="0">
                  <a:latin typeface="Calibri" panose="020F0502020204030204" pitchFamily="34" charset="0"/>
                  <a:cs typeface="Arial" pitchFamily="34" charset="0"/>
                </a:endParaRPr>
              </a:p>
              <a:p>
                <a:pPr algn="ctr" defTabSz="977700">
                  <a:spcAft>
                    <a:spcPts val="0"/>
                  </a:spcAft>
                </a:pPr>
                <a:r>
                  <a:rPr lang="es-PE" sz="1200" b="1" dirty="0">
                    <a:latin typeface="Calibri" panose="020F0502020204030204" pitchFamily="34" charset="0"/>
                    <a:cs typeface="Arial" pitchFamily="34" charset="0"/>
                  </a:rPr>
                  <a:t>OPR 135</a:t>
                </a:r>
              </a:p>
            </p:txBody>
          </p:sp>
        </p:grpSp>
      </p:grpSp>
      <p:grpSp>
        <p:nvGrpSpPr>
          <p:cNvPr id="132" name="Diagram group"/>
          <p:cNvGrpSpPr/>
          <p:nvPr/>
        </p:nvGrpSpPr>
        <p:grpSpPr>
          <a:xfrm>
            <a:off x="397389" y="3723120"/>
            <a:ext cx="1287878" cy="648072"/>
            <a:chOff x="0" y="1152131"/>
            <a:chExt cx="3962399" cy="1216800"/>
          </a:xfrm>
          <a:scene3d>
            <a:camera prst="orthographicFront">
              <a:rot lat="0" lon="0" rev="0"/>
            </a:camera>
            <a:lightRig rig="contrasting" dir="t">
              <a:rot lat="0" lon="0" rev="1500000"/>
            </a:lightRig>
          </a:scene3d>
        </p:grpSpPr>
        <p:grpSp>
          <p:nvGrpSpPr>
            <p:cNvPr id="133" name="Grupo 132"/>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134" name="Retângulo de cantos arredondados 133"/>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135" name="Retângulo 134"/>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700">
                  <a:spcAft>
                    <a:spcPts val="0"/>
                  </a:spcAft>
                </a:pPr>
                <a:r>
                  <a:rPr lang="es-PE" b="1" kern="1200" dirty="0" err="1">
                    <a:latin typeface="Calibri" panose="020F0502020204030204" pitchFamily="34" charset="0"/>
                    <a:cs typeface="Arial" pitchFamily="34" charset="0"/>
                  </a:rPr>
                  <a:t>Advisor</a:t>
                </a:r>
                <a:r>
                  <a:rPr lang="es-PE" b="1" kern="1200" dirty="0">
                    <a:latin typeface="Calibri" panose="020F0502020204030204" pitchFamily="34" charset="0"/>
                    <a:cs typeface="Arial" pitchFamily="34" charset="0"/>
                  </a:rPr>
                  <a:t> 1</a:t>
                </a:r>
              </a:p>
              <a:p>
                <a:pPr algn="ctr" defTabSz="977700">
                  <a:spcAft>
                    <a:spcPts val="0"/>
                  </a:spcAft>
                </a:pPr>
                <a:r>
                  <a:rPr lang="es-PE" sz="1200" b="1" dirty="0">
                    <a:latin typeface="Calibri" panose="020F0502020204030204" pitchFamily="34" charset="0"/>
                    <a:cs typeface="Arial" pitchFamily="34" charset="0"/>
                  </a:rPr>
                  <a:t>DECEA</a:t>
                </a:r>
              </a:p>
            </p:txBody>
          </p:sp>
        </p:grpSp>
      </p:grpSp>
      <p:sp>
        <p:nvSpPr>
          <p:cNvPr id="136" name="CaixaDeTexto 135"/>
          <p:cNvSpPr txBox="1"/>
          <p:nvPr/>
        </p:nvSpPr>
        <p:spPr>
          <a:xfrm>
            <a:off x="768115" y="4366370"/>
            <a:ext cx="646331" cy="646331"/>
          </a:xfrm>
          <a:prstGeom prst="rect">
            <a:avLst/>
          </a:prstGeom>
          <a:noFill/>
        </p:spPr>
        <p:txBody>
          <a:bodyPr wrap="none" lIns="91421" tIns="45711" rIns="91421" bIns="45711" rtlCol="0">
            <a:spAutoFit/>
          </a:bodyPr>
          <a:lstStyle/>
          <a:p>
            <a:r>
              <a:rPr lang="es-ES" sz="3600" dirty="0">
                <a:solidFill>
                  <a:schemeClr val="bg2"/>
                </a:solidFill>
              </a:rPr>
              <a:t>…</a:t>
            </a:r>
            <a:endParaRPr lang="pt-BR" sz="3600" dirty="0">
              <a:solidFill>
                <a:schemeClr val="bg2"/>
              </a:solidFill>
            </a:endParaRPr>
          </a:p>
        </p:txBody>
      </p:sp>
      <p:grpSp>
        <p:nvGrpSpPr>
          <p:cNvPr id="137" name="Diagram group"/>
          <p:cNvGrpSpPr/>
          <p:nvPr/>
        </p:nvGrpSpPr>
        <p:grpSpPr>
          <a:xfrm>
            <a:off x="421013" y="5012700"/>
            <a:ext cx="1287878" cy="648072"/>
            <a:chOff x="0" y="1152131"/>
            <a:chExt cx="3962399" cy="1216800"/>
          </a:xfrm>
          <a:scene3d>
            <a:camera prst="orthographicFront">
              <a:rot lat="0" lon="0" rev="0"/>
            </a:camera>
            <a:lightRig rig="contrasting" dir="t">
              <a:rot lat="0" lon="0" rev="1500000"/>
            </a:lightRig>
          </a:scene3d>
        </p:grpSpPr>
        <p:grpSp>
          <p:nvGrpSpPr>
            <p:cNvPr id="138" name="Grupo 137"/>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139" name="Retângulo de cantos arredondados 138"/>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140" name="Retângulo 139"/>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700">
                  <a:spcAft>
                    <a:spcPts val="0"/>
                  </a:spcAft>
                </a:pPr>
                <a:r>
                  <a:rPr lang="es-PE" b="1" kern="1200" dirty="0" err="1">
                    <a:latin typeface="Calibri" panose="020F0502020204030204" pitchFamily="34" charset="0"/>
                    <a:cs typeface="Arial" pitchFamily="34" charset="0"/>
                  </a:rPr>
                  <a:t>Advisor</a:t>
                </a:r>
                <a:r>
                  <a:rPr lang="es-PE" b="1" kern="1200" dirty="0">
                    <a:latin typeface="Calibri" panose="020F0502020204030204" pitchFamily="34" charset="0"/>
                    <a:cs typeface="Arial" pitchFamily="34" charset="0"/>
                  </a:rPr>
                  <a:t> N</a:t>
                </a:r>
              </a:p>
              <a:p>
                <a:pPr algn="ctr" defTabSz="977700">
                  <a:spcAft>
                    <a:spcPts val="0"/>
                  </a:spcAft>
                </a:pPr>
                <a:r>
                  <a:rPr lang="es-PE" sz="1200" b="1" dirty="0">
                    <a:latin typeface="Calibri" panose="020F0502020204030204" pitchFamily="34" charset="0"/>
                    <a:cs typeface="Arial" pitchFamily="34" charset="0"/>
                  </a:rPr>
                  <a:t>DECEA</a:t>
                </a:r>
              </a:p>
            </p:txBody>
          </p:sp>
        </p:grpSp>
      </p:grpSp>
      <p:grpSp>
        <p:nvGrpSpPr>
          <p:cNvPr id="141" name="Diagram group"/>
          <p:cNvGrpSpPr/>
          <p:nvPr/>
        </p:nvGrpSpPr>
        <p:grpSpPr>
          <a:xfrm>
            <a:off x="1813925" y="2954284"/>
            <a:ext cx="1287878" cy="648072"/>
            <a:chOff x="0" y="1152131"/>
            <a:chExt cx="3962399" cy="1216800"/>
          </a:xfrm>
          <a:scene3d>
            <a:camera prst="orthographicFront">
              <a:rot lat="0" lon="0" rev="0"/>
            </a:camera>
            <a:lightRig rig="contrasting" dir="t">
              <a:rot lat="0" lon="0" rev="1500000"/>
            </a:lightRig>
          </a:scene3d>
        </p:grpSpPr>
        <p:grpSp>
          <p:nvGrpSpPr>
            <p:cNvPr id="142" name="Grupo 141"/>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143" name="Retângulo de cantos arredondados 142"/>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144" name="Retângulo 143"/>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700">
                  <a:spcAft>
                    <a:spcPts val="0"/>
                  </a:spcAft>
                </a:pPr>
                <a:r>
                  <a:rPr lang="es-PE" b="1" dirty="0" err="1">
                    <a:latin typeface="Calibri" panose="020F0502020204030204" pitchFamily="34" charset="0"/>
                    <a:cs typeface="Arial" pitchFamily="34" charset="0"/>
                  </a:rPr>
                  <a:t>Mem</a:t>
                </a:r>
                <a:r>
                  <a:rPr lang="es-PE" b="1" dirty="0">
                    <a:latin typeface="Calibri" panose="020F0502020204030204" pitchFamily="34" charset="0"/>
                    <a:cs typeface="Arial" pitchFamily="34" charset="0"/>
                  </a:rPr>
                  <a:t> </a:t>
                </a:r>
                <a:r>
                  <a:rPr lang="es-PE" b="1" dirty="0" err="1">
                    <a:latin typeface="Calibri" panose="020F0502020204030204" pitchFamily="34" charset="0"/>
                    <a:cs typeface="Arial" pitchFamily="34" charset="0"/>
                  </a:rPr>
                  <a:t>Subs</a:t>
                </a:r>
                <a:endParaRPr lang="es-PE" b="1" dirty="0">
                  <a:latin typeface="Calibri" panose="020F0502020204030204" pitchFamily="34" charset="0"/>
                  <a:cs typeface="Arial" pitchFamily="34" charset="0"/>
                </a:endParaRPr>
              </a:p>
              <a:p>
                <a:pPr algn="ctr" defTabSz="977700">
                  <a:spcAft>
                    <a:spcPts val="0"/>
                  </a:spcAft>
                </a:pPr>
                <a:r>
                  <a:rPr lang="es-PE" sz="1200" b="1" dirty="0">
                    <a:latin typeface="Calibri" panose="020F0502020204030204" pitchFamily="34" charset="0"/>
                    <a:cs typeface="Arial" pitchFamily="34" charset="0"/>
                  </a:rPr>
                  <a:t>ANAC</a:t>
                </a:r>
              </a:p>
            </p:txBody>
          </p:sp>
        </p:grpSp>
      </p:grpSp>
      <p:grpSp>
        <p:nvGrpSpPr>
          <p:cNvPr id="145" name="Diagram group"/>
          <p:cNvGrpSpPr/>
          <p:nvPr/>
        </p:nvGrpSpPr>
        <p:grpSpPr>
          <a:xfrm>
            <a:off x="1813925" y="3723120"/>
            <a:ext cx="1287878" cy="648072"/>
            <a:chOff x="0" y="1152131"/>
            <a:chExt cx="3962399" cy="1216800"/>
          </a:xfrm>
          <a:scene3d>
            <a:camera prst="orthographicFront">
              <a:rot lat="0" lon="0" rev="0"/>
            </a:camera>
            <a:lightRig rig="contrasting" dir="t">
              <a:rot lat="0" lon="0" rev="1500000"/>
            </a:lightRig>
          </a:scene3d>
        </p:grpSpPr>
        <p:grpSp>
          <p:nvGrpSpPr>
            <p:cNvPr id="146" name="Grupo 145"/>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147" name="Retângulo de cantos arredondados 146"/>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148" name="Retângulo 147"/>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700">
                  <a:spcAft>
                    <a:spcPts val="0"/>
                  </a:spcAft>
                </a:pPr>
                <a:r>
                  <a:rPr lang="es-PE" b="1" kern="1200" dirty="0" err="1">
                    <a:latin typeface="Calibri" panose="020F0502020204030204" pitchFamily="34" charset="0"/>
                    <a:cs typeface="Arial" pitchFamily="34" charset="0"/>
                  </a:rPr>
                  <a:t>Advisor</a:t>
                </a:r>
                <a:r>
                  <a:rPr lang="es-PE" b="1" kern="1200" dirty="0">
                    <a:latin typeface="Calibri" panose="020F0502020204030204" pitchFamily="34" charset="0"/>
                    <a:cs typeface="Arial" pitchFamily="34" charset="0"/>
                  </a:rPr>
                  <a:t> 1</a:t>
                </a:r>
              </a:p>
              <a:p>
                <a:pPr algn="ctr" defTabSz="977700">
                  <a:spcAft>
                    <a:spcPts val="0"/>
                  </a:spcAft>
                </a:pPr>
                <a:r>
                  <a:rPr lang="es-PE" sz="1200" b="1" dirty="0">
                    <a:latin typeface="Calibri" panose="020F0502020204030204" pitchFamily="34" charset="0"/>
                    <a:cs typeface="Arial" pitchFamily="34" charset="0"/>
                  </a:rPr>
                  <a:t>ANAC</a:t>
                </a:r>
              </a:p>
            </p:txBody>
          </p:sp>
        </p:grpSp>
      </p:grpSp>
      <p:sp>
        <p:nvSpPr>
          <p:cNvPr id="149" name="CaixaDeTexto 148"/>
          <p:cNvSpPr txBox="1"/>
          <p:nvPr/>
        </p:nvSpPr>
        <p:spPr>
          <a:xfrm>
            <a:off x="2184651" y="4366370"/>
            <a:ext cx="646331" cy="646331"/>
          </a:xfrm>
          <a:prstGeom prst="rect">
            <a:avLst/>
          </a:prstGeom>
          <a:noFill/>
        </p:spPr>
        <p:txBody>
          <a:bodyPr wrap="none" lIns="91421" tIns="45711" rIns="91421" bIns="45711" rtlCol="0">
            <a:spAutoFit/>
          </a:bodyPr>
          <a:lstStyle/>
          <a:p>
            <a:r>
              <a:rPr lang="es-ES" sz="3600" dirty="0">
                <a:solidFill>
                  <a:schemeClr val="bg2"/>
                </a:solidFill>
              </a:rPr>
              <a:t>…</a:t>
            </a:r>
            <a:endParaRPr lang="pt-BR" sz="3600" dirty="0">
              <a:solidFill>
                <a:schemeClr val="bg2"/>
              </a:solidFill>
            </a:endParaRPr>
          </a:p>
        </p:txBody>
      </p:sp>
      <p:grpSp>
        <p:nvGrpSpPr>
          <p:cNvPr id="150" name="Diagram group"/>
          <p:cNvGrpSpPr/>
          <p:nvPr/>
        </p:nvGrpSpPr>
        <p:grpSpPr>
          <a:xfrm>
            <a:off x="1837549" y="5012700"/>
            <a:ext cx="1287878" cy="648072"/>
            <a:chOff x="0" y="1152131"/>
            <a:chExt cx="3962399" cy="1216800"/>
          </a:xfrm>
          <a:scene3d>
            <a:camera prst="orthographicFront">
              <a:rot lat="0" lon="0" rev="0"/>
            </a:camera>
            <a:lightRig rig="contrasting" dir="t">
              <a:rot lat="0" lon="0" rev="1500000"/>
            </a:lightRig>
          </a:scene3d>
        </p:grpSpPr>
        <p:grpSp>
          <p:nvGrpSpPr>
            <p:cNvPr id="151" name="Grupo 150"/>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152" name="Retângulo de cantos arredondados 151"/>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153" name="Retângulo 152"/>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700">
                  <a:spcAft>
                    <a:spcPts val="0"/>
                  </a:spcAft>
                </a:pPr>
                <a:r>
                  <a:rPr lang="es-PE" b="1" kern="1200" dirty="0" err="1">
                    <a:latin typeface="Calibri" panose="020F0502020204030204" pitchFamily="34" charset="0"/>
                    <a:cs typeface="Arial" pitchFamily="34" charset="0"/>
                  </a:rPr>
                  <a:t>Advisor</a:t>
                </a:r>
                <a:r>
                  <a:rPr lang="es-PE" b="1" kern="1200" dirty="0">
                    <a:latin typeface="Calibri" panose="020F0502020204030204" pitchFamily="34" charset="0"/>
                    <a:cs typeface="Arial" pitchFamily="34" charset="0"/>
                  </a:rPr>
                  <a:t> N</a:t>
                </a:r>
              </a:p>
              <a:p>
                <a:pPr algn="ctr" defTabSz="977700">
                  <a:spcAft>
                    <a:spcPts val="0"/>
                  </a:spcAft>
                </a:pPr>
                <a:r>
                  <a:rPr lang="es-PE" sz="1200" b="1" dirty="0">
                    <a:latin typeface="Calibri" panose="020F0502020204030204" pitchFamily="34" charset="0"/>
                    <a:cs typeface="Arial" pitchFamily="34" charset="0"/>
                  </a:rPr>
                  <a:t>ANAC</a:t>
                </a:r>
              </a:p>
            </p:txBody>
          </p:sp>
        </p:grpSp>
      </p:grpSp>
      <p:grpSp>
        <p:nvGrpSpPr>
          <p:cNvPr id="154" name="Diagram group"/>
          <p:cNvGrpSpPr/>
          <p:nvPr/>
        </p:nvGrpSpPr>
        <p:grpSpPr>
          <a:xfrm>
            <a:off x="3221060" y="2954284"/>
            <a:ext cx="1287878" cy="648072"/>
            <a:chOff x="0" y="1152131"/>
            <a:chExt cx="3962399" cy="1216800"/>
          </a:xfrm>
          <a:scene3d>
            <a:camera prst="orthographicFront">
              <a:rot lat="0" lon="0" rev="0"/>
            </a:camera>
            <a:lightRig rig="contrasting" dir="t">
              <a:rot lat="0" lon="0" rev="1500000"/>
            </a:lightRig>
          </a:scene3d>
        </p:grpSpPr>
        <p:grpSp>
          <p:nvGrpSpPr>
            <p:cNvPr id="155" name="Grupo 154"/>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156" name="Retângulo de cantos arredondados 155"/>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157" name="Retângulo 156"/>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700">
                  <a:spcAft>
                    <a:spcPts val="0"/>
                  </a:spcAft>
                </a:pPr>
                <a:r>
                  <a:rPr lang="es-PE" b="1" dirty="0" err="1">
                    <a:latin typeface="Calibri" panose="020F0502020204030204" pitchFamily="34" charset="0"/>
                    <a:cs typeface="Arial" pitchFamily="34" charset="0"/>
                  </a:rPr>
                  <a:t>Mem</a:t>
                </a:r>
                <a:r>
                  <a:rPr lang="es-PE" b="1" dirty="0">
                    <a:latin typeface="Calibri" panose="020F0502020204030204" pitchFamily="34" charset="0"/>
                    <a:cs typeface="Arial" pitchFamily="34" charset="0"/>
                  </a:rPr>
                  <a:t> </a:t>
                </a:r>
                <a:r>
                  <a:rPr lang="es-PE" b="1" dirty="0" err="1">
                    <a:latin typeface="Calibri" panose="020F0502020204030204" pitchFamily="34" charset="0"/>
                    <a:cs typeface="Arial" pitchFamily="34" charset="0"/>
                  </a:rPr>
                  <a:t>Subs</a:t>
                </a:r>
                <a:endParaRPr lang="es-PE" b="1" dirty="0">
                  <a:latin typeface="Calibri" panose="020F0502020204030204" pitchFamily="34" charset="0"/>
                  <a:cs typeface="Arial" pitchFamily="34" charset="0"/>
                </a:endParaRPr>
              </a:p>
              <a:p>
                <a:pPr algn="ctr" defTabSz="977700">
                  <a:spcAft>
                    <a:spcPts val="0"/>
                  </a:spcAft>
                </a:pPr>
                <a:r>
                  <a:rPr lang="es-PE" sz="1200" b="1" dirty="0">
                    <a:latin typeface="Calibri" panose="020F0502020204030204" pitchFamily="34" charset="0"/>
                    <a:cs typeface="Arial" pitchFamily="34" charset="0"/>
                  </a:rPr>
                  <a:t>OPR 129</a:t>
                </a:r>
              </a:p>
            </p:txBody>
          </p:sp>
        </p:grpSp>
      </p:grpSp>
      <p:grpSp>
        <p:nvGrpSpPr>
          <p:cNvPr id="158" name="Diagram group"/>
          <p:cNvGrpSpPr/>
          <p:nvPr/>
        </p:nvGrpSpPr>
        <p:grpSpPr>
          <a:xfrm>
            <a:off x="3221060" y="3723120"/>
            <a:ext cx="1287878" cy="648072"/>
            <a:chOff x="0" y="1152131"/>
            <a:chExt cx="3962399" cy="1216800"/>
          </a:xfrm>
          <a:scene3d>
            <a:camera prst="orthographicFront">
              <a:rot lat="0" lon="0" rev="0"/>
            </a:camera>
            <a:lightRig rig="contrasting" dir="t">
              <a:rot lat="0" lon="0" rev="1500000"/>
            </a:lightRig>
          </a:scene3d>
        </p:grpSpPr>
        <p:grpSp>
          <p:nvGrpSpPr>
            <p:cNvPr id="159" name="Grupo 158"/>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160" name="Retângulo de cantos arredondados 159"/>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161" name="Retângulo 160"/>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700">
                  <a:spcAft>
                    <a:spcPts val="0"/>
                  </a:spcAft>
                </a:pPr>
                <a:r>
                  <a:rPr lang="es-PE" b="1" kern="1200" dirty="0" err="1">
                    <a:latin typeface="Calibri" panose="020F0502020204030204" pitchFamily="34" charset="0"/>
                    <a:cs typeface="Arial" pitchFamily="34" charset="0"/>
                  </a:rPr>
                  <a:t>Advisor</a:t>
                </a:r>
                <a:r>
                  <a:rPr lang="es-PE" b="1" kern="1200" dirty="0">
                    <a:latin typeface="Calibri" panose="020F0502020204030204" pitchFamily="34" charset="0"/>
                    <a:cs typeface="Arial" pitchFamily="34" charset="0"/>
                  </a:rPr>
                  <a:t> 1</a:t>
                </a:r>
              </a:p>
              <a:p>
                <a:pPr algn="ctr" defTabSz="977700">
                  <a:spcAft>
                    <a:spcPts val="0"/>
                  </a:spcAft>
                </a:pPr>
                <a:r>
                  <a:rPr lang="es-PE" sz="1200" b="1" dirty="0">
                    <a:latin typeface="Calibri" panose="020F0502020204030204" pitchFamily="34" charset="0"/>
                    <a:cs typeface="Arial" pitchFamily="34" charset="0"/>
                  </a:rPr>
                  <a:t>OPR 129</a:t>
                </a:r>
              </a:p>
            </p:txBody>
          </p:sp>
        </p:grpSp>
      </p:grpSp>
      <p:sp>
        <p:nvSpPr>
          <p:cNvPr id="162" name="CaixaDeTexto 161"/>
          <p:cNvSpPr txBox="1"/>
          <p:nvPr/>
        </p:nvSpPr>
        <p:spPr>
          <a:xfrm>
            <a:off x="3591785" y="4366370"/>
            <a:ext cx="646331" cy="646331"/>
          </a:xfrm>
          <a:prstGeom prst="rect">
            <a:avLst/>
          </a:prstGeom>
          <a:noFill/>
        </p:spPr>
        <p:txBody>
          <a:bodyPr wrap="none" lIns="91421" tIns="45711" rIns="91421" bIns="45711" rtlCol="0">
            <a:spAutoFit/>
          </a:bodyPr>
          <a:lstStyle/>
          <a:p>
            <a:r>
              <a:rPr lang="es-ES" sz="3600" dirty="0">
                <a:solidFill>
                  <a:schemeClr val="bg2"/>
                </a:solidFill>
              </a:rPr>
              <a:t>…</a:t>
            </a:r>
            <a:endParaRPr lang="pt-BR" sz="3600" dirty="0">
              <a:solidFill>
                <a:schemeClr val="bg2"/>
              </a:solidFill>
            </a:endParaRPr>
          </a:p>
        </p:txBody>
      </p:sp>
      <p:grpSp>
        <p:nvGrpSpPr>
          <p:cNvPr id="163" name="Diagram group"/>
          <p:cNvGrpSpPr/>
          <p:nvPr/>
        </p:nvGrpSpPr>
        <p:grpSpPr>
          <a:xfrm>
            <a:off x="3244683" y="5012700"/>
            <a:ext cx="1287878" cy="648072"/>
            <a:chOff x="0" y="1152131"/>
            <a:chExt cx="3962399" cy="1216800"/>
          </a:xfrm>
          <a:scene3d>
            <a:camera prst="orthographicFront">
              <a:rot lat="0" lon="0" rev="0"/>
            </a:camera>
            <a:lightRig rig="contrasting" dir="t">
              <a:rot lat="0" lon="0" rev="1500000"/>
            </a:lightRig>
          </a:scene3d>
        </p:grpSpPr>
        <p:grpSp>
          <p:nvGrpSpPr>
            <p:cNvPr id="164" name="Grupo 163"/>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165" name="Retângulo de cantos arredondados 164"/>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166" name="Retângulo 165"/>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700">
                  <a:spcAft>
                    <a:spcPts val="0"/>
                  </a:spcAft>
                </a:pPr>
                <a:r>
                  <a:rPr lang="es-PE" b="1" kern="1200" dirty="0" err="1">
                    <a:latin typeface="Calibri" panose="020F0502020204030204" pitchFamily="34" charset="0"/>
                    <a:cs typeface="Arial" pitchFamily="34" charset="0"/>
                  </a:rPr>
                  <a:t>Advisor</a:t>
                </a:r>
                <a:r>
                  <a:rPr lang="es-PE" b="1" kern="1200" dirty="0">
                    <a:latin typeface="Calibri" panose="020F0502020204030204" pitchFamily="34" charset="0"/>
                    <a:cs typeface="Arial" pitchFamily="34" charset="0"/>
                  </a:rPr>
                  <a:t> N</a:t>
                </a:r>
              </a:p>
              <a:p>
                <a:pPr algn="ctr" defTabSz="977700">
                  <a:spcAft>
                    <a:spcPts val="0"/>
                  </a:spcAft>
                </a:pPr>
                <a:r>
                  <a:rPr lang="es-PE" sz="1200" b="1" dirty="0">
                    <a:latin typeface="Calibri" panose="020F0502020204030204" pitchFamily="34" charset="0"/>
                    <a:cs typeface="Arial" pitchFamily="34" charset="0"/>
                  </a:rPr>
                  <a:t>OPR 129</a:t>
                </a:r>
              </a:p>
            </p:txBody>
          </p:sp>
        </p:grpSp>
      </p:grpSp>
      <p:grpSp>
        <p:nvGrpSpPr>
          <p:cNvPr id="167" name="Diagram group"/>
          <p:cNvGrpSpPr/>
          <p:nvPr/>
        </p:nvGrpSpPr>
        <p:grpSpPr>
          <a:xfrm>
            <a:off x="4661219" y="2922648"/>
            <a:ext cx="1287878" cy="648072"/>
            <a:chOff x="0" y="1152131"/>
            <a:chExt cx="3962399" cy="1216800"/>
          </a:xfrm>
          <a:scene3d>
            <a:camera prst="orthographicFront">
              <a:rot lat="0" lon="0" rev="0"/>
            </a:camera>
            <a:lightRig rig="contrasting" dir="t">
              <a:rot lat="0" lon="0" rev="1500000"/>
            </a:lightRig>
          </a:scene3d>
        </p:grpSpPr>
        <p:grpSp>
          <p:nvGrpSpPr>
            <p:cNvPr id="168" name="Grupo 167"/>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169" name="Retângulo de cantos arredondados 168"/>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170" name="Retângulo 169"/>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700">
                  <a:spcAft>
                    <a:spcPts val="0"/>
                  </a:spcAft>
                </a:pPr>
                <a:r>
                  <a:rPr lang="es-PE" b="1" dirty="0" err="1">
                    <a:latin typeface="Calibri" panose="020F0502020204030204" pitchFamily="34" charset="0"/>
                    <a:cs typeface="Arial" pitchFamily="34" charset="0"/>
                  </a:rPr>
                  <a:t>Mem</a:t>
                </a:r>
                <a:r>
                  <a:rPr lang="es-PE" b="1" dirty="0">
                    <a:latin typeface="Calibri" panose="020F0502020204030204" pitchFamily="34" charset="0"/>
                    <a:cs typeface="Arial" pitchFamily="34" charset="0"/>
                  </a:rPr>
                  <a:t> </a:t>
                </a:r>
                <a:r>
                  <a:rPr lang="es-PE" b="1" dirty="0" err="1">
                    <a:latin typeface="Calibri" panose="020F0502020204030204" pitchFamily="34" charset="0"/>
                    <a:cs typeface="Arial" pitchFamily="34" charset="0"/>
                  </a:rPr>
                  <a:t>Subs</a:t>
                </a:r>
                <a:endParaRPr lang="es-PE" b="1" dirty="0">
                  <a:latin typeface="Calibri" panose="020F0502020204030204" pitchFamily="34" charset="0"/>
                  <a:cs typeface="Arial" pitchFamily="34" charset="0"/>
                </a:endParaRPr>
              </a:p>
              <a:p>
                <a:pPr algn="ctr" defTabSz="977700">
                  <a:spcAft>
                    <a:spcPts val="0"/>
                  </a:spcAft>
                </a:pPr>
                <a:r>
                  <a:rPr lang="es-PE" sz="1200" b="1" dirty="0">
                    <a:latin typeface="Calibri" panose="020F0502020204030204" pitchFamily="34" charset="0"/>
                    <a:cs typeface="Arial" pitchFamily="34" charset="0"/>
                  </a:rPr>
                  <a:t>OPR 121</a:t>
                </a:r>
              </a:p>
            </p:txBody>
          </p:sp>
        </p:grpSp>
      </p:grpSp>
      <p:grpSp>
        <p:nvGrpSpPr>
          <p:cNvPr id="171" name="Diagram group"/>
          <p:cNvGrpSpPr/>
          <p:nvPr/>
        </p:nvGrpSpPr>
        <p:grpSpPr>
          <a:xfrm>
            <a:off x="4661219" y="3691484"/>
            <a:ext cx="1287878" cy="648072"/>
            <a:chOff x="0" y="1152131"/>
            <a:chExt cx="3962399" cy="1216800"/>
          </a:xfrm>
          <a:scene3d>
            <a:camera prst="orthographicFront">
              <a:rot lat="0" lon="0" rev="0"/>
            </a:camera>
            <a:lightRig rig="contrasting" dir="t">
              <a:rot lat="0" lon="0" rev="1500000"/>
            </a:lightRig>
          </a:scene3d>
        </p:grpSpPr>
        <p:grpSp>
          <p:nvGrpSpPr>
            <p:cNvPr id="172" name="Grupo 171"/>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173" name="Retângulo de cantos arredondados 172"/>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174" name="Retângulo 173"/>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700">
                  <a:spcAft>
                    <a:spcPts val="0"/>
                  </a:spcAft>
                </a:pPr>
                <a:r>
                  <a:rPr lang="es-PE" b="1" kern="1200" dirty="0" err="1">
                    <a:latin typeface="Calibri" panose="020F0502020204030204" pitchFamily="34" charset="0"/>
                    <a:cs typeface="Arial" pitchFamily="34" charset="0"/>
                  </a:rPr>
                  <a:t>Advisor</a:t>
                </a:r>
                <a:r>
                  <a:rPr lang="es-PE" b="1" kern="1200" dirty="0">
                    <a:latin typeface="Calibri" panose="020F0502020204030204" pitchFamily="34" charset="0"/>
                    <a:cs typeface="Arial" pitchFamily="34" charset="0"/>
                  </a:rPr>
                  <a:t> 1</a:t>
                </a:r>
              </a:p>
              <a:p>
                <a:pPr algn="ctr" defTabSz="977700">
                  <a:spcAft>
                    <a:spcPts val="0"/>
                  </a:spcAft>
                </a:pPr>
                <a:r>
                  <a:rPr lang="es-PE" sz="1200" b="1" dirty="0">
                    <a:latin typeface="Calibri" panose="020F0502020204030204" pitchFamily="34" charset="0"/>
                    <a:cs typeface="Arial" pitchFamily="34" charset="0"/>
                  </a:rPr>
                  <a:t>OPR 121</a:t>
                </a:r>
              </a:p>
            </p:txBody>
          </p:sp>
        </p:grpSp>
      </p:grpSp>
      <p:sp>
        <p:nvSpPr>
          <p:cNvPr id="175" name="CaixaDeTexto 174"/>
          <p:cNvSpPr txBox="1"/>
          <p:nvPr/>
        </p:nvSpPr>
        <p:spPr>
          <a:xfrm>
            <a:off x="5031946" y="4334733"/>
            <a:ext cx="646331" cy="646331"/>
          </a:xfrm>
          <a:prstGeom prst="rect">
            <a:avLst/>
          </a:prstGeom>
          <a:noFill/>
        </p:spPr>
        <p:txBody>
          <a:bodyPr wrap="none" lIns="91421" tIns="45711" rIns="91421" bIns="45711" rtlCol="0">
            <a:spAutoFit/>
          </a:bodyPr>
          <a:lstStyle/>
          <a:p>
            <a:r>
              <a:rPr lang="es-ES" sz="3600" dirty="0">
                <a:solidFill>
                  <a:schemeClr val="bg2"/>
                </a:solidFill>
              </a:rPr>
              <a:t>…</a:t>
            </a:r>
            <a:endParaRPr lang="pt-BR" sz="3600" dirty="0">
              <a:solidFill>
                <a:schemeClr val="bg2"/>
              </a:solidFill>
            </a:endParaRPr>
          </a:p>
        </p:txBody>
      </p:sp>
      <p:grpSp>
        <p:nvGrpSpPr>
          <p:cNvPr id="176" name="Diagram group"/>
          <p:cNvGrpSpPr/>
          <p:nvPr/>
        </p:nvGrpSpPr>
        <p:grpSpPr>
          <a:xfrm>
            <a:off x="4684844" y="4981064"/>
            <a:ext cx="1287878" cy="648072"/>
            <a:chOff x="0" y="1152131"/>
            <a:chExt cx="3962399" cy="1216800"/>
          </a:xfrm>
          <a:scene3d>
            <a:camera prst="orthographicFront">
              <a:rot lat="0" lon="0" rev="0"/>
            </a:camera>
            <a:lightRig rig="contrasting" dir="t">
              <a:rot lat="0" lon="0" rev="1500000"/>
            </a:lightRig>
          </a:scene3d>
        </p:grpSpPr>
        <p:grpSp>
          <p:nvGrpSpPr>
            <p:cNvPr id="177" name="Grupo 176"/>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178" name="Retângulo de cantos arredondados 177"/>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179" name="Retângulo 178"/>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700">
                  <a:spcAft>
                    <a:spcPts val="0"/>
                  </a:spcAft>
                </a:pPr>
                <a:r>
                  <a:rPr lang="es-PE" b="1" kern="1200" dirty="0" err="1">
                    <a:latin typeface="Calibri" panose="020F0502020204030204" pitchFamily="34" charset="0"/>
                    <a:cs typeface="Arial" pitchFamily="34" charset="0"/>
                  </a:rPr>
                  <a:t>Advisor</a:t>
                </a:r>
                <a:r>
                  <a:rPr lang="es-PE" b="1" kern="1200" dirty="0">
                    <a:latin typeface="Calibri" panose="020F0502020204030204" pitchFamily="34" charset="0"/>
                    <a:cs typeface="Arial" pitchFamily="34" charset="0"/>
                  </a:rPr>
                  <a:t> N</a:t>
                </a:r>
              </a:p>
              <a:p>
                <a:pPr algn="ctr" defTabSz="977700">
                  <a:spcAft>
                    <a:spcPts val="0"/>
                  </a:spcAft>
                </a:pPr>
                <a:r>
                  <a:rPr lang="es-PE" sz="1200" b="1" dirty="0">
                    <a:latin typeface="Calibri" panose="020F0502020204030204" pitchFamily="34" charset="0"/>
                    <a:cs typeface="Arial" pitchFamily="34" charset="0"/>
                  </a:rPr>
                  <a:t>OPR 121</a:t>
                </a:r>
              </a:p>
            </p:txBody>
          </p:sp>
        </p:grpSp>
      </p:grpSp>
      <p:grpSp>
        <p:nvGrpSpPr>
          <p:cNvPr id="180" name="Diagram group"/>
          <p:cNvGrpSpPr/>
          <p:nvPr/>
        </p:nvGrpSpPr>
        <p:grpSpPr>
          <a:xfrm>
            <a:off x="6077755" y="2940692"/>
            <a:ext cx="1287878" cy="648072"/>
            <a:chOff x="0" y="1152131"/>
            <a:chExt cx="3962399" cy="1216800"/>
          </a:xfrm>
          <a:scene3d>
            <a:camera prst="orthographicFront">
              <a:rot lat="0" lon="0" rev="0"/>
            </a:camera>
            <a:lightRig rig="contrasting" dir="t">
              <a:rot lat="0" lon="0" rev="1500000"/>
            </a:lightRig>
          </a:scene3d>
        </p:grpSpPr>
        <p:grpSp>
          <p:nvGrpSpPr>
            <p:cNvPr id="181" name="Grupo 180"/>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182" name="Retângulo de cantos arredondados 181"/>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183" name="Retângulo 182"/>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700">
                  <a:spcAft>
                    <a:spcPts val="0"/>
                  </a:spcAft>
                </a:pPr>
                <a:r>
                  <a:rPr lang="es-PE" b="1" dirty="0" err="1">
                    <a:latin typeface="Calibri" panose="020F0502020204030204" pitchFamily="34" charset="0"/>
                    <a:cs typeface="Arial" pitchFamily="34" charset="0"/>
                  </a:rPr>
                  <a:t>Mem</a:t>
                </a:r>
                <a:r>
                  <a:rPr lang="es-PE" b="1" dirty="0">
                    <a:latin typeface="Calibri" panose="020F0502020204030204" pitchFamily="34" charset="0"/>
                    <a:cs typeface="Arial" pitchFamily="34" charset="0"/>
                  </a:rPr>
                  <a:t> </a:t>
                </a:r>
                <a:r>
                  <a:rPr lang="es-PE" b="1" dirty="0" err="1">
                    <a:latin typeface="Calibri" panose="020F0502020204030204" pitchFamily="34" charset="0"/>
                    <a:cs typeface="Arial" pitchFamily="34" charset="0"/>
                  </a:rPr>
                  <a:t>Subs</a:t>
                </a:r>
                <a:endParaRPr lang="es-PE" b="1" dirty="0">
                  <a:latin typeface="Calibri" panose="020F0502020204030204" pitchFamily="34" charset="0"/>
                  <a:cs typeface="Arial" pitchFamily="34" charset="0"/>
                </a:endParaRPr>
              </a:p>
              <a:p>
                <a:pPr algn="ctr" defTabSz="977700">
                  <a:spcAft>
                    <a:spcPts val="0"/>
                  </a:spcAft>
                </a:pPr>
                <a:r>
                  <a:rPr lang="es-PE" sz="1200" b="1" dirty="0">
                    <a:latin typeface="Calibri" panose="020F0502020204030204" pitchFamily="34" charset="0"/>
                    <a:cs typeface="Arial" pitchFamily="34" charset="0"/>
                  </a:rPr>
                  <a:t>OPR 135</a:t>
                </a:r>
              </a:p>
            </p:txBody>
          </p:sp>
        </p:grpSp>
      </p:grpSp>
      <p:grpSp>
        <p:nvGrpSpPr>
          <p:cNvPr id="184" name="Diagram group"/>
          <p:cNvGrpSpPr/>
          <p:nvPr/>
        </p:nvGrpSpPr>
        <p:grpSpPr>
          <a:xfrm>
            <a:off x="6077755" y="3709528"/>
            <a:ext cx="1287878" cy="648072"/>
            <a:chOff x="0" y="1152131"/>
            <a:chExt cx="3962399" cy="1216800"/>
          </a:xfrm>
          <a:scene3d>
            <a:camera prst="orthographicFront">
              <a:rot lat="0" lon="0" rev="0"/>
            </a:camera>
            <a:lightRig rig="contrasting" dir="t">
              <a:rot lat="0" lon="0" rev="1500000"/>
            </a:lightRig>
          </a:scene3d>
        </p:grpSpPr>
        <p:grpSp>
          <p:nvGrpSpPr>
            <p:cNvPr id="185" name="Grupo 184"/>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186" name="Retângulo de cantos arredondados 185"/>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187" name="Retângulo 186"/>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700">
                  <a:spcAft>
                    <a:spcPts val="0"/>
                  </a:spcAft>
                </a:pPr>
                <a:r>
                  <a:rPr lang="es-PE" b="1" kern="1200" dirty="0" err="1">
                    <a:latin typeface="Calibri" panose="020F0502020204030204" pitchFamily="34" charset="0"/>
                    <a:cs typeface="Arial" pitchFamily="34" charset="0"/>
                  </a:rPr>
                  <a:t>Advisor</a:t>
                </a:r>
                <a:r>
                  <a:rPr lang="es-PE" b="1" kern="1200" dirty="0">
                    <a:latin typeface="Calibri" panose="020F0502020204030204" pitchFamily="34" charset="0"/>
                    <a:cs typeface="Arial" pitchFamily="34" charset="0"/>
                  </a:rPr>
                  <a:t> 1</a:t>
                </a:r>
              </a:p>
              <a:p>
                <a:pPr algn="ctr" defTabSz="977700">
                  <a:spcAft>
                    <a:spcPts val="0"/>
                  </a:spcAft>
                </a:pPr>
                <a:r>
                  <a:rPr lang="es-PE" sz="1200" b="1" dirty="0">
                    <a:latin typeface="Calibri" panose="020F0502020204030204" pitchFamily="34" charset="0"/>
                    <a:cs typeface="Arial" pitchFamily="34" charset="0"/>
                  </a:rPr>
                  <a:t>OPR 135</a:t>
                </a:r>
              </a:p>
            </p:txBody>
          </p:sp>
        </p:grpSp>
      </p:grpSp>
      <p:sp>
        <p:nvSpPr>
          <p:cNvPr id="188" name="CaixaDeTexto 187"/>
          <p:cNvSpPr txBox="1"/>
          <p:nvPr/>
        </p:nvSpPr>
        <p:spPr>
          <a:xfrm>
            <a:off x="6448482" y="4352777"/>
            <a:ext cx="646331" cy="646331"/>
          </a:xfrm>
          <a:prstGeom prst="rect">
            <a:avLst/>
          </a:prstGeom>
          <a:noFill/>
        </p:spPr>
        <p:txBody>
          <a:bodyPr wrap="none" lIns="91421" tIns="45711" rIns="91421" bIns="45711" rtlCol="0">
            <a:spAutoFit/>
          </a:bodyPr>
          <a:lstStyle/>
          <a:p>
            <a:r>
              <a:rPr lang="es-ES" sz="3600" dirty="0">
                <a:solidFill>
                  <a:schemeClr val="bg2"/>
                </a:solidFill>
              </a:rPr>
              <a:t>…</a:t>
            </a:r>
            <a:endParaRPr lang="pt-BR" sz="3600" dirty="0">
              <a:solidFill>
                <a:schemeClr val="bg2"/>
              </a:solidFill>
            </a:endParaRPr>
          </a:p>
        </p:txBody>
      </p:sp>
      <p:grpSp>
        <p:nvGrpSpPr>
          <p:cNvPr id="189" name="Diagram group"/>
          <p:cNvGrpSpPr/>
          <p:nvPr/>
        </p:nvGrpSpPr>
        <p:grpSpPr>
          <a:xfrm>
            <a:off x="6101380" y="4999108"/>
            <a:ext cx="1287878" cy="648072"/>
            <a:chOff x="0" y="1152131"/>
            <a:chExt cx="3962399" cy="1216800"/>
          </a:xfrm>
          <a:scene3d>
            <a:camera prst="orthographicFront">
              <a:rot lat="0" lon="0" rev="0"/>
            </a:camera>
            <a:lightRig rig="contrasting" dir="t">
              <a:rot lat="0" lon="0" rev="1500000"/>
            </a:lightRig>
          </a:scene3d>
        </p:grpSpPr>
        <p:grpSp>
          <p:nvGrpSpPr>
            <p:cNvPr id="190" name="Grupo 189"/>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191" name="Retângulo de cantos arredondados 190"/>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192" name="Retângulo 191"/>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700">
                  <a:spcAft>
                    <a:spcPts val="0"/>
                  </a:spcAft>
                </a:pPr>
                <a:r>
                  <a:rPr lang="es-PE" b="1" kern="1200" dirty="0" err="1">
                    <a:latin typeface="Calibri" panose="020F0502020204030204" pitchFamily="34" charset="0"/>
                    <a:cs typeface="Arial" pitchFamily="34" charset="0"/>
                  </a:rPr>
                  <a:t>Advisor</a:t>
                </a:r>
                <a:r>
                  <a:rPr lang="es-PE" b="1" kern="1200" dirty="0">
                    <a:latin typeface="Calibri" panose="020F0502020204030204" pitchFamily="34" charset="0"/>
                    <a:cs typeface="Arial" pitchFamily="34" charset="0"/>
                  </a:rPr>
                  <a:t> N</a:t>
                </a:r>
              </a:p>
              <a:p>
                <a:pPr algn="ctr" defTabSz="977700">
                  <a:spcAft>
                    <a:spcPts val="0"/>
                  </a:spcAft>
                </a:pPr>
                <a:r>
                  <a:rPr lang="es-PE" sz="1200" b="1" dirty="0">
                    <a:latin typeface="Calibri" panose="020F0502020204030204" pitchFamily="34" charset="0"/>
                    <a:cs typeface="Arial" pitchFamily="34" charset="0"/>
                  </a:rPr>
                  <a:t>OPR 135</a:t>
                </a:r>
              </a:p>
            </p:txBody>
          </p:sp>
        </p:grpSp>
      </p:grpSp>
      <p:cxnSp>
        <p:nvCxnSpPr>
          <p:cNvPr id="6" name="Conector angulado 5"/>
          <p:cNvCxnSpPr>
            <a:stCxn id="78" idx="2"/>
            <a:endCxn id="118" idx="0"/>
          </p:cNvCxnSpPr>
          <p:nvPr/>
        </p:nvCxnSpPr>
        <p:spPr>
          <a:xfrm rot="5400000">
            <a:off x="3333915" y="985522"/>
            <a:ext cx="277260" cy="207660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1" name="Conector angulado 20"/>
          <p:cNvCxnSpPr>
            <a:stCxn id="78" idx="2"/>
            <a:endCxn id="126" idx="0"/>
          </p:cNvCxnSpPr>
          <p:nvPr/>
        </p:nvCxnSpPr>
        <p:spPr>
          <a:xfrm rot="16200000" flipH="1">
            <a:off x="4757561" y="1638483"/>
            <a:ext cx="277260" cy="77068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6" name="Conector angulado 25"/>
          <p:cNvCxnSpPr>
            <a:stCxn id="78" idx="2"/>
            <a:endCxn id="130" idx="0"/>
          </p:cNvCxnSpPr>
          <p:nvPr/>
        </p:nvCxnSpPr>
        <p:spPr>
          <a:xfrm rot="16200000" flipH="1">
            <a:off x="5480495" y="915549"/>
            <a:ext cx="271552" cy="2210846"/>
          </a:xfrm>
          <a:prstGeom prst="bentConnector3">
            <a:avLst/>
          </a:prstGeom>
        </p:spPr>
        <p:style>
          <a:lnRef idx="1">
            <a:schemeClr val="accent1"/>
          </a:lnRef>
          <a:fillRef idx="0">
            <a:schemeClr val="accent1"/>
          </a:fillRef>
          <a:effectRef idx="0">
            <a:schemeClr val="accent1"/>
          </a:effectRef>
          <a:fontRef idx="minor">
            <a:schemeClr val="tx1"/>
          </a:fontRef>
        </p:style>
      </p:cxnSp>
      <p:grpSp>
        <p:nvGrpSpPr>
          <p:cNvPr id="97" name="Diagram group"/>
          <p:cNvGrpSpPr/>
          <p:nvPr/>
        </p:nvGrpSpPr>
        <p:grpSpPr>
          <a:xfrm>
            <a:off x="7508970" y="2153812"/>
            <a:ext cx="1287878" cy="648072"/>
            <a:chOff x="0" y="1152131"/>
            <a:chExt cx="3962399" cy="1216800"/>
          </a:xfrm>
          <a:scene3d>
            <a:camera prst="orthographicFront">
              <a:rot lat="0" lon="0" rev="0"/>
            </a:camera>
            <a:lightRig rig="contrasting" dir="t">
              <a:rot lat="0" lon="0" rev="1500000"/>
            </a:lightRig>
          </a:scene3d>
        </p:grpSpPr>
        <p:grpSp>
          <p:nvGrpSpPr>
            <p:cNvPr id="98" name="Grupo 128"/>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99" name="Retângulo de cantos arredondados 129"/>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100" name="Retângulo 99"/>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700">
                  <a:spcAft>
                    <a:spcPts val="0"/>
                  </a:spcAft>
                </a:pPr>
                <a:r>
                  <a:rPr lang="es-PE" b="1" kern="1200" dirty="0" err="1">
                    <a:latin typeface="Calibri" panose="020F0502020204030204" pitchFamily="34" charset="0"/>
                    <a:cs typeface="Arial" pitchFamily="34" charset="0"/>
                  </a:rPr>
                  <a:t>Member</a:t>
                </a:r>
                <a:endParaRPr lang="es-PE" b="1" kern="1200" dirty="0">
                  <a:latin typeface="Calibri" panose="020F0502020204030204" pitchFamily="34" charset="0"/>
                  <a:cs typeface="Arial" pitchFamily="34" charset="0"/>
                </a:endParaRPr>
              </a:p>
              <a:p>
                <a:pPr algn="ctr" defTabSz="977700">
                  <a:spcAft>
                    <a:spcPts val="0"/>
                  </a:spcAft>
                </a:pPr>
                <a:r>
                  <a:rPr lang="es-PE" sz="1200" b="1" dirty="0">
                    <a:latin typeface="Calibri" panose="020F0502020204030204" pitchFamily="34" charset="0"/>
                    <a:cs typeface="Arial" pitchFamily="34" charset="0"/>
                  </a:rPr>
                  <a:t>OPR 91</a:t>
                </a:r>
              </a:p>
            </p:txBody>
          </p:sp>
        </p:grpSp>
      </p:grpSp>
      <p:grpSp>
        <p:nvGrpSpPr>
          <p:cNvPr id="101" name="Diagram group"/>
          <p:cNvGrpSpPr/>
          <p:nvPr/>
        </p:nvGrpSpPr>
        <p:grpSpPr>
          <a:xfrm>
            <a:off x="7508970" y="2937756"/>
            <a:ext cx="1287878" cy="648072"/>
            <a:chOff x="0" y="1152131"/>
            <a:chExt cx="3962399" cy="1216800"/>
          </a:xfrm>
          <a:scene3d>
            <a:camera prst="orthographicFront">
              <a:rot lat="0" lon="0" rev="0"/>
            </a:camera>
            <a:lightRig rig="contrasting" dir="t">
              <a:rot lat="0" lon="0" rev="1500000"/>
            </a:lightRig>
          </a:scene3d>
        </p:grpSpPr>
        <p:grpSp>
          <p:nvGrpSpPr>
            <p:cNvPr id="102" name="Grupo 180"/>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103" name="Retângulo de cantos arredondados 181"/>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104" name="Retângulo 103"/>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700">
                  <a:spcAft>
                    <a:spcPts val="0"/>
                  </a:spcAft>
                </a:pPr>
                <a:r>
                  <a:rPr lang="es-PE" b="1" dirty="0" err="1">
                    <a:latin typeface="Calibri" panose="020F0502020204030204" pitchFamily="34" charset="0"/>
                    <a:cs typeface="Arial" pitchFamily="34" charset="0"/>
                  </a:rPr>
                  <a:t>Mem</a:t>
                </a:r>
                <a:r>
                  <a:rPr lang="es-PE" b="1" dirty="0">
                    <a:latin typeface="Calibri" panose="020F0502020204030204" pitchFamily="34" charset="0"/>
                    <a:cs typeface="Arial" pitchFamily="34" charset="0"/>
                  </a:rPr>
                  <a:t> </a:t>
                </a:r>
                <a:r>
                  <a:rPr lang="es-PE" b="1" dirty="0" err="1">
                    <a:latin typeface="Calibri" panose="020F0502020204030204" pitchFamily="34" charset="0"/>
                    <a:cs typeface="Arial" pitchFamily="34" charset="0"/>
                  </a:rPr>
                  <a:t>Subs</a:t>
                </a:r>
                <a:endParaRPr lang="es-PE" b="1" dirty="0">
                  <a:latin typeface="Calibri" panose="020F0502020204030204" pitchFamily="34" charset="0"/>
                  <a:cs typeface="Arial" pitchFamily="34" charset="0"/>
                </a:endParaRPr>
              </a:p>
              <a:p>
                <a:pPr algn="ctr" defTabSz="977700">
                  <a:spcAft>
                    <a:spcPts val="0"/>
                  </a:spcAft>
                </a:pPr>
                <a:r>
                  <a:rPr lang="es-PE" sz="1200" b="1" dirty="0">
                    <a:latin typeface="Calibri" panose="020F0502020204030204" pitchFamily="34" charset="0"/>
                    <a:cs typeface="Arial" pitchFamily="34" charset="0"/>
                  </a:rPr>
                  <a:t>OPR 91</a:t>
                </a:r>
              </a:p>
            </p:txBody>
          </p:sp>
        </p:grpSp>
      </p:grpSp>
      <p:grpSp>
        <p:nvGrpSpPr>
          <p:cNvPr id="105" name="Diagram group"/>
          <p:cNvGrpSpPr/>
          <p:nvPr/>
        </p:nvGrpSpPr>
        <p:grpSpPr>
          <a:xfrm>
            <a:off x="7508970" y="3706592"/>
            <a:ext cx="1287878" cy="648072"/>
            <a:chOff x="0" y="1152131"/>
            <a:chExt cx="3962399" cy="1216800"/>
          </a:xfrm>
          <a:scene3d>
            <a:camera prst="orthographicFront">
              <a:rot lat="0" lon="0" rev="0"/>
            </a:camera>
            <a:lightRig rig="contrasting" dir="t">
              <a:rot lat="0" lon="0" rev="1500000"/>
            </a:lightRig>
          </a:scene3d>
        </p:grpSpPr>
        <p:grpSp>
          <p:nvGrpSpPr>
            <p:cNvPr id="106" name="Grupo 184"/>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107" name="Retângulo de cantos arredondados 185"/>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112" name="Retângulo 111"/>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700">
                  <a:spcAft>
                    <a:spcPts val="0"/>
                  </a:spcAft>
                </a:pPr>
                <a:r>
                  <a:rPr lang="es-PE" b="1" kern="1200" dirty="0" err="1">
                    <a:latin typeface="Calibri" panose="020F0502020204030204" pitchFamily="34" charset="0"/>
                    <a:cs typeface="Arial" pitchFamily="34" charset="0"/>
                  </a:rPr>
                  <a:t>Advisor</a:t>
                </a:r>
                <a:r>
                  <a:rPr lang="es-PE" b="1" kern="1200" dirty="0">
                    <a:latin typeface="Calibri" panose="020F0502020204030204" pitchFamily="34" charset="0"/>
                    <a:cs typeface="Arial" pitchFamily="34" charset="0"/>
                  </a:rPr>
                  <a:t> 1</a:t>
                </a:r>
              </a:p>
              <a:p>
                <a:pPr algn="ctr" defTabSz="977700">
                  <a:spcAft>
                    <a:spcPts val="0"/>
                  </a:spcAft>
                </a:pPr>
                <a:r>
                  <a:rPr lang="es-PE" sz="1200" b="1" dirty="0">
                    <a:latin typeface="Calibri" panose="020F0502020204030204" pitchFamily="34" charset="0"/>
                    <a:cs typeface="Arial" pitchFamily="34" charset="0"/>
                  </a:rPr>
                  <a:t>OPR 91</a:t>
                </a:r>
              </a:p>
            </p:txBody>
          </p:sp>
        </p:grpSp>
      </p:grpSp>
      <p:sp>
        <p:nvSpPr>
          <p:cNvPr id="113" name="CaixaDeTexto 112"/>
          <p:cNvSpPr txBox="1"/>
          <p:nvPr/>
        </p:nvSpPr>
        <p:spPr>
          <a:xfrm>
            <a:off x="7879697" y="4349841"/>
            <a:ext cx="646331" cy="646331"/>
          </a:xfrm>
          <a:prstGeom prst="rect">
            <a:avLst/>
          </a:prstGeom>
          <a:noFill/>
        </p:spPr>
        <p:txBody>
          <a:bodyPr wrap="none" lIns="91421" tIns="45711" rIns="91421" bIns="45711" rtlCol="0">
            <a:spAutoFit/>
          </a:bodyPr>
          <a:lstStyle/>
          <a:p>
            <a:r>
              <a:rPr lang="es-ES" sz="3600" dirty="0">
                <a:solidFill>
                  <a:schemeClr val="bg2"/>
                </a:solidFill>
              </a:rPr>
              <a:t>…</a:t>
            </a:r>
            <a:endParaRPr lang="pt-BR" sz="3600" dirty="0">
              <a:solidFill>
                <a:schemeClr val="bg2"/>
              </a:solidFill>
            </a:endParaRPr>
          </a:p>
        </p:txBody>
      </p:sp>
      <p:grpSp>
        <p:nvGrpSpPr>
          <p:cNvPr id="114" name="Diagram group"/>
          <p:cNvGrpSpPr/>
          <p:nvPr/>
        </p:nvGrpSpPr>
        <p:grpSpPr>
          <a:xfrm>
            <a:off x="7532594" y="4996172"/>
            <a:ext cx="1287878" cy="648072"/>
            <a:chOff x="0" y="1152131"/>
            <a:chExt cx="3962399" cy="1216800"/>
          </a:xfrm>
          <a:scene3d>
            <a:camera prst="orthographicFront">
              <a:rot lat="0" lon="0" rev="0"/>
            </a:camera>
            <a:lightRig rig="contrasting" dir="t">
              <a:rot lat="0" lon="0" rev="1500000"/>
            </a:lightRig>
          </a:scene3d>
        </p:grpSpPr>
        <p:grpSp>
          <p:nvGrpSpPr>
            <p:cNvPr id="115" name="Grupo 189"/>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193" name="Retângulo de cantos arredondados 190"/>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194" name="Retângulo 193"/>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700">
                  <a:spcAft>
                    <a:spcPts val="0"/>
                  </a:spcAft>
                </a:pPr>
                <a:r>
                  <a:rPr lang="es-PE" b="1" kern="1200" dirty="0" err="1">
                    <a:latin typeface="Calibri" panose="020F0502020204030204" pitchFamily="34" charset="0"/>
                    <a:cs typeface="Arial" pitchFamily="34" charset="0"/>
                  </a:rPr>
                  <a:t>Advisor</a:t>
                </a:r>
                <a:r>
                  <a:rPr lang="es-PE" b="1" kern="1200" dirty="0">
                    <a:latin typeface="Calibri" panose="020F0502020204030204" pitchFamily="34" charset="0"/>
                    <a:cs typeface="Arial" pitchFamily="34" charset="0"/>
                  </a:rPr>
                  <a:t> N</a:t>
                </a:r>
              </a:p>
              <a:p>
                <a:pPr algn="ctr" defTabSz="977700">
                  <a:spcAft>
                    <a:spcPts val="0"/>
                  </a:spcAft>
                </a:pPr>
                <a:r>
                  <a:rPr lang="es-PE" sz="1200" b="1" dirty="0">
                    <a:latin typeface="Calibri" panose="020F0502020204030204" pitchFamily="34" charset="0"/>
                    <a:cs typeface="Arial" pitchFamily="34" charset="0"/>
                  </a:rPr>
                  <a:t>OPR 91</a:t>
                </a:r>
              </a:p>
            </p:txBody>
          </p:sp>
        </p:grpSp>
      </p:grpSp>
      <p:cxnSp>
        <p:nvCxnSpPr>
          <p:cNvPr id="195" name="Conector angulado 25"/>
          <p:cNvCxnSpPr>
            <a:stCxn id="78" idx="2"/>
            <a:endCxn id="99" idx="0"/>
          </p:cNvCxnSpPr>
          <p:nvPr/>
        </p:nvCxnSpPr>
        <p:spPr>
          <a:xfrm rot="16200000" flipH="1">
            <a:off x="6197570" y="198473"/>
            <a:ext cx="268616" cy="364206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pic>
        <p:nvPicPr>
          <p:cNvPr id="196" name="Imagem 195"/>
          <p:cNvPicPr>
            <a:picLocks noChangeAspect="1"/>
          </p:cNvPicPr>
          <p:nvPr/>
        </p:nvPicPr>
        <p:blipFill>
          <a:blip r:embed="rId2"/>
          <a:stretch>
            <a:fillRect/>
          </a:stretch>
        </p:blipFill>
        <p:spPr>
          <a:xfrm>
            <a:off x="8100392" y="86256"/>
            <a:ext cx="838689" cy="75776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97" name="Imagem 196"/>
          <p:cNvPicPr>
            <a:picLocks noChangeAspect="1"/>
          </p:cNvPicPr>
          <p:nvPr/>
        </p:nvPicPr>
        <p:blipFill rotWithShape="1">
          <a:blip r:embed="rId3" cstate="print">
            <a:extLst>
              <a:ext uri="{28A0092B-C50C-407E-A947-70E740481C1C}">
                <a14:useLocalDpi xmlns:a14="http://schemas.microsoft.com/office/drawing/2010/main" val="0"/>
              </a:ext>
            </a:extLst>
          </a:blip>
          <a:srcRect l="4090" t="19243" r="7108" b="18803"/>
          <a:stretch/>
        </p:blipFill>
        <p:spPr>
          <a:xfrm>
            <a:off x="95291" y="6165304"/>
            <a:ext cx="2172453" cy="572738"/>
          </a:xfrm>
          <a:prstGeom prst="rect">
            <a:avLst/>
          </a:prstGeom>
        </p:spPr>
      </p:pic>
      <p:sp>
        <p:nvSpPr>
          <p:cNvPr id="198" name="Text Box 4"/>
          <p:cNvSpPr txBox="1">
            <a:spLocks noChangeArrowheads="1"/>
          </p:cNvSpPr>
          <p:nvPr/>
        </p:nvSpPr>
        <p:spPr bwMode="auto">
          <a:xfrm>
            <a:off x="0" y="201613"/>
            <a:ext cx="9144000" cy="969962"/>
          </a:xfrm>
          <a:prstGeom prst="rect">
            <a:avLst/>
          </a:prstGeom>
          <a:noFill/>
          <a:ln w="9525">
            <a:noFill/>
            <a:miter lim="800000"/>
            <a:headEnd/>
            <a:tailEnd/>
          </a:ln>
        </p:spPr>
        <p:txBody>
          <a:bodyPr lIns="91411" tIns="45706" rIns="91411" bIns="45706">
            <a:spAutoFit/>
          </a:bodyPr>
          <a:lstStyle/>
          <a:p>
            <a:pPr lvl="0" algn="ctr">
              <a:spcBef>
                <a:spcPts val="600"/>
              </a:spcBef>
              <a:defRPr/>
            </a:pPr>
            <a:r>
              <a:rPr lang="pt-BR" sz="3200" b="1" dirty="0">
                <a:solidFill>
                  <a:srgbClr val="001746"/>
                </a:solidFill>
                <a:effectLst>
                  <a:outerShdw blurRad="38100" dist="38100" dir="2700000" algn="tl">
                    <a:srgbClr val="000000">
                      <a:alpha val="43137"/>
                    </a:srgbClr>
                  </a:outerShdw>
                </a:effectLst>
              </a:rPr>
              <a:t>The </a:t>
            </a:r>
            <a:r>
              <a:rPr lang="pt-BR" sz="3200" b="1" dirty="0" err="1">
                <a:solidFill>
                  <a:srgbClr val="001746"/>
                </a:solidFill>
                <a:effectLst>
                  <a:outerShdw blurRad="38100" dist="38100" dir="2700000" algn="tl">
                    <a:srgbClr val="000000">
                      <a:alpha val="43137"/>
                    </a:srgbClr>
                  </a:outerShdw>
                </a:effectLst>
              </a:rPr>
              <a:t>Study</a:t>
            </a:r>
            <a:r>
              <a:rPr lang="pt-BR" sz="3200" b="1" dirty="0">
                <a:solidFill>
                  <a:srgbClr val="001746"/>
                </a:solidFill>
                <a:effectLst>
                  <a:outerShdw blurRad="38100" dist="38100" dir="2700000" algn="tl">
                    <a:srgbClr val="000000">
                      <a:alpha val="43137"/>
                    </a:srgbClr>
                  </a:outerShdw>
                </a:effectLst>
              </a:rPr>
              <a:t> </a:t>
            </a:r>
            <a:r>
              <a:rPr lang="pt-BR" sz="3200" b="1" dirty="0" err="1">
                <a:solidFill>
                  <a:srgbClr val="001746"/>
                </a:solidFill>
                <a:effectLst>
                  <a:outerShdw blurRad="38100" dist="38100" dir="2700000" algn="tl">
                    <a:srgbClr val="000000">
                      <a:alpha val="43137"/>
                    </a:srgbClr>
                  </a:outerShdw>
                </a:effectLst>
              </a:rPr>
              <a:t>Group</a:t>
            </a:r>
            <a:endParaRPr lang="pt-BR" sz="3200" b="1" dirty="0">
              <a:solidFill>
                <a:srgbClr val="001746"/>
              </a:solidFill>
              <a:effectLst>
                <a:outerShdw blurRad="38100" dist="38100" dir="2700000" algn="tl">
                  <a:srgbClr val="000000">
                    <a:alpha val="43137"/>
                  </a:srgbClr>
                </a:outerShdw>
              </a:effectLst>
            </a:endParaRPr>
          </a:p>
          <a:p>
            <a:pPr lvl="0" algn="ctr">
              <a:spcBef>
                <a:spcPts val="600"/>
              </a:spcBef>
              <a:defRPr/>
            </a:pPr>
            <a:r>
              <a:rPr lang="pt-BR" sz="2000" b="1" dirty="0">
                <a:solidFill>
                  <a:srgbClr val="001746"/>
                </a:solidFill>
                <a:effectLst>
                  <a:outerShdw blurRad="38100" dist="38100" dir="2700000" algn="tl">
                    <a:srgbClr val="000000">
                      <a:alpha val="43137"/>
                    </a:srgbClr>
                  </a:outerShdw>
                </a:effectLst>
              </a:rPr>
              <a:t>- </a:t>
            </a:r>
            <a:r>
              <a:rPr lang="pt-BR" sz="2000" b="1" dirty="0" err="1">
                <a:solidFill>
                  <a:srgbClr val="001746"/>
                </a:solidFill>
                <a:effectLst>
                  <a:outerShdw blurRad="38100" dist="38100" dir="2700000" algn="tl">
                    <a:srgbClr val="000000">
                      <a:alpha val="43137"/>
                    </a:srgbClr>
                  </a:outerShdw>
                </a:effectLst>
              </a:rPr>
              <a:t>Governance</a:t>
            </a:r>
            <a:r>
              <a:rPr lang="pt-BR" sz="2000" b="1" dirty="0">
                <a:solidFill>
                  <a:srgbClr val="001746"/>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02137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par>
                                <p:cTn id="8" presetID="10" presetClass="entr" presetSubtype="0" fill="hold"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fade">
                                      <p:cBhvr>
                                        <p:cTn id="10" dur="500"/>
                                        <p:tgtEl>
                                          <p:spTgt spid="86"/>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116"/>
                                        </p:tgtEl>
                                        <p:attrNameLst>
                                          <p:attrName>style.visibility</p:attrName>
                                        </p:attrNameLst>
                                      </p:cBhvr>
                                      <p:to>
                                        <p:strVal val="visible"/>
                                      </p:to>
                                    </p:set>
                                    <p:animEffect transition="in" filter="fade">
                                      <p:cBhvr>
                                        <p:cTn id="16" dur="500"/>
                                        <p:tgtEl>
                                          <p:spTgt spid="116"/>
                                        </p:tgtEl>
                                      </p:cBhvr>
                                    </p:animEffect>
                                  </p:childTnLst>
                                </p:cTn>
                              </p:par>
                              <p:par>
                                <p:cTn id="17" presetID="10" presetClass="entr" presetSubtype="0" fill="hold" nodeType="with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500"/>
                                        <p:tgtEl>
                                          <p:spTgt spid="91"/>
                                        </p:tgtEl>
                                      </p:cBhvr>
                                    </p:animEffect>
                                  </p:childTnLst>
                                </p:cTn>
                              </p:par>
                              <p:par>
                                <p:cTn id="20" presetID="10" presetClass="entr" presetSubtype="0" fill="hold" nodeType="withEffect">
                                  <p:stCondLst>
                                    <p:cond delay="0"/>
                                  </p:stCondLst>
                                  <p:childTnLst>
                                    <p:set>
                                      <p:cBhvr>
                                        <p:cTn id="21" dur="1" fill="hold">
                                          <p:stCondLst>
                                            <p:cond delay="0"/>
                                          </p:stCondLst>
                                        </p:cTn>
                                        <p:tgtEl>
                                          <p:spTgt spid="120"/>
                                        </p:tgtEl>
                                        <p:attrNameLst>
                                          <p:attrName>style.visibility</p:attrName>
                                        </p:attrNameLst>
                                      </p:cBhvr>
                                      <p:to>
                                        <p:strVal val="visible"/>
                                      </p:to>
                                    </p:set>
                                    <p:animEffect transition="in" filter="fade">
                                      <p:cBhvr>
                                        <p:cTn id="22" dur="500"/>
                                        <p:tgtEl>
                                          <p:spTgt spid="120"/>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124"/>
                                        </p:tgtEl>
                                        <p:attrNameLst>
                                          <p:attrName>style.visibility</p:attrName>
                                        </p:attrNameLst>
                                      </p:cBhvr>
                                      <p:to>
                                        <p:strVal val="visible"/>
                                      </p:to>
                                    </p:set>
                                    <p:animEffect transition="in" filter="fade">
                                      <p:cBhvr>
                                        <p:cTn id="28" dur="500"/>
                                        <p:tgtEl>
                                          <p:spTgt spid="124"/>
                                        </p:tgtEl>
                                      </p:cBhvr>
                                    </p:animEffect>
                                  </p:childTnLst>
                                </p:cTn>
                              </p:par>
                              <p:par>
                                <p:cTn id="29" presetID="10"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nodeType="withEffect">
                                  <p:stCondLst>
                                    <p:cond delay="0"/>
                                  </p:stCondLst>
                                  <p:childTnLst>
                                    <p:set>
                                      <p:cBhvr>
                                        <p:cTn id="33" dur="1" fill="hold">
                                          <p:stCondLst>
                                            <p:cond delay="0"/>
                                          </p:stCondLst>
                                        </p:cTn>
                                        <p:tgtEl>
                                          <p:spTgt spid="128"/>
                                        </p:tgtEl>
                                        <p:attrNameLst>
                                          <p:attrName>style.visibility</p:attrName>
                                        </p:attrNameLst>
                                      </p:cBhvr>
                                      <p:to>
                                        <p:strVal val="visible"/>
                                      </p:to>
                                    </p:set>
                                    <p:animEffect transition="in" filter="fade">
                                      <p:cBhvr>
                                        <p:cTn id="34" dur="500"/>
                                        <p:tgtEl>
                                          <p:spTgt spid="128"/>
                                        </p:tgtEl>
                                      </p:cBhvr>
                                    </p:animEffect>
                                  </p:childTnLst>
                                </p:cTn>
                              </p:par>
                              <p:par>
                                <p:cTn id="35" presetID="10" presetClass="entr" presetSubtype="0" fill="hold" nodeType="withEffect">
                                  <p:stCondLst>
                                    <p:cond delay="0"/>
                                  </p:stCondLst>
                                  <p:childTnLst>
                                    <p:set>
                                      <p:cBhvr>
                                        <p:cTn id="36" dur="1" fill="hold">
                                          <p:stCondLst>
                                            <p:cond delay="0"/>
                                          </p:stCondLst>
                                        </p:cTn>
                                        <p:tgtEl>
                                          <p:spTgt spid="195"/>
                                        </p:tgtEl>
                                        <p:attrNameLst>
                                          <p:attrName>style.visibility</p:attrName>
                                        </p:attrNameLst>
                                      </p:cBhvr>
                                      <p:to>
                                        <p:strVal val="visible"/>
                                      </p:to>
                                    </p:set>
                                    <p:animEffect transition="in" filter="fade">
                                      <p:cBhvr>
                                        <p:cTn id="37" dur="500"/>
                                        <p:tgtEl>
                                          <p:spTgt spid="195"/>
                                        </p:tgtEl>
                                      </p:cBhvr>
                                    </p:animEffect>
                                  </p:childTnLst>
                                </p:cTn>
                              </p:par>
                              <p:par>
                                <p:cTn id="38" presetID="10" presetClass="entr" presetSubtype="0" fill="hold" nodeType="withEffect">
                                  <p:stCondLst>
                                    <p:cond delay="0"/>
                                  </p:stCondLst>
                                  <p:childTnLst>
                                    <p:set>
                                      <p:cBhvr>
                                        <p:cTn id="39" dur="1" fill="hold">
                                          <p:stCondLst>
                                            <p:cond delay="0"/>
                                          </p:stCondLst>
                                        </p:cTn>
                                        <p:tgtEl>
                                          <p:spTgt spid="97"/>
                                        </p:tgtEl>
                                        <p:attrNameLst>
                                          <p:attrName>style.visibility</p:attrName>
                                        </p:attrNameLst>
                                      </p:cBhvr>
                                      <p:to>
                                        <p:strVal val="visible"/>
                                      </p:to>
                                    </p:set>
                                    <p:animEffect transition="in" filter="fade">
                                      <p:cBhvr>
                                        <p:cTn id="40" dur="500"/>
                                        <p:tgtEl>
                                          <p:spTgt spid="9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8"/>
                                        </p:tgtEl>
                                        <p:attrNameLst>
                                          <p:attrName>style.visibility</p:attrName>
                                        </p:attrNameLst>
                                      </p:cBhvr>
                                      <p:to>
                                        <p:strVal val="visible"/>
                                      </p:to>
                                    </p:set>
                                    <p:animEffect transition="in" filter="fade">
                                      <p:cBhvr>
                                        <p:cTn id="45" dur="500"/>
                                        <p:tgtEl>
                                          <p:spTgt spid="108"/>
                                        </p:tgtEl>
                                      </p:cBhvr>
                                    </p:animEffect>
                                  </p:childTnLst>
                                </p:cTn>
                              </p:par>
                              <p:par>
                                <p:cTn id="46" presetID="10" presetClass="entr" presetSubtype="0" fill="hold" nodeType="withEffect">
                                  <p:stCondLst>
                                    <p:cond delay="0"/>
                                  </p:stCondLst>
                                  <p:childTnLst>
                                    <p:set>
                                      <p:cBhvr>
                                        <p:cTn id="47" dur="1" fill="hold">
                                          <p:stCondLst>
                                            <p:cond delay="0"/>
                                          </p:stCondLst>
                                        </p:cTn>
                                        <p:tgtEl>
                                          <p:spTgt spid="132"/>
                                        </p:tgtEl>
                                        <p:attrNameLst>
                                          <p:attrName>style.visibility</p:attrName>
                                        </p:attrNameLst>
                                      </p:cBhvr>
                                      <p:to>
                                        <p:strVal val="visible"/>
                                      </p:to>
                                    </p:set>
                                    <p:animEffect transition="in" filter="fade">
                                      <p:cBhvr>
                                        <p:cTn id="48" dur="500"/>
                                        <p:tgtEl>
                                          <p:spTgt spid="13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500"/>
                                        <p:tgtEl>
                                          <p:spTgt spid="136"/>
                                        </p:tgtEl>
                                      </p:cBhvr>
                                    </p:animEffect>
                                  </p:childTnLst>
                                </p:cTn>
                              </p:par>
                              <p:par>
                                <p:cTn id="52" presetID="10" presetClass="entr" presetSubtype="0" fill="hold" nodeType="withEffect">
                                  <p:stCondLst>
                                    <p:cond delay="0"/>
                                  </p:stCondLst>
                                  <p:childTnLst>
                                    <p:set>
                                      <p:cBhvr>
                                        <p:cTn id="53" dur="1" fill="hold">
                                          <p:stCondLst>
                                            <p:cond delay="0"/>
                                          </p:stCondLst>
                                        </p:cTn>
                                        <p:tgtEl>
                                          <p:spTgt spid="137"/>
                                        </p:tgtEl>
                                        <p:attrNameLst>
                                          <p:attrName>style.visibility</p:attrName>
                                        </p:attrNameLst>
                                      </p:cBhvr>
                                      <p:to>
                                        <p:strVal val="visible"/>
                                      </p:to>
                                    </p:set>
                                    <p:animEffect transition="in" filter="fade">
                                      <p:cBhvr>
                                        <p:cTn id="54" dur="500"/>
                                        <p:tgtEl>
                                          <p:spTgt spid="137"/>
                                        </p:tgtEl>
                                      </p:cBhvr>
                                    </p:animEffect>
                                  </p:childTnLst>
                                </p:cTn>
                              </p:par>
                              <p:par>
                                <p:cTn id="55" presetID="10" presetClass="entr" presetSubtype="0" fill="hold" nodeType="withEffect">
                                  <p:stCondLst>
                                    <p:cond delay="0"/>
                                  </p:stCondLst>
                                  <p:childTnLst>
                                    <p:set>
                                      <p:cBhvr>
                                        <p:cTn id="56" dur="1" fill="hold">
                                          <p:stCondLst>
                                            <p:cond delay="0"/>
                                          </p:stCondLst>
                                        </p:cTn>
                                        <p:tgtEl>
                                          <p:spTgt spid="141"/>
                                        </p:tgtEl>
                                        <p:attrNameLst>
                                          <p:attrName>style.visibility</p:attrName>
                                        </p:attrNameLst>
                                      </p:cBhvr>
                                      <p:to>
                                        <p:strVal val="visible"/>
                                      </p:to>
                                    </p:set>
                                    <p:animEffect transition="in" filter="fade">
                                      <p:cBhvr>
                                        <p:cTn id="57" dur="500"/>
                                        <p:tgtEl>
                                          <p:spTgt spid="141"/>
                                        </p:tgtEl>
                                      </p:cBhvr>
                                    </p:animEffect>
                                  </p:childTnLst>
                                </p:cTn>
                              </p:par>
                              <p:par>
                                <p:cTn id="58" presetID="10" presetClass="entr" presetSubtype="0" fill="hold" nodeType="with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fade">
                                      <p:cBhvr>
                                        <p:cTn id="60" dur="500"/>
                                        <p:tgtEl>
                                          <p:spTgt spid="14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49"/>
                                        </p:tgtEl>
                                        <p:attrNameLst>
                                          <p:attrName>style.visibility</p:attrName>
                                        </p:attrNameLst>
                                      </p:cBhvr>
                                      <p:to>
                                        <p:strVal val="visible"/>
                                      </p:to>
                                    </p:set>
                                    <p:animEffect transition="in" filter="fade">
                                      <p:cBhvr>
                                        <p:cTn id="63" dur="500"/>
                                        <p:tgtEl>
                                          <p:spTgt spid="149"/>
                                        </p:tgtEl>
                                      </p:cBhvr>
                                    </p:animEffect>
                                  </p:childTnLst>
                                </p:cTn>
                              </p:par>
                              <p:par>
                                <p:cTn id="64" presetID="10" presetClass="entr" presetSubtype="0" fill="hold" nodeType="withEffect">
                                  <p:stCondLst>
                                    <p:cond delay="0"/>
                                  </p:stCondLst>
                                  <p:childTnLst>
                                    <p:set>
                                      <p:cBhvr>
                                        <p:cTn id="65" dur="1" fill="hold">
                                          <p:stCondLst>
                                            <p:cond delay="0"/>
                                          </p:stCondLst>
                                        </p:cTn>
                                        <p:tgtEl>
                                          <p:spTgt spid="150"/>
                                        </p:tgtEl>
                                        <p:attrNameLst>
                                          <p:attrName>style.visibility</p:attrName>
                                        </p:attrNameLst>
                                      </p:cBhvr>
                                      <p:to>
                                        <p:strVal val="visible"/>
                                      </p:to>
                                    </p:set>
                                    <p:animEffect transition="in" filter="fade">
                                      <p:cBhvr>
                                        <p:cTn id="66" dur="500"/>
                                        <p:tgtEl>
                                          <p:spTgt spid="150"/>
                                        </p:tgtEl>
                                      </p:cBhvr>
                                    </p:animEffect>
                                  </p:childTnLst>
                                </p:cTn>
                              </p:par>
                              <p:par>
                                <p:cTn id="67" presetID="10" presetClass="entr" presetSubtype="0" fill="hold" nodeType="withEffect">
                                  <p:stCondLst>
                                    <p:cond delay="0"/>
                                  </p:stCondLst>
                                  <p:childTnLst>
                                    <p:set>
                                      <p:cBhvr>
                                        <p:cTn id="68" dur="1" fill="hold">
                                          <p:stCondLst>
                                            <p:cond delay="0"/>
                                          </p:stCondLst>
                                        </p:cTn>
                                        <p:tgtEl>
                                          <p:spTgt spid="154"/>
                                        </p:tgtEl>
                                        <p:attrNameLst>
                                          <p:attrName>style.visibility</p:attrName>
                                        </p:attrNameLst>
                                      </p:cBhvr>
                                      <p:to>
                                        <p:strVal val="visible"/>
                                      </p:to>
                                    </p:set>
                                    <p:animEffect transition="in" filter="fade">
                                      <p:cBhvr>
                                        <p:cTn id="69" dur="500"/>
                                        <p:tgtEl>
                                          <p:spTgt spid="154"/>
                                        </p:tgtEl>
                                      </p:cBhvr>
                                    </p:animEffect>
                                  </p:childTnLst>
                                </p:cTn>
                              </p:par>
                              <p:par>
                                <p:cTn id="70" presetID="10" presetClass="entr" presetSubtype="0" fill="hold" nodeType="withEffect">
                                  <p:stCondLst>
                                    <p:cond delay="0"/>
                                  </p:stCondLst>
                                  <p:childTnLst>
                                    <p:set>
                                      <p:cBhvr>
                                        <p:cTn id="71" dur="1" fill="hold">
                                          <p:stCondLst>
                                            <p:cond delay="0"/>
                                          </p:stCondLst>
                                        </p:cTn>
                                        <p:tgtEl>
                                          <p:spTgt spid="158"/>
                                        </p:tgtEl>
                                        <p:attrNameLst>
                                          <p:attrName>style.visibility</p:attrName>
                                        </p:attrNameLst>
                                      </p:cBhvr>
                                      <p:to>
                                        <p:strVal val="visible"/>
                                      </p:to>
                                    </p:set>
                                    <p:animEffect transition="in" filter="fade">
                                      <p:cBhvr>
                                        <p:cTn id="72" dur="500"/>
                                        <p:tgtEl>
                                          <p:spTgt spid="15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62"/>
                                        </p:tgtEl>
                                        <p:attrNameLst>
                                          <p:attrName>style.visibility</p:attrName>
                                        </p:attrNameLst>
                                      </p:cBhvr>
                                      <p:to>
                                        <p:strVal val="visible"/>
                                      </p:to>
                                    </p:set>
                                    <p:animEffect transition="in" filter="fade">
                                      <p:cBhvr>
                                        <p:cTn id="75" dur="500"/>
                                        <p:tgtEl>
                                          <p:spTgt spid="162"/>
                                        </p:tgtEl>
                                      </p:cBhvr>
                                    </p:animEffect>
                                  </p:childTnLst>
                                </p:cTn>
                              </p:par>
                              <p:par>
                                <p:cTn id="76" presetID="10" presetClass="entr" presetSubtype="0" fill="hold" nodeType="withEffect">
                                  <p:stCondLst>
                                    <p:cond delay="0"/>
                                  </p:stCondLst>
                                  <p:childTnLst>
                                    <p:set>
                                      <p:cBhvr>
                                        <p:cTn id="77" dur="1" fill="hold">
                                          <p:stCondLst>
                                            <p:cond delay="0"/>
                                          </p:stCondLst>
                                        </p:cTn>
                                        <p:tgtEl>
                                          <p:spTgt spid="163"/>
                                        </p:tgtEl>
                                        <p:attrNameLst>
                                          <p:attrName>style.visibility</p:attrName>
                                        </p:attrNameLst>
                                      </p:cBhvr>
                                      <p:to>
                                        <p:strVal val="visible"/>
                                      </p:to>
                                    </p:set>
                                    <p:animEffect transition="in" filter="fade">
                                      <p:cBhvr>
                                        <p:cTn id="78" dur="500"/>
                                        <p:tgtEl>
                                          <p:spTgt spid="163"/>
                                        </p:tgtEl>
                                      </p:cBhvr>
                                    </p:animEffect>
                                  </p:childTnLst>
                                </p:cTn>
                              </p:par>
                              <p:par>
                                <p:cTn id="79" presetID="10" presetClass="entr" presetSubtype="0" fill="hold" nodeType="withEffect">
                                  <p:stCondLst>
                                    <p:cond delay="0"/>
                                  </p:stCondLst>
                                  <p:childTnLst>
                                    <p:set>
                                      <p:cBhvr>
                                        <p:cTn id="80" dur="1" fill="hold">
                                          <p:stCondLst>
                                            <p:cond delay="0"/>
                                          </p:stCondLst>
                                        </p:cTn>
                                        <p:tgtEl>
                                          <p:spTgt spid="167"/>
                                        </p:tgtEl>
                                        <p:attrNameLst>
                                          <p:attrName>style.visibility</p:attrName>
                                        </p:attrNameLst>
                                      </p:cBhvr>
                                      <p:to>
                                        <p:strVal val="visible"/>
                                      </p:to>
                                    </p:set>
                                    <p:animEffect transition="in" filter="fade">
                                      <p:cBhvr>
                                        <p:cTn id="81" dur="500"/>
                                        <p:tgtEl>
                                          <p:spTgt spid="167"/>
                                        </p:tgtEl>
                                      </p:cBhvr>
                                    </p:animEffect>
                                  </p:childTnLst>
                                </p:cTn>
                              </p:par>
                              <p:par>
                                <p:cTn id="82" presetID="10" presetClass="entr" presetSubtype="0" fill="hold" nodeType="withEffect">
                                  <p:stCondLst>
                                    <p:cond delay="0"/>
                                  </p:stCondLst>
                                  <p:childTnLst>
                                    <p:set>
                                      <p:cBhvr>
                                        <p:cTn id="83" dur="1" fill="hold">
                                          <p:stCondLst>
                                            <p:cond delay="0"/>
                                          </p:stCondLst>
                                        </p:cTn>
                                        <p:tgtEl>
                                          <p:spTgt spid="171"/>
                                        </p:tgtEl>
                                        <p:attrNameLst>
                                          <p:attrName>style.visibility</p:attrName>
                                        </p:attrNameLst>
                                      </p:cBhvr>
                                      <p:to>
                                        <p:strVal val="visible"/>
                                      </p:to>
                                    </p:set>
                                    <p:animEffect transition="in" filter="fade">
                                      <p:cBhvr>
                                        <p:cTn id="84" dur="500"/>
                                        <p:tgtEl>
                                          <p:spTgt spid="17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75"/>
                                        </p:tgtEl>
                                        <p:attrNameLst>
                                          <p:attrName>style.visibility</p:attrName>
                                        </p:attrNameLst>
                                      </p:cBhvr>
                                      <p:to>
                                        <p:strVal val="visible"/>
                                      </p:to>
                                    </p:set>
                                    <p:animEffect transition="in" filter="fade">
                                      <p:cBhvr>
                                        <p:cTn id="87" dur="500"/>
                                        <p:tgtEl>
                                          <p:spTgt spid="175"/>
                                        </p:tgtEl>
                                      </p:cBhvr>
                                    </p:animEffect>
                                  </p:childTnLst>
                                </p:cTn>
                              </p:par>
                              <p:par>
                                <p:cTn id="88" presetID="10" presetClass="entr" presetSubtype="0" fill="hold" nodeType="withEffect">
                                  <p:stCondLst>
                                    <p:cond delay="0"/>
                                  </p:stCondLst>
                                  <p:childTnLst>
                                    <p:set>
                                      <p:cBhvr>
                                        <p:cTn id="89" dur="1" fill="hold">
                                          <p:stCondLst>
                                            <p:cond delay="0"/>
                                          </p:stCondLst>
                                        </p:cTn>
                                        <p:tgtEl>
                                          <p:spTgt spid="176"/>
                                        </p:tgtEl>
                                        <p:attrNameLst>
                                          <p:attrName>style.visibility</p:attrName>
                                        </p:attrNameLst>
                                      </p:cBhvr>
                                      <p:to>
                                        <p:strVal val="visible"/>
                                      </p:to>
                                    </p:set>
                                    <p:animEffect transition="in" filter="fade">
                                      <p:cBhvr>
                                        <p:cTn id="90" dur="500"/>
                                        <p:tgtEl>
                                          <p:spTgt spid="176"/>
                                        </p:tgtEl>
                                      </p:cBhvr>
                                    </p:animEffect>
                                  </p:childTnLst>
                                </p:cTn>
                              </p:par>
                              <p:par>
                                <p:cTn id="91" presetID="10" presetClass="entr" presetSubtype="0" fill="hold" nodeType="withEffect">
                                  <p:stCondLst>
                                    <p:cond delay="0"/>
                                  </p:stCondLst>
                                  <p:childTnLst>
                                    <p:set>
                                      <p:cBhvr>
                                        <p:cTn id="92" dur="1" fill="hold">
                                          <p:stCondLst>
                                            <p:cond delay="0"/>
                                          </p:stCondLst>
                                        </p:cTn>
                                        <p:tgtEl>
                                          <p:spTgt spid="180"/>
                                        </p:tgtEl>
                                        <p:attrNameLst>
                                          <p:attrName>style.visibility</p:attrName>
                                        </p:attrNameLst>
                                      </p:cBhvr>
                                      <p:to>
                                        <p:strVal val="visible"/>
                                      </p:to>
                                    </p:set>
                                    <p:animEffect transition="in" filter="fade">
                                      <p:cBhvr>
                                        <p:cTn id="93" dur="500"/>
                                        <p:tgtEl>
                                          <p:spTgt spid="180"/>
                                        </p:tgtEl>
                                      </p:cBhvr>
                                    </p:animEffect>
                                  </p:childTnLst>
                                </p:cTn>
                              </p:par>
                              <p:par>
                                <p:cTn id="94" presetID="10" presetClass="entr" presetSubtype="0" fill="hold" nodeType="withEffect">
                                  <p:stCondLst>
                                    <p:cond delay="0"/>
                                  </p:stCondLst>
                                  <p:childTnLst>
                                    <p:set>
                                      <p:cBhvr>
                                        <p:cTn id="95" dur="1" fill="hold">
                                          <p:stCondLst>
                                            <p:cond delay="0"/>
                                          </p:stCondLst>
                                        </p:cTn>
                                        <p:tgtEl>
                                          <p:spTgt spid="184"/>
                                        </p:tgtEl>
                                        <p:attrNameLst>
                                          <p:attrName>style.visibility</p:attrName>
                                        </p:attrNameLst>
                                      </p:cBhvr>
                                      <p:to>
                                        <p:strVal val="visible"/>
                                      </p:to>
                                    </p:set>
                                    <p:animEffect transition="in" filter="fade">
                                      <p:cBhvr>
                                        <p:cTn id="96" dur="500"/>
                                        <p:tgtEl>
                                          <p:spTgt spid="18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Effect transition="in" filter="fade">
                                      <p:cBhvr>
                                        <p:cTn id="99" dur="500"/>
                                        <p:tgtEl>
                                          <p:spTgt spid="188"/>
                                        </p:tgtEl>
                                      </p:cBhvr>
                                    </p:animEffect>
                                  </p:childTnLst>
                                </p:cTn>
                              </p:par>
                              <p:par>
                                <p:cTn id="100" presetID="10" presetClass="entr" presetSubtype="0" fill="hold" nodeType="withEffect">
                                  <p:stCondLst>
                                    <p:cond delay="0"/>
                                  </p:stCondLst>
                                  <p:childTnLst>
                                    <p:set>
                                      <p:cBhvr>
                                        <p:cTn id="101" dur="1" fill="hold">
                                          <p:stCondLst>
                                            <p:cond delay="0"/>
                                          </p:stCondLst>
                                        </p:cTn>
                                        <p:tgtEl>
                                          <p:spTgt spid="189"/>
                                        </p:tgtEl>
                                        <p:attrNameLst>
                                          <p:attrName>style.visibility</p:attrName>
                                        </p:attrNameLst>
                                      </p:cBhvr>
                                      <p:to>
                                        <p:strVal val="visible"/>
                                      </p:to>
                                    </p:set>
                                    <p:animEffect transition="in" filter="fade">
                                      <p:cBhvr>
                                        <p:cTn id="102" dur="500"/>
                                        <p:tgtEl>
                                          <p:spTgt spid="189"/>
                                        </p:tgtEl>
                                      </p:cBhvr>
                                    </p:animEffect>
                                  </p:childTnLst>
                                </p:cTn>
                              </p:par>
                              <p:par>
                                <p:cTn id="103" presetID="10" presetClass="entr" presetSubtype="0" fill="hold" nodeType="withEffect">
                                  <p:stCondLst>
                                    <p:cond delay="0"/>
                                  </p:stCondLst>
                                  <p:childTnLst>
                                    <p:set>
                                      <p:cBhvr>
                                        <p:cTn id="104" dur="1" fill="hold">
                                          <p:stCondLst>
                                            <p:cond delay="0"/>
                                          </p:stCondLst>
                                        </p:cTn>
                                        <p:tgtEl>
                                          <p:spTgt spid="101"/>
                                        </p:tgtEl>
                                        <p:attrNameLst>
                                          <p:attrName>style.visibility</p:attrName>
                                        </p:attrNameLst>
                                      </p:cBhvr>
                                      <p:to>
                                        <p:strVal val="visible"/>
                                      </p:to>
                                    </p:set>
                                    <p:animEffect transition="in" filter="fade">
                                      <p:cBhvr>
                                        <p:cTn id="105" dur="500"/>
                                        <p:tgtEl>
                                          <p:spTgt spid="101"/>
                                        </p:tgtEl>
                                      </p:cBhvr>
                                    </p:animEffect>
                                  </p:childTnLst>
                                </p:cTn>
                              </p:par>
                              <p:par>
                                <p:cTn id="106" presetID="10" presetClass="entr" presetSubtype="0" fill="hold" nodeType="withEffect">
                                  <p:stCondLst>
                                    <p:cond delay="0"/>
                                  </p:stCondLst>
                                  <p:childTnLst>
                                    <p:set>
                                      <p:cBhvr>
                                        <p:cTn id="107" dur="1" fill="hold">
                                          <p:stCondLst>
                                            <p:cond delay="0"/>
                                          </p:stCondLst>
                                        </p:cTn>
                                        <p:tgtEl>
                                          <p:spTgt spid="105"/>
                                        </p:tgtEl>
                                        <p:attrNameLst>
                                          <p:attrName>style.visibility</p:attrName>
                                        </p:attrNameLst>
                                      </p:cBhvr>
                                      <p:to>
                                        <p:strVal val="visible"/>
                                      </p:to>
                                    </p:set>
                                    <p:animEffect transition="in" filter="fade">
                                      <p:cBhvr>
                                        <p:cTn id="108" dur="500"/>
                                        <p:tgtEl>
                                          <p:spTgt spid="105"/>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13"/>
                                        </p:tgtEl>
                                        <p:attrNameLst>
                                          <p:attrName>style.visibility</p:attrName>
                                        </p:attrNameLst>
                                      </p:cBhvr>
                                      <p:to>
                                        <p:strVal val="visible"/>
                                      </p:to>
                                    </p:set>
                                    <p:animEffect transition="in" filter="fade">
                                      <p:cBhvr>
                                        <p:cTn id="111" dur="500"/>
                                        <p:tgtEl>
                                          <p:spTgt spid="113"/>
                                        </p:tgtEl>
                                      </p:cBhvr>
                                    </p:animEffect>
                                  </p:childTnLst>
                                </p:cTn>
                              </p:par>
                              <p:par>
                                <p:cTn id="112" presetID="10" presetClass="entr" presetSubtype="0" fill="hold" nodeType="withEffect">
                                  <p:stCondLst>
                                    <p:cond delay="0"/>
                                  </p:stCondLst>
                                  <p:childTnLst>
                                    <p:set>
                                      <p:cBhvr>
                                        <p:cTn id="113" dur="1" fill="hold">
                                          <p:stCondLst>
                                            <p:cond delay="0"/>
                                          </p:stCondLst>
                                        </p:cTn>
                                        <p:tgtEl>
                                          <p:spTgt spid="114"/>
                                        </p:tgtEl>
                                        <p:attrNameLst>
                                          <p:attrName>style.visibility</p:attrName>
                                        </p:attrNameLst>
                                      </p:cBhvr>
                                      <p:to>
                                        <p:strVal val="visible"/>
                                      </p:to>
                                    </p:set>
                                    <p:animEffect transition="in" filter="fade">
                                      <p:cBhvr>
                                        <p:cTn id="114"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149" grpId="0"/>
      <p:bldP spid="162" grpId="0"/>
      <p:bldP spid="175" grpId="0"/>
      <p:bldP spid="188" grpId="0"/>
      <p:bldP spid="11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6388" name="Picture 4" descr="Resultado de imagem para airspace design"/>
          <p:cNvPicPr>
            <a:picLocks noChangeAspect="1" noChangeArrowheads="1"/>
          </p:cNvPicPr>
          <p:nvPr/>
        </p:nvPicPr>
        <p:blipFill rotWithShape="1">
          <a:blip r:embed="rId3">
            <a:extLst>
              <a:ext uri="{28A0092B-C50C-407E-A947-70E740481C1C}">
                <a14:useLocalDpi xmlns:a14="http://schemas.microsoft.com/office/drawing/2010/main" val="0"/>
              </a:ext>
            </a:extLst>
          </a:blip>
          <a:srcRect l="26496" r="36670"/>
          <a:stretch/>
        </p:blipFill>
        <p:spPr bwMode="auto">
          <a:xfrm>
            <a:off x="4827065" y="138255"/>
            <a:ext cx="4225159" cy="650046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7171" name="Rectangle 1"/>
          <p:cNvSpPr txBox="1">
            <a:spLocks noChangeArrowheads="1"/>
          </p:cNvSpPr>
          <p:nvPr/>
        </p:nvSpPr>
        <p:spPr bwMode="auto">
          <a:xfrm>
            <a:off x="0" y="2579314"/>
            <a:ext cx="4711680" cy="159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5191"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9pPr>
          </a:lstStyle>
          <a:p>
            <a:pPr algn="ctr" defTabSz="407400" hangingPunct="0">
              <a:lnSpc>
                <a:spcPct val="93000"/>
              </a:lnSpc>
              <a:buClr>
                <a:srgbClr val="000000"/>
              </a:buClr>
              <a:buSzPct val="100000"/>
            </a:pPr>
            <a:r>
              <a:rPr lang="pt-BR" altLang="pt-BR" sz="6500" b="1" dirty="0">
                <a:solidFill>
                  <a:srgbClr val="FFFFFF"/>
                </a:solidFill>
                <a:latin typeface="Calibri" pitchFamily="34" charset="0"/>
              </a:rPr>
              <a:t>SG1</a:t>
            </a:r>
          </a:p>
          <a:p>
            <a:pPr algn="ctr" defTabSz="407400" hangingPunct="0">
              <a:lnSpc>
                <a:spcPct val="93000"/>
              </a:lnSpc>
              <a:buClr>
                <a:srgbClr val="000000"/>
              </a:buClr>
              <a:buSzPct val="100000"/>
            </a:pPr>
            <a:r>
              <a:rPr lang="pt-BR" altLang="pt-BR" sz="4400" b="1" dirty="0">
                <a:solidFill>
                  <a:srgbClr val="FFFFFF"/>
                </a:solidFill>
                <a:latin typeface="Calibri" pitchFamily="34" charset="0"/>
              </a:rPr>
              <a:t>- </a:t>
            </a:r>
            <a:r>
              <a:rPr lang="pt-BR" altLang="pt-BR" sz="4400" b="1" dirty="0" err="1">
                <a:solidFill>
                  <a:srgbClr val="FFFFFF"/>
                </a:solidFill>
                <a:latin typeface="Calibri" pitchFamily="34" charset="0"/>
              </a:rPr>
              <a:t>Airspace</a:t>
            </a:r>
            <a:r>
              <a:rPr lang="pt-BR" altLang="pt-BR" sz="4400" b="1" dirty="0">
                <a:solidFill>
                  <a:srgbClr val="FFFFFF"/>
                </a:solidFill>
                <a:latin typeface="Calibri" pitchFamily="34" charset="0"/>
              </a:rPr>
              <a:t> -</a:t>
            </a:r>
            <a:endParaRPr lang="pt-BR" altLang="pt-BR" i="1" dirty="0">
              <a:solidFill>
                <a:srgbClr val="FFFFFF"/>
              </a:solidFill>
              <a:latin typeface="Calibri" pitchFamily="34" charset="0"/>
            </a:endParaRPr>
          </a:p>
        </p:txBody>
      </p:sp>
      <p:sp>
        <p:nvSpPr>
          <p:cNvPr id="7174" name="Rectangle 1"/>
          <p:cNvSpPr txBox="1">
            <a:spLocks noChangeArrowheads="1"/>
          </p:cNvSpPr>
          <p:nvPr/>
        </p:nvSpPr>
        <p:spPr bwMode="auto">
          <a:xfrm>
            <a:off x="0" y="138254"/>
            <a:ext cx="4711680" cy="159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5191"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9pPr>
          </a:lstStyle>
          <a:p>
            <a:pPr algn="ctr" defTabSz="407400" hangingPunct="0">
              <a:lnSpc>
                <a:spcPct val="93000"/>
              </a:lnSpc>
              <a:buClr>
                <a:srgbClr val="000000"/>
              </a:buClr>
              <a:buSzPct val="100000"/>
            </a:pPr>
            <a:r>
              <a:rPr lang="pt-BR" altLang="pt-BR" sz="6500" b="1" dirty="0">
                <a:solidFill>
                  <a:srgbClr val="FFFF00"/>
                </a:solidFill>
                <a:latin typeface="Calibri" pitchFamily="34" charset="0"/>
              </a:rPr>
              <a:t>GEPEA</a:t>
            </a:r>
          </a:p>
          <a:p>
            <a:pPr algn="ctr" defTabSz="407400" hangingPunct="0">
              <a:lnSpc>
                <a:spcPct val="93000"/>
              </a:lnSpc>
              <a:buClr>
                <a:srgbClr val="000000"/>
              </a:buClr>
              <a:buSzPct val="100000"/>
            </a:pPr>
            <a:r>
              <a:rPr lang="es-ES" altLang="pt-BR" sz="2400" b="1" i="1" dirty="0" err="1">
                <a:solidFill>
                  <a:srgbClr val="FFFF00"/>
                </a:solidFill>
                <a:latin typeface="Calibri" pitchFamily="34" charset="0"/>
              </a:rPr>
              <a:t>Products</a:t>
            </a:r>
            <a:r>
              <a:rPr lang="es-ES" altLang="pt-BR" sz="2400" b="1" i="1" dirty="0">
                <a:solidFill>
                  <a:srgbClr val="FFFF00"/>
                </a:solidFill>
                <a:latin typeface="Calibri" pitchFamily="34" charset="0"/>
              </a:rPr>
              <a:t> </a:t>
            </a:r>
            <a:r>
              <a:rPr lang="es-ES" altLang="pt-BR" sz="2400" b="1" i="1" dirty="0" err="1">
                <a:solidFill>
                  <a:srgbClr val="FFFF00"/>
                </a:solidFill>
                <a:latin typeface="Calibri" pitchFamily="34" charset="0"/>
              </a:rPr>
              <a:t>with</a:t>
            </a:r>
            <a:r>
              <a:rPr lang="es-ES" altLang="pt-BR" sz="2400" b="1" i="1" dirty="0">
                <a:solidFill>
                  <a:srgbClr val="FFFF00"/>
                </a:solidFill>
                <a:latin typeface="Calibri" pitchFamily="34" charset="0"/>
              </a:rPr>
              <a:t> </a:t>
            </a:r>
            <a:r>
              <a:rPr lang="es-ES" altLang="pt-BR" sz="2400" b="1" i="1" dirty="0" err="1">
                <a:solidFill>
                  <a:srgbClr val="FFFF00"/>
                </a:solidFill>
                <a:latin typeface="Calibri" pitchFamily="34" charset="0"/>
              </a:rPr>
              <a:t>focus</a:t>
            </a:r>
            <a:r>
              <a:rPr lang="es-ES" altLang="pt-BR" sz="2400" b="1" i="1" dirty="0">
                <a:solidFill>
                  <a:srgbClr val="FFFF00"/>
                </a:solidFill>
                <a:latin typeface="Calibri" pitchFamily="34" charset="0"/>
              </a:rPr>
              <a:t> </a:t>
            </a:r>
            <a:r>
              <a:rPr lang="es-ES" altLang="pt-BR" sz="2400" b="1" i="1" dirty="0" err="1">
                <a:solidFill>
                  <a:srgbClr val="FFFF00"/>
                </a:solidFill>
                <a:latin typeface="Calibri" pitchFamily="34" charset="0"/>
              </a:rPr>
              <a:t>on</a:t>
            </a:r>
            <a:r>
              <a:rPr lang="es-ES" altLang="pt-BR" sz="2400" b="1" i="1" dirty="0">
                <a:solidFill>
                  <a:srgbClr val="FFFF00"/>
                </a:solidFill>
                <a:latin typeface="Calibri" pitchFamily="34" charset="0"/>
              </a:rPr>
              <a:t> safety</a:t>
            </a:r>
            <a:endParaRPr lang="pt-BR" altLang="pt-BR" sz="2000" i="1" dirty="0">
              <a:solidFill>
                <a:srgbClr val="FFFF00"/>
              </a:solidFill>
              <a:latin typeface="Calibri" pitchFamily="34" charset="0"/>
            </a:endParaRPr>
          </a:p>
        </p:txBody>
      </p:sp>
    </p:spTree>
    <p:extLst>
      <p:ext uri="{BB962C8B-B14F-4D97-AF65-F5344CB8AC3E}">
        <p14:creationId xmlns:p14="http://schemas.microsoft.com/office/powerpoint/2010/main" val="16005113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E8B4F144-B42B-4955-9A4D-059CA63672F9}"/>
              </a:ext>
            </a:extLst>
          </p:cNvPr>
          <p:cNvPicPr>
            <a:picLocks noChangeAspect="1" noChangeArrowheads="1"/>
          </p:cNvPicPr>
          <p:nvPr/>
        </p:nvPicPr>
        <p:blipFill rotWithShape="1">
          <a:blip r:embed="rId2"/>
          <a:srcRect l="45026" t="49771" r="12558" b="5501"/>
          <a:stretch/>
        </p:blipFill>
        <p:spPr bwMode="auto">
          <a:xfrm>
            <a:off x="4693544" y="1844824"/>
            <a:ext cx="4198937" cy="281622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4"/>
          <p:cNvSpPr txBox="1">
            <a:spLocks noChangeArrowheads="1"/>
          </p:cNvSpPr>
          <p:nvPr/>
        </p:nvSpPr>
        <p:spPr bwMode="auto">
          <a:xfrm>
            <a:off x="0" y="201613"/>
            <a:ext cx="9144000" cy="969496"/>
          </a:xfrm>
          <a:prstGeom prst="rect">
            <a:avLst/>
          </a:prstGeom>
          <a:noFill/>
          <a:ln w="9525">
            <a:noFill/>
            <a:miter lim="800000"/>
            <a:headEnd/>
            <a:tailEnd/>
          </a:ln>
        </p:spPr>
        <p:txBody>
          <a:bodyPr lIns="91411" tIns="45706" rIns="91411" bIns="45706">
            <a:spAutoFit/>
          </a:bodyPr>
          <a:lstStyle/>
          <a:p>
            <a:pPr algn="ctr">
              <a:spcBef>
                <a:spcPts val="600"/>
              </a:spcBef>
              <a:defRPr/>
            </a:pPr>
            <a:r>
              <a:rPr lang="en-US" sz="3200" b="1" dirty="0">
                <a:solidFill>
                  <a:srgbClr val="001746"/>
                </a:solidFill>
                <a:effectLst>
                  <a:outerShdw blurRad="38100" dist="38100" dir="2700000" algn="tl">
                    <a:srgbClr val="000000">
                      <a:alpha val="43137"/>
                    </a:srgbClr>
                  </a:outerShdw>
                </a:effectLst>
              </a:rPr>
              <a:t>SG1/GADHOC CEA</a:t>
            </a:r>
          </a:p>
          <a:p>
            <a:pPr algn="ctr">
              <a:spcBef>
                <a:spcPts val="600"/>
              </a:spcBef>
              <a:defRPr/>
            </a:pPr>
            <a:r>
              <a:rPr lang="en-US" sz="2000" b="1" dirty="0">
                <a:solidFill>
                  <a:srgbClr val="001746"/>
                </a:solidFill>
                <a:effectLst>
                  <a:outerShdw blurRad="38100" dist="38100" dir="2700000" algn="tl">
                    <a:srgbClr val="000000">
                      <a:alpha val="43137"/>
                    </a:srgbClr>
                  </a:outerShdw>
                </a:effectLst>
              </a:rPr>
              <a:t>- Airspace Concept-</a:t>
            </a:r>
          </a:p>
        </p:txBody>
      </p:sp>
      <p:sp>
        <p:nvSpPr>
          <p:cNvPr id="6" name="CaixaDeTexto 1"/>
          <p:cNvSpPr txBox="1">
            <a:spLocks noChangeArrowheads="1"/>
          </p:cNvSpPr>
          <p:nvPr/>
        </p:nvSpPr>
        <p:spPr bwMode="auto">
          <a:xfrm>
            <a:off x="179512" y="2389346"/>
            <a:ext cx="4608512" cy="131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spAutoFit/>
          </a:bodyPr>
          <a:lstStyle>
            <a:lvl1pPr defTabSz="619125">
              <a:defRPr>
                <a:solidFill>
                  <a:schemeClr val="bg1"/>
                </a:solidFill>
                <a:latin typeface="Arial" pitchFamily="34" charset="0"/>
                <a:ea typeface="Microsoft YaHei" pitchFamily="34" charset="-122"/>
              </a:defRPr>
            </a:lvl1pPr>
            <a:lvl2pPr marL="798513" indent="-342900" defTabSz="619125">
              <a:defRPr>
                <a:solidFill>
                  <a:schemeClr val="bg1"/>
                </a:solidFill>
                <a:latin typeface="Arial" pitchFamily="34" charset="0"/>
                <a:ea typeface="Microsoft YaHei" pitchFamily="34" charset="-122"/>
              </a:defRPr>
            </a:lvl2pPr>
            <a:lvl3pPr defTabSz="619125">
              <a:defRPr>
                <a:solidFill>
                  <a:schemeClr val="bg1"/>
                </a:solidFill>
                <a:latin typeface="Arial" pitchFamily="34" charset="0"/>
                <a:ea typeface="Microsoft YaHei" pitchFamily="34" charset="-122"/>
              </a:defRPr>
            </a:lvl3pPr>
            <a:lvl4pPr defTabSz="619125">
              <a:defRPr>
                <a:solidFill>
                  <a:schemeClr val="bg1"/>
                </a:solidFill>
                <a:latin typeface="Arial" pitchFamily="34" charset="0"/>
                <a:ea typeface="Microsoft YaHei" pitchFamily="34" charset="-122"/>
              </a:defRPr>
            </a:lvl4pPr>
            <a:lvl5pPr defTabSz="619125">
              <a:defRPr>
                <a:solidFill>
                  <a:schemeClr val="bg1"/>
                </a:solidFill>
                <a:latin typeface="Arial" pitchFamily="34" charset="0"/>
                <a:ea typeface="Microsoft YaHei" pitchFamily="34" charset="-122"/>
              </a:defRPr>
            </a:lvl5pPr>
            <a:lvl6pPr marL="2514600" indent="-228600" defTabSz="619125" eaLnBrk="0" fontAlgn="base" hangingPunct="0">
              <a:spcBef>
                <a:spcPct val="0"/>
              </a:spcBef>
              <a:spcAft>
                <a:spcPct val="0"/>
              </a:spcAft>
              <a:defRPr>
                <a:solidFill>
                  <a:schemeClr val="bg1"/>
                </a:solidFill>
                <a:latin typeface="Arial" pitchFamily="34" charset="0"/>
                <a:ea typeface="Microsoft YaHei" pitchFamily="34" charset="-122"/>
              </a:defRPr>
            </a:lvl6pPr>
            <a:lvl7pPr marL="2971800" indent="-228600" defTabSz="619125" eaLnBrk="0" fontAlgn="base" hangingPunct="0">
              <a:spcBef>
                <a:spcPct val="0"/>
              </a:spcBef>
              <a:spcAft>
                <a:spcPct val="0"/>
              </a:spcAft>
              <a:defRPr>
                <a:solidFill>
                  <a:schemeClr val="bg1"/>
                </a:solidFill>
                <a:latin typeface="Arial" pitchFamily="34" charset="0"/>
                <a:ea typeface="Microsoft YaHei" pitchFamily="34" charset="-122"/>
              </a:defRPr>
            </a:lvl7pPr>
            <a:lvl8pPr marL="3429000" indent="-228600" defTabSz="619125" eaLnBrk="0" fontAlgn="base" hangingPunct="0">
              <a:spcBef>
                <a:spcPct val="0"/>
              </a:spcBef>
              <a:spcAft>
                <a:spcPct val="0"/>
              </a:spcAft>
              <a:defRPr>
                <a:solidFill>
                  <a:schemeClr val="bg1"/>
                </a:solidFill>
                <a:latin typeface="Arial" pitchFamily="34" charset="0"/>
                <a:ea typeface="Microsoft YaHei" pitchFamily="34" charset="-122"/>
              </a:defRPr>
            </a:lvl8pPr>
            <a:lvl9pPr marL="3886200" indent="-228600" defTabSz="619125" eaLnBrk="0" fontAlgn="base" hangingPunct="0">
              <a:spcBef>
                <a:spcPct val="0"/>
              </a:spcBef>
              <a:spcAft>
                <a:spcPct val="0"/>
              </a:spcAft>
              <a:defRPr>
                <a:solidFill>
                  <a:schemeClr val="bg1"/>
                </a:solidFill>
                <a:latin typeface="Arial" pitchFamily="34" charset="0"/>
                <a:ea typeface="Microsoft YaHei" pitchFamily="34" charset="-122"/>
              </a:defRPr>
            </a:lvl9pPr>
          </a:lstStyle>
          <a:p>
            <a:pPr marL="457059" indent="-457059" defTabSz="618934" fontAlgn="auto">
              <a:spcBef>
                <a:spcPts val="413"/>
              </a:spcBef>
              <a:spcAft>
                <a:spcPts val="413"/>
              </a:spcAft>
              <a:buFont typeface="Wingdings" panose="05000000000000000000" pitchFamily="2" charset="2"/>
              <a:buChar char="§"/>
              <a:defRPr/>
            </a:pPr>
            <a:r>
              <a:rPr lang="en-US" altLang="pt-BR" sz="2200" b="1">
                <a:solidFill>
                  <a:srgbClr val="001746"/>
                </a:solidFill>
                <a:latin typeface="Calibri" panose="020F0502020204030204" pitchFamily="34" charset="0"/>
                <a:ea typeface="+mn-ea"/>
              </a:rPr>
              <a:t>Process;</a:t>
            </a:r>
          </a:p>
          <a:p>
            <a:pPr marL="457059" indent="-457059" defTabSz="618934" fontAlgn="auto">
              <a:spcBef>
                <a:spcPts val="413"/>
              </a:spcBef>
              <a:spcAft>
                <a:spcPts val="413"/>
              </a:spcAft>
              <a:buFont typeface="Wingdings" panose="05000000000000000000" pitchFamily="2" charset="2"/>
              <a:buChar char="§"/>
              <a:defRPr/>
            </a:pPr>
            <a:r>
              <a:rPr lang="en-US" altLang="pt-BR" sz="2200" b="1">
                <a:solidFill>
                  <a:srgbClr val="001746"/>
                </a:solidFill>
                <a:latin typeface="Calibri" panose="020F0502020204030204" pitchFamily="34" charset="0"/>
                <a:ea typeface="+mn-ea"/>
              </a:rPr>
              <a:t>Responsibilities; e</a:t>
            </a:r>
          </a:p>
          <a:p>
            <a:pPr marL="457059" indent="-457059" defTabSz="618934" fontAlgn="auto">
              <a:spcBef>
                <a:spcPts val="413"/>
              </a:spcBef>
              <a:spcAft>
                <a:spcPts val="413"/>
              </a:spcAft>
              <a:buFont typeface="Wingdings" panose="05000000000000000000" pitchFamily="2" charset="2"/>
              <a:buChar char="§"/>
              <a:defRPr/>
            </a:pPr>
            <a:r>
              <a:rPr lang="en-US" altLang="pt-BR" sz="2200" b="1">
                <a:solidFill>
                  <a:srgbClr val="001746"/>
                </a:solidFill>
                <a:latin typeface="Calibri" panose="020F0502020204030204" pitchFamily="34" charset="0"/>
                <a:ea typeface="+mn-ea"/>
              </a:rPr>
              <a:t>Criteria development.</a:t>
            </a:r>
          </a:p>
        </p:txBody>
      </p:sp>
      <p:sp>
        <p:nvSpPr>
          <p:cNvPr id="7" name="Text Box 2"/>
          <p:cNvSpPr txBox="1">
            <a:spLocks noChangeArrowheads="1"/>
          </p:cNvSpPr>
          <p:nvPr/>
        </p:nvSpPr>
        <p:spPr bwMode="auto">
          <a:xfrm>
            <a:off x="0" y="5661029"/>
            <a:ext cx="9144000" cy="409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419" tIns="35058" rIns="67419" bIns="35058">
            <a:spAutoFit/>
          </a:bodyPr>
          <a:lstStyle>
            <a:lvl1pPr marL="93663">
              <a:lnSpc>
                <a:spcPct val="93000"/>
              </a:lnSpc>
              <a:spcAft>
                <a:spcPts val="963"/>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2100">
                <a:solidFill>
                  <a:srgbClr val="000000"/>
                </a:solidFill>
                <a:latin typeface="Cambria" panose="02040503050406030204" pitchFamily="18" charset="0"/>
                <a:ea typeface="MS PGothic" panose="020B0600070205080204" pitchFamily="34" charset="-128"/>
              </a:defRPr>
            </a:lvl1pPr>
            <a:lvl2pPr marL="504825" indent="-193675">
              <a:lnSpc>
                <a:spcPct val="93000"/>
              </a:lnSpc>
              <a:spcAft>
                <a:spcPts val="775"/>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900">
                <a:solidFill>
                  <a:srgbClr val="000000"/>
                </a:solidFill>
                <a:latin typeface="Cambria" panose="02040503050406030204" pitchFamily="18" charset="0"/>
                <a:ea typeface="MS PGothic" panose="020B0600070205080204" pitchFamily="34" charset="-128"/>
              </a:defRPr>
            </a:lvl2pPr>
            <a:lvl3pPr marL="776288" indent="-153988">
              <a:lnSpc>
                <a:spcPct val="93000"/>
              </a:lnSpc>
              <a:spcAft>
                <a:spcPts val="575"/>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600">
                <a:solidFill>
                  <a:srgbClr val="000000"/>
                </a:solidFill>
                <a:latin typeface="Cambria" panose="02040503050406030204" pitchFamily="18" charset="0"/>
                <a:ea typeface="MS PGothic" panose="020B0600070205080204" pitchFamily="34" charset="-128"/>
              </a:defRPr>
            </a:lvl3pPr>
            <a:lvl4pPr marL="1087438" indent="-153988">
              <a:lnSpc>
                <a:spcPct val="93000"/>
              </a:lnSpc>
              <a:spcAft>
                <a:spcPts val="388"/>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300">
                <a:solidFill>
                  <a:srgbClr val="000000"/>
                </a:solidFill>
                <a:latin typeface="Cambria" panose="02040503050406030204" pitchFamily="18" charset="0"/>
                <a:ea typeface="MS PGothic" panose="020B0600070205080204" pitchFamily="34" charset="-128"/>
              </a:defRPr>
            </a:lvl4pPr>
            <a:lvl5pPr marL="1398588" indent="-153988">
              <a:lnSpc>
                <a:spcPct val="93000"/>
              </a:lnSpc>
              <a:spcAft>
                <a:spcPts val="200"/>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300">
                <a:solidFill>
                  <a:srgbClr val="000000"/>
                </a:solidFill>
                <a:latin typeface="Cambria" panose="02040503050406030204" pitchFamily="18" charset="0"/>
                <a:ea typeface="MS PGothic" panose="020B0600070205080204" pitchFamily="34" charset="-128"/>
              </a:defRPr>
            </a:lvl5pPr>
            <a:lvl6pPr marL="1855788" indent="-153988" defTabSz="449263" eaLnBrk="0" fontAlgn="base" hangingPunct="0">
              <a:lnSpc>
                <a:spcPct val="93000"/>
              </a:lnSpc>
              <a:spcBef>
                <a:spcPct val="0"/>
              </a:spcBef>
              <a:spcAft>
                <a:spcPts val="200"/>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300">
                <a:solidFill>
                  <a:srgbClr val="000000"/>
                </a:solidFill>
                <a:latin typeface="Cambria" panose="02040503050406030204" pitchFamily="18" charset="0"/>
                <a:ea typeface="MS PGothic" panose="020B0600070205080204" pitchFamily="34" charset="-128"/>
              </a:defRPr>
            </a:lvl6pPr>
            <a:lvl7pPr marL="2312988" indent="-153988" defTabSz="449263" eaLnBrk="0" fontAlgn="base" hangingPunct="0">
              <a:lnSpc>
                <a:spcPct val="93000"/>
              </a:lnSpc>
              <a:spcBef>
                <a:spcPct val="0"/>
              </a:spcBef>
              <a:spcAft>
                <a:spcPts val="200"/>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300">
                <a:solidFill>
                  <a:srgbClr val="000000"/>
                </a:solidFill>
                <a:latin typeface="Cambria" panose="02040503050406030204" pitchFamily="18" charset="0"/>
                <a:ea typeface="MS PGothic" panose="020B0600070205080204" pitchFamily="34" charset="-128"/>
              </a:defRPr>
            </a:lvl7pPr>
            <a:lvl8pPr marL="2770188" indent="-153988" defTabSz="449263" eaLnBrk="0" fontAlgn="base" hangingPunct="0">
              <a:lnSpc>
                <a:spcPct val="93000"/>
              </a:lnSpc>
              <a:spcBef>
                <a:spcPct val="0"/>
              </a:spcBef>
              <a:spcAft>
                <a:spcPts val="200"/>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300">
                <a:solidFill>
                  <a:srgbClr val="000000"/>
                </a:solidFill>
                <a:latin typeface="Cambria" panose="02040503050406030204" pitchFamily="18" charset="0"/>
                <a:ea typeface="MS PGothic" panose="020B0600070205080204" pitchFamily="34" charset="-128"/>
              </a:defRPr>
            </a:lvl8pPr>
            <a:lvl9pPr marL="3227388" indent="-153988" defTabSz="449263" eaLnBrk="0" fontAlgn="base" hangingPunct="0">
              <a:lnSpc>
                <a:spcPct val="93000"/>
              </a:lnSpc>
              <a:spcBef>
                <a:spcPct val="0"/>
              </a:spcBef>
              <a:spcAft>
                <a:spcPts val="200"/>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300">
                <a:solidFill>
                  <a:srgbClr val="000000"/>
                </a:solidFill>
                <a:latin typeface="Cambria" panose="02040503050406030204" pitchFamily="18" charset="0"/>
                <a:ea typeface="MS PGothic" panose="020B0600070205080204" pitchFamily="34" charset="-128"/>
              </a:defRPr>
            </a:lvl9pPr>
          </a:lstStyle>
          <a:p>
            <a:pPr marL="0" algn="ctr" defTabSz="618934" fontAlgn="auto">
              <a:lnSpc>
                <a:spcPct val="100000"/>
              </a:lnSpc>
              <a:spcBef>
                <a:spcPts val="413"/>
              </a:spcBef>
              <a:spcAft>
                <a:spcPts val="413"/>
              </a:spcAft>
              <a:buClrTx/>
              <a:buSzTx/>
              <a:buNone/>
              <a:tabLst/>
              <a:defRPr/>
            </a:pPr>
            <a:r>
              <a:rPr lang="en-US" altLang="pt-BR" sz="2200" b="1">
                <a:solidFill>
                  <a:srgbClr val="001746"/>
                </a:solidFill>
                <a:latin typeface="Calibri" panose="020F0502020204030204" pitchFamily="34" charset="0"/>
                <a:ea typeface="+mn-ea"/>
              </a:rPr>
              <a:t>Next Product Delivery: JAN/2019</a:t>
            </a:r>
          </a:p>
        </p:txBody>
      </p:sp>
      <p:pic>
        <p:nvPicPr>
          <p:cNvPr id="9" name="Imagem 8"/>
          <p:cNvPicPr>
            <a:picLocks noChangeAspect="1"/>
          </p:cNvPicPr>
          <p:nvPr/>
        </p:nvPicPr>
        <p:blipFill>
          <a:blip r:embed="rId3"/>
          <a:stretch>
            <a:fillRect/>
          </a:stretch>
        </p:blipFill>
        <p:spPr>
          <a:xfrm>
            <a:off x="8100392" y="86256"/>
            <a:ext cx="838689" cy="75776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 name="Imagem 9"/>
          <p:cNvPicPr>
            <a:picLocks noChangeAspect="1"/>
          </p:cNvPicPr>
          <p:nvPr/>
        </p:nvPicPr>
        <p:blipFill rotWithShape="1">
          <a:blip r:embed="rId4" cstate="print">
            <a:extLst>
              <a:ext uri="{28A0092B-C50C-407E-A947-70E740481C1C}">
                <a14:useLocalDpi xmlns:a14="http://schemas.microsoft.com/office/drawing/2010/main" val="0"/>
              </a:ext>
            </a:extLst>
          </a:blip>
          <a:srcRect l="4090" t="19243" r="7108" b="18803"/>
          <a:stretch/>
        </p:blipFill>
        <p:spPr>
          <a:xfrm>
            <a:off x="95291" y="6165304"/>
            <a:ext cx="2172453" cy="572738"/>
          </a:xfrm>
          <a:prstGeom prst="rect">
            <a:avLst/>
          </a:prstGeom>
        </p:spPr>
      </p:pic>
    </p:spTree>
    <p:extLst>
      <p:ext uri="{BB962C8B-B14F-4D97-AF65-F5344CB8AC3E}">
        <p14:creationId xmlns:p14="http://schemas.microsoft.com/office/powerpoint/2010/main" val="2974345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6" name="Agrupar 13"/>
          <p:cNvGrpSpPr>
            <a:grpSpLocks/>
          </p:cNvGrpSpPr>
          <p:nvPr/>
        </p:nvGrpSpPr>
        <p:grpSpPr bwMode="auto">
          <a:xfrm>
            <a:off x="4393063" y="2996952"/>
            <a:ext cx="4643437" cy="2519363"/>
            <a:chOff x="2376062" y="2060848"/>
            <a:chExt cx="6153575" cy="3960439"/>
          </a:xfrm>
        </p:grpSpPr>
        <p:sp>
          <p:nvSpPr>
            <p:cNvPr id="7" name="Forma Livre: Forma 2"/>
            <p:cNvSpPr>
              <a:spLocks/>
            </p:cNvSpPr>
            <p:nvPr/>
          </p:nvSpPr>
          <p:spPr bwMode="auto">
            <a:xfrm>
              <a:off x="2376062" y="2060848"/>
              <a:ext cx="4931276" cy="713727"/>
            </a:xfrm>
            <a:custGeom>
              <a:avLst/>
              <a:gdLst>
                <a:gd name="T0" fmla="*/ 0 w 4932246"/>
                <a:gd name="T1" fmla="*/ 71373 h 712879"/>
                <a:gd name="T2" fmla="*/ 71274 w 4932246"/>
                <a:gd name="T3" fmla="*/ 0 h 712879"/>
                <a:gd name="T4" fmla="*/ 4860002 w 4932246"/>
                <a:gd name="T5" fmla="*/ 0 h 712879"/>
                <a:gd name="T6" fmla="*/ 4931276 w 4932246"/>
                <a:gd name="T7" fmla="*/ 71373 h 712879"/>
                <a:gd name="T8" fmla="*/ 4931276 w 4932246"/>
                <a:gd name="T9" fmla="*/ 642354 h 712879"/>
                <a:gd name="T10" fmla="*/ 4860002 w 4932246"/>
                <a:gd name="T11" fmla="*/ 713727 h 712879"/>
                <a:gd name="T12" fmla="*/ 71274 w 4932246"/>
                <a:gd name="T13" fmla="*/ 713727 h 712879"/>
                <a:gd name="T14" fmla="*/ 0 w 4932246"/>
                <a:gd name="T15" fmla="*/ 642354 h 712879"/>
                <a:gd name="T16" fmla="*/ 0 w 4932246"/>
                <a:gd name="T17" fmla="*/ 71373 h 7128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32246"/>
                <a:gd name="T28" fmla="*/ 0 h 712879"/>
                <a:gd name="T29" fmla="*/ 4932246 w 4932246"/>
                <a:gd name="T30" fmla="*/ 712879 h 7128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32246" h="712879">
                  <a:moveTo>
                    <a:pt x="0" y="71288"/>
                  </a:moveTo>
                  <a:cubicBezTo>
                    <a:pt x="0" y="31917"/>
                    <a:pt x="31917" y="0"/>
                    <a:pt x="71288" y="0"/>
                  </a:cubicBezTo>
                  <a:lnTo>
                    <a:pt x="4860958" y="0"/>
                  </a:lnTo>
                  <a:cubicBezTo>
                    <a:pt x="4900329" y="0"/>
                    <a:pt x="4932246" y="31917"/>
                    <a:pt x="4932246" y="71288"/>
                  </a:cubicBezTo>
                  <a:lnTo>
                    <a:pt x="4932246" y="641591"/>
                  </a:lnTo>
                  <a:cubicBezTo>
                    <a:pt x="4932246" y="680962"/>
                    <a:pt x="4900329" y="712879"/>
                    <a:pt x="4860958" y="712879"/>
                  </a:cubicBezTo>
                  <a:lnTo>
                    <a:pt x="71288" y="712879"/>
                  </a:lnTo>
                  <a:cubicBezTo>
                    <a:pt x="31917" y="712879"/>
                    <a:pt x="0" y="680962"/>
                    <a:pt x="0" y="641591"/>
                  </a:cubicBezTo>
                  <a:lnTo>
                    <a:pt x="0" y="71288"/>
                  </a:lnTo>
                  <a:close/>
                </a:path>
              </a:pathLst>
            </a:custGeom>
            <a:gradFill rotWithShape="0">
              <a:gsLst>
                <a:gs pos="0">
                  <a:srgbClr val="CE3B37"/>
                </a:gs>
                <a:gs pos="20000">
                  <a:srgbClr val="CB3D3A"/>
                </a:gs>
                <a:gs pos="100000">
                  <a:srgbClr val="9B2D2A"/>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123750" tIns="123750" rIns="934650" bIns="123750" anchor="ctr"/>
            <a:lstStyle/>
            <a:p>
              <a:pPr defTabSz="1199903">
                <a:lnSpc>
                  <a:spcPct val="90000"/>
                </a:lnSpc>
                <a:spcAft>
                  <a:spcPct val="35000"/>
                </a:spcAft>
              </a:pPr>
              <a:r>
                <a:rPr lang="pt-BR" dirty="0">
                  <a:solidFill>
                    <a:srgbClr val="FFFFFF"/>
                  </a:solidFill>
                  <a:latin typeface="Calibri" pitchFamily="34" charset="0"/>
                </a:rPr>
                <a:t>SAFETY</a:t>
              </a:r>
            </a:p>
          </p:txBody>
        </p:sp>
        <p:sp>
          <p:nvSpPr>
            <p:cNvPr id="8" name="Forma Livre: Forma 3"/>
            <p:cNvSpPr>
              <a:spLocks/>
            </p:cNvSpPr>
            <p:nvPr/>
          </p:nvSpPr>
          <p:spPr bwMode="auto">
            <a:xfrm>
              <a:off x="2681110" y="2871903"/>
              <a:ext cx="4933380" cy="713727"/>
            </a:xfrm>
            <a:custGeom>
              <a:avLst/>
              <a:gdLst>
                <a:gd name="T0" fmla="*/ 0 w 4932246"/>
                <a:gd name="T1" fmla="*/ 71373 h 712879"/>
                <a:gd name="T2" fmla="*/ 71304 w 4932246"/>
                <a:gd name="T3" fmla="*/ 0 h 712879"/>
                <a:gd name="T4" fmla="*/ 4862076 w 4932246"/>
                <a:gd name="T5" fmla="*/ 0 h 712879"/>
                <a:gd name="T6" fmla="*/ 4933380 w 4932246"/>
                <a:gd name="T7" fmla="*/ 71373 h 712879"/>
                <a:gd name="T8" fmla="*/ 4933380 w 4932246"/>
                <a:gd name="T9" fmla="*/ 642354 h 712879"/>
                <a:gd name="T10" fmla="*/ 4862076 w 4932246"/>
                <a:gd name="T11" fmla="*/ 713727 h 712879"/>
                <a:gd name="T12" fmla="*/ 71304 w 4932246"/>
                <a:gd name="T13" fmla="*/ 713727 h 712879"/>
                <a:gd name="T14" fmla="*/ 0 w 4932246"/>
                <a:gd name="T15" fmla="*/ 642354 h 712879"/>
                <a:gd name="T16" fmla="*/ 0 w 4932246"/>
                <a:gd name="T17" fmla="*/ 71373 h 7128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32246"/>
                <a:gd name="T28" fmla="*/ 0 h 712879"/>
                <a:gd name="T29" fmla="*/ 4932246 w 4932246"/>
                <a:gd name="T30" fmla="*/ 712879 h 7128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32246" h="712879">
                  <a:moveTo>
                    <a:pt x="0" y="71288"/>
                  </a:moveTo>
                  <a:cubicBezTo>
                    <a:pt x="0" y="31917"/>
                    <a:pt x="31917" y="0"/>
                    <a:pt x="71288" y="0"/>
                  </a:cubicBezTo>
                  <a:lnTo>
                    <a:pt x="4860958" y="0"/>
                  </a:lnTo>
                  <a:cubicBezTo>
                    <a:pt x="4900329" y="0"/>
                    <a:pt x="4932246" y="31917"/>
                    <a:pt x="4932246" y="71288"/>
                  </a:cubicBezTo>
                  <a:lnTo>
                    <a:pt x="4932246" y="641591"/>
                  </a:lnTo>
                  <a:cubicBezTo>
                    <a:pt x="4932246" y="680962"/>
                    <a:pt x="4900329" y="712879"/>
                    <a:pt x="4860958" y="712879"/>
                  </a:cubicBezTo>
                  <a:lnTo>
                    <a:pt x="71288" y="712879"/>
                  </a:lnTo>
                  <a:cubicBezTo>
                    <a:pt x="31917" y="712879"/>
                    <a:pt x="0" y="680962"/>
                    <a:pt x="0" y="641591"/>
                  </a:cubicBezTo>
                  <a:lnTo>
                    <a:pt x="0" y="71288"/>
                  </a:lnTo>
                  <a:close/>
                </a:path>
              </a:pathLst>
            </a:custGeom>
            <a:gradFill rotWithShape="0">
              <a:gsLst>
                <a:gs pos="0">
                  <a:srgbClr val="CC6E3B"/>
                </a:gs>
                <a:gs pos="20000">
                  <a:srgbClr val="C96E3D"/>
                </a:gs>
                <a:gs pos="100000">
                  <a:srgbClr val="99532C"/>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123750" tIns="123750" rIns="955439" bIns="123750" anchor="ctr"/>
            <a:lstStyle/>
            <a:p>
              <a:pPr defTabSz="1199903">
                <a:lnSpc>
                  <a:spcPct val="90000"/>
                </a:lnSpc>
                <a:spcAft>
                  <a:spcPct val="35000"/>
                </a:spcAft>
                <a:defRPr/>
              </a:pPr>
              <a:r>
                <a:rPr lang="pt-BR" dirty="0">
                  <a:solidFill>
                    <a:sysClr val="window" lastClr="FFFFFF"/>
                  </a:solidFill>
                  <a:latin typeface="Calibri"/>
                  <a:ea typeface="+mn-ea"/>
                </a:rPr>
                <a:t>CAPACITY</a:t>
              </a:r>
            </a:p>
          </p:txBody>
        </p:sp>
        <p:sp>
          <p:nvSpPr>
            <p:cNvPr id="10" name="Forma Livre: Forma 5"/>
            <p:cNvSpPr>
              <a:spLocks/>
            </p:cNvSpPr>
            <p:nvPr/>
          </p:nvSpPr>
          <p:spPr bwMode="auto">
            <a:xfrm>
              <a:off x="2986160" y="3685452"/>
              <a:ext cx="4933379" cy="711231"/>
            </a:xfrm>
            <a:custGeom>
              <a:avLst/>
              <a:gdLst>
                <a:gd name="T0" fmla="*/ 0 w 4932246"/>
                <a:gd name="T1" fmla="*/ 71123 h 712879"/>
                <a:gd name="T2" fmla="*/ 71304 w 4932246"/>
                <a:gd name="T3" fmla="*/ 0 h 712879"/>
                <a:gd name="T4" fmla="*/ 4862075 w 4932246"/>
                <a:gd name="T5" fmla="*/ 0 h 712879"/>
                <a:gd name="T6" fmla="*/ 4933379 w 4932246"/>
                <a:gd name="T7" fmla="*/ 71123 h 712879"/>
                <a:gd name="T8" fmla="*/ 4933379 w 4932246"/>
                <a:gd name="T9" fmla="*/ 640108 h 712879"/>
                <a:gd name="T10" fmla="*/ 4862075 w 4932246"/>
                <a:gd name="T11" fmla="*/ 711231 h 712879"/>
                <a:gd name="T12" fmla="*/ 71304 w 4932246"/>
                <a:gd name="T13" fmla="*/ 711231 h 712879"/>
                <a:gd name="T14" fmla="*/ 0 w 4932246"/>
                <a:gd name="T15" fmla="*/ 640108 h 712879"/>
                <a:gd name="T16" fmla="*/ 0 w 4932246"/>
                <a:gd name="T17" fmla="*/ 71123 h 7128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32246"/>
                <a:gd name="T28" fmla="*/ 0 h 712879"/>
                <a:gd name="T29" fmla="*/ 4932246 w 4932246"/>
                <a:gd name="T30" fmla="*/ 712879 h 7128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32246" h="712879">
                  <a:moveTo>
                    <a:pt x="0" y="71288"/>
                  </a:moveTo>
                  <a:cubicBezTo>
                    <a:pt x="0" y="31917"/>
                    <a:pt x="31917" y="0"/>
                    <a:pt x="71288" y="0"/>
                  </a:cubicBezTo>
                  <a:lnTo>
                    <a:pt x="4860958" y="0"/>
                  </a:lnTo>
                  <a:cubicBezTo>
                    <a:pt x="4900329" y="0"/>
                    <a:pt x="4932246" y="31917"/>
                    <a:pt x="4932246" y="71288"/>
                  </a:cubicBezTo>
                  <a:lnTo>
                    <a:pt x="4932246" y="641591"/>
                  </a:lnTo>
                  <a:cubicBezTo>
                    <a:pt x="4932246" y="680962"/>
                    <a:pt x="4900329" y="712879"/>
                    <a:pt x="4860958" y="712879"/>
                  </a:cubicBezTo>
                  <a:lnTo>
                    <a:pt x="71288" y="712879"/>
                  </a:lnTo>
                  <a:cubicBezTo>
                    <a:pt x="31917" y="712879"/>
                    <a:pt x="0" y="680962"/>
                    <a:pt x="0" y="641591"/>
                  </a:cubicBezTo>
                  <a:lnTo>
                    <a:pt x="0" y="71288"/>
                  </a:lnTo>
                  <a:close/>
                </a:path>
              </a:pathLst>
            </a:custGeom>
            <a:gradFill rotWithShape="0">
              <a:gsLst>
                <a:gs pos="0">
                  <a:srgbClr val="CA9D3E"/>
                </a:gs>
                <a:gs pos="20000">
                  <a:srgbClr val="C79B41"/>
                </a:gs>
                <a:gs pos="100000">
                  <a:srgbClr val="98762F"/>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123750" tIns="123750" rIns="955439" bIns="123750" anchor="ctr"/>
            <a:lstStyle/>
            <a:p>
              <a:pPr defTabSz="1199903">
                <a:lnSpc>
                  <a:spcPct val="90000"/>
                </a:lnSpc>
                <a:spcAft>
                  <a:spcPct val="35000"/>
                </a:spcAft>
                <a:defRPr/>
              </a:pPr>
              <a:r>
                <a:rPr lang="pt-BR" dirty="0">
                  <a:solidFill>
                    <a:sysClr val="window" lastClr="FFFFFF"/>
                  </a:solidFill>
                  <a:latin typeface="Calibri"/>
                  <a:ea typeface="+mn-ea"/>
                </a:rPr>
                <a:t>EFICIENCY</a:t>
              </a:r>
            </a:p>
          </p:txBody>
        </p:sp>
        <p:sp>
          <p:nvSpPr>
            <p:cNvPr id="11" name="Forma Livre: Forma 7"/>
            <p:cNvSpPr>
              <a:spLocks/>
            </p:cNvSpPr>
            <p:nvPr/>
          </p:nvSpPr>
          <p:spPr bwMode="auto">
            <a:xfrm>
              <a:off x="3291208" y="4496505"/>
              <a:ext cx="4933380" cy="713727"/>
            </a:xfrm>
            <a:custGeom>
              <a:avLst/>
              <a:gdLst>
                <a:gd name="T0" fmla="*/ 0 w 4932246"/>
                <a:gd name="T1" fmla="*/ 71373 h 712879"/>
                <a:gd name="T2" fmla="*/ 71304 w 4932246"/>
                <a:gd name="T3" fmla="*/ 0 h 712879"/>
                <a:gd name="T4" fmla="*/ 4862076 w 4932246"/>
                <a:gd name="T5" fmla="*/ 0 h 712879"/>
                <a:gd name="T6" fmla="*/ 4933380 w 4932246"/>
                <a:gd name="T7" fmla="*/ 71373 h 712879"/>
                <a:gd name="T8" fmla="*/ 4933380 w 4932246"/>
                <a:gd name="T9" fmla="*/ 642354 h 712879"/>
                <a:gd name="T10" fmla="*/ 4862076 w 4932246"/>
                <a:gd name="T11" fmla="*/ 713727 h 712879"/>
                <a:gd name="T12" fmla="*/ 71304 w 4932246"/>
                <a:gd name="T13" fmla="*/ 713727 h 712879"/>
                <a:gd name="T14" fmla="*/ 0 w 4932246"/>
                <a:gd name="T15" fmla="*/ 642354 h 712879"/>
                <a:gd name="T16" fmla="*/ 0 w 4932246"/>
                <a:gd name="T17" fmla="*/ 71373 h 7128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32246"/>
                <a:gd name="T28" fmla="*/ 0 h 712879"/>
                <a:gd name="T29" fmla="*/ 4932246 w 4932246"/>
                <a:gd name="T30" fmla="*/ 712879 h 7128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32246" h="712879">
                  <a:moveTo>
                    <a:pt x="0" y="71288"/>
                  </a:moveTo>
                  <a:cubicBezTo>
                    <a:pt x="0" y="31917"/>
                    <a:pt x="31917" y="0"/>
                    <a:pt x="71288" y="0"/>
                  </a:cubicBezTo>
                  <a:lnTo>
                    <a:pt x="4860958" y="0"/>
                  </a:lnTo>
                  <a:cubicBezTo>
                    <a:pt x="4900329" y="0"/>
                    <a:pt x="4932246" y="31917"/>
                    <a:pt x="4932246" y="71288"/>
                  </a:cubicBezTo>
                  <a:lnTo>
                    <a:pt x="4932246" y="641591"/>
                  </a:lnTo>
                  <a:cubicBezTo>
                    <a:pt x="4932246" y="680962"/>
                    <a:pt x="4900329" y="712879"/>
                    <a:pt x="4860958" y="712879"/>
                  </a:cubicBezTo>
                  <a:lnTo>
                    <a:pt x="71288" y="712879"/>
                  </a:lnTo>
                  <a:cubicBezTo>
                    <a:pt x="31917" y="712879"/>
                    <a:pt x="0" y="680962"/>
                    <a:pt x="0" y="641591"/>
                  </a:cubicBezTo>
                  <a:lnTo>
                    <a:pt x="0" y="71288"/>
                  </a:lnTo>
                  <a:close/>
                </a:path>
              </a:pathLst>
            </a:custGeom>
            <a:gradFill rotWithShape="0">
              <a:gsLst>
                <a:gs pos="0">
                  <a:srgbClr val="C8C842"/>
                </a:gs>
                <a:gs pos="20000">
                  <a:srgbClr val="C5C544"/>
                </a:gs>
                <a:gs pos="100000">
                  <a:srgbClr val="969632"/>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123750" tIns="123750" rIns="955439" bIns="123750" anchor="ctr"/>
            <a:lstStyle/>
            <a:p>
              <a:pPr defTabSz="1199903">
                <a:lnSpc>
                  <a:spcPct val="90000"/>
                </a:lnSpc>
                <a:spcAft>
                  <a:spcPct val="35000"/>
                </a:spcAft>
                <a:defRPr/>
              </a:pPr>
              <a:r>
                <a:rPr lang="en-US" dirty="0">
                  <a:solidFill>
                    <a:sysClr val="window" lastClr="FFFFFF"/>
                  </a:solidFill>
                  <a:latin typeface="Calibri"/>
                  <a:ea typeface="+mn-ea"/>
                </a:rPr>
                <a:t>ENVIRONMENT </a:t>
              </a:r>
            </a:p>
          </p:txBody>
        </p:sp>
        <p:sp>
          <p:nvSpPr>
            <p:cNvPr id="12" name="Forma Livre: Forma 8"/>
            <p:cNvSpPr>
              <a:spLocks/>
            </p:cNvSpPr>
            <p:nvPr/>
          </p:nvSpPr>
          <p:spPr bwMode="auto">
            <a:xfrm>
              <a:off x="3598361" y="5307560"/>
              <a:ext cx="4931276" cy="713727"/>
            </a:xfrm>
            <a:custGeom>
              <a:avLst/>
              <a:gdLst>
                <a:gd name="T0" fmla="*/ 0 w 4932246"/>
                <a:gd name="T1" fmla="*/ 71373 h 712879"/>
                <a:gd name="T2" fmla="*/ 71274 w 4932246"/>
                <a:gd name="T3" fmla="*/ 0 h 712879"/>
                <a:gd name="T4" fmla="*/ 4860002 w 4932246"/>
                <a:gd name="T5" fmla="*/ 0 h 712879"/>
                <a:gd name="T6" fmla="*/ 4931276 w 4932246"/>
                <a:gd name="T7" fmla="*/ 71373 h 712879"/>
                <a:gd name="T8" fmla="*/ 4931276 w 4932246"/>
                <a:gd name="T9" fmla="*/ 642354 h 712879"/>
                <a:gd name="T10" fmla="*/ 4860002 w 4932246"/>
                <a:gd name="T11" fmla="*/ 713727 h 712879"/>
                <a:gd name="T12" fmla="*/ 71274 w 4932246"/>
                <a:gd name="T13" fmla="*/ 713727 h 712879"/>
                <a:gd name="T14" fmla="*/ 0 w 4932246"/>
                <a:gd name="T15" fmla="*/ 642354 h 712879"/>
                <a:gd name="T16" fmla="*/ 0 w 4932246"/>
                <a:gd name="T17" fmla="*/ 71373 h 7128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32246"/>
                <a:gd name="T28" fmla="*/ 0 h 712879"/>
                <a:gd name="T29" fmla="*/ 4932246 w 4932246"/>
                <a:gd name="T30" fmla="*/ 712879 h 7128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32246" h="712879">
                  <a:moveTo>
                    <a:pt x="0" y="71288"/>
                  </a:moveTo>
                  <a:cubicBezTo>
                    <a:pt x="0" y="31917"/>
                    <a:pt x="31917" y="0"/>
                    <a:pt x="71288" y="0"/>
                  </a:cubicBezTo>
                  <a:lnTo>
                    <a:pt x="4860958" y="0"/>
                  </a:lnTo>
                  <a:cubicBezTo>
                    <a:pt x="4900329" y="0"/>
                    <a:pt x="4932246" y="31917"/>
                    <a:pt x="4932246" y="71288"/>
                  </a:cubicBezTo>
                  <a:lnTo>
                    <a:pt x="4932246" y="641591"/>
                  </a:lnTo>
                  <a:cubicBezTo>
                    <a:pt x="4932246" y="680962"/>
                    <a:pt x="4900329" y="712879"/>
                    <a:pt x="4860958" y="712879"/>
                  </a:cubicBezTo>
                  <a:lnTo>
                    <a:pt x="71288" y="712879"/>
                  </a:lnTo>
                  <a:cubicBezTo>
                    <a:pt x="31917" y="712879"/>
                    <a:pt x="0" y="680962"/>
                    <a:pt x="0" y="641591"/>
                  </a:cubicBezTo>
                  <a:lnTo>
                    <a:pt x="0" y="71288"/>
                  </a:lnTo>
                  <a:close/>
                </a:path>
              </a:pathLst>
            </a:custGeom>
            <a:gradFill rotWithShape="0">
              <a:gsLst>
                <a:gs pos="0">
                  <a:srgbClr val="9CC746"/>
                </a:gs>
                <a:gs pos="20000">
                  <a:srgbClr val="9BC348"/>
                </a:gs>
                <a:gs pos="100000">
                  <a:srgbClr val="769535"/>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123750" tIns="123750" rIns="955439" bIns="123750" anchor="ctr"/>
            <a:lstStyle/>
            <a:p>
              <a:pPr defTabSz="1199903">
                <a:lnSpc>
                  <a:spcPct val="90000"/>
                </a:lnSpc>
                <a:spcAft>
                  <a:spcPct val="35000"/>
                </a:spcAft>
                <a:defRPr/>
              </a:pPr>
              <a:r>
                <a:rPr lang="pt-BR" dirty="0">
                  <a:solidFill>
                    <a:sysClr val="window" lastClr="FFFFFF"/>
                  </a:solidFill>
                  <a:latin typeface="Calibri"/>
                  <a:ea typeface="+mn-ea"/>
                </a:rPr>
                <a:t>ACCESS</a:t>
              </a:r>
            </a:p>
          </p:txBody>
        </p:sp>
        <p:sp>
          <p:nvSpPr>
            <p:cNvPr id="13" name="Forma Livre: Forma 9">
              <a:extLst/>
            </p:cNvPr>
            <p:cNvSpPr/>
            <p:nvPr/>
          </p:nvSpPr>
          <p:spPr>
            <a:xfrm>
              <a:off x="6592050" y="2582419"/>
              <a:ext cx="464936" cy="461676"/>
            </a:xfrm>
            <a:custGeom>
              <a:avLst/>
              <a:gdLst>
                <a:gd name="connsiteX0" fmla="*/ 0 w 463371"/>
                <a:gd name="connsiteY0" fmla="*/ 254854 h 463371"/>
                <a:gd name="connsiteX1" fmla="*/ 104258 w 463371"/>
                <a:gd name="connsiteY1" fmla="*/ 254854 h 463371"/>
                <a:gd name="connsiteX2" fmla="*/ 104258 w 463371"/>
                <a:gd name="connsiteY2" fmla="*/ 0 h 463371"/>
                <a:gd name="connsiteX3" fmla="*/ 359113 w 463371"/>
                <a:gd name="connsiteY3" fmla="*/ 0 h 463371"/>
                <a:gd name="connsiteX4" fmla="*/ 359113 w 463371"/>
                <a:gd name="connsiteY4" fmla="*/ 254854 h 463371"/>
                <a:gd name="connsiteX5" fmla="*/ 463371 w 463371"/>
                <a:gd name="connsiteY5" fmla="*/ 254854 h 463371"/>
                <a:gd name="connsiteX6" fmla="*/ 231686 w 463371"/>
                <a:gd name="connsiteY6" fmla="*/ 463371 h 463371"/>
                <a:gd name="connsiteX7" fmla="*/ 0 w 463371"/>
                <a:gd name="connsiteY7" fmla="*/ 254854 h 463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371" h="463371">
                  <a:moveTo>
                    <a:pt x="0" y="254854"/>
                  </a:moveTo>
                  <a:lnTo>
                    <a:pt x="104258" y="254854"/>
                  </a:lnTo>
                  <a:lnTo>
                    <a:pt x="104258" y="0"/>
                  </a:lnTo>
                  <a:lnTo>
                    <a:pt x="359113" y="0"/>
                  </a:lnTo>
                  <a:lnTo>
                    <a:pt x="359113" y="254854"/>
                  </a:lnTo>
                  <a:lnTo>
                    <a:pt x="463371" y="254854"/>
                  </a:lnTo>
                  <a:lnTo>
                    <a:pt x="231686" y="463371"/>
                  </a:lnTo>
                  <a:lnTo>
                    <a:pt x="0" y="254854"/>
                  </a:lnTo>
                  <a:close/>
                </a:path>
              </a:pathLst>
            </a:custGeom>
            <a:solidFill>
              <a:srgbClr val="C0504D">
                <a:tint val="40000"/>
                <a:alpha val="90000"/>
                <a:hueOff val="0"/>
                <a:satOff val="0"/>
                <a:lumOff val="0"/>
                <a:alphaOff val="0"/>
              </a:srgbClr>
            </a:solidFill>
            <a:ln w="9525" cap="flat" cmpd="sng" algn="ctr">
              <a:solidFill>
                <a:srgbClr val="C0504D">
                  <a:tint val="40000"/>
                  <a:alpha val="90000"/>
                  <a:hueOff val="0"/>
                  <a:satOff val="0"/>
                  <a:lumOff val="0"/>
                  <a:alphaOff val="0"/>
                </a:srgbClr>
              </a:solidFill>
              <a:prstDash val="solid"/>
            </a:ln>
            <a:effectLst/>
          </p:spPr>
          <p:style>
            <a:lnRef idx="1">
              <a:scrgbClr r="0" g="0" b="0"/>
            </a:lnRef>
            <a:fillRef idx="1">
              <a:scrgbClr r="0" g="0" b="0"/>
            </a:fillRef>
            <a:effectRef idx="0">
              <a:scrgbClr r="0" g="0" b="0"/>
            </a:effectRef>
            <a:fontRef idx="minor">
              <a:schemeClr val="dk1">
                <a:hueOff val="0"/>
                <a:satOff val="0"/>
                <a:lumOff val="0"/>
                <a:alphaOff val="0"/>
              </a:schemeClr>
            </a:fontRef>
          </p:style>
          <p:txBody>
            <a:bodyPr lIns="130928" tIns="26670" rIns="130928" bIns="141354" spcCol="1270" anchor="ctr"/>
            <a:lstStyle/>
            <a:p>
              <a:pPr algn="ctr" defTabSz="933259">
                <a:lnSpc>
                  <a:spcPct val="90000"/>
                </a:lnSpc>
                <a:spcAft>
                  <a:spcPct val="35000"/>
                </a:spcAft>
                <a:defRPr/>
              </a:pPr>
              <a:endParaRPr lang="pt-BR">
                <a:solidFill>
                  <a:sysClr val="windowText" lastClr="000000">
                    <a:hueOff val="0"/>
                    <a:satOff val="0"/>
                    <a:lumOff val="0"/>
                    <a:alphaOff val="0"/>
                  </a:sysClr>
                </a:solidFill>
              </a:endParaRPr>
            </a:p>
          </p:txBody>
        </p:sp>
        <p:sp>
          <p:nvSpPr>
            <p:cNvPr id="14" name="Forma Livre: Forma 10">
              <a:extLst/>
            </p:cNvPr>
            <p:cNvSpPr/>
            <p:nvPr/>
          </p:nvSpPr>
          <p:spPr>
            <a:xfrm>
              <a:off x="6962317" y="3390977"/>
              <a:ext cx="462833" cy="464172"/>
            </a:xfrm>
            <a:custGeom>
              <a:avLst/>
              <a:gdLst>
                <a:gd name="connsiteX0" fmla="*/ 0 w 463371"/>
                <a:gd name="connsiteY0" fmla="*/ 254854 h 463371"/>
                <a:gd name="connsiteX1" fmla="*/ 104258 w 463371"/>
                <a:gd name="connsiteY1" fmla="*/ 254854 h 463371"/>
                <a:gd name="connsiteX2" fmla="*/ 104258 w 463371"/>
                <a:gd name="connsiteY2" fmla="*/ 0 h 463371"/>
                <a:gd name="connsiteX3" fmla="*/ 359113 w 463371"/>
                <a:gd name="connsiteY3" fmla="*/ 0 h 463371"/>
                <a:gd name="connsiteX4" fmla="*/ 359113 w 463371"/>
                <a:gd name="connsiteY4" fmla="*/ 254854 h 463371"/>
                <a:gd name="connsiteX5" fmla="*/ 463371 w 463371"/>
                <a:gd name="connsiteY5" fmla="*/ 254854 h 463371"/>
                <a:gd name="connsiteX6" fmla="*/ 231686 w 463371"/>
                <a:gd name="connsiteY6" fmla="*/ 463371 h 463371"/>
                <a:gd name="connsiteX7" fmla="*/ 0 w 463371"/>
                <a:gd name="connsiteY7" fmla="*/ 254854 h 463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371" h="463371">
                  <a:moveTo>
                    <a:pt x="0" y="254854"/>
                  </a:moveTo>
                  <a:lnTo>
                    <a:pt x="104258" y="254854"/>
                  </a:lnTo>
                  <a:lnTo>
                    <a:pt x="104258" y="0"/>
                  </a:lnTo>
                  <a:lnTo>
                    <a:pt x="359113" y="0"/>
                  </a:lnTo>
                  <a:lnTo>
                    <a:pt x="359113" y="254854"/>
                  </a:lnTo>
                  <a:lnTo>
                    <a:pt x="463371" y="254854"/>
                  </a:lnTo>
                  <a:lnTo>
                    <a:pt x="231686" y="463371"/>
                  </a:lnTo>
                  <a:lnTo>
                    <a:pt x="0" y="254854"/>
                  </a:lnTo>
                  <a:close/>
                </a:path>
              </a:pathLst>
            </a:custGeom>
            <a:solidFill>
              <a:srgbClr val="C0504D">
                <a:tint val="40000"/>
                <a:alpha val="90000"/>
                <a:hueOff val="1675274"/>
                <a:satOff val="-1459"/>
                <a:lumOff val="-2"/>
                <a:alphaOff val="0"/>
              </a:srgbClr>
            </a:solidFill>
            <a:ln w="9525" cap="flat" cmpd="sng" algn="ctr">
              <a:solidFill>
                <a:srgbClr val="C0504D">
                  <a:tint val="40000"/>
                  <a:alpha val="90000"/>
                  <a:hueOff val="1675274"/>
                  <a:satOff val="-1459"/>
                  <a:lumOff val="-2"/>
                  <a:alphaOff val="0"/>
                </a:srgbClr>
              </a:solidFill>
              <a:prstDash val="solid"/>
            </a:ln>
            <a:effectLst/>
          </p:spPr>
          <p:style>
            <a:lnRef idx="1">
              <a:scrgbClr r="0" g="0" b="0"/>
            </a:lnRef>
            <a:fillRef idx="1">
              <a:scrgbClr r="0" g="0" b="0"/>
            </a:fillRef>
            <a:effectRef idx="0">
              <a:scrgbClr r="0" g="0" b="0"/>
            </a:effectRef>
            <a:fontRef idx="minor">
              <a:schemeClr val="dk1">
                <a:hueOff val="0"/>
                <a:satOff val="0"/>
                <a:lumOff val="0"/>
                <a:alphaOff val="0"/>
              </a:schemeClr>
            </a:fontRef>
          </p:style>
          <p:txBody>
            <a:bodyPr lIns="130928" tIns="26670" rIns="130928" bIns="141354" spcCol="1270" anchor="ctr"/>
            <a:lstStyle/>
            <a:p>
              <a:pPr algn="ctr" defTabSz="933259">
                <a:lnSpc>
                  <a:spcPct val="90000"/>
                </a:lnSpc>
                <a:spcAft>
                  <a:spcPct val="35000"/>
                </a:spcAft>
                <a:defRPr/>
              </a:pPr>
              <a:endParaRPr lang="pt-BR">
                <a:solidFill>
                  <a:sysClr val="windowText" lastClr="000000">
                    <a:hueOff val="0"/>
                    <a:satOff val="0"/>
                    <a:lumOff val="0"/>
                    <a:alphaOff val="0"/>
                  </a:sysClr>
                </a:solidFill>
              </a:endParaRPr>
            </a:p>
          </p:txBody>
        </p:sp>
        <p:sp>
          <p:nvSpPr>
            <p:cNvPr id="15" name="Forma Livre: Forma 11">
              <a:extLst/>
            </p:cNvPr>
            <p:cNvSpPr/>
            <p:nvPr/>
          </p:nvSpPr>
          <p:spPr>
            <a:xfrm>
              <a:off x="7330479" y="4202030"/>
              <a:ext cx="462833" cy="464172"/>
            </a:xfrm>
            <a:custGeom>
              <a:avLst/>
              <a:gdLst>
                <a:gd name="connsiteX0" fmla="*/ 0 w 463371"/>
                <a:gd name="connsiteY0" fmla="*/ 254854 h 463371"/>
                <a:gd name="connsiteX1" fmla="*/ 104258 w 463371"/>
                <a:gd name="connsiteY1" fmla="*/ 254854 h 463371"/>
                <a:gd name="connsiteX2" fmla="*/ 104258 w 463371"/>
                <a:gd name="connsiteY2" fmla="*/ 0 h 463371"/>
                <a:gd name="connsiteX3" fmla="*/ 359113 w 463371"/>
                <a:gd name="connsiteY3" fmla="*/ 0 h 463371"/>
                <a:gd name="connsiteX4" fmla="*/ 359113 w 463371"/>
                <a:gd name="connsiteY4" fmla="*/ 254854 h 463371"/>
                <a:gd name="connsiteX5" fmla="*/ 463371 w 463371"/>
                <a:gd name="connsiteY5" fmla="*/ 254854 h 463371"/>
                <a:gd name="connsiteX6" fmla="*/ 231686 w 463371"/>
                <a:gd name="connsiteY6" fmla="*/ 463371 h 463371"/>
                <a:gd name="connsiteX7" fmla="*/ 0 w 463371"/>
                <a:gd name="connsiteY7" fmla="*/ 254854 h 463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371" h="463371">
                  <a:moveTo>
                    <a:pt x="0" y="254854"/>
                  </a:moveTo>
                  <a:lnTo>
                    <a:pt x="104258" y="254854"/>
                  </a:lnTo>
                  <a:lnTo>
                    <a:pt x="104258" y="0"/>
                  </a:lnTo>
                  <a:lnTo>
                    <a:pt x="359113" y="0"/>
                  </a:lnTo>
                  <a:lnTo>
                    <a:pt x="359113" y="254854"/>
                  </a:lnTo>
                  <a:lnTo>
                    <a:pt x="463371" y="254854"/>
                  </a:lnTo>
                  <a:lnTo>
                    <a:pt x="231686" y="463371"/>
                  </a:lnTo>
                  <a:lnTo>
                    <a:pt x="0" y="254854"/>
                  </a:lnTo>
                  <a:close/>
                </a:path>
              </a:pathLst>
            </a:custGeom>
            <a:solidFill>
              <a:srgbClr val="C0504D">
                <a:tint val="40000"/>
                <a:alpha val="90000"/>
                <a:hueOff val="3350547"/>
                <a:satOff val="-2919"/>
                <a:lumOff val="-4"/>
                <a:alphaOff val="0"/>
              </a:srgbClr>
            </a:solidFill>
            <a:ln w="9525" cap="flat" cmpd="sng" algn="ctr">
              <a:solidFill>
                <a:srgbClr val="C0504D">
                  <a:tint val="40000"/>
                  <a:alpha val="90000"/>
                  <a:hueOff val="3350547"/>
                  <a:satOff val="-2919"/>
                  <a:lumOff val="-4"/>
                  <a:alphaOff val="0"/>
                </a:srgbClr>
              </a:solidFill>
              <a:prstDash val="solid"/>
            </a:ln>
            <a:effectLst/>
          </p:spPr>
          <p:style>
            <a:lnRef idx="1">
              <a:scrgbClr r="0" g="0" b="0"/>
            </a:lnRef>
            <a:fillRef idx="1">
              <a:scrgbClr r="0" g="0" b="0"/>
            </a:fillRef>
            <a:effectRef idx="0">
              <a:scrgbClr r="0" g="0" b="0"/>
            </a:effectRef>
            <a:fontRef idx="minor">
              <a:schemeClr val="dk1">
                <a:hueOff val="0"/>
                <a:satOff val="0"/>
                <a:lumOff val="0"/>
                <a:alphaOff val="0"/>
              </a:schemeClr>
            </a:fontRef>
          </p:style>
          <p:txBody>
            <a:bodyPr lIns="130928" tIns="26670" rIns="130928" bIns="141354" spcCol="1270" anchor="ctr"/>
            <a:lstStyle/>
            <a:p>
              <a:pPr algn="ctr" defTabSz="933259">
                <a:lnSpc>
                  <a:spcPct val="90000"/>
                </a:lnSpc>
                <a:spcAft>
                  <a:spcPct val="35000"/>
                </a:spcAft>
                <a:defRPr/>
              </a:pPr>
              <a:endParaRPr lang="pt-BR">
                <a:solidFill>
                  <a:sysClr val="windowText" lastClr="000000">
                    <a:hueOff val="0"/>
                    <a:satOff val="0"/>
                    <a:lumOff val="0"/>
                    <a:alphaOff val="0"/>
                  </a:sysClr>
                </a:solidFill>
              </a:endParaRPr>
            </a:p>
          </p:txBody>
        </p:sp>
        <p:sp>
          <p:nvSpPr>
            <p:cNvPr id="16" name="Forma Livre: Forma 12">
              <a:extLst/>
            </p:cNvPr>
            <p:cNvSpPr/>
            <p:nvPr/>
          </p:nvSpPr>
          <p:spPr>
            <a:xfrm>
              <a:off x="7698642" y="5013085"/>
              <a:ext cx="462833" cy="464172"/>
            </a:xfrm>
            <a:custGeom>
              <a:avLst/>
              <a:gdLst>
                <a:gd name="connsiteX0" fmla="*/ 0 w 463371"/>
                <a:gd name="connsiteY0" fmla="*/ 254854 h 463371"/>
                <a:gd name="connsiteX1" fmla="*/ 104258 w 463371"/>
                <a:gd name="connsiteY1" fmla="*/ 254854 h 463371"/>
                <a:gd name="connsiteX2" fmla="*/ 104258 w 463371"/>
                <a:gd name="connsiteY2" fmla="*/ 0 h 463371"/>
                <a:gd name="connsiteX3" fmla="*/ 359113 w 463371"/>
                <a:gd name="connsiteY3" fmla="*/ 0 h 463371"/>
                <a:gd name="connsiteX4" fmla="*/ 359113 w 463371"/>
                <a:gd name="connsiteY4" fmla="*/ 254854 h 463371"/>
                <a:gd name="connsiteX5" fmla="*/ 463371 w 463371"/>
                <a:gd name="connsiteY5" fmla="*/ 254854 h 463371"/>
                <a:gd name="connsiteX6" fmla="*/ 231686 w 463371"/>
                <a:gd name="connsiteY6" fmla="*/ 463371 h 463371"/>
                <a:gd name="connsiteX7" fmla="*/ 0 w 463371"/>
                <a:gd name="connsiteY7" fmla="*/ 254854 h 463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371" h="463371">
                  <a:moveTo>
                    <a:pt x="0" y="254854"/>
                  </a:moveTo>
                  <a:lnTo>
                    <a:pt x="104258" y="254854"/>
                  </a:lnTo>
                  <a:lnTo>
                    <a:pt x="104258" y="0"/>
                  </a:lnTo>
                  <a:lnTo>
                    <a:pt x="359113" y="0"/>
                  </a:lnTo>
                  <a:lnTo>
                    <a:pt x="359113" y="254854"/>
                  </a:lnTo>
                  <a:lnTo>
                    <a:pt x="463371" y="254854"/>
                  </a:lnTo>
                  <a:lnTo>
                    <a:pt x="231686" y="463371"/>
                  </a:lnTo>
                  <a:lnTo>
                    <a:pt x="0" y="254854"/>
                  </a:lnTo>
                  <a:close/>
                </a:path>
              </a:pathLst>
            </a:custGeom>
            <a:solidFill>
              <a:srgbClr val="C0504D">
                <a:tint val="40000"/>
                <a:alpha val="90000"/>
                <a:hueOff val="5025821"/>
                <a:satOff val="-4378"/>
                <a:lumOff val="-6"/>
                <a:alphaOff val="0"/>
              </a:srgbClr>
            </a:solidFill>
            <a:ln w="9525" cap="flat" cmpd="sng" algn="ctr">
              <a:solidFill>
                <a:srgbClr val="C0504D">
                  <a:tint val="40000"/>
                  <a:alpha val="90000"/>
                  <a:hueOff val="5025821"/>
                  <a:satOff val="-4378"/>
                  <a:lumOff val="-6"/>
                  <a:alphaOff val="0"/>
                </a:srgbClr>
              </a:solidFill>
              <a:prstDash val="solid"/>
            </a:ln>
            <a:effectLst/>
          </p:spPr>
          <p:style>
            <a:lnRef idx="1">
              <a:scrgbClr r="0" g="0" b="0"/>
            </a:lnRef>
            <a:fillRef idx="1">
              <a:scrgbClr r="0" g="0" b="0"/>
            </a:fillRef>
            <a:effectRef idx="0">
              <a:scrgbClr r="0" g="0" b="0"/>
            </a:effectRef>
            <a:fontRef idx="minor">
              <a:schemeClr val="dk1">
                <a:hueOff val="0"/>
                <a:satOff val="0"/>
                <a:lumOff val="0"/>
                <a:alphaOff val="0"/>
              </a:schemeClr>
            </a:fontRef>
          </p:style>
          <p:txBody>
            <a:bodyPr lIns="130928" tIns="26670" rIns="130928" bIns="141354" spcCol="1270" anchor="ctr"/>
            <a:lstStyle/>
            <a:p>
              <a:pPr algn="ctr" defTabSz="933259">
                <a:lnSpc>
                  <a:spcPct val="90000"/>
                </a:lnSpc>
                <a:spcAft>
                  <a:spcPct val="35000"/>
                </a:spcAft>
                <a:defRPr/>
              </a:pPr>
              <a:endParaRPr lang="pt-BR">
                <a:solidFill>
                  <a:sysClr val="windowText" lastClr="000000">
                    <a:hueOff val="0"/>
                    <a:satOff val="0"/>
                    <a:lumOff val="0"/>
                    <a:alphaOff val="0"/>
                  </a:sysClr>
                </a:solidFill>
              </a:endParaRPr>
            </a:p>
          </p:txBody>
        </p:sp>
      </p:grpSp>
      <p:pic>
        <p:nvPicPr>
          <p:cNvPr id="17" name="Picture 4" descr="ZoomFIRBrasil.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638" y="2996952"/>
            <a:ext cx="4176713"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5"/>
          <p:cNvSpPr txBox="1">
            <a:spLocks noChangeArrowheads="1"/>
          </p:cNvSpPr>
          <p:nvPr/>
        </p:nvSpPr>
        <p:spPr bwMode="auto">
          <a:xfrm rot="20546550">
            <a:off x="553913" y="4330453"/>
            <a:ext cx="3640138" cy="290513"/>
          </a:xfrm>
          <a:prstGeom prst="rect">
            <a:avLst/>
          </a:prstGeom>
          <a:solidFill>
            <a:srgbClr val="FFFFFF">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88" tIns="45694" rIns="91388" bIns="45694" anchor="ctr" anchorCtr="1"/>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a:lnSpc>
                <a:spcPct val="93000"/>
              </a:lnSpc>
              <a:buClr>
                <a:srgbClr val="000000"/>
              </a:buClr>
              <a:buSzPct val="100000"/>
              <a:buFont typeface="Times New Roman" pitchFamily="18" charset="0"/>
              <a:buNone/>
            </a:pPr>
            <a:r>
              <a:rPr lang="pt-BR" sz="1800" b="1">
                <a:solidFill>
                  <a:srgbClr val="000090"/>
                </a:solidFill>
                <a:latin typeface="Tahoma" pitchFamily="34" charset="0"/>
              </a:rPr>
              <a:t>22.600.000 km</a:t>
            </a:r>
            <a:r>
              <a:rPr lang="pt-BR" sz="1800" b="1" baseline="30000">
                <a:solidFill>
                  <a:srgbClr val="000090"/>
                </a:solidFill>
                <a:latin typeface="Tahoma" pitchFamily="34" charset="0"/>
              </a:rPr>
              <a:t>2</a:t>
            </a:r>
            <a:endParaRPr lang="pt-BR" sz="1800" b="1">
              <a:solidFill>
                <a:schemeClr val="bg1"/>
              </a:solidFill>
              <a:latin typeface="Tahoma" pitchFamily="34" charset="0"/>
            </a:endParaRPr>
          </a:p>
        </p:txBody>
      </p:sp>
      <p:sp>
        <p:nvSpPr>
          <p:cNvPr id="19" name="Text Box 1"/>
          <p:cNvSpPr txBox="1">
            <a:spLocks noChangeArrowheads="1"/>
          </p:cNvSpPr>
          <p:nvPr/>
        </p:nvSpPr>
        <p:spPr bwMode="auto">
          <a:xfrm>
            <a:off x="40138" y="1099592"/>
            <a:ext cx="8718550" cy="157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71" tIns="46786" rIns="89971" bIns="46786">
            <a:spAutoFit/>
          </a:bodyPr>
          <a:lstStyle>
            <a:lvl1pPr marL="530225" indent="-441325">
              <a:tabLst>
                <a:tab pos="530225" algn="l"/>
                <a:tab pos="977900" algn="l"/>
                <a:tab pos="1427163"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Lst>
              <a:defRPr>
                <a:solidFill>
                  <a:srgbClr val="FFFFFF"/>
                </a:solidFill>
                <a:latin typeface="Arial" charset="0"/>
                <a:ea typeface="Microsoft YaHei" pitchFamily="34" charset="-122"/>
              </a:defRPr>
            </a:lvl1pPr>
            <a:lvl2pPr>
              <a:tabLst>
                <a:tab pos="530225" algn="l"/>
                <a:tab pos="977900" algn="l"/>
                <a:tab pos="1427163"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Lst>
              <a:defRPr>
                <a:solidFill>
                  <a:srgbClr val="FFFFFF"/>
                </a:solidFill>
                <a:latin typeface="Arial" charset="0"/>
                <a:ea typeface="Microsoft YaHei" pitchFamily="34" charset="-122"/>
              </a:defRPr>
            </a:lvl2pPr>
            <a:lvl3pPr>
              <a:tabLst>
                <a:tab pos="530225" algn="l"/>
                <a:tab pos="977900" algn="l"/>
                <a:tab pos="1427163"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Lst>
              <a:defRPr>
                <a:solidFill>
                  <a:srgbClr val="FFFFFF"/>
                </a:solidFill>
                <a:latin typeface="Arial" charset="0"/>
                <a:ea typeface="Microsoft YaHei" pitchFamily="34" charset="-122"/>
              </a:defRPr>
            </a:lvl3pPr>
            <a:lvl4pPr>
              <a:tabLst>
                <a:tab pos="530225" algn="l"/>
                <a:tab pos="977900" algn="l"/>
                <a:tab pos="1427163"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Lst>
              <a:defRPr>
                <a:solidFill>
                  <a:srgbClr val="FFFFFF"/>
                </a:solidFill>
                <a:latin typeface="Arial" charset="0"/>
                <a:ea typeface="Microsoft YaHei" pitchFamily="34" charset="-122"/>
              </a:defRPr>
            </a:lvl4pPr>
            <a:lvl5pPr>
              <a:tabLst>
                <a:tab pos="530225" algn="l"/>
                <a:tab pos="977900" algn="l"/>
                <a:tab pos="1427163"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Lst>
              <a:defRPr>
                <a:solidFill>
                  <a:srgbClr val="FFFFFF"/>
                </a:solidFill>
                <a:latin typeface="Arial"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530225" algn="l"/>
                <a:tab pos="977900" algn="l"/>
                <a:tab pos="1427163"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Lst>
              <a:defRPr>
                <a:solidFill>
                  <a:srgbClr val="FFFFFF"/>
                </a:solidFill>
                <a:latin typeface="Arial"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530225" algn="l"/>
                <a:tab pos="977900" algn="l"/>
                <a:tab pos="1427163"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Lst>
              <a:defRPr>
                <a:solidFill>
                  <a:srgbClr val="FFFFFF"/>
                </a:solidFill>
                <a:latin typeface="Arial"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530225" algn="l"/>
                <a:tab pos="977900" algn="l"/>
                <a:tab pos="1427163"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Lst>
              <a:defRPr>
                <a:solidFill>
                  <a:srgbClr val="FFFFFF"/>
                </a:solidFill>
                <a:latin typeface="Arial"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530225" algn="l"/>
                <a:tab pos="977900" algn="l"/>
                <a:tab pos="1427163"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Lst>
              <a:defRPr>
                <a:solidFill>
                  <a:srgbClr val="FFFFFF"/>
                </a:solidFill>
                <a:latin typeface="Arial" charset="0"/>
                <a:ea typeface="Microsoft YaHei" pitchFamily="34" charset="-122"/>
              </a:defRPr>
            </a:lvl9pPr>
          </a:lstStyle>
          <a:p>
            <a:pPr algn="just">
              <a:spcBef>
                <a:spcPts val="600"/>
              </a:spcBef>
              <a:spcAft>
                <a:spcPts val="600"/>
              </a:spcAft>
              <a:buClr>
                <a:srgbClr val="17375E"/>
              </a:buClr>
              <a:buFont typeface="Wingdings" pitchFamily="2" charset="2"/>
              <a:buChar char=""/>
            </a:pPr>
            <a:r>
              <a:rPr lang="en-US" sz="2400" dirty="0">
                <a:solidFill>
                  <a:schemeClr val="bg2"/>
                </a:solidFill>
              </a:rPr>
              <a:t>An airspace concept provides the outline and intended framework of operations within an airspace. Airspace concepts are developed to satisfy explicit strategic objectives</a:t>
            </a:r>
            <a:endParaRPr lang="pt-BR" altLang="pt-BR" sz="2400" dirty="0">
              <a:solidFill>
                <a:schemeClr val="bg2"/>
              </a:solidFill>
              <a:latin typeface="Calibri" pitchFamily="34" charset="0"/>
            </a:endParaRPr>
          </a:p>
        </p:txBody>
      </p:sp>
      <p:pic>
        <p:nvPicPr>
          <p:cNvPr id="20" name="Imagem 19"/>
          <p:cNvPicPr>
            <a:picLocks noChangeAspect="1"/>
          </p:cNvPicPr>
          <p:nvPr/>
        </p:nvPicPr>
        <p:blipFill>
          <a:blip r:embed="rId4"/>
          <a:stretch>
            <a:fillRect/>
          </a:stretch>
        </p:blipFill>
        <p:spPr>
          <a:xfrm>
            <a:off x="8100392" y="86256"/>
            <a:ext cx="838689" cy="75776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1" name="Imagem 20"/>
          <p:cNvPicPr>
            <a:picLocks noChangeAspect="1"/>
          </p:cNvPicPr>
          <p:nvPr/>
        </p:nvPicPr>
        <p:blipFill rotWithShape="1">
          <a:blip r:embed="rId5" cstate="print">
            <a:extLst>
              <a:ext uri="{28A0092B-C50C-407E-A947-70E740481C1C}">
                <a14:useLocalDpi xmlns:a14="http://schemas.microsoft.com/office/drawing/2010/main" val="0"/>
              </a:ext>
            </a:extLst>
          </a:blip>
          <a:srcRect l="4090" t="19243" r="7108" b="18803"/>
          <a:stretch/>
        </p:blipFill>
        <p:spPr>
          <a:xfrm>
            <a:off x="95291" y="6165304"/>
            <a:ext cx="2172453" cy="572738"/>
          </a:xfrm>
          <a:prstGeom prst="rect">
            <a:avLst/>
          </a:prstGeom>
        </p:spPr>
      </p:pic>
      <p:sp>
        <p:nvSpPr>
          <p:cNvPr id="22" name="Text Box 4">
            <a:extLst>
              <a:ext uri="{FF2B5EF4-FFF2-40B4-BE49-F238E27FC236}">
                <a16:creationId xmlns:a16="http://schemas.microsoft.com/office/drawing/2014/main" id="{84760609-B191-43E7-8F20-687879360CA8}"/>
              </a:ext>
            </a:extLst>
          </p:cNvPr>
          <p:cNvSpPr txBox="1">
            <a:spLocks noChangeArrowheads="1"/>
          </p:cNvSpPr>
          <p:nvPr/>
        </p:nvSpPr>
        <p:spPr bwMode="auto">
          <a:xfrm>
            <a:off x="0" y="77818"/>
            <a:ext cx="9144000" cy="969496"/>
          </a:xfrm>
          <a:prstGeom prst="rect">
            <a:avLst/>
          </a:prstGeom>
          <a:noFill/>
          <a:ln w="9525">
            <a:noFill/>
            <a:miter lim="800000"/>
            <a:headEnd/>
            <a:tailEnd/>
          </a:ln>
        </p:spPr>
        <p:txBody>
          <a:bodyPr lIns="91411" tIns="45706" rIns="91411" bIns="45706">
            <a:spAutoFit/>
          </a:bodyPr>
          <a:lstStyle/>
          <a:p>
            <a:pPr algn="ctr">
              <a:spcBef>
                <a:spcPts val="600"/>
              </a:spcBef>
              <a:defRPr/>
            </a:pPr>
            <a:r>
              <a:rPr lang="en-US" sz="3200" b="1" dirty="0">
                <a:solidFill>
                  <a:srgbClr val="001746"/>
                </a:solidFill>
                <a:effectLst>
                  <a:outerShdw blurRad="38100" dist="38100" dir="2700000" algn="tl">
                    <a:srgbClr val="000000">
                      <a:alpha val="43137"/>
                    </a:srgbClr>
                  </a:outerShdw>
                </a:effectLst>
              </a:rPr>
              <a:t>SG1/GADHOC CEA</a:t>
            </a:r>
          </a:p>
          <a:p>
            <a:pPr algn="ctr">
              <a:spcBef>
                <a:spcPts val="600"/>
              </a:spcBef>
              <a:defRPr/>
            </a:pPr>
            <a:r>
              <a:rPr lang="en-US" sz="2000" b="1" dirty="0">
                <a:solidFill>
                  <a:srgbClr val="001746"/>
                </a:solidFill>
                <a:effectLst>
                  <a:outerShdw blurRad="38100" dist="38100" dir="2700000" algn="tl">
                    <a:srgbClr val="000000">
                      <a:alpha val="43137"/>
                    </a:srgbClr>
                  </a:outerShdw>
                </a:effectLst>
              </a:rPr>
              <a:t>- Airspace Concept-</a:t>
            </a:r>
          </a:p>
        </p:txBody>
      </p:sp>
    </p:spTree>
    <p:extLst>
      <p:ext uri="{BB962C8B-B14F-4D97-AF65-F5344CB8AC3E}">
        <p14:creationId xmlns:p14="http://schemas.microsoft.com/office/powerpoint/2010/main" val="11125777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98" t="17977" r="6582" b="4372"/>
          <a:stretch/>
        </p:blipFill>
        <p:spPr bwMode="auto">
          <a:xfrm>
            <a:off x="467544" y="1318373"/>
            <a:ext cx="3330996" cy="4553415"/>
          </a:xfrm>
          <a:prstGeom prst="rect">
            <a:avLst/>
          </a:prstGeom>
          <a:noFill/>
          <a:ln w="9525">
            <a:solidFill>
              <a:schemeClr val="accent4">
                <a:lumMod val="50000"/>
              </a:schemeClr>
            </a:solidFill>
            <a:miter lim="800000"/>
            <a:headEnd/>
            <a:tailEnd/>
          </a:ln>
          <a:effectLst>
            <a:outerShdw blurRad="25400" dist="38100" dir="2700000" sx="101000" sy="101000" algn="tl" rotWithShape="0">
              <a:schemeClr val="bg1">
                <a:alpha val="40000"/>
              </a:schemeClr>
            </a:outerShdw>
          </a:effectLst>
          <a:extLst>
            <a:ext uri="{909E8E84-426E-40DD-AFC4-6F175D3DCCD1}">
              <a14:hiddenFill xmlns:a14="http://schemas.microsoft.com/office/drawing/2010/main">
                <a:solidFill>
                  <a:schemeClr val="accent1"/>
                </a:solidFill>
              </a14:hiddenFill>
            </a:ext>
          </a:extLst>
        </p:spPr>
      </p:pic>
      <p:sp>
        <p:nvSpPr>
          <p:cNvPr id="6" name="Triângulo isósceles 5"/>
          <p:cNvSpPr/>
          <p:nvPr/>
        </p:nvSpPr>
        <p:spPr>
          <a:xfrm rot="5400000">
            <a:off x="2001774" y="3156924"/>
            <a:ext cx="4708404" cy="876312"/>
          </a:xfrm>
          <a:prstGeom prst="triangle">
            <a:avLst/>
          </a:prstGeom>
          <a:solidFill>
            <a:schemeClr val="accent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1" tIns="50791" rIns="50791" bIns="50791" numCol="1" spcCol="38092" rtlCol="0" anchor="ctr">
            <a:spAutoFit/>
          </a:bodyPr>
          <a:lstStyle/>
          <a:p>
            <a:pPr algn="ctr" defTabSz="584080" fontAlgn="auto" hangingPunct="0">
              <a:spcBef>
                <a:spcPts val="0"/>
              </a:spcBef>
              <a:spcAft>
                <a:spcPts val="0"/>
              </a:spcAft>
            </a:pPr>
            <a:endParaRPr lang="pt-BR" sz="2200">
              <a:solidFill>
                <a:srgbClr val="FFFFFF"/>
              </a:solidFill>
              <a:latin typeface="+mn-lt"/>
              <a:cs typeface="+mn-cs"/>
              <a:sym typeface="Helvetica Neue Medium"/>
            </a:endParaRPr>
          </a:p>
        </p:txBody>
      </p:sp>
      <p:grpSp>
        <p:nvGrpSpPr>
          <p:cNvPr id="10" name="Diagram group"/>
          <p:cNvGrpSpPr/>
          <p:nvPr/>
        </p:nvGrpSpPr>
        <p:grpSpPr>
          <a:xfrm>
            <a:off x="4930085" y="2535076"/>
            <a:ext cx="3890391" cy="821915"/>
            <a:chOff x="0" y="1152131"/>
            <a:chExt cx="3962399" cy="1216800"/>
          </a:xfrm>
          <a:scene3d>
            <a:camera prst="orthographicFront">
              <a:rot lat="0" lon="0" rev="0"/>
            </a:camera>
            <a:lightRig rig="contrasting" dir="t">
              <a:rot lat="0" lon="0" rev="1500000"/>
            </a:lightRig>
          </a:scene3d>
        </p:grpSpPr>
        <p:grpSp>
          <p:nvGrpSpPr>
            <p:cNvPr id="11" name="Grupo 10"/>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12" name="Retângulo de cantos arredondados 11"/>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13" name="Retângulo 12"/>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700">
                  <a:lnSpc>
                    <a:spcPct val="90000"/>
                  </a:lnSpc>
                  <a:spcAft>
                    <a:spcPct val="35000"/>
                  </a:spcAft>
                </a:pPr>
                <a:r>
                  <a:rPr lang="en-US" sz="2200" b="1">
                    <a:latin typeface="Calibri" panose="020F0502020204030204" pitchFamily="34" charset="0"/>
                    <a:cs typeface="Arial" pitchFamily="34" charset="0"/>
                  </a:rPr>
                  <a:t>Process</a:t>
                </a:r>
              </a:p>
            </p:txBody>
          </p:sp>
        </p:grpSp>
      </p:grpSp>
      <p:grpSp>
        <p:nvGrpSpPr>
          <p:cNvPr id="18" name="Diagram group"/>
          <p:cNvGrpSpPr/>
          <p:nvPr/>
        </p:nvGrpSpPr>
        <p:grpSpPr>
          <a:xfrm>
            <a:off x="4930085" y="3695059"/>
            <a:ext cx="3890391" cy="814062"/>
            <a:chOff x="0" y="1152131"/>
            <a:chExt cx="3962399" cy="1216800"/>
          </a:xfrm>
          <a:scene3d>
            <a:camera prst="orthographicFront">
              <a:rot lat="0" lon="0" rev="0"/>
            </a:camera>
            <a:lightRig rig="contrasting" dir="t">
              <a:rot lat="0" lon="0" rev="1500000"/>
            </a:lightRig>
          </a:scene3d>
        </p:grpSpPr>
        <p:grpSp>
          <p:nvGrpSpPr>
            <p:cNvPr id="19" name="Grupo 18"/>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20" name="Retângulo de cantos arredondados 19"/>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21" name="Retângulo 20"/>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700">
                  <a:lnSpc>
                    <a:spcPct val="90000"/>
                  </a:lnSpc>
                  <a:spcAft>
                    <a:spcPct val="35000"/>
                  </a:spcAft>
                </a:pPr>
                <a:r>
                  <a:rPr lang="en-US" sz="2200" b="1">
                    <a:latin typeface="Calibri" panose="020F0502020204030204" pitchFamily="34" charset="0"/>
                    <a:cs typeface="Arial" pitchFamily="34" charset="0"/>
                  </a:rPr>
                  <a:t>Responsibilities </a:t>
                </a:r>
              </a:p>
            </p:txBody>
          </p:sp>
        </p:grpSp>
      </p:grpSp>
      <p:pic>
        <p:nvPicPr>
          <p:cNvPr id="14" name="Imagem 13"/>
          <p:cNvPicPr>
            <a:picLocks noChangeAspect="1"/>
          </p:cNvPicPr>
          <p:nvPr/>
        </p:nvPicPr>
        <p:blipFill>
          <a:blip r:embed="rId4"/>
          <a:stretch>
            <a:fillRect/>
          </a:stretch>
        </p:blipFill>
        <p:spPr>
          <a:xfrm>
            <a:off x="8100392" y="86256"/>
            <a:ext cx="838689" cy="75776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5" name="Imagem 14"/>
          <p:cNvPicPr>
            <a:picLocks noChangeAspect="1"/>
          </p:cNvPicPr>
          <p:nvPr/>
        </p:nvPicPr>
        <p:blipFill rotWithShape="1">
          <a:blip r:embed="rId5" cstate="print">
            <a:extLst>
              <a:ext uri="{28A0092B-C50C-407E-A947-70E740481C1C}">
                <a14:useLocalDpi xmlns:a14="http://schemas.microsoft.com/office/drawing/2010/main" val="0"/>
              </a:ext>
            </a:extLst>
          </a:blip>
          <a:srcRect l="4090" t="19243" r="7108" b="18803"/>
          <a:stretch/>
        </p:blipFill>
        <p:spPr>
          <a:xfrm>
            <a:off x="95291" y="6165304"/>
            <a:ext cx="2172453" cy="572738"/>
          </a:xfrm>
          <a:prstGeom prst="rect">
            <a:avLst/>
          </a:prstGeom>
        </p:spPr>
      </p:pic>
      <p:sp>
        <p:nvSpPr>
          <p:cNvPr id="16" name="Text Box 4">
            <a:extLst>
              <a:ext uri="{FF2B5EF4-FFF2-40B4-BE49-F238E27FC236}">
                <a16:creationId xmlns:a16="http://schemas.microsoft.com/office/drawing/2014/main" id="{8E89445C-83D6-487E-A186-7BD75185BD69}"/>
              </a:ext>
            </a:extLst>
          </p:cNvPr>
          <p:cNvSpPr txBox="1">
            <a:spLocks noChangeArrowheads="1"/>
          </p:cNvSpPr>
          <p:nvPr/>
        </p:nvSpPr>
        <p:spPr bwMode="auto">
          <a:xfrm>
            <a:off x="0" y="201613"/>
            <a:ext cx="9144000" cy="969496"/>
          </a:xfrm>
          <a:prstGeom prst="rect">
            <a:avLst/>
          </a:prstGeom>
          <a:noFill/>
          <a:ln w="9525">
            <a:noFill/>
            <a:miter lim="800000"/>
            <a:headEnd/>
            <a:tailEnd/>
          </a:ln>
        </p:spPr>
        <p:txBody>
          <a:bodyPr lIns="91411" tIns="45706" rIns="91411" bIns="45706">
            <a:spAutoFit/>
          </a:bodyPr>
          <a:lstStyle/>
          <a:p>
            <a:pPr algn="ctr">
              <a:spcBef>
                <a:spcPts val="600"/>
              </a:spcBef>
              <a:defRPr/>
            </a:pPr>
            <a:r>
              <a:rPr lang="en-US" sz="3200" b="1" dirty="0">
                <a:solidFill>
                  <a:srgbClr val="001746"/>
                </a:solidFill>
                <a:effectLst>
                  <a:outerShdw blurRad="38100" dist="38100" dir="2700000" algn="tl">
                    <a:srgbClr val="000000">
                      <a:alpha val="43137"/>
                    </a:srgbClr>
                  </a:outerShdw>
                </a:effectLst>
              </a:rPr>
              <a:t>SG1/GADHOC CEA</a:t>
            </a:r>
          </a:p>
          <a:p>
            <a:pPr algn="ctr">
              <a:spcBef>
                <a:spcPts val="600"/>
              </a:spcBef>
              <a:defRPr/>
            </a:pPr>
            <a:r>
              <a:rPr lang="en-US" sz="2000" b="1" dirty="0">
                <a:solidFill>
                  <a:srgbClr val="001746"/>
                </a:solidFill>
                <a:effectLst>
                  <a:outerShdw blurRad="38100" dist="38100" dir="2700000" algn="tl">
                    <a:srgbClr val="000000">
                      <a:alpha val="43137"/>
                    </a:srgbClr>
                  </a:outerShdw>
                </a:effectLst>
              </a:rPr>
              <a:t>- Airspace Concept-</a:t>
            </a:r>
          </a:p>
        </p:txBody>
      </p:sp>
    </p:spTree>
    <p:extLst>
      <p:ext uri="{BB962C8B-B14F-4D97-AF65-F5344CB8AC3E}">
        <p14:creationId xmlns:p14="http://schemas.microsoft.com/office/powerpoint/2010/main" val="23855962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82" t="18995" r="7747" b="1105"/>
          <a:stretch/>
        </p:blipFill>
        <p:spPr bwMode="auto">
          <a:xfrm>
            <a:off x="251524" y="1197964"/>
            <a:ext cx="3560433" cy="4748664"/>
          </a:xfrm>
          <a:prstGeom prst="rect">
            <a:avLst/>
          </a:prstGeom>
          <a:noFill/>
          <a:ln w="9525">
            <a:solidFill>
              <a:schemeClr val="accent4">
                <a:lumMod val="50000"/>
              </a:schemeClr>
            </a:solidFill>
            <a:miter lim="800000"/>
            <a:headEnd/>
            <a:tailEnd/>
          </a:ln>
          <a:effectLst>
            <a:outerShdw blurRad="25400" dist="38100" dir="2700000" sx="101000" sy="101000" algn="tl" rotWithShape="0">
              <a:schemeClr val="bg1">
                <a:alpha val="40000"/>
              </a:schemeClr>
            </a:outerShdw>
          </a:effectLst>
          <a:extLst>
            <a:ext uri="{909E8E84-426E-40DD-AFC4-6F175D3DCCD1}">
              <a14:hiddenFill xmlns:a14="http://schemas.microsoft.com/office/drawing/2010/main">
                <a:solidFill>
                  <a:schemeClr val="accent1"/>
                </a:solidFill>
              </a14:hiddenFill>
            </a:ext>
          </a:extLst>
        </p:spPr>
      </p:pic>
      <p:sp>
        <p:nvSpPr>
          <p:cNvPr id="6" name="Triângulo isósceles 5"/>
          <p:cNvSpPr/>
          <p:nvPr/>
        </p:nvSpPr>
        <p:spPr>
          <a:xfrm rot="5400000">
            <a:off x="2001774" y="3156924"/>
            <a:ext cx="4708404" cy="876312"/>
          </a:xfrm>
          <a:prstGeom prst="triangle">
            <a:avLst/>
          </a:prstGeom>
          <a:solidFill>
            <a:schemeClr val="accent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1" tIns="50791" rIns="50791" bIns="50791" numCol="1" spcCol="38092" rtlCol="0" anchor="ctr">
            <a:spAutoFit/>
          </a:bodyPr>
          <a:lstStyle/>
          <a:p>
            <a:pPr algn="ctr" defTabSz="584080" fontAlgn="auto" hangingPunct="0">
              <a:spcBef>
                <a:spcPts val="0"/>
              </a:spcBef>
              <a:spcAft>
                <a:spcPts val="0"/>
              </a:spcAft>
            </a:pPr>
            <a:endParaRPr lang="pt-BR" sz="2200">
              <a:solidFill>
                <a:srgbClr val="FFFFFF"/>
              </a:solidFill>
              <a:latin typeface="+mn-lt"/>
              <a:cs typeface="+mn-cs"/>
              <a:sym typeface="Helvetica Neue Medium"/>
            </a:endParaRPr>
          </a:p>
        </p:txBody>
      </p:sp>
      <p:grpSp>
        <p:nvGrpSpPr>
          <p:cNvPr id="10" name="Diagram group"/>
          <p:cNvGrpSpPr/>
          <p:nvPr/>
        </p:nvGrpSpPr>
        <p:grpSpPr>
          <a:xfrm>
            <a:off x="4893044" y="1520523"/>
            <a:ext cx="3937255" cy="576064"/>
            <a:chOff x="0" y="1152131"/>
            <a:chExt cx="3962399" cy="1216800"/>
          </a:xfrm>
          <a:scene3d>
            <a:camera prst="orthographicFront">
              <a:rot lat="0" lon="0" rev="0"/>
            </a:camera>
            <a:lightRig rig="contrasting" dir="t">
              <a:rot lat="0" lon="0" rev="1500000"/>
            </a:lightRig>
          </a:scene3d>
        </p:grpSpPr>
        <p:grpSp>
          <p:nvGrpSpPr>
            <p:cNvPr id="11" name="Grupo 10"/>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12" name="Retângulo de cantos arredondados 11"/>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13" name="Retângulo 12"/>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700">
                  <a:lnSpc>
                    <a:spcPct val="90000"/>
                  </a:lnSpc>
                  <a:spcAft>
                    <a:spcPct val="35000"/>
                  </a:spcAft>
                </a:pPr>
                <a:r>
                  <a:rPr lang="en-US" b="1" kern="1200">
                    <a:latin typeface="Calibri" panose="020F0502020204030204" pitchFamily="34" charset="0"/>
                    <a:cs typeface="Arial" pitchFamily="34" charset="0"/>
                  </a:rPr>
                  <a:t>Airspace Organization</a:t>
                </a:r>
              </a:p>
            </p:txBody>
          </p:sp>
        </p:grpSp>
      </p:grpSp>
      <p:grpSp>
        <p:nvGrpSpPr>
          <p:cNvPr id="38" name="Diagram group"/>
          <p:cNvGrpSpPr/>
          <p:nvPr/>
        </p:nvGrpSpPr>
        <p:grpSpPr>
          <a:xfrm>
            <a:off x="4893044" y="2185073"/>
            <a:ext cx="3937255" cy="576064"/>
            <a:chOff x="0" y="1152131"/>
            <a:chExt cx="3962399" cy="1216800"/>
          </a:xfrm>
          <a:scene3d>
            <a:camera prst="orthographicFront">
              <a:rot lat="0" lon="0" rev="0"/>
            </a:camera>
            <a:lightRig rig="contrasting" dir="t">
              <a:rot lat="0" lon="0" rev="1500000"/>
            </a:lightRig>
          </a:scene3d>
        </p:grpSpPr>
        <p:grpSp>
          <p:nvGrpSpPr>
            <p:cNvPr id="39" name="Grupo 38"/>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40" name="Retângulo de cantos arredondados 39"/>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41" name="Retângulo 40"/>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700">
                  <a:lnSpc>
                    <a:spcPct val="90000"/>
                  </a:lnSpc>
                  <a:spcAft>
                    <a:spcPct val="35000"/>
                  </a:spcAft>
                </a:pPr>
                <a:r>
                  <a:rPr lang="en-US" b="1" kern="1200">
                    <a:latin typeface="Calibri" panose="020F0502020204030204" pitchFamily="34" charset="0"/>
                    <a:cs typeface="Arial" pitchFamily="34" charset="0"/>
                  </a:rPr>
                  <a:t>Scenarios Development</a:t>
                </a:r>
              </a:p>
            </p:txBody>
          </p:sp>
        </p:grpSp>
      </p:grpSp>
      <p:grpSp>
        <p:nvGrpSpPr>
          <p:cNvPr id="42" name="Diagram group"/>
          <p:cNvGrpSpPr/>
          <p:nvPr/>
        </p:nvGrpSpPr>
        <p:grpSpPr>
          <a:xfrm>
            <a:off x="4893044" y="2885416"/>
            <a:ext cx="3937255" cy="576064"/>
            <a:chOff x="0" y="1152131"/>
            <a:chExt cx="3962399" cy="1216800"/>
          </a:xfrm>
          <a:scene3d>
            <a:camera prst="orthographicFront">
              <a:rot lat="0" lon="0" rev="0"/>
            </a:camera>
            <a:lightRig rig="contrasting" dir="t">
              <a:rot lat="0" lon="0" rev="1500000"/>
            </a:lightRig>
          </a:scene3d>
        </p:grpSpPr>
        <p:grpSp>
          <p:nvGrpSpPr>
            <p:cNvPr id="43" name="Grupo 42"/>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44" name="Retângulo de cantos arredondados 43"/>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45" name="Retângulo 44"/>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700">
                  <a:lnSpc>
                    <a:spcPct val="90000"/>
                  </a:lnSpc>
                  <a:spcAft>
                    <a:spcPct val="35000"/>
                  </a:spcAft>
                </a:pPr>
                <a:r>
                  <a:rPr lang="en-US" b="1" kern="1200">
                    <a:latin typeface="Calibri" panose="020F0502020204030204" pitchFamily="34" charset="0"/>
                    <a:cs typeface="Arial" pitchFamily="34" charset="0"/>
                  </a:rPr>
                  <a:t>Trajectories Development</a:t>
                </a:r>
              </a:p>
            </p:txBody>
          </p:sp>
        </p:grpSp>
      </p:grpSp>
      <p:grpSp>
        <p:nvGrpSpPr>
          <p:cNvPr id="46" name="Diagram group"/>
          <p:cNvGrpSpPr/>
          <p:nvPr/>
        </p:nvGrpSpPr>
        <p:grpSpPr>
          <a:xfrm>
            <a:off x="4893044" y="3613880"/>
            <a:ext cx="3937255" cy="576064"/>
            <a:chOff x="0" y="1152131"/>
            <a:chExt cx="3962399" cy="1216800"/>
          </a:xfrm>
          <a:scene3d>
            <a:camera prst="orthographicFront">
              <a:rot lat="0" lon="0" rev="0"/>
            </a:camera>
            <a:lightRig rig="contrasting" dir="t">
              <a:rot lat="0" lon="0" rev="1500000"/>
            </a:lightRig>
          </a:scene3d>
        </p:grpSpPr>
        <p:grpSp>
          <p:nvGrpSpPr>
            <p:cNvPr id="47" name="Grupo 46"/>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48" name="Retângulo de cantos arredondados 47"/>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49" name="Retângulo 48"/>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700">
                  <a:lnSpc>
                    <a:spcPct val="90000"/>
                  </a:lnSpc>
                  <a:spcAft>
                    <a:spcPct val="35000"/>
                  </a:spcAft>
                </a:pPr>
                <a:r>
                  <a:rPr lang="en-US" b="1" kern="1200">
                    <a:latin typeface="Calibri" panose="020F0502020204030204" pitchFamily="34" charset="0"/>
                    <a:cs typeface="Arial" pitchFamily="34" charset="0"/>
                  </a:rPr>
                  <a:t>Sectorization</a:t>
                </a:r>
              </a:p>
            </p:txBody>
          </p:sp>
        </p:grpSp>
      </p:grpSp>
      <p:grpSp>
        <p:nvGrpSpPr>
          <p:cNvPr id="50" name="Diagram group"/>
          <p:cNvGrpSpPr/>
          <p:nvPr/>
        </p:nvGrpSpPr>
        <p:grpSpPr>
          <a:xfrm>
            <a:off x="4915700" y="4322371"/>
            <a:ext cx="3937255" cy="576064"/>
            <a:chOff x="0" y="1152131"/>
            <a:chExt cx="3962399" cy="1216800"/>
          </a:xfrm>
          <a:scene3d>
            <a:camera prst="orthographicFront">
              <a:rot lat="0" lon="0" rev="0"/>
            </a:camera>
            <a:lightRig rig="contrasting" dir="t">
              <a:rot lat="0" lon="0" rev="1500000"/>
            </a:lightRig>
          </a:scene3d>
        </p:grpSpPr>
        <p:grpSp>
          <p:nvGrpSpPr>
            <p:cNvPr id="51" name="Grupo 50"/>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52" name="Retângulo de cantos arredondados 51"/>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53" name="Retângulo 52"/>
              <p:cNvSpPr/>
              <p:nvPr/>
            </p:nvSpPr>
            <p:spPr>
              <a:xfrm>
                <a:off x="59399" y="1211530"/>
                <a:ext cx="3843602"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700">
                  <a:lnSpc>
                    <a:spcPct val="90000"/>
                  </a:lnSpc>
                  <a:spcAft>
                    <a:spcPct val="35000"/>
                  </a:spcAft>
                </a:pPr>
                <a:r>
                  <a:rPr lang="en-US" b="1" kern="1200">
                    <a:latin typeface="Calibri" panose="020F0502020204030204" pitchFamily="34" charset="0"/>
                    <a:cs typeface="Arial" pitchFamily="34" charset="0"/>
                  </a:rPr>
                  <a:t>Flexible Use of Airspace (FUA)</a:t>
                </a:r>
              </a:p>
            </p:txBody>
          </p:sp>
        </p:grpSp>
      </p:grpSp>
      <p:grpSp>
        <p:nvGrpSpPr>
          <p:cNvPr id="54" name="Diagram group"/>
          <p:cNvGrpSpPr/>
          <p:nvPr/>
        </p:nvGrpSpPr>
        <p:grpSpPr>
          <a:xfrm>
            <a:off x="4893044" y="5022714"/>
            <a:ext cx="3937255" cy="576064"/>
            <a:chOff x="0" y="1152131"/>
            <a:chExt cx="3962399" cy="1216800"/>
          </a:xfrm>
          <a:scene3d>
            <a:camera prst="orthographicFront">
              <a:rot lat="0" lon="0" rev="0"/>
            </a:camera>
            <a:lightRig rig="contrasting" dir="t">
              <a:rot lat="0" lon="0" rev="1500000"/>
            </a:lightRig>
          </a:scene3d>
        </p:grpSpPr>
        <p:grpSp>
          <p:nvGrpSpPr>
            <p:cNvPr id="55" name="Grupo 54"/>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56" name="Retângulo de cantos arredondados 55"/>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57" name="Retângulo 56"/>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700">
                  <a:lnSpc>
                    <a:spcPct val="90000"/>
                  </a:lnSpc>
                  <a:spcAft>
                    <a:spcPct val="35000"/>
                  </a:spcAft>
                </a:pPr>
                <a:r>
                  <a:rPr lang="en-US" b="1" kern="1200">
                    <a:latin typeface="Calibri" panose="020F0502020204030204" pitchFamily="34" charset="0"/>
                    <a:cs typeface="Arial" pitchFamily="34" charset="0"/>
                  </a:rPr>
                  <a:t>Key Performance Indicators</a:t>
                </a:r>
              </a:p>
            </p:txBody>
          </p:sp>
        </p:grpSp>
      </p:grpSp>
      <p:pic>
        <p:nvPicPr>
          <p:cNvPr id="29" name="Imagem 28"/>
          <p:cNvPicPr>
            <a:picLocks noChangeAspect="1"/>
          </p:cNvPicPr>
          <p:nvPr/>
        </p:nvPicPr>
        <p:blipFill>
          <a:blip r:embed="rId4"/>
          <a:stretch>
            <a:fillRect/>
          </a:stretch>
        </p:blipFill>
        <p:spPr>
          <a:xfrm>
            <a:off x="8100392" y="86256"/>
            <a:ext cx="838689" cy="75776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0" name="Imagem 29"/>
          <p:cNvPicPr>
            <a:picLocks noChangeAspect="1"/>
          </p:cNvPicPr>
          <p:nvPr/>
        </p:nvPicPr>
        <p:blipFill rotWithShape="1">
          <a:blip r:embed="rId5" cstate="print">
            <a:extLst>
              <a:ext uri="{28A0092B-C50C-407E-A947-70E740481C1C}">
                <a14:useLocalDpi xmlns:a14="http://schemas.microsoft.com/office/drawing/2010/main" val="0"/>
              </a:ext>
            </a:extLst>
          </a:blip>
          <a:srcRect l="4090" t="19243" r="7108" b="18803"/>
          <a:stretch/>
        </p:blipFill>
        <p:spPr>
          <a:xfrm>
            <a:off x="95291" y="6165304"/>
            <a:ext cx="2172453" cy="572738"/>
          </a:xfrm>
          <a:prstGeom prst="rect">
            <a:avLst/>
          </a:prstGeom>
        </p:spPr>
      </p:pic>
      <p:sp>
        <p:nvSpPr>
          <p:cNvPr id="31" name="Text Box 4">
            <a:extLst>
              <a:ext uri="{FF2B5EF4-FFF2-40B4-BE49-F238E27FC236}">
                <a16:creationId xmlns:a16="http://schemas.microsoft.com/office/drawing/2014/main" id="{516615D2-1DA5-4B66-950A-FB84C5954A5F}"/>
              </a:ext>
            </a:extLst>
          </p:cNvPr>
          <p:cNvSpPr txBox="1">
            <a:spLocks noChangeArrowheads="1"/>
          </p:cNvSpPr>
          <p:nvPr/>
        </p:nvSpPr>
        <p:spPr bwMode="auto">
          <a:xfrm>
            <a:off x="182504" y="184323"/>
            <a:ext cx="9144000" cy="969496"/>
          </a:xfrm>
          <a:prstGeom prst="rect">
            <a:avLst/>
          </a:prstGeom>
          <a:noFill/>
          <a:ln w="9525">
            <a:noFill/>
            <a:miter lim="800000"/>
            <a:headEnd/>
            <a:tailEnd/>
          </a:ln>
        </p:spPr>
        <p:txBody>
          <a:bodyPr lIns="91411" tIns="45706" rIns="91411" bIns="45706">
            <a:spAutoFit/>
          </a:bodyPr>
          <a:lstStyle/>
          <a:p>
            <a:pPr algn="ctr">
              <a:spcBef>
                <a:spcPts val="600"/>
              </a:spcBef>
              <a:defRPr/>
            </a:pPr>
            <a:r>
              <a:rPr lang="en-US" sz="3200" b="1" dirty="0">
                <a:solidFill>
                  <a:srgbClr val="001746"/>
                </a:solidFill>
                <a:effectLst>
                  <a:outerShdw blurRad="38100" dist="38100" dir="2700000" algn="tl">
                    <a:srgbClr val="000000">
                      <a:alpha val="43137"/>
                    </a:srgbClr>
                  </a:outerShdw>
                </a:effectLst>
              </a:rPr>
              <a:t>SG1/GADHOC CEA</a:t>
            </a:r>
          </a:p>
          <a:p>
            <a:pPr algn="ctr">
              <a:spcBef>
                <a:spcPts val="600"/>
              </a:spcBef>
              <a:defRPr/>
            </a:pPr>
            <a:r>
              <a:rPr lang="en-US" sz="2000" b="1" dirty="0">
                <a:solidFill>
                  <a:srgbClr val="001746"/>
                </a:solidFill>
                <a:effectLst>
                  <a:outerShdw blurRad="38100" dist="38100" dir="2700000" algn="tl">
                    <a:srgbClr val="000000">
                      <a:alpha val="43137"/>
                    </a:srgbClr>
                  </a:outerShdw>
                </a:effectLst>
              </a:rPr>
              <a:t>- Airspace Concept-</a:t>
            </a:r>
          </a:p>
        </p:txBody>
      </p:sp>
    </p:spTree>
    <p:extLst>
      <p:ext uri="{BB962C8B-B14F-4D97-AF65-F5344CB8AC3E}">
        <p14:creationId xmlns:p14="http://schemas.microsoft.com/office/powerpoint/2010/main" val="39524943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3" name="Text Box 4"/>
          <p:cNvSpPr txBox="1">
            <a:spLocks noChangeArrowheads="1"/>
          </p:cNvSpPr>
          <p:nvPr/>
        </p:nvSpPr>
        <p:spPr bwMode="auto">
          <a:xfrm>
            <a:off x="0" y="201613"/>
            <a:ext cx="9144000" cy="969496"/>
          </a:xfrm>
          <a:prstGeom prst="rect">
            <a:avLst/>
          </a:prstGeom>
          <a:noFill/>
          <a:ln w="9525">
            <a:noFill/>
            <a:miter lim="800000"/>
            <a:headEnd/>
            <a:tailEnd/>
          </a:ln>
        </p:spPr>
        <p:txBody>
          <a:bodyPr lIns="91411" tIns="45706" rIns="91411" bIns="45706">
            <a:spAutoFit/>
          </a:bodyPr>
          <a:lstStyle/>
          <a:p>
            <a:pPr algn="ctr">
              <a:spcBef>
                <a:spcPts val="600"/>
              </a:spcBef>
              <a:defRPr/>
            </a:pPr>
            <a:r>
              <a:rPr lang="en-US" sz="3200" b="1">
                <a:solidFill>
                  <a:srgbClr val="001746"/>
                </a:solidFill>
                <a:effectLst>
                  <a:outerShdw blurRad="38100" dist="38100" dir="2700000" algn="tl">
                    <a:srgbClr val="000000">
                      <a:alpha val="43137"/>
                    </a:srgbClr>
                  </a:outerShdw>
                </a:effectLst>
              </a:rPr>
              <a:t>SG1/GADHOC PBN POS IMP</a:t>
            </a:r>
          </a:p>
          <a:p>
            <a:pPr algn="ctr">
              <a:spcBef>
                <a:spcPts val="600"/>
              </a:spcBef>
              <a:defRPr/>
            </a:pPr>
            <a:r>
              <a:rPr lang="en-US" sz="2000" b="1">
                <a:solidFill>
                  <a:srgbClr val="001746"/>
                </a:solidFill>
                <a:effectLst>
                  <a:outerShdw blurRad="38100" dist="38100" dir="2700000" algn="tl">
                    <a:srgbClr val="000000">
                      <a:alpha val="43137"/>
                    </a:srgbClr>
                  </a:outerShdw>
                </a:effectLst>
              </a:rPr>
              <a:t>- Pós Implementation Performance -</a:t>
            </a:r>
          </a:p>
        </p:txBody>
      </p:sp>
      <p:sp>
        <p:nvSpPr>
          <p:cNvPr id="6" name="CaixaDeTexto 1"/>
          <p:cNvSpPr txBox="1">
            <a:spLocks noChangeArrowheads="1"/>
          </p:cNvSpPr>
          <p:nvPr/>
        </p:nvSpPr>
        <p:spPr bwMode="auto">
          <a:xfrm>
            <a:off x="179512" y="2389345"/>
            <a:ext cx="4608512" cy="165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spAutoFit/>
          </a:bodyPr>
          <a:lstStyle>
            <a:lvl1pPr defTabSz="619125">
              <a:defRPr>
                <a:solidFill>
                  <a:schemeClr val="bg1"/>
                </a:solidFill>
                <a:latin typeface="Arial" pitchFamily="34" charset="0"/>
                <a:ea typeface="Microsoft YaHei" pitchFamily="34" charset="-122"/>
              </a:defRPr>
            </a:lvl1pPr>
            <a:lvl2pPr marL="798513" indent="-342900" defTabSz="619125">
              <a:defRPr>
                <a:solidFill>
                  <a:schemeClr val="bg1"/>
                </a:solidFill>
                <a:latin typeface="Arial" pitchFamily="34" charset="0"/>
                <a:ea typeface="Microsoft YaHei" pitchFamily="34" charset="-122"/>
              </a:defRPr>
            </a:lvl2pPr>
            <a:lvl3pPr defTabSz="619125">
              <a:defRPr>
                <a:solidFill>
                  <a:schemeClr val="bg1"/>
                </a:solidFill>
                <a:latin typeface="Arial" pitchFamily="34" charset="0"/>
                <a:ea typeface="Microsoft YaHei" pitchFamily="34" charset="-122"/>
              </a:defRPr>
            </a:lvl3pPr>
            <a:lvl4pPr defTabSz="619125">
              <a:defRPr>
                <a:solidFill>
                  <a:schemeClr val="bg1"/>
                </a:solidFill>
                <a:latin typeface="Arial" pitchFamily="34" charset="0"/>
                <a:ea typeface="Microsoft YaHei" pitchFamily="34" charset="-122"/>
              </a:defRPr>
            </a:lvl4pPr>
            <a:lvl5pPr defTabSz="619125">
              <a:defRPr>
                <a:solidFill>
                  <a:schemeClr val="bg1"/>
                </a:solidFill>
                <a:latin typeface="Arial" pitchFamily="34" charset="0"/>
                <a:ea typeface="Microsoft YaHei" pitchFamily="34" charset="-122"/>
              </a:defRPr>
            </a:lvl5pPr>
            <a:lvl6pPr marL="2514600" indent="-228600" defTabSz="619125" eaLnBrk="0" fontAlgn="base" hangingPunct="0">
              <a:spcBef>
                <a:spcPct val="0"/>
              </a:spcBef>
              <a:spcAft>
                <a:spcPct val="0"/>
              </a:spcAft>
              <a:defRPr>
                <a:solidFill>
                  <a:schemeClr val="bg1"/>
                </a:solidFill>
                <a:latin typeface="Arial" pitchFamily="34" charset="0"/>
                <a:ea typeface="Microsoft YaHei" pitchFamily="34" charset="-122"/>
              </a:defRPr>
            </a:lvl6pPr>
            <a:lvl7pPr marL="2971800" indent="-228600" defTabSz="619125" eaLnBrk="0" fontAlgn="base" hangingPunct="0">
              <a:spcBef>
                <a:spcPct val="0"/>
              </a:spcBef>
              <a:spcAft>
                <a:spcPct val="0"/>
              </a:spcAft>
              <a:defRPr>
                <a:solidFill>
                  <a:schemeClr val="bg1"/>
                </a:solidFill>
                <a:latin typeface="Arial" pitchFamily="34" charset="0"/>
                <a:ea typeface="Microsoft YaHei" pitchFamily="34" charset="-122"/>
              </a:defRPr>
            </a:lvl7pPr>
            <a:lvl8pPr marL="3429000" indent="-228600" defTabSz="619125" eaLnBrk="0" fontAlgn="base" hangingPunct="0">
              <a:spcBef>
                <a:spcPct val="0"/>
              </a:spcBef>
              <a:spcAft>
                <a:spcPct val="0"/>
              </a:spcAft>
              <a:defRPr>
                <a:solidFill>
                  <a:schemeClr val="bg1"/>
                </a:solidFill>
                <a:latin typeface="Arial" pitchFamily="34" charset="0"/>
                <a:ea typeface="Microsoft YaHei" pitchFamily="34" charset="-122"/>
              </a:defRPr>
            </a:lvl8pPr>
            <a:lvl9pPr marL="3886200" indent="-228600" defTabSz="619125" eaLnBrk="0" fontAlgn="base" hangingPunct="0">
              <a:spcBef>
                <a:spcPct val="0"/>
              </a:spcBef>
              <a:spcAft>
                <a:spcPct val="0"/>
              </a:spcAft>
              <a:defRPr>
                <a:solidFill>
                  <a:schemeClr val="bg1"/>
                </a:solidFill>
                <a:latin typeface="Arial" pitchFamily="34" charset="0"/>
                <a:ea typeface="Microsoft YaHei" pitchFamily="34" charset="-122"/>
              </a:defRPr>
            </a:lvl9pPr>
          </a:lstStyle>
          <a:p>
            <a:pPr marL="457059" indent="-457059" defTabSz="618934" fontAlgn="auto">
              <a:spcBef>
                <a:spcPts val="413"/>
              </a:spcBef>
              <a:spcAft>
                <a:spcPts val="413"/>
              </a:spcAft>
              <a:buFont typeface="Wingdings" panose="05000000000000000000" pitchFamily="2" charset="2"/>
              <a:buChar char="§"/>
              <a:defRPr/>
            </a:pPr>
            <a:r>
              <a:rPr lang="en-US" altLang="pt-BR" sz="2200" b="1">
                <a:solidFill>
                  <a:srgbClr val="001746"/>
                </a:solidFill>
                <a:latin typeface="Calibri" panose="020F0502020204030204" pitchFamily="34" charset="0"/>
                <a:ea typeface="+mn-ea"/>
              </a:rPr>
              <a:t>Implementation of airspace changes;</a:t>
            </a:r>
          </a:p>
          <a:p>
            <a:pPr marL="457059" indent="-457059" defTabSz="618934" fontAlgn="auto">
              <a:spcBef>
                <a:spcPts val="413"/>
              </a:spcBef>
              <a:spcAft>
                <a:spcPts val="413"/>
              </a:spcAft>
              <a:buFont typeface="Wingdings" panose="05000000000000000000" pitchFamily="2" charset="2"/>
              <a:buChar char="§"/>
              <a:defRPr/>
            </a:pPr>
            <a:r>
              <a:rPr lang="en-US" altLang="pt-BR" sz="2200" b="1">
                <a:solidFill>
                  <a:srgbClr val="001746"/>
                </a:solidFill>
                <a:latin typeface="Calibri" panose="020F0502020204030204" pitchFamily="34" charset="0"/>
                <a:ea typeface="+mn-ea"/>
              </a:rPr>
              <a:t>Indicators; e</a:t>
            </a:r>
          </a:p>
          <a:p>
            <a:pPr marL="457059" indent="-457059" defTabSz="618934" fontAlgn="auto">
              <a:spcBef>
                <a:spcPts val="413"/>
              </a:spcBef>
              <a:spcAft>
                <a:spcPts val="413"/>
              </a:spcAft>
              <a:buFont typeface="Wingdings" panose="05000000000000000000" pitchFamily="2" charset="2"/>
              <a:buChar char="§"/>
              <a:defRPr/>
            </a:pPr>
            <a:r>
              <a:rPr lang="en-US" altLang="pt-BR" sz="2200" b="1">
                <a:solidFill>
                  <a:srgbClr val="001746"/>
                </a:solidFill>
                <a:latin typeface="Calibri" panose="020F0502020204030204" pitchFamily="34" charset="0"/>
                <a:ea typeface="+mn-ea"/>
              </a:rPr>
              <a:t>Methodology.</a:t>
            </a:r>
          </a:p>
        </p:txBody>
      </p:sp>
      <p:sp>
        <p:nvSpPr>
          <p:cNvPr id="7" name="Text Box 2"/>
          <p:cNvSpPr txBox="1">
            <a:spLocks noChangeArrowheads="1"/>
          </p:cNvSpPr>
          <p:nvPr/>
        </p:nvSpPr>
        <p:spPr bwMode="auto">
          <a:xfrm>
            <a:off x="0" y="5661029"/>
            <a:ext cx="9144000" cy="409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419" tIns="35058" rIns="67419" bIns="35058">
            <a:spAutoFit/>
          </a:bodyPr>
          <a:lstStyle>
            <a:lvl1pPr marL="93663">
              <a:lnSpc>
                <a:spcPct val="93000"/>
              </a:lnSpc>
              <a:spcAft>
                <a:spcPts val="963"/>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2100">
                <a:solidFill>
                  <a:srgbClr val="000000"/>
                </a:solidFill>
                <a:latin typeface="Cambria" panose="02040503050406030204" pitchFamily="18" charset="0"/>
                <a:ea typeface="MS PGothic" panose="020B0600070205080204" pitchFamily="34" charset="-128"/>
              </a:defRPr>
            </a:lvl1pPr>
            <a:lvl2pPr marL="504825" indent="-193675">
              <a:lnSpc>
                <a:spcPct val="93000"/>
              </a:lnSpc>
              <a:spcAft>
                <a:spcPts val="775"/>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900">
                <a:solidFill>
                  <a:srgbClr val="000000"/>
                </a:solidFill>
                <a:latin typeface="Cambria" panose="02040503050406030204" pitchFamily="18" charset="0"/>
                <a:ea typeface="MS PGothic" panose="020B0600070205080204" pitchFamily="34" charset="-128"/>
              </a:defRPr>
            </a:lvl2pPr>
            <a:lvl3pPr marL="776288" indent="-153988">
              <a:lnSpc>
                <a:spcPct val="93000"/>
              </a:lnSpc>
              <a:spcAft>
                <a:spcPts val="575"/>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600">
                <a:solidFill>
                  <a:srgbClr val="000000"/>
                </a:solidFill>
                <a:latin typeface="Cambria" panose="02040503050406030204" pitchFamily="18" charset="0"/>
                <a:ea typeface="MS PGothic" panose="020B0600070205080204" pitchFamily="34" charset="-128"/>
              </a:defRPr>
            </a:lvl3pPr>
            <a:lvl4pPr marL="1087438" indent="-153988">
              <a:lnSpc>
                <a:spcPct val="93000"/>
              </a:lnSpc>
              <a:spcAft>
                <a:spcPts val="388"/>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300">
                <a:solidFill>
                  <a:srgbClr val="000000"/>
                </a:solidFill>
                <a:latin typeface="Cambria" panose="02040503050406030204" pitchFamily="18" charset="0"/>
                <a:ea typeface="MS PGothic" panose="020B0600070205080204" pitchFamily="34" charset="-128"/>
              </a:defRPr>
            </a:lvl4pPr>
            <a:lvl5pPr marL="1398588" indent="-153988">
              <a:lnSpc>
                <a:spcPct val="93000"/>
              </a:lnSpc>
              <a:spcAft>
                <a:spcPts val="200"/>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300">
                <a:solidFill>
                  <a:srgbClr val="000000"/>
                </a:solidFill>
                <a:latin typeface="Cambria" panose="02040503050406030204" pitchFamily="18" charset="0"/>
                <a:ea typeface="MS PGothic" panose="020B0600070205080204" pitchFamily="34" charset="-128"/>
              </a:defRPr>
            </a:lvl5pPr>
            <a:lvl6pPr marL="1855788" indent="-153988" defTabSz="449263" eaLnBrk="0" fontAlgn="base" hangingPunct="0">
              <a:lnSpc>
                <a:spcPct val="93000"/>
              </a:lnSpc>
              <a:spcBef>
                <a:spcPct val="0"/>
              </a:spcBef>
              <a:spcAft>
                <a:spcPts val="200"/>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300">
                <a:solidFill>
                  <a:srgbClr val="000000"/>
                </a:solidFill>
                <a:latin typeface="Cambria" panose="02040503050406030204" pitchFamily="18" charset="0"/>
                <a:ea typeface="MS PGothic" panose="020B0600070205080204" pitchFamily="34" charset="-128"/>
              </a:defRPr>
            </a:lvl6pPr>
            <a:lvl7pPr marL="2312988" indent="-153988" defTabSz="449263" eaLnBrk="0" fontAlgn="base" hangingPunct="0">
              <a:lnSpc>
                <a:spcPct val="93000"/>
              </a:lnSpc>
              <a:spcBef>
                <a:spcPct val="0"/>
              </a:spcBef>
              <a:spcAft>
                <a:spcPts val="200"/>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300">
                <a:solidFill>
                  <a:srgbClr val="000000"/>
                </a:solidFill>
                <a:latin typeface="Cambria" panose="02040503050406030204" pitchFamily="18" charset="0"/>
                <a:ea typeface="MS PGothic" panose="020B0600070205080204" pitchFamily="34" charset="-128"/>
              </a:defRPr>
            </a:lvl7pPr>
            <a:lvl8pPr marL="2770188" indent="-153988" defTabSz="449263" eaLnBrk="0" fontAlgn="base" hangingPunct="0">
              <a:lnSpc>
                <a:spcPct val="93000"/>
              </a:lnSpc>
              <a:spcBef>
                <a:spcPct val="0"/>
              </a:spcBef>
              <a:spcAft>
                <a:spcPts val="200"/>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300">
                <a:solidFill>
                  <a:srgbClr val="000000"/>
                </a:solidFill>
                <a:latin typeface="Cambria" panose="02040503050406030204" pitchFamily="18" charset="0"/>
                <a:ea typeface="MS PGothic" panose="020B0600070205080204" pitchFamily="34" charset="-128"/>
              </a:defRPr>
            </a:lvl8pPr>
            <a:lvl9pPr marL="3227388" indent="-153988" defTabSz="449263" eaLnBrk="0" fontAlgn="base" hangingPunct="0">
              <a:lnSpc>
                <a:spcPct val="93000"/>
              </a:lnSpc>
              <a:spcBef>
                <a:spcPct val="0"/>
              </a:spcBef>
              <a:spcAft>
                <a:spcPts val="200"/>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300">
                <a:solidFill>
                  <a:srgbClr val="000000"/>
                </a:solidFill>
                <a:latin typeface="Cambria" panose="02040503050406030204" pitchFamily="18" charset="0"/>
                <a:ea typeface="MS PGothic" panose="020B0600070205080204" pitchFamily="34" charset="-128"/>
              </a:defRPr>
            </a:lvl9pPr>
          </a:lstStyle>
          <a:p>
            <a:pPr marL="0" algn="ctr" defTabSz="618934" fontAlgn="auto">
              <a:lnSpc>
                <a:spcPct val="100000"/>
              </a:lnSpc>
              <a:spcBef>
                <a:spcPts val="413"/>
              </a:spcBef>
              <a:spcAft>
                <a:spcPts val="413"/>
              </a:spcAft>
              <a:buClrTx/>
              <a:buSzTx/>
              <a:buNone/>
              <a:tabLst/>
              <a:defRPr/>
            </a:pPr>
            <a:r>
              <a:rPr lang="en-US" altLang="pt-BR" sz="2200" b="1">
                <a:solidFill>
                  <a:srgbClr val="001746"/>
                </a:solidFill>
                <a:latin typeface="Calibri" panose="020F0502020204030204" pitchFamily="34" charset="0"/>
                <a:ea typeface="+mn-ea"/>
              </a:rPr>
              <a:t>Deliverable Date: To be defined</a:t>
            </a:r>
          </a:p>
        </p:txBody>
      </p:sp>
      <p:pic>
        <p:nvPicPr>
          <p:cNvPr id="8" name="Imagem 1"/>
          <p:cNvPicPr>
            <a:picLocks noChangeAspect="1"/>
          </p:cNvPicPr>
          <p:nvPr/>
        </p:nvPicPr>
        <p:blipFill rotWithShape="1">
          <a:blip r:embed="rId2" cstate="print">
            <a:extLst>
              <a:ext uri="{28A0092B-C50C-407E-A947-70E740481C1C}">
                <a14:useLocalDpi xmlns:a14="http://schemas.microsoft.com/office/drawing/2010/main" val="0"/>
              </a:ext>
            </a:extLst>
          </a:blip>
          <a:srcRect l="7038" t="10772" r="6472" b="6130"/>
          <a:stretch/>
        </p:blipFill>
        <p:spPr bwMode="auto">
          <a:xfrm>
            <a:off x="4932040" y="1988844"/>
            <a:ext cx="3921646" cy="2625181"/>
          </a:xfrm>
          <a:prstGeom prst="rect">
            <a:avLst/>
          </a:prstGeom>
          <a:noFill/>
          <a:ln>
            <a:solidFill>
              <a:schemeClr val="accent4">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9" name="Imagem 8"/>
          <p:cNvPicPr>
            <a:picLocks noChangeAspect="1"/>
          </p:cNvPicPr>
          <p:nvPr/>
        </p:nvPicPr>
        <p:blipFill>
          <a:blip r:embed="rId3"/>
          <a:stretch>
            <a:fillRect/>
          </a:stretch>
        </p:blipFill>
        <p:spPr>
          <a:xfrm>
            <a:off x="8100392" y="86256"/>
            <a:ext cx="838689" cy="75776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 name="Imagem 9"/>
          <p:cNvPicPr>
            <a:picLocks noChangeAspect="1"/>
          </p:cNvPicPr>
          <p:nvPr/>
        </p:nvPicPr>
        <p:blipFill rotWithShape="1">
          <a:blip r:embed="rId4" cstate="print">
            <a:extLst>
              <a:ext uri="{28A0092B-C50C-407E-A947-70E740481C1C}">
                <a14:useLocalDpi xmlns:a14="http://schemas.microsoft.com/office/drawing/2010/main" val="0"/>
              </a:ext>
            </a:extLst>
          </a:blip>
          <a:srcRect l="4090" t="19243" r="7108" b="18803"/>
          <a:stretch/>
        </p:blipFill>
        <p:spPr>
          <a:xfrm>
            <a:off x="95291" y="6165304"/>
            <a:ext cx="2172453" cy="572738"/>
          </a:xfrm>
          <a:prstGeom prst="rect">
            <a:avLst/>
          </a:prstGeom>
        </p:spPr>
      </p:pic>
    </p:spTree>
    <p:extLst>
      <p:ext uri="{BB962C8B-B14F-4D97-AF65-F5344CB8AC3E}">
        <p14:creationId xmlns:p14="http://schemas.microsoft.com/office/powerpoint/2010/main" val="2407414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3" name="Text Box 4"/>
          <p:cNvSpPr txBox="1">
            <a:spLocks noChangeArrowheads="1"/>
          </p:cNvSpPr>
          <p:nvPr/>
        </p:nvSpPr>
        <p:spPr bwMode="auto">
          <a:xfrm>
            <a:off x="0" y="201613"/>
            <a:ext cx="9144000" cy="969496"/>
          </a:xfrm>
          <a:prstGeom prst="rect">
            <a:avLst/>
          </a:prstGeom>
          <a:noFill/>
          <a:ln w="9525">
            <a:noFill/>
            <a:miter lim="800000"/>
            <a:headEnd/>
            <a:tailEnd/>
          </a:ln>
        </p:spPr>
        <p:txBody>
          <a:bodyPr lIns="91411" tIns="45706" rIns="91411" bIns="45706">
            <a:spAutoFit/>
          </a:bodyPr>
          <a:lstStyle/>
          <a:p>
            <a:pPr algn="ctr">
              <a:spcBef>
                <a:spcPts val="600"/>
              </a:spcBef>
              <a:defRPr/>
            </a:pPr>
            <a:r>
              <a:rPr lang="en-US" sz="3200" b="1">
                <a:solidFill>
                  <a:srgbClr val="001746"/>
                </a:solidFill>
                <a:effectLst>
                  <a:outerShdw blurRad="38100" dist="38100" dir="2700000" algn="tl">
                    <a:srgbClr val="000000">
                      <a:alpha val="43137"/>
                    </a:srgbClr>
                  </a:outerShdw>
                </a:effectLst>
              </a:rPr>
              <a:t>SG1/GADHOC PBN POS IMP</a:t>
            </a:r>
          </a:p>
          <a:p>
            <a:pPr algn="ctr">
              <a:spcBef>
                <a:spcPts val="600"/>
              </a:spcBef>
              <a:defRPr/>
            </a:pPr>
            <a:r>
              <a:rPr lang="en-US" sz="2000" b="1">
                <a:solidFill>
                  <a:srgbClr val="001746"/>
                </a:solidFill>
                <a:effectLst>
                  <a:outerShdw blurRad="38100" dist="38100" dir="2700000" algn="tl">
                    <a:srgbClr val="000000">
                      <a:alpha val="43137"/>
                    </a:srgbClr>
                  </a:outerShdw>
                </a:effectLst>
              </a:rPr>
              <a:t>- Pós Implementation Performance -</a:t>
            </a:r>
          </a:p>
        </p:txBody>
      </p:sp>
      <p:sp>
        <p:nvSpPr>
          <p:cNvPr id="6" name="CaixaDeTexto 1"/>
          <p:cNvSpPr txBox="1">
            <a:spLocks noChangeArrowheads="1"/>
          </p:cNvSpPr>
          <p:nvPr/>
        </p:nvSpPr>
        <p:spPr bwMode="auto">
          <a:xfrm>
            <a:off x="95290" y="1988844"/>
            <a:ext cx="4836749" cy="296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1" tIns="45706" rIns="91411" bIns="45706">
            <a:spAutoFit/>
          </a:bodyPr>
          <a:lstStyle>
            <a:lvl1pPr defTabSz="619125">
              <a:defRPr>
                <a:solidFill>
                  <a:schemeClr val="bg1"/>
                </a:solidFill>
                <a:latin typeface="Arial" pitchFamily="34" charset="0"/>
                <a:ea typeface="Microsoft YaHei" pitchFamily="34" charset="-122"/>
              </a:defRPr>
            </a:lvl1pPr>
            <a:lvl2pPr marL="798513" indent="-342900" defTabSz="619125">
              <a:defRPr>
                <a:solidFill>
                  <a:schemeClr val="bg1"/>
                </a:solidFill>
                <a:latin typeface="Arial" pitchFamily="34" charset="0"/>
                <a:ea typeface="Microsoft YaHei" pitchFamily="34" charset="-122"/>
              </a:defRPr>
            </a:lvl2pPr>
            <a:lvl3pPr defTabSz="619125">
              <a:defRPr>
                <a:solidFill>
                  <a:schemeClr val="bg1"/>
                </a:solidFill>
                <a:latin typeface="Arial" pitchFamily="34" charset="0"/>
                <a:ea typeface="Microsoft YaHei" pitchFamily="34" charset="-122"/>
              </a:defRPr>
            </a:lvl3pPr>
            <a:lvl4pPr defTabSz="619125">
              <a:defRPr>
                <a:solidFill>
                  <a:schemeClr val="bg1"/>
                </a:solidFill>
                <a:latin typeface="Arial" pitchFamily="34" charset="0"/>
                <a:ea typeface="Microsoft YaHei" pitchFamily="34" charset="-122"/>
              </a:defRPr>
            </a:lvl4pPr>
            <a:lvl5pPr defTabSz="619125">
              <a:defRPr>
                <a:solidFill>
                  <a:schemeClr val="bg1"/>
                </a:solidFill>
                <a:latin typeface="Arial" pitchFamily="34" charset="0"/>
                <a:ea typeface="Microsoft YaHei" pitchFamily="34" charset="-122"/>
              </a:defRPr>
            </a:lvl5pPr>
            <a:lvl6pPr marL="2514600" indent="-228600" defTabSz="619125" eaLnBrk="0" fontAlgn="base" hangingPunct="0">
              <a:spcBef>
                <a:spcPct val="0"/>
              </a:spcBef>
              <a:spcAft>
                <a:spcPct val="0"/>
              </a:spcAft>
              <a:defRPr>
                <a:solidFill>
                  <a:schemeClr val="bg1"/>
                </a:solidFill>
                <a:latin typeface="Arial" pitchFamily="34" charset="0"/>
                <a:ea typeface="Microsoft YaHei" pitchFamily="34" charset="-122"/>
              </a:defRPr>
            </a:lvl6pPr>
            <a:lvl7pPr marL="2971800" indent="-228600" defTabSz="619125" eaLnBrk="0" fontAlgn="base" hangingPunct="0">
              <a:spcBef>
                <a:spcPct val="0"/>
              </a:spcBef>
              <a:spcAft>
                <a:spcPct val="0"/>
              </a:spcAft>
              <a:defRPr>
                <a:solidFill>
                  <a:schemeClr val="bg1"/>
                </a:solidFill>
                <a:latin typeface="Arial" pitchFamily="34" charset="0"/>
                <a:ea typeface="Microsoft YaHei" pitchFamily="34" charset="-122"/>
              </a:defRPr>
            </a:lvl7pPr>
            <a:lvl8pPr marL="3429000" indent="-228600" defTabSz="619125" eaLnBrk="0" fontAlgn="base" hangingPunct="0">
              <a:spcBef>
                <a:spcPct val="0"/>
              </a:spcBef>
              <a:spcAft>
                <a:spcPct val="0"/>
              </a:spcAft>
              <a:defRPr>
                <a:solidFill>
                  <a:schemeClr val="bg1"/>
                </a:solidFill>
                <a:latin typeface="Arial" pitchFamily="34" charset="0"/>
                <a:ea typeface="Microsoft YaHei" pitchFamily="34" charset="-122"/>
              </a:defRPr>
            </a:lvl8pPr>
            <a:lvl9pPr marL="3886200" indent="-228600" defTabSz="619125" eaLnBrk="0" fontAlgn="base" hangingPunct="0">
              <a:spcBef>
                <a:spcPct val="0"/>
              </a:spcBef>
              <a:spcAft>
                <a:spcPct val="0"/>
              </a:spcAft>
              <a:defRPr>
                <a:solidFill>
                  <a:schemeClr val="bg1"/>
                </a:solidFill>
                <a:latin typeface="Arial" pitchFamily="34" charset="0"/>
                <a:ea typeface="Microsoft YaHei" pitchFamily="34" charset="-122"/>
              </a:defRPr>
            </a:lvl9pPr>
          </a:lstStyle>
          <a:p>
            <a:pPr marL="457059" indent="-457059" defTabSz="618934" fontAlgn="auto">
              <a:spcBef>
                <a:spcPts val="413"/>
              </a:spcBef>
              <a:spcAft>
                <a:spcPts val="413"/>
              </a:spcAft>
              <a:buFont typeface="Wingdings" panose="05000000000000000000" pitchFamily="2" charset="2"/>
              <a:buChar char="§"/>
              <a:defRPr/>
            </a:pPr>
            <a:r>
              <a:rPr lang="en-US" altLang="pt-BR" sz="2200" b="1" dirty="0">
                <a:solidFill>
                  <a:srgbClr val="001746"/>
                </a:solidFill>
                <a:latin typeface="Calibri" panose="020F0502020204030204" pitchFamily="34" charset="0"/>
                <a:ea typeface="+mn-ea"/>
              </a:rPr>
              <a:t>Safety KPIs </a:t>
            </a:r>
          </a:p>
          <a:p>
            <a:pPr marL="1255572" lvl="1" indent="-457059" defTabSz="618934" fontAlgn="auto">
              <a:spcBef>
                <a:spcPts val="413"/>
              </a:spcBef>
              <a:spcAft>
                <a:spcPts val="413"/>
              </a:spcAft>
              <a:buFont typeface="Wingdings" panose="05000000000000000000" pitchFamily="2" charset="2"/>
              <a:buChar char="§"/>
              <a:defRPr/>
            </a:pPr>
            <a:r>
              <a:rPr lang="en-US" sz="2200" b="1" dirty="0">
                <a:solidFill>
                  <a:srgbClr val="001746"/>
                </a:solidFill>
                <a:latin typeface="Calibri" panose="020F0502020204030204" pitchFamily="34" charset="0"/>
                <a:ea typeface="+mn-ea"/>
              </a:rPr>
              <a:t>ASR</a:t>
            </a:r>
          </a:p>
          <a:p>
            <a:pPr marL="1255572" lvl="1" indent="-457059" defTabSz="618934" fontAlgn="auto">
              <a:spcBef>
                <a:spcPts val="413"/>
              </a:spcBef>
              <a:spcAft>
                <a:spcPts val="413"/>
              </a:spcAft>
              <a:buFont typeface="Wingdings" panose="05000000000000000000" pitchFamily="2" charset="2"/>
              <a:buChar char="§"/>
              <a:defRPr/>
            </a:pPr>
            <a:r>
              <a:rPr lang="en-US" sz="2200" b="1" dirty="0">
                <a:solidFill>
                  <a:srgbClr val="001746"/>
                </a:solidFill>
                <a:latin typeface="Calibri" panose="020F0502020204030204" pitchFamily="34" charset="0"/>
                <a:ea typeface="+mn-ea"/>
              </a:rPr>
              <a:t>Incidents</a:t>
            </a:r>
          </a:p>
          <a:p>
            <a:pPr marL="1255572" lvl="1" indent="-457059" defTabSz="618934" fontAlgn="auto">
              <a:spcBef>
                <a:spcPts val="413"/>
              </a:spcBef>
              <a:spcAft>
                <a:spcPts val="413"/>
              </a:spcAft>
              <a:buFont typeface="Wingdings" panose="05000000000000000000" pitchFamily="2" charset="2"/>
              <a:buChar char="§"/>
              <a:defRPr/>
            </a:pPr>
            <a:r>
              <a:rPr lang="en-US" sz="2200" b="1" dirty="0">
                <a:solidFill>
                  <a:srgbClr val="001746"/>
                </a:solidFill>
                <a:latin typeface="Calibri" panose="020F0502020204030204" pitchFamily="34" charset="0"/>
                <a:ea typeface="+mn-ea"/>
              </a:rPr>
              <a:t>TCAS/RA</a:t>
            </a:r>
          </a:p>
          <a:p>
            <a:pPr marL="1255572" lvl="1" indent="-457059" defTabSz="618934" fontAlgn="auto">
              <a:spcBef>
                <a:spcPts val="413"/>
              </a:spcBef>
              <a:spcAft>
                <a:spcPts val="413"/>
              </a:spcAft>
              <a:buFont typeface="Wingdings" panose="05000000000000000000" pitchFamily="2" charset="2"/>
              <a:buChar char="§"/>
              <a:defRPr/>
            </a:pPr>
            <a:r>
              <a:rPr lang="en-US" sz="2200" b="1" dirty="0">
                <a:solidFill>
                  <a:srgbClr val="001746"/>
                </a:solidFill>
                <a:latin typeface="Calibri" panose="020F0502020204030204" pitchFamily="34" charset="0"/>
                <a:ea typeface="+mn-ea"/>
              </a:rPr>
              <a:t>Runway Incursion/excursion</a:t>
            </a:r>
          </a:p>
          <a:p>
            <a:pPr marL="457059" indent="-457059" defTabSz="618934" fontAlgn="auto">
              <a:spcBef>
                <a:spcPts val="413"/>
              </a:spcBef>
              <a:spcAft>
                <a:spcPts val="413"/>
              </a:spcAft>
              <a:buFont typeface="Wingdings" panose="05000000000000000000" pitchFamily="2" charset="2"/>
              <a:buChar char="§"/>
              <a:defRPr/>
            </a:pPr>
            <a:r>
              <a:rPr lang="en-US" sz="2200" b="1" dirty="0">
                <a:solidFill>
                  <a:srgbClr val="001746"/>
                </a:solidFill>
                <a:latin typeface="Calibri" panose="020F0502020204030204" pitchFamily="34" charset="0"/>
                <a:ea typeface="+mn-ea"/>
              </a:rPr>
              <a:t>Coordination GEPEA/BCAST</a:t>
            </a:r>
          </a:p>
          <a:p>
            <a:pPr lvl="0"/>
            <a:endParaRPr lang="en-US" dirty="0"/>
          </a:p>
        </p:txBody>
      </p:sp>
      <p:sp>
        <p:nvSpPr>
          <p:cNvPr id="7" name="Text Box 2"/>
          <p:cNvSpPr txBox="1">
            <a:spLocks noChangeArrowheads="1"/>
          </p:cNvSpPr>
          <p:nvPr/>
        </p:nvSpPr>
        <p:spPr bwMode="auto">
          <a:xfrm>
            <a:off x="0" y="5661029"/>
            <a:ext cx="9144000" cy="409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419" tIns="35058" rIns="67419" bIns="35058">
            <a:spAutoFit/>
          </a:bodyPr>
          <a:lstStyle>
            <a:lvl1pPr marL="93663">
              <a:lnSpc>
                <a:spcPct val="93000"/>
              </a:lnSpc>
              <a:spcAft>
                <a:spcPts val="963"/>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2100">
                <a:solidFill>
                  <a:srgbClr val="000000"/>
                </a:solidFill>
                <a:latin typeface="Cambria" panose="02040503050406030204" pitchFamily="18" charset="0"/>
                <a:ea typeface="MS PGothic" panose="020B0600070205080204" pitchFamily="34" charset="-128"/>
              </a:defRPr>
            </a:lvl1pPr>
            <a:lvl2pPr marL="504825" indent="-193675">
              <a:lnSpc>
                <a:spcPct val="93000"/>
              </a:lnSpc>
              <a:spcAft>
                <a:spcPts val="775"/>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900">
                <a:solidFill>
                  <a:srgbClr val="000000"/>
                </a:solidFill>
                <a:latin typeface="Cambria" panose="02040503050406030204" pitchFamily="18" charset="0"/>
                <a:ea typeface="MS PGothic" panose="020B0600070205080204" pitchFamily="34" charset="-128"/>
              </a:defRPr>
            </a:lvl2pPr>
            <a:lvl3pPr marL="776288" indent="-153988">
              <a:lnSpc>
                <a:spcPct val="93000"/>
              </a:lnSpc>
              <a:spcAft>
                <a:spcPts val="575"/>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600">
                <a:solidFill>
                  <a:srgbClr val="000000"/>
                </a:solidFill>
                <a:latin typeface="Cambria" panose="02040503050406030204" pitchFamily="18" charset="0"/>
                <a:ea typeface="MS PGothic" panose="020B0600070205080204" pitchFamily="34" charset="-128"/>
              </a:defRPr>
            </a:lvl3pPr>
            <a:lvl4pPr marL="1087438" indent="-153988">
              <a:lnSpc>
                <a:spcPct val="93000"/>
              </a:lnSpc>
              <a:spcAft>
                <a:spcPts val="388"/>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300">
                <a:solidFill>
                  <a:srgbClr val="000000"/>
                </a:solidFill>
                <a:latin typeface="Cambria" panose="02040503050406030204" pitchFamily="18" charset="0"/>
                <a:ea typeface="MS PGothic" panose="020B0600070205080204" pitchFamily="34" charset="-128"/>
              </a:defRPr>
            </a:lvl4pPr>
            <a:lvl5pPr marL="1398588" indent="-153988">
              <a:lnSpc>
                <a:spcPct val="93000"/>
              </a:lnSpc>
              <a:spcAft>
                <a:spcPts val="200"/>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300">
                <a:solidFill>
                  <a:srgbClr val="000000"/>
                </a:solidFill>
                <a:latin typeface="Cambria" panose="02040503050406030204" pitchFamily="18" charset="0"/>
                <a:ea typeface="MS PGothic" panose="020B0600070205080204" pitchFamily="34" charset="-128"/>
              </a:defRPr>
            </a:lvl5pPr>
            <a:lvl6pPr marL="1855788" indent="-153988" defTabSz="449263" eaLnBrk="0" fontAlgn="base" hangingPunct="0">
              <a:lnSpc>
                <a:spcPct val="93000"/>
              </a:lnSpc>
              <a:spcBef>
                <a:spcPct val="0"/>
              </a:spcBef>
              <a:spcAft>
                <a:spcPts val="200"/>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300">
                <a:solidFill>
                  <a:srgbClr val="000000"/>
                </a:solidFill>
                <a:latin typeface="Cambria" panose="02040503050406030204" pitchFamily="18" charset="0"/>
                <a:ea typeface="MS PGothic" panose="020B0600070205080204" pitchFamily="34" charset="-128"/>
              </a:defRPr>
            </a:lvl6pPr>
            <a:lvl7pPr marL="2312988" indent="-153988" defTabSz="449263" eaLnBrk="0" fontAlgn="base" hangingPunct="0">
              <a:lnSpc>
                <a:spcPct val="93000"/>
              </a:lnSpc>
              <a:spcBef>
                <a:spcPct val="0"/>
              </a:spcBef>
              <a:spcAft>
                <a:spcPts val="200"/>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300">
                <a:solidFill>
                  <a:srgbClr val="000000"/>
                </a:solidFill>
                <a:latin typeface="Cambria" panose="02040503050406030204" pitchFamily="18" charset="0"/>
                <a:ea typeface="MS PGothic" panose="020B0600070205080204" pitchFamily="34" charset="-128"/>
              </a:defRPr>
            </a:lvl7pPr>
            <a:lvl8pPr marL="2770188" indent="-153988" defTabSz="449263" eaLnBrk="0" fontAlgn="base" hangingPunct="0">
              <a:lnSpc>
                <a:spcPct val="93000"/>
              </a:lnSpc>
              <a:spcBef>
                <a:spcPct val="0"/>
              </a:spcBef>
              <a:spcAft>
                <a:spcPts val="200"/>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300">
                <a:solidFill>
                  <a:srgbClr val="000000"/>
                </a:solidFill>
                <a:latin typeface="Cambria" panose="02040503050406030204" pitchFamily="18" charset="0"/>
                <a:ea typeface="MS PGothic" panose="020B0600070205080204" pitchFamily="34" charset="-128"/>
              </a:defRPr>
            </a:lvl8pPr>
            <a:lvl9pPr marL="3227388" indent="-153988" defTabSz="449263" eaLnBrk="0" fontAlgn="base" hangingPunct="0">
              <a:lnSpc>
                <a:spcPct val="93000"/>
              </a:lnSpc>
              <a:spcBef>
                <a:spcPct val="0"/>
              </a:spcBef>
              <a:spcAft>
                <a:spcPts val="200"/>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300">
                <a:solidFill>
                  <a:srgbClr val="000000"/>
                </a:solidFill>
                <a:latin typeface="Cambria" panose="02040503050406030204" pitchFamily="18" charset="0"/>
                <a:ea typeface="MS PGothic" panose="020B0600070205080204" pitchFamily="34" charset="-128"/>
              </a:defRPr>
            </a:lvl9pPr>
          </a:lstStyle>
          <a:p>
            <a:pPr marL="0" algn="ctr" defTabSz="618934" fontAlgn="auto">
              <a:lnSpc>
                <a:spcPct val="100000"/>
              </a:lnSpc>
              <a:spcBef>
                <a:spcPts val="413"/>
              </a:spcBef>
              <a:spcAft>
                <a:spcPts val="413"/>
              </a:spcAft>
              <a:buClrTx/>
              <a:buSzTx/>
              <a:buNone/>
              <a:tabLst/>
              <a:defRPr/>
            </a:pPr>
            <a:r>
              <a:rPr lang="en-US" altLang="pt-BR" sz="2200" b="1">
                <a:solidFill>
                  <a:srgbClr val="001746"/>
                </a:solidFill>
                <a:latin typeface="Calibri" panose="020F0502020204030204" pitchFamily="34" charset="0"/>
                <a:ea typeface="+mn-ea"/>
              </a:rPr>
              <a:t>Deliverable Date: To be defined</a:t>
            </a:r>
          </a:p>
        </p:txBody>
      </p:sp>
      <p:pic>
        <p:nvPicPr>
          <p:cNvPr id="8" name="Imagem 1"/>
          <p:cNvPicPr>
            <a:picLocks noChangeAspect="1"/>
          </p:cNvPicPr>
          <p:nvPr/>
        </p:nvPicPr>
        <p:blipFill rotWithShape="1">
          <a:blip r:embed="rId2" cstate="print">
            <a:extLst>
              <a:ext uri="{28A0092B-C50C-407E-A947-70E740481C1C}">
                <a14:useLocalDpi xmlns:a14="http://schemas.microsoft.com/office/drawing/2010/main" val="0"/>
              </a:ext>
            </a:extLst>
          </a:blip>
          <a:srcRect l="7038" t="10772" r="6472" b="6130"/>
          <a:stretch/>
        </p:blipFill>
        <p:spPr bwMode="auto">
          <a:xfrm>
            <a:off x="5307125" y="2060852"/>
            <a:ext cx="3657363" cy="2448268"/>
          </a:xfrm>
          <a:prstGeom prst="rect">
            <a:avLst/>
          </a:prstGeom>
          <a:noFill/>
          <a:ln>
            <a:solidFill>
              <a:schemeClr val="accent4">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9" name="Imagem 8"/>
          <p:cNvPicPr>
            <a:picLocks noChangeAspect="1"/>
          </p:cNvPicPr>
          <p:nvPr/>
        </p:nvPicPr>
        <p:blipFill>
          <a:blip r:embed="rId3"/>
          <a:stretch>
            <a:fillRect/>
          </a:stretch>
        </p:blipFill>
        <p:spPr>
          <a:xfrm>
            <a:off x="8100392" y="86256"/>
            <a:ext cx="838689" cy="75776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 name="Imagem 9"/>
          <p:cNvPicPr>
            <a:picLocks noChangeAspect="1"/>
          </p:cNvPicPr>
          <p:nvPr/>
        </p:nvPicPr>
        <p:blipFill rotWithShape="1">
          <a:blip r:embed="rId4" cstate="print">
            <a:extLst>
              <a:ext uri="{28A0092B-C50C-407E-A947-70E740481C1C}">
                <a14:useLocalDpi xmlns:a14="http://schemas.microsoft.com/office/drawing/2010/main" val="0"/>
              </a:ext>
            </a:extLst>
          </a:blip>
          <a:srcRect l="4090" t="19243" r="7108" b="18803"/>
          <a:stretch/>
        </p:blipFill>
        <p:spPr>
          <a:xfrm>
            <a:off x="95291" y="6165304"/>
            <a:ext cx="2172453" cy="572738"/>
          </a:xfrm>
          <a:prstGeom prst="rect">
            <a:avLst/>
          </a:prstGeom>
        </p:spPr>
      </p:pic>
    </p:spTree>
    <p:extLst>
      <p:ext uri="{BB962C8B-B14F-4D97-AF65-F5344CB8AC3E}">
        <p14:creationId xmlns:p14="http://schemas.microsoft.com/office/powerpoint/2010/main" val="1844904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6" descr="Imagem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l="19859" r="34161"/>
          <a:stretch/>
        </p:blipFill>
        <p:spPr bwMode="auto">
          <a:xfrm>
            <a:off x="4806606" y="154880"/>
            <a:ext cx="4239839" cy="653173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7171" name="Rectangle 1"/>
          <p:cNvSpPr txBox="1">
            <a:spLocks noChangeArrowheads="1"/>
          </p:cNvSpPr>
          <p:nvPr/>
        </p:nvSpPr>
        <p:spPr bwMode="auto">
          <a:xfrm>
            <a:off x="0" y="2579314"/>
            <a:ext cx="4711680" cy="159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5191"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9pPr>
          </a:lstStyle>
          <a:p>
            <a:pPr algn="ctr" defTabSz="407400" hangingPunct="0">
              <a:lnSpc>
                <a:spcPct val="93000"/>
              </a:lnSpc>
              <a:buClr>
                <a:srgbClr val="000000"/>
              </a:buClr>
              <a:buSzPct val="100000"/>
            </a:pPr>
            <a:r>
              <a:rPr lang="pt-BR" altLang="pt-BR" sz="6500" b="1" dirty="0">
                <a:solidFill>
                  <a:srgbClr val="FFFFFF"/>
                </a:solidFill>
                <a:latin typeface="Calibri" pitchFamily="34" charset="0"/>
              </a:rPr>
              <a:t>SG2</a:t>
            </a:r>
          </a:p>
          <a:p>
            <a:pPr algn="ctr" defTabSz="407400" hangingPunct="0">
              <a:lnSpc>
                <a:spcPct val="93000"/>
              </a:lnSpc>
              <a:buClr>
                <a:srgbClr val="000000"/>
              </a:buClr>
              <a:buSzPct val="100000"/>
            </a:pPr>
            <a:r>
              <a:rPr lang="pt-BR" altLang="pt-BR" sz="4400" b="1" dirty="0">
                <a:solidFill>
                  <a:srgbClr val="FFFFFF"/>
                </a:solidFill>
                <a:latin typeface="Calibri" pitchFamily="34" charset="0"/>
              </a:rPr>
              <a:t>- PANS-OPS -</a:t>
            </a:r>
            <a:endParaRPr lang="pt-BR" altLang="pt-BR" i="1" dirty="0">
              <a:solidFill>
                <a:srgbClr val="FFFFFF"/>
              </a:solidFill>
              <a:latin typeface="Calibri" pitchFamily="34" charset="0"/>
            </a:endParaRPr>
          </a:p>
        </p:txBody>
      </p:sp>
      <p:sp>
        <p:nvSpPr>
          <p:cNvPr id="7" name="Rectangle 1"/>
          <p:cNvSpPr txBox="1">
            <a:spLocks noChangeArrowheads="1"/>
          </p:cNvSpPr>
          <p:nvPr/>
        </p:nvSpPr>
        <p:spPr bwMode="auto">
          <a:xfrm>
            <a:off x="0" y="138254"/>
            <a:ext cx="4711680" cy="159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5191"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9pPr>
          </a:lstStyle>
          <a:p>
            <a:pPr algn="ctr" defTabSz="407400" hangingPunct="0">
              <a:lnSpc>
                <a:spcPct val="93000"/>
              </a:lnSpc>
              <a:buClr>
                <a:srgbClr val="000000"/>
              </a:buClr>
              <a:buSzPct val="100000"/>
            </a:pPr>
            <a:r>
              <a:rPr lang="pt-BR" altLang="pt-BR" sz="6500" b="1" dirty="0">
                <a:solidFill>
                  <a:srgbClr val="FFFF00"/>
                </a:solidFill>
                <a:latin typeface="Calibri" pitchFamily="34" charset="0"/>
              </a:rPr>
              <a:t>GEPEA</a:t>
            </a:r>
          </a:p>
          <a:p>
            <a:pPr algn="ctr" defTabSz="407400" hangingPunct="0">
              <a:lnSpc>
                <a:spcPct val="93000"/>
              </a:lnSpc>
              <a:buClr>
                <a:srgbClr val="000000"/>
              </a:buClr>
              <a:buSzPct val="100000"/>
            </a:pPr>
            <a:r>
              <a:rPr lang="es-ES" altLang="pt-BR" sz="2400" b="1" i="1" dirty="0" err="1">
                <a:solidFill>
                  <a:srgbClr val="FFFF00"/>
                </a:solidFill>
                <a:latin typeface="Calibri" pitchFamily="34" charset="0"/>
              </a:rPr>
              <a:t>Products</a:t>
            </a:r>
            <a:r>
              <a:rPr lang="es-ES" altLang="pt-BR" sz="2400" b="1" i="1" dirty="0">
                <a:solidFill>
                  <a:srgbClr val="FFFF00"/>
                </a:solidFill>
                <a:latin typeface="Calibri" pitchFamily="34" charset="0"/>
              </a:rPr>
              <a:t> </a:t>
            </a:r>
            <a:r>
              <a:rPr lang="es-ES" altLang="pt-BR" sz="2400" b="1" i="1" dirty="0" err="1">
                <a:solidFill>
                  <a:srgbClr val="FFFF00"/>
                </a:solidFill>
                <a:latin typeface="Calibri" pitchFamily="34" charset="0"/>
              </a:rPr>
              <a:t>with</a:t>
            </a:r>
            <a:r>
              <a:rPr lang="es-ES" altLang="pt-BR" sz="2400" b="1" i="1" dirty="0">
                <a:solidFill>
                  <a:srgbClr val="FFFF00"/>
                </a:solidFill>
                <a:latin typeface="Calibri" pitchFamily="34" charset="0"/>
              </a:rPr>
              <a:t> </a:t>
            </a:r>
            <a:r>
              <a:rPr lang="es-ES" altLang="pt-BR" sz="2400" b="1" i="1" dirty="0" err="1">
                <a:solidFill>
                  <a:srgbClr val="FFFF00"/>
                </a:solidFill>
                <a:latin typeface="Calibri" pitchFamily="34" charset="0"/>
              </a:rPr>
              <a:t>focus</a:t>
            </a:r>
            <a:r>
              <a:rPr lang="es-ES" altLang="pt-BR" sz="2400" b="1" i="1" dirty="0">
                <a:solidFill>
                  <a:srgbClr val="FFFF00"/>
                </a:solidFill>
                <a:latin typeface="Calibri" pitchFamily="34" charset="0"/>
              </a:rPr>
              <a:t> </a:t>
            </a:r>
            <a:r>
              <a:rPr lang="es-ES" altLang="pt-BR" sz="2400" b="1" i="1" dirty="0" err="1">
                <a:solidFill>
                  <a:srgbClr val="FFFF00"/>
                </a:solidFill>
                <a:latin typeface="Calibri" pitchFamily="34" charset="0"/>
              </a:rPr>
              <a:t>on</a:t>
            </a:r>
            <a:r>
              <a:rPr lang="es-ES" altLang="pt-BR" sz="2400" b="1" i="1" dirty="0">
                <a:solidFill>
                  <a:srgbClr val="FFFF00"/>
                </a:solidFill>
                <a:latin typeface="Calibri" pitchFamily="34" charset="0"/>
              </a:rPr>
              <a:t> safety</a:t>
            </a:r>
            <a:endParaRPr lang="pt-BR" altLang="pt-BR" sz="2000" i="1" dirty="0">
              <a:solidFill>
                <a:srgbClr val="FFFF00"/>
              </a:solidFill>
              <a:latin typeface="Calibri" pitchFamily="34" charset="0"/>
            </a:endParaRPr>
          </a:p>
        </p:txBody>
      </p:sp>
    </p:spTree>
    <p:extLst>
      <p:ext uri="{BB962C8B-B14F-4D97-AF65-F5344CB8AC3E}">
        <p14:creationId xmlns:p14="http://schemas.microsoft.com/office/powerpoint/2010/main" val="30169953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3" name="Text Box 4"/>
          <p:cNvSpPr txBox="1">
            <a:spLocks noChangeArrowheads="1"/>
          </p:cNvSpPr>
          <p:nvPr/>
        </p:nvSpPr>
        <p:spPr bwMode="auto">
          <a:xfrm>
            <a:off x="0" y="201613"/>
            <a:ext cx="9144000" cy="969496"/>
          </a:xfrm>
          <a:prstGeom prst="rect">
            <a:avLst/>
          </a:prstGeom>
          <a:noFill/>
          <a:ln w="9525">
            <a:noFill/>
            <a:miter lim="800000"/>
            <a:headEnd/>
            <a:tailEnd/>
          </a:ln>
        </p:spPr>
        <p:txBody>
          <a:bodyPr lIns="91411" tIns="45706" rIns="91411" bIns="45706">
            <a:spAutoFit/>
          </a:bodyPr>
          <a:lstStyle/>
          <a:p>
            <a:pPr algn="ctr">
              <a:spcBef>
                <a:spcPts val="600"/>
              </a:spcBef>
              <a:defRPr/>
            </a:pPr>
            <a:r>
              <a:rPr lang="pt-BR" sz="3200" b="1" dirty="0">
                <a:solidFill>
                  <a:srgbClr val="001746"/>
                </a:solidFill>
                <a:effectLst>
                  <a:outerShdw blurRad="38100" dist="38100" dir="2700000" algn="tl">
                    <a:srgbClr val="000000">
                      <a:alpha val="43137"/>
                    </a:srgbClr>
                  </a:outerShdw>
                </a:effectLst>
              </a:rPr>
              <a:t>SG2/GADHOC RNAV VISUAL</a:t>
            </a:r>
          </a:p>
          <a:p>
            <a:pPr algn="ctr">
              <a:spcBef>
                <a:spcPts val="600"/>
              </a:spcBef>
              <a:defRPr/>
            </a:pPr>
            <a:r>
              <a:rPr lang="pt-BR" sz="2000" b="1" dirty="0">
                <a:solidFill>
                  <a:srgbClr val="001746"/>
                </a:solidFill>
                <a:effectLst>
                  <a:outerShdw blurRad="38100" dist="38100" dir="2700000" algn="tl">
                    <a:srgbClr val="000000">
                      <a:alpha val="43137"/>
                    </a:srgbClr>
                  </a:outerShdw>
                </a:effectLst>
              </a:rPr>
              <a:t>- RNAV Visual Approach -</a:t>
            </a:r>
          </a:p>
        </p:txBody>
      </p:sp>
      <p:sp>
        <p:nvSpPr>
          <p:cNvPr id="6" name="CaixaDeTexto 1"/>
          <p:cNvSpPr txBox="1">
            <a:spLocks noChangeArrowheads="1"/>
          </p:cNvSpPr>
          <p:nvPr/>
        </p:nvSpPr>
        <p:spPr bwMode="auto">
          <a:xfrm>
            <a:off x="95756" y="2492896"/>
            <a:ext cx="4608512" cy="219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spAutoFit/>
          </a:bodyPr>
          <a:lstStyle>
            <a:lvl1pPr defTabSz="619125">
              <a:defRPr>
                <a:solidFill>
                  <a:schemeClr val="bg1"/>
                </a:solidFill>
                <a:latin typeface="Arial" pitchFamily="34" charset="0"/>
                <a:ea typeface="Microsoft YaHei" pitchFamily="34" charset="-122"/>
              </a:defRPr>
            </a:lvl1pPr>
            <a:lvl2pPr marL="798513" indent="-342900" defTabSz="619125">
              <a:defRPr>
                <a:solidFill>
                  <a:schemeClr val="bg1"/>
                </a:solidFill>
                <a:latin typeface="Arial" pitchFamily="34" charset="0"/>
                <a:ea typeface="Microsoft YaHei" pitchFamily="34" charset="-122"/>
              </a:defRPr>
            </a:lvl2pPr>
            <a:lvl3pPr defTabSz="619125">
              <a:defRPr>
                <a:solidFill>
                  <a:schemeClr val="bg1"/>
                </a:solidFill>
                <a:latin typeface="Arial" pitchFamily="34" charset="0"/>
                <a:ea typeface="Microsoft YaHei" pitchFamily="34" charset="-122"/>
              </a:defRPr>
            </a:lvl3pPr>
            <a:lvl4pPr defTabSz="619125">
              <a:defRPr>
                <a:solidFill>
                  <a:schemeClr val="bg1"/>
                </a:solidFill>
                <a:latin typeface="Arial" pitchFamily="34" charset="0"/>
                <a:ea typeface="Microsoft YaHei" pitchFamily="34" charset="-122"/>
              </a:defRPr>
            </a:lvl4pPr>
            <a:lvl5pPr defTabSz="619125">
              <a:defRPr>
                <a:solidFill>
                  <a:schemeClr val="bg1"/>
                </a:solidFill>
                <a:latin typeface="Arial" pitchFamily="34" charset="0"/>
                <a:ea typeface="Microsoft YaHei" pitchFamily="34" charset="-122"/>
              </a:defRPr>
            </a:lvl5pPr>
            <a:lvl6pPr marL="2514600" indent="-228600" defTabSz="619125" eaLnBrk="0" fontAlgn="base" hangingPunct="0">
              <a:spcBef>
                <a:spcPct val="0"/>
              </a:spcBef>
              <a:spcAft>
                <a:spcPct val="0"/>
              </a:spcAft>
              <a:defRPr>
                <a:solidFill>
                  <a:schemeClr val="bg1"/>
                </a:solidFill>
                <a:latin typeface="Arial" pitchFamily="34" charset="0"/>
                <a:ea typeface="Microsoft YaHei" pitchFamily="34" charset="-122"/>
              </a:defRPr>
            </a:lvl6pPr>
            <a:lvl7pPr marL="2971800" indent="-228600" defTabSz="619125" eaLnBrk="0" fontAlgn="base" hangingPunct="0">
              <a:spcBef>
                <a:spcPct val="0"/>
              </a:spcBef>
              <a:spcAft>
                <a:spcPct val="0"/>
              </a:spcAft>
              <a:defRPr>
                <a:solidFill>
                  <a:schemeClr val="bg1"/>
                </a:solidFill>
                <a:latin typeface="Arial" pitchFamily="34" charset="0"/>
                <a:ea typeface="Microsoft YaHei" pitchFamily="34" charset="-122"/>
              </a:defRPr>
            </a:lvl7pPr>
            <a:lvl8pPr marL="3429000" indent="-228600" defTabSz="619125" eaLnBrk="0" fontAlgn="base" hangingPunct="0">
              <a:spcBef>
                <a:spcPct val="0"/>
              </a:spcBef>
              <a:spcAft>
                <a:spcPct val="0"/>
              </a:spcAft>
              <a:defRPr>
                <a:solidFill>
                  <a:schemeClr val="bg1"/>
                </a:solidFill>
                <a:latin typeface="Arial" pitchFamily="34" charset="0"/>
                <a:ea typeface="Microsoft YaHei" pitchFamily="34" charset="-122"/>
              </a:defRPr>
            </a:lvl8pPr>
            <a:lvl9pPr marL="3886200" indent="-228600" defTabSz="619125" eaLnBrk="0" fontAlgn="base" hangingPunct="0">
              <a:spcBef>
                <a:spcPct val="0"/>
              </a:spcBef>
              <a:spcAft>
                <a:spcPct val="0"/>
              </a:spcAft>
              <a:defRPr>
                <a:solidFill>
                  <a:schemeClr val="bg1"/>
                </a:solidFill>
                <a:latin typeface="Arial" pitchFamily="34" charset="0"/>
                <a:ea typeface="Microsoft YaHei" pitchFamily="34" charset="-122"/>
              </a:defRPr>
            </a:lvl9pPr>
          </a:lstStyle>
          <a:p>
            <a:pPr marL="457059" indent="-457059" defTabSz="618934" fontAlgn="auto">
              <a:spcBef>
                <a:spcPts val="413"/>
              </a:spcBef>
              <a:spcAft>
                <a:spcPts val="413"/>
              </a:spcAft>
              <a:buFont typeface="Wingdings" panose="05000000000000000000" pitchFamily="2" charset="2"/>
              <a:buChar char="§"/>
              <a:defRPr/>
            </a:pPr>
            <a:r>
              <a:rPr lang="en-US" altLang="pt-BR" sz="2200" b="1">
                <a:solidFill>
                  <a:srgbClr val="001746"/>
                </a:solidFill>
                <a:latin typeface="Calibri" panose="020F0502020204030204" pitchFamily="34" charset="0"/>
                <a:ea typeface="+mn-ea"/>
              </a:rPr>
              <a:t>Unstable Approaches;</a:t>
            </a:r>
          </a:p>
          <a:p>
            <a:pPr marL="457059" indent="-457059" defTabSz="618934" fontAlgn="auto">
              <a:spcBef>
                <a:spcPts val="413"/>
              </a:spcBef>
              <a:spcAft>
                <a:spcPts val="413"/>
              </a:spcAft>
              <a:buFont typeface="Wingdings" panose="05000000000000000000" pitchFamily="2" charset="2"/>
              <a:buChar char="§"/>
              <a:defRPr/>
            </a:pPr>
            <a:r>
              <a:rPr lang="en-US" altLang="pt-BR" sz="2200" b="1">
                <a:solidFill>
                  <a:srgbClr val="001746"/>
                </a:solidFill>
                <a:latin typeface="Calibri" panose="020F0502020204030204" pitchFamily="34" charset="0"/>
                <a:ea typeface="+mn-ea"/>
              </a:rPr>
              <a:t>Runway Excursions</a:t>
            </a:r>
          </a:p>
          <a:p>
            <a:pPr marL="457059" indent="-457059" defTabSz="618934" fontAlgn="auto">
              <a:spcBef>
                <a:spcPts val="413"/>
              </a:spcBef>
              <a:spcAft>
                <a:spcPts val="413"/>
              </a:spcAft>
              <a:buFont typeface="Wingdings" panose="05000000000000000000" pitchFamily="2" charset="2"/>
              <a:buChar char="§"/>
              <a:defRPr/>
            </a:pPr>
            <a:r>
              <a:rPr lang="en-US" altLang="pt-BR" sz="2200" b="1">
                <a:solidFill>
                  <a:srgbClr val="001746"/>
                </a:solidFill>
                <a:latin typeface="Calibri" panose="020F0502020204030204" pitchFamily="34" charset="0"/>
                <a:ea typeface="+mn-ea"/>
              </a:rPr>
              <a:t>CFIT</a:t>
            </a:r>
          </a:p>
          <a:p>
            <a:pPr marL="457059" indent="-457059" defTabSz="618934" fontAlgn="auto">
              <a:spcBef>
                <a:spcPts val="413"/>
              </a:spcBef>
              <a:spcAft>
                <a:spcPts val="413"/>
              </a:spcAft>
              <a:buFont typeface="Wingdings" panose="05000000000000000000" pitchFamily="2" charset="2"/>
              <a:buChar char="§"/>
              <a:defRPr/>
            </a:pPr>
            <a:r>
              <a:rPr lang="en-US" altLang="pt-BR" sz="2200" b="1">
                <a:solidFill>
                  <a:srgbClr val="001746"/>
                </a:solidFill>
                <a:latin typeface="Calibri" panose="020F0502020204030204" pitchFamily="34" charset="0"/>
                <a:ea typeface="+mn-ea"/>
              </a:rPr>
              <a:t>Violated VSS</a:t>
            </a:r>
          </a:p>
          <a:p>
            <a:pPr marL="457059" indent="-457059" defTabSz="618934" fontAlgn="auto">
              <a:spcBef>
                <a:spcPts val="413"/>
              </a:spcBef>
              <a:spcAft>
                <a:spcPts val="413"/>
              </a:spcAft>
              <a:buFont typeface="Wingdings" panose="05000000000000000000" pitchFamily="2" charset="2"/>
              <a:buChar char="§"/>
              <a:defRPr/>
            </a:pPr>
            <a:r>
              <a:rPr lang="en-US" altLang="pt-BR" sz="2200" b="1">
                <a:solidFill>
                  <a:srgbClr val="001746"/>
                </a:solidFill>
                <a:latin typeface="Calibri" panose="020F0502020204030204" pitchFamily="34" charset="0"/>
                <a:ea typeface="+mn-ea"/>
              </a:rPr>
              <a:t>SBPS example</a:t>
            </a:r>
          </a:p>
        </p:txBody>
      </p:sp>
      <p:sp>
        <p:nvSpPr>
          <p:cNvPr id="7" name="Text Box 2"/>
          <p:cNvSpPr txBox="1">
            <a:spLocks noChangeArrowheads="1"/>
          </p:cNvSpPr>
          <p:nvPr/>
        </p:nvSpPr>
        <p:spPr bwMode="auto">
          <a:xfrm>
            <a:off x="0" y="5661029"/>
            <a:ext cx="9144000" cy="409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419" tIns="35058" rIns="67419" bIns="35058">
            <a:spAutoFit/>
          </a:bodyPr>
          <a:lstStyle>
            <a:lvl1pPr marL="93663">
              <a:lnSpc>
                <a:spcPct val="93000"/>
              </a:lnSpc>
              <a:spcAft>
                <a:spcPts val="963"/>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2100">
                <a:solidFill>
                  <a:srgbClr val="000000"/>
                </a:solidFill>
                <a:latin typeface="Cambria" panose="02040503050406030204" pitchFamily="18" charset="0"/>
                <a:ea typeface="MS PGothic" panose="020B0600070205080204" pitchFamily="34" charset="-128"/>
              </a:defRPr>
            </a:lvl1pPr>
            <a:lvl2pPr marL="504825" indent="-193675">
              <a:lnSpc>
                <a:spcPct val="93000"/>
              </a:lnSpc>
              <a:spcAft>
                <a:spcPts val="775"/>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900">
                <a:solidFill>
                  <a:srgbClr val="000000"/>
                </a:solidFill>
                <a:latin typeface="Cambria" panose="02040503050406030204" pitchFamily="18" charset="0"/>
                <a:ea typeface="MS PGothic" panose="020B0600070205080204" pitchFamily="34" charset="-128"/>
              </a:defRPr>
            </a:lvl2pPr>
            <a:lvl3pPr marL="776288" indent="-153988">
              <a:lnSpc>
                <a:spcPct val="93000"/>
              </a:lnSpc>
              <a:spcAft>
                <a:spcPts val="575"/>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600">
                <a:solidFill>
                  <a:srgbClr val="000000"/>
                </a:solidFill>
                <a:latin typeface="Cambria" panose="02040503050406030204" pitchFamily="18" charset="0"/>
                <a:ea typeface="MS PGothic" panose="020B0600070205080204" pitchFamily="34" charset="-128"/>
              </a:defRPr>
            </a:lvl3pPr>
            <a:lvl4pPr marL="1087438" indent="-153988">
              <a:lnSpc>
                <a:spcPct val="93000"/>
              </a:lnSpc>
              <a:spcAft>
                <a:spcPts val="388"/>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300">
                <a:solidFill>
                  <a:srgbClr val="000000"/>
                </a:solidFill>
                <a:latin typeface="Cambria" panose="02040503050406030204" pitchFamily="18" charset="0"/>
                <a:ea typeface="MS PGothic" panose="020B0600070205080204" pitchFamily="34" charset="-128"/>
              </a:defRPr>
            </a:lvl4pPr>
            <a:lvl5pPr marL="1398588" indent="-153988">
              <a:lnSpc>
                <a:spcPct val="93000"/>
              </a:lnSpc>
              <a:spcAft>
                <a:spcPts val="200"/>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300">
                <a:solidFill>
                  <a:srgbClr val="000000"/>
                </a:solidFill>
                <a:latin typeface="Cambria" panose="02040503050406030204" pitchFamily="18" charset="0"/>
                <a:ea typeface="MS PGothic" panose="020B0600070205080204" pitchFamily="34" charset="-128"/>
              </a:defRPr>
            </a:lvl5pPr>
            <a:lvl6pPr marL="1855788" indent="-153988" defTabSz="449263" eaLnBrk="0" fontAlgn="base" hangingPunct="0">
              <a:lnSpc>
                <a:spcPct val="93000"/>
              </a:lnSpc>
              <a:spcBef>
                <a:spcPct val="0"/>
              </a:spcBef>
              <a:spcAft>
                <a:spcPts val="200"/>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300">
                <a:solidFill>
                  <a:srgbClr val="000000"/>
                </a:solidFill>
                <a:latin typeface="Cambria" panose="02040503050406030204" pitchFamily="18" charset="0"/>
                <a:ea typeface="MS PGothic" panose="020B0600070205080204" pitchFamily="34" charset="-128"/>
              </a:defRPr>
            </a:lvl6pPr>
            <a:lvl7pPr marL="2312988" indent="-153988" defTabSz="449263" eaLnBrk="0" fontAlgn="base" hangingPunct="0">
              <a:lnSpc>
                <a:spcPct val="93000"/>
              </a:lnSpc>
              <a:spcBef>
                <a:spcPct val="0"/>
              </a:spcBef>
              <a:spcAft>
                <a:spcPts val="200"/>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300">
                <a:solidFill>
                  <a:srgbClr val="000000"/>
                </a:solidFill>
                <a:latin typeface="Cambria" panose="02040503050406030204" pitchFamily="18" charset="0"/>
                <a:ea typeface="MS PGothic" panose="020B0600070205080204" pitchFamily="34" charset="-128"/>
              </a:defRPr>
            </a:lvl7pPr>
            <a:lvl8pPr marL="2770188" indent="-153988" defTabSz="449263" eaLnBrk="0" fontAlgn="base" hangingPunct="0">
              <a:lnSpc>
                <a:spcPct val="93000"/>
              </a:lnSpc>
              <a:spcBef>
                <a:spcPct val="0"/>
              </a:spcBef>
              <a:spcAft>
                <a:spcPts val="200"/>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300">
                <a:solidFill>
                  <a:srgbClr val="000000"/>
                </a:solidFill>
                <a:latin typeface="Cambria" panose="02040503050406030204" pitchFamily="18" charset="0"/>
                <a:ea typeface="MS PGothic" panose="020B0600070205080204" pitchFamily="34" charset="-128"/>
              </a:defRPr>
            </a:lvl8pPr>
            <a:lvl9pPr marL="3227388" indent="-153988" defTabSz="449263" eaLnBrk="0" fontAlgn="base" hangingPunct="0">
              <a:lnSpc>
                <a:spcPct val="93000"/>
              </a:lnSpc>
              <a:spcBef>
                <a:spcPct val="0"/>
              </a:spcBef>
              <a:spcAft>
                <a:spcPts val="200"/>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300">
                <a:solidFill>
                  <a:srgbClr val="000000"/>
                </a:solidFill>
                <a:latin typeface="Cambria" panose="02040503050406030204" pitchFamily="18" charset="0"/>
                <a:ea typeface="MS PGothic" panose="020B0600070205080204" pitchFamily="34" charset="-128"/>
              </a:defRPr>
            </a:lvl9pPr>
          </a:lstStyle>
          <a:p>
            <a:pPr marL="0" algn="ctr" defTabSz="618934" fontAlgn="auto">
              <a:lnSpc>
                <a:spcPct val="100000"/>
              </a:lnSpc>
              <a:spcBef>
                <a:spcPts val="413"/>
              </a:spcBef>
              <a:spcAft>
                <a:spcPts val="413"/>
              </a:spcAft>
              <a:buClrTx/>
              <a:buSzTx/>
              <a:buNone/>
              <a:tabLst/>
              <a:defRPr/>
            </a:pPr>
            <a:r>
              <a:rPr lang="en-US" altLang="pt-BR" sz="2200" b="1">
                <a:solidFill>
                  <a:srgbClr val="001746"/>
                </a:solidFill>
                <a:latin typeface="Calibri" panose="020F0502020204030204" pitchFamily="34" charset="0"/>
                <a:ea typeface="+mn-ea"/>
              </a:rPr>
              <a:t>Deliverable Date: To be defined</a:t>
            </a:r>
          </a:p>
        </p:txBody>
      </p:sp>
      <p:pic>
        <p:nvPicPr>
          <p:cNvPr id="8" name="Imagem 7"/>
          <p:cNvPicPr>
            <a:picLocks noChangeAspect="1"/>
          </p:cNvPicPr>
          <p:nvPr/>
        </p:nvPicPr>
        <p:blipFill>
          <a:blip r:embed="rId2"/>
          <a:stretch>
            <a:fillRect/>
          </a:stretch>
        </p:blipFill>
        <p:spPr>
          <a:xfrm>
            <a:off x="8100392" y="86256"/>
            <a:ext cx="838689" cy="75776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9" name="Imagem 8"/>
          <p:cNvPicPr>
            <a:picLocks noChangeAspect="1"/>
          </p:cNvPicPr>
          <p:nvPr/>
        </p:nvPicPr>
        <p:blipFill rotWithShape="1">
          <a:blip r:embed="rId3" cstate="print">
            <a:extLst>
              <a:ext uri="{28A0092B-C50C-407E-A947-70E740481C1C}">
                <a14:useLocalDpi xmlns:a14="http://schemas.microsoft.com/office/drawing/2010/main" val="0"/>
              </a:ext>
            </a:extLst>
          </a:blip>
          <a:srcRect l="4090" t="19243" r="7108" b="18803"/>
          <a:stretch/>
        </p:blipFill>
        <p:spPr>
          <a:xfrm>
            <a:off x="95291" y="6165304"/>
            <a:ext cx="2172453" cy="572738"/>
          </a:xfrm>
          <a:prstGeom prst="rect">
            <a:avLst/>
          </a:prstGeom>
        </p:spPr>
      </p:pic>
      <p:pic>
        <p:nvPicPr>
          <p:cNvPr id="11" name="Picture 10">
            <a:extLst>
              <a:ext uri="{FF2B5EF4-FFF2-40B4-BE49-F238E27FC236}">
                <a16:creationId xmlns:a16="http://schemas.microsoft.com/office/drawing/2014/main" id="{7A8DD8B5-6E76-4991-A764-34BFC90A2287}"/>
              </a:ext>
            </a:extLst>
          </p:cNvPr>
          <p:cNvPicPr>
            <a:picLocks noChangeAspect="1"/>
          </p:cNvPicPr>
          <p:nvPr/>
        </p:nvPicPr>
        <p:blipFill>
          <a:blip r:embed="rId4"/>
          <a:stretch>
            <a:fillRect/>
          </a:stretch>
        </p:blipFill>
        <p:spPr>
          <a:xfrm>
            <a:off x="3563888" y="1552127"/>
            <a:ext cx="5242960" cy="3727884"/>
          </a:xfrm>
          <a:prstGeom prst="rect">
            <a:avLst/>
          </a:prstGeom>
        </p:spPr>
      </p:pic>
    </p:spTree>
    <p:extLst>
      <p:ext uri="{BB962C8B-B14F-4D97-AF65-F5344CB8AC3E}">
        <p14:creationId xmlns:p14="http://schemas.microsoft.com/office/powerpoint/2010/main" val="870648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1042835"/>
            <a:ext cx="9144000" cy="590054"/>
          </a:xfrm>
          <a:prstGeom prst="rect">
            <a:avLst/>
          </a:prstGeom>
          <a:noFill/>
          <a:ln w="9525">
            <a:noFill/>
            <a:miter lim="800000"/>
            <a:headEnd/>
            <a:tailEnd/>
          </a:ln>
        </p:spPr>
        <p:txBody>
          <a:bodyPr lIns="91411" tIns="45706" rIns="91411" bIns="45706">
            <a:spAutoFit/>
          </a:bodyPr>
          <a:lstStyle/>
          <a:p>
            <a:pPr algn="ctr" defTabSz="914118">
              <a:spcBef>
                <a:spcPts val="600"/>
              </a:spcBef>
              <a:defRPr/>
            </a:pPr>
            <a:r>
              <a:rPr lang="pt-BR" sz="3200" b="1" dirty="0">
                <a:solidFill>
                  <a:srgbClr val="001746"/>
                </a:solidFill>
                <a:effectLst>
                  <a:outerShdw blurRad="38100" dist="38100" dir="2700000" algn="tl">
                    <a:srgbClr val="000000">
                      <a:alpha val="43137"/>
                    </a:srgbClr>
                  </a:outerShdw>
                </a:effectLst>
              </a:rPr>
              <a:t>OBJECTIVE</a:t>
            </a:r>
          </a:p>
        </p:txBody>
      </p:sp>
      <p:graphicFrame>
        <p:nvGraphicFramePr>
          <p:cNvPr id="5" name="6 Marcador de contenido"/>
          <p:cNvGraphicFramePr>
            <a:graphicFrameLocks noGrp="1"/>
          </p:cNvGraphicFramePr>
          <p:nvPr>
            <p:ph sz="quarter" idx="1"/>
            <p:extLst>
              <p:ext uri="{D42A27DB-BD31-4B8C-83A1-F6EECF244321}">
                <p14:modId xmlns:p14="http://schemas.microsoft.com/office/powerpoint/2010/main" val="1582877507"/>
              </p:ext>
            </p:extLst>
          </p:nvPr>
        </p:nvGraphicFramePr>
        <p:xfrm>
          <a:off x="0" y="1264279"/>
          <a:ext cx="9144000" cy="5183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9395" name="AutoShape 2" descr="data:image/jpeg;base64,/9j/4AAQSkZJRgABAQAAAQABAAD/2wCEAAkGBxQTEhQUExQWFhIXGRcYGBgYGBsaGxwfGxoaGhccGh4gICghGhwmHxcWIT0hJSkrLjouGh8zODctOCgtLisBCgoKDg0OGxAQGzMkICQ0LCwxNCwrMjUsNzQsLyw2NC8sNC80LDUvNTQsLzQsLC8vNCwsLCwsNCwsLCwvNCwsLP/AABEIANAA8gMBIgACEQEDEQH/xAAcAAEAAwADAQEAAAAAAAAAAAAABQYHAwQIAQL/xABSEAACAQMCAwYCBAgJCgMJAQABAgMABBESIQUGMQcTIkFRYXGBFDJCoSMzUmJykZOxFTVUVXOCsrPTCBckNEOSosHR0oPD8DZEU3R1lKPC8Rb/xAAaAQEAAgMBAAAAAAAAAAAAAAAAAQMCBAUG/8QALhEAAgECAwUHBQEBAAAAAAAAAAECAxEEEiETMUFRoQUUUmFxgZEVIrHh8NFC/9oADAMBAAIRAxEAPwDcaUpQClKUApSlAKUpQClKUApSofm52WznZSy6V1EqSrBVILkFcEeEN03qG7K5KV2SzOBjJAzsMnr8Kjr/AI/bwsUklUOMEqMs2/TZQTWL8QuLOfvFdlieOUASZ1yOFzuG3bGfc9BSbmlIwndzyXBLp3jygltAGkgEhSTgDc5NaPfJNfbB3893ybHd0nqzZIOZbZ4ZJ0k1RxEq+EfUpGNimNWdxtjzFcVnzXbyyJEpl1uSF1QyoCQpYjUygDZT1PlWNjmKzV5HVLkGQgvpcqrEHUNSiQBgDnYjzNLfnFSW70S7SFojEdDIuCANSupzgkdfM1Heqrs1DTjz9tSdhDXU2abmu0WR4zL44zpfCOVU4zgsF053G2dvOpG04hFJGJI5FaMkjUCMZB0kZ9cgj41gi8yQQxkWqurs4Zu88Wfyjksdzj767V3dWlwy5vJO7Vy4icYjBLFm2KgHJJ3JJ3x0qVjJptyg7cOfuRsFwZvVKyfkziEb3scdvlVSQhhG5Ebp3UhLFFOkjUFGcHcr61rFbNGrtI3tb1KakMjte4pSlXGApSlAKUpQClKUApSlAKUpQClKUApSlAKUpQClKUApSlAK4byZER3kKrGqkuWIChQPEWJ2xivt1cJGjPIwRFBZmY4AA3JJPQVlvG+LHiJWSVSvDQdUEDZVrog7TTDqtuCMqh3YjJ9soxcnZGM5xhHNLcSltx62lUPDweaSFs6JBBbqHXJAZQ7q2k4yMgbVy/wpF/Mc37K0/wASq3cSl2LOcsf/AEAPQDpgVxiP2reWA5y6HMfabvpHr+i0fwpF/Mc37K0/xK+fwnF/Mc37K0/xKrYg9qfR/ao7ivF0J+pS8HX9Fk/hOL+Y5v2Vp/iU/hOL+Y5v2Vp/iVWjF7V+dI9KnuK8XQj6m/D1/ReeV+M2j3DwrafQ7sKG7uSONHeM/aQoSHXIwcHqN6ttY46LIqo7NGUbXBMn4yB/yk/KQ/aj6Ee9XjlDmhpWNrdhUvkUN4T+DnTymgP2lPmOoOQfbVrUXSdmbuHxEa0brfyLXSlKpNgUpSgFKUoBSlKAUpSgFKUoBSlKAUpSgFKUoBSlQHMsrqVCvIFZXDqq5GkDdi2Mqd//AOY3xlLLFvly3llOnnllJ2OQMMqQR6jcV9DZ6VXOX7uRYmCxho0GUAOHOrxAYJxjc75HToajbDvlmCM7QpJKWK9SCfFp1Y2JG1Yxqwkk779F666e1ncv7q7yV9xEc4Tvc3k0FwALW1WKZLcH/WdZwssp2zDG4092OrYztioueZnYsxyx/wDQA9AOmBVv7R4BGsF7ja3fRN18VvNiOcHHXGUf20VWmsijsh3KsVz64OM/PrXTwUopPmcDtCEm466HBFBSS6iTGtwoJ0hjnTnfYtjSDsep8qk4IarvHmu1cRBIO5GWR3x0B88nZl1gdPP41hjcVUpRUoJNcbsYLCU6jak7cjvHicYKagyq50q506ckEjPiyAcdSK/cl8iprdSiaSwJKnOBnAAJJJHlVcgW6JObuNRt9RQw89hhR6ffUhb2t1na/Zem5g23rjy7WrK13Hr/AIdX6bR8+hKXNwsaB5QYkK6gzlMHpsNLE58Q2r8gq2wO+M4IIOPXBwcV1Jvp+llN1aTLnGmZUUnYHYaRnrjc+Rrs8AWeUNLOiJjUihDscNhz1OBlABv5H2rawPaNerNRkk+bV/bRmrisBRhByTfkcbx4rkjtRPohZmRlYvBMuz279S6k9Y8DxIdiATsRmu7PDXTnsy6LbqcPeSrbZHURY727Yf8AhLp/r12a04um8xysPTkqyy6F95D4vNdWUU06gO2cMuQJFBwsoUgFQ4GrB8j71YapnMvGI7QhJPwaDQI1U4ymRH4ckA6cgkDcDJwRVg5fvDLFrxhdTBTvvgkEjO+M5wfPqNsV52niXOo4ODS119Px5cz0UoJLer8iTpSlbZWKUpQClKUApSlAKUpQClKUApSlAKUpQCuOdSVYKQGIIBPTONs1yVnfNnN89peOEAdI1R2iP2o3ABZT1Vkce+0m4wuRDdjGUlFXZ1ODc8ShxEYg8zoDBjShcDIMMmMIHVlddQwCUOAMgGYTnmOL8HLGzXjEs8MRV9HoXkyI1AUAk6tlwTiqo/LzXCteW0iiAO9zCx/GRSZ1SQunQjWowQdjgjIY5jrDlK6nkNvHHJFAG/CzyIU7wg7udWC4zkqg2GxO+WqhRs7oq2lTcaf9JXiPDp8DCTRzRjfIOzIWGQNtQODjyB26VUuEymW3tZTu0lvAzH1YIFY/MqTWiWtolvbiNBiOJMDPoo6k+Z881nXKEWLCxB6/R0P62dh9zCt7DtqRjiFeCuTNvDUFxw5kYkMFGmNSO7xlQXY5Y5G50nb7FWcMERnb6qgsfgBk/uqmyhtuuohmYrFpOpjqO8nXctv8K0e1q1oKHN/j9mx2dS+5y5HSM31izKwyP9tpwNsk6V6Dc1z2/EoSSO8jY+Si6kyT6Dbck1WeZrlgkaAvofU5DaN9wR9XyyScH29Krtc2nhVON2/g6M6lnY2SSY6XBlXSVA0rcKzeefxifo+flX55efPeLg4yJFzp6OMHGnbqufi9dHlS+llt4XY3DSHXGGQwYOCTvr3+rGN/Ue9c9kWjuULqRqLRnMeDhj4CWXwk5WP9Z+FV9nz2GJyu3IpxENpSfySNxFXzgMeeJwA40wWUsufRp59GfbwQffXdukrj5aYDirjzNhAR8FnmU/ea9TWleCOPh42qP0IDnPmn6VKI7WbVbujwyITEoZicKyrIQzbkbgL9UYJzUPwPjd9aJ3Mbgd6yOnejJZ5FBKIGOANb+J9gCCepwblz7yqJbiCSMpACZO+lVF1knQFOcbsF14JO2M1C88xQdzDIYWdFKRaVZR+CUH7RRmUghRtgHJz0rjyxEFV2bf3Gy6NTK6nBGp2KOsaCRg8gUa2AwC2PEQPIZ8q56pnAudYJJYLW2imdMBe8b6oCRhyCxJZmUaQcjqRvvmrnW4ncsi09wpSlSSKUpQClKUApSlAKUpQClKUApSlAdPivEVgj1uGIyq4XGSWOFAyQMk4AHmSANzWY9oDJciHiVkVmSMd3MADkLuR3i9QpDurAjow8t6uvaRbNJw25CZ1AK+3XCOrsR7gKTWRcO469rcR3kf1ZfxyDoxBHfoRnGSSJB6d4vuKrm+BRVlwZ2rLjMltE1rbDWXuBOmd/AI0eFj5Z/FuSdh3ZztX74VcXV1cJELmW4nY5IEj9xGB9Z3wQJANvCoVScAM2cGd5gtbJoZLqaWSJZpZERIAmqSOFu7QKGGFT8Hr8hllzkhak+zriMKyCC3tDEHUuXkk1TMq9HddPhjyQAcgEt4QRqIwtrYwUdbXJ7n27NvwyYJlpWjFvFv4meXESY98tn5Gou2tliCRL9SJEiX4RqEz89OfnTm+57ziFvF1jtImvGGMgyse5tvmpMj/IV1PpyRglmGwJxnxHHkB1Jrfox0ciMRNXUTt8bkxEqAMS7AHRjUAvjJ3IGPCq/wBeqlxFSodmUkbkCSZ84CjbHiHUH9ddLivMs87gragBVKqHkOPEQWLAFQc6U2JP1feo1Ybk9Po0Z9Qq5+Z0tXFxlOdWtm4LTidHC1acKdm1f1RHcz6e8UKEACD6m46nqfXYVEVaJOW5pTqkniJxjI9PkAPOv0nJTH/3iL76iNenCKi5fkvcXJ3RJcjTRi38SW7OJgoEjBH8RQZBwTgaz5eRqb4jYyZZgNsLp7udnAILHOH0r+T+qojhfLN/CpW2uYNJOoqRkE4A8428gK4+KWV/GQ8sVm5GdxoQn70rnySnVcoTWvm7/GhlfKvuL6s4kjVwMalDY9MjJHxHT5VHx3Ahv7CY4CSCeydicbvpngHvqZJFHvVe5a5jYDuZYu7QaiH16sZOoqR9bqW3yfIe9S3EIhdQTQxsC7oWiIO6yx/hIG9QdagfBjXq4vPS8zh5owrWTuaJxGw73SNRC/aA8xVO5oWG1gjW4V/wkyhWi3ZdJ1hmHRxlQNPUgkVZ+X+ILe2MMxHhniUsASMFlw4BG4wcjI9Kxri/DVgvTa61lCuCZH1q66sFVzqxI4BT7LZJxjqByquGpbTata/3D8WN6decYZFuZZ+Acv3EdxDNaTRpblQF16WBiJDMo31OzHq3h36HAArVapUGrvgowuMaQw6Z6eXmQcbY2q4wBtI1btgZPv51XgcW67knG1rf39wLamHVFKzvc5KUpXRKRSlKAUpSgFKUoBSlKAUpSgFKUoCF5n42bVFYRd7rOnTqCknGQq5GCxGcAkZxgZJArNOEWPDbyRoo5ZbbvT/q8qrgMMgGBgcIwyRpJOQSNJGMafzVwYXlrLASAXHhJ6BgQyE+2QM+2awvi1k6uY7kdzdr9qQ6UmA6HWfDr/PzpbzIYEtVPeUVW0/In4+XrqZIWgiDhA0SO7KEiEcsgdiGO8hfVvpOAARkkaLL2eTQQS9zG3fzTFu8uMnDsgLMIyd2jQkDWfrM5Izg4qEPFblLVrCTXE08vetIw/2LBmnYH7S5QtkdQXFdrs6uAb1rkjRbwx92o66dbBIo/djqZifM6mOM1inqjCLWZWO/zDKTc8TfPW4tYQPRYrcuR83kJqDqW4wwabiIXdTNaXKN5NHNb6NQ9tSY+YrrcOsZ5fxMbOD5hRp+BY+H5E1tx3Gli4uVayOBJgPsKfc6j92rB/VX6N4T1WMj07tF+9QD99TsfJVxjVK0US+epun6hp++vs3L1rFF30t8ndEka401Lt1GVZulMyMI4as+BWnIPkB7eX37/fRrXADFMKejFdj8DirjBwO0H1ZrrX3fehUhxJp16MhWiLg6vLY436UsbC0lWOVbm+CzSCJC4Kl2YEj60QJXCtv02qMyM1gqhSkhUHOAD6gDNcwYKcrv+ko/ccg/OrPdcDsgus3hRTJLECyDGuIsJBgBfq6G36bZr9pyYxCtBcwya11ocY1LthlIL5G48Q9RU5kQ8JW5dSuHiMpG8jMp8mOpf91sr91feH3JWaJxsVdDtt0YHp0+VSt9wC+QHUryL56X7wH+rnUf92onh9uWnjjwQxkRSD1GWHUeXrUlMozi1e/uXzs2yllPDGATBc3kSAnA8MzlQSAcDxDyNZ/xvjn0gTd1ZLDemTxukuucFD4wAVDjcAZjJ2U5wOtz5A4xDFbd7I4Rb28u5Ii3Q6pW05PlkLsT6j1FQHFeVru4vJZ7oRRRjU4MjqdEaNkNoQ+PSvkSBk7kjY60/I7FW70R0eN83XaK4B0SYijabADtgSMjIMeAuhVifLIx1BrVuW+Lx3EKlJUkdVUSaG1YbSM79TvnfzrJ+ZQzQxS+AzzGSbQVjlkw2kRqyEFlIhjiOoDHhcHHhq89n3LFukUV4FYzyxq2W0qF1KNQRUCqBt1xn9dRC9yIOWaxdaUpVpeKUpQClKUApSlAKUpQClKUApSlAKq/Pt1cxQiSBmVV+uyRpKyj8rQ/1l65IOR1wRnFopUNXIaurHny+v7m5dHNxFdMmoKuFRiGHiTQVjZww2Krq2Jx1qU49zDHKqpBF9Higgkd4gunTNIwtmzsMlBLqDdfFvvsNA4z2cWVwxfS0TNu3dEKD6+EgqPkBXR4fyobVzIbaKb7IZ7lnkIBBQBGhCFvCpyWGNIwQBVeRlCpSODs64THLbwzTIGlEPdDUSQYhNI8YZfqnGFIyOmMVy2vGby5tbsorLMqSIixx6RHJGxR40kdvwsmxwwQKCB51Y+L8VFvljHNJlVwIonfoWzkgaV6j6xFUSHmu5kedrO1KQ6tdx3WJbkMy6VkSN8I2O6AZACenuasWmhelZHbnsWuIryKzFxJD3MEkQuDL/rKSGQKjXHiOQkeoHwg/FhXeuODLDbcRt5rqJVutRSWVo0bU8CxsZFUIgClFxpA2675JqZkkuydF4131BTvijDBwQ9sSmk9R9T51wx8uyxjw2kiD82FgPuWs8pq1MW4u2Rl9Xjtl9KS4+nWzaYGiZVkVslnjfUGDHYaGGMfa9qjDc2i21rEnEIBJayCVHceBiBIpDLqBxplbo3UA79KqWvGVKDI651Z+e4xXFmpyFD7Qfh6luspY0Nuba9sJ5ojdu6vOIwz3MgcsoXWyhcuAp3II3rlk5anSFkjPeAWaWkciEA6p5j9LkAz4VVRGwH5uBnFVGCzeX6kbyD81C37ga5YOXJkLMkDwE/WcZtz83yn76jKWQxrf/L9iwQ8SureKVAJe9WSHh9qj4Ovui7tOodgrloWBySMmMAmrZw6za4hBu1UyeNQyxvA4UgqdizNG31vqsQRgjY1n1vxSeVWgilHEWIA7lkW4tk/OnuGA8s7K7mrHylzskiJH9FlQKAoMKPMgwNgdILr+o/GsXobsXmV7fJSOYeJiT6PaR2pVLNQFWRxmRNIVtSkYOrTswJPUjrtwHhr65mkmbARlldmOWTCvDCSFZhIViLMADpVenUHXuIxM0cKiBJWwMGV+7CMAMeIIzqxyei+RGRtnoDlDvLJrV0jhIZmjeN2lIZlIZpC6KXJDOpz1VvKqnBsqlSbdzPuz+4it75ZJgFEmY4mjZGiVm28R1FgTsNznxEn1G4VVeW+SLeG2ijngt5plB1SNEjElmLYBZckDVgZ8hVpArKCaRlTi4rU+0pSsywUpSgFKUoBSlKAUpSgFKUoBSlKAUpSgFRd/FcNIBH3aRhR+EfLnJPiCxjSOmPEW2ydjUpSgIf+AAw/Cz3MhznImaH5Yg7sY+OfnXNw/gkUMhkQyFmXSS8skpxnI3kZj9/makqUBFcX5btLre4toZW/KdFLD4NjI/XUOvZtw1fqW5jPrHNNGf8AhcVbaUBROKclzqM29wbhB/sL094OvSOcYliOM4yWG+9QXCuB3EzFYbRrcqcSS3oWRYz5rBGpC3HUESMQuPLNaxSpuYSpQk7talRj5BhYf6VPdXJ/PneNB7LHEURR7YrktuznhaHIsoifzwZP7ZNWqlQZnXFkgjMSqEjKlcIAoAIxsBsKjIuV4FACtcqB0C3VwAPgok0ge2MVN0oCFl4ZOoPdz94PyJwPTYLIgDIc4OphIfapW0ZiimQAPgagDkA+eDtkZ9q5aUApSlAKUpQClKUApSlAKUpQClKUApSlAK+McAmvtfmXofgaAoPL/PV7d2wuoeGq0JLbLdjvPCSGwpiAJ2O2oVauV+YIr62juYc92+dmGGUg4ZT7gis07JLfiT8LiW2mtYoCZQGeKR5VOttRHjCHfOMj0zXd565bj4fy1PbRsXCd0SzbFma5jLHA6DfAHoBuetAanmmoZxnf0qmjhycP4fc3cClrs2zSvK5LvI6Rlgz5PTO+BgAbDAqk8H4J9I4arjhs815NGZBfd9b94ZSMo6uZhIqg6fDgbDBHWgNT5t4ubSzuLhVDNFGzBT0JHTPtnFdbk2W6kgSa6licyxxyKsURTRqXUykl219V3wOh652qvOfC2k4EZL+JTfQ2x8TaWZH8IZlIyATpB2r7xJhw7l5p7ONYpWggYsgx4pBGjSHH2gGJz7UBo+oZxnf0qO4vcXKtCLeJJEZwJiz6SiZGWUfaOM7e1ZfNy47WKfROGTpfBY5I7zvrXvGfZi7v3xZg/iyCCMN0FT3P7OX4GZV0yG8gLrscNp8Q222OaAuHGePw2zQJKW1XEqwxgDOWbpn0HvUpmsv7VeCW7XfDHaFC815FHKxUZdMAaW9VwBtXY7ULGOCDhcUKLHGvErXSijAGe9JwPiSaA0imaz7td68K/wDqNt/+1dHi/CI7rmIwy6jCbBWdAxUSaZsBXxglckHGcHSM5G1Aadnz8qKwPQ5qmc1tZobSwNo1y+Mw2yYCKsa6dUmpgmgDYas7gYGQKrljAbTjtmkVstolzFOJYo5AyPoRnVtIAVWBUDOPX3oDV6+MwHU4r7WW8o8Jh4lfcUmvkE7Q3DW8UcniSNEJA0qdgWwCTjqCfM5AtHLXMMs/EOJWzhO7tTbiMqCGPeIzNqOSDuo6AVaSw6Z3rL+Q4hbcQ48I9TiL6OUDMWOBHKyrknJA2UZOcAVC8oWH0ywE8/Dpry5n7xmu+8twwbWwXui0ytEEwBgBRkHAxQG10qA5DS7WwgW+BF0oKvlgxOlmCEsCQxKBSTnrmp+gFKUoBSlKAUpSgFKqXanxia04bNNbv3cqtEA2lWxqkRW2YEdCfKsO/wA6XFv5Yf2MH+HQHp6leYf86XFv5Yf2MH+HU3yP2icSn4hawy3ReKSQK691CMjBPVUBHTyNAeg6+MMjFfaUBD8p8uRcPtltoWdo1LEGQgt4iWOSAB1PpX75p4DHfWslrMzrHJp1FCA3hdXGCQR1UeVStKA4kt1CCMjUoXTg75GMb+R2qrWPIgtwUtb27t4CSRCjROiZ6iMyRuyDOT16kmrdSgIvi3BEuLR7SR5O7eMRs+R3hGAM5IILHHUiuVeERfRhauO8hEQhIf7ShdPixjfA6jHyrv1D82cwx2Fs9zKrsiFRpTGolmCjqQOpHnQEVZ8kmFBFDf3sduNljDxHSPJVdoi6qOgGrb1qW49y9HdPbPIzqbaZZ00FQCy9A2VOV+GD71mHC+1+4u762gjgjhgklVGyTJIQT67Ku3sfjWzUBB81csx3yRB3kjeGRZYpIiAyuvQjIII9iK4uLcpR3VottcSzSlWDrOWVZlcElXUqoUEaio8PT9dWGlAU+55AjmaF7i6up5IJEljZ3QY0HOnSqBcEhSTjUdI3A2qSu+EW8N43EpZTG4gFuxd0WIKXDAnIBDasDOrG/Sp6qZ2xfxPd/CL++joDj48eG3U0M68RihuosrHLDcQ6iG2KMG1K6knoR1rvW3JEQu4b157iW6iDrrkZMMGVlwVVAqhdbEBAu5JOa8w8PH4aL+kj/trXsegFVe65LT6TJdW9xcWsswUTdyUKyadgSsiOAwHmMdT5k5tFKAr/AC3yjBZS3EsTSs1x3fed4+vdA3iBxq1MXZjknc7YG1dK15FSAv8AQ7q5tYnYsYYjG0YJ6lFkjfRn2OKttKA4LG27uNE1vJpAGuQgu2PNiAASfYCuelKAUpSgFKUoBSlKAonbb/FE/wClB/fJXm6IeJfiP316R7bf4on/AEoP75K82CgPWf8A/kLD+Q2n/wBvF/21y23LFlG6vHZ2yOpyrLDGrA+oIXINeYP4Q4h/8W+/37j/AK1ZuzXid2vEoGnkuzCqzs4kaUphYJW31HHUDr54oDX+eu0K24bhGBluGGViQgEDyLsdkU/M+gO9Zfedt98xPdw2yL5Bg7n9etQf1VnPEuIyXMsk8pzJKxdj7nyHoAMADyAArb+yrs7tTZx3N1Ck0s41gSDUqIfqAKdskYJJGd8eVAV3hvbldK34e3gkTz7svG3/ABFwfurW+UebbbiMRkt2OVwHjbZ0J6ah6HBwRkHB32NZL208jQWix3VqgjRn7uSNfqgkFldR9n6pBA23Xpvmo9mXGWteJWzKTpkdYZB+UshCjPwYq39WgNJ5z7W57O9ntktonWIqAzOwJyiv0A/OrluO2MJYQzGFWvJu80whjpVUdkDueuCVOBjfB6YzWa9rH8b3v6Uf9zHXN2Z8jnicr63aO3hC62XGols6UTIIHQkkg4228WQBfezrtNvL687iZLcR93JJ4EcEaQMDJc7ZPpVN5t7VJuIWjW728cauUbUrsSNLBxsRjfGK2Hlns4s7GbvoO91lGjOp9QIYqT5bHwjpjqaoPa1yJY2NisttCUkMyJkySN4SrkjDMR5DyoDLOB8SNtcQ3CqGaJ1cKTgEjyJrbuz7tSm4heLbPbxxqUdtSsxPhA23HvWN8oWKT31rDKNUckqK4yRkE7jIII+Rr0fwDs/sLOYT28JSUAqGMsjbN12ZiKArXaP2oScPuPo0VujvoV9budPizgaQMn6v5QqhHtt4iTsLQewjf/nJmtT5uTg0Nx9J4h3JuCqgLJmQ6VzjTEM+ZPi0/OoS+7RuBOpjeISR9MfRfD+oqMUBE8tdt5Lql9CioTgyw6sL7tGSSV9SGz7Grn2vSBuDXTKQVIhIIOQQZo8EHzFec+Odx9Il+i6vo2omLXnUFODg532JIyd8AZrVob9peUZNRyYyIs+yXKaB8lKj5UBkfD/x0X9JH/bWvWPM3MUFjAZrhtK9FAGWdvJUHmdj7dScAZrydw/8dF/SR/21q89uHF2m4m0RJ7u2RUUeWXVZHb4nUg/qChJLcW7crksfo9vDGnkZS0jEeROkoFPtv8TXFwztyuww76C3lTz7vXG36yzj5Yrrdkc3C4BJPfyxCfVpiSQFgqgAlwMEaiSRnqAu2MnMn2r33CLq3721lh+mIVwI1KmRSwDK3hAbAOoE7jSfU5EGr8qc1QcQg763J22dG2dGxnDD/mMg1ka9u1yQD9Eh/aP/ANKg+xfizQ8Tjjz+DuFeJx5bKzofiCuPg5rWJOyfhCqWaAqqgkkzzAADcknvMAAUBRf8+lz/ACSH9o//AErtcJ7ariWeGI2sIEkscZIdiRrcLkbe9Z/ztcWBm0cOhKQpkGVpJGMh9QHYhU9Nsn2G1WDsn5ElvJo7p8x2sMiuG85HRgQqfmgjdvkN86QNW7TOezwtYdMAlebvMZfQq6NOc7EnOsbbdDvWWz9t/ECfCtqntocn55k/5Vr/ADxZcNYQy8SMemIv3YlchSW06vDn8IcKNsH4VWm7RuBRr3aIpj6aUtCFx8Cg/dQFW4P243KsPpVvFJH5mLUjj3AZmDH28PxraeC8WiuoEngbVE4yD9xBHkQQQR6ivMPPdzYy3XecPUpCygshTQFfJzoHkpGnYbZzWl/5O1+xjvID9VGikX/xAysP/wASn5mgNhpSlAUTtt/iif8ASg/vkrzfD9Zf0l/eK9OdrHDJbnhk0UEZklZoiFXGTplRj19gawiLs+4nqX/Qpeo/I9f0qA9TV1eK23ewSxjq8bp/vKR/zrtUoDxj3ZXwsCGXZgeoI2IPuCDXprsj45Hc8Nt1Vh3kCLDIud1KDSpI9GUAg/H0NVrtK7KWuZHurIqJX8UkTHSHbzZD0Vj5g7E75BznKpOVOJW75+i3aONtUSOdvTXHkY+dAan/AJQPG4xbxWgYGZ5FkZR1VFDYJ9MsRj4NWT8j2TTcRs41GSZ4mP6KMJHPyVGNdmw5G4lcP4bSfJO7zAxj4lpME/LJrbOzPs5XhwM0rCS7caSR9SNepVM7kk4yxx0AAG+QMb7WP43vf0o/7mOtL/yeB/ol1/8AMf8AlR1Uu0jku/n4ndSw2skkTshVl04OIkU9WHmDV+7EeB3FpazpcxNE7TalDYyR3aDOxPmDQGjVm/b4hPDFPkJ4if1OP3kVpFQ/N/AVvrOa2Y6e8Xwt10spDI2PMBgNvMZFAeZOSLhY+I2TucKJ4sk9BlgMn23r1Lx6+MFtPMBkxRSSAepRCwH3V5h4zyJxC3cpJaSsOmuJGlQ+4Kg4B9GAPtVz7KbHiDXiLdJeGz7qVGE/fCLdMAAPt7bUBlt7dvIzyysXlYlnY9WPmTW/8D7HOHrChmMk7lQWbvGRdxk6QhGF+JJ96zjmnsqvbWRhBE1zb58DpgvjyDp11D1AIPt0DhHJ/G7hBbgXMVsfCVmmeOJV9ChbJX80KaAq/M6W4u51tP8AVg5WLxFsgAAkMSSwJDEHPQitC4P/AOyd3/Tf+fDUNzR2X3kE/d20Ek8QSP8ACDSAzaR3mxbYas4G+Bjc9auHDOWLteW7m1Nu4uWl1LFtqI72Js9cdAT18qAxrh/46L+kj/trVx7aLFo+LTsR4ZlikQ+2hYz/AMUbfdXTsez/AImJYybKUAOhJ8GwDAn7XtW79oPJMfE4Qpbu548mKTGcZ6qw80OB8wD8QMV7OORoeJrKGujFPGR+DCK2UIGHGSD9bUD6betXT/MRH/LZP2S/91Z9xLkLilnJqFvMSp8MtsWf2ypTxr8wK/f0jjkg0Z4mR6YuB+s4H3mgNK5e7J4bO6juPppdrciRkKKNsMAWw2QD4t/Y1Ru03tIfiBMFuSlkD8Gmx0Z/RPRPmd8Bbn2R8rXltFxBrmFkadIwgZlLsVE2rOCSD41+tvWYJ2ecUAA+hS9PzP8AuoCd7Muzk3zCe5ylmDsM4aYjqF81TyLdT0HqPQ1skcaqkYVUUBVVcAADYAAdAPSvLh7OuJfyGX/g/wC6u/y92f8AEEu7Z2spFVJ4WZvBsFkUsdm9AaAi+feLSXXELmSQk6ZZI0HkqIxVVA8thk+pJPnWi9mnZfZ3VnHdXLPI0uohFcqihXZceHDFvDvv7Y2yep2mdl1z9JkubJO+jlYu8YIDozbuQCRqUnJ23BJGMb1WOC8s8bXMVvHewqx8QEjQJnzJyyg9OooD89qnC7O1ve4slwqRr3vjZ/whLHGWJwQujb3q4f5On42+/Rt/3y1Bcx9k95BHb90jXM796Z+7I0ofBoA1EE9X8R6n0q49h3Ll1aPdm5geIOsIXVjfSZNWME9NQ/XQGtUpSgFKUoBSlKAUpSgFKUoBSlKAUpSgFKUoBSlKAUpSgFKUoBSlKAUpSgFKUoBSlKAUpSgFKUoD/9k="/>
          <p:cNvSpPr>
            <a:spLocks noChangeAspect="1" noChangeArrowheads="1"/>
          </p:cNvSpPr>
          <p:nvPr/>
        </p:nvSpPr>
        <p:spPr bwMode="auto">
          <a:xfrm>
            <a:off x="155576" y="-144458"/>
            <a:ext cx="304800" cy="304801"/>
          </a:xfrm>
          <a:prstGeom prst="rect">
            <a:avLst/>
          </a:prstGeom>
          <a:noFill/>
          <a:ln w="9525">
            <a:noFill/>
            <a:miter lim="800000"/>
            <a:headEnd/>
            <a:tailEnd/>
          </a:ln>
        </p:spPr>
        <p:txBody>
          <a:bodyPr lIns="91411" tIns="45706" rIns="91411" bIns="45706"/>
          <a:lstStyle/>
          <a:p>
            <a:pPr defTabSz="914118">
              <a:defRPr/>
            </a:pPr>
            <a:endParaRPr lang="es-ES" altLang="es-ES">
              <a:solidFill>
                <a:srgbClr val="FFFFFF"/>
              </a:solidFill>
            </a:endParaRPr>
          </a:p>
        </p:txBody>
      </p:sp>
      <p:sp>
        <p:nvSpPr>
          <p:cNvPr id="59396" name="AutoShape 4" descr="data:image/jpeg;base64,/9j/4AAQSkZJRgABAQAAAQABAAD/2wCEAAkGBxQTEhQUExQWFhIXGRcYGBgYGBsaGxwfGxoaGhccGh4gICghGhwmHxcWIT0hJSkrLjouGh8zODctOCgtLisBCgoKDg0OGxAQGzMkICQ0LCwxNCwrMjUsNzQsLyw2NC8sNC80LDUvNTQsLzQsLC8vNCwsLCwsNCwsLCwvNCwsLP/AABEIANAA8gMBIgACEQEDEQH/xAAcAAEAAwADAQEAAAAAAAAAAAAABQYHAwQIAQL/xABSEAACAQMCAwYCBAgJCgMJAQABAgMABBESIQUGMQcTIkFRYXGBFDJCoSMzUmJykZOxFTVUVXOCsrPTCBckNEOSosHR0oPD8DZEU3R1lKPC8Rb/xAAaAQEAAgMBAAAAAAAAAAAAAAAAAQMCBAUG/8QALhEAAgECAwUHBQEBAAAAAAAAAAECAxEEEiETMUFRoQUUUmFxgZEVIrHh8NFC/9oADAMBAAIRAxEAPwDcaUpQClKUApSlAKUpQClKUApSofm52WznZSy6V1EqSrBVILkFcEeEN03qG7K5KV2SzOBjJAzsMnr8Kjr/AI/bwsUklUOMEqMs2/TZQTWL8QuLOfvFdlieOUASZ1yOFzuG3bGfc9BSbmlIwndzyXBLp3jygltAGkgEhSTgDc5NaPfJNfbB3893ybHd0nqzZIOZbZ4ZJ0k1RxEq+EfUpGNimNWdxtjzFcVnzXbyyJEpl1uSF1QyoCQpYjUygDZT1PlWNjmKzV5HVLkGQgvpcqrEHUNSiQBgDnYjzNLfnFSW70S7SFojEdDIuCANSupzgkdfM1Heqrs1DTjz9tSdhDXU2abmu0WR4zL44zpfCOVU4zgsF053G2dvOpG04hFJGJI5FaMkjUCMZB0kZ9cgj41gi8yQQxkWqurs4Zu88Wfyjksdzj767V3dWlwy5vJO7Vy4icYjBLFm2KgHJJ3JJ3x0qVjJptyg7cOfuRsFwZvVKyfkziEb3scdvlVSQhhG5Ebp3UhLFFOkjUFGcHcr61rFbNGrtI3tb1KakMjte4pSlXGApSlAKUpQClKUApSlAKUpQClKUApSlAKUpQClKUApSlAK4byZER3kKrGqkuWIChQPEWJ2xivt1cJGjPIwRFBZmY4AA3JJPQVlvG+LHiJWSVSvDQdUEDZVrog7TTDqtuCMqh3YjJ9soxcnZGM5xhHNLcSltx62lUPDweaSFs6JBBbqHXJAZQ7q2k4yMgbVy/wpF/Mc37K0/wASq3cSl2LOcsf/AEAPQDpgVxiP2reWA5y6HMfabvpHr+i0fwpF/Mc37K0/xK+fwnF/Mc37K0/xKrYg9qfR/ao7ivF0J+pS8HX9Fk/hOL+Y5v2Vp/iU/hOL+Y5v2Vp/iVWjF7V+dI9KnuK8XQj6m/D1/ReeV+M2j3DwrafQ7sKG7uSONHeM/aQoSHXIwcHqN6ttY46LIqo7NGUbXBMn4yB/yk/KQ/aj6Ee9XjlDmhpWNrdhUvkUN4T+DnTymgP2lPmOoOQfbVrUXSdmbuHxEa0brfyLXSlKpNgUpSgFKUoBSlKAUpSgFKUoBSlKAUpSgFKUoBSlQHMsrqVCvIFZXDqq5GkDdi2Mqd//AOY3xlLLFvly3llOnnllJ2OQMMqQR6jcV9DZ6VXOX7uRYmCxho0GUAOHOrxAYJxjc75HToajbDvlmCM7QpJKWK9SCfFp1Y2JG1Yxqwkk779F666e1ncv7q7yV9xEc4Tvc3k0FwALW1WKZLcH/WdZwssp2zDG4092OrYztioueZnYsxyx/wDQA9AOmBVv7R4BGsF7ja3fRN18VvNiOcHHXGUf20VWmsijsh3KsVz64OM/PrXTwUopPmcDtCEm466HBFBSS6iTGtwoJ0hjnTnfYtjSDsep8qk4IarvHmu1cRBIO5GWR3x0B88nZl1gdPP41hjcVUpRUoJNcbsYLCU6jak7cjvHicYKagyq50q506ckEjPiyAcdSK/cl8iprdSiaSwJKnOBnAAJJJHlVcgW6JObuNRt9RQw89hhR6ffUhb2t1na/Zem5g23rjy7WrK13Hr/AIdX6bR8+hKXNwsaB5QYkK6gzlMHpsNLE58Q2r8gq2wO+M4IIOPXBwcV1Jvp+llN1aTLnGmZUUnYHYaRnrjc+Rrs8AWeUNLOiJjUihDscNhz1OBlABv5H2rawPaNerNRkk+bV/bRmrisBRhByTfkcbx4rkjtRPohZmRlYvBMuz279S6k9Y8DxIdiATsRmu7PDXTnsy6LbqcPeSrbZHURY727Yf8AhLp/r12a04um8xysPTkqyy6F95D4vNdWUU06gO2cMuQJFBwsoUgFQ4GrB8j71YapnMvGI7QhJPwaDQI1U4ymRH4ckA6cgkDcDJwRVg5fvDLFrxhdTBTvvgkEjO+M5wfPqNsV52niXOo4ODS119Px5cz0UoJLer8iTpSlbZWKUpQClKUApSlAKUpQClKUApSlAKUpQCuOdSVYKQGIIBPTONs1yVnfNnN89peOEAdI1R2iP2o3ABZT1Vkce+0m4wuRDdjGUlFXZ1ODc8ShxEYg8zoDBjShcDIMMmMIHVlddQwCUOAMgGYTnmOL8HLGzXjEs8MRV9HoXkyI1AUAk6tlwTiqo/LzXCteW0iiAO9zCx/GRSZ1SQunQjWowQdjgjIY5jrDlK6nkNvHHJFAG/CzyIU7wg7udWC4zkqg2GxO+WqhRs7oq2lTcaf9JXiPDp8DCTRzRjfIOzIWGQNtQODjyB26VUuEymW3tZTu0lvAzH1YIFY/MqTWiWtolvbiNBiOJMDPoo6k+Z881nXKEWLCxB6/R0P62dh9zCt7DtqRjiFeCuTNvDUFxw5kYkMFGmNSO7xlQXY5Y5G50nb7FWcMERnb6qgsfgBk/uqmyhtuuohmYrFpOpjqO8nXctv8K0e1q1oKHN/j9mx2dS+5y5HSM31izKwyP9tpwNsk6V6Dc1z2/EoSSO8jY+Si6kyT6Dbck1WeZrlgkaAvofU5DaN9wR9XyyScH29Krtc2nhVON2/g6M6lnY2SSY6XBlXSVA0rcKzeefxifo+flX55efPeLg4yJFzp6OMHGnbqufi9dHlS+llt4XY3DSHXGGQwYOCTvr3+rGN/Ue9c9kWjuULqRqLRnMeDhj4CWXwk5WP9Z+FV9nz2GJyu3IpxENpSfySNxFXzgMeeJwA40wWUsufRp59GfbwQffXdukrj5aYDirjzNhAR8FnmU/ea9TWleCOPh42qP0IDnPmn6VKI7WbVbujwyITEoZicKyrIQzbkbgL9UYJzUPwPjd9aJ3Mbgd6yOnejJZ5FBKIGOANb+J9gCCepwblz7yqJbiCSMpACZO+lVF1knQFOcbsF14JO2M1C88xQdzDIYWdFKRaVZR+CUH7RRmUghRtgHJz0rjyxEFV2bf3Gy6NTK6nBGp2KOsaCRg8gUa2AwC2PEQPIZ8q56pnAudYJJYLW2imdMBe8b6oCRhyCxJZmUaQcjqRvvmrnW4ncsi09wpSlSSKUpQClKUApSlAKUpQClKUApSlAdPivEVgj1uGIyq4XGSWOFAyQMk4AHmSANzWY9oDJciHiVkVmSMd3MADkLuR3i9QpDurAjow8t6uvaRbNJw25CZ1AK+3XCOrsR7gKTWRcO469rcR3kf1ZfxyDoxBHfoRnGSSJB6d4vuKrm+BRVlwZ2rLjMltE1rbDWXuBOmd/AI0eFj5Z/FuSdh3ZztX74VcXV1cJELmW4nY5IEj9xGB9Z3wQJANvCoVScAM2cGd5gtbJoZLqaWSJZpZERIAmqSOFu7QKGGFT8Hr8hllzkhak+zriMKyCC3tDEHUuXkk1TMq9HddPhjyQAcgEt4QRqIwtrYwUdbXJ7n27NvwyYJlpWjFvFv4meXESY98tn5Gou2tliCRL9SJEiX4RqEz89OfnTm+57ziFvF1jtImvGGMgyse5tvmpMj/IV1PpyRglmGwJxnxHHkB1Jrfox0ciMRNXUTt8bkxEqAMS7AHRjUAvjJ3IGPCq/wBeqlxFSodmUkbkCSZ84CjbHiHUH9ddLivMs87gragBVKqHkOPEQWLAFQc6U2JP1feo1Ybk9Po0Z9Qq5+Z0tXFxlOdWtm4LTidHC1acKdm1f1RHcz6e8UKEACD6m46nqfXYVEVaJOW5pTqkniJxjI9PkAPOv0nJTH/3iL76iNenCKi5fkvcXJ3RJcjTRi38SW7OJgoEjBH8RQZBwTgaz5eRqb4jYyZZgNsLp7udnAILHOH0r+T+qojhfLN/CpW2uYNJOoqRkE4A8428gK4+KWV/GQ8sVm5GdxoQn70rnySnVcoTWvm7/GhlfKvuL6s4kjVwMalDY9MjJHxHT5VHx3Ahv7CY4CSCeydicbvpngHvqZJFHvVe5a5jYDuZYu7QaiH16sZOoqR9bqW3yfIe9S3EIhdQTQxsC7oWiIO6yx/hIG9QdagfBjXq4vPS8zh5owrWTuaJxGw73SNRC/aA8xVO5oWG1gjW4V/wkyhWi3ZdJ1hmHRxlQNPUgkVZ+X+ILe2MMxHhniUsASMFlw4BG4wcjI9Kxri/DVgvTa61lCuCZH1q66sFVzqxI4BT7LZJxjqByquGpbTata/3D8WN6decYZFuZZ+Acv3EdxDNaTRpblQF16WBiJDMo31OzHq3h36HAArVapUGrvgowuMaQw6Z6eXmQcbY2q4wBtI1btgZPv51XgcW67knG1rf39wLamHVFKzvc5KUpXRKRSlKAUpSgFKUoBSlKAUpSgFKUoCF5n42bVFYRd7rOnTqCknGQq5GCxGcAkZxgZJArNOEWPDbyRoo5ZbbvT/q8qrgMMgGBgcIwyRpJOQSNJGMafzVwYXlrLASAXHhJ6BgQyE+2QM+2awvi1k6uY7kdzdr9qQ6UmA6HWfDr/PzpbzIYEtVPeUVW0/In4+XrqZIWgiDhA0SO7KEiEcsgdiGO8hfVvpOAARkkaLL2eTQQS9zG3fzTFu8uMnDsgLMIyd2jQkDWfrM5Izg4qEPFblLVrCTXE08vetIw/2LBmnYH7S5QtkdQXFdrs6uAb1rkjRbwx92o66dbBIo/djqZifM6mOM1inqjCLWZWO/zDKTc8TfPW4tYQPRYrcuR83kJqDqW4wwabiIXdTNaXKN5NHNb6NQ9tSY+YrrcOsZ5fxMbOD5hRp+BY+H5E1tx3Gli4uVayOBJgPsKfc6j92rB/VX6N4T1WMj07tF+9QD99TsfJVxjVK0US+epun6hp++vs3L1rFF30t8ndEka401Lt1GVZulMyMI4as+BWnIPkB7eX37/fRrXADFMKejFdj8DirjBwO0H1ZrrX3fehUhxJp16MhWiLg6vLY436UsbC0lWOVbm+CzSCJC4Kl2YEj60QJXCtv02qMyM1gqhSkhUHOAD6gDNcwYKcrv+ko/ccg/OrPdcDsgus3hRTJLECyDGuIsJBgBfq6G36bZr9pyYxCtBcwya11ocY1LthlIL5G48Q9RU5kQ8JW5dSuHiMpG8jMp8mOpf91sr91feH3JWaJxsVdDtt0YHp0+VSt9wC+QHUryL56X7wH+rnUf92onh9uWnjjwQxkRSD1GWHUeXrUlMozi1e/uXzs2yllPDGATBc3kSAnA8MzlQSAcDxDyNZ/xvjn0gTd1ZLDemTxukuucFD4wAVDjcAZjJ2U5wOtz5A4xDFbd7I4Rb28u5Ii3Q6pW05PlkLsT6j1FQHFeVru4vJZ7oRRRjU4MjqdEaNkNoQ+PSvkSBk7kjY60/I7FW70R0eN83XaK4B0SYijabADtgSMjIMeAuhVifLIx1BrVuW+Lx3EKlJUkdVUSaG1YbSM79TvnfzrJ+ZQzQxS+AzzGSbQVjlkw2kRqyEFlIhjiOoDHhcHHhq89n3LFukUV4FYzyxq2W0qF1KNQRUCqBt1xn9dRC9yIOWaxdaUpVpeKUpQClKUApSlAKUpQClKUApSlAKq/Pt1cxQiSBmVV+uyRpKyj8rQ/1l65IOR1wRnFopUNXIaurHny+v7m5dHNxFdMmoKuFRiGHiTQVjZww2Krq2Jx1qU49zDHKqpBF9Higgkd4gunTNIwtmzsMlBLqDdfFvvsNA4z2cWVwxfS0TNu3dEKD6+EgqPkBXR4fyobVzIbaKb7IZ7lnkIBBQBGhCFvCpyWGNIwQBVeRlCpSODs64THLbwzTIGlEPdDUSQYhNI8YZfqnGFIyOmMVy2vGby5tbsorLMqSIixx6RHJGxR40kdvwsmxwwQKCB51Y+L8VFvljHNJlVwIonfoWzkgaV6j6xFUSHmu5kedrO1KQ6tdx3WJbkMy6VkSN8I2O6AZACenuasWmhelZHbnsWuIryKzFxJD3MEkQuDL/rKSGQKjXHiOQkeoHwg/FhXeuODLDbcRt5rqJVutRSWVo0bU8CxsZFUIgClFxpA2675JqZkkuydF4131BTvijDBwQ9sSmk9R9T51wx8uyxjw2kiD82FgPuWs8pq1MW4u2Rl9Xjtl9KS4+nWzaYGiZVkVslnjfUGDHYaGGMfa9qjDc2i21rEnEIBJayCVHceBiBIpDLqBxplbo3UA79KqWvGVKDI651Z+e4xXFmpyFD7Qfh6luspY0Nuba9sJ5ojdu6vOIwz3MgcsoXWyhcuAp3II3rlk5anSFkjPeAWaWkciEA6p5j9LkAz4VVRGwH5uBnFVGCzeX6kbyD81C37ga5YOXJkLMkDwE/WcZtz83yn76jKWQxrf/L9iwQ8SureKVAJe9WSHh9qj4Ovui7tOodgrloWBySMmMAmrZw6za4hBu1UyeNQyxvA4UgqdizNG31vqsQRgjY1n1vxSeVWgilHEWIA7lkW4tk/OnuGA8s7K7mrHylzskiJH9FlQKAoMKPMgwNgdILr+o/GsXobsXmV7fJSOYeJiT6PaR2pVLNQFWRxmRNIVtSkYOrTswJPUjrtwHhr65mkmbARlldmOWTCvDCSFZhIViLMADpVenUHXuIxM0cKiBJWwMGV+7CMAMeIIzqxyei+RGRtnoDlDvLJrV0jhIZmjeN2lIZlIZpC6KXJDOpz1VvKqnBsqlSbdzPuz+4it75ZJgFEmY4mjZGiVm28R1FgTsNznxEn1G4VVeW+SLeG2ijngt5plB1SNEjElmLYBZckDVgZ8hVpArKCaRlTi4rU+0pSsywUpSgFKUoBSlKAUpSgFKUoBSlKAUpSgFRd/FcNIBH3aRhR+EfLnJPiCxjSOmPEW2ydjUpSgIf+AAw/Cz3MhznImaH5Yg7sY+OfnXNw/gkUMhkQyFmXSS8skpxnI3kZj9/makqUBFcX5btLre4toZW/KdFLD4NjI/XUOvZtw1fqW5jPrHNNGf8AhcVbaUBROKclzqM29wbhB/sL094OvSOcYliOM4yWG+9QXCuB3EzFYbRrcqcSS3oWRYz5rBGpC3HUESMQuPLNaxSpuYSpQk7talRj5BhYf6VPdXJ/PneNB7LHEURR7YrktuznhaHIsoifzwZP7ZNWqlQZnXFkgjMSqEjKlcIAoAIxsBsKjIuV4FACtcqB0C3VwAPgok0ge2MVN0oCFl4ZOoPdz94PyJwPTYLIgDIc4OphIfapW0ZiimQAPgagDkA+eDtkZ9q5aUApSlAKUpQClKUApSlAKUpQClKUApSlAK+McAmvtfmXofgaAoPL/PV7d2wuoeGq0JLbLdjvPCSGwpiAJ2O2oVauV+YIr62juYc92+dmGGUg4ZT7gis07JLfiT8LiW2mtYoCZQGeKR5VOttRHjCHfOMj0zXd565bj4fy1PbRsXCd0SzbFma5jLHA6DfAHoBuetAanmmoZxnf0qmjhycP4fc3cClrs2zSvK5LvI6Rlgz5PTO+BgAbDAqk8H4J9I4arjhs815NGZBfd9b94ZSMo6uZhIqg6fDgbDBHWgNT5t4ubSzuLhVDNFGzBT0JHTPtnFdbk2W6kgSa6licyxxyKsURTRqXUykl219V3wOh652qvOfC2k4EZL+JTfQ2x8TaWZH8IZlIyATpB2r7xJhw7l5p7ONYpWggYsgx4pBGjSHH2gGJz7UBo+oZxnf0qO4vcXKtCLeJJEZwJiz6SiZGWUfaOM7e1ZfNy47WKfROGTpfBY5I7zvrXvGfZi7v3xZg/iyCCMN0FT3P7OX4GZV0yG8gLrscNp8Q222OaAuHGePw2zQJKW1XEqwxgDOWbpn0HvUpmsv7VeCW7XfDHaFC815FHKxUZdMAaW9VwBtXY7ULGOCDhcUKLHGvErXSijAGe9JwPiSaA0imaz7td68K/wDqNt/+1dHi/CI7rmIwy6jCbBWdAxUSaZsBXxglckHGcHSM5G1Aadnz8qKwPQ5qmc1tZobSwNo1y+Mw2yYCKsa6dUmpgmgDYas7gYGQKrljAbTjtmkVstolzFOJYo5AyPoRnVtIAVWBUDOPX3oDV6+MwHU4r7WW8o8Jh4lfcUmvkE7Q3DW8UcniSNEJA0qdgWwCTjqCfM5AtHLXMMs/EOJWzhO7tTbiMqCGPeIzNqOSDuo6AVaSw6Z3rL+Q4hbcQ48I9TiL6OUDMWOBHKyrknJA2UZOcAVC8oWH0ywE8/Dpry5n7xmu+8twwbWwXui0ytEEwBgBRkHAxQG10qA5DS7WwgW+BF0oKvlgxOlmCEsCQxKBSTnrmp+gFKUoBSlKAUpSgFKqXanxia04bNNbv3cqtEA2lWxqkRW2YEdCfKsO/wA6XFv5Yf2MH+HQHp6leYf86XFv5Yf2MH+HU3yP2icSn4hawy3ReKSQK691CMjBPVUBHTyNAeg6+MMjFfaUBD8p8uRcPtltoWdo1LEGQgt4iWOSAB1PpX75p4DHfWslrMzrHJp1FCA3hdXGCQR1UeVStKA4kt1CCMjUoXTg75GMb+R2qrWPIgtwUtb27t4CSRCjROiZ6iMyRuyDOT16kmrdSgIvi3BEuLR7SR5O7eMRs+R3hGAM5IILHHUiuVeERfRhauO8hEQhIf7ShdPixjfA6jHyrv1D82cwx2Fs9zKrsiFRpTGolmCjqQOpHnQEVZ8kmFBFDf3sduNljDxHSPJVdoi6qOgGrb1qW49y9HdPbPIzqbaZZ00FQCy9A2VOV+GD71mHC+1+4u762gjgjhgklVGyTJIQT67Ku3sfjWzUBB81csx3yRB3kjeGRZYpIiAyuvQjIII9iK4uLcpR3VottcSzSlWDrOWVZlcElXUqoUEaio8PT9dWGlAU+55AjmaF7i6up5IJEljZ3QY0HOnSqBcEhSTjUdI3A2qSu+EW8N43EpZTG4gFuxd0WIKXDAnIBDasDOrG/Sp6qZ2xfxPd/CL++joDj48eG3U0M68RihuosrHLDcQ6iG2KMG1K6knoR1rvW3JEQu4b157iW6iDrrkZMMGVlwVVAqhdbEBAu5JOa8w8PH4aL+kj/trXsegFVe65LT6TJdW9xcWsswUTdyUKyadgSsiOAwHmMdT5k5tFKAr/AC3yjBZS3EsTSs1x3fed4+vdA3iBxq1MXZjknc7YG1dK15FSAv8AQ7q5tYnYsYYjG0YJ6lFkjfRn2OKttKA4LG27uNE1vJpAGuQgu2PNiAASfYCuelKAUpSgFKUoBSlKAonbb/FE/wClB/fJXm6IeJfiP316R7bf4on/AEoP75K82CgPWf8A/kLD+Q2n/wBvF/21y23LFlG6vHZ2yOpyrLDGrA+oIXINeYP4Q4h/8W+/37j/AK1ZuzXid2vEoGnkuzCqzs4kaUphYJW31HHUDr54oDX+eu0K24bhGBluGGViQgEDyLsdkU/M+gO9Zfedt98xPdw2yL5Bg7n9etQf1VnPEuIyXMsk8pzJKxdj7nyHoAMADyAArb+yrs7tTZx3N1Ck0s41gSDUqIfqAKdskYJJGd8eVAV3hvbldK34e3gkTz7svG3/ABFwfurW+UebbbiMRkt2OVwHjbZ0J6ah6HBwRkHB32NZL208jQWix3VqgjRn7uSNfqgkFldR9n6pBA23Xpvmo9mXGWteJWzKTpkdYZB+UshCjPwYq39WgNJ5z7W57O9ntktonWIqAzOwJyiv0A/OrluO2MJYQzGFWvJu80whjpVUdkDueuCVOBjfB6YzWa9rH8b3v6Uf9zHXN2Z8jnicr63aO3hC62XGols6UTIIHQkkg4228WQBfezrtNvL687iZLcR93JJ4EcEaQMDJc7ZPpVN5t7VJuIWjW728cauUbUrsSNLBxsRjfGK2Hlns4s7GbvoO91lGjOp9QIYqT5bHwjpjqaoPa1yJY2NisttCUkMyJkySN4SrkjDMR5DyoDLOB8SNtcQ3CqGaJ1cKTgEjyJrbuz7tSm4heLbPbxxqUdtSsxPhA23HvWN8oWKT31rDKNUckqK4yRkE7jIII+Rr0fwDs/sLOYT28JSUAqGMsjbN12ZiKArXaP2oScPuPo0VujvoV9budPizgaQMn6v5QqhHtt4iTsLQewjf/nJmtT5uTg0Nx9J4h3JuCqgLJmQ6VzjTEM+ZPi0/OoS+7RuBOpjeISR9MfRfD+oqMUBE8tdt5Lql9CioTgyw6sL7tGSSV9SGz7Grn2vSBuDXTKQVIhIIOQQZo8EHzFec+Odx9Il+i6vo2omLXnUFODg532JIyd8AZrVob9peUZNRyYyIs+yXKaB8lKj5UBkfD/x0X9JH/bWvWPM3MUFjAZrhtK9FAGWdvJUHmdj7dScAZrydw/8dF/SR/21q89uHF2m4m0RJ7u2RUUeWXVZHb4nUg/qChJLcW7crksfo9vDGnkZS0jEeROkoFPtv8TXFwztyuww76C3lTz7vXG36yzj5Yrrdkc3C4BJPfyxCfVpiSQFgqgAlwMEaiSRnqAu2MnMn2r33CLq3721lh+mIVwI1KmRSwDK3hAbAOoE7jSfU5EGr8qc1QcQg763J22dG2dGxnDD/mMg1ka9u1yQD9Eh/aP/ANKg+xfizQ8Tjjz+DuFeJx5bKzofiCuPg5rWJOyfhCqWaAqqgkkzzAADcknvMAAUBRf8+lz/ACSH9o//AErtcJ7ariWeGI2sIEkscZIdiRrcLkbe9Z/ztcWBm0cOhKQpkGVpJGMh9QHYhU9Nsn2G1WDsn5ElvJo7p8x2sMiuG85HRgQqfmgjdvkN86QNW7TOezwtYdMAlebvMZfQq6NOc7EnOsbbdDvWWz9t/ECfCtqntocn55k/5Vr/ADxZcNYQy8SMemIv3YlchSW06vDn8IcKNsH4VWm7RuBRr3aIpj6aUtCFx8Cg/dQFW4P243KsPpVvFJH5mLUjj3AZmDH28PxraeC8WiuoEngbVE4yD9xBHkQQQR6ivMPPdzYy3XecPUpCygshTQFfJzoHkpGnYbZzWl/5O1+xjvID9VGikX/xAysP/wASn5mgNhpSlAUTtt/iif8ASg/vkrzfD9Zf0l/eK9OdrHDJbnhk0UEZklZoiFXGTplRj19gawiLs+4nqX/Qpeo/I9f0qA9TV1eK23ewSxjq8bp/vKR/zrtUoDxj3ZXwsCGXZgeoI2IPuCDXprsj45Hc8Nt1Vh3kCLDIud1KDSpI9GUAg/H0NVrtK7KWuZHurIqJX8UkTHSHbzZD0Vj5g7E75BznKpOVOJW75+i3aONtUSOdvTXHkY+dAan/AJQPG4xbxWgYGZ5FkZR1VFDYJ9MsRj4NWT8j2TTcRs41GSZ4mP6KMJHPyVGNdmw5G4lcP4bSfJO7zAxj4lpME/LJrbOzPs5XhwM0rCS7caSR9SNepVM7kk4yxx0AAG+QMb7WP43vf0o/7mOtL/yeB/ol1/8AMf8AlR1Uu0jku/n4ndSw2skkTshVl04OIkU9WHmDV+7EeB3FpazpcxNE7TalDYyR3aDOxPmDQGjVm/b4hPDFPkJ4if1OP3kVpFQ/N/AVvrOa2Y6e8Xwt10spDI2PMBgNvMZFAeZOSLhY+I2TucKJ4sk9BlgMn23r1Lx6+MFtPMBkxRSSAepRCwH3V5h4zyJxC3cpJaSsOmuJGlQ+4Kg4B9GAPtVz7KbHiDXiLdJeGz7qVGE/fCLdMAAPt7bUBlt7dvIzyysXlYlnY9WPmTW/8D7HOHrChmMk7lQWbvGRdxk6QhGF+JJ96zjmnsqvbWRhBE1zb58DpgvjyDp11D1AIPt0DhHJ/G7hBbgXMVsfCVmmeOJV9ChbJX80KaAq/M6W4u51tP8AVg5WLxFsgAAkMSSwJDEHPQitC4P/AOyd3/Tf+fDUNzR2X3kE/d20Ek8QSP8ACDSAzaR3mxbYas4G+Bjc9auHDOWLteW7m1Nu4uWl1LFtqI72Js9cdAT18qAxrh/46L+kj/trVx7aLFo+LTsR4ZlikQ+2hYz/AMUbfdXTsez/AImJYybKUAOhJ8GwDAn7XtW79oPJMfE4Qpbu548mKTGcZ6qw80OB8wD8QMV7OORoeJrKGujFPGR+DCK2UIGHGSD9bUD6betXT/MRH/LZP2S/91Z9xLkLilnJqFvMSp8MtsWf2ypTxr8wK/f0jjkg0Z4mR6YuB+s4H3mgNK5e7J4bO6juPppdrciRkKKNsMAWw2QD4t/Y1Ru03tIfiBMFuSlkD8Gmx0Z/RPRPmd8Bbn2R8rXltFxBrmFkadIwgZlLsVE2rOCSD41+tvWYJ2ecUAA+hS9PzP8AuoCd7Muzk3zCe5ylmDsM4aYjqF81TyLdT0HqPQ1skcaqkYVUUBVVcAADYAAdAPSvLh7OuJfyGX/g/wC6u/y92f8AEEu7Z2spFVJ4WZvBsFkUsdm9AaAi+feLSXXELmSQk6ZZI0HkqIxVVA8thk+pJPnWi9mnZfZ3VnHdXLPI0uohFcqihXZceHDFvDvv7Y2yep2mdl1z9JkubJO+jlYu8YIDozbuQCRqUnJ23BJGMb1WOC8s8bXMVvHewqx8QEjQJnzJyyg9OooD89qnC7O1ve4slwqRr3vjZ/whLHGWJwQujb3q4f5On42+/Rt/3y1Bcx9k95BHb90jXM796Z+7I0ofBoA1EE9X8R6n0q49h3Ll1aPdm5geIOsIXVjfSZNWME9NQ/XQGtUpSgFKUoBSlKAUpSgFKUoBSlKAUpSgFKUoBSlKAUpSgFKUoBSlKAUpSgFKUoBSlKAUpSgFKUoD/9k="/>
          <p:cNvSpPr>
            <a:spLocks noChangeAspect="1" noChangeArrowheads="1"/>
          </p:cNvSpPr>
          <p:nvPr/>
        </p:nvSpPr>
        <p:spPr bwMode="auto">
          <a:xfrm>
            <a:off x="307975" y="7939"/>
            <a:ext cx="304800" cy="304800"/>
          </a:xfrm>
          <a:prstGeom prst="rect">
            <a:avLst/>
          </a:prstGeom>
          <a:noFill/>
          <a:ln w="9525">
            <a:noFill/>
            <a:miter lim="800000"/>
            <a:headEnd/>
            <a:tailEnd/>
          </a:ln>
        </p:spPr>
        <p:txBody>
          <a:bodyPr lIns="91411" tIns="45706" rIns="91411" bIns="45706"/>
          <a:lstStyle/>
          <a:p>
            <a:pPr defTabSz="914118">
              <a:defRPr/>
            </a:pPr>
            <a:endParaRPr lang="es-ES" altLang="es-ES">
              <a:solidFill>
                <a:srgbClr val="FFFFFF"/>
              </a:solidFill>
            </a:endParaRPr>
          </a:p>
        </p:txBody>
      </p:sp>
      <p:sp>
        <p:nvSpPr>
          <p:cNvPr id="59397" name="AutoShape 6" descr="data:image/jpeg;base64,/9j/4AAQSkZJRgABAQAAAQABAAD/2wCEAAkGBxQTEhQUExQWFhIXGRcYGBgYGBsaGxwfGxoaGhccGh4gICghGhwmHxcWIT0hJSkrLjouGh8zODctOCgtLisBCgoKDg0OGxAQGzMkICQ0LCwxNCwrMjUsNzQsLyw2NC8sNC80LDUvNTQsLzQsLC8vNCwsLCwsNCwsLCwvNCwsLP/AABEIANAA8gMBIgACEQEDEQH/xAAcAAEAAwADAQEAAAAAAAAAAAAABQYHAwQIAQL/xABSEAACAQMCAwYCBAgJCgMJAQABAgMABBESIQUGMQcTIkFRYXGBFDJCoSMzUmJykZOxFTVUVXOCsrPTCBckNEOSosHR0oPD8DZEU3R1lKPC8Rb/xAAaAQEAAgMBAAAAAAAAAAAAAAAAAQMCBAUG/8QALhEAAgECAwUHBQEBAAAAAAAAAAECAxEEEiETMUFRoQUUUmFxgZEVIrHh8NFC/9oADAMBAAIRAxEAPwDcaUpQClKUApSlAKUpQClKUApSofm52WznZSy6V1EqSrBVILkFcEeEN03qG7K5KV2SzOBjJAzsMnr8Kjr/AI/bwsUklUOMEqMs2/TZQTWL8QuLOfvFdlieOUASZ1yOFzuG3bGfc9BSbmlIwndzyXBLp3jygltAGkgEhSTgDc5NaPfJNfbB3893ybHd0nqzZIOZbZ4ZJ0k1RxEq+EfUpGNimNWdxtjzFcVnzXbyyJEpl1uSF1QyoCQpYjUygDZT1PlWNjmKzV5HVLkGQgvpcqrEHUNSiQBgDnYjzNLfnFSW70S7SFojEdDIuCANSupzgkdfM1Heqrs1DTjz9tSdhDXU2abmu0WR4zL44zpfCOVU4zgsF053G2dvOpG04hFJGJI5FaMkjUCMZB0kZ9cgj41gi8yQQxkWqurs4Zu88Wfyjksdzj767V3dWlwy5vJO7Vy4icYjBLFm2KgHJJ3JJ3x0qVjJptyg7cOfuRsFwZvVKyfkziEb3scdvlVSQhhG5Ebp3UhLFFOkjUFGcHcr61rFbNGrtI3tb1KakMjte4pSlXGApSlAKUpQClKUApSlAKUpQClKUApSlAKUpQClKUApSlAK4byZER3kKrGqkuWIChQPEWJ2xivt1cJGjPIwRFBZmY4AA3JJPQVlvG+LHiJWSVSvDQdUEDZVrog7TTDqtuCMqh3YjJ9soxcnZGM5xhHNLcSltx62lUPDweaSFs6JBBbqHXJAZQ7q2k4yMgbVy/wpF/Mc37K0/wASq3cSl2LOcsf/AEAPQDpgVxiP2reWA5y6HMfabvpHr+i0fwpF/Mc37K0/xK+fwnF/Mc37K0/xKrYg9qfR/ao7ivF0J+pS8HX9Fk/hOL+Y5v2Vp/iU/hOL+Y5v2Vp/iVWjF7V+dI9KnuK8XQj6m/D1/ReeV+M2j3DwrafQ7sKG7uSONHeM/aQoSHXIwcHqN6ttY46LIqo7NGUbXBMn4yB/yk/KQ/aj6Ee9XjlDmhpWNrdhUvkUN4T+DnTymgP2lPmOoOQfbVrUXSdmbuHxEa0brfyLXSlKpNgUpSgFKUoBSlKAUpSgFKUoBSlKAUpSgFKUoBSlQHMsrqVCvIFZXDqq5GkDdi2Mqd//AOY3xlLLFvly3llOnnllJ2OQMMqQR6jcV9DZ6VXOX7uRYmCxho0GUAOHOrxAYJxjc75HToajbDvlmCM7QpJKWK9SCfFp1Y2JG1Yxqwkk779F666e1ncv7q7yV9xEc4Tvc3k0FwALW1WKZLcH/WdZwssp2zDG4092OrYztioueZnYsxyx/wDQA9AOmBVv7R4BGsF7ja3fRN18VvNiOcHHXGUf20VWmsijsh3KsVz64OM/PrXTwUopPmcDtCEm466HBFBSS6iTGtwoJ0hjnTnfYtjSDsep8qk4IarvHmu1cRBIO5GWR3x0B88nZl1gdPP41hjcVUpRUoJNcbsYLCU6jak7cjvHicYKagyq50q506ckEjPiyAcdSK/cl8iprdSiaSwJKnOBnAAJJJHlVcgW6JObuNRt9RQw89hhR6ffUhb2t1na/Zem5g23rjy7WrK13Hr/AIdX6bR8+hKXNwsaB5QYkK6gzlMHpsNLE58Q2r8gq2wO+M4IIOPXBwcV1Jvp+llN1aTLnGmZUUnYHYaRnrjc+Rrs8AWeUNLOiJjUihDscNhz1OBlABv5H2rawPaNerNRkk+bV/bRmrisBRhByTfkcbx4rkjtRPohZmRlYvBMuz279S6k9Y8DxIdiATsRmu7PDXTnsy6LbqcPeSrbZHURY727Yf8AhLp/r12a04um8xysPTkqyy6F95D4vNdWUU06gO2cMuQJFBwsoUgFQ4GrB8j71YapnMvGI7QhJPwaDQI1U4ymRH4ckA6cgkDcDJwRVg5fvDLFrxhdTBTvvgkEjO+M5wfPqNsV52niXOo4ODS119Px5cz0UoJLer8iTpSlbZWKUpQClKUApSlAKUpQClKUApSlAKUpQCuOdSVYKQGIIBPTONs1yVnfNnN89peOEAdI1R2iP2o3ABZT1Vkce+0m4wuRDdjGUlFXZ1ODc8ShxEYg8zoDBjShcDIMMmMIHVlddQwCUOAMgGYTnmOL8HLGzXjEs8MRV9HoXkyI1AUAk6tlwTiqo/LzXCteW0iiAO9zCx/GRSZ1SQunQjWowQdjgjIY5jrDlK6nkNvHHJFAG/CzyIU7wg7udWC4zkqg2GxO+WqhRs7oq2lTcaf9JXiPDp8DCTRzRjfIOzIWGQNtQODjyB26VUuEymW3tZTu0lvAzH1YIFY/MqTWiWtolvbiNBiOJMDPoo6k+Z881nXKEWLCxB6/R0P62dh9zCt7DtqRjiFeCuTNvDUFxw5kYkMFGmNSO7xlQXY5Y5G50nb7FWcMERnb6qgsfgBk/uqmyhtuuohmYrFpOpjqO8nXctv8K0e1q1oKHN/j9mx2dS+5y5HSM31izKwyP9tpwNsk6V6Dc1z2/EoSSO8jY+Si6kyT6Dbck1WeZrlgkaAvofU5DaN9wR9XyyScH29Krtc2nhVON2/g6M6lnY2SSY6XBlXSVA0rcKzeefxifo+flX55efPeLg4yJFzp6OMHGnbqufi9dHlS+llt4XY3DSHXGGQwYOCTvr3+rGN/Ue9c9kWjuULqRqLRnMeDhj4CWXwk5WP9Z+FV9nz2GJyu3IpxENpSfySNxFXzgMeeJwA40wWUsufRp59GfbwQffXdukrj5aYDirjzNhAR8FnmU/ea9TWleCOPh42qP0IDnPmn6VKI7WbVbujwyITEoZicKyrIQzbkbgL9UYJzUPwPjd9aJ3Mbgd6yOnejJZ5FBKIGOANb+J9gCCepwblz7yqJbiCSMpACZO+lVF1knQFOcbsF14JO2M1C88xQdzDIYWdFKRaVZR+CUH7RRmUghRtgHJz0rjyxEFV2bf3Gy6NTK6nBGp2KOsaCRg8gUa2AwC2PEQPIZ8q56pnAudYJJYLW2imdMBe8b6oCRhyCxJZmUaQcjqRvvmrnW4ncsi09wpSlSSKUpQClKUApSlAKUpQClKUApSlAdPivEVgj1uGIyq4XGSWOFAyQMk4AHmSANzWY9oDJciHiVkVmSMd3MADkLuR3i9QpDurAjow8t6uvaRbNJw25CZ1AK+3XCOrsR7gKTWRcO469rcR3kf1ZfxyDoxBHfoRnGSSJB6d4vuKrm+BRVlwZ2rLjMltE1rbDWXuBOmd/AI0eFj5Z/FuSdh3ZztX74VcXV1cJELmW4nY5IEj9xGB9Z3wQJANvCoVScAM2cGd5gtbJoZLqaWSJZpZERIAmqSOFu7QKGGFT8Hr8hllzkhak+zriMKyCC3tDEHUuXkk1TMq9HddPhjyQAcgEt4QRqIwtrYwUdbXJ7n27NvwyYJlpWjFvFv4meXESY98tn5Gou2tliCRL9SJEiX4RqEz89OfnTm+57ziFvF1jtImvGGMgyse5tvmpMj/IV1PpyRglmGwJxnxHHkB1Jrfox0ciMRNXUTt8bkxEqAMS7AHRjUAvjJ3IGPCq/wBeqlxFSodmUkbkCSZ84CjbHiHUH9ddLivMs87gragBVKqHkOPEQWLAFQc6U2JP1feo1Ybk9Po0Z9Qq5+Z0tXFxlOdWtm4LTidHC1acKdm1f1RHcz6e8UKEACD6m46nqfXYVEVaJOW5pTqkniJxjI9PkAPOv0nJTH/3iL76iNenCKi5fkvcXJ3RJcjTRi38SW7OJgoEjBH8RQZBwTgaz5eRqb4jYyZZgNsLp7udnAILHOH0r+T+qojhfLN/CpW2uYNJOoqRkE4A8428gK4+KWV/GQ8sVm5GdxoQn70rnySnVcoTWvm7/GhlfKvuL6s4kjVwMalDY9MjJHxHT5VHx3Ahv7CY4CSCeydicbvpngHvqZJFHvVe5a5jYDuZYu7QaiH16sZOoqR9bqW3yfIe9S3EIhdQTQxsC7oWiIO6yx/hIG9QdagfBjXq4vPS8zh5owrWTuaJxGw73SNRC/aA8xVO5oWG1gjW4V/wkyhWi3ZdJ1hmHRxlQNPUgkVZ+X+ILe2MMxHhniUsASMFlw4BG4wcjI9Kxri/DVgvTa61lCuCZH1q66sFVzqxI4BT7LZJxjqByquGpbTata/3D8WN6decYZFuZZ+Acv3EdxDNaTRpblQF16WBiJDMo31OzHq3h36HAArVapUGrvgowuMaQw6Z6eXmQcbY2q4wBtI1btgZPv51XgcW67knG1rf39wLamHVFKzvc5KUpXRKRSlKAUpSgFKUoBSlKAUpSgFKUoCF5n42bVFYRd7rOnTqCknGQq5GCxGcAkZxgZJArNOEWPDbyRoo5ZbbvT/q8qrgMMgGBgcIwyRpJOQSNJGMafzVwYXlrLASAXHhJ6BgQyE+2QM+2awvi1k6uY7kdzdr9qQ6UmA6HWfDr/PzpbzIYEtVPeUVW0/In4+XrqZIWgiDhA0SO7KEiEcsgdiGO8hfVvpOAARkkaLL2eTQQS9zG3fzTFu8uMnDsgLMIyd2jQkDWfrM5Izg4qEPFblLVrCTXE08vetIw/2LBmnYH7S5QtkdQXFdrs6uAb1rkjRbwx92o66dbBIo/djqZifM6mOM1inqjCLWZWO/zDKTc8TfPW4tYQPRYrcuR83kJqDqW4wwabiIXdTNaXKN5NHNb6NQ9tSY+YrrcOsZ5fxMbOD5hRp+BY+H5E1tx3Gli4uVayOBJgPsKfc6j92rB/VX6N4T1WMj07tF+9QD99TsfJVxjVK0US+epun6hp++vs3L1rFF30t8ndEka401Lt1GVZulMyMI4as+BWnIPkB7eX37/fRrXADFMKejFdj8DirjBwO0H1ZrrX3fehUhxJp16MhWiLg6vLY436UsbC0lWOVbm+CzSCJC4Kl2YEj60QJXCtv02qMyM1gqhSkhUHOAD6gDNcwYKcrv+ko/ccg/OrPdcDsgus3hRTJLECyDGuIsJBgBfq6G36bZr9pyYxCtBcwya11ocY1LthlIL5G48Q9RU5kQ8JW5dSuHiMpG8jMp8mOpf91sr91feH3JWaJxsVdDtt0YHp0+VSt9wC+QHUryL56X7wH+rnUf92onh9uWnjjwQxkRSD1GWHUeXrUlMozi1e/uXzs2yllPDGATBc3kSAnA8MzlQSAcDxDyNZ/xvjn0gTd1ZLDemTxukuucFD4wAVDjcAZjJ2U5wOtz5A4xDFbd7I4Rb28u5Ii3Q6pW05PlkLsT6j1FQHFeVru4vJZ7oRRRjU4MjqdEaNkNoQ+PSvkSBk7kjY60/I7FW70R0eN83XaK4B0SYijabADtgSMjIMeAuhVifLIx1BrVuW+Lx3EKlJUkdVUSaG1YbSM79TvnfzrJ+ZQzQxS+AzzGSbQVjlkw2kRqyEFlIhjiOoDHhcHHhq89n3LFukUV4FYzyxq2W0qF1KNQRUCqBt1xn9dRC9yIOWaxdaUpVpeKUpQClKUApSlAKUpQClKUApSlAKq/Pt1cxQiSBmVV+uyRpKyj8rQ/1l65IOR1wRnFopUNXIaurHny+v7m5dHNxFdMmoKuFRiGHiTQVjZww2Krq2Jx1qU49zDHKqpBF9Higgkd4gunTNIwtmzsMlBLqDdfFvvsNA4z2cWVwxfS0TNu3dEKD6+EgqPkBXR4fyobVzIbaKb7IZ7lnkIBBQBGhCFvCpyWGNIwQBVeRlCpSODs64THLbwzTIGlEPdDUSQYhNI8YZfqnGFIyOmMVy2vGby5tbsorLMqSIixx6RHJGxR40kdvwsmxwwQKCB51Y+L8VFvljHNJlVwIonfoWzkgaV6j6xFUSHmu5kedrO1KQ6tdx3WJbkMy6VkSN8I2O6AZACenuasWmhelZHbnsWuIryKzFxJD3MEkQuDL/rKSGQKjXHiOQkeoHwg/FhXeuODLDbcRt5rqJVutRSWVo0bU8CxsZFUIgClFxpA2675JqZkkuydF4131BTvijDBwQ9sSmk9R9T51wx8uyxjw2kiD82FgPuWs8pq1MW4u2Rl9Xjtl9KS4+nWzaYGiZVkVslnjfUGDHYaGGMfa9qjDc2i21rEnEIBJayCVHceBiBIpDLqBxplbo3UA79KqWvGVKDI651Z+e4xXFmpyFD7Qfh6luspY0Nuba9sJ5ojdu6vOIwz3MgcsoXWyhcuAp3II3rlk5anSFkjPeAWaWkciEA6p5j9LkAz4VVRGwH5uBnFVGCzeX6kbyD81C37ga5YOXJkLMkDwE/WcZtz83yn76jKWQxrf/L9iwQ8SureKVAJe9WSHh9qj4Ovui7tOodgrloWBySMmMAmrZw6za4hBu1UyeNQyxvA4UgqdizNG31vqsQRgjY1n1vxSeVWgilHEWIA7lkW4tk/OnuGA8s7K7mrHylzskiJH9FlQKAoMKPMgwNgdILr+o/GsXobsXmV7fJSOYeJiT6PaR2pVLNQFWRxmRNIVtSkYOrTswJPUjrtwHhr65mkmbARlldmOWTCvDCSFZhIViLMADpVenUHXuIxM0cKiBJWwMGV+7CMAMeIIzqxyei+RGRtnoDlDvLJrV0jhIZmjeN2lIZlIZpC6KXJDOpz1VvKqnBsqlSbdzPuz+4it75ZJgFEmY4mjZGiVm28R1FgTsNznxEn1G4VVeW+SLeG2ijngt5plB1SNEjElmLYBZckDVgZ8hVpArKCaRlTi4rU+0pSsywUpSgFKUoBSlKAUpSgFKUoBSlKAUpSgFRd/FcNIBH3aRhR+EfLnJPiCxjSOmPEW2ydjUpSgIf+AAw/Cz3MhznImaH5Yg7sY+OfnXNw/gkUMhkQyFmXSS8skpxnI3kZj9/makqUBFcX5btLre4toZW/KdFLD4NjI/XUOvZtw1fqW5jPrHNNGf8AhcVbaUBROKclzqM29wbhB/sL094OvSOcYliOM4yWG+9QXCuB3EzFYbRrcqcSS3oWRYz5rBGpC3HUESMQuPLNaxSpuYSpQk7talRj5BhYf6VPdXJ/PneNB7LHEURR7YrktuznhaHIsoifzwZP7ZNWqlQZnXFkgjMSqEjKlcIAoAIxsBsKjIuV4FACtcqB0C3VwAPgok0ge2MVN0oCFl4ZOoPdz94PyJwPTYLIgDIc4OphIfapW0ZiimQAPgagDkA+eDtkZ9q5aUApSlAKUpQClKUApSlAKUpQClKUApSlAK+McAmvtfmXofgaAoPL/PV7d2wuoeGq0JLbLdjvPCSGwpiAJ2O2oVauV+YIr62juYc92+dmGGUg4ZT7gis07JLfiT8LiW2mtYoCZQGeKR5VOttRHjCHfOMj0zXd565bj4fy1PbRsXCd0SzbFma5jLHA6DfAHoBuetAanmmoZxnf0qmjhycP4fc3cClrs2zSvK5LvI6Rlgz5PTO+BgAbDAqk8H4J9I4arjhs815NGZBfd9b94ZSMo6uZhIqg6fDgbDBHWgNT5t4ubSzuLhVDNFGzBT0JHTPtnFdbk2W6kgSa6licyxxyKsURTRqXUykl219V3wOh652qvOfC2k4EZL+JTfQ2x8TaWZH8IZlIyATpB2r7xJhw7l5p7ONYpWggYsgx4pBGjSHH2gGJz7UBo+oZxnf0qO4vcXKtCLeJJEZwJiz6SiZGWUfaOM7e1ZfNy47WKfROGTpfBY5I7zvrXvGfZi7v3xZg/iyCCMN0FT3P7OX4GZV0yG8gLrscNp8Q222OaAuHGePw2zQJKW1XEqwxgDOWbpn0HvUpmsv7VeCW7XfDHaFC815FHKxUZdMAaW9VwBtXY7ULGOCDhcUKLHGvErXSijAGe9JwPiSaA0imaz7td68K/wDqNt/+1dHi/CI7rmIwy6jCbBWdAxUSaZsBXxglckHGcHSM5G1Aadnz8qKwPQ5qmc1tZobSwNo1y+Mw2yYCKsa6dUmpgmgDYas7gYGQKrljAbTjtmkVstolzFOJYo5AyPoRnVtIAVWBUDOPX3oDV6+MwHU4r7WW8o8Jh4lfcUmvkE7Q3DW8UcniSNEJA0qdgWwCTjqCfM5AtHLXMMs/EOJWzhO7tTbiMqCGPeIzNqOSDuo6AVaSw6Z3rL+Q4hbcQ48I9TiL6OUDMWOBHKyrknJA2UZOcAVC8oWH0ywE8/Dpry5n7xmu+8twwbWwXui0ytEEwBgBRkHAxQG10qA5DS7WwgW+BF0oKvlgxOlmCEsCQxKBSTnrmp+gFKUoBSlKAUpSgFKqXanxia04bNNbv3cqtEA2lWxqkRW2YEdCfKsO/wA6XFv5Yf2MH+HQHp6leYf86XFv5Yf2MH+HU3yP2icSn4hawy3ReKSQK691CMjBPVUBHTyNAeg6+MMjFfaUBD8p8uRcPtltoWdo1LEGQgt4iWOSAB1PpX75p4DHfWslrMzrHJp1FCA3hdXGCQR1UeVStKA4kt1CCMjUoXTg75GMb+R2qrWPIgtwUtb27t4CSRCjROiZ6iMyRuyDOT16kmrdSgIvi3BEuLR7SR5O7eMRs+R3hGAM5IILHHUiuVeERfRhauO8hEQhIf7ShdPixjfA6jHyrv1D82cwx2Fs9zKrsiFRpTGolmCjqQOpHnQEVZ8kmFBFDf3sduNljDxHSPJVdoi6qOgGrb1qW49y9HdPbPIzqbaZZ00FQCy9A2VOV+GD71mHC+1+4u762gjgjhgklVGyTJIQT67Ku3sfjWzUBB81csx3yRB3kjeGRZYpIiAyuvQjIII9iK4uLcpR3VottcSzSlWDrOWVZlcElXUqoUEaio8PT9dWGlAU+55AjmaF7i6up5IJEljZ3QY0HOnSqBcEhSTjUdI3A2qSu+EW8N43EpZTG4gFuxd0WIKXDAnIBDasDOrG/Sp6qZ2xfxPd/CL++joDj48eG3U0M68RihuosrHLDcQ6iG2KMG1K6knoR1rvW3JEQu4b157iW6iDrrkZMMGVlwVVAqhdbEBAu5JOa8w8PH4aL+kj/trXsegFVe65LT6TJdW9xcWsswUTdyUKyadgSsiOAwHmMdT5k5tFKAr/AC3yjBZS3EsTSs1x3fed4+vdA3iBxq1MXZjknc7YG1dK15FSAv8AQ7q5tYnYsYYjG0YJ6lFkjfRn2OKttKA4LG27uNE1vJpAGuQgu2PNiAASfYCuelKAUpSgFKUoBSlKAonbb/FE/wClB/fJXm6IeJfiP316R7bf4on/AEoP75K82CgPWf8A/kLD+Q2n/wBvF/21y23LFlG6vHZ2yOpyrLDGrA+oIXINeYP4Q4h/8W+/37j/AK1ZuzXid2vEoGnkuzCqzs4kaUphYJW31HHUDr54oDX+eu0K24bhGBluGGViQgEDyLsdkU/M+gO9Zfedt98xPdw2yL5Bg7n9etQf1VnPEuIyXMsk8pzJKxdj7nyHoAMADyAArb+yrs7tTZx3N1Ck0s41gSDUqIfqAKdskYJJGd8eVAV3hvbldK34e3gkTz7svG3/ABFwfurW+UebbbiMRkt2OVwHjbZ0J6ah6HBwRkHB32NZL208jQWix3VqgjRn7uSNfqgkFldR9n6pBA23Xpvmo9mXGWteJWzKTpkdYZB+UshCjPwYq39WgNJ5z7W57O9ntktonWIqAzOwJyiv0A/OrluO2MJYQzGFWvJu80whjpVUdkDueuCVOBjfB6YzWa9rH8b3v6Uf9zHXN2Z8jnicr63aO3hC62XGols6UTIIHQkkg4228WQBfezrtNvL687iZLcR93JJ4EcEaQMDJc7ZPpVN5t7VJuIWjW728cauUbUrsSNLBxsRjfGK2Hlns4s7GbvoO91lGjOp9QIYqT5bHwjpjqaoPa1yJY2NisttCUkMyJkySN4SrkjDMR5DyoDLOB8SNtcQ3CqGaJ1cKTgEjyJrbuz7tSm4heLbPbxxqUdtSsxPhA23HvWN8oWKT31rDKNUckqK4yRkE7jIII+Rr0fwDs/sLOYT28JSUAqGMsjbN12ZiKArXaP2oScPuPo0VujvoV9budPizgaQMn6v5QqhHtt4iTsLQewjf/nJmtT5uTg0Nx9J4h3JuCqgLJmQ6VzjTEM+ZPi0/OoS+7RuBOpjeISR9MfRfD+oqMUBE8tdt5Lql9CioTgyw6sL7tGSSV9SGz7Grn2vSBuDXTKQVIhIIOQQZo8EHzFec+Odx9Il+i6vo2omLXnUFODg532JIyd8AZrVob9peUZNRyYyIs+yXKaB8lKj5UBkfD/x0X9JH/bWvWPM3MUFjAZrhtK9FAGWdvJUHmdj7dScAZrydw/8dF/SR/21q89uHF2m4m0RJ7u2RUUeWXVZHb4nUg/qChJLcW7crksfo9vDGnkZS0jEeROkoFPtv8TXFwztyuww76C3lTz7vXG36yzj5Yrrdkc3C4BJPfyxCfVpiSQFgqgAlwMEaiSRnqAu2MnMn2r33CLq3721lh+mIVwI1KmRSwDK3hAbAOoE7jSfU5EGr8qc1QcQg763J22dG2dGxnDD/mMg1ka9u1yQD9Eh/aP/ANKg+xfizQ8Tjjz+DuFeJx5bKzofiCuPg5rWJOyfhCqWaAqqgkkzzAADcknvMAAUBRf8+lz/ACSH9o//AErtcJ7ariWeGI2sIEkscZIdiRrcLkbe9Z/ztcWBm0cOhKQpkGVpJGMh9QHYhU9Nsn2G1WDsn5ElvJo7p8x2sMiuG85HRgQqfmgjdvkN86QNW7TOezwtYdMAlebvMZfQq6NOc7EnOsbbdDvWWz9t/ECfCtqntocn55k/5Vr/ADxZcNYQy8SMemIv3YlchSW06vDn8IcKNsH4VWm7RuBRr3aIpj6aUtCFx8Cg/dQFW4P243KsPpVvFJH5mLUjj3AZmDH28PxraeC8WiuoEngbVE4yD9xBHkQQQR6ivMPPdzYy3XecPUpCygshTQFfJzoHkpGnYbZzWl/5O1+xjvID9VGikX/xAysP/wASn5mgNhpSlAUTtt/iif8ASg/vkrzfD9Zf0l/eK9OdrHDJbnhk0UEZklZoiFXGTplRj19gawiLs+4nqX/Qpeo/I9f0qA9TV1eK23ewSxjq8bp/vKR/zrtUoDxj3ZXwsCGXZgeoI2IPuCDXprsj45Hc8Nt1Vh3kCLDIud1KDSpI9GUAg/H0NVrtK7KWuZHurIqJX8UkTHSHbzZD0Vj5g7E75BznKpOVOJW75+i3aONtUSOdvTXHkY+dAan/AJQPG4xbxWgYGZ5FkZR1VFDYJ9MsRj4NWT8j2TTcRs41GSZ4mP6KMJHPyVGNdmw5G4lcP4bSfJO7zAxj4lpME/LJrbOzPs5XhwM0rCS7caSR9SNepVM7kk4yxx0AAG+QMb7WP43vf0o/7mOtL/yeB/ol1/8AMf8AlR1Uu0jku/n4ndSw2skkTshVl04OIkU9WHmDV+7EeB3FpazpcxNE7TalDYyR3aDOxPmDQGjVm/b4hPDFPkJ4if1OP3kVpFQ/N/AVvrOa2Y6e8Xwt10spDI2PMBgNvMZFAeZOSLhY+I2TucKJ4sk9BlgMn23r1Lx6+MFtPMBkxRSSAepRCwH3V5h4zyJxC3cpJaSsOmuJGlQ+4Kg4B9GAPtVz7KbHiDXiLdJeGz7qVGE/fCLdMAAPt7bUBlt7dvIzyysXlYlnY9WPmTW/8D7HOHrChmMk7lQWbvGRdxk6QhGF+JJ96zjmnsqvbWRhBE1zb58DpgvjyDp11D1AIPt0DhHJ/G7hBbgXMVsfCVmmeOJV9ChbJX80KaAq/M6W4u51tP8AVg5WLxFsgAAkMSSwJDEHPQitC4P/AOyd3/Tf+fDUNzR2X3kE/d20Ek8QSP8ACDSAzaR3mxbYas4G+Bjc9auHDOWLteW7m1Nu4uWl1LFtqI72Js9cdAT18qAxrh/46L+kj/trVx7aLFo+LTsR4ZlikQ+2hYz/AMUbfdXTsez/AImJYybKUAOhJ8GwDAn7XtW79oPJMfE4Qpbu548mKTGcZ6qw80OB8wD8QMV7OORoeJrKGujFPGR+DCK2UIGHGSD9bUD6betXT/MRH/LZP2S/91Z9xLkLilnJqFvMSp8MtsWf2ypTxr8wK/f0jjkg0Z4mR6YuB+s4H3mgNK5e7J4bO6juPppdrciRkKKNsMAWw2QD4t/Y1Ru03tIfiBMFuSlkD8Gmx0Z/RPRPmd8Bbn2R8rXltFxBrmFkadIwgZlLsVE2rOCSD41+tvWYJ2ecUAA+hS9PzP8AuoCd7Muzk3zCe5ylmDsM4aYjqF81TyLdT0HqPQ1skcaqkYVUUBVVcAADYAAdAPSvLh7OuJfyGX/g/wC6u/y92f8AEEu7Z2spFVJ4WZvBsFkUsdm9AaAi+feLSXXELmSQk6ZZI0HkqIxVVA8thk+pJPnWi9mnZfZ3VnHdXLPI0uohFcqihXZceHDFvDvv7Y2yep2mdl1z9JkubJO+jlYu8YIDozbuQCRqUnJ23BJGMb1WOC8s8bXMVvHewqx8QEjQJnzJyyg9OooD89qnC7O1ve4slwqRr3vjZ/whLHGWJwQujb3q4f5On42+/Rt/3y1Bcx9k95BHb90jXM796Z+7I0ofBoA1EE9X8R6n0q49h3Ll1aPdm5geIOsIXVjfSZNWME9NQ/XQGtUpSgFKUoBSlKAUpSgFKUoBSlKAUpSgFKUoBSlKAUpSgFKUoBSlKAUpSgFKUoBSlKAUpSgFKUoD/9k="/>
          <p:cNvSpPr>
            <a:spLocks noChangeAspect="1" noChangeArrowheads="1"/>
          </p:cNvSpPr>
          <p:nvPr/>
        </p:nvSpPr>
        <p:spPr bwMode="auto">
          <a:xfrm>
            <a:off x="460376" y="160338"/>
            <a:ext cx="304800" cy="304800"/>
          </a:xfrm>
          <a:prstGeom prst="rect">
            <a:avLst/>
          </a:prstGeom>
          <a:noFill/>
          <a:ln w="9525">
            <a:noFill/>
            <a:miter lim="800000"/>
            <a:headEnd/>
            <a:tailEnd/>
          </a:ln>
        </p:spPr>
        <p:txBody>
          <a:bodyPr lIns="91411" tIns="45706" rIns="91411" bIns="45706"/>
          <a:lstStyle/>
          <a:p>
            <a:pPr defTabSz="914118">
              <a:defRPr/>
            </a:pPr>
            <a:endParaRPr lang="es-ES" altLang="es-ES">
              <a:solidFill>
                <a:srgbClr val="FFFFFF"/>
              </a:solidFill>
            </a:endParaRPr>
          </a:p>
        </p:txBody>
      </p:sp>
      <p:pic>
        <p:nvPicPr>
          <p:cNvPr id="11" name="Imagem 10"/>
          <p:cNvPicPr>
            <a:picLocks noChangeAspect="1"/>
          </p:cNvPicPr>
          <p:nvPr/>
        </p:nvPicPr>
        <p:blipFill>
          <a:blip r:embed="rId7"/>
          <a:stretch>
            <a:fillRect/>
          </a:stretch>
        </p:blipFill>
        <p:spPr>
          <a:xfrm>
            <a:off x="8100392" y="86256"/>
            <a:ext cx="838689" cy="75776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2" name="Imagem 11"/>
          <p:cNvPicPr>
            <a:picLocks noChangeAspect="1"/>
          </p:cNvPicPr>
          <p:nvPr/>
        </p:nvPicPr>
        <p:blipFill rotWithShape="1">
          <a:blip r:embed="rId8" cstate="print">
            <a:extLst>
              <a:ext uri="{28A0092B-C50C-407E-A947-70E740481C1C}">
                <a14:useLocalDpi xmlns:a14="http://schemas.microsoft.com/office/drawing/2010/main" val="0"/>
              </a:ext>
            </a:extLst>
          </a:blip>
          <a:srcRect l="4090" t="19243" r="7108" b="18803"/>
          <a:stretch/>
        </p:blipFill>
        <p:spPr>
          <a:xfrm>
            <a:off x="95291" y="6165304"/>
            <a:ext cx="2172453" cy="572738"/>
          </a:xfrm>
          <a:prstGeom prst="rect">
            <a:avLst/>
          </a:prstGeom>
        </p:spPr>
      </p:pic>
    </p:spTree>
    <p:extLst>
      <p:ext uri="{BB962C8B-B14F-4D97-AF65-F5344CB8AC3E}">
        <p14:creationId xmlns:p14="http://schemas.microsoft.com/office/powerpoint/2010/main" val="2759130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9" name="Picture 2" descr="Imagem relacionada"/>
          <p:cNvPicPr>
            <a:picLocks noChangeAspect="1" noChangeArrowheads="1"/>
          </p:cNvPicPr>
          <p:nvPr/>
        </p:nvPicPr>
        <p:blipFill rotWithShape="1">
          <a:blip r:embed="rId2"/>
          <a:srcRect r="17373"/>
          <a:stretch/>
        </p:blipFill>
        <p:spPr bwMode="auto">
          <a:xfrm>
            <a:off x="4691068" y="1946472"/>
            <a:ext cx="4287837" cy="266541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13" name="Text Box 4"/>
          <p:cNvSpPr txBox="1">
            <a:spLocks noChangeArrowheads="1"/>
          </p:cNvSpPr>
          <p:nvPr/>
        </p:nvSpPr>
        <p:spPr bwMode="auto">
          <a:xfrm>
            <a:off x="0" y="201613"/>
            <a:ext cx="9144000" cy="969496"/>
          </a:xfrm>
          <a:prstGeom prst="rect">
            <a:avLst/>
          </a:prstGeom>
          <a:noFill/>
          <a:ln w="9525">
            <a:noFill/>
            <a:miter lim="800000"/>
            <a:headEnd/>
            <a:tailEnd/>
          </a:ln>
        </p:spPr>
        <p:txBody>
          <a:bodyPr lIns="91411" tIns="45706" rIns="91411" bIns="45706">
            <a:spAutoFit/>
          </a:bodyPr>
          <a:lstStyle/>
          <a:p>
            <a:pPr algn="ctr">
              <a:spcBef>
                <a:spcPts val="600"/>
              </a:spcBef>
              <a:defRPr/>
            </a:pPr>
            <a:r>
              <a:rPr lang="pt-BR" sz="3200" b="1" dirty="0">
                <a:solidFill>
                  <a:srgbClr val="001746"/>
                </a:solidFill>
                <a:effectLst>
                  <a:outerShdw blurRad="38100" dist="38100" dir="2700000" algn="tl">
                    <a:srgbClr val="000000">
                      <a:alpha val="43137"/>
                    </a:srgbClr>
                  </a:outerShdw>
                </a:effectLst>
              </a:rPr>
              <a:t>SG2/GADHOC SID RNP-AR</a:t>
            </a:r>
          </a:p>
          <a:p>
            <a:pPr algn="ctr" fontAlgn="auto">
              <a:spcBef>
                <a:spcPts val="600"/>
              </a:spcBef>
              <a:spcAft>
                <a:spcPts val="0"/>
              </a:spcAft>
              <a:defRPr/>
            </a:pPr>
            <a:r>
              <a:rPr lang="pt-BR" sz="2000" b="1" kern="0" dirty="0">
                <a:solidFill>
                  <a:srgbClr val="001746"/>
                </a:solidFill>
                <a:effectLst>
                  <a:outerShdw blurRad="38100" dist="38100" dir="2700000" algn="tl">
                    <a:srgbClr val="000000">
                      <a:alpha val="43137"/>
                    </a:srgbClr>
                  </a:outerShdw>
                </a:effectLst>
              </a:rPr>
              <a:t>- SID RNP-AR SBRJ -</a:t>
            </a:r>
          </a:p>
        </p:txBody>
      </p:sp>
      <p:sp>
        <p:nvSpPr>
          <p:cNvPr id="6" name="CaixaDeTexto 1"/>
          <p:cNvSpPr txBox="1">
            <a:spLocks noChangeArrowheads="1"/>
          </p:cNvSpPr>
          <p:nvPr/>
        </p:nvSpPr>
        <p:spPr bwMode="auto">
          <a:xfrm>
            <a:off x="179512" y="2220253"/>
            <a:ext cx="4392488" cy="1754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1" tIns="45706" rIns="91411" bIns="45706">
            <a:spAutoFit/>
          </a:bodyPr>
          <a:lstStyle>
            <a:lvl1pPr defTabSz="619125">
              <a:defRPr>
                <a:solidFill>
                  <a:schemeClr val="bg1"/>
                </a:solidFill>
                <a:latin typeface="Arial" pitchFamily="34" charset="0"/>
                <a:ea typeface="Microsoft YaHei" pitchFamily="34" charset="-122"/>
              </a:defRPr>
            </a:lvl1pPr>
            <a:lvl2pPr marL="798513" indent="-342900" defTabSz="619125">
              <a:defRPr>
                <a:solidFill>
                  <a:schemeClr val="bg1"/>
                </a:solidFill>
                <a:latin typeface="Arial" pitchFamily="34" charset="0"/>
                <a:ea typeface="Microsoft YaHei" pitchFamily="34" charset="-122"/>
              </a:defRPr>
            </a:lvl2pPr>
            <a:lvl3pPr defTabSz="619125">
              <a:defRPr>
                <a:solidFill>
                  <a:schemeClr val="bg1"/>
                </a:solidFill>
                <a:latin typeface="Arial" pitchFamily="34" charset="0"/>
                <a:ea typeface="Microsoft YaHei" pitchFamily="34" charset="-122"/>
              </a:defRPr>
            </a:lvl3pPr>
            <a:lvl4pPr defTabSz="619125">
              <a:defRPr>
                <a:solidFill>
                  <a:schemeClr val="bg1"/>
                </a:solidFill>
                <a:latin typeface="Arial" pitchFamily="34" charset="0"/>
                <a:ea typeface="Microsoft YaHei" pitchFamily="34" charset="-122"/>
              </a:defRPr>
            </a:lvl4pPr>
            <a:lvl5pPr defTabSz="619125">
              <a:defRPr>
                <a:solidFill>
                  <a:schemeClr val="bg1"/>
                </a:solidFill>
                <a:latin typeface="Arial" pitchFamily="34" charset="0"/>
                <a:ea typeface="Microsoft YaHei" pitchFamily="34" charset="-122"/>
              </a:defRPr>
            </a:lvl5pPr>
            <a:lvl6pPr marL="2514600" indent="-228600" defTabSz="619125" eaLnBrk="0" fontAlgn="base" hangingPunct="0">
              <a:spcBef>
                <a:spcPct val="0"/>
              </a:spcBef>
              <a:spcAft>
                <a:spcPct val="0"/>
              </a:spcAft>
              <a:defRPr>
                <a:solidFill>
                  <a:schemeClr val="bg1"/>
                </a:solidFill>
                <a:latin typeface="Arial" pitchFamily="34" charset="0"/>
                <a:ea typeface="Microsoft YaHei" pitchFamily="34" charset="-122"/>
              </a:defRPr>
            </a:lvl6pPr>
            <a:lvl7pPr marL="2971800" indent="-228600" defTabSz="619125" eaLnBrk="0" fontAlgn="base" hangingPunct="0">
              <a:spcBef>
                <a:spcPct val="0"/>
              </a:spcBef>
              <a:spcAft>
                <a:spcPct val="0"/>
              </a:spcAft>
              <a:defRPr>
                <a:solidFill>
                  <a:schemeClr val="bg1"/>
                </a:solidFill>
                <a:latin typeface="Arial" pitchFamily="34" charset="0"/>
                <a:ea typeface="Microsoft YaHei" pitchFamily="34" charset="-122"/>
              </a:defRPr>
            </a:lvl7pPr>
            <a:lvl8pPr marL="3429000" indent="-228600" defTabSz="619125" eaLnBrk="0" fontAlgn="base" hangingPunct="0">
              <a:spcBef>
                <a:spcPct val="0"/>
              </a:spcBef>
              <a:spcAft>
                <a:spcPct val="0"/>
              </a:spcAft>
              <a:defRPr>
                <a:solidFill>
                  <a:schemeClr val="bg1"/>
                </a:solidFill>
                <a:latin typeface="Arial" pitchFamily="34" charset="0"/>
                <a:ea typeface="Microsoft YaHei" pitchFamily="34" charset="-122"/>
              </a:defRPr>
            </a:lvl8pPr>
            <a:lvl9pPr marL="3886200" indent="-228600" defTabSz="619125" eaLnBrk="0" fontAlgn="base" hangingPunct="0">
              <a:spcBef>
                <a:spcPct val="0"/>
              </a:spcBef>
              <a:spcAft>
                <a:spcPct val="0"/>
              </a:spcAft>
              <a:defRPr>
                <a:solidFill>
                  <a:schemeClr val="bg1"/>
                </a:solidFill>
                <a:latin typeface="Arial" pitchFamily="34" charset="0"/>
                <a:ea typeface="Microsoft YaHei" pitchFamily="34" charset="-122"/>
              </a:defRPr>
            </a:lvl9pPr>
          </a:lstStyle>
          <a:p>
            <a:pPr marL="457059" indent="-457059" fontAlgn="auto">
              <a:spcBef>
                <a:spcPts val="413"/>
              </a:spcBef>
              <a:spcAft>
                <a:spcPts val="413"/>
              </a:spcAft>
              <a:buFont typeface="Wingdings" panose="05000000000000000000" pitchFamily="2" charset="2"/>
              <a:buChar char="§"/>
              <a:defRPr/>
            </a:pPr>
            <a:r>
              <a:rPr lang="en-US" altLang="pt-BR" sz="2200" b="1" kern="0" dirty="0">
                <a:solidFill>
                  <a:srgbClr val="001746"/>
                </a:solidFill>
                <a:latin typeface="Calibri" panose="020F0502020204030204" pitchFamily="34" charset="0"/>
                <a:ea typeface="+mn-ea"/>
              </a:rPr>
              <a:t>One of the first in the world;</a:t>
            </a:r>
          </a:p>
          <a:p>
            <a:pPr marL="457059" indent="-457059" fontAlgn="auto">
              <a:spcBef>
                <a:spcPts val="413"/>
              </a:spcBef>
              <a:spcAft>
                <a:spcPts val="413"/>
              </a:spcAft>
              <a:buFont typeface="Wingdings" panose="05000000000000000000" pitchFamily="2" charset="2"/>
              <a:buChar char="§"/>
              <a:defRPr/>
            </a:pPr>
            <a:r>
              <a:rPr lang="en-US" altLang="pt-BR" sz="2200" b="1" kern="0" dirty="0">
                <a:solidFill>
                  <a:srgbClr val="001746"/>
                </a:solidFill>
                <a:latin typeface="Calibri" panose="020F0502020204030204" pitchFamily="34" charset="0"/>
                <a:ea typeface="+mn-ea"/>
              </a:rPr>
              <a:t>Increase of efficiency;</a:t>
            </a:r>
          </a:p>
          <a:p>
            <a:pPr marL="457059" indent="-457059" fontAlgn="auto">
              <a:spcBef>
                <a:spcPts val="413"/>
              </a:spcBef>
              <a:spcAft>
                <a:spcPts val="413"/>
              </a:spcAft>
              <a:buFont typeface="Wingdings" panose="05000000000000000000" pitchFamily="2" charset="2"/>
              <a:buChar char="§"/>
              <a:defRPr/>
            </a:pPr>
            <a:r>
              <a:rPr lang="en-US" altLang="pt-BR" sz="2200" b="1" kern="0" dirty="0">
                <a:solidFill>
                  <a:srgbClr val="001746"/>
                </a:solidFill>
                <a:latin typeface="Calibri" panose="020F0502020204030204" pitchFamily="34" charset="0"/>
                <a:ea typeface="+mn-ea"/>
              </a:rPr>
              <a:t>Use of available avionics; e</a:t>
            </a:r>
          </a:p>
          <a:p>
            <a:pPr marL="457059" indent="-457059" fontAlgn="auto">
              <a:spcBef>
                <a:spcPts val="413"/>
              </a:spcBef>
              <a:spcAft>
                <a:spcPts val="413"/>
              </a:spcAft>
              <a:buFont typeface="Wingdings" panose="05000000000000000000" pitchFamily="2" charset="2"/>
              <a:buChar char="§"/>
              <a:defRPr/>
            </a:pPr>
            <a:r>
              <a:rPr lang="en-US" altLang="pt-BR" sz="2200" b="1" kern="0" dirty="0">
                <a:solidFill>
                  <a:srgbClr val="001746"/>
                </a:solidFill>
                <a:latin typeface="Calibri" panose="020F0502020204030204" pitchFamily="34" charset="0"/>
                <a:ea typeface="+mn-ea"/>
              </a:rPr>
              <a:t>Radius to Fix Leg</a:t>
            </a:r>
          </a:p>
        </p:txBody>
      </p:sp>
      <p:sp>
        <p:nvSpPr>
          <p:cNvPr id="11" name="Text Box 2"/>
          <p:cNvSpPr txBox="1">
            <a:spLocks noChangeArrowheads="1"/>
          </p:cNvSpPr>
          <p:nvPr/>
        </p:nvSpPr>
        <p:spPr bwMode="auto">
          <a:xfrm>
            <a:off x="4691065" y="4797157"/>
            <a:ext cx="4256087" cy="27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419" tIns="35058" rIns="67419" bIns="35058">
            <a:spAutoFit/>
          </a:bodyPr>
          <a:lstStyle>
            <a:lvl1pPr marL="93663">
              <a:lnSpc>
                <a:spcPct val="93000"/>
              </a:lnSpc>
              <a:spcAft>
                <a:spcPts val="963"/>
              </a:spcAft>
              <a:buClr>
                <a:srgbClr val="000000"/>
              </a:buClr>
              <a:buSzPct val="100000"/>
              <a:buFont typeface="Times New Roman"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2100">
                <a:solidFill>
                  <a:srgbClr val="000000"/>
                </a:solidFill>
                <a:latin typeface="Cambria" pitchFamily="18" charset="0"/>
                <a:ea typeface="MS PGothic" pitchFamily="34" charset="-128"/>
              </a:defRPr>
            </a:lvl1pPr>
            <a:lvl2pPr marL="504825" indent="-193675">
              <a:lnSpc>
                <a:spcPct val="93000"/>
              </a:lnSpc>
              <a:spcAft>
                <a:spcPts val="775"/>
              </a:spcAft>
              <a:buClr>
                <a:srgbClr val="000000"/>
              </a:buClr>
              <a:buSzPct val="100000"/>
              <a:buFont typeface="Times New Roman"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900">
                <a:solidFill>
                  <a:srgbClr val="000000"/>
                </a:solidFill>
                <a:latin typeface="Cambria" pitchFamily="18" charset="0"/>
                <a:ea typeface="MS PGothic" pitchFamily="34" charset="-128"/>
              </a:defRPr>
            </a:lvl2pPr>
            <a:lvl3pPr marL="776288" indent="-153988">
              <a:lnSpc>
                <a:spcPct val="93000"/>
              </a:lnSpc>
              <a:spcAft>
                <a:spcPts val="575"/>
              </a:spcAft>
              <a:buClr>
                <a:srgbClr val="000000"/>
              </a:buClr>
              <a:buSzPct val="100000"/>
              <a:buFont typeface="Times New Roman"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600">
                <a:solidFill>
                  <a:srgbClr val="000000"/>
                </a:solidFill>
                <a:latin typeface="Cambria" pitchFamily="18" charset="0"/>
                <a:ea typeface="MS PGothic" pitchFamily="34" charset="-128"/>
              </a:defRPr>
            </a:lvl3pPr>
            <a:lvl4pPr marL="1087438" indent="-153988">
              <a:lnSpc>
                <a:spcPct val="93000"/>
              </a:lnSpc>
              <a:spcAft>
                <a:spcPts val="388"/>
              </a:spcAft>
              <a:buClr>
                <a:srgbClr val="000000"/>
              </a:buClr>
              <a:buSzPct val="100000"/>
              <a:buFont typeface="Times New Roman"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300">
                <a:solidFill>
                  <a:srgbClr val="000000"/>
                </a:solidFill>
                <a:latin typeface="Cambria" pitchFamily="18" charset="0"/>
                <a:ea typeface="MS PGothic" pitchFamily="34" charset="-128"/>
              </a:defRPr>
            </a:lvl4pPr>
            <a:lvl5pPr marL="1398588" indent="-153988">
              <a:lnSpc>
                <a:spcPct val="93000"/>
              </a:lnSpc>
              <a:spcAft>
                <a:spcPts val="200"/>
              </a:spcAft>
              <a:buClr>
                <a:srgbClr val="000000"/>
              </a:buClr>
              <a:buSzPct val="100000"/>
              <a:buFont typeface="Times New Roman"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300">
                <a:solidFill>
                  <a:srgbClr val="000000"/>
                </a:solidFill>
                <a:latin typeface="Cambria" pitchFamily="18" charset="0"/>
                <a:ea typeface="MS PGothic" pitchFamily="34" charset="-128"/>
              </a:defRPr>
            </a:lvl5pPr>
            <a:lvl6pPr marL="1855788" indent="-153988" defTabSz="449263" eaLnBrk="0" fontAlgn="base" hangingPunct="0">
              <a:lnSpc>
                <a:spcPct val="93000"/>
              </a:lnSpc>
              <a:spcBef>
                <a:spcPct val="0"/>
              </a:spcBef>
              <a:spcAft>
                <a:spcPts val="200"/>
              </a:spcAft>
              <a:buClr>
                <a:srgbClr val="000000"/>
              </a:buClr>
              <a:buSzPct val="100000"/>
              <a:buFont typeface="Times New Roman"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300">
                <a:solidFill>
                  <a:srgbClr val="000000"/>
                </a:solidFill>
                <a:latin typeface="Cambria" pitchFamily="18" charset="0"/>
                <a:ea typeface="MS PGothic" pitchFamily="34" charset="-128"/>
              </a:defRPr>
            </a:lvl6pPr>
            <a:lvl7pPr marL="2312988" indent="-153988" defTabSz="449263" eaLnBrk="0" fontAlgn="base" hangingPunct="0">
              <a:lnSpc>
                <a:spcPct val="93000"/>
              </a:lnSpc>
              <a:spcBef>
                <a:spcPct val="0"/>
              </a:spcBef>
              <a:spcAft>
                <a:spcPts val="200"/>
              </a:spcAft>
              <a:buClr>
                <a:srgbClr val="000000"/>
              </a:buClr>
              <a:buSzPct val="100000"/>
              <a:buFont typeface="Times New Roman"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300">
                <a:solidFill>
                  <a:srgbClr val="000000"/>
                </a:solidFill>
                <a:latin typeface="Cambria" pitchFamily="18" charset="0"/>
                <a:ea typeface="MS PGothic" pitchFamily="34" charset="-128"/>
              </a:defRPr>
            </a:lvl7pPr>
            <a:lvl8pPr marL="2770188" indent="-153988" defTabSz="449263" eaLnBrk="0" fontAlgn="base" hangingPunct="0">
              <a:lnSpc>
                <a:spcPct val="93000"/>
              </a:lnSpc>
              <a:spcBef>
                <a:spcPct val="0"/>
              </a:spcBef>
              <a:spcAft>
                <a:spcPts val="200"/>
              </a:spcAft>
              <a:buClr>
                <a:srgbClr val="000000"/>
              </a:buClr>
              <a:buSzPct val="100000"/>
              <a:buFont typeface="Times New Roman"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300">
                <a:solidFill>
                  <a:srgbClr val="000000"/>
                </a:solidFill>
                <a:latin typeface="Cambria" pitchFamily="18" charset="0"/>
                <a:ea typeface="MS PGothic" pitchFamily="34" charset="-128"/>
              </a:defRPr>
            </a:lvl8pPr>
            <a:lvl9pPr marL="3227388" indent="-153988" defTabSz="449263" eaLnBrk="0" fontAlgn="base" hangingPunct="0">
              <a:lnSpc>
                <a:spcPct val="93000"/>
              </a:lnSpc>
              <a:spcBef>
                <a:spcPct val="0"/>
              </a:spcBef>
              <a:spcAft>
                <a:spcPts val="200"/>
              </a:spcAft>
              <a:buClr>
                <a:srgbClr val="000000"/>
              </a:buClr>
              <a:buSzPct val="100000"/>
              <a:buFont typeface="Times New Roman"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300">
                <a:solidFill>
                  <a:srgbClr val="000000"/>
                </a:solidFill>
                <a:latin typeface="Cambria" pitchFamily="18" charset="0"/>
                <a:ea typeface="MS PGothic" pitchFamily="34" charset="-128"/>
              </a:defRPr>
            </a:lvl9pPr>
          </a:lstStyle>
          <a:p>
            <a:pPr marL="93634" algn="ctr" defTabSz="914118" fontAlgn="auto">
              <a:spcBef>
                <a:spcPts val="413"/>
              </a:spcBef>
              <a:spcAft>
                <a:spcPts val="413"/>
              </a:spcAft>
              <a:buNone/>
              <a:tabLst>
                <a:tab pos="534821" algn="l"/>
                <a:tab pos="1448941" algn="l"/>
                <a:tab pos="2363059" algn="l"/>
                <a:tab pos="3277177" algn="l"/>
                <a:tab pos="4191296" algn="l"/>
                <a:tab pos="5105414" algn="l"/>
                <a:tab pos="6019532" algn="l"/>
                <a:tab pos="6933649" algn="l"/>
                <a:tab pos="7847767" algn="l"/>
                <a:tab pos="8761885" algn="l"/>
                <a:tab pos="9676004" algn="l"/>
                <a:tab pos="10590122" algn="l"/>
              </a:tabLst>
              <a:defRPr/>
            </a:pPr>
            <a:r>
              <a:rPr lang="en-US" altLang="pt-BR" sz="1400" b="1" i="1" kern="0">
                <a:solidFill>
                  <a:srgbClr val="001746"/>
                </a:solidFill>
                <a:latin typeface="Calibri" panose="020F0502020204030204" pitchFamily="34" charset="0"/>
                <a:ea typeface="+mn-ea"/>
              </a:rPr>
              <a:t>* Specific Operational Approval by ANAC is required</a:t>
            </a:r>
          </a:p>
        </p:txBody>
      </p:sp>
      <p:pic>
        <p:nvPicPr>
          <p:cNvPr id="8" name="Imagem 7"/>
          <p:cNvPicPr>
            <a:picLocks noChangeAspect="1"/>
          </p:cNvPicPr>
          <p:nvPr/>
        </p:nvPicPr>
        <p:blipFill>
          <a:blip r:embed="rId3"/>
          <a:stretch>
            <a:fillRect/>
          </a:stretch>
        </p:blipFill>
        <p:spPr>
          <a:xfrm>
            <a:off x="8100392" y="86256"/>
            <a:ext cx="838689" cy="75776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 name="Imagem 9"/>
          <p:cNvPicPr>
            <a:picLocks noChangeAspect="1"/>
          </p:cNvPicPr>
          <p:nvPr/>
        </p:nvPicPr>
        <p:blipFill rotWithShape="1">
          <a:blip r:embed="rId4" cstate="print">
            <a:extLst>
              <a:ext uri="{28A0092B-C50C-407E-A947-70E740481C1C}">
                <a14:useLocalDpi xmlns:a14="http://schemas.microsoft.com/office/drawing/2010/main" val="0"/>
              </a:ext>
            </a:extLst>
          </a:blip>
          <a:srcRect l="4090" t="19243" r="7108" b="18803"/>
          <a:stretch/>
        </p:blipFill>
        <p:spPr>
          <a:xfrm>
            <a:off x="95291" y="6165304"/>
            <a:ext cx="2172453" cy="572738"/>
          </a:xfrm>
          <a:prstGeom prst="rect">
            <a:avLst/>
          </a:prstGeom>
        </p:spPr>
      </p:pic>
      <p:sp>
        <p:nvSpPr>
          <p:cNvPr id="12" name="Text Box 2"/>
          <p:cNvSpPr txBox="1">
            <a:spLocks noChangeArrowheads="1"/>
          </p:cNvSpPr>
          <p:nvPr/>
        </p:nvSpPr>
        <p:spPr bwMode="auto">
          <a:xfrm>
            <a:off x="0" y="5661029"/>
            <a:ext cx="9144000" cy="409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419" tIns="35058" rIns="67419" bIns="35058">
            <a:spAutoFit/>
          </a:bodyPr>
          <a:lstStyle>
            <a:lvl1pPr marL="93663">
              <a:lnSpc>
                <a:spcPct val="93000"/>
              </a:lnSpc>
              <a:spcAft>
                <a:spcPts val="963"/>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2100">
                <a:solidFill>
                  <a:srgbClr val="000000"/>
                </a:solidFill>
                <a:latin typeface="Cambria" panose="02040503050406030204" pitchFamily="18" charset="0"/>
                <a:ea typeface="MS PGothic" panose="020B0600070205080204" pitchFamily="34" charset="-128"/>
              </a:defRPr>
            </a:lvl1pPr>
            <a:lvl2pPr marL="504825" indent="-193675">
              <a:lnSpc>
                <a:spcPct val="93000"/>
              </a:lnSpc>
              <a:spcAft>
                <a:spcPts val="775"/>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900">
                <a:solidFill>
                  <a:srgbClr val="000000"/>
                </a:solidFill>
                <a:latin typeface="Cambria" panose="02040503050406030204" pitchFamily="18" charset="0"/>
                <a:ea typeface="MS PGothic" panose="020B0600070205080204" pitchFamily="34" charset="-128"/>
              </a:defRPr>
            </a:lvl2pPr>
            <a:lvl3pPr marL="776288" indent="-153988">
              <a:lnSpc>
                <a:spcPct val="93000"/>
              </a:lnSpc>
              <a:spcAft>
                <a:spcPts val="575"/>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600">
                <a:solidFill>
                  <a:srgbClr val="000000"/>
                </a:solidFill>
                <a:latin typeface="Cambria" panose="02040503050406030204" pitchFamily="18" charset="0"/>
                <a:ea typeface="MS PGothic" panose="020B0600070205080204" pitchFamily="34" charset="-128"/>
              </a:defRPr>
            </a:lvl3pPr>
            <a:lvl4pPr marL="1087438" indent="-153988">
              <a:lnSpc>
                <a:spcPct val="93000"/>
              </a:lnSpc>
              <a:spcAft>
                <a:spcPts val="388"/>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300">
                <a:solidFill>
                  <a:srgbClr val="000000"/>
                </a:solidFill>
                <a:latin typeface="Cambria" panose="02040503050406030204" pitchFamily="18" charset="0"/>
                <a:ea typeface="MS PGothic" panose="020B0600070205080204" pitchFamily="34" charset="-128"/>
              </a:defRPr>
            </a:lvl4pPr>
            <a:lvl5pPr marL="1398588" indent="-153988">
              <a:lnSpc>
                <a:spcPct val="93000"/>
              </a:lnSpc>
              <a:spcAft>
                <a:spcPts val="200"/>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300">
                <a:solidFill>
                  <a:srgbClr val="000000"/>
                </a:solidFill>
                <a:latin typeface="Cambria" panose="02040503050406030204" pitchFamily="18" charset="0"/>
                <a:ea typeface="MS PGothic" panose="020B0600070205080204" pitchFamily="34" charset="-128"/>
              </a:defRPr>
            </a:lvl5pPr>
            <a:lvl6pPr marL="1855788" indent="-153988" defTabSz="449263" eaLnBrk="0" fontAlgn="base" hangingPunct="0">
              <a:lnSpc>
                <a:spcPct val="93000"/>
              </a:lnSpc>
              <a:spcBef>
                <a:spcPct val="0"/>
              </a:spcBef>
              <a:spcAft>
                <a:spcPts val="200"/>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300">
                <a:solidFill>
                  <a:srgbClr val="000000"/>
                </a:solidFill>
                <a:latin typeface="Cambria" panose="02040503050406030204" pitchFamily="18" charset="0"/>
                <a:ea typeface="MS PGothic" panose="020B0600070205080204" pitchFamily="34" charset="-128"/>
              </a:defRPr>
            </a:lvl6pPr>
            <a:lvl7pPr marL="2312988" indent="-153988" defTabSz="449263" eaLnBrk="0" fontAlgn="base" hangingPunct="0">
              <a:lnSpc>
                <a:spcPct val="93000"/>
              </a:lnSpc>
              <a:spcBef>
                <a:spcPct val="0"/>
              </a:spcBef>
              <a:spcAft>
                <a:spcPts val="200"/>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300">
                <a:solidFill>
                  <a:srgbClr val="000000"/>
                </a:solidFill>
                <a:latin typeface="Cambria" panose="02040503050406030204" pitchFamily="18" charset="0"/>
                <a:ea typeface="MS PGothic" panose="020B0600070205080204" pitchFamily="34" charset="-128"/>
              </a:defRPr>
            </a:lvl7pPr>
            <a:lvl8pPr marL="2770188" indent="-153988" defTabSz="449263" eaLnBrk="0" fontAlgn="base" hangingPunct="0">
              <a:lnSpc>
                <a:spcPct val="93000"/>
              </a:lnSpc>
              <a:spcBef>
                <a:spcPct val="0"/>
              </a:spcBef>
              <a:spcAft>
                <a:spcPts val="200"/>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300">
                <a:solidFill>
                  <a:srgbClr val="000000"/>
                </a:solidFill>
                <a:latin typeface="Cambria" panose="02040503050406030204" pitchFamily="18" charset="0"/>
                <a:ea typeface="MS PGothic" panose="020B0600070205080204" pitchFamily="34" charset="-128"/>
              </a:defRPr>
            </a:lvl8pPr>
            <a:lvl9pPr marL="3227388" indent="-153988" defTabSz="449263" eaLnBrk="0" fontAlgn="base" hangingPunct="0">
              <a:lnSpc>
                <a:spcPct val="93000"/>
              </a:lnSpc>
              <a:spcBef>
                <a:spcPct val="0"/>
              </a:spcBef>
              <a:spcAft>
                <a:spcPts val="200"/>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300">
                <a:solidFill>
                  <a:srgbClr val="000000"/>
                </a:solidFill>
                <a:latin typeface="Cambria" panose="02040503050406030204" pitchFamily="18" charset="0"/>
                <a:ea typeface="MS PGothic" panose="020B0600070205080204" pitchFamily="34" charset="-128"/>
              </a:defRPr>
            </a:lvl9pPr>
          </a:lstStyle>
          <a:p>
            <a:pPr marL="0" algn="ctr" defTabSz="618934" fontAlgn="auto">
              <a:lnSpc>
                <a:spcPct val="100000"/>
              </a:lnSpc>
              <a:spcBef>
                <a:spcPts val="413"/>
              </a:spcBef>
              <a:spcAft>
                <a:spcPts val="413"/>
              </a:spcAft>
              <a:buClrTx/>
              <a:buSzTx/>
              <a:buNone/>
              <a:tabLst/>
              <a:defRPr/>
            </a:pPr>
            <a:r>
              <a:rPr lang="en-US" altLang="pt-BR" sz="2200" b="1">
                <a:solidFill>
                  <a:srgbClr val="001746"/>
                </a:solidFill>
                <a:latin typeface="Calibri" panose="020F0502020204030204" pitchFamily="34" charset="0"/>
                <a:ea typeface="+mn-ea"/>
              </a:rPr>
              <a:t>Deliverable Date: To be established</a:t>
            </a:r>
          </a:p>
        </p:txBody>
      </p:sp>
    </p:spTree>
    <p:extLst>
      <p:ext uri="{BB962C8B-B14F-4D97-AF65-F5344CB8AC3E}">
        <p14:creationId xmlns:p14="http://schemas.microsoft.com/office/powerpoint/2010/main" val="2034444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7410" name="Picture 2" descr="Imagem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l="5214" r="48128"/>
          <a:stretch/>
        </p:blipFill>
        <p:spPr bwMode="auto">
          <a:xfrm>
            <a:off x="4806605" y="154883"/>
            <a:ext cx="4239839" cy="657874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7171" name="Rectangle 1"/>
          <p:cNvSpPr txBox="1">
            <a:spLocks noChangeArrowheads="1"/>
          </p:cNvSpPr>
          <p:nvPr/>
        </p:nvSpPr>
        <p:spPr bwMode="auto">
          <a:xfrm>
            <a:off x="0" y="2579314"/>
            <a:ext cx="4711680" cy="159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5191"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9pPr>
          </a:lstStyle>
          <a:p>
            <a:pPr algn="ctr" defTabSz="407400" hangingPunct="0">
              <a:lnSpc>
                <a:spcPct val="93000"/>
              </a:lnSpc>
              <a:buClr>
                <a:srgbClr val="000000"/>
              </a:buClr>
              <a:buSzPct val="100000"/>
            </a:pPr>
            <a:r>
              <a:rPr lang="en-US" altLang="pt-BR" sz="6500" b="1">
                <a:solidFill>
                  <a:srgbClr val="FFFFFF"/>
                </a:solidFill>
                <a:latin typeface="Calibri" pitchFamily="34" charset="0"/>
              </a:rPr>
              <a:t>SG3</a:t>
            </a:r>
          </a:p>
          <a:p>
            <a:pPr algn="ctr" defTabSz="407400" hangingPunct="0">
              <a:lnSpc>
                <a:spcPct val="93000"/>
              </a:lnSpc>
              <a:buClr>
                <a:srgbClr val="000000"/>
              </a:buClr>
              <a:buSzPct val="100000"/>
            </a:pPr>
            <a:r>
              <a:rPr lang="en-US" altLang="pt-BR" sz="4400" b="1">
                <a:solidFill>
                  <a:srgbClr val="FFFFFF"/>
                </a:solidFill>
                <a:latin typeface="Calibri" pitchFamily="34" charset="0"/>
              </a:rPr>
              <a:t>- Environment-</a:t>
            </a:r>
            <a:endParaRPr lang="en-US" altLang="pt-BR" i="1">
              <a:solidFill>
                <a:srgbClr val="FFFFFF"/>
              </a:solidFill>
              <a:latin typeface="Calibri" pitchFamily="34" charset="0"/>
            </a:endParaRPr>
          </a:p>
        </p:txBody>
      </p:sp>
      <p:sp>
        <p:nvSpPr>
          <p:cNvPr id="5" name="Rectangle 1">
            <a:extLst>
              <a:ext uri="{FF2B5EF4-FFF2-40B4-BE49-F238E27FC236}">
                <a16:creationId xmlns:a16="http://schemas.microsoft.com/office/drawing/2014/main" id="{51CB7575-21F9-46C8-BE2D-852FE72DE0D1}"/>
              </a:ext>
            </a:extLst>
          </p:cNvPr>
          <p:cNvSpPr txBox="1">
            <a:spLocks noChangeArrowheads="1"/>
          </p:cNvSpPr>
          <p:nvPr/>
        </p:nvSpPr>
        <p:spPr bwMode="auto">
          <a:xfrm>
            <a:off x="152400" y="290654"/>
            <a:ext cx="4711680" cy="159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5191"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9pPr>
          </a:lstStyle>
          <a:p>
            <a:pPr algn="ctr" defTabSz="407400" hangingPunct="0">
              <a:lnSpc>
                <a:spcPct val="93000"/>
              </a:lnSpc>
              <a:buClr>
                <a:srgbClr val="000000"/>
              </a:buClr>
              <a:buSzPct val="100000"/>
            </a:pPr>
            <a:r>
              <a:rPr lang="en-US" altLang="pt-BR" sz="6500" b="1">
                <a:solidFill>
                  <a:srgbClr val="FFFF00"/>
                </a:solidFill>
                <a:latin typeface="Calibri" pitchFamily="34" charset="0"/>
              </a:rPr>
              <a:t>GEPEA</a:t>
            </a:r>
          </a:p>
          <a:p>
            <a:pPr algn="ctr" defTabSz="407400" hangingPunct="0">
              <a:lnSpc>
                <a:spcPct val="93000"/>
              </a:lnSpc>
              <a:buClr>
                <a:srgbClr val="000000"/>
              </a:buClr>
              <a:buSzPct val="100000"/>
            </a:pPr>
            <a:r>
              <a:rPr lang="en-US" altLang="pt-BR" sz="2400" b="1" i="1">
                <a:solidFill>
                  <a:srgbClr val="FFFF00"/>
                </a:solidFill>
                <a:latin typeface="Calibri" pitchFamily="34" charset="0"/>
              </a:rPr>
              <a:t>Products with focus on safety</a:t>
            </a:r>
            <a:endParaRPr lang="en-US" altLang="pt-BR" sz="2000" i="1">
              <a:solidFill>
                <a:srgbClr val="FFFF00"/>
              </a:solidFill>
              <a:latin typeface="Calibri" pitchFamily="34" charset="0"/>
            </a:endParaRPr>
          </a:p>
        </p:txBody>
      </p:sp>
    </p:spTree>
    <p:extLst>
      <p:ext uri="{BB962C8B-B14F-4D97-AF65-F5344CB8AC3E}">
        <p14:creationId xmlns:p14="http://schemas.microsoft.com/office/powerpoint/2010/main" val="13710471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3" name="Text Box 4"/>
          <p:cNvSpPr txBox="1">
            <a:spLocks noChangeArrowheads="1"/>
          </p:cNvSpPr>
          <p:nvPr/>
        </p:nvSpPr>
        <p:spPr bwMode="auto">
          <a:xfrm>
            <a:off x="0" y="201613"/>
            <a:ext cx="9144000" cy="969496"/>
          </a:xfrm>
          <a:prstGeom prst="rect">
            <a:avLst/>
          </a:prstGeom>
          <a:noFill/>
          <a:ln w="9525">
            <a:noFill/>
            <a:miter lim="800000"/>
            <a:headEnd/>
            <a:tailEnd/>
          </a:ln>
        </p:spPr>
        <p:txBody>
          <a:bodyPr lIns="91411" tIns="45706" rIns="91411" bIns="45706">
            <a:spAutoFit/>
          </a:bodyPr>
          <a:lstStyle/>
          <a:p>
            <a:pPr algn="ctr" defTabSz="914118" fontAlgn="auto">
              <a:spcBef>
                <a:spcPts val="600"/>
              </a:spcBef>
              <a:spcAft>
                <a:spcPts val="0"/>
              </a:spcAft>
              <a:defRPr/>
            </a:pPr>
            <a:r>
              <a:rPr lang="en-US" sz="3200" b="1" kern="0">
                <a:solidFill>
                  <a:srgbClr val="001746"/>
                </a:solidFill>
                <a:effectLst>
                  <a:outerShdw blurRad="38100" dist="38100" dir="2700000" algn="tl">
                    <a:srgbClr val="000000">
                      <a:alpha val="43137"/>
                    </a:srgbClr>
                  </a:outerShdw>
                </a:effectLst>
              </a:rPr>
              <a:t>SG3 – Environoment</a:t>
            </a:r>
          </a:p>
          <a:p>
            <a:pPr algn="ctr" defTabSz="914118" fontAlgn="auto">
              <a:spcBef>
                <a:spcPts val="600"/>
              </a:spcBef>
              <a:spcAft>
                <a:spcPts val="0"/>
              </a:spcAft>
              <a:defRPr/>
            </a:pPr>
            <a:r>
              <a:rPr lang="en-US" sz="2000" b="1" kern="0">
                <a:solidFill>
                  <a:srgbClr val="001746"/>
                </a:solidFill>
                <a:effectLst>
                  <a:outerShdw blurRad="38100" dist="38100" dir="2700000" algn="tl">
                    <a:srgbClr val="000000">
                      <a:alpha val="43137"/>
                    </a:srgbClr>
                  </a:outerShdw>
                </a:effectLst>
              </a:rPr>
              <a:t>- Noisy Abatment Procedures-</a:t>
            </a:r>
          </a:p>
        </p:txBody>
      </p:sp>
      <p:sp>
        <p:nvSpPr>
          <p:cNvPr id="6" name="CaixaDeTexto 1"/>
          <p:cNvSpPr txBox="1">
            <a:spLocks noChangeArrowheads="1"/>
          </p:cNvSpPr>
          <p:nvPr/>
        </p:nvSpPr>
        <p:spPr bwMode="auto">
          <a:xfrm>
            <a:off x="179513" y="2072506"/>
            <a:ext cx="4392488" cy="243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1" tIns="45706" rIns="91411" bIns="45706">
            <a:spAutoFit/>
          </a:bodyPr>
          <a:lstStyle>
            <a:lvl1pPr defTabSz="619125">
              <a:defRPr>
                <a:solidFill>
                  <a:schemeClr val="bg1"/>
                </a:solidFill>
                <a:latin typeface="Arial" pitchFamily="34" charset="0"/>
                <a:ea typeface="Microsoft YaHei" pitchFamily="34" charset="-122"/>
              </a:defRPr>
            </a:lvl1pPr>
            <a:lvl2pPr marL="798513" indent="-342900" defTabSz="619125">
              <a:defRPr>
                <a:solidFill>
                  <a:schemeClr val="bg1"/>
                </a:solidFill>
                <a:latin typeface="Arial" pitchFamily="34" charset="0"/>
                <a:ea typeface="Microsoft YaHei" pitchFamily="34" charset="-122"/>
              </a:defRPr>
            </a:lvl2pPr>
            <a:lvl3pPr defTabSz="619125">
              <a:defRPr>
                <a:solidFill>
                  <a:schemeClr val="bg1"/>
                </a:solidFill>
                <a:latin typeface="Arial" pitchFamily="34" charset="0"/>
                <a:ea typeface="Microsoft YaHei" pitchFamily="34" charset="-122"/>
              </a:defRPr>
            </a:lvl3pPr>
            <a:lvl4pPr defTabSz="619125">
              <a:defRPr>
                <a:solidFill>
                  <a:schemeClr val="bg1"/>
                </a:solidFill>
                <a:latin typeface="Arial" pitchFamily="34" charset="0"/>
                <a:ea typeface="Microsoft YaHei" pitchFamily="34" charset="-122"/>
              </a:defRPr>
            </a:lvl4pPr>
            <a:lvl5pPr defTabSz="619125">
              <a:defRPr>
                <a:solidFill>
                  <a:schemeClr val="bg1"/>
                </a:solidFill>
                <a:latin typeface="Arial" pitchFamily="34" charset="0"/>
                <a:ea typeface="Microsoft YaHei" pitchFamily="34" charset="-122"/>
              </a:defRPr>
            </a:lvl5pPr>
            <a:lvl6pPr marL="2514600" indent="-228600" defTabSz="619125" eaLnBrk="0" fontAlgn="base" hangingPunct="0">
              <a:spcBef>
                <a:spcPct val="0"/>
              </a:spcBef>
              <a:spcAft>
                <a:spcPct val="0"/>
              </a:spcAft>
              <a:defRPr>
                <a:solidFill>
                  <a:schemeClr val="bg1"/>
                </a:solidFill>
                <a:latin typeface="Arial" pitchFamily="34" charset="0"/>
                <a:ea typeface="Microsoft YaHei" pitchFamily="34" charset="-122"/>
              </a:defRPr>
            </a:lvl6pPr>
            <a:lvl7pPr marL="2971800" indent="-228600" defTabSz="619125" eaLnBrk="0" fontAlgn="base" hangingPunct="0">
              <a:spcBef>
                <a:spcPct val="0"/>
              </a:spcBef>
              <a:spcAft>
                <a:spcPct val="0"/>
              </a:spcAft>
              <a:defRPr>
                <a:solidFill>
                  <a:schemeClr val="bg1"/>
                </a:solidFill>
                <a:latin typeface="Arial" pitchFamily="34" charset="0"/>
                <a:ea typeface="Microsoft YaHei" pitchFamily="34" charset="-122"/>
              </a:defRPr>
            </a:lvl7pPr>
            <a:lvl8pPr marL="3429000" indent="-228600" defTabSz="619125" eaLnBrk="0" fontAlgn="base" hangingPunct="0">
              <a:spcBef>
                <a:spcPct val="0"/>
              </a:spcBef>
              <a:spcAft>
                <a:spcPct val="0"/>
              </a:spcAft>
              <a:defRPr>
                <a:solidFill>
                  <a:schemeClr val="bg1"/>
                </a:solidFill>
                <a:latin typeface="Arial" pitchFamily="34" charset="0"/>
                <a:ea typeface="Microsoft YaHei" pitchFamily="34" charset="-122"/>
              </a:defRPr>
            </a:lvl8pPr>
            <a:lvl9pPr marL="3886200" indent="-228600" defTabSz="619125" eaLnBrk="0" fontAlgn="base" hangingPunct="0">
              <a:spcBef>
                <a:spcPct val="0"/>
              </a:spcBef>
              <a:spcAft>
                <a:spcPct val="0"/>
              </a:spcAft>
              <a:defRPr>
                <a:solidFill>
                  <a:schemeClr val="bg1"/>
                </a:solidFill>
                <a:latin typeface="Arial" pitchFamily="34" charset="0"/>
                <a:ea typeface="Microsoft YaHei" pitchFamily="34" charset="-122"/>
              </a:defRPr>
            </a:lvl9pPr>
          </a:lstStyle>
          <a:p>
            <a:pPr marL="457059" indent="-457059" fontAlgn="auto">
              <a:spcBef>
                <a:spcPts val="413"/>
              </a:spcBef>
              <a:spcAft>
                <a:spcPts val="413"/>
              </a:spcAft>
              <a:buFont typeface="Wingdings" panose="05000000000000000000" pitchFamily="2" charset="2"/>
              <a:buChar char="§"/>
              <a:defRPr/>
            </a:pPr>
            <a:r>
              <a:rPr lang="en-US" altLang="pt-BR" sz="2200" b="1" kern="0" dirty="0">
                <a:solidFill>
                  <a:srgbClr val="001746"/>
                </a:solidFill>
                <a:latin typeface="Calibri" panose="020F0502020204030204" pitchFamily="34" charset="0"/>
                <a:ea typeface="+mn-ea"/>
              </a:rPr>
              <a:t>Criteria Update;</a:t>
            </a:r>
          </a:p>
          <a:p>
            <a:pPr marL="457059" indent="-457059" fontAlgn="auto">
              <a:spcBef>
                <a:spcPts val="413"/>
              </a:spcBef>
              <a:spcAft>
                <a:spcPts val="413"/>
              </a:spcAft>
              <a:buFont typeface="Wingdings" panose="05000000000000000000" pitchFamily="2" charset="2"/>
              <a:buChar char="§"/>
              <a:defRPr/>
            </a:pPr>
            <a:r>
              <a:rPr lang="en-US" altLang="pt-BR" sz="2200" b="1" kern="0" dirty="0">
                <a:solidFill>
                  <a:srgbClr val="001746"/>
                </a:solidFill>
                <a:latin typeface="Calibri" panose="020F0502020204030204" pitchFamily="34" charset="0"/>
                <a:ea typeface="+mn-ea"/>
              </a:rPr>
              <a:t>Modern National Airlines Fleet (ICAO stages 3 and 4);</a:t>
            </a:r>
          </a:p>
          <a:p>
            <a:pPr marL="457059" indent="-457059" fontAlgn="auto">
              <a:spcBef>
                <a:spcPts val="413"/>
              </a:spcBef>
              <a:spcAft>
                <a:spcPts val="413"/>
              </a:spcAft>
              <a:buFont typeface="Wingdings" panose="05000000000000000000" pitchFamily="2" charset="2"/>
              <a:buChar char="§"/>
              <a:defRPr/>
            </a:pPr>
            <a:r>
              <a:rPr lang="en-US" altLang="pt-BR" sz="2200" b="1" kern="0" dirty="0">
                <a:solidFill>
                  <a:srgbClr val="001746"/>
                </a:solidFill>
                <a:latin typeface="Calibri" panose="020F0502020204030204" pitchFamily="34" charset="0"/>
                <a:ea typeface="+mn-ea"/>
              </a:rPr>
              <a:t>Keep the present level of noisy in the main airports.</a:t>
            </a:r>
          </a:p>
          <a:p>
            <a:pPr marL="457059" indent="-457059" fontAlgn="auto">
              <a:spcBef>
                <a:spcPts val="413"/>
              </a:spcBef>
              <a:spcAft>
                <a:spcPts val="413"/>
              </a:spcAft>
              <a:buFont typeface="Wingdings" panose="05000000000000000000" pitchFamily="2" charset="2"/>
              <a:buChar char="§"/>
              <a:defRPr/>
            </a:pPr>
            <a:r>
              <a:rPr lang="en-US" altLang="pt-BR" sz="2200" b="1" kern="0" dirty="0">
                <a:solidFill>
                  <a:srgbClr val="001746"/>
                </a:solidFill>
                <a:latin typeface="Calibri" panose="020F0502020204030204" pitchFamily="34" charset="0"/>
                <a:ea typeface="+mn-ea"/>
              </a:rPr>
              <a:t>Significative fuel savings.</a:t>
            </a:r>
          </a:p>
        </p:txBody>
      </p:sp>
      <p:sp>
        <p:nvSpPr>
          <p:cNvPr id="7" name="Text Box 2"/>
          <p:cNvSpPr txBox="1">
            <a:spLocks noChangeArrowheads="1"/>
          </p:cNvSpPr>
          <p:nvPr/>
        </p:nvSpPr>
        <p:spPr bwMode="auto">
          <a:xfrm>
            <a:off x="0" y="5661029"/>
            <a:ext cx="9144000" cy="409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419" tIns="35058" rIns="67419" bIns="35058">
            <a:spAutoFit/>
          </a:bodyPr>
          <a:lstStyle>
            <a:lvl1pPr marL="93663">
              <a:lnSpc>
                <a:spcPct val="93000"/>
              </a:lnSpc>
              <a:spcAft>
                <a:spcPts val="963"/>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2100">
                <a:solidFill>
                  <a:srgbClr val="000000"/>
                </a:solidFill>
                <a:latin typeface="Cambria" panose="02040503050406030204" pitchFamily="18" charset="0"/>
                <a:ea typeface="MS PGothic" panose="020B0600070205080204" pitchFamily="34" charset="-128"/>
              </a:defRPr>
            </a:lvl1pPr>
            <a:lvl2pPr marL="504825" indent="-193675">
              <a:lnSpc>
                <a:spcPct val="93000"/>
              </a:lnSpc>
              <a:spcAft>
                <a:spcPts val="775"/>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900">
                <a:solidFill>
                  <a:srgbClr val="000000"/>
                </a:solidFill>
                <a:latin typeface="Cambria" panose="02040503050406030204" pitchFamily="18" charset="0"/>
                <a:ea typeface="MS PGothic" panose="020B0600070205080204" pitchFamily="34" charset="-128"/>
              </a:defRPr>
            </a:lvl2pPr>
            <a:lvl3pPr marL="776288" indent="-153988">
              <a:lnSpc>
                <a:spcPct val="93000"/>
              </a:lnSpc>
              <a:spcAft>
                <a:spcPts val="575"/>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600">
                <a:solidFill>
                  <a:srgbClr val="000000"/>
                </a:solidFill>
                <a:latin typeface="Cambria" panose="02040503050406030204" pitchFamily="18" charset="0"/>
                <a:ea typeface="MS PGothic" panose="020B0600070205080204" pitchFamily="34" charset="-128"/>
              </a:defRPr>
            </a:lvl3pPr>
            <a:lvl4pPr marL="1087438" indent="-153988">
              <a:lnSpc>
                <a:spcPct val="93000"/>
              </a:lnSpc>
              <a:spcAft>
                <a:spcPts val="388"/>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300">
                <a:solidFill>
                  <a:srgbClr val="000000"/>
                </a:solidFill>
                <a:latin typeface="Cambria" panose="02040503050406030204" pitchFamily="18" charset="0"/>
                <a:ea typeface="MS PGothic" panose="020B0600070205080204" pitchFamily="34" charset="-128"/>
              </a:defRPr>
            </a:lvl4pPr>
            <a:lvl5pPr marL="1398588" indent="-153988">
              <a:lnSpc>
                <a:spcPct val="93000"/>
              </a:lnSpc>
              <a:spcAft>
                <a:spcPts val="200"/>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300">
                <a:solidFill>
                  <a:srgbClr val="000000"/>
                </a:solidFill>
                <a:latin typeface="Cambria" panose="02040503050406030204" pitchFamily="18" charset="0"/>
                <a:ea typeface="MS PGothic" panose="020B0600070205080204" pitchFamily="34" charset="-128"/>
              </a:defRPr>
            </a:lvl5pPr>
            <a:lvl6pPr marL="1855788" indent="-153988" defTabSz="449263" eaLnBrk="0" fontAlgn="base" hangingPunct="0">
              <a:lnSpc>
                <a:spcPct val="93000"/>
              </a:lnSpc>
              <a:spcBef>
                <a:spcPct val="0"/>
              </a:spcBef>
              <a:spcAft>
                <a:spcPts val="200"/>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300">
                <a:solidFill>
                  <a:srgbClr val="000000"/>
                </a:solidFill>
                <a:latin typeface="Cambria" panose="02040503050406030204" pitchFamily="18" charset="0"/>
                <a:ea typeface="MS PGothic" panose="020B0600070205080204" pitchFamily="34" charset="-128"/>
              </a:defRPr>
            </a:lvl6pPr>
            <a:lvl7pPr marL="2312988" indent="-153988" defTabSz="449263" eaLnBrk="0" fontAlgn="base" hangingPunct="0">
              <a:lnSpc>
                <a:spcPct val="93000"/>
              </a:lnSpc>
              <a:spcBef>
                <a:spcPct val="0"/>
              </a:spcBef>
              <a:spcAft>
                <a:spcPts val="200"/>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300">
                <a:solidFill>
                  <a:srgbClr val="000000"/>
                </a:solidFill>
                <a:latin typeface="Cambria" panose="02040503050406030204" pitchFamily="18" charset="0"/>
                <a:ea typeface="MS PGothic" panose="020B0600070205080204" pitchFamily="34" charset="-128"/>
              </a:defRPr>
            </a:lvl7pPr>
            <a:lvl8pPr marL="2770188" indent="-153988" defTabSz="449263" eaLnBrk="0" fontAlgn="base" hangingPunct="0">
              <a:lnSpc>
                <a:spcPct val="93000"/>
              </a:lnSpc>
              <a:spcBef>
                <a:spcPct val="0"/>
              </a:spcBef>
              <a:spcAft>
                <a:spcPts val="200"/>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300">
                <a:solidFill>
                  <a:srgbClr val="000000"/>
                </a:solidFill>
                <a:latin typeface="Cambria" panose="02040503050406030204" pitchFamily="18" charset="0"/>
                <a:ea typeface="MS PGothic" panose="020B0600070205080204" pitchFamily="34" charset="-128"/>
              </a:defRPr>
            </a:lvl8pPr>
            <a:lvl9pPr marL="3227388" indent="-153988" defTabSz="449263" eaLnBrk="0" fontAlgn="base" hangingPunct="0">
              <a:lnSpc>
                <a:spcPct val="93000"/>
              </a:lnSpc>
              <a:spcBef>
                <a:spcPct val="0"/>
              </a:spcBef>
              <a:spcAft>
                <a:spcPts val="200"/>
              </a:spcAft>
              <a:buClr>
                <a:srgbClr val="000000"/>
              </a:buClr>
              <a:buSzPct val="100000"/>
              <a:buFont typeface="Times New Roman" panose="02020603050405020304" pitchFamily="18" charset="0"/>
              <a:buChar char="»"/>
              <a:tabLst>
                <a:tab pos="534988" algn="l"/>
                <a:tab pos="1449388" algn="l"/>
                <a:tab pos="2363788" algn="l"/>
                <a:tab pos="3278188" algn="l"/>
                <a:tab pos="4192588" algn="l"/>
                <a:tab pos="5106988" algn="l"/>
                <a:tab pos="6021388" algn="l"/>
                <a:tab pos="6935788" algn="l"/>
                <a:tab pos="7850188" algn="l"/>
                <a:tab pos="8764588" algn="l"/>
                <a:tab pos="9678988" algn="l"/>
                <a:tab pos="10593388" algn="l"/>
              </a:tabLst>
              <a:defRPr sz="1300">
                <a:solidFill>
                  <a:srgbClr val="000000"/>
                </a:solidFill>
                <a:latin typeface="Cambria" panose="02040503050406030204" pitchFamily="18" charset="0"/>
                <a:ea typeface="MS PGothic" panose="020B0600070205080204" pitchFamily="34" charset="-128"/>
              </a:defRPr>
            </a:lvl9pPr>
          </a:lstStyle>
          <a:p>
            <a:pPr marL="0" algn="ctr" defTabSz="618934" fontAlgn="auto">
              <a:lnSpc>
                <a:spcPct val="100000"/>
              </a:lnSpc>
              <a:spcBef>
                <a:spcPts val="413"/>
              </a:spcBef>
              <a:spcAft>
                <a:spcPts val="413"/>
              </a:spcAft>
              <a:buClrTx/>
              <a:buSzTx/>
              <a:buNone/>
              <a:tabLst/>
              <a:defRPr/>
            </a:pPr>
            <a:r>
              <a:rPr lang="en-US" altLang="pt-BR" sz="2200" b="1" kern="0">
                <a:solidFill>
                  <a:srgbClr val="001746"/>
                </a:solidFill>
                <a:latin typeface="Calibri" panose="020F0502020204030204" pitchFamily="34" charset="0"/>
                <a:ea typeface="+mn-ea"/>
              </a:rPr>
              <a:t>Delivered in JUL 2018</a:t>
            </a:r>
          </a:p>
        </p:txBody>
      </p:sp>
      <p:pic>
        <p:nvPicPr>
          <p:cNvPr id="8" name="Picture 2" descr="Imagem relacionada"/>
          <p:cNvPicPr>
            <a:picLocks noChangeAspect="1" noChangeArrowheads="1"/>
          </p:cNvPicPr>
          <p:nvPr/>
        </p:nvPicPr>
        <p:blipFill>
          <a:blip r:embed="rId2"/>
          <a:srcRect/>
          <a:stretch>
            <a:fillRect/>
          </a:stretch>
        </p:blipFill>
        <p:spPr bwMode="auto">
          <a:xfrm>
            <a:off x="4745040" y="2181734"/>
            <a:ext cx="4233862" cy="22129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9" name="Imagem 8"/>
          <p:cNvPicPr>
            <a:picLocks noChangeAspect="1"/>
          </p:cNvPicPr>
          <p:nvPr/>
        </p:nvPicPr>
        <p:blipFill>
          <a:blip r:embed="rId3"/>
          <a:stretch>
            <a:fillRect/>
          </a:stretch>
        </p:blipFill>
        <p:spPr>
          <a:xfrm>
            <a:off x="8100392" y="86256"/>
            <a:ext cx="838689" cy="75776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 name="Imagem 9"/>
          <p:cNvPicPr>
            <a:picLocks noChangeAspect="1"/>
          </p:cNvPicPr>
          <p:nvPr/>
        </p:nvPicPr>
        <p:blipFill rotWithShape="1">
          <a:blip r:embed="rId4" cstate="print">
            <a:extLst>
              <a:ext uri="{28A0092B-C50C-407E-A947-70E740481C1C}">
                <a14:useLocalDpi xmlns:a14="http://schemas.microsoft.com/office/drawing/2010/main" val="0"/>
              </a:ext>
            </a:extLst>
          </a:blip>
          <a:srcRect l="4090" t="19243" r="7108" b="18803"/>
          <a:stretch/>
        </p:blipFill>
        <p:spPr>
          <a:xfrm>
            <a:off x="95291" y="6165304"/>
            <a:ext cx="2172453" cy="572738"/>
          </a:xfrm>
          <a:prstGeom prst="rect">
            <a:avLst/>
          </a:prstGeom>
        </p:spPr>
      </p:pic>
    </p:spTree>
    <p:extLst>
      <p:ext uri="{BB962C8B-B14F-4D97-AF65-F5344CB8AC3E}">
        <p14:creationId xmlns:p14="http://schemas.microsoft.com/office/powerpoint/2010/main" val="2316240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ítulo 1"/>
          <p:cNvSpPr txBox="1">
            <a:spLocks/>
          </p:cNvSpPr>
          <p:nvPr/>
        </p:nvSpPr>
        <p:spPr>
          <a:xfrm>
            <a:off x="160338" y="250826"/>
            <a:ext cx="8234362" cy="511174"/>
          </a:xfrm>
          <a:prstGeom prst="rect">
            <a:avLst/>
          </a:prstGeom>
        </p:spPr>
        <p:txBody>
          <a:bodyPr lIns="91411" tIns="45706" rIns="91411" bIns="45706"/>
          <a:lstStyle>
            <a:lvl1pPr algn="ctr" defTabSz="304800" rtl="0" eaLnBrk="0" fontAlgn="base" hangingPunct="0">
              <a:lnSpc>
                <a:spcPct val="93000"/>
              </a:lnSpc>
              <a:spcBef>
                <a:spcPct val="0"/>
              </a:spcBef>
              <a:spcAft>
                <a:spcPct val="0"/>
              </a:spcAft>
              <a:buClr>
                <a:srgbClr val="000000"/>
              </a:buClr>
              <a:buSzPct val="100000"/>
              <a:buFont typeface="Times New Roman" panose="02020603050405020304" pitchFamily="18" charset="0"/>
              <a:defRPr sz="2900">
                <a:solidFill>
                  <a:srgbClr val="000000"/>
                </a:solidFill>
                <a:latin typeface="+mj-lt"/>
                <a:ea typeface="MS PGothic" panose="020B0600070205080204" pitchFamily="34" charset="-128"/>
                <a:cs typeface="+mj-cs"/>
              </a:defRPr>
            </a:lvl1pPr>
            <a:lvl2pPr algn="ctr" defTabSz="304800" rtl="0" eaLnBrk="0" fontAlgn="base" hangingPunct="0">
              <a:lnSpc>
                <a:spcPct val="93000"/>
              </a:lnSpc>
              <a:spcBef>
                <a:spcPct val="0"/>
              </a:spcBef>
              <a:spcAft>
                <a:spcPct val="0"/>
              </a:spcAft>
              <a:buClr>
                <a:srgbClr val="000000"/>
              </a:buClr>
              <a:buSzPct val="100000"/>
              <a:buFont typeface="Times New Roman" panose="02020603050405020304" pitchFamily="18" charset="0"/>
              <a:defRPr sz="2900">
                <a:solidFill>
                  <a:srgbClr val="000000"/>
                </a:solidFill>
                <a:latin typeface="Calibri" pitchFamily="34" charset="0"/>
                <a:ea typeface="MS PGothic" panose="020B0600070205080204" pitchFamily="34" charset="-128"/>
                <a:cs typeface="Arial Unicode MS" charset="0"/>
              </a:defRPr>
            </a:lvl2pPr>
            <a:lvl3pPr algn="ctr" defTabSz="304800" rtl="0" eaLnBrk="0" fontAlgn="base" hangingPunct="0">
              <a:lnSpc>
                <a:spcPct val="93000"/>
              </a:lnSpc>
              <a:spcBef>
                <a:spcPct val="0"/>
              </a:spcBef>
              <a:spcAft>
                <a:spcPct val="0"/>
              </a:spcAft>
              <a:buClr>
                <a:srgbClr val="000000"/>
              </a:buClr>
              <a:buSzPct val="100000"/>
              <a:buFont typeface="Times New Roman" panose="02020603050405020304" pitchFamily="18" charset="0"/>
              <a:defRPr sz="2900">
                <a:solidFill>
                  <a:srgbClr val="000000"/>
                </a:solidFill>
                <a:latin typeface="Calibri" pitchFamily="34" charset="0"/>
                <a:ea typeface="MS PGothic" panose="020B0600070205080204" pitchFamily="34" charset="-128"/>
                <a:cs typeface="Arial Unicode MS" charset="0"/>
              </a:defRPr>
            </a:lvl3pPr>
            <a:lvl4pPr algn="ctr" defTabSz="304800" rtl="0" eaLnBrk="0" fontAlgn="base" hangingPunct="0">
              <a:lnSpc>
                <a:spcPct val="93000"/>
              </a:lnSpc>
              <a:spcBef>
                <a:spcPct val="0"/>
              </a:spcBef>
              <a:spcAft>
                <a:spcPct val="0"/>
              </a:spcAft>
              <a:buClr>
                <a:srgbClr val="000000"/>
              </a:buClr>
              <a:buSzPct val="100000"/>
              <a:buFont typeface="Times New Roman" panose="02020603050405020304" pitchFamily="18" charset="0"/>
              <a:defRPr sz="2900">
                <a:solidFill>
                  <a:srgbClr val="000000"/>
                </a:solidFill>
                <a:latin typeface="Calibri" pitchFamily="34" charset="0"/>
                <a:ea typeface="MS PGothic" panose="020B0600070205080204" pitchFamily="34" charset="-128"/>
                <a:cs typeface="Arial Unicode MS" charset="0"/>
              </a:defRPr>
            </a:lvl4pPr>
            <a:lvl5pPr algn="ctr" defTabSz="304800" rtl="0" eaLnBrk="0" fontAlgn="base" hangingPunct="0">
              <a:lnSpc>
                <a:spcPct val="93000"/>
              </a:lnSpc>
              <a:spcBef>
                <a:spcPct val="0"/>
              </a:spcBef>
              <a:spcAft>
                <a:spcPct val="0"/>
              </a:spcAft>
              <a:buClr>
                <a:srgbClr val="000000"/>
              </a:buClr>
              <a:buSzPct val="100000"/>
              <a:buFont typeface="Times New Roman" panose="02020603050405020304" pitchFamily="18" charset="0"/>
              <a:defRPr sz="2900">
                <a:solidFill>
                  <a:srgbClr val="000000"/>
                </a:solidFill>
                <a:latin typeface="Calibri" pitchFamily="34" charset="0"/>
                <a:ea typeface="MS PGothic" panose="020B0600070205080204" pitchFamily="34" charset="-128"/>
                <a:cs typeface="Arial Unicode MS" charset="0"/>
              </a:defRPr>
            </a:lvl5pPr>
            <a:lvl6pPr marL="1710934" indent="-155540" algn="ctr" defTabSz="305678" rtl="0" fontAlgn="base" hangingPunct="0">
              <a:lnSpc>
                <a:spcPct val="93000"/>
              </a:lnSpc>
              <a:spcBef>
                <a:spcPct val="0"/>
              </a:spcBef>
              <a:spcAft>
                <a:spcPct val="0"/>
              </a:spcAft>
              <a:buClr>
                <a:srgbClr val="000000"/>
              </a:buClr>
              <a:buSzPct val="100000"/>
              <a:buFont typeface="Times New Roman" charset="0"/>
              <a:defRPr sz="2994">
                <a:solidFill>
                  <a:srgbClr val="000000"/>
                </a:solidFill>
                <a:latin typeface="Arial" charset="0"/>
                <a:ea typeface="ＭＳ Ｐゴシック" charset="0"/>
                <a:cs typeface="Arial Unicode MS" charset="0"/>
              </a:defRPr>
            </a:lvl6pPr>
            <a:lvl7pPr marL="2022013" indent="-155540" algn="ctr" defTabSz="305678" rtl="0" fontAlgn="base" hangingPunct="0">
              <a:lnSpc>
                <a:spcPct val="93000"/>
              </a:lnSpc>
              <a:spcBef>
                <a:spcPct val="0"/>
              </a:spcBef>
              <a:spcAft>
                <a:spcPct val="0"/>
              </a:spcAft>
              <a:buClr>
                <a:srgbClr val="000000"/>
              </a:buClr>
              <a:buSzPct val="100000"/>
              <a:buFont typeface="Times New Roman" charset="0"/>
              <a:defRPr sz="2994">
                <a:solidFill>
                  <a:srgbClr val="000000"/>
                </a:solidFill>
                <a:latin typeface="Arial" charset="0"/>
                <a:ea typeface="ＭＳ Ｐゴシック" charset="0"/>
                <a:cs typeface="Arial Unicode MS" charset="0"/>
              </a:defRPr>
            </a:lvl7pPr>
            <a:lvl8pPr marL="2333092" indent="-155540" algn="ctr" defTabSz="305678" rtl="0" fontAlgn="base" hangingPunct="0">
              <a:lnSpc>
                <a:spcPct val="93000"/>
              </a:lnSpc>
              <a:spcBef>
                <a:spcPct val="0"/>
              </a:spcBef>
              <a:spcAft>
                <a:spcPct val="0"/>
              </a:spcAft>
              <a:buClr>
                <a:srgbClr val="000000"/>
              </a:buClr>
              <a:buSzPct val="100000"/>
              <a:buFont typeface="Times New Roman" charset="0"/>
              <a:defRPr sz="2994">
                <a:solidFill>
                  <a:srgbClr val="000000"/>
                </a:solidFill>
                <a:latin typeface="Arial" charset="0"/>
                <a:ea typeface="ＭＳ Ｐゴシック" charset="0"/>
                <a:cs typeface="Arial Unicode MS" charset="0"/>
              </a:defRPr>
            </a:lvl8pPr>
            <a:lvl9pPr marL="2644171" indent="-155540" algn="ctr" defTabSz="305678" rtl="0" fontAlgn="base" hangingPunct="0">
              <a:lnSpc>
                <a:spcPct val="93000"/>
              </a:lnSpc>
              <a:spcBef>
                <a:spcPct val="0"/>
              </a:spcBef>
              <a:spcAft>
                <a:spcPct val="0"/>
              </a:spcAft>
              <a:buClr>
                <a:srgbClr val="000000"/>
              </a:buClr>
              <a:buSzPct val="100000"/>
              <a:buFont typeface="Times New Roman" charset="0"/>
              <a:defRPr sz="2994">
                <a:solidFill>
                  <a:srgbClr val="000000"/>
                </a:solidFill>
                <a:latin typeface="Arial" charset="0"/>
                <a:ea typeface="ＭＳ Ｐゴシック" charset="0"/>
                <a:cs typeface="Arial Unicode MS" charset="0"/>
              </a:defRPr>
            </a:lvl9pPr>
          </a:lstStyle>
          <a:p>
            <a:pPr algn="l" defTabSz="304705">
              <a:defRPr/>
            </a:pPr>
            <a:r>
              <a:rPr lang="es-ES" sz="2400" b="1" kern="0" dirty="0">
                <a:solidFill>
                  <a:srgbClr val="001746"/>
                </a:solidFill>
                <a:effectLst>
                  <a:outerShdw blurRad="38100" dist="38100" dir="2700000" algn="tl">
                    <a:srgbClr val="000000">
                      <a:alpha val="43137"/>
                    </a:srgbClr>
                  </a:outerShdw>
                </a:effectLst>
                <a:latin typeface="Arial" charset="0"/>
                <a:ea typeface="+mn-ea"/>
                <a:cs typeface="Arial" charset="0"/>
              </a:rPr>
              <a:t>Resultados (Frota Nacional da </a:t>
            </a:r>
            <a:r>
              <a:rPr lang="es-ES" sz="2400" b="1" kern="0" dirty="0" err="1">
                <a:solidFill>
                  <a:srgbClr val="001746"/>
                </a:solidFill>
                <a:effectLst>
                  <a:outerShdw blurRad="38100" dist="38100" dir="2700000" algn="tl">
                    <a:srgbClr val="000000">
                      <a:alpha val="43137"/>
                    </a:srgbClr>
                  </a:outerShdw>
                </a:effectLst>
                <a:latin typeface="Arial" charset="0"/>
                <a:ea typeface="+mn-ea"/>
                <a:cs typeface="Arial" charset="0"/>
              </a:rPr>
              <a:t>Aviação</a:t>
            </a:r>
            <a:r>
              <a:rPr lang="es-ES" sz="2400" b="1" kern="0" dirty="0">
                <a:solidFill>
                  <a:srgbClr val="001746"/>
                </a:solidFill>
                <a:effectLst>
                  <a:outerShdw blurRad="38100" dist="38100" dir="2700000" algn="tl">
                    <a:srgbClr val="000000">
                      <a:alpha val="43137"/>
                    </a:srgbClr>
                  </a:outerShdw>
                </a:effectLst>
                <a:latin typeface="Arial" charset="0"/>
                <a:ea typeface="+mn-ea"/>
                <a:cs typeface="Arial" charset="0"/>
              </a:rPr>
              <a:t> Regular)</a:t>
            </a:r>
            <a:endParaRPr lang="pt-BR" sz="2400" b="1" kern="0" dirty="0">
              <a:solidFill>
                <a:srgbClr val="001746"/>
              </a:solidFill>
              <a:effectLst>
                <a:outerShdw blurRad="38100" dist="38100" dir="2700000" algn="tl">
                  <a:srgbClr val="000000">
                    <a:alpha val="43137"/>
                  </a:srgbClr>
                </a:outerShdw>
              </a:effectLst>
              <a:latin typeface="Arial" charset="0"/>
              <a:ea typeface="+mn-ea"/>
              <a:cs typeface="Arial" charset="0"/>
            </a:endParaRPr>
          </a:p>
        </p:txBody>
      </p:sp>
      <p:pic>
        <p:nvPicPr>
          <p:cNvPr id="87043" name="Imagem 2"/>
          <p:cNvPicPr>
            <a:picLocks noChangeAspect="1"/>
          </p:cNvPicPr>
          <p:nvPr/>
        </p:nvPicPr>
        <p:blipFill>
          <a:blip r:embed="rId2">
            <a:extLst>
              <a:ext uri="{28A0092B-C50C-407E-A947-70E740481C1C}">
                <a14:useLocalDpi xmlns:a14="http://schemas.microsoft.com/office/drawing/2010/main" val="0"/>
              </a:ext>
            </a:extLst>
          </a:blip>
          <a:srcRect l="48608" t="54471" r="18098" b="19229"/>
          <a:stretch>
            <a:fillRect/>
          </a:stretch>
        </p:blipFill>
        <p:spPr bwMode="auto">
          <a:xfrm>
            <a:off x="206376" y="762000"/>
            <a:ext cx="8188325" cy="613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Espaço Reservado para Número de Slide 3"/>
          <p:cNvSpPr>
            <a:spLocks noGrp="1"/>
          </p:cNvSpPr>
          <p:nvPr>
            <p:ph type="sldNum" sz="quarter" idx="12"/>
          </p:nvPr>
        </p:nvSpPr>
        <p:spPr>
          <a:xfrm>
            <a:off x="8880475" y="7119938"/>
            <a:ext cx="673100" cy="195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118" fontAlgn="auto">
              <a:lnSpc>
                <a:spcPct val="100000"/>
              </a:lnSpc>
              <a:spcBef>
                <a:spcPts val="0"/>
              </a:spcBef>
              <a:spcAft>
                <a:spcPts val="0"/>
              </a:spcAft>
              <a:buClrTx/>
              <a:buSzTx/>
              <a:defRPr/>
            </a:pPr>
            <a:fld id="{A3A1AB9E-EAD9-4EE2-8E78-37BB1616F2BC}" type="slidenum">
              <a:rPr lang="en-US" altLang="pt-BR" sz="1800" kern="0">
                <a:solidFill>
                  <a:sysClr val="windowText" lastClr="000000"/>
                </a:solidFill>
              </a:rPr>
              <a:pPr defTabSz="914118" fontAlgn="auto">
                <a:lnSpc>
                  <a:spcPct val="100000"/>
                </a:lnSpc>
                <a:spcBef>
                  <a:spcPts val="0"/>
                </a:spcBef>
                <a:spcAft>
                  <a:spcPts val="0"/>
                </a:spcAft>
                <a:buClrTx/>
                <a:buSzTx/>
                <a:defRPr/>
              </a:pPr>
              <a:t>23</a:t>
            </a:fld>
            <a:endParaRPr lang="en-US" altLang="pt-BR" sz="1800" kern="0">
              <a:solidFill>
                <a:sysClr val="windowText" lastClr="000000"/>
              </a:solidFill>
            </a:endParaRPr>
          </a:p>
        </p:txBody>
      </p:sp>
      <p:sp>
        <p:nvSpPr>
          <p:cNvPr id="5" name="Retângulo 4">
            <a:extLst/>
          </p:cNvPr>
          <p:cNvSpPr/>
          <p:nvPr/>
        </p:nvSpPr>
        <p:spPr>
          <a:xfrm>
            <a:off x="4865690" y="1935168"/>
            <a:ext cx="4397375" cy="1076325"/>
          </a:xfrm>
          <a:prstGeom prst="rect">
            <a:avLst/>
          </a:prstGeom>
          <a:solidFill>
            <a:srgbClr val="DB291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18" fontAlgn="auto">
              <a:spcBef>
                <a:spcPts val="0"/>
              </a:spcBef>
              <a:spcAft>
                <a:spcPts val="0"/>
              </a:spcAft>
              <a:defRPr/>
            </a:pPr>
            <a:endParaRPr lang="pt-BR" sz="1100" kern="0" dirty="0">
              <a:solidFill>
                <a:srgbClr val="DB291D"/>
              </a:solidFill>
            </a:endParaRPr>
          </a:p>
        </p:txBody>
      </p:sp>
      <p:sp>
        <p:nvSpPr>
          <p:cNvPr id="87046" name="CaixaDeTexto 5"/>
          <p:cNvSpPr txBox="1">
            <a:spLocks noChangeArrowheads="1"/>
          </p:cNvSpPr>
          <p:nvPr/>
        </p:nvSpPr>
        <p:spPr bwMode="auto">
          <a:xfrm>
            <a:off x="5340351" y="2133600"/>
            <a:ext cx="3892550" cy="59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spAutoFit/>
          </a:bodyPr>
          <a:lstStyle/>
          <a:p>
            <a:pPr algn="ctr" defTabSz="914118" fontAlgn="auto">
              <a:spcBef>
                <a:spcPts val="0"/>
              </a:spcBef>
              <a:spcAft>
                <a:spcPts val="0"/>
              </a:spcAft>
              <a:defRPr/>
            </a:pPr>
            <a:r>
              <a:rPr lang="pt-BR" altLang="pt-BR" sz="3200" b="1" kern="0">
                <a:solidFill>
                  <a:sysClr val="windowText" lastClr="000000"/>
                </a:solidFill>
              </a:rPr>
              <a:t>+ 2.379.690</a:t>
            </a:r>
            <a:r>
              <a:rPr lang="pt-BR" altLang="pt-BR" sz="2800" kern="0">
                <a:solidFill>
                  <a:sysClr val="windowText" lastClr="000000"/>
                </a:solidFill>
              </a:rPr>
              <a:t>kg</a:t>
            </a:r>
            <a:endParaRPr lang="pt-BR" altLang="pt-BR" sz="3200" kern="0">
              <a:solidFill>
                <a:sysClr val="windowText" lastClr="000000"/>
              </a:solidFill>
            </a:endParaRPr>
          </a:p>
        </p:txBody>
      </p:sp>
      <p:pic>
        <p:nvPicPr>
          <p:cNvPr id="87047" name="Imagem 6"/>
          <p:cNvPicPr>
            <a:picLocks noChangeAspect="1"/>
          </p:cNvPicPr>
          <p:nvPr/>
        </p:nvPicPr>
        <p:blipFill>
          <a:blip r:embed="rId3">
            <a:extLst>
              <a:ext uri="{28A0092B-C50C-407E-A947-70E740481C1C}">
                <a14:useLocalDpi xmlns:a14="http://schemas.microsoft.com/office/drawing/2010/main" val="0"/>
              </a:ext>
            </a:extLst>
          </a:blip>
          <a:srcRect b="24037"/>
          <a:stretch>
            <a:fillRect/>
          </a:stretch>
        </p:blipFill>
        <p:spPr bwMode="auto">
          <a:xfrm>
            <a:off x="4178300" y="823913"/>
            <a:ext cx="16129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ixaDeTexto 7">
            <a:extLst/>
          </p:cNvPr>
          <p:cNvSpPr txBox="1"/>
          <p:nvPr/>
        </p:nvSpPr>
        <p:spPr>
          <a:xfrm>
            <a:off x="4865691" y="3917952"/>
            <a:ext cx="4397374" cy="2431407"/>
          </a:xfrm>
          <a:prstGeom prst="rect">
            <a:avLst/>
          </a:prstGeom>
          <a:solidFill>
            <a:srgbClr val="FFFF00"/>
          </a:solidFill>
        </p:spPr>
        <p:txBody>
          <a:bodyPr wrap="square" lIns="91411" tIns="45706" rIns="91411" bIns="45706">
            <a:spAutoFit/>
          </a:bodyPr>
          <a:lstStyle/>
          <a:p>
            <a:pPr algn="ctr" defTabSz="914118" fontAlgn="auto">
              <a:spcBef>
                <a:spcPts val="0"/>
              </a:spcBef>
              <a:spcAft>
                <a:spcPts val="0"/>
              </a:spcAft>
              <a:defRPr/>
            </a:pPr>
            <a:r>
              <a:rPr lang="en-US" sz="3200" b="1" kern="0" dirty="0">
                <a:solidFill>
                  <a:schemeClr val="tx2"/>
                </a:solidFill>
              </a:rPr>
              <a:t>One year fuel savings</a:t>
            </a:r>
          </a:p>
          <a:p>
            <a:pPr algn="ctr" defTabSz="914118" fontAlgn="auto">
              <a:spcBef>
                <a:spcPts val="0"/>
              </a:spcBef>
              <a:spcAft>
                <a:spcPts val="0"/>
              </a:spcAft>
              <a:defRPr/>
            </a:pPr>
            <a:r>
              <a:rPr lang="en-US" sz="8800" b="1" kern="0" dirty="0">
                <a:solidFill>
                  <a:schemeClr val="tx2"/>
                </a:solidFill>
                <a:effectLst>
                  <a:outerShdw blurRad="38100" dist="38100" dir="2700000" algn="tl">
                    <a:srgbClr val="000000">
                      <a:alpha val="43137"/>
                    </a:srgbClr>
                  </a:outerShdw>
                </a:effectLst>
              </a:rPr>
              <a:t>1.190</a:t>
            </a:r>
            <a:endParaRPr lang="en-US" sz="4800" b="1" kern="0" dirty="0">
              <a:solidFill>
                <a:schemeClr val="tx2"/>
              </a:solidFill>
            </a:endParaRPr>
          </a:p>
          <a:p>
            <a:pPr algn="ctr" defTabSz="914118" fontAlgn="auto">
              <a:spcBef>
                <a:spcPts val="0"/>
              </a:spcBef>
              <a:spcAft>
                <a:spcPts val="0"/>
              </a:spcAft>
              <a:defRPr/>
            </a:pPr>
            <a:r>
              <a:rPr lang="en-US" sz="3200" b="1" kern="0" dirty="0">
                <a:solidFill>
                  <a:schemeClr val="tx2"/>
                </a:solidFill>
              </a:rPr>
              <a:t>RIO/SAO Flights</a:t>
            </a:r>
            <a:endParaRPr lang="en-US" sz="4400" b="1" kern="0" dirty="0">
              <a:solidFill>
                <a:schemeClr val="tx2"/>
              </a:solidFill>
            </a:endParaRPr>
          </a:p>
        </p:txBody>
      </p:sp>
      <p:sp>
        <p:nvSpPr>
          <p:cNvPr id="9" name="Forma Livre: Forma 33">
            <a:extLst/>
          </p:cNvPr>
          <p:cNvSpPr/>
          <p:nvPr/>
        </p:nvSpPr>
        <p:spPr>
          <a:xfrm>
            <a:off x="2508250" y="3886201"/>
            <a:ext cx="1384300" cy="495300"/>
          </a:xfrm>
          <a:custGeom>
            <a:avLst/>
            <a:gdLst>
              <a:gd name="connsiteX0" fmla="*/ 0 w 1384300"/>
              <a:gd name="connsiteY0" fmla="*/ 578512 h 578512"/>
              <a:gd name="connsiteX1" fmla="*/ 520700 w 1384300"/>
              <a:gd name="connsiteY1" fmla="*/ 7012 h 578512"/>
              <a:gd name="connsiteX2" fmla="*/ 1384300 w 1384300"/>
              <a:gd name="connsiteY2" fmla="*/ 311812 h 578512"/>
            </a:gdLst>
            <a:ahLst/>
            <a:cxnLst>
              <a:cxn ang="0">
                <a:pos x="connsiteX0" y="connsiteY0"/>
              </a:cxn>
              <a:cxn ang="0">
                <a:pos x="connsiteX1" y="connsiteY1"/>
              </a:cxn>
              <a:cxn ang="0">
                <a:pos x="connsiteX2" y="connsiteY2"/>
              </a:cxn>
            </a:cxnLst>
            <a:rect l="l" t="t" r="r" b="b"/>
            <a:pathLst>
              <a:path w="1384300" h="578512">
                <a:moveTo>
                  <a:pt x="0" y="578512"/>
                </a:moveTo>
                <a:cubicBezTo>
                  <a:pt x="144991" y="314987"/>
                  <a:pt x="289983" y="51462"/>
                  <a:pt x="520700" y="7012"/>
                </a:cubicBezTo>
                <a:cubicBezTo>
                  <a:pt x="751417" y="-37438"/>
                  <a:pt x="1067858" y="137187"/>
                  <a:pt x="1384300" y="311812"/>
                </a:cubicBezTo>
              </a:path>
            </a:pathLst>
          </a:custGeom>
          <a:noFill/>
          <a:ln w="762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lIns="91411" tIns="45706" rIns="91411" bIns="45706" anchor="ctr"/>
          <a:lstStyle/>
          <a:p>
            <a:pPr algn="ctr" defTabSz="914118" fontAlgn="auto">
              <a:spcBef>
                <a:spcPts val="0"/>
              </a:spcBef>
              <a:spcAft>
                <a:spcPts val="0"/>
              </a:spcAft>
              <a:defRPr/>
            </a:pPr>
            <a:endParaRPr lang="pt-BR" kern="0">
              <a:solidFill>
                <a:sysClr val="windowText" lastClr="000000"/>
              </a:solidFill>
            </a:endParaRPr>
          </a:p>
        </p:txBody>
      </p:sp>
    </p:spTree>
    <p:extLst>
      <p:ext uri="{BB962C8B-B14F-4D97-AF65-F5344CB8AC3E}">
        <p14:creationId xmlns:p14="http://schemas.microsoft.com/office/powerpoint/2010/main" val="1859602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20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25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nodeType="afterGroup">
                            <p:stCondLst>
                              <p:cond delay="30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500"/>
                                        <p:tgtEl>
                                          <p:spTgt spid="8"/>
                                        </p:tgtEl>
                                      </p:cBhvr>
                                    </p:animEffect>
                                  </p:childTnLst>
                                </p:cTn>
                              </p:par>
                              <p:par>
                                <p:cTn id="19" presetID="22" presetClass="entr" presetSubtype="2"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500"/>
                                        <p:tgtEl>
                                          <p:spTgt spid="9"/>
                                        </p:tgtEl>
                                      </p:cBhvr>
                                    </p:animEffect>
                                  </p:childTnLst>
                                </p:cTn>
                              </p:par>
                            </p:childTnLst>
                          </p:cTn>
                        </p:par>
                        <p:par>
                          <p:cTn id="22" fill="hold" nodeType="afterGroup">
                            <p:stCondLst>
                              <p:cond delay="5500"/>
                            </p:stCondLst>
                            <p:childTnLst>
                              <p:par>
                                <p:cTn id="23" presetID="22" presetClass="entr" presetSubtype="8"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nodeType="afterGroup">
                            <p:stCondLst>
                              <p:cond delay="6000"/>
                            </p:stCondLst>
                            <p:childTnLst>
                              <p:par>
                                <p:cTn id="27" presetID="22" presetClass="entr" presetSubtype="2"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right)">
                                      <p:cBhvr>
                                        <p:cTn id="29" dur="500"/>
                                        <p:tgtEl>
                                          <p:spTgt spid="9"/>
                                        </p:tgtEl>
                                      </p:cBhvr>
                                    </p:animEffect>
                                  </p:childTnLst>
                                </p:cTn>
                              </p:par>
                            </p:childTnLst>
                          </p:cTn>
                        </p:par>
                        <p:par>
                          <p:cTn id="30" fill="hold" nodeType="afterGroup">
                            <p:stCondLst>
                              <p:cond delay="6500"/>
                            </p:stCondLst>
                            <p:childTnLst>
                              <p:par>
                                <p:cTn id="31" presetID="22" presetClass="entr" presetSubtype="8"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nodeType="afterGroup">
                            <p:stCondLst>
                              <p:cond delay="7000"/>
                            </p:stCondLst>
                            <p:childTnLst>
                              <p:par>
                                <p:cTn id="35" presetID="2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right)">
                                      <p:cBhvr>
                                        <p:cTn id="37" dur="500"/>
                                        <p:tgtEl>
                                          <p:spTgt spid="9"/>
                                        </p:tgtEl>
                                      </p:cBhvr>
                                    </p:animEffect>
                                  </p:childTnLst>
                                </p:cTn>
                              </p:par>
                            </p:childTnLst>
                          </p:cTn>
                        </p:par>
                        <p:par>
                          <p:cTn id="38" fill="hold" nodeType="afterGroup">
                            <p:stCondLst>
                              <p:cond delay="7500"/>
                            </p:stCondLst>
                            <p:childTnLst>
                              <p:par>
                                <p:cTn id="39" presetID="22" presetClass="entr" presetSubtype="8"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par>
                          <p:cTn id="42" fill="hold" nodeType="afterGroup">
                            <p:stCondLst>
                              <p:cond delay="8000"/>
                            </p:stCondLst>
                            <p:childTnLst>
                              <p:par>
                                <p:cTn id="43" presetID="22" presetClass="entr" presetSubtype="2"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right)">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3" name="Text Box 4"/>
          <p:cNvSpPr txBox="1">
            <a:spLocks noChangeArrowheads="1"/>
          </p:cNvSpPr>
          <p:nvPr/>
        </p:nvSpPr>
        <p:spPr bwMode="auto">
          <a:xfrm>
            <a:off x="-119523" y="437488"/>
            <a:ext cx="9144000" cy="969468"/>
          </a:xfrm>
          <a:prstGeom prst="rect">
            <a:avLst/>
          </a:prstGeom>
          <a:noFill/>
          <a:ln w="9525">
            <a:noFill/>
            <a:miter lim="800000"/>
            <a:headEnd/>
            <a:tailEnd/>
          </a:ln>
        </p:spPr>
        <p:txBody>
          <a:bodyPr lIns="91411" tIns="45706" rIns="91411" bIns="45706">
            <a:spAutoFit/>
          </a:bodyPr>
          <a:lstStyle/>
          <a:p>
            <a:pPr algn="ctr" defTabSz="914118" fontAlgn="auto">
              <a:spcBef>
                <a:spcPts val="600"/>
              </a:spcBef>
              <a:spcAft>
                <a:spcPts val="0"/>
              </a:spcAft>
              <a:defRPr/>
            </a:pPr>
            <a:r>
              <a:rPr lang="en-US" sz="3200" b="1" kern="0" dirty="0">
                <a:solidFill>
                  <a:srgbClr val="001746"/>
                </a:solidFill>
                <a:effectLst>
                  <a:outerShdw blurRad="38100" dist="38100" dir="2700000" algn="tl">
                    <a:srgbClr val="000000">
                      <a:alpha val="43137"/>
                    </a:srgbClr>
                  </a:outerShdw>
                </a:effectLst>
              </a:rPr>
              <a:t>GESEA</a:t>
            </a:r>
          </a:p>
          <a:p>
            <a:pPr algn="ctr" defTabSz="914118" fontAlgn="auto">
              <a:spcBef>
                <a:spcPts val="600"/>
              </a:spcBef>
              <a:spcAft>
                <a:spcPts val="0"/>
              </a:spcAft>
              <a:defRPr/>
            </a:pPr>
            <a:r>
              <a:rPr lang="en-US" sz="2000" b="1" kern="0" dirty="0">
                <a:solidFill>
                  <a:srgbClr val="001746"/>
                </a:solidFill>
                <a:effectLst>
                  <a:outerShdw blurRad="38100" dist="38100" dir="2700000" algn="tl">
                    <a:srgbClr val="000000">
                      <a:alpha val="43137"/>
                    </a:srgbClr>
                  </a:outerShdw>
                </a:effectLst>
              </a:rPr>
              <a:t>- Study Group and Implementation of the SAM Air Space (GESEA)</a:t>
            </a:r>
          </a:p>
        </p:txBody>
      </p:sp>
      <p:pic>
        <p:nvPicPr>
          <p:cNvPr id="9" name="Imagem 8"/>
          <p:cNvPicPr>
            <a:picLocks noChangeAspect="1"/>
          </p:cNvPicPr>
          <p:nvPr/>
        </p:nvPicPr>
        <p:blipFill>
          <a:blip r:embed="rId2"/>
          <a:stretch>
            <a:fillRect/>
          </a:stretch>
        </p:blipFill>
        <p:spPr>
          <a:xfrm>
            <a:off x="8100392" y="86256"/>
            <a:ext cx="838689" cy="75776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 name="Imagem 9"/>
          <p:cNvPicPr>
            <a:picLocks noChangeAspect="1"/>
          </p:cNvPicPr>
          <p:nvPr/>
        </p:nvPicPr>
        <p:blipFill rotWithShape="1">
          <a:blip r:embed="rId3" cstate="print">
            <a:extLst>
              <a:ext uri="{28A0092B-C50C-407E-A947-70E740481C1C}">
                <a14:useLocalDpi xmlns:a14="http://schemas.microsoft.com/office/drawing/2010/main" val="0"/>
              </a:ext>
            </a:extLst>
          </a:blip>
          <a:srcRect l="4090" t="19243" r="7108" b="18803"/>
          <a:stretch/>
        </p:blipFill>
        <p:spPr>
          <a:xfrm>
            <a:off x="95291" y="6165304"/>
            <a:ext cx="2172453" cy="572738"/>
          </a:xfrm>
          <a:prstGeom prst="rect">
            <a:avLst/>
          </a:prstGeom>
        </p:spPr>
      </p:pic>
      <p:pic>
        <p:nvPicPr>
          <p:cNvPr id="2" name="Picture 1">
            <a:extLst>
              <a:ext uri="{FF2B5EF4-FFF2-40B4-BE49-F238E27FC236}">
                <a16:creationId xmlns:a16="http://schemas.microsoft.com/office/drawing/2014/main" id="{AE8E34C8-7F9E-42D8-AB0B-8A810A86EE31}"/>
              </a:ext>
            </a:extLst>
          </p:cNvPr>
          <p:cNvPicPr>
            <a:picLocks noChangeAspect="1"/>
          </p:cNvPicPr>
          <p:nvPr/>
        </p:nvPicPr>
        <p:blipFill>
          <a:blip r:embed="rId4"/>
          <a:stretch>
            <a:fillRect/>
          </a:stretch>
        </p:blipFill>
        <p:spPr>
          <a:xfrm>
            <a:off x="95291" y="1475086"/>
            <a:ext cx="5268797" cy="2321710"/>
          </a:xfrm>
          <a:prstGeom prst="rect">
            <a:avLst/>
          </a:prstGeom>
        </p:spPr>
      </p:pic>
      <p:pic>
        <p:nvPicPr>
          <p:cNvPr id="3" name="Picture 2">
            <a:extLst>
              <a:ext uri="{FF2B5EF4-FFF2-40B4-BE49-F238E27FC236}">
                <a16:creationId xmlns:a16="http://schemas.microsoft.com/office/drawing/2014/main" id="{15A9D532-0AEC-4DD6-9A16-5936836B8FAD}"/>
              </a:ext>
            </a:extLst>
          </p:cNvPr>
          <p:cNvPicPr>
            <a:picLocks noChangeAspect="1"/>
          </p:cNvPicPr>
          <p:nvPr/>
        </p:nvPicPr>
        <p:blipFill>
          <a:blip r:embed="rId5"/>
          <a:stretch>
            <a:fillRect/>
          </a:stretch>
        </p:blipFill>
        <p:spPr>
          <a:xfrm>
            <a:off x="2555776" y="3933056"/>
            <a:ext cx="5975771" cy="1699833"/>
          </a:xfrm>
          <a:prstGeom prst="rect">
            <a:avLst/>
          </a:prstGeom>
        </p:spPr>
      </p:pic>
    </p:spTree>
    <p:extLst>
      <p:ext uri="{BB962C8B-B14F-4D97-AF65-F5344CB8AC3E}">
        <p14:creationId xmlns:p14="http://schemas.microsoft.com/office/powerpoint/2010/main" val="3430256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80897" name="Picture 5"/>
          <p:cNvPicPr>
            <a:picLocks noChangeAspect="1" noChangeArrowheads="1"/>
          </p:cNvPicPr>
          <p:nvPr/>
        </p:nvPicPr>
        <p:blipFill>
          <a:blip r:embed="rId2"/>
          <a:srcRect l="9976" t="28574" r="77431" b="39519"/>
          <a:stretch>
            <a:fillRect/>
          </a:stretch>
        </p:blipFill>
        <p:spPr bwMode="auto">
          <a:xfrm>
            <a:off x="1187450" y="1485900"/>
            <a:ext cx="2590800" cy="4103688"/>
          </a:xfrm>
          <a:prstGeom prst="rect">
            <a:avLst/>
          </a:prstGeom>
          <a:noFill/>
          <a:ln w="9525">
            <a:noFill/>
            <a:miter lim="800000"/>
            <a:headEnd/>
            <a:tailEnd/>
          </a:ln>
        </p:spPr>
      </p:pic>
      <p:sp>
        <p:nvSpPr>
          <p:cNvPr id="4" name="Text Box 6"/>
          <p:cNvSpPr txBox="1">
            <a:spLocks noChangeArrowheads="1"/>
          </p:cNvSpPr>
          <p:nvPr/>
        </p:nvSpPr>
        <p:spPr bwMode="auto">
          <a:xfrm rot="20940000">
            <a:off x="4068764" y="2705701"/>
            <a:ext cx="4535487" cy="832236"/>
          </a:xfrm>
          <a:prstGeom prst="rect">
            <a:avLst/>
          </a:prstGeom>
          <a:noFill/>
          <a:ln w="9525">
            <a:noFill/>
            <a:miter lim="800000"/>
            <a:headEnd/>
            <a:tailEnd/>
          </a:ln>
          <a:effectLst/>
        </p:spPr>
        <p:txBody>
          <a:bodyPr lIns="91411" tIns="45706" rIns="91411" bIns="45706">
            <a:spAutoFit/>
          </a:bodyPr>
          <a:lstStyle/>
          <a:p>
            <a:pPr algn="ctr">
              <a:spcBef>
                <a:spcPct val="50000"/>
              </a:spcBef>
              <a:defRPr/>
            </a:pPr>
            <a:r>
              <a:rPr lang="pt-BR" sz="4800" b="1" dirty="0">
                <a:solidFill>
                  <a:srgbClr val="FF0000"/>
                </a:solidFill>
                <a:effectLst>
                  <a:outerShdw blurRad="38100" dist="38100" dir="2700000" algn="tl">
                    <a:srgbClr val="C0C0C0"/>
                  </a:outerShdw>
                </a:effectLst>
              </a:rPr>
              <a:t>QUESTIONS?</a:t>
            </a:r>
          </a:p>
        </p:txBody>
      </p:sp>
      <p:pic>
        <p:nvPicPr>
          <p:cNvPr id="5" name="Imagem 4"/>
          <p:cNvPicPr>
            <a:picLocks noChangeAspect="1"/>
          </p:cNvPicPr>
          <p:nvPr/>
        </p:nvPicPr>
        <p:blipFill>
          <a:blip r:embed="rId3"/>
          <a:stretch>
            <a:fillRect/>
          </a:stretch>
        </p:blipFill>
        <p:spPr>
          <a:xfrm>
            <a:off x="8100392" y="86256"/>
            <a:ext cx="838689" cy="75776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 name="Imagem 5"/>
          <p:cNvPicPr>
            <a:picLocks noChangeAspect="1"/>
          </p:cNvPicPr>
          <p:nvPr/>
        </p:nvPicPr>
        <p:blipFill rotWithShape="1">
          <a:blip r:embed="rId4" cstate="print">
            <a:extLst>
              <a:ext uri="{28A0092B-C50C-407E-A947-70E740481C1C}">
                <a14:useLocalDpi xmlns:a14="http://schemas.microsoft.com/office/drawing/2010/main" val="0"/>
              </a:ext>
            </a:extLst>
          </a:blip>
          <a:srcRect l="4090" t="19243" r="7108" b="18803"/>
          <a:stretch/>
        </p:blipFill>
        <p:spPr>
          <a:xfrm>
            <a:off x="95291" y="6165304"/>
            <a:ext cx="2172453" cy="572738"/>
          </a:xfrm>
          <a:prstGeom prst="rect">
            <a:avLst/>
          </a:prstGeom>
        </p:spPr>
      </p:pic>
    </p:spTree>
    <p:extLst>
      <p:ext uri="{BB962C8B-B14F-4D97-AF65-F5344CB8AC3E}">
        <p14:creationId xmlns:p14="http://schemas.microsoft.com/office/powerpoint/2010/main" val="1818315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4 Marcador de contenido"/>
          <p:cNvGraphicFramePr>
            <a:graphicFrameLocks noGrp="1"/>
          </p:cNvGraphicFramePr>
          <p:nvPr>
            <p:ph sz="quarter" idx="1"/>
            <p:extLst>
              <p:ext uri="{D42A27DB-BD31-4B8C-83A1-F6EECF244321}">
                <p14:modId xmlns:p14="http://schemas.microsoft.com/office/powerpoint/2010/main" val="389332247"/>
              </p:ext>
            </p:extLst>
          </p:nvPr>
        </p:nvGraphicFramePr>
        <p:xfrm>
          <a:off x="1043609" y="1124745"/>
          <a:ext cx="7272808"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m 2"/>
          <p:cNvPicPr>
            <a:picLocks noChangeAspect="1"/>
          </p:cNvPicPr>
          <p:nvPr/>
        </p:nvPicPr>
        <p:blipFill>
          <a:blip r:embed="rId7"/>
          <a:stretch>
            <a:fillRect/>
          </a:stretch>
        </p:blipFill>
        <p:spPr>
          <a:xfrm>
            <a:off x="8100392" y="86256"/>
            <a:ext cx="838689" cy="75776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5" name="Imagem 4"/>
          <p:cNvPicPr>
            <a:picLocks noChangeAspect="1"/>
          </p:cNvPicPr>
          <p:nvPr/>
        </p:nvPicPr>
        <p:blipFill rotWithShape="1">
          <a:blip r:embed="rId8" cstate="print">
            <a:extLst>
              <a:ext uri="{28A0092B-C50C-407E-A947-70E740481C1C}">
                <a14:useLocalDpi xmlns:a14="http://schemas.microsoft.com/office/drawing/2010/main" val="0"/>
              </a:ext>
            </a:extLst>
          </a:blip>
          <a:srcRect l="4090" t="19243" r="7108" b="18803"/>
          <a:stretch/>
        </p:blipFill>
        <p:spPr>
          <a:xfrm>
            <a:off x="95291" y="6165304"/>
            <a:ext cx="2172453" cy="572738"/>
          </a:xfrm>
          <a:prstGeom prst="rect">
            <a:avLst/>
          </a:prstGeom>
        </p:spPr>
      </p:pic>
    </p:spTree>
    <p:extLst>
      <p:ext uri="{BB962C8B-B14F-4D97-AF65-F5344CB8AC3E}">
        <p14:creationId xmlns:p14="http://schemas.microsoft.com/office/powerpoint/2010/main" val="3729917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1042835"/>
            <a:ext cx="9144000" cy="590054"/>
          </a:xfrm>
          <a:prstGeom prst="rect">
            <a:avLst/>
          </a:prstGeom>
          <a:noFill/>
          <a:ln w="9525">
            <a:noFill/>
            <a:miter lim="800000"/>
            <a:headEnd/>
            <a:tailEnd/>
          </a:ln>
        </p:spPr>
        <p:txBody>
          <a:bodyPr lIns="91411" tIns="45706" rIns="91411" bIns="45706">
            <a:spAutoFit/>
          </a:bodyPr>
          <a:lstStyle/>
          <a:p>
            <a:pPr marL="0" marR="0" lvl="0" indent="0" algn="ctr" defTabSz="914118" eaLnBrk="1" fontAlgn="auto" latinLnBrk="0" hangingPunct="1">
              <a:lnSpc>
                <a:spcPct val="100000"/>
              </a:lnSpc>
              <a:spcBef>
                <a:spcPts val="600"/>
              </a:spcBef>
              <a:spcAft>
                <a:spcPts val="0"/>
              </a:spcAft>
              <a:buClrTx/>
              <a:buSzTx/>
              <a:buFontTx/>
              <a:buNone/>
              <a:tabLst/>
              <a:defRPr/>
            </a:pPr>
            <a:r>
              <a:rPr kumimoji="0" lang="pt-BR" sz="3200" b="1" i="0" u="none" strike="noStrike" kern="0" cap="none" spc="0" normalizeH="0" baseline="0" noProof="0" dirty="0">
                <a:ln>
                  <a:noFill/>
                </a:ln>
                <a:solidFill>
                  <a:srgbClr val="001746"/>
                </a:solidFill>
                <a:effectLst>
                  <a:outerShdw blurRad="38100" dist="38100" dir="2700000" algn="tl">
                    <a:srgbClr val="000000">
                      <a:alpha val="43137"/>
                    </a:srgbClr>
                  </a:outerShdw>
                </a:effectLst>
                <a:uLnTx/>
                <a:uFillTx/>
              </a:rPr>
              <a:t>OBJECTIVE</a:t>
            </a:r>
          </a:p>
        </p:txBody>
      </p:sp>
      <p:graphicFrame>
        <p:nvGraphicFramePr>
          <p:cNvPr id="5" name="6 Marcador de contenido"/>
          <p:cNvGraphicFramePr>
            <a:graphicFrameLocks noGrp="1"/>
          </p:cNvGraphicFramePr>
          <p:nvPr>
            <p:ph sz="quarter" idx="1"/>
            <p:extLst>
              <p:ext uri="{D42A27DB-BD31-4B8C-83A1-F6EECF244321}">
                <p14:modId xmlns:p14="http://schemas.microsoft.com/office/powerpoint/2010/main" val="2738638112"/>
              </p:ext>
            </p:extLst>
          </p:nvPr>
        </p:nvGraphicFramePr>
        <p:xfrm>
          <a:off x="0" y="1264279"/>
          <a:ext cx="9144000" cy="5183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9395" name="AutoShape 2" descr="data:image/jpeg;base64,/9j/4AAQSkZJRgABAQAAAQABAAD/2wCEAAkGBxQTEhQUExQWFhIXGRcYGBgYGBsaGxwfGxoaGhccGh4gICghGhwmHxcWIT0hJSkrLjouGh8zODctOCgtLisBCgoKDg0OGxAQGzMkICQ0LCwxNCwrMjUsNzQsLyw2NC8sNC80LDUvNTQsLzQsLC8vNCwsLCwsNCwsLCwvNCwsLP/AABEIANAA8gMBIgACEQEDEQH/xAAcAAEAAwADAQEAAAAAAAAAAAAABQYHAwQIAQL/xABSEAACAQMCAwYCBAgJCgMJAQABAgMABBESIQUGMQcTIkFRYXGBFDJCoSMzUmJykZOxFTVUVXOCsrPTCBckNEOSosHR0oPD8DZEU3R1lKPC8Rb/xAAaAQEAAgMBAAAAAAAAAAAAAAAAAQMCBAUG/8QALhEAAgECAwUHBQEBAAAAAAAAAAECAxEEEiETMUFRoQUUUmFxgZEVIrHh8NFC/9oADAMBAAIRAxEAPwDcaUpQClKUApSlAKUpQClKUApSofm52WznZSy6V1EqSrBVILkFcEeEN03qG7K5KV2SzOBjJAzsMnr8Kjr/AI/bwsUklUOMEqMs2/TZQTWL8QuLOfvFdlieOUASZ1yOFzuG3bGfc9BSbmlIwndzyXBLp3jygltAGkgEhSTgDc5NaPfJNfbB3893ybHd0nqzZIOZbZ4ZJ0k1RxEq+EfUpGNimNWdxtjzFcVnzXbyyJEpl1uSF1QyoCQpYjUygDZT1PlWNjmKzV5HVLkGQgvpcqrEHUNSiQBgDnYjzNLfnFSW70S7SFojEdDIuCANSupzgkdfM1Heqrs1DTjz9tSdhDXU2abmu0WR4zL44zpfCOVU4zgsF053G2dvOpG04hFJGJI5FaMkjUCMZB0kZ9cgj41gi8yQQxkWqurs4Zu88Wfyjksdzj767V3dWlwy5vJO7Vy4icYjBLFm2KgHJJ3JJ3x0qVjJptyg7cOfuRsFwZvVKyfkziEb3scdvlVSQhhG5Ebp3UhLFFOkjUFGcHcr61rFbNGrtI3tb1KakMjte4pSlXGApSlAKUpQClKUApSlAKUpQClKUApSlAKUpQClKUApSlAK4byZER3kKrGqkuWIChQPEWJ2xivt1cJGjPIwRFBZmY4AA3JJPQVlvG+LHiJWSVSvDQdUEDZVrog7TTDqtuCMqh3YjJ9soxcnZGM5xhHNLcSltx62lUPDweaSFs6JBBbqHXJAZQ7q2k4yMgbVy/wpF/Mc37K0/wASq3cSl2LOcsf/AEAPQDpgVxiP2reWA5y6HMfabvpHr+i0fwpF/Mc37K0/xK+fwnF/Mc37K0/xKrYg9qfR/ao7ivF0J+pS8HX9Fk/hOL+Y5v2Vp/iU/hOL+Y5v2Vp/iVWjF7V+dI9KnuK8XQj6m/D1/ReeV+M2j3DwrafQ7sKG7uSONHeM/aQoSHXIwcHqN6ttY46LIqo7NGUbXBMn4yB/yk/KQ/aj6Ee9XjlDmhpWNrdhUvkUN4T+DnTymgP2lPmOoOQfbVrUXSdmbuHxEa0brfyLXSlKpNgUpSgFKUoBSlKAUpSgFKUoBSlKAUpSgFKUoBSlQHMsrqVCvIFZXDqq5GkDdi2Mqd//AOY3xlLLFvly3llOnnllJ2OQMMqQR6jcV9DZ6VXOX7uRYmCxho0GUAOHOrxAYJxjc75HToajbDvlmCM7QpJKWK9SCfFp1Y2JG1Yxqwkk779F666e1ncv7q7yV9xEc4Tvc3k0FwALW1WKZLcH/WdZwssp2zDG4092OrYztioueZnYsxyx/wDQA9AOmBVv7R4BGsF7ja3fRN18VvNiOcHHXGUf20VWmsijsh3KsVz64OM/PrXTwUopPmcDtCEm466HBFBSS6iTGtwoJ0hjnTnfYtjSDsep8qk4IarvHmu1cRBIO5GWR3x0B88nZl1gdPP41hjcVUpRUoJNcbsYLCU6jak7cjvHicYKagyq50q506ckEjPiyAcdSK/cl8iprdSiaSwJKnOBnAAJJJHlVcgW6JObuNRt9RQw89hhR6ffUhb2t1na/Zem5g23rjy7WrK13Hr/AIdX6bR8+hKXNwsaB5QYkK6gzlMHpsNLE58Q2r8gq2wO+M4IIOPXBwcV1Jvp+llN1aTLnGmZUUnYHYaRnrjc+Rrs8AWeUNLOiJjUihDscNhz1OBlABv5H2rawPaNerNRkk+bV/bRmrisBRhByTfkcbx4rkjtRPohZmRlYvBMuz279S6k9Y8DxIdiATsRmu7PDXTnsy6LbqcPeSrbZHURY727Yf8AhLp/r12a04um8xysPTkqyy6F95D4vNdWUU06gO2cMuQJFBwsoUgFQ4GrB8j71YapnMvGI7QhJPwaDQI1U4ymRH4ckA6cgkDcDJwRVg5fvDLFrxhdTBTvvgkEjO+M5wfPqNsV52niXOo4ODS119Px5cz0UoJLer8iTpSlbZWKUpQClKUApSlAKUpQClKUApSlAKUpQCuOdSVYKQGIIBPTONs1yVnfNnN89peOEAdI1R2iP2o3ABZT1Vkce+0m4wuRDdjGUlFXZ1ODc8ShxEYg8zoDBjShcDIMMmMIHVlddQwCUOAMgGYTnmOL8HLGzXjEs8MRV9HoXkyI1AUAk6tlwTiqo/LzXCteW0iiAO9zCx/GRSZ1SQunQjWowQdjgjIY5jrDlK6nkNvHHJFAG/CzyIU7wg7udWC4zkqg2GxO+WqhRs7oq2lTcaf9JXiPDp8DCTRzRjfIOzIWGQNtQODjyB26VUuEymW3tZTu0lvAzH1YIFY/MqTWiWtolvbiNBiOJMDPoo6k+Z881nXKEWLCxB6/R0P62dh9zCt7DtqRjiFeCuTNvDUFxw5kYkMFGmNSO7xlQXY5Y5G50nb7FWcMERnb6qgsfgBk/uqmyhtuuohmYrFpOpjqO8nXctv8K0e1q1oKHN/j9mx2dS+5y5HSM31izKwyP9tpwNsk6V6Dc1z2/EoSSO8jY+Si6kyT6Dbck1WeZrlgkaAvofU5DaN9wR9XyyScH29Krtc2nhVON2/g6M6lnY2SSY6XBlXSVA0rcKzeefxifo+flX55efPeLg4yJFzp6OMHGnbqufi9dHlS+llt4XY3DSHXGGQwYOCTvr3+rGN/Ue9c9kWjuULqRqLRnMeDhj4CWXwk5WP9Z+FV9nz2GJyu3IpxENpSfySNxFXzgMeeJwA40wWUsufRp59GfbwQffXdukrj5aYDirjzNhAR8FnmU/ea9TWleCOPh42qP0IDnPmn6VKI7WbVbujwyITEoZicKyrIQzbkbgL9UYJzUPwPjd9aJ3Mbgd6yOnejJZ5FBKIGOANb+J9gCCepwblz7yqJbiCSMpACZO+lVF1knQFOcbsF14JO2M1C88xQdzDIYWdFKRaVZR+CUH7RRmUghRtgHJz0rjyxEFV2bf3Gy6NTK6nBGp2KOsaCRg8gUa2AwC2PEQPIZ8q56pnAudYJJYLW2imdMBe8b6oCRhyCxJZmUaQcjqRvvmrnW4ncsi09wpSlSSKUpQClKUApSlAKUpQClKUApSlAdPivEVgj1uGIyq4XGSWOFAyQMk4AHmSANzWY9oDJciHiVkVmSMd3MADkLuR3i9QpDurAjow8t6uvaRbNJw25CZ1AK+3XCOrsR7gKTWRcO469rcR3kf1ZfxyDoxBHfoRnGSSJB6d4vuKrm+BRVlwZ2rLjMltE1rbDWXuBOmd/AI0eFj5Z/FuSdh3ZztX74VcXV1cJELmW4nY5IEj9xGB9Z3wQJANvCoVScAM2cGd5gtbJoZLqaWSJZpZERIAmqSOFu7QKGGFT8Hr8hllzkhak+zriMKyCC3tDEHUuXkk1TMq9HddPhjyQAcgEt4QRqIwtrYwUdbXJ7n27NvwyYJlpWjFvFv4meXESY98tn5Gou2tliCRL9SJEiX4RqEz89OfnTm+57ziFvF1jtImvGGMgyse5tvmpMj/IV1PpyRglmGwJxnxHHkB1Jrfox0ciMRNXUTt8bkxEqAMS7AHRjUAvjJ3IGPCq/wBeqlxFSodmUkbkCSZ84CjbHiHUH9ddLivMs87gragBVKqHkOPEQWLAFQc6U2JP1feo1Ybk9Po0Z9Qq5+Z0tXFxlOdWtm4LTidHC1acKdm1f1RHcz6e8UKEACD6m46nqfXYVEVaJOW5pTqkniJxjI9PkAPOv0nJTH/3iL76iNenCKi5fkvcXJ3RJcjTRi38SW7OJgoEjBH8RQZBwTgaz5eRqb4jYyZZgNsLp7udnAILHOH0r+T+qojhfLN/CpW2uYNJOoqRkE4A8428gK4+KWV/GQ8sVm5GdxoQn70rnySnVcoTWvm7/GhlfKvuL6s4kjVwMalDY9MjJHxHT5VHx3Ahv7CY4CSCeydicbvpngHvqZJFHvVe5a5jYDuZYu7QaiH16sZOoqR9bqW3yfIe9S3EIhdQTQxsC7oWiIO6yx/hIG9QdagfBjXq4vPS8zh5owrWTuaJxGw73SNRC/aA8xVO5oWG1gjW4V/wkyhWi3ZdJ1hmHRxlQNPUgkVZ+X+ILe2MMxHhniUsASMFlw4BG4wcjI9Kxri/DVgvTa61lCuCZH1q66sFVzqxI4BT7LZJxjqByquGpbTata/3D8WN6decYZFuZZ+Acv3EdxDNaTRpblQF16WBiJDMo31OzHq3h36HAArVapUGrvgowuMaQw6Z6eXmQcbY2q4wBtI1btgZPv51XgcW67knG1rf39wLamHVFKzvc5KUpXRKRSlKAUpSgFKUoBSlKAUpSgFKUoCF5n42bVFYRd7rOnTqCknGQq5GCxGcAkZxgZJArNOEWPDbyRoo5ZbbvT/q8qrgMMgGBgcIwyRpJOQSNJGMafzVwYXlrLASAXHhJ6BgQyE+2QM+2awvi1k6uY7kdzdr9qQ6UmA6HWfDr/PzpbzIYEtVPeUVW0/In4+XrqZIWgiDhA0SO7KEiEcsgdiGO8hfVvpOAARkkaLL2eTQQS9zG3fzTFu8uMnDsgLMIyd2jQkDWfrM5Izg4qEPFblLVrCTXE08vetIw/2LBmnYH7S5QtkdQXFdrs6uAb1rkjRbwx92o66dbBIo/djqZifM6mOM1inqjCLWZWO/zDKTc8TfPW4tYQPRYrcuR83kJqDqW4wwabiIXdTNaXKN5NHNb6NQ9tSY+YrrcOsZ5fxMbOD5hRp+BY+H5E1tx3Gli4uVayOBJgPsKfc6j92rB/VX6N4T1WMj07tF+9QD99TsfJVxjVK0US+epun6hp++vs3L1rFF30t8ndEka401Lt1GVZulMyMI4as+BWnIPkB7eX37/fRrXADFMKejFdj8DirjBwO0H1ZrrX3fehUhxJp16MhWiLg6vLY436UsbC0lWOVbm+CzSCJC4Kl2YEj60QJXCtv02qMyM1gqhSkhUHOAD6gDNcwYKcrv+ko/ccg/OrPdcDsgus3hRTJLECyDGuIsJBgBfq6G36bZr9pyYxCtBcwya11ocY1LthlIL5G48Q9RU5kQ8JW5dSuHiMpG8jMp8mOpf91sr91feH3JWaJxsVdDtt0YHp0+VSt9wC+QHUryL56X7wH+rnUf92onh9uWnjjwQxkRSD1GWHUeXrUlMozi1e/uXzs2yllPDGATBc3kSAnA8MzlQSAcDxDyNZ/xvjn0gTd1ZLDemTxukuucFD4wAVDjcAZjJ2U5wOtz5A4xDFbd7I4Rb28u5Ii3Q6pW05PlkLsT6j1FQHFeVru4vJZ7oRRRjU4MjqdEaNkNoQ+PSvkSBk7kjY60/I7FW70R0eN83XaK4B0SYijabADtgSMjIMeAuhVifLIx1BrVuW+Lx3EKlJUkdVUSaG1YbSM79TvnfzrJ+ZQzQxS+AzzGSbQVjlkw2kRqyEFlIhjiOoDHhcHHhq89n3LFukUV4FYzyxq2W0qF1KNQRUCqBt1xn9dRC9yIOWaxdaUpVpeKUpQClKUApSlAKUpQClKUApSlAKq/Pt1cxQiSBmVV+uyRpKyj8rQ/1l65IOR1wRnFopUNXIaurHny+v7m5dHNxFdMmoKuFRiGHiTQVjZww2Krq2Jx1qU49zDHKqpBF9Higgkd4gunTNIwtmzsMlBLqDdfFvvsNA4z2cWVwxfS0TNu3dEKD6+EgqPkBXR4fyobVzIbaKb7IZ7lnkIBBQBGhCFvCpyWGNIwQBVeRlCpSODs64THLbwzTIGlEPdDUSQYhNI8YZfqnGFIyOmMVy2vGby5tbsorLMqSIixx6RHJGxR40kdvwsmxwwQKCB51Y+L8VFvljHNJlVwIonfoWzkgaV6j6xFUSHmu5kedrO1KQ6tdx3WJbkMy6VkSN8I2O6AZACenuasWmhelZHbnsWuIryKzFxJD3MEkQuDL/rKSGQKjXHiOQkeoHwg/FhXeuODLDbcRt5rqJVutRSWVo0bU8CxsZFUIgClFxpA2675JqZkkuydF4131BTvijDBwQ9sSmk9R9T51wx8uyxjw2kiD82FgPuWs8pq1MW4u2Rl9Xjtl9KS4+nWzaYGiZVkVslnjfUGDHYaGGMfa9qjDc2i21rEnEIBJayCVHceBiBIpDLqBxplbo3UA79KqWvGVKDI651Z+e4xXFmpyFD7Qfh6luspY0Nuba9sJ5ojdu6vOIwz3MgcsoXWyhcuAp3II3rlk5anSFkjPeAWaWkciEA6p5j9LkAz4VVRGwH5uBnFVGCzeX6kbyD81C37ga5YOXJkLMkDwE/WcZtz83yn76jKWQxrf/L9iwQ8SureKVAJe9WSHh9qj4Ovui7tOodgrloWBySMmMAmrZw6za4hBu1UyeNQyxvA4UgqdizNG31vqsQRgjY1n1vxSeVWgilHEWIA7lkW4tk/OnuGA8s7K7mrHylzskiJH9FlQKAoMKPMgwNgdILr+o/GsXobsXmV7fJSOYeJiT6PaR2pVLNQFWRxmRNIVtSkYOrTswJPUjrtwHhr65mkmbARlldmOWTCvDCSFZhIViLMADpVenUHXuIxM0cKiBJWwMGV+7CMAMeIIzqxyei+RGRtnoDlDvLJrV0jhIZmjeN2lIZlIZpC6KXJDOpz1VvKqnBsqlSbdzPuz+4it75ZJgFEmY4mjZGiVm28R1FgTsNznxEn1G4VVeW+SLeG2ijngt5plB1SNEjElmLYBZckDVgZ8hVpArKCaRlTi4rU+0pSsywUpSgFKUoBSlKAUpSgFKUoBSlKAUpSgFRd/FcNIBH3aRhR+EfLnJPiCxjSOmPEW2ydjUpSgIf+AAw/Cz3MhznImaH5Yg7sY+OfnXNw/gkUMhkQyFmXSS8skpxnI3kZj9/makqUBFcX5btLre4toZW/KdFLD4NjI/XUOvZtw1fqW5jPrHNNGf8AhcVbaUBROKclzqM29wbhB/sL094OvSOcYliOM4yWG+9QXCuB3EzFYbRrcqcSS3oWRYz5rBGpC3HUESMQuPLNaxSpuYSpQk7talRj5BhYf6VPdXJ/PneNB7LHEURR7YrktuznhaHIsoifzwZP7ZNWqlQZnXFkgjMSqEjKlcIAoAIxsBsKjIuV4FACtcqB0C3VwAPgok0ge2MVN0oCFl4ZOoPdz94PyJwPTYLIgDIc4OphIfapW0ZiimQAPgagDkA+eDtkZ9q5aUApSlAKUpQClKUApSlAKUpQClKUApSlAK+McAmvtfmXofgaAoPL/PV7d2wuoeGq0JLbLdjvPCSGwpiAJ2O2oVauV+YIr62juYc92+dmGGUg4ZT7gis07JLfiT8LiW2mtYoCZQGeKR5VOttRHjCHfOMj0zXd565bj4fy1PbRsXCd0SzbFma5jLHA6DfAHoBuetAanmmoZxnf0qmjhycP4fc3cClrs2zSvK5LvI6Rlgz5PTO+BgAbDAqk8H4J9I4arjhs815NGZBfd9b94ZSMo6uZhIqg6fDgbDBHWgNT5t4ubSzuLhVDNFGzBT0JHTPtnFdbk2W6kgSa6licyxxyKsURTRqXUykl219V3wOh652qvOfC2k4EZL+JTfQ2x8TaWZH8IZlIyATpB2r7xJhw7l5p7ONYpWggYsgx4pBGjSHH2gGJz7UBo+oZxnf0qO4vcXKtCLeJJEZwJiz6SiZGWUfaOM7e1ZfNy47WKfROGTpfBY5I7zvrXvGfZi7v3xZg/iyCCMN0FT3P7OX4GZV0yG8gLrscNp8Q222OaAuHGePw2zQJKW1XEqwxgDOWbpn0HvUpmsv7VeCW7XfDHaFC815FHKxUZdMAaW9VwBtXY7ULGOCDhcUKLHGvErXSijAGe9JwPiSaA0imaz7td68K/wDqNt/+1dHi/CI7rmIwy6jCbBWdAxUSaZsBXxglckHGcHSM5G1Aadnz8qKwPQ5qmc1tZobSwNo1y+Mw2yYCKsa6dUmpgmgDYas7gYGQKrljAbTjtmkVstolzFOJYo5AyPoRnVtIAVWBUDOPX3oDV6+MwHU4r7WW8o8Jh4lfcUmvkE7Q3DW8UcniSNEJA0qdgWwCTjqCfM5AtHLXMMs/EOJWzhO7tTbiMqCGPeIzNqOSDuo6AVaSw6Z3rL+Q4hbcQ48I9TiL6OUDMWOBHKyrknJA2UZOcAVC8oWH0ywE8/Dpry5n7xmu+8twwbWwXui0ytEEwBgBRkHAxQG10qA5DS7WwgW+BF0oKvlgxOlmCEsCQxKBSTnrmp+gFKUoBSlKAUpSgFKqXanxia04bNNbv3cqtEA2lWxqkRW2YEdCfKsO/wA6XFv5Yf2MH+HQHp6leYf86XFv5Yf2MH+HU3yP2icSn4hawy3ReKSQK691CMjBPVUBHTyNAeg6+MMjFfaUBD8p8uRcPtltoWdo1LEGQgt4iWOSAB1PpX75p4DHfWslrMzrHJp1FCA3hdXGCQR1UeVStKA4kt1CCMjUoXTg75GMb+R2qrWPIgtwUtb27t4CSRCjROiZ6iMyRuyDOT16kmrdSgIvi3BEuLR7SR5O7eMRs+R3hGAM5IILHHUiuVeERfRhauO8hEQhIf7ShdPixjfA6jHyrv1D82cwx2Fs9zKrsiFRpTGolmCjqQOpHnQEVZ8kmFBFDf3sduNljDxHSPJVdoi6qOgGrb1qW49y9HdPbPIzqbaZZ00FQCy9A2VOV+GD71mHC+1+4u762gjgjhgklVGyTJIQT67Ku3sfjWzUBB81csx3yRB3kjeGRZYpIiAyuvQjIII9iK4uLcpR3VottcSzSlWDrOWVZlcElXUqoUEaio8PT9dWGlAU+55AjmaF7i6up5IJEljZ3QY0HOnSqBcEhSTjUdI3A2qSu+EW8N43EpZTG4gFuxd0WIKXDAnIBDasDOrG/Sp6qZ2xfxPd/CL++joDj48eG3U0M68RihuosrHLDcQ6iG2KMG1K6knoR1rvW3JEQu4b157iW6iDrrkZMMGVlwVVAqhdbEBAu5JOa8w8PH4aL+kj/trXsegFVe65LT6TJdW9xcWsswUTdyUKyadgSsiOAwHmMdT5k5tFKAr/AC3yjBZS3EsTSs1x3fed4+vdA3iBxq1MXZjknc7YG1dK15FSAv8AQ7q5tYnYsYYjG0YJ6lFkjfRn2OKttKA4LG27uNE1vJpAGuQgu2PNiAASfYCuelKAUpSgFKUoBSlKAonbb/FE/wClB/fJXm6IeJfiP316R7bf4on/AEoP75K82CgPWf8A/kLD+Q2n/wBvF/21y23LFlG6vHZ2yOpyrLDGrA+oIXINeYP4Q4h/8W+/37j/AK1ZuzXid2vEoGnkuzCqzs4kaUphYJW31HHUDr54oDX+eu0K24bhGBluGGViQgEDyLsdkU/M+gO9Zfedt98xPdw2yL5Bg7n9etQf1VnPEuIyXMsk8pzJKxdj7nyHoAMADyAArb+yrs7tTZx3N1Ck0s41gSDUqIfqAKdskYJJGd8eVAV3hvbldK34e3gkTz7svG3/ABFwfurW+UebbbiMRkt2OVwHjbZ0J6ah6HBwRkHB32NZL208jQWix3VqgjRn7uSNfqgkFldR9n6pBA23Xpvmo9mXGWteJWzKTpkdYZB+UshCjPwYq39WgNJ5z7W57O9ntktonWIqAzOwJyiv0A/OrluO2MJYQzGFWvJu80whjpVUdkDueuCVOBjfB6YzWa9rH8b3v6Uf9zHXN2Z8jnicr63aO3hC62XGols6UTIIHQkkg4228WQBfezrtNvL687iZLcR93JJ4EcEaQMDJc7ZPpVN5t7VJuIWjW728cauUbUrsSNLBxsRjfGK2Hlns4s7GbvoO91lGjOp9QIYqT5bHwjpjqaoPa1yJY2NisttCUkMyJkySN4SrkjDMR5DyoDLOB8SNtcQ3CqGaJ1cKTgEjyJrbuz7tSm4heLbPbxxqUdtSsxPhA23HvWN8oWKT31rDKNUckqK4yRkE7jIII+Rr0fwDs/sLOYT28JSUAqGMsjbN12ZiKArXaP2oScPuPo0VujvoV9budPizgaQMn6v5QqhHtt4iTsLQewjf/nJmtT5uTg0Nx9J4h3JuCqgLJmQ6VzjTEM+ZPi0/OoS+7RuBOpjeISR9MfRfD+oqMUBE8tdt5Lql9CioTgyw6sL7tGSSV9SGz7Grn2vSBuDXTKQVIhIIOQQZo8EHzFec+Odx9Il+i6vo2omLXnUFODg532JIyd8AZrVob9peUZNRyYyIs+yXKaB8lKj5UBkfD/x0X9JH/bWvWPM3MUFjAZrhtK9FAGWdvJUHmdj7dScAZrydw/8dF/SR/21q89uHF2m4m0RJ7u2RUUeWXVZHb4nUg/qChJLcW7crksfo9vDGnkZS0jEeROkoFPtv8TXFwztyuww76C3lTz7vXG36yzj5Yrrdkc3C4BJPfyxCfVpiSQFgqgAlwMEaiSRnqAu2MnMn2r33CLq3721lh+mIVwI1KmRSwDK3hAbAOoE7jSfU5EGr8qc1QcQg763J22dG2dGxnDD/mMg1ka9u1yQD9Eh/aP/ANKg+xfizQ8Tjjz+DuFeJx5bKzofiCuPg5rWJOyfhCqWaAqqgkkzzAADcknvMAAUBRf8+lz/ACSH9o//AErtcJ7ariWeGI2sIEkscZIdiRrcLkbe9Z/ztcWBm0cOhKQpkGVpJGMh9QHYhU9Nsn2G1WDsn5ElvJo7p8x2sMiuG85HRgQqfmgjdvkN86QNW7TOezwtYdMAlebvMZfQq6NOc7EnOsbbdDvWWz9t/ECfCtqntocn55k/5Vr/ADxZcNYQy8SMemIv3YlchSW06vDn8IcKNsH4VWm7RuBRr3aIpj6aUtCFx8Cg/dQFW4P243KsPpVvFJH5mLUjj3AZmDH28PxraeC8WiuoEngbVE4yD9xBHkQQQR6ivMPPdzYy3XecPUpCygshTQFfJzoHkpGnYbZzWl/5O1+xjvID9VGikX/xAysP/wASn5mgNhpSlAUTtt/iif8ASg/vkrzfD9Zf0l/eK9OdrHDJbnhk0UEZklZoiFXGTplRj19gawiLs+4nqX/Qpeo/I9f0qA9TV1eK23ewSxjq8bp/vKR/zrtUoDxj3ZXwsCGXZgeoI2IPuCDXprsj45Hc8Nt1Vh3kCLDIud1KDSpI9GUAg/H0NVrtK7KWuZHurIqJX8UkTHSHbzZD0Vj5g7E75BznKpOVOJW75+i3aONtUSOdvTXHkY+dAan/AJQPG4xbxWgYGZ5FkZR1VFDYJ9MsRj4NWT8j2TTcRs41GSZ4mP6KMJHPyVGNdmw5G4lcP4bSfJO7zAxj4lpME/LJrbOzPs5XhwM0rCS7caSR9SNepVM7kk4yxx0AAG+QMb7WP43vf0o/7mOtL/yeB/ol1/8AMf8AlR1Uu0jku/n4ndSw2skkTshVl04OIkU9WHmDV+7EeB3FpazpcxNE7TalDYyR3aDOxPmDQGjVm/b4hPDFPkJ4if1OP3kVpFQ/N/AVvrOa2Y6e8Xwt10spDI2PMBgNvMZFAeZOSLhY+I2TucKJ4sk9BlgMn23r1Lx6+MFtPMBkxRSSAepRCwH3V5h4zyJxC3cpJaSsOmuJGlQ+4Kg4B9GAPtVz7KbHiDXiLdJeGz7qVGE/fCLdMAAPt7bUBlt7dvIzyysXlYlnY9WPmTW/8D7HOHrChmMk7lQWbvGRdxk6QhGF+JJ96zjmnsqvbWRhBE1zb58DpgvjyDp11D1AIPt0DhHJ/G7hBbgXMVsfCVmmeOJV9ChbJX80KaAq/M6W4u51tP8AVg5WLxFsgAAkMSSwJDEHPQitC4P/AOyd3/Tf+fDUNzR2X3kE/d20Ek8QSP8ACDSAzaR3mxbYas4G+Bjc9auHDOWLteW7m1Nu4uWl1LFtqI72Js9cdAT18qAxrh/46L+kj/trVx7aLFo+LTsR4ZlikQ+2hYz/AMUbfdXTsez/AImJYybKUAOhJ8GwDAn7XtW79oPJMfE4Qpbu548mKTGcZ6qw80OB8wD8QMV7OORoeJrKGujFPGR+DCK2UIGHGSD9bUD6betXT/MRH/LZP2S/91Z9xLkLilnJqFvMSp8MtsWf2ypTxr8wK/f0jjkg0Z4mR6YuB+s4H3mgNK5e7J4bO6juPppdrciRkKKNsMAWw2QD4t/Y1Ru03tIfiBMFuSlkD8Gmx0Z/RPRPmd8Bbn2R8rXltFxBrmFkadIwgZlLsVE2rOCSD41+tvWYJ2ecUAA+hS9PzP8AuoCd7Muzk3zCe5ylmDsM4aYjqF81TyLdT0HqPQ1skcaqkYVUUBVVcAADYAAdAPSvLh7OuJfyGX/g/wC6u/y92f8AEEu7Z2spFVJ4WZvBsFkUsdm9AaAi+feLSXXELmSQk6ZZI0HkqIxVVA8thk+pJPnWi9mnZfZ3VnHdXLPI0uohFcqihXZceHDFvDvv7Y2yep2mdl1z9JkubJO+jlYu8YIDozbuQCRqUnJ23BJGMb1WOC8s8bXMVvHewqx8QEjQJnzJyyg9OooD89qnC7O1ve4slwqRr3vjZ/whLHGWJwQujb3q4f5On42+/Rt/3y1Bcx9k95BHb90jXM796Z+7I0ofBoA1EE9X8R6n0q49h3Ll1aPdm5geIOsIXVjfSZNWME9NQ/XQGtUpSgFKUoBSlKAUpSgFKUoBSlKAUpSgFKUoBSlKAUpSgFKUoBSlKAUpSgFKUoBSlKAUpSgFKUoD/9k="/>
          <p:cNvSpPr>
            <a:spLocks noChangeAspect="1" noChangeArrowheads="1"/>
          </p:cNvSpPr>
          <p:nvPr/>
        </p:nvSpPr>
        <p:spPr bwMode="auto">
          <a:xfrm>
            <a:off x="155576" y="-144458"/>
            <a:ext cx="304800" cy="304801"/>
          </a:xfrm>
          <a:prstGeom prst="rect">
            <a:avLst/>
          </a:prstGeom>
          <a:noFill/>
          <a:ln w="9525">
            <a:noFill/>
            <a:miter lim="800000"/>
            <a:headEnd/>
            <a:tailEnd/>
          </a:ln>
        </p:spPr>
        <p:txBody>
          <a:bodyPr lIns="91411" tIns="45706" rIns="91411" bIns="45706"/>
          <a:lstStyle/>
          <a:p>
            <a:pPr marL="0" marR="0" lvl="0" indent="0" defTabSz="914118" eaLnBrk="1" fontAlgn="auto" latinLnBrk="0" hangingPunct="1">
              <a:lnSpc>
                <a:spcPct val="100000"/>
              </a:lnSpc>
              <a:spcBef>
                <a:spcPts val="0"/>
              </a:spcBef>
              <a:spcAft>
                <a:spcPts val="0"/>
              </a:spcAft>
              <a:buClrTx/>
              <a:buSzTx/>
              <a:buFontTx/>
              <a:buNone/>
              <a:tabLst/>
              <a:defRPr/>
            </a:pPr>
            <a:endParaRPr kumimoji="0" lang="es-ES" altLang="es-ES" sz="1800" b="0" i="0" u="none" strike="noStrike" kern="0" cap="none" spc="0" normalizeH="0" baseline="0" noProof="0">
              <a:ln>
                <a:noFill/>
              </a:ln>
              <a:solidFill>
                <a:srgbClr val="FFFFFF"/>
              </a:solidFill>
              <a:effectLst/>
              <a:uLnTx/>
              <a:uFillTx/>
            </a:endParaRPr>
          </a:p>
        </p:txBody>
      </p:sp>
      <p:sp>
        <p:nvSpPr>
          <p:cNvPr id="59396" name="AutoShape 4" descr="data:image/jpeg;base64,/9j/4AAQSkZJRgABAQAAAQABAAD/2wCEAAkGBxQTEhQUExQWFhIXGRcYGBgYGBsaGxwfGxoaGhccGh4gICghGhwmHxcWIT0hJSkrLjouGh8zODctOCgtLisBCgoKDg0OGxAQGzMkICQ0LCwxNCwrMjUsNzQsLyw2NC8sNC80LDUvNTQsLzQsLC8vNCwsLCwsNCwsLCwvNCwsLP/AABEIANAA8gMBIgACEQEDEQH/xAAcAAEAAwADAQEAAAAAAAAAAAAABQYHAwQIAQL/xABSEAACAQMCAwYCBAgJCgMJAQABAgMABBESIQUGMQcTIkFRYXGBFDJCoSMzUmJykZOxFTVUVXOCsrPTCBckNEOSosHR0oPD8DZEU3R1lKPC8Rb/xAAaAQEAAgMBAAAAAAAAAAAAAAAAAQMCBAUG/8QALhEAAgECAwUHBQEBAAAAAAAAAAECAxEEEiETMUFRoQUUUmFxgZEVIrHh8NFC/9oADAMBAAIRAxEAPwDcaUpQClKUApSlAKUpQClKUApSofm52WznZSy6V1EqSrBVILkFcEeEN03qG7K5KV2SzOBjJAzsMnr8Kjr/AI/bwsUklUOMEqMs2/TZQTWL8QuLOfvFdlieOUASZ1yOFzuG3bGfc9BSbmlIwndzyXBLp3jygltAGkgEhSTgDc5NaPfJNfbB3893ybHd0nqzZIOZbZ4ZJ0k1RxEq+EfUpGNimNWdxtjzFcVnzXbyyJEpl1uSF1QyoCQpYjUygDZT1PlWNjmKzV5HVLkGQgvpcqrEHUNSiQBgDnYjzNLfnFSW70S7SFojEdDIuCANSupzgkdfM1Heqrs1DTjz9tSdhDXU2abmu0WR4zL44zpfCOVU4zgsF053G2dvOpG04hFJGJI5FaMkjUCMZB0kZ9cgj41gi8yQQxkWqurs4Zu88Wfyjksdzj767V3dWlwy5vJO7Vy4icYjBLFm2KgHJJ3JJ3x0qVjJptyg7cOfuRsFwZvVKyfkziEb3scdvlVSQhhG5Ebp3UhLFFOkjUFGcHcr61rFbNGrtI3tb1KakMjte4pSlXGApSlAKUpQClKUApSlAKUpQClKUApSlAKUpQClKUApSlAK4byZER3kKrGqkuWIChQPEWJ2xivt1cJGjPIwRFBZmY4AA3JJPQVlvG+LHiJWSVSvDQdUEDZVrog7TTDqtuCMqh3YjJ9soxcnZGM5xhHNLcSltx62lUPDweaSFs6JBBbqHXJAZQ7q2k4yMgbVy/wpF/Mc37K0/wASq3cSl2LOcsf/AEAPQDpgVxiP2reWA5y6HMfabvpHr+i0fwpF/Mc37K0/xK+fwnF/Mc37K0/xKrYg9qfR/ao7ivF0J+pS8HX9Fk/hOL+Y5v2Vp/iU/hOL+Y5v2Vp/iVWjF7V+dI9KnuK8XQj6m/D1/ReeV+M2j3DwrafQ7sKG7uSONHeM/aQoSHXIwcHqN6ttY46LIqo7NGUbXBMn4yB/yk/KQ/aj6Ee9XjlDmhpWNrdhUvkUN4T+DnTymgP2lPmOoOQfbVrUXSdmbuHxEa0brfyLXSlKpNgUpSgFKUoBSlKAUpSgFKUoBSlKAUpSgFKUoBSlQHMsrqVCvIFZXDqq5GkDdi2Mqd//AOY3xlLLFvly3llOnnllJ2OQMMqQR6jcV9DZ6VXOX7uRYmCxho0GUAOHOrxAYJxjc75HToajbDvlmCM7QpJKWK9SCfFp1Y2JG1Yxqwkk779F666e1ncv7q7yV9xEc4Tvc3k0FwALW1WKZLcH/WdZwssp2zDG4092OrYztioueZnYsxyx/wDQA9AOmBVv7R4BGsF7ja3fRN18VvNiOcHHXGUf20VWmsijsh3KsVz64OM/PrXTwUopPmcDtCEm466HBFBSS6iTGtwoJ0hjnTnfYtjSDsep8qk4IarvHmu1cRBIO5GWR3x0B88nZl1gdPP41hjcVUpRUoJNcbsYLCU6jak7cjvHicYKagyq50q506ckEjPiyAcdSK/cl8iprdSiaSwJKnOBnAAJJJHlVcgW6JObuNRt9RQw89hhR6ffUhb2t1na/Zem5g23rjy7WrK13Hr/AIdX6bR8+hKXNwsaB5QYkK6gzlMHpsNLE58Q2r8gq2wO+M4IIOPXBwcV1Jvp+llN1aTLnGmZUUnYHYaRnrjc+Rrs8AWeUNLOiJjUihDscNhz1OBlABv5H2rawPaNerNRkk+bV/bRmrisBRhByTfkcbx4rkjtRPohZmRlYvBMuz279S6k9Y8DxIdiATsRmu7PDXTnsy6LbqcPeSrbZHURY727Yf8AhLp/r12a04um8xysPTkqyy6F95D4vNdWUU06gO2cMuQJFBwsoUgFQ4GrB8j71YapnMvGI7QhJPwaDQI1U4ymRH4ckA6cgkDcDJwRVg5fvDLFrxhdTBTvvgkEjO+M5wfPqNsV52niXOo4ODS119Px5cz0UoJLer8iTpSlbZWKUpQClKUApSlAKUpQClKUApSlAKUpQCuOdSVYKQGIIBPTONs1yVnfNnN89peOEAdI1R2iP2o3ABZT1Vkce+0m4wuRDdjGUlFXZ1ODc8ShxEYg8zoDBjShcDIMMmMIHVlddQwCUOAMgGYTnmOL8HLGzXjEs8MRV9HoXkyI1AUAk6tlwTiqo/LzXCteW0iiAO9zCx/GRSZ1SQunQjWowQdjgjIY5jrDlK6nkNvHHJFAG/CzyIU7wg7udWC4zkqg2GxO+WqhRs7oq2lTcaf9JXiPDp8DCTRzRjfIOzIWGQNtQODjyB26VUuEymW3tZTu0lvAzH1YIFY/MqTWiWtolvbiNBiOJMDPoo6k+Z881nXKEWLCxB6/R0P62dh9zCt7DtqRjiFeCuTNvDUFxw5kYkMFGmNSO7xlQXY5Y5G50nb7FWcMERnb6qgsfgBk/uqmyhtuuohmYrFpOpjqO8nXctv8K0e1q1oKHN/j9mx2dS+5y5HSM31izKwyP9tpwNsk6V6Dc1z2/EoSSO8jY+Si6kyT6Dbck1WeZrlgkaAvofU5DaN9wR9XyyScH29Krtc2nhVON2/g6M6lnY2SSY6XBlXSVA0rcKzeefxifo+flX55efPeLg4yJFzp6OMHGnbqufi9dHlS+llt4XY3DSHXGGQwYOCTvr3+rGN/Ue9c9kWjuULqRqLRnMeDhj4CWXwk5WP9Z+FV9nz2GJyu3IpxENpSfySNxFXzgMeeJwA40wWUsufRp59GfbwQffXdukrj5aYDirjzNhAR8FnmU/ea9TWleCOPh42qP0IDnPmn6VKI7WbVbujwyITEoZicKyrIQzbkbgL9UYJzUPwPjd9aJ3Mbgd6yOnejJZ5FBKIGOANb+J9gCCepwblz7yqJbiCSMpACZO+lVF1knQFOcbsF14JO2M1C88xQdzDIYWdFKRaVZR+CUH7RRmUghRtgHJz0rjyxEFV2bf3Gy6NTK6nBGp2KOsaCRg8gUa2AwC2PEQPIZ8q56pnAudYJJYLW2imdMBe8b6oCRhyCxJZmUaQcjqRvvmrnW4ncsi09wpSlSSKUpQClKUApSlAKUpQClKUApSlAdPivEVgj1uGIyq4XGSWOFAyQMk4AHmSANzWY9oDJciHiVkVmSMd3MADkLuR3i9QpDurAjow8t6uvaRbNJw25CZ1AK+3XCOrsR7gKTWRcO469rcR3kf1ZfxyDoxBHfoRnGSSJB6d4vuKrm+BRVlwZ2rLjMltE1rbDWXuBOmd/AI0eFj5Z/FuSdh3ZztX74VcXV1cJELmW4nY5IEj9xGB9Z3wQJANvCoVScAM2cGd5gtbJoZLqaWSJZpZERIAmqSOFu7QKGGFT8Hr8hllzkhak+zriMKyCC3tDEHUuXkk1TMq9HddPhjyQAcgEt4QRqIwtrYwUdbXJ7n27NvwyYJlpWjFvFv4meXESY98tn5Gou2tliCRL9SJEiX4RqEz89OfnTm+57ziFvF1jtImvGGMgyse5tvmpMj/IV1PpyRglmGwJxnxHHkB1Jrfox0ciMRNXUTt8bkxEqAMS7AHRjUAvjJ3IGPCq/wBeqlxFSodmUkbkCSZ84CjbHiHUH9ddLivMs87gragBVKqHkOPEQWLAFQc6U2JP1feo1Ybk9Po0Z9Qq5+Z0tXFxlOdWtm4LTidHC1acKdm1f1RHcz6e8UKEACD6m46nqfXYVEVaJOW5pTqkniJxjI9PkAPOv0nJTH/3iL76iNenCKi5fkvcXJ3RJcjTRi38SW7OJgoEjBH8RQZBwTgaz5eRqb4jYyZZgNsLp7udnAILHOH0r+T+qojhfLN/CpW2uYNJOoqRkE4A8428gK4+KWV/GQ8sVm5GdxoQn70rnySnVcoTWvm7/GhlfKvuL6s4kjVwMalDY9MjJHxHT5VHx3Ahv7CY4CSCeydicbvpngHvqZJFHvVe5a5jYDuZYu7QaiH16sZOoqR9bqW3yfIe9S3EIhdQTQxsC7oWiIO6yx/hIG9QdagfBjXq4vPS8zh5owrWTuaJxGw73SNRC/aA8xVO5oWG1gjW4V/wkyhWi3ZdJ1hmHRxlQNPUgkVZ+X+ILe2MMxHhniUsASMFlw4BG4wcjI9Kxri/DVgvTa61lCuCZH1q66sFVzqxI4BT7LZJxjqByquGpbTata/3D8WN6decYZFuZZ+Acv3EdxDNaTRpblQF16WBiJDMo31OzHq3h36HAArVapUGrvgowuMaQw6Z6eXmQcbY2q4wBtI1btgZPv51XgcW67knG1rf39wLamHVFKzvc5KUpXRKRSlKAUpSgFKUoBSlKAUpSgFKUoCF5n42bVFYRd7rOnTqCknGQq5GCxGcAkZxgZJArNOEWPDbyRoo5ZbbvT/q8qrgMMgGBgcIwyRpJOQSNJGMafzVwYXlrLASAXHhJ6BgQyE+2QM+2awvi1k6uY7kdzdr9qQ6UmA6HWfDr/PzpbzIYEtVPeUVW0/In4+XrqZIWgiDhA0SO7KEiEcsgdiGO8hfVvpOAARkkaLL2eTQQS9zG3fzTFu8uMnDsgLMIyd2jQkDWfrM5Izg4qEPFblLVrCTXE08vetIw/2LBmnYH7S5QtkdQXFdrs6uAb1rkjRbwx92o66dbBIo/djqZifM6mOM1inqjCLWZWO/zDKTc8TfPW4tYQPRYrcuR83kJqDqW4wwabiIXdTNaXKN5NHNb6NQ9tSY+YrrcOsZ5fxMbOD5hRp+BY+H5E1tx3Gli4uVayOBJgPsKfc6j92rB/VX6N4T1WMj07tF+9QD99TsfJVxjVK0US+epun6hp++vs3L1rFF30t8ndEka401Lt1GVZulMyMI4as+BWnIPkB7eX37/fRrXADFMKejFdj8DirjBwO0H1ZrrX3fehUhxJp16MhWiLg6vLY436UsbC0lWOVbm+CzSCJC4Kl2YEj60QJXCtv02qMyM1gqhSkhUHOAD6gDNcwYKcrv+ko/ccg/OrPdcDsgus3hRTJLECyDGuIsJBgBfq6G36bZr9pyYxCtBcwya11ocY1LthlIL5G48Q9RU5kQ8JW5dSuHiMpG8jMp8mOpf91sr91feH3JWaJxsVdDtt0YHp0+VSt9wC+QHUryL56X7wH+rnUf92onh9uWnjjwQxkRSD1GWHUeXrUlMozi1e/uXzs2yllPDGATBc3kSAnA8MzlQSAcDxDyNZ/xvjn0gTd1ZLDemTxukuucFD4wAVDjcAZjJ2U5wOtz5A4xDFbd7I4Rb28u5Ii3Q6pW05PlkLsT6j1FQHFeVru4vJZ7oRRRjU4MjqdEaNkNoQ+PSvkSBk7kjY60/I7FW70R0eN83XaK4B0SYijabADtgSMjIMeAuhVifLIx1BrVuW+Lx3EKlJUkdVUSaG1YbSM79TvnfzrJ+ZQzQxS+AzzGSbQVjlkw2kRqyEFlIhjiOoDHhcHHhq89n3LFukUV4FYzyxq2W0qF1KNQRUCqBt1xn9dRC9yIOWaxdaUpVpeKUpQClKUApSlAKUpQClKUApSlAKq/Pt1cxQiSBmVV+uyRpKyj8rQ/1l65IOR1wRnFopUNXIaurHny+v7m5dHNxFdMmoKuFRiGHiTQVjZww2Krq2Jx1qU49zDHKqpBF9Higgkd4gunTNIwtmzsMlBLqDdfFvvsNA4z2cWVwxfS0TNu3dEKD6+EgqPkBXR4fyobVzIbaKb7IZ7lnkIBBQBGhCFvCpyWGNIwQBVeRlCpSODs64THLbwzTIGlEPdDUSQYhNI8YZfqnGFIyOmMVy2vGby5tbsorLMqSIixx6RHJGxR40kdvwsmxwwQKCB51Y+L8VFvljHNJlVwIonfoWzkgaV6j6xFUSHmu5kedrO1KQ6tdx3WJbkMy6VkSN8I2O6AZACenuasWmhelZHbnsWuIryKzFxJD3MEkQuDL/rKSGQKjXHiOQkeoHwg/FhXeuODLDbcRt5rqJVutRSWVo0bU8CxsZFUIgClFxpA2675JqZkkuydF4131BTvijDBwQ9sSmk9R9T51wx8uyxjw2kiD82FgPuWs8pq1MW4u2Rl9Xjtl9KS4+nWzaYGiZVkVslnjfUGDHYaGGMfa9qjDc2i21rEnEIBJayCVHceBiBIpDLqBxplbo3UA79KqWvGVKDI651Z+e4xXFmpyFD7Qfh6luspY0Nuba9sJ5ojdu6vOIwz3MgcsoXWyhcuAp3II3rlk5anSFkjPeAWaWkciEA6p5j9LkAz4VVRGwH5uBnFVGCzeX6kbyD81C37ga5YOXJkLMkDwE/WcZtz83yn76jKWQxrf/L9iwQ8SureKVAJe9WSHh9qj4Ovui7tOodgrloWBySMmMAmrZw6za4hBu1UyeNQyxvA4UgqdizNG31vqsQRgjY1n1vxSeVWgilHEWIA7lkW4tk/OnuGA8s7K7mrHylzskiJH9FlQKAoMKPMgwNgdILr+o/GsXobsXmV7fJSOYeJiT6PaR2pVLNQFWRxmRNIVtSkYOrTswJPUjrtwHhr65mkmbARlldmOWTCvDCSFZhIViLMADpVenUHXuIxM0cKiBJWwMGV+7CMAMeIIzqxyei+RGRtnoDlDvLJrV0jhIZmjeN2lIZlIZpC6KXJDOpz1VvKqnBsqlSbdzPuz+4it75ZJgFEmY4mjZGiVm28R1FgTsNznxEn1G4VVeW+SLeG2ijngt5plB1SNEjElmLYBZckDVgZ8hVpArKCaRlTi4rU+0pSsywUpSgFKUoBSlKAUpSgFKUoBSlKAUpSgFRd/FcNIBH3aRhR+EfLnJPiCxjSOmPEW2ydjUpSgIf+AAw/Cz3MhznImaH5Yg7sY+OfnXNw/gkUMhkQyFmXSS8skpxnI3kZj9/makqUBFcX5btLre4toZW/KdFLD4NjI/XUOvZtw1fqW5jPrHNNGf8AhcVbaUBROKclzqM29wbhB/sL094OvSOcYliOM4yWG+9QXCuB3EzFYbRrcqcSS3oWRYz5rBGpC3HUESMQuPLNaxSpuYSpQk7talRj5BhYf6VPdXJ/PneNB7LHEURR7YrktuznhaHIsoifzwZP7ZNWqlQZnXFkgjMSqEjKlcIAoAIxsBsKjIuV4FACtcqB0C3VwAPgok0ge2MVN0oCFl4ZOoPdz94PyJwPTYLIgDIc4OphIfapW0ZiimQAPgagDkA+eDtkZ9q5aUApSlAKUpQClKUApSlAKUpQClKUApSlAK+McAmvtfmXofgaAoPL/PV7d2wuoeGq0JLbLdjvPCSGwpiAJ2O2oVauV+YIr62juYc92+dmGGUg4ZT7gis07JLfiT8LiW2mtYoCZQGeKR5VOttRHjCHfOMj0zXd565bj4fy1PbRsXCd0SzbFma5jLHA6DfAHoBuetAanmmoZxnf0qmjhycP4fc3cClrs2zSvK5LvI6Rlgz5PTO+BgAbDAqk8H4J9I4arjhs815NGZBfd9b94ZSMo6uZhIqg6fDgbDBHWgNT5t4ubSzuLhVDNFGzBT0JHTPtnFdbk2W6kgSa6licyxxyKsURTRqXUykl219V3wOh652qvOfC2k4EZL+JTfQ2x8TaWZH8IZlIyATpB2r7xJhw7l5p7ONYpWggYsgx4pBGjSHH2gGJz7UBo+oZxnf0qO4vcXKtCLeJJEZwJiz6SiZGWUfaOM7e1ZfNy47WKfROGTpfBY5I7zvrXvGfZi7v3xZg/iyCCMN0FT3P7OX4GZV0yG8gLrscNp8Q222OaAuHGePw2zQJKW1XEqwxgDOWbpn0HvUpmsv7VeCW7XfDHaFC815FHKxUZdMAaW9VwBtXY7ULGOCDhcUKLHGvErXSijAGe9JwPiSaA0imaz7td68K/wDqNt/+1dHi/CI7rmIwy6jCbBWdAxUSaZsBXxglckHGcHSM5G1Aadnz8qKwPQ5qmc1tZobSwNo1y+Mw2yYCKsa6dUmpgmgDYas7gYGQKrljAbTjtmkVstolzFOJYo5AyPoRnVtIAVWBUDOPX3oDV6+MwHU4r7WW8o8Jh4lfcUmvkE7Q3DW8UcniSNEJA0qdgWwCTjqCfM5AtHLXMMs/EOJWzhO7tTbiMqCGPeIzNqOSDuo6AVaSw6Z3rL+Q4hbcQ48I9TiL6OUDMWOBHKyrknJA2UZOcAVC8oWH0ywE8/Dpry5n7xmu+8twwbWwXui0ytEEwBgBRkHAxQG10qA5DS7WwgW+BF0oKvlgxOlmCEsCQxKBSTnrmp+gFKUoBSlKAUpSgFKqXanxia04bNNbv3cqtEA2lWxqkRW2YEdCfKsO/wA6XFv5Yf2MH+HQHp6leYf86XFv5Yf2MH+HU3yP2icSn4hawy3ReKSQK691CMjBPVUBHTyNAeg6+MMjFfaUBD8p8uRcPtltoWdo1LEGQgt4iWOSAB1PpX75p4DHfWslrMzrHJp1FCA3hdXGCQR1UeVStKA4kt1CCMjUoXTg75GMb+R2qrWPIgtwUtb27t4CSRCjROiZ6iMyRuyDOT16kmrdSgIvi3BEuLR7SR5O7eMRs+R3hGAM5IILHHUiuVeERfRhauO8hEQhIf7ShdPixjfA6jHyrv1D82cwx2Fs9zKrsiFRpTGolmCjqQOpHnQEVZ8kmFBFDf3sduNljDxHSPJVdoi6qOgGrb1qW49y9HdPbPIzqbaZZ00FQCy9A2VOV+GD71mHC+1+4u762gjgjhgklVGyTJIQT67Ku3sfjWzUBB81csx3yRB3kjeGRZYpIiAyuvQjIII9iK4uLcpR3VottcSzSlWDrOWVZlcElXUqoUEaio8PT9dWGlAU+55AjmaF7i6up5IJEljZ3QY0HOnSqBcEhSTjUdI3A2qSu+EW8N43EpZTG4gFuxd0WIKXDAnIBDasDOrG/Sp6qZ2xfxPd/CL++joDj48eG3U0M68RihuosrHLDcQ6iG2KMG1K6knoR1rvW3JEQu4b157iW6iDrrkZMMGVlwVVAqhdbEBAu5JOa8w8PH4aL+kj/trXsegFVe65LT6TJdW9xcWsswUTdyUKyadgSsiOAwHmMdT5k5tFKAr/AC3yjBZS3EsTSs1x3fed4+vdA3iBxq1MXZjknc7YG1dK15FSAv8AQ7q5tYnYsYYjG0YJ6lFkjfRn2OKttKA4LG27uNE1vJpAGuQgu2PNiAASfYCuelKAUpSgFKUoBSlKAonbb/FE/wClB/fJXm6IeJfiP316R7bf4on/AEoP75K82CgPWf8A/kLD+Q2n/wBvF/21y23LFlG6vHZ2yOpyrLDGrA+oIXINeYP4Q4h/8W+/37j/AK1ZuzXid2vEoGnkuzCqzs4kaUphYJW31HHUDr54oDX+eu0K24bhGBluGGViQgEDyLsdkU/M+gO9Zfedt98xPdw2yL5Bg7n9etQf1VnPEuIyXMsk8pzJKxdj7nyHoAMADyAArb+yrs7tTZx3N1Ck0s41gSDUqIfqAKdskYJJGd8eVAV3hvbldK34e3gkTz7svG3/ABFwfurW+UebbbiMRkt2OVwHjbZ0J6ah6HBwRkHB32NZL208jQWix3VqgjRn7uSNfqgkFldR9n6pBA23Xpvmo9mXGWteJWzKTpkdYZB+UshCjPwYq39WgNJ5z7W57O9ntktonWIqAzOwJyiv0A/OrluO2MJYQzGFWvJu80whjpVUdkDueuCVOBjfB6YzWa9rH8b3v6Uf9zHXN2Z8jnicr63aO3hC62XGols6UTIIHQkkg4228WQBfezrtNvL687iZLcR93JJ4EcEaQMDJc7ZPpVN5t7VJuIWjW728cauUbUrsSNLBxsRjfGK2Hlns4s7GbvoO91lGjOp9QIYqT5bHwjpjqaoPa1yJY2NisttCUkMyJkySN4SrkjDMR5DyoDLOB8SNtcQ3CqGaJ1cKTgEjyJrbuz7tSm4heLbPbxxqUdtSsxPhA23HvWN8oWKT31rDKNUckqK4yRkE7jIII+Rr0fwDs/sLOYT28JSUAqGMsjbN12ZiKArXaP2oScPuPo0VujvoV9budPizgaQMn6v5QqhHtt4iTsLQewjf/nJmtT5uTg0Nx9J4h3JuCqgLJmQ6VzjTEM+ZPi0/OoS+7RuBOpjeISR9MfRfD+oqMUBE8tdt5Lql9CioTgyw6sL7tGSSV9SGz7Grn2vSBuDXTKQVIhIIOQQZo8EHzFec+Odx9Il+i6vo2omLXnUFODg532JIyd8AZrVob9peUZNRyYyIs+yXKaB8lKj5UBkfD/x0X9JH/bWvWPM3MUFjAZrhtK9FAGWdvJUHmdj7dScAZrydw/8dF/SR/21q89uHF2m4m0RJ7u2RUUeWXVZHb4nUg/qChJLcW7crksfo9vDGnkZS0jEeROkoFPtv8TXFwztyuww76C3lTz7vXG36yzj5Yrrdkc3C4BJPfyxCfVpiSQFgqgAlwMEaiSRnqAu2MnMn2r33CLq3721lh+mIVwI1KmRSwDK3hAbAOoE7jSfU5EGr8qc1QcQg763J22dG2dGxnDD/mMg1ka9u1yQD9Eh/aP/ANKg+xfizQ8Tjjz+DuFeJx5bKzofiCuPg5rWJOyfhCqWaAqqgkkzzAADcknvMAAUBRf8+lz/ACSH9o//AErtcJ7ariWeGI2sIEkscZIdiRrcLkbe9Z/ztcWBm0cOhKQpkGVpJGMh9QHYhU9Nsn2G1WDsn5ElvJo7p8x2sMiuG85HRgQqfmgjdvkN86QNW7TOezwtYdMAlebvMZfQq6NOc7EnOsbbdDvWWz9t/ECfCtqntocn55k/5Vr/ADxZcNYQy8SMemIv3YlchSW06vDn8IcKNsH4VWm7RuBRr3aIpj6aUtCFx8Cg/dQFW4P243KsPpVvFJH5mLUjj3AZmDH28PxraeC8WiuoEngbVE4yD9xBHkQQQR6ivMPPdzYy3XecPUpCygshTQFfJzoHkpGnYbZzWl/5O1+xjvID9VGikX/xAysP/wASn5mgNhpSlAUTtt/iif8ASg/vkrzfD9Zf0l/eK9OdrHDJbnhk0UEZklZoiFXGTplRj19gawiLs+4nqX/Qpeo/I9f0qA9TV1eK23ewSxjq8bp/vKR/zrtUoDxj3ZXwsCGXZgeoI2IPuCDXprsj45Hc8Nt1Vh3kCLDIud1KDSpI9GUAg/H0NVrtK7KWuZHurIqJX8UkTHSHbzZD0Vj5g7E75BznKpOVOJW75+i3aONtUSOdvTXHkY+dAan/AJQPG4xbxWgYGZ5FkZR1VFDYJ9MsRj4NWT8j2TTcRs41GSZ4mP6KMJHPyVGNdmw5G4lcP4bSfJO7zAxj4lpME/LJrbOzPs5XhwM0rCS7caSR9SNepVM7kk4yxx0AAG+QMb7WP43vf0o/7mOtL/yeB/ol1/8AMf8AlR1Uu0jku/n4ndSw2skkTshVl04OIkU9WHmDV+7EeB3FpazpcxNE7TalDYyR3aDOxPmDQGjVm/b4hPDFPkJ4if1OP3kVpFQ/N/AVvrOa2Y6e8Xwt10spDI2PMBgNvMZFAeZOSLhY+I2TucKJ4sk9BlgMn23r1Lx6+MFtPMBkxRSSAepRCwH3V5h4zyJxC3cpJaSsOmuJGlQ+4Kg4B9GAPtVz7KbHiDXiLdJeGz7qVGE/fCLdMAAPt7bUBlt7dvIzyysXlYlnY9WPmTW/8D7HOHrChmMk7lQWbvGRdxk6QhGF+JJ96zjmnsqvbWRhBE1zb58DpgvjyDp11D1AIPt0DhHJ/G7hBbgXMVsfCVmmeOJV9ChbJX80KaAq/M6W4u51tP8AVg5WLxFsgAAkMSSwJDEHPQitC4P/AOyd3/Tf+fDUNzR2X3kE/d20Ek8QSP8ACDSAzaR3mxbYas4G+Bjc9auHDOWLteW7m1Nu4uWl1LFtqI72Js9cdAT18qAxrh/46L+kj/trVx7aLFo+LTsR4ZlikQ+2hYz/AMUbfdXTsez/AImJYybKUAOhJ8GwDAn7XtW79oPJMfE4Qpbu548mKTGcZ6qw80OB8wD8QMV7OORoeJrKGujFPGR+DCK2UIGHGSD9bUD6betXT/MRH/LZP2S/91Z9xLkLilnJqFvMSp8MtsWf2ypTxr8wK/f0jjkg0Z4mR6YuB+s4H3mgNK5e7J4bO6juPppdrciRkKKNsMAWw2QD4t/Y1Ru03tIfiBMFuSlkD8Gmx0Z/RPRPmd8Bbn2R8rXltFxBrmFkadIwgZlLsVE2rOCSD41+tvWYJ2ecUAA+hS9PzP8AuoCd7Muzk3zCe5ylmDsM4aYjqF81TyLdT0HqPQ1skcaqkYVUUBVVcAADYAAdAPSvLh7OuJfyGX/g/wC6u/y92f8AEEu7Z2spFVJ4WZvBsFkUsdm9AaAi+feLSXXELmSQk6ZZI0HkqIxVVA8thk+pJPnWi9mnZfZ3VnHdXLPI0uohFcqihXZceHDFvDvv7Y2yep2mdl1z9JkubJO+jlYu8YIDozbuQCRqUnJ23BJGMb1WOC8s8bXMVvHewqx8QEjQJnzJyyg9OooD89qnC7O1ve4slwqRr3vjZ/whLHGWJwQujb3q4f5On42+/Rt/3y1Bcx9k95BHb90jXM796Z+7I0ofBoA1EE9X8R6n0q49h3Ll1aPdm5geIOsIXVjfSZNWME9NQ/XQGtUpSgFKUoBSlKAUpSgFKUoBSlKAUpSgFKUoBSlKAUpSgFKUoBSlKAUpSgFKUoBSlKAUpSgFKUoD/9k="/>
          <p:cNvSpPr>
            <a:spLocks noChangeAspect="1" noChangeArrowheads="1"/>
          </p:cNvSpPr>
          <p:nvPr/>
        </p:nvSpPr>
        <p:spPr bwMode="auto">
          <a:xfrm>
            <a:off x="307975" y="7939"/>
            <a:ext cx="304800" cy="304800"/>
          </a:xfrm>
          <a:prstGeom prst="rect">
            <a:avLst/>
          </a:prstGeom>
          <a:noFill/>
          <a:ln w="9525">
            <a:noFill/>
            <a:miter lim="800000"/>
            <a:headEnd/>
            <a:tailEnd/>
          </a:ln>
        </p:spPr>
        <p:txBody>
          <a:bodyPr lIns="91411" tIns="45706" rIns="91411" bIns="45706"/>
          <a:lstStyle/>
          <a:p>
            <a:pPr marL="0" marR="0" lvl="0" indent="0" defTabSz="914118" eaLnBrk="1" fontAlgn="auto" latinLnBrk="0" hangingPunct="1">
              <a:lnSpc>
                <a:spcPct val="100000"/>
              </a:lnSpc>
              <a:spcBef>
                <a:spcPts val="0"/>
              </a:spcBef>
              <a:spcAft>
                <a:spcPts val="0"/>
              </a:spcAft>
              <a:buClrTx/>
              <a:buSzTx/>
              <a:buFontTx/>
              <a:buNone/>
              <a:tabLst/>
              <a:defRPr/>
            </a:pPr>
            <a:endParaRPr kumimoji="0" lang="es-ES" altLang="es-ES" sz="1800" b="0" i="0" u="none" strike="noStrike" kern="0" cap="none" spc="0" normalizeH="0" baseline="0" noProof="0">
              <a:ln>
                <a:noFill/>
              </a:ln>
              <a:solidFill>
                <a:srgbClr val="FFFFFF"/>
              </a:solidFill>
              <a:effectLst/>
              <a:uLnTx/>
              <a:uFillTx/>
            </a:endParaRPr>
          </a:p>
        </p:txBody>
      </p:sp>
      <p:sp>
        <p:nvSpPr>
          <p:cNvPr id="59397" name="AutoShape 6" descr="data:image/jpeg;base64,/9j/4AAQSkZJRgABAQAAAQABAAD/2wCEAAkGBxQTEhQUExQWFhIXGRcYGBgYGBsaGxwfGxoaGhccGh4gICghGhwmHxcWIT0hJSkrLjouGh8zODctOCgtLisBCgoKDg0OGxAQGzMkICQ0LCwxNCwrMjUsNzQsLyw2NC8sNC80LDUvNTQsLzQsLC8vNCwsLCwsNCwsLCwvNCwsLP/AABEIANAA8gMBIgACEQEDEQH/xAAcAAEAAwADAQEAAAAAAAAAAAAABQYHAwQIAQL/xABSEAACAQMCAwYCBAgJCgMJAQABAgMABBESIQUGMQcTIkFRYXGBFDJCoSMzUmJykZOxFTVUVXOCsrPTCBckNEOSosHR0oPD8DZEU3R1lKPC8Rb/xAAaAQEAAgMBAAAAAAAAAAAAAAAAAQMCBAUG/8QALhEAAgECAwUHBQEBAAAAAAAAAAECAxEEEiETMUFRoQUUUmFxgZEVIrHh8NFC/9oADAMBAAIRAxEAPwDcaUpQClKUApSlAKUpQClKUApSofm52WznZSy6V1EqSrBVILkFcEeEN03qG7K5KV2SzOBjJAzsMnr8Kjr/AI/bwsUklUOMEqMs2/TZQTWL8QuLOfvFdlieOUASZ1yOFzuG3bGfc9BSbmlIwndzyXBLp3jygltAGkgEhSTgDc5NaPfJNfbB3893ybHd0nqzZIOZbZ4ZJ0k1RxEq+EfUpGNimNWdxtjzFcVnzXbyyJEpl1uSF1QyoCQpYjUygDZT1PlWNjmKzV5HVLkGQgvpcqrEHUNSiQBgDnYjzNLfnFSW70S7SFojEdDIuCANSupzgkdfM1Heqrs1DTjz9tSdhDXU2abmu0WR4zL44zpfCOVU4zgsF053G2dvOpG04hFJGJI5FaMkjUCMZB0kZ9cgj41gi8yQQxkWqurs4Zu88Wfyjksdzj767V3dWlwy5vJO7Vy4icYjBLFm2KgHJJ3JJ3x0qVjJptyg7cOfuRsFwZvVKyfkziEb3scdvlVSQhhG5Ebp3UhLFFOkjUFGcHcr61rFbNGrtI3tb1KakMjte4pSlXGApSlAKUpQClKUApSlAKUpQClKUApSlAKUpQClKUApSlAK4byZER3kKrGqkuWIChQPEWJ2xivt1cJGjPIwRFBZmY4AA3JJPQVlvG+LHiJWSVSvDQdUEDZVrog7TTDqtuCMqh3YjJ9soxcnZGM5xhHNLcSltx62lUPDweaSFs6JBBbqHXJAZQ7q2k4yMgbVy/wpF/Mc37K0/wASq3cSl2LOcsf/AEAPQDpgVxiP2reWA5y6HMfabvpHr+i0fwpF/Mc37K0/xK+fwnF/Mc37K0/xKrYg9qfR/ao7ivF0J+pS8HX9Fk/hOL+Y5v2Vp/iU/hOL+Y5v2Vp/iVWjF7V+dI9KnuK8XQj6m/D1/ReeV+M2j3DwrafQ7sKG7uSONHeM/aQoSHXIwcHqN6ttY46LIqo7NGUbXBMn4yB/yk/KQ/aj6Ee9XjlDmhpWNrdhUvkUN4T+DnTymgP2lPmOoOQfbVrUXSdmbuHxEa0brfyLXSlKpNgUpSgFKUoBSlKAUpSgFKUoBSlKAUpSgFKUoBSlQHMsrqVCvIFZXDqq5GkDdi2Mqd//AOY3xlLLFvly3llOnnllJ2OQMMqQR6jcV9DZ6VXOX7uRYmCxho0GUAOHOrxAYJxjc75HToajbDvlmCM7QpJKWK9SCfFp1Y2JG1Yxqwkk779F666e1ncv7q7yV9xEc4Tvc3k0FwALW1WKZLcH/WdZwssp2zDG4092OrYztioueZnYsxyx/wDQA9AOmBVv7R4BGsF7ja3fRN18VvNiOcHHXGUf20VWmsijsh3KsVz64OM/PrXTwUopPmcDtCEm466HBFBSS6iTGtwoJ0hjnTnfYtjSDsep8qk4IarvHmu1cRBIO5GWR3x0B88nZl1gdPP41hjcVUpRUoJNcbsYLCU6jak7cjvHicYKagyq50q506ckEjPiyAcdSK/cl8iprdSiaSwJKnOBnAAJJJHlVcgW6JObuNRt9RQw89hhR6ffUhb2t1na/Zem5g23rjy7WrK13Hr/AIdX6bR8+hKXNwsaB5QYkK6gzlMHpsNLE58Q2r8gq2wO+M4IIOPXBwcV1Jvp+llN1aTLnGmZUUnYHYaRnrjc+Rrs8AWeUNLOiJjUihDscNhz1OBlABv5H2rawPaNerNRkk+bV/bRmrisBRhByTfkcbx4rkjtRPohZmRlYvBMuz279S6k9Y8DxIdiATsRmu7PDXTnsy6LbqcPeSrbZHURY727Yf8AhLp/r12a04um8xysPTkqyy6F95D4vNdWUU06gO2cMuQJFBwsoUgFQ4GrB8j71YapnMvGI7QhJPwaDQI1U4ymRH4ckA6cgkDcDJwRVg5fvDLFrxhdTBTvvgkEjO+M5wfPqNsV52niXOo4ODS119Px5cz0UoJLer8iTpSlbZWKUpQClKUApSlAKUpQClKUApSlAKUpQCuOdSVYKQGIIBPTONs1yVnfNnN89peOEAdI1R2iP2o3ABZT1Vkce+0m4wuRDdjGUlFXZ1ODc8ShxEYg8zoDBjShcDIMMmMIHVlddQwCUOAMgGYTnmOL8HLGzXjEs8MRV9HoXkyI1AUAk6tlwTiqo/LzXCteW0iiAO9zCx/GRSZ1SQunQjWowQdjgjIY5jrDlK6nkNvHHJFAG/CzyIU7wg7udWC4zkqg2GxO+WqhRs7oq2lTcaf9JXiPDp8DCTRzRjfIOzIWGQNtQODjyB26VUuEymW3tZTu0lvAzH1YIFY/MqTWiWtolvbiNBiOJMDPoo6k+Z881nXKEWLCxB6/R0P62dh9zCt7DtqRjiFeCuTNvDUFxw5kYkMFGmNSO7xlQXY5Y5G50nb7FWcMERnb6qgsfgBk/uqmyhtuuohmYrFpOpjqO8nXctv8K0e1q1oKHN/j9mx2dS+5y5HSM31izKwyP9tpwNsk6V6Dc1z2/EoSSO8jY+Si6kyT6Dbck1WeZrlgkaAvofU5DaN9wR9XyyScH29Krtc2nhVON2/g6M6lnY2SSY6XBlXSVA0rcKzeefxifo+flX55efPeLg4yJFzp6OMHGnbqufi9dHlS+llt4XY3DSHXGGQwYOCTvr3+rGN/Ue9c9kWjuULqRqLRnMeDhj4CWXwk5WP9Z+FV9nz2GJyu3IpxENpSfySNxFXzgMeeJwA40wWUsufRp59GfbwQffXdukrj5aYDirjzNhAR8FnmU/ea9TWleCOPh42qP0IDnPmn6VKI7WbVbujwyITEoZicKyrIQzbkbgL9UYJzUPwPjd9aJ3Mbgd6yOnejJZ5FBKIGOANb+J9gCCepwblz7yqJbiCSMpACZO+lVF1knQFOcbsF14JO2M1C88xQdzDIYWdFKRaVZR+CUH7RRmUghRtgHJz0rjyxEFV2bf3Gy6NTK6nBGp2KOsaCRg8gUa2AwC2PEQPIZ8q56pnAudYJJYLW2imdMBe8b6oCRhyCxJZmUaQcjqRvvmrnW4ncsi09wpSlSSKUpQClKUApSlAKUpQClKUApSlAdPivEVgj1uGIyq4XGSWOFAyQMk4AHmSANzWY9oDJciHiVkVmSMd3MADkLuR3i9QpDurAjow8t6uvaRbNJw25CZ1AK+3XCOrsR7gKTWRcO469rcR3kf1ZfxyDoxBHfoRnGSSJB6d4vuKrm+BRVlwZ2rLjMltE1rbDWXuBOmd/AI0eFj5Z/FuSdh3ZztX74VcXV1cJELmW4nY5IEj9xGB9Z3wQJANvCoVScAM2cGd5gtbJoZLqaWSJZpZERIAmqSOFu7QKGGFT8Hr8hllzkhak+zriMKyCC3tDEHUuXkk1TMq9HddPhjyQAcgEt4QRqIwtrYwUdbXJ7n27NvwyYJlpWjFvFv4meXESY98tn5Gou2tliCRL9SJEiX4RqEz89OfnTm+57ziFvF1jtImvGGMgyse5tvmpMj/IV1PpyRglmGwJxnxHHkB1Jrfox0ciMRNXUTt8bkxEqAMS7AHRjUAvjJ3IGPCq/wBeqlxFSodmUkbkCSZ84CjbHiHUH9ddLivMs87gragBVKqHkOPEQWLAFQc6U2JP1feo1Ybk9Po0Z9Qq5+Z0tXFxlOdWtm4LTidHC1acKdm1f1RHcz6e8UKEACD6m46nqfXYVEVaJOW5pTqkniJxjI9PkAPOv0nJTH/3iL76iNenCKi5fkvcXJ3RJcjTRi38SW7OJgoEjBH8RQZBwTgaz5eRqb4jYyZZgNsLp7udnAILHOH0r+T+qojhfLN/CpW2uYNJOoqRkE4A8428gK4+KWV/GQ8sVm5GdxoQn70rnySnVcoTWvm7/GhlfKvuL6s4kjVwMalDY9MjJHxHT5VHx3Ahv7CY4CSCeydicbvpngHvqZJFHvVe5a5jYDuZYu7QaiH16sZOoqR9bqW3yfIe9S3EIhdQTQxsC7oWiIO6yx/hIG9QdagfBjXq4vPS8zh5owrWTuaJxGw73SNRC/aA8xVO5oWG1gjW4V/wkyhWi3ZdJ1hmHRxlQNPUgkVZ+X+ILe2MMxHhniUsASMFlw4BG4wcjI9Kxri/DVgvTa61lCuCZH1q66sFVzqxI4BT7LZJxjqByquGpbTata/3D8WN6decYZFuZZ+Acv3EdxDNaTRpblQF16WBiJDMo31OzHq3h36HAArVapUGrvgowuMaQw6Z6eXmQcbY2q4wBtI1btgZPv51XgcW67knG1rf39wLamHVFKzvc5KUpXRKRSlKAUpSgFKUoBSlKAUpSgFKUoCF5n42bVFYRd7rOnTqCknGQq5GCxGcAkZxgZJArNOEWPDbyRoo5ZbbvT/q8qrgMMgGBgcIwyRpJOQSNJGMafzVwYXlrLASAXHhJ6BgQyE+2QM+2awvi1k6uY7kdzdr9qQ6UmA6HWfDr/PzpbzIYEtVPeUVW0/In4+XrqZIWgiDhA0SO7KEiEcsgdiGO8hfVvpOAARkkaLL2eTQQS9zG3fzTFu8uMnDsgLMIyd2jQkDWfrM5Izg4qEPFblLVrCTXE08vetIw/2LBmnYH7S5QtkdQXFdrs6uAb1rkjRbwx92o66dbBIo/djqZifM6mOM1inqjCLWZWO/zDKTc8TfPW4tYQPRYrcuR83kJqDqW4wwabiIXdTNaXKN5NHNb6NQ9tSY+YrrcOsZ5fxMbOD5hRp+BY+H5E1tx3Gli4uVayOBJgPsKfc6j92rB/VX6N4T1WMj07tF+9QD99TsfJVxjVK0US+epun6hp++vs3L1rFF30t8ndEka401Lt1GVZulMyMI4as+BWnIPkB7eX37/fRrXADFMKejFdj8DirjBwO0H1ZrrX3fehUhxJp16MhWiLg6vLY436UsbC0lWOVbm+CzSCJC4Kl2YEj60QJXCtv02qMyM1gqhSkhUHOAD6gDNcwYKcrv+ko/ccg/OrPdcDsgus3hRTJLECyDGuIsJBgBfq6G36bZr9pyYxCtBcwya11ocY1LthlIL5G48Q9RU5kQ8JW5dSuHiMpG8jMp8mOpf91sr91feH3JWaJxsVdDtt0YHp0+VSt9wC+QHUryL56X7wH+rnUf92onh9uWnjjwQxkRSD1GWHUeXrUlMozi1e/uXzs2yllPDGATBc3kSAnA8MzlQSAcDxDyNZ/xvjn0gTd1ZLDemTxukuucFD4wAVDjcAZjJ2U5wOtz5A4xDFbd7I4Rb28u5Ii3Q6pW05PlkLsT6j1FQHFeVru4vJZ7oRRRjU4MjqdEaNkNoQ+PSvkSBk7kjY60/I7FW70R0eN83XaK4B0SYijabADtgSMjIMeAuhVifLIx1BrVuW+Lx3EKlJUkdVUSaG1YbSM79TvnfzrJ+ZQzQxS+AzzGSbQVjlkw2kRqyEFlIhjiOoDHhcHHhq89n3LFukUV4FYzyxq2W0qF1KNQRUCqBt1xn9dRC9yIOWaxdaUpVpeKUpQClKUApSlAKUpQClKUApSlAKq/Pt1cxQiSBmVV+uyRpKyj8rQ/1l65IOR1wRnFopUNXIaurHny+v7m5dHNxFdMmoKuFRiGHiTQVjZww2Krq2Jx1qU49zDHKqpBF9Higgkd4gunTNIwtmzsMlBLqDdfFvvsNA4z2cWVwxfS0TNu3dEKD6+EgqPkBXR4fyobVzIbaKb7IZ7lnkIBBQBGhCFvCpyWGNIwQBVeRlCpSODs64THLbwzTIGlEPdDUSQYhNI8YZfqnGFIyOmMVy2vGby5tbsorLMqSIixx6RHJGxR40kdvwsmxwwQKCB51Y+L8VFvljHNJlVwIonfoWzkgaV6j6xFUSHmu5kedrO1KQ6tdx3WJbkMy6VkSN8I2O6AZACenuasWmhelZHbnsWuIryKzFxJD3MEkQuDL/rKSGQKjXHiOQkeoHwg/FhXeuODLDbcRt5rqJVutRSWVo0bU8CxsZFUIgClFxpA2675JqZkkuydF4131BTvijDBwQ9sSmk9R9T51wx8uyxjw2kiD82FgPuWs8pq1MW4u2Rl9Xjtl9KS4+nWzaYGiZVkVslnjfUGDHYaGGMfa9qjDc2i21rEnEIBJayCVHceBiBIpDLqBxplbo3UA79KqWvGVKDI651Z+e4xXFmpyFD7Qfh6luspY0Nuba9sJ5ojdu6vOIwz3MgcsoXWyhcuAp3II3rlk5anSFkjPeAWaWkciEA6p5j9LkAz4VVRGwH5uBnFVGCzeX6kbyD81C37ga5YOXJkLMkDwE/WcZtz83yn76jKWQxrf/L9iwQ8SureKVAJe9WSHh9qj4Ovui7tOodgrloWBySMmMAmrZw6za4hBu1UyeNQyxvA4UgqdizNG31vqsQRgjY1n1vxSeVWgilHEWIA7lkW4tk/OnuGA8s7K7mrHylzskiJH9FlQKAoMKPMgwNgdILr+o/GsXobsXmV7fJSOYeJiT6PaR2pVLNQFWRxmRNIVtSkYOrTswJPUjrtwHhr65mkmbARlldmOWTCvDCSFZhIViLMADpVenUHXuIxM0cKiBJWwMGV+7CMAMeIIzqxyei+RGRtnoDlDvLJrV0jhIZmjeN2lIZlIZpC6KXJDOpz1VvKqnBsqlSbdzPuz+4it75ZJgFEmY4mjZGiVm28R1FgTsNznxEn1G4VVeW+SLeG2ijngt5plB1SNEjElmLYBZckDVgZ8hVpArKCaRlTi4rU+0pSsywUpSgFKUoBSlKAUpSgFKUoBSlKAUpSgFRd/FcNIBH3aRhR+EfLnJPiCxjSOmPEW2ydjUpSgIf+AAw/Cz3MhznImaH5Yg7sY+OfnXNw/gkUMhkQyFmXSS8skpxnI3kZj9/makqUBFcX5btLre4toZW/KdFLD4NjI/XUOvZtw1fqW5jPrHNNGf8AhcVbaUBROKclzqM29wbhB/sL094OvSOcYliOM4yWG+9QXCuB3EzFYbRrcqcSS3oWRYz5rBGpC3HUESMQuPLNaxSpuYSpQk7talRj5BhYf6VPdXJ/PneNB7LHEURR7YrktuznhaHIsoifzwZP7ZNWqlQZnXFkgjMSqEjKlcIAoAIxsBsKjIuV4FACtcqB0C3VwAPgok0ge2MVN0oCFl4ZOoPdz94PyJwPTYLIgDIc4OphIfapW0ZiimQAPgagDkA+eDtkZ9q5aUApSlAKUpQClKUApSlAKUpQClKUApSlAK+McAmvtfmXofgaAoPL/PV7d2wuoeGq0JLbLdjvPCSGwpiAJ2O2oVauV+YIr62juYc92+dmGGUg4ZT7gis07JLfiT8LiW2mtYoCZQGeKR5VOttRHjCHfOMj0zXd565bj4fy1PbRsXCd0SzbFma5jLHA6DfAHoBuetAanmmoZxnf0qmjhycP4fc3cClrs2zSvK5LvI6Rlgz5PTO+BgAbDAqk8H4J9I4arjhs815NGZBfd9b94ZSMo6uZhIqg6fDgbDBHWgNT5t4ubSzuLhVDNFGzBT0JHTPtnFdbk2W6kgSa6licyxxyKsURTRqXUykl219V3wOh652qvOfC2k4EZL+JTfQ2x8TaWZH8IZlIyATpB2r7xJhw7l5p7ONYpWggYsgx4pBGjSHH2gGJz7UBo+oZxnf0qO4vcXKtCLeJJEZwJiz6SiZGWUfaOM7e1ZfNy47WKfROGTpfBY5I7zvrXvGfZi7v3xZg/iyCCMN0FT3P7OX4GZV0yG8gLrscNp8Q222OaAuHGePw2zQJKW1XEqwxgDOWbpn0HvUpmsv7VeCW7XfDHaFC815FHKxUZdMAaW9VwBtXY7ULGOCDhcUKLHGvErXSijAGe9JwPiSaA0imaz7td68K/wDqNt/+1dHi/CI7rmIwy6jCbBWdAxUSaZsBXxglckHGcHSM5G1Aadnz8qKwPQ5qmc1tZobSwNo1y+Mw2yYCKsa6dUmpgmgDYas7gYGQKrljAbTjtmkVstolzFOJYo5AyPoRnVtIAVWBUDOPX3oDV6+MwHU4r7WW8o8Jh4lfcUmvkE7Q3DW8UcniSNEJA0qdgWwCTjqCfM5AtHLXMMs/EOJWzhO7tTbiMqCGPeIzNqOSDuo6AVaSw6Z3rL+Q4hbcQ48I9TiL6OUDMWOBHKyrknJA2UZOcAVC8oWH0ywE8/Dpry5n7xmu+8twwbWwXui0ytEEwBgBRkHAxQG10qA5DS7WwgW+BF0oKvlgxOlmCEsCQxKBSTnrmp+gFKUoBSlKAUpSgFKqXanxia04bNNbv3cqtEA2lWxqkRW2YEdCfKsO/wA6XFv5Yf2MH+HQHp6leYf86XFv5Yf2MH+HU3yP2icSn4hawy3ReKSQK691CMjBPVUBHTyNAeg6+MMjFfaUBD8p8uRcPtltoWdo1LEGQgt4iWOSAB1PpX75p4DHfWslrMzrHJp1FCA3hdXGCQR1UeVStKA4kt1CCMjUoXTg75GMb+R2qrWPIgtwUtb27t4CSRCjROiZ6iMyRuyDOT16kmrdSgIvi3BEuLR7SR5O7eMRs+R3hGAM5IILHHUiuVeERfRhauO8hEQhIf7ShdPixjfA6jHyrv1D82cwx2Fs9zKrsiFRpTGolmCjqQOpHnQEVZ8kmFBFDf3sduNljDxHSPJVdoi6qOgGrb1qW49y9HdPbPIzqbaZZ00FQCy9A2VOV+GD71mHC+1+4u762gjgjhgklVGyTJIQT67Ku3sfjWzUBB81csx3yRB3kjeGRZYpIiAyuvQjIII9iK4uLcpR3VottcSzSlWDrOWVZlcElXUqoUEaio8PT9dWGlAU+55AjmaF7i6up5IJEljZ3QY0HOnSqBcEhSTjUdI3A2qSu+EW8N43EpZTG4gFuxd0WIKXDAnIBDasDOrG/Sp6qZ2xfxPd/CL++joDj48eG3U0M68RihuosrHLDcQ6iG2KMG1K6knoR1rvW3JEQu4b157iW6iDrrkZMMGVlwVVAqhdbEBAu5JOa8w8PH4aL+kj/trXsegFVe65LT6TJdW9xcWsswUTdyUKyadgSsiOAwHmMdT5k5tFKAr/AC3yjBZS3EsTSs1x3fed4+vdA3iBxq1MXZjknc7YG1dK15FSAv8AQ7q5tYnYsYYjG0YJ6lFkjfRn2OKttKA4LG27uNE1vJpAGuQgu2PNiAASfYCuelKAUpSgFKUoBSlKAonbb/FE/wClB/fJXm6IeJfiP316R7bf4on/AEoP75K82CgPWf8A/kLD+Q2n/wBvF/21y23LFlG6vHZ2yOpyrLDGrA+oIXINeYP4Q4h/8W+/37j/AK1ZuzXid2vEoGnkuzCqzs4kaUphYJW31HHUDr54oDX+eu0K24bhGBluGGViQgEDyLsdkU/M+gO9Zfedt98xPdw2yL5Bg7n9etQf1VnPEuIyXMsk8pzJKxdj7nyHoAMADyAArb+yrs7tTZx3N1Ck0s41gSDUqIfqAKdskYJJGd8eVAV3hvbldK34e3gkTz7svG3/ABFwfurW+UebbbiMRkt2OVwHjbZ0J6ah6HBwRkHB32NZL208jQWix3VqgjRn7uSNfqgkFldR9n6pBA23Xpvmo9mXGWteJWzKTpkdYZB+UshCjPwYq39WgNJ5z7W57O9ntktonWIqAzOwJyiv0A/OrluO2MJYQzGFWvJu80whjpVUdkDueuCVOBjfB6YzWa9rH8b3v6Uf9zHXN2Z8jnicr63aO3hC62XGols6UTIIHQkkg4228WQBfezrtNvL687iZLcR93JJ4EcEaQMDJc7ZPpVN5t7VJuIWjW728cauUbUrsSNLBxsRjfGK2Hlns4s7GbvoO91lGjOp9QIYqT5bHwjpjqaoPa1yJY2NisttCUkMyJkySN4SrkjDMR5DyoDLOB8SNtcQ3CqGaJ1cKTgEjyJrbuz7tSm4heLbPbxxqUdtSsxPhA23HvWN8oWKT31rDKNUckqK4yRkE7jIII+Rr0fwDs/sLOYT28JSUAqGMsjbN12ZiKArXaP2oScPuPo0VujvoV9budPizgaQMn6v5QqhHtt4iTsLQewjf/nJmtT5uTg0Nx9J4h3JuCqgLJmQ6VzjTEM+ZPi0/OoS+7RuBOpjeISR9MfRfD+oqMUBE8tdt5Lql9CioTgyw6sL7tGSSV9SGz7Grn2vSBuDXTKQVIhIIOQQZo8EHzFec+Odx9Il+i6vo2omLXnUFODg532JIyd8AZrVob9peUZNRyYyIs+yXKaB8lKj5UBkfD/x0X9JH/bWvWPM3MUFjAZrhtK9FAGWdvJUHmdj7dScAZrydw/8dF/SR/21q89uHF2m4m0RJ7u2RUUeWXVZHb4nUg/qChJLcW7crksfo9vDGnkZS0jEeROkoFPtv8TXFwztyuww76C3lTz7vXG36yzj5Yrrdkc3C4BJPfyxCfVpiSQFgqgAlwMEaiSRnqAu2MnMn2r33CLq3721lh+mIVwI1KmRSwDK3hAbAOoE7jSfU5EGr8qc1QcQg763J22dG2dGxnDD/mMg1ka9u1yQD9Eh/aP/ANKg+xfizQ8Tjjz+DuFeJx5bKzofiCuPg5rWJOyfhCqWaAqqgkkzzAADcknvMAAUBRf8+lz/ACSH9o//AErtcJ7ariWeGI2sIEkscZIdiRrcLkbe9Z/ztcWBm0cOhKQpkGVpJGMh9QHYhU9Nsn2G1WDsn5ElvJo7p8x2sMiuG85HRgQqfmgjdvkN86QNW7TOezwtYdMAlebvMZfQq6NOc7EnOsbbdDvWWz9t/ECfCtqntocn55k/5Vr/ADxZcNYQy8SMemIv3YlchSW06vDn8IcKNsH4VWm7RuBRr3aIpj6aUtCFx8Cg/dQFW4P243KsPpVvFJH5mLUjj3AZmDH28PxraeC8WiuoEngbVE4yD9xBHkQQQR6ivMPPdzYy3XecPUpCygshTQFfJzoHkpGnYbZzWl/5O1+xjvID9VGikX/xAysP/wASn5mgNhpSlAUTtt/iif8ASg/vkrzfD9Zf0l/eK9OdrHDJbnhk0UEZklZoiFXGTplRj19gawiLs+4nqX/Qpeo/I9f0qA9TV1eK23ewSxjq8bp/vKR/zrtUoDxj3ZXwsCGXZgeoI2IPuCDXprsj45Hc8Nt1Vh3kCLDIud1KDSpI9GUAg/H0NVrtK7KWuZHurIqJX8UkTHSHbzZD0Vj5g7E75BznKpOVOJW75+i3aONtUSOdvTXHkY+dAan/AJQPG4xbxWgYGZ5FkZR1VFDYJ9MsRj4NWT8j2TTcRs41GSZ4mP6KMJHPyVGNdmw5G4lcP4bSfJO7zAxj4lpME/LJrbOzPs5XhwM0rCS7caSR9SNepVM7kk4yxx0AAG+QMb7WP43vf0o/7mOtL/yeB/ol1/8AMf8AlR1Uu0jku/n4ndSw2skkTshVl04OIkU9WHmDV+7EeB3FpazpcxNE7TalDYyR3aDOxPmDQGjVm/b4hPDFPkJ4if1OP3kVpFQ/N/AVvrOa2Y6e8Xwt10spDI2PMBgNvMZFAeZOSLhY+I2TucKJ4sk9BlgMn23r1Lx6+MFtPMBkxRSSAepRCwH3V5h4zyJxC3cpJaSsOmuJGlQ+4Kg4B9GAPtVz7KbHiDXiLdJeGz7qVGE/fCLdMAAPt7bUBlt7dvIzyysXlYlnY9WPmTW/8D7HOHrChmMk7lQWbvGRdxk6QhGF+JJ96zjmnsqvbWRhBE1zb58DpgvjyDp11D1AIPt0DhHJ/G7hBbgXMVsfCVmmeOJV9ChbJX80KaAq/M6W4u51tP8AVg5WLxFsgAAkMSSwJDEHPQitC4P/AOyd3/Tf+fDUNzR2X3kE/d20Ek8QSP8ACDSAzaR3mxbYas4G+Bjc9auHDOWLteW7m1Nu4uWl1LFtqI72Js9cdAT18qAxrh/46L+kj/trVx7aLFo+LTsR4ZlikQ+2hYz/AMUbfdXTsez/AImJYybKUAOhJ8GwDAn7XtW79oPJMfE4Qpbu548mKTGcZ6qw80OB8wD8QMV7OORoeJrKGujFPGR+DCK2UIGHGSD9bUD6betXT/MRH/LZP2S/91Z9xLkLilnJqFvMSp8MtsWf2ypTxr8wK/f0jjkg0Z4mR6YuB+s4H3mgNK5e7J4bO6juPppdrciRkKKNsMAWw2QD4t/Y1Ru03tIfiBMFuSlkD8Gmx0Z/RPRPmd8Bbn2R8rXltFxBrmFkadIwgZlLsVE2rOCSD41+tvWYJ2ecUAA+hS9PzP8AuoCd7Muzk3zCe5ylmDsM4aYjqF81TyLdT0HqPQ1skcaqkYVUUBVVcAADYAAdAPSvLh7OuJfyGX/g/wC6u/y92f8AEEu7Z2spFVJ4WZvBsFkUsdm9AaAi+feLSXXELmSQk6ZZI0HkqIxVVA8thk+pJPnWi9mnZfZ3VnHdXLPI0uohFcqihXZceHDFvDvv7Y2yep2mdl1z9JkubJO+jlYu8YIDozbuQCRqUnJ23BJGMb1WOC8s8bXMVvHewqx8QEjQJnzJyyg9OooD89qnC7O1ve4slwqRr3vjZ/whLHGWJwQujb3q4f5On42+/Rt/3y1Bcx9k95BHb90jXM796Z+7I0ofBoA1EE9X8R6n0q49h3Ll1aPdm5geIOsIXVjfSZNWME9NQ/XQGtUpSgFKUoBSlKAUpSgFKUoBSlKAUpSgFKUoBSlKAUpSgFKUoBSlKAUpSgFKUoBSlKAUpSgFKUoD/9k="/>
          <p:cNvSpPr>
            <a:spLocks noChangeAspect="1" noChangeArrowheads="1"/>
          </p:cNvSpPr>
          <p:nvPr/>
        </p:nvSpPr>
        <p:spPr bwMode="auto">
          <a:xfrm>
            <a:off x="460376" y="160338"/>
            <a:ext cx="304800" cy="304800"/>
          </a:xfrm>
          <a:prstGeom prst="rect">
            <a:avLst/>
          </a:prstGeom>
          <a:noFill/>
          <a:ln w="9525">
            <a:noFill/>
            <a:miter lim="800000"/>
            <a:headEnd/>
            <a:tailEnd/>
          </a:ln>
        </p:spPr>
        <p:txBody>
          <a:bodyPr lIns="91411" tIns="45706" rIns="91411" bIns="45706"/>
          <a:lstStyle/>
          <a:p>
            <a:pPr marL="0" marR="0" lvl="0" indent="0" defTabSz="914118" eaLnBrk="1" fontAlgn="auto" latinLnBrk="0" hangingPunct="1">
              <a:lnSpc>
                <a:spcPct val="100000"/>
              </a:lnSpc>
              <a:spcBef>
                <a:spcPts val="0"/>
              </a:spcBef>
              <a:spcAft>
                <a:spcPts val="0"/>
              </a:spcAft>
              <a:buClrTx/>
              <a:buSzTx/>
              <a:buFontTx/>
              <a:buNone/>
              <a:tabLst/>
              <a:defRPr/>
            </a:pPr>
            <a:endParaRPr kumimoji="0" lang="es-ES" altLang="es-ES" sz="1800" b="0" i="0" u="none" strike="noStrike" kern="0" cap="none" spc="0" normalizeH="0" baseline="0" noProof="0">
              <a:ln>
                <a:noFill/>
              </a:ln>
              <a:solidFill>
                <a:srgbClr val="FFFFFF"/>
              </a:solidFill>
              <a:effectLst/>
              <a:uLnTx/>
              <a:uFillTx/>
            </a:endParaRPr>
          </a:p>
        </p:txBody>
      </p:sp>
      <p:pic>
        <p:nvPicPr>
          <p:cNvPr id="11" name="Imagem 10"/>
          <p:cNvPicPr>
            <a:picLocks noChangeAspect="1"/>
          </p:cNvPicPr>
          <p:nvPr/>
        </p:nvPicPr>
        <p:blipFill>
          <a:blip r:embed="rId7"/>
          <a:stretch>
            <a:fillRect/>
          </a:stretch>
        </p:blipFill>
        <p:spPr>
          <a:xfrm>
            <a:off x="8100392" y="86256"/>
            <a:ext cx="838689" cy="75776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2" name="Imagem 11"/>
          <p:cNvPicPr>
            <a:picLocks noChangeAspect="1"/>
          </p:cNvPicPr>
          <p:nvPr/>
        </p:nvPicPr>
        <p:blipFill rotWithShape="1">
          <a:blip r:embed="rId8" cstate="print">
            <a:extLst>
              <a:ext uri="{28A0092B-C50C-407E-A947-70E740481C1C}">
                <a14:useLocalDpi xmlns:a14="http://schemas.microsoft.com/office/drawing/2010/main" val="0"/>
              </a:ext>
            </a:extLst>
          </a:blip>
          <a:srcRect l="4090" t="19243" r="7108" b="18803"/>
          <a:stretch/>
        </p:blipFill>
        <p:spPr>
          <a:xfrm>
            <a:off x="95291" y="6165304"/>
            <a:ext cx="2172453" cy="572738"/>
          </a:xfrm>
          <a:prstGeom prst="rect">
            <a:avLst/>
          </a:prstGeom>
        </p:spPr>
      </p:pic>
    </p:spTree>
    <p:extLst>
      <p:ext uri="{BB962C8B-B14F-4D97-AF65-F5344CB8AC3E}">
        <p14:creationId xmlns:p14="http://schemas.microsoft.com/office/powerpoint/2010/main" val="2183346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50000"/>
          </a:schemeClr>
        </a:solidFill>
        <a:effectLst/>
      </p:bgPr>
    </p:bg>
    <p:spTree>
      <p:nvGrpSpPr>
        <p:cNvPr id="1" name=""/>
        <p:cNvGrpSpPr/>
        <p:nvPr/>
      </p:nvGrpSpPr>
      <p:grpSpPr>
        <a:xfrm>
          <a:off x="0" y="0"/>
          <a:ext cx="0" cy="0"/>
          <a:chOff x="0" y="0"/>
          <a:chExt cx="0" cy="0"/>
        </a:xfrm>
      </p:grpSpPr>
      <p:sp>
        <p:nvSpPr>
          <p:cNvPr id="4" name="Subtítulo 2"/>
          <p:cNvSpPr>
            <a:spLocks/>
          </p:cNvSpPr>
          <p:nvPr/>
        </p:nvSpPr>
        <p:spPr bwMode="auto">
          <a:xfrm>
            <a:off x="974389" y="4013678"/>
            <a:ext cx="7344816" cy="1692188"/>
          </a:xfrm>
          <a:prstGeom prst="rect">
            <a:avLst/>
          </a:prstGeom>
          <a:solidFill>
            <a:schemeClr val="tx1">
              <a:alpha val="43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91411" tIns="45706" rIns="91411" bIns="45706" anchor="ctr"/>
          <a:lstStyle/>
          <a:p>
            <a:pPr algn="ctr" eaLnBrk="0" hangingPunct="0">
              <a:spcBef>
                <a:spcPts val="0"/>
              </a:spcBef>
              <a:buFont typeface="Arial" pitchFamily="34" charset="0"/>
              <a:buNone/>
              <a:defRPr/>
            </a:pPr>
            <a:r>
              <a:rPr lang="en-US" sz="4000" b="1">
                <a:effectLst>
                  <a:outerShdw blurRad="38100" dist="38100" dir="2700000" algn="tl">
                    <a:srgbClr val="000000"/>
                  </a:outerShdw>
                </a:effectLst>
                <a:latin typeface="Calibri" pitchFamily="34" charset="0"/>
              </a:rPr>
              <a:t>Julio Pereira</a:t>
            </a:r>
          </a:p>
          <a:p>
            <a:pPr algn="ctr" eaLnBrk="0" hangingPunct="0">
              <a:spcBef>
                <a:spcPts val="0"/>
              </a:spcBef>
              <a:buFont typeface="Arial" pitchFamily="34" charset="0"/>
              <a:buNone/>
              <a:defRPr/>
            </a:pPr>
            <a:r>
              <a:rPr lang="en-US" b="1">
                <a:effectLst>
                  <a:outerShdw blurRad="38100" dist="38100" dir="2700000" algn="tl">
                    <a:srgbClr val="000000"/>
                  </a:outerShdw>
                </a:effectLst>
                <a:latin typeface="Calibri" pitchFamily="34" charset="0"/>
              </a:rPr>
              <a:t>Assistant Director Safety and Flight Operations</a:t>
            </a:r>
          </a:p>
          <a:p>
            <a:pPr algn="ctr" eaLnBrk="0" hangingPunct="0">
              <a:spcBef>
                <a:spcPts val="0"/>
              </a:spcBef>
              <a:buFont typeface="Arial" pitchFamily="34" charset="0"/>
              <a:buNone/>
              <a:defRPr/>
            </a:pPr>
            <a:r>
              <a:rPr lang="en-US" b="1" i="1">
                <a:effectLst>
                  <a:outerShdw blurRad="38100" dist="38100" dir="2700000" algn="tl">
                    <a:srgbClr val="000000"/>
                  </a:outerShdw>
                </a:effectLst>
                <a:latin typeface="Calibri" pitchFamily="34" charset="0"/>
              </a:rPr>
              <a:t>(11) 993800953</a:t>
            </a:r>
          </a:p>
          <a:p>
            <a:pPr algn="ctr" eaLnBrk="0" hangingPunct="0">
              <a:spcBef>
                <a:spcPts val="0"/>
              </a:spcBef>
              <a:buFont typeface="Arial" pitchFamily="34" charset="0"/>
              <a:buNone/>
              <a:defRPr/>
            </a:pPr>
            <a:r>
              <a:rPr lang="en-US" b="1" i="1">
                <a:effectLst>
                  <a:outerShdw blurRad="38100" dist="38100" dir="2700000" algn="tl">
                    <a:srgbClr val="000000"/>
                  </a:outerShdw>
                </a:effectLst>
                <a:latin typeface="Calibri" pitchFamily="34" charset="0"/>
              </a:rPr>
              <a:t>pereiraj@iata.org</a:t>
            </a:r>
          </a:p>
        </p:txBody>
      </p:sp>
      <p:pic>
        <p:nvPicPr>
          <p:cNvPr id="6" name="Imagem 5"/>
          <p:cNvPicPr>
            <a:picLocks noChangeAspect="1"/>
          </p:cNvPicPr>
          <p:nvPr/>
        </p:nvPicPr>
        <p:blipFill rotWithShape="1">
          <a:blip r:embed="rId3">
            <a:extLst>
              <a:ext uri="{28A0092B-C50C-407E-A947-70E740481C1C}">
                <a14:useLocalDpi xmlns:a14="http://schemas.microsoft.com/office/drawing/2010/main" val="0"/>
              </a:ext>
            </a:extLst>
          </a:blip>
          <a:srcRect l="5944" t="19243" r="7579" b="18803"/>
          <a:stretch/>
        </p:blipFill>
        <p:spPr>
          <a:xfrm>
            <a:off x="974389" y="1340768"/>
            <a:ext cx="7344816" cy="1988410"/>
          </a:xfrm>
          <a:prstGeom prst="rect">
            <a:avLst/>
          </a:prstGeom>
          <a:solidFill>
            <a:schemeClr val="bg2">
              <a:alpha val="43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sultado de imagem para anac">
            <a:extLst>
              <a:ext uri="{FF2B5EF4-FFF2-40B4-BE49-F238E27FC236}">
                <a16:creationId xmlns:a16="http://schemas.microsoft.com/office/drawing/2014/main" id="{14AEBE22-FAA2-456A-9F52-EEB42A836052}"/>
              </a:ext>
            </a:extLst>
          </p:cNvPr>
          <p:cNvPicPr>
            <a:picLocks noChangeAspect="1" noChangeArrowheads="1"/>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2543943" y="5776565"/>
            <a:ext cx="7683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Resultado de imagem para decea">
            <a:extLst>
              <a:ext uri="{FF2B5EF4-FFF2-40B4-BE49-F238E27FC236}">
                <a16:creationId xmlns:a16="http://schemas.microsoft.com/office/drawing/2014/main" id="{CDE8FA3D-8B41-40B8-9CE0-D113B777DEC9}"/>
              </a:ext>
            </a:extLst>
          </p:cNvPr>
          <p:cNvPicPr>
            <a:picLocks noChangeAspect="1" noChangeArrowheads="1"/>
          </p:cNvPicPr>
          <p:nvPr/>
        </p:nvPicPr>
        <p:blipFill>
          <a:blip r:embed="rId4" r:link="rId5" cstate="email">
            <a:extLst>
              <a:ext uri="{28A0092B-C50C-407E-A947-70E740481C1C}">
                <a14:useLocalDpi xmlns:a14="http://schemas.microsoft.com/office/drawing/2010/main"/>
              </a:ext>
            </a:extLst>
          </a:blip>
          <a:srcRect/>
          <a:stretch>
            <a:fillRect/>
          </a:stretch>
        </p:blipFill>
        <p:spPr bwMode="auto">
          <a:xfrm>
            <a:off x="1699393" y="5678140"/>
            <a:ext cx="54927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Resultado de imagem para abear">
            <a:extLst>
              <a:ext uri="{FF2B5EF4-FFF2-40B4-BE49-F238E27FC236}">
                <a16:creationId xmlns:a16="http://schemas.microsoft.com/office/drawing/2014/main" id="{4FF10623-2611-421C-B381-335E5CD38C5E}"/>
              </a:ext>
            </a:extLst>
          </p:cNvPr>
          <p:cNvPicPr>
            <a:picLocks noChangeAspect="1" noChangeArrowheads="1"/>
          </p:cNvPicPr>
          <p:nvPr/>
        </p:nvPicPr>
        <p:blipFill>
          <a:blip r:embed="rId6" r:link="rId7" cstate="email">
            <a:extLst>
              <a:ext uri="{28A0092B-C50C-407E-A947-70E740481C1C}">
                <a14:useLocalDpi xmlns:a14="http://schemas.microsoft.com/office/drawing/2010/main"/>
              </a:ext>
            </a:extLst>
          </a:blip>
          <a:srcRect/>
          <a:stretch>
            <a:fillRect/>
          </a:stretch>
        </p:blipFill>
        <p:spPr bwMode="auto">
          <a:xfrm>
            <a:off x="6880373" y="5589240"/>
            <a:ext cx="71596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Resultado de imagem para iata">
            <a:extLst>
              <a:ext uri="{FF2B5EF4-FFF2-40B4-BE49-F238E27FC236}">
                <a16:creationId xmlns:a16="http://schemas.microsoft.com/office/drawing/2014/main" id="{8206C8D4-E53C-46F9-9FCB-236B74D02DEA}"/>
              </a:ext>
            </a:extLst>
          </p:cNvPr>
          <p:cNvPicPr>
            <a:picLocks noChangeAspect="1" noChangeArrowheads="1"/>
          </p:cNvPicPr>
          <p:nvPr/>
        </p:nvPicPr>
        <p:blipFill>
          <a:blip r:embed="rId8" r:link="rId9" cstate="email">
            <a:extLst>
              <a:ext uri="{28A0092B-C50C-407E-A947-70E740481C1C}">
                <a14:useLocalDpi xmlns:a14="http://schemas.microsoft.com/office/drawing/2010/main"/>
              </a:ext>
            </a:extLst>
          </a:blip>
          <a:srcRect/>
          <a:stretch>
            <a:fillRect/>
          </a:stretch>
        </p:blipFill>
        <p:spPr bwMode="auto">
          <a:xfrm>
            <a:off x="5765948" y="5776565"/>
            <a:ext cx="817563"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ítulo 2">
            <a:extLst>
              <a:ext uri="{FF2B5EF4-FFF2-40B4-BE49-F238E27FC236}">
                <a16:creationId xmlns:a16="http://schemas.microsoft.com/office/drawing/2014/main" id="{8F29EC2B-D93D-40FD-BFCB-EF56FE3A5CAA}"/>
              </a:ext>
            </a:extLst>
          </p:cNvPr>
          <p:cNvSpPr>
            <a:spLocks/>
          </p:cNvSpPr>
          <p:nvPr/>
        </p:nvSpPr>
        <p:spPr bwMode="auto">
          <a:xfrm>
            <a:off x="109130" y="4291405"/>
            <a:ext cx="8925740" cy="765175"/>
          </a:xfrm>
          <a:prstGeom prst="rect">
            <a:avLst/>
          </a:prstGeom>
          <a:solidFill>
            <a:srgbClr val="0070C0">
              <a:alpha val="39999"/>
            </a:srgbClr>
          </a:solidFill>
          <a:ln w="9525">
            <a:noFill/>
            <a:miter lim="800000"/>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a:extLst/>
        </p:spPr>
        <p:txBody>
          <a:bodyPr lIns="91411" tIns="45706" rIns="91411" bIns="45706" anchor="ctr"/>
          <a:lstStyle/>
          <a:p>
            <a:pPr marL="0" marR="0" lvl="0" indent="0" algn="ctr" defTabSz="914400" rtl="0" eaLnBrk="0" fontAlgn="auto" latinLnBrk="0" hangingPunct="0">
              <a:lnSpc>
                <a:spcPct val="100000"/>
              </a:lnSpc>
              <a:spcBef>
                <a:spcPts val="1200"/>
              </a:spcBef>
              <a:spcAft>
                <a:spcPts val="1200"/>
              </a:spcAft>
              <a:buClrTx/>
              <a:buSzTx/>
              <a:buFontTx/>
              <a:buNone/>
              <a:tabLst/>
              <a:defRPr/>
            </a:pPr>
            <a:r>
              <a:rPr kumimoji="0" lang="pt-BR" sz="2800" b="1" i="0" u="none" strike="noStrike" kern="1200" cap="none" spc="0" normalizeH="0" baseline="0" noProof="0" dirty="0">
                <a:ln>
                  <a:noFill/>
                </a:ln>
                <a:solidFill>
                  <a:srgbClr val="FFFF00"/>
                </a:solidFill>
                <a:effectLst/>
                <a:uLnTx/>
                <a:uFillTx/>
                <a:latin typeface="Calibri" pitchFamily="34" charset="0"/>
              </a:rPr>
              <a:t>- </a:t>
            </a:r>
            <a:r>
              <a:rPr kumimoji="0" lang="pt-BR" sz="2800" b="1" i="0" u="none" strike="noStrike" kern="1200" cap="none" spc="0" normalizeH="0" baseline="0" noProof="0" dirty="0" err="1">
                <a:ln>
                  <a:noFill/>
                </a:ln>
                <a:solidFill>
                  <a:srgbClr val="FFFF00"/>
                </a:solidFill>
                <a:effectLst/>
                <a:uLnTx/>
                <a:uFillTx/>
                <a:latin typeface="Calibri" pitchFamily="34" charset="0"/>
              </a:rPr>
              <a:t>Airspace</a:t>
            </a:r>
            <a:r>
              <a:rPr kumimoji="0" lang="pt-BR" sz="2800" b="1" i="0" u="none" strike="noStrike" kern="1200" cap="none" spc="0" normalizeH="0" baseline="0" noProof="0" dirty="0">
                <a:ln>
                  <a:noFill/>
                </a:ln>
                <a:solidFill>
                  <a:srgbClr val="FFFF00"/>
                </a:solidFill>
                <a:effectLst/>
                <a:uLnTx/>
                <a:uFillTx/>
                <a:latin typeface="Calibri" pitchFamily="34" charset="0"/>
              </a:rPr>
              <a:t> </a:t>
            </a:r>
            <a:r>
              <a:rPr kumimoji="0" lang="pt-BR" sz="2800" b="1" i="0" u="none" strike="noStrike" kern="1200" cap="none" spc="0" normalizeH="0" baseline="0" noProof="0" dirty="0" err="1">
                <a:ln>
                  <a:noFill/>
                </a:ln>
                <a:solidFill>
                  <a:srgbClr val="FFFF00"/>
                </a:solidFill>
                <a:effectLst/>
                <a:uLnTx/>
                <a:uFillTx/>
                <a:latin typeface="Calibri" pitchFamily="34" charset="0"/>
              </a:rPr>
              <a:t>Plannin</a:t>
            </a:r>
            <a:r>
              <a:rPr kumimoji="0" lang="pt-BR" sz="2800" b="1" i="0" u="none" strike="noStrike" kern="0" cap="none" spc="0" normalizeH="0" baseline="0" noProof="0" dirty="0">
                <a:ln>
                  <a:noFill/>
                </a:ln>
                <a:solidFill>
                  <a:srgbClr val="FFFF00"/>
                </a:solidFill>
                <a:effectLst/>
                <a:uLnTx/>
                <a:uFillTx/>
                <a:latin typeface="Calibri" pitchFamily="34" charset="0"/>
              </a:rPr>
              <a:t>g </a:t>
            </a:r>
            <a:r>
              <a:rPr kumimoji="0" lang="pt-BR" sz="2800" b="1" i="0" u="none" strike="noStrike" kern="0" cap="none" spc="0" normalizeH="0" baseline="0" noProof="0" dirty="0" err="1">
                <a:ln>
                  <a:noFill/>
                </a:ln>
                <a:solidFill>
                  <a:srgbClr val="FFFF00"/>
                </a:solidFill>
                <a:effectLst/>
                <a:uLnTx/>
                <a:uFillTx/>
                <a:latin typeface="Calibri" pitchFamily="34" charset="0"/>
              </a:rPr>
              <a:t>Study</a:t>
            </a:r>
            <a:r>
              <a:rPr kumimoji="0" lang="pt-BR" sz="2800" b="1" i="0" u="none" strike="noStrike" kern="0" cap="none" spc="0" normalizeH="0" baseline="0" noProof="0" dirty="0">
                <a:ln>
                  <a:noFill/>
                </a:ln>
                <a:solidFill>
                  <a:srgbClr val="FFFF00"/>
                </a:solidFill>
                <a:effectLst/>
                <a:uLnTx/>
                <a:uFillTx/>
                <a:latin typeface="Calibri" pitchFamily="34" charset="0"/>
              </a:rPr>
              <a:t> </a:t>
            </a:r>
            <a:r>
              <a:rPr kumimoji="0" lang="pt-BR" sz="2800" b="1" i="0" u="none" strike="noStrike" kern="0" cap="none" spc="0" normalizeH="0" baseline="0" noProof="0" dirty="0" err="1">
                <a:ln>
                  <a:noFill/>
                </a:ln>
                <a:solidFill>
                  <a:srgbClr val="FFFF00"/>
                </a:solidFill>
                <a:effectLst/>
                <a:uLnTx/>
                <a:uFillTx/>
                <a:latin typeface="Calibri" pitchFamily="34" charset="0"/>
              </a:rPr>
              <a:t>Group</a:t>
            </a:r>
            <a:r>
              <a:rPr kumimoji="0" lang="pt-BR" sz="2800" b="1" i="0" u="none" strike="noStrike" kern="0" cap="none" spc="0" normalizeH="0" baseline="0" noProof="0" dirty="0">
                <a:ln>
                  <a:noFill/>
                </a:ln>
                <a:solidFill>
                  <a:srgbClr val="FFFF00"/>
                </a:solidFill>
                <a:effectLst/>
                <a:uLnTx/>
                <a:uFillTx/>
                <a:latin typeface="Calibri" pitchFamily="34" charset="0"/>
              </a:rPr>
              <a:t> </a:t>
            </a:r>
            <a:r>
              <a:rPr kumimoji="0" lang="pt-BR" sz="2800" b="1" i="0" u="none" strike="noStrike" kern="1200" cap="none" spc="0" normalizeH="0" baseline="0" noProof="0" dirty="0">
                <a:ln>
                  <a:noFill/>
                </a:ln>
                <a:solidFill>
                  <a:srgbClr val="FFFF00"/>
                </a:solidFill>
                <a:effectLst/>
                <a:uLnTx/>
                <a:uFillTx/>
                <a:latin typeface="Calibri" pitchFamily="34" charset="0"/>
              </a:rPr>
              <a:t>-</a:t>
            </a:r>
            <a:endParaRPr kumimoji="0" lang="pt-BR" sz="900" b="1" i="0" u="none" strike="noStrike" kern="1200" cap="none" spc="0" normalizeH="0" baseline="0" noProof="0" dirty="0">
              <a:ln>
                <a:noFill/>
              </a:ln>
              <a:solidFill>
                <a:srgbClr val="FFFF00"/>
              </a:solidFill>
              <a:effectLst/>
              <a:uLnTx/>
              <a:uFillTx/>
              <a:latin typeface="Calibri" pitchFamily="34" charset="0"/>
            </a:endParaRPr>
          </a:p>
        </p:txBody>
      </p:sp>
      <p:pic>
        <p:nvPicPr>
          <p:cNvPr id="10" name="Imagem 9"/>
          <p:cNvPicPr>
            <a:picLocks noChangeAspect="1"/>
          </p:cNvPicPr>
          <p:nvPr/>
        </p:nvPicPr>
        <p:blipFill rotWithShape="1">
          <a:blip r:embed="rId10">
            <a:extLst>
              <a:ext uri="{28A0092B-C50C-407E-A947-70E740481C1C}">
                <a14:useLocalDpi xmlns:a14="http://schemas.microsoft.com/office/drawing/2010/main" val="0"/>
              </a:ext>
            </a:extLst>
          </a:blip>
          <a:srcRect t="19243" b="18803"/>
          <a:stretch/>
        </p:blipFill>
        <p:spPr>
          <a:xfrm>
            <a:off x="81815" y="1938439"/>
            <a:ext cx="8912818" cy="2086636"/>
          </a:xfrm>
          <a:prstGeom prst="rect">
            <a:avLst/>
          </a:prstGeom>
        </p:spPr>
      </p:pic>
      <p:pic>
        <p:nvPicPr>
          <p:cNvPr id="1026" name="Picture 2" descr="Voltar para a pÃ¡gina inicial"/>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07362" y="5678140"/>
            <a:ext cx="1861724" cy="699599"/>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11"/>
          <p:cNvPicPr>
            <a:picLocks noChangeAspect="1"/>
          </p:cNvPicPr>
          <p:nvPr/>
        </p:nvPicPr>
        <p:blipFill>
          <a:blip r:embed="rId12"/>
          <a:stretch>
            <a:fillRect/>
          </a:stretch>
        </p:blipFill>
        <p:spPr>
          <a:xfrm>
            <a:off x="7308304" y="188640"/>
            <a:ext cx="1482501" cy="133945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508759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4 Marcador de contenido"/>
          <p:cNvGraphicFramePr>
            <a:graphicFrameLocks noGrp="1"/>
          </p:cNvGraphicFramePr>
          <p:nvPr>
            <p:ph sz="quarter" idx="1"/>
            <p:extLst>
              <p:ext uri="{D42A27DB-BD31-4B8C-83A1-F6EECF244321}">
                <p14:modId xmlns:p14="http://schemas.microsoft.com/office/powerpoint/2010/main" val="1235833268"/>
              </p:ext>
            </p:extLst>
          </p:nvPr>
        </p:nvGraphicFramePr>
        <p:xfrm>
          <a:off x="1043609" y="1124745"/>
          <a:ext cx="7272808"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m 2"/>
          <p:cNvPicPr>
            <a:picLocks noChangeAspect="1"/>
          </p:cNvPicPr>
          <p:nvPr/>
        </p:nvPicPr>
        <p:blipFill>
          <a:blip r:embed="rId7"/>
          <a:stretch>
            <a:fillRect/>
          </a:stretch>
        </p:blipFill>
        <p:spPr>
          <a:xfrm>
            <a:off x="8100392" y="86256"/>
            <a:ext cx="838689" cy="75776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5" name="Imagem 4"/>
          <p:cNvPicPr>
            <a:picLocks noChangeAspect="1"/>
          </p:cNvPicPr>
          <p:nvPr/>
        </p:nvPicPr>
        <p:blipFill rotWithShape="1">
          <a:blip r:embed="rId8" cstate="print">
            <a:extLst>
              <a:ext uri="{28A0092B-C50C-407E-A947-70E740481C1C}">
                <a14:useLocalDpi xmlns:a14="http://schemas.microsoft.com/office/drawing/2010/main" val="0"/>
              </a:ext>
            </a:extLst>
          </a:blip>
          <a:srcRect l="4090" t="19243" r="7108" b="18803"/>
          <a:stretch/>
        </p:blipFill>
        <p:spPr>
          <a:xfrm>
            <a:off x="95291" y="6165304"/>
            <a:ext cx="2172453" cy="572738"/>
          </a:xfrm>
          <a:prstGeom prst="rect">
            <a:avLst/>
          </a:prstGeom>
        </p:spPr>
      </p:pic>
    </p:spTree>
    <p:extLst>
      <p:ext uri="{BB962C8B-B14F-4D97-AF65-F5344CB8AC3E}">
        <p14:creationId xmlns:p14="http://schemas.microsoft.com/office/powerpoint/2010/main" val="2301421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6" descr="Imagem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l="19859" r="34161"/>
          <a:stretch/>
        </p:blipFill>
        <p:spPr bwMode="auto">
          <a:xfrm>
            <a:off x="4806606" y="154880"/>
            <a:ext cx="4239839" cy="653173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7171" name="Rectangle 1"/>
          <p:cNvSpPr txBox="1">
            <a:spLocks noChangeArrowheads="1"/>
          </p:cNvSpPr>
          <p:nvPr/>
        </p:nvSpPr>
        <p:spPr bwMode="auto">
          <a:xfrm>
            <a:off x="0" y="2579314"/>
            <a:ext cx="4711680" cy="159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5191"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9pPr>
          </a:lstStyle>
          <a:p>
            <a:pPr algn="ctr" defTabSz="407400" hangingPunct="0">
              <a:lnSpc>
                <a:spcPct val="93000"/>
              </a:lnSpc>
              <a:buClr>
                <a:srgbClr val="000000"/>
              </a:buClr>
              <a:buSzPct val="100000"/>
            </a:pPr>
            <a:r>
              <a:rPr lang="en-US" altLang="pt-BR" sz="4800" b="1">
                <a:solidFill>
                  <a:srgbClr val="FFFFFF"/>
                </a:solidFill>
                <a:latin typeface="Calibri" pitchFamily="34" charset="0"/>
              </a:rPr>
              <a:t>The Study Group</a:t>
            </a:r>
            <a:endParaRPr lang="en-US" altLang="pt-BR" sz="2000" i="1">
              <a:solidFill>
                <a:srgbClr val="FFFFFF"/>
              </a:solidFill>
              <a:latin typeface="Calibri" pitchFamily="34" charset="0"/>
            </a:endParaRPr>
          </a:p>
        </p:txBody>
      </p:sp>
      <p:sp>
        <p:nvSpPr>
          <p:cNvPr id="8" name="Rectangle 1"/>
          <p:cNvSpPr txBox="1">
            <a:spLocks noChangeArrowheads="1"/>
          </p:cNvSpPr>
          <p:nvPr/>
        </p:nvSpPr>
        <p:spPr bwMode="auto">
          <a:xfrm>
            <a:off x="0" y="138254"/>
            <a:ext cx="4711680" cy="159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5191"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ea typeface="Arial Unicode MS" pitchFamily="34" charset="-128"/>
                <a:cs typeface="Arial Unicode MS" pitchFamily="34" charset="-128"/>
              </a:defRPr>
            </a:lvl9pPr>
          </a:lstStyle>
          <a:p>
            <a:pPr algn="ctr" defTabSz="407400" hangingPunct="0">
              <a:lnSpc>
                <a:spcPct val="93000"/>
              </a:lnSpc>
              <a:buClr>
                <a:srgbClr val="000000"/>
              </a:buClr>
              <a:buSzPct val="100000"/>
            </a:pPr>
            <a:r>
              <a:rPr lang="pt-BR" altLang="pt-BR" sz="6500" b="1" dirty="0">
                <a:solidFill>
                  <a:srgbClr val="FFFF00"/>
                </a:solidFill>
                <a:latin typeface="Calibri" pitchFamily="34" charset="0"/>
              </a:rPr>
              <a:t>GEPEA</a:t>
            </a:r>
            <a:endParaRPr lang="pt-BR" altLang="pt-BR" sz="2000" i="1" dirty="0">
              <a:solidFill>
                <a:srgbClr val="FFFF00"/>
              </a:solidFill>
              <a:latin typeface="Calibri" pitchFamily="34" charset="0"/>
            </a:endParaRPr>
          </a:p>
        </p:txBody>
      </p:sp>
    </p:spTree>
    <p:extLst>
      <p:ext uri="{BB962C8B-B14F-4D97-AF65-F5344CB8AC3E}">
        <p14:creationId xmlns:p14="http://schemas.microsoft.com/office/powerpoint/2010/main" val="5808828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11" name="Diagrama 10"/>
          <p:cNvGraphicFramePr/>
          <p:nvPr>
            <p:extLst>
              <p:ext uri="{D42A27DB-BD31-4B8C-83A1-F6EECF244321}">
                <p14:modId xmlns:p14="http://schemas.microsoft.com/office/powerpoint/2010/main" val="3363263179"/>
              </p:ext>
            </p:extLst>
          </p:nvPr>
        </p:nvGraphicFramePr>
        <p:xfrm>
          <a:off x="3491880" y="1356740"/>
          <a:ext cx="6444208"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aixaDeTexto 1"/>
          <p:cNvSpPr txBox="1">
            <a:spLocks noChangeArrowheads="1"/>
          </p:cNvSpPr>
          <p:nvPr/>
        </p:nvSpPr>
        <p:spPr bwMode="auto">
          <a:xfrm>
            <a:off x="165444" y="1889670"/>
            <a:ext cx="4046516" cy="383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1" tIns="45706" rIns="91411" bIns="45706">
            <a:spAutoFit/>
          </a:bodyPr>
          <a:lstStyle>
            <a:lvl1pPr defTabSz="619125">
              <a:defRPr>
                <a:solidFill>
                  <a:schemeClr val="bg1"/>
                </a:solidFill>
                <a:latin typeface="Arial" pitchFamily="34" charset="0"/>
                <a:ea typeface="Microsoft YaHei" pitchFamily="34" charset="-122"/>
              </a:defRPr>
            </a:lvl1pPr>
            <a:lvl2pPr marL="798513" indent="-342900" defTabSz="619125">
              <a:defRPr>
                <a:solidFill>
                  <a:schemeClr val="bg1"/>
                </a:solidFill>
                <a:latin typeface="Arial" pitchFamily="34" charset="0"/>
                <a:ea typeface="Microsoft YaHei" pitchFamily="34" charset="-122"/>
              </a:defRPr>
            </a:lvl2pPr>
            <a:lvl3pPr defTabSz="619125">
              <a:defRPr>
                <a:solidFill>
                  <a:schemeClr val="bg1"/>
                </a:solidFill>
                <a:latin typeface="Arial" pitchFamily="34" charset="0"/>
                <a:ea typeface="Microsoft YaHei" pitchFamily="34" charset="-122"/>
              </a:defRPr>
            </a:lvl3pPr>
            <a:lvl4pPr defTabSz="619125">
              <a:defRPr>
                <a:solidFill>
                  <a:schemeClr val="bg1"/>
                </a:solidFill>
                <a:latin typeface="Arial" pitchFamily="34" charset="0"/>
                <a:ea typeface="Microsoft YaHei" pitchFamily="34" charset="-122"/>
              </a:defRPr>
            </a:lvl4pPr>
            <a:lvl5pPr defTabSz="619125">
              <a:defRPr>
                <a:solidFill>
                  <a:schemeClr val="bg1"/>
                </a:solidFill>
                <a:latin typeface="Arial" pitchFamily="34" charset="0"/>
                <a:ea typeface="Microsoft YaHei" pitchFamily="34" charset="-122"/>
              </a:defRPr>
            </a:lvl5pPr>
            <a:lvl6pPr marL="2514600" indent="-228600" defTabSz="619125" eaLnBrk="0" fontAlgn="base" hangingPunct="0">
              <a:spcBef>
                <a:spcPct val="0"/>
              </a:spcBef>
              <a:spcAft>
                <a:spcPct val="0"/>
              </a:spcAft>
              <a:defRPr>
                <a:solidFill>
                  <a:schemeClr val="bg1"/>
                </a:solidFill>
                <a:latin typeface="Arial" pitchFamily="34" charset="0"/>
                <a:ea typeface="Microsoft YaHei" pitchFamily="34" charset="-122"/>
              </a:defRPr>
            </a:lvl6pPr>
            <a:lvl7pPr marL="2971800" indent="-228600" defTabSz="619125" eaLnBrk="0" fontAlgn="base" hangingPunct="0">
              <a:spcBef>
                <a:spcPct val="0"/>
              </a:spcBef>
              <a:spcAft>
                <a:spcPct val="0"/>
              </a:spcAft>
              <a:defRPr>
                <a:solidFill>
                  <a:schemeClr val="bg1"/>
                </a:solidFill>
                <a:latin typeface="Arial" pitchFamily="34" charset="0"/>
                <a:ea typeface="Microsoft YaHei" pitchFamily="34" charset="-122"/>
              </a:defRPr>
            </a:lvl7pPr>
            <a:lvl8pPr marL="3429000" indent="-228600" defTabSz="619125" eaLnBrk="0" fontAlgn="base" hangingPunct="0">
              <a:spcBef>
                <a:spcPct val="0"/>
              </a:spcBef>
              <a:spcAft>
                <a:spcPct val="0"/>
              </a:spcAft>
              <a:defRPr>
                <a:solidFill>
                  <a:schemeClr val="bg1"/>
                </a:solidFill>
                <a:latin typeface="Arial" pitchFamily="34" charset="0"/>
                <a:ea typeface="Microsoft YaHei" pitchFamily="34" charset="-122"/>
              </a:defRPr>
            </a:lvl8pPr>
            <a:lvl9pPr marL="3886200" indent="-228600" defTabSz="619125" eaLnBrk="0" fontAlgn="base" hangingPunct="0">
              <a:spcBef>
                <a:spcPct val="0"/>
              </a:spcBef>
              <a:spcAft>
                <a:spcPct val="0"/>
              </a:spcAft>
              <a:defRPr>
                <a:solidFill>
                  <a:schemeClr val="bg1"/>
                </a:solidFill>
                <a:latin typeface="Arial" pitchFamily="34" charset="0"/>
                <a:ea typeface="Microsoft YaHei" pitchFamily="34" charset="-122"/>
              </a:defRPr>
            </a:lvl9pPr>
          </a:lstStyle>
          <a:p>
            <a:pPr algn="just">
              <a:spcBef>
                <a:spcPts val="600"/>
              </a:spcBef>
              <a:defRPr/>
            </a:pPr>
            <a:r>
              <a:rPr lang="pt-BR" altLang="pt-BR" sz="2200" b="1" i="1" dirty="0">
                <a:solidFill>
                  <a:srgbClr val="001746"/>
                </a:solidFill>
                <a:latin typeface="Calibri" panose="020F0502020204030204" pitchFamily="34" charset="0"/>
                <a:ea typeface="+mn-ea"/>
              </a:rPr>
              <a:t>“</a:t>
            </a:r>
            <a:r>
              <a:rPr lang="en-US" altLang="pt-BR" sz="2200" b="1" i="1" dirty="0">
                <a:solidFill>
                  <a:srgbClr val="001746"/>
                </a:solidFill>
                <a:latin typeface="Calibri" panose="020F0502020204030204" pitchFamily="34" charset="0"/>
                <a:ea typeface="+mn-ea"/>
              </a:rPr>
              <a:t>Permanent forum at the national level capable of bringing together the aeronautical community to discuss opportunities for improvement in the airspace organization and management, taking into account the particularities of the aircraft fleet operating in Brazil</a:t>
            </a:r>
            <a:r>
              <a:rPr lang="pt-BR" altLang="pt-BR" sz="2200" b="1" i="1" dirty="0">
                <a:solidFill>
                  <a:srgbClr val="001746"/>
                </a:solidFill>
                <a:latin typeface="Calibri" panose="020F0502020204030204" pitchFamily="34" charset="0"/>
                <a:ea typeface="+mn-ea"/>
              </a:rPr>
              <a:t>.”</a:t>
            </a:r>
          </a:p>
          <a:p>
            <a:pPr algn="just">
              <a:spcBef>
                <a:spcPts val="600"/>
              </a:spcBef>
              <a:defRPr/>
            </a:pPr>
            <a:r>
              <a:rPr lang="es-ES" altLang="pt-BR" b="1" i="1" dirty="0">
                <a:solidFill>
                  <a:srgbClr val="001746"/>
                </a:solidFill>
                <a:latin typeface="Calibri" panose="020F0502020204030204" pitchFamily="34" charset="0"/>
                <a:ea typeface="+mn-ea"/>
              </a:rPr>
              <a:t>(GEPEA </a:t>
            </a:r>
            <a:r>
              <a:rPr lang="es-ES" altLang="pt-BR" b="1" i="1" dirty="0" err="1">
                <a:solidFill>
                  <a:srgbClr val="001746"/>
                </a:solidFill>
                <a:latin typeface="Calibri" panose="020F0502020204030204" pitchFamily="34" charset="0"/>
                <a:ea typeface="+mn-ea"/>
              </a:rPr>
              <a:t>Terms</a:t>
            </a:r>
            <a:r>
              <a:rPr lang="es-ES" altLang="pt-BR" b="1" i="1" dirty="0">
                <a:solidFill>
                  <a:srgbClr val="001746"/>
                </a:solidFill>
                <a:latin typeface="Calibri" panose="020F0502020204030204" pitchFamily="34" charset="0"/>
                <a:ea typeface="+mn-ea"/>
              </a:rPr>
              <a:t> of Reference)</a:t>
            </a:r>
            <a:endParaRPr lang="pt-BR" altLang="pt-BR" b="1" i="1" dirty="0">
              <a:solidFill>
                <a:srgbClr val="001746"/>
              </a:solidFill>
              <a:latin typeface="Calibri" panose="020F0502020204030204" pitchFamily="34" charset="0"/>
              <a:ea typeface="+mn-ea"/>
            </a:endParaRPr>
          </a:p>
        </p:txBody>
      </p:sp>
      <p:sp>
        <p:nvSpPr>
          <p:cNvPr id="13" name="Text Box 4"/>
          <p:cNvSpPr txBox="1">
            <a:spLocks noChangeArrowheads="1"/>
          </p:cNvSpPr>
          <p:nvPr/>
        </p:nvSpPr>
        <p:spPr bwMode="auto">
          <a:xfrm>
            <a:off x="0" y="201613"/>
            <a:ext cx="9144000" cy="969496"/>
          </a:xfrm>
          <a:prstGeom prst="rect">
            <a:avLst/>
          </a:prstGeom>
          <a:noFill/>
          <a:ln w="9525">
            <a:noFill/>
            <a:miter lim="800000"/>
            <a:headEnd/>
            <a:tailEnd/>
          </a:ln>
        </p:spPr>
        <p:txBody>
          <a:bodyPr lIns="91411" tIns="45706" rIns="91411" bIns="45706">
            <a:spAutoFit/>
          </a:bodyPr>
          <a:lstStyle/>
          <a:p>
            <a:pPr algn="ctr">
              <a:spcBef>
                <a:spcPts val="600"/>
              </a:spcBef>
              <a:defRPr/>
            </a:pPr>
            <a:r>
              <a:rPr lang="en-US" sz="3200" b="1" dirty="0">
                <a:solidFill>
                  <a:srgbClr val="001746"/>
                </a:solidFill>
                <a:effectLst>
                  <a:outerShdw blurRad="38100" dist="38100" dir="2700000" algn="tl">
                    <a:srgbClr val="000000">
                      <a:alpha val="43137"/>
                    </a:srgbClr>
                  </a:outerShdw>
                </a:effectLst>
              </a:rPr>
              <a:t>The Study Group</a:t>
            </a:r>
          </a:p>
          <a:p>
            <a:pPr algn="ctr">
              <a:spcBef>
                <a:spcPts val="600"/>
              </a:spcBef>
              <a:defRPr/>
            </a:pPr>
            <a:r>
              <a:rPr lang="en-US" sz="2000" b="1" dirty="0">
                <a:solidFill>
                  <a:srgbClr val="001746"/>
                </a:solidFill>
                <a:effectLst>
                  <a:outerShdw blurRad="38100" dist="38100" dir="2700000" algn="tl">
                    <a:srgbClr val="000000">
                      <a:alpha val="43137"/>
                    </a:srgbClr>
                  </a:outerShdw>
                </a:effectLst>
              </a:rPr>
              <a:t>- Airspace Planning Study Group -</a:t>
            </a:r>
          </a:p>
        </p:txBody>
      </p:sp>
      <p:pic>
        <p:nvPicPr>
          <p:cNvPr id="5" name="Imagem 4"/>
          <p:cNvPicPr>
            <a:picLocks noChangeAspect="1"/>
          </p:cNvPicPr>
          <p:nvPr/>
        </p:nvPicPr>
        <p:blipFill>
          <a:blip r:embed="rId7"/>
          <a:stretch>
            <a:fillRect/>
          </a:stretch>
        </p:blipFill>
        <p:spPr>
          <a:xfrm>
            <a:off x="8100392" y="86256"/>
            <a:ext cx="838689" cy="75776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 name="Imagem 5"/>
          <p:cNvPicPr>
            <a:picLocks noChangeAspect="1"/>
          </p:cNvPicPr>
          <p:nvPr/>
        </p:nvPicPr>
        <p:blipFill rotWithShape="1">
          <a:blip r:embed="rId8" cstate="print">
            <a:extLst>
              <a:ext uri="{28A0092B-C50C-407E-A947-70E740481C1C}">
                <a14:useLocalDpi xmlns:a14="http://schemas.microsoft.com/office/drawing/2010/main" val="0"/>
              </a:ext>
            </a:extLst>
          </a:blip>
          <a:srcRect l="4090" t="19243" r="7108" b="18803"/>
          <a:stretch/>
        </p:blipFill>
        <p:spPr>
          <a:xfrm>
            <a:off x="95291" y="6165304"/>
            <a:ext cx="2172453" cy="572738"/>
          </a:xfrm>
          <a:prstGeom prst="rect">
            <a:avLst/>
          </a:prstGeom>
        </p:spPr>
      </p:pic>
    </p:spTree>
    <p:extLst>
      <p:ext uri="{BB962C8B-B14F-4D97-AF65-F5344CB8AC3E}">
        <p14:creationId xmlns:p14="http://schemas.microsoft.com/office/powerpoint/2010/main" val="3998696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2530"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988842"/>
            <a:ext cx="3484226" cy="297768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11" name="Text Box 4"/>
          <p:cNvSpPr txBox="1">
            <a:spLocks noChangeArrowheads="1"/>
          </p:cNvSpPr>
          <p:nvPr/>
        </p:nvSpPr>
        <p:spPr bwMode="auto">
          <a:xfrm>
            <a:off x="0" y="201613"/>
            <a:ext cx="9144000" cy="969962"/>
          </a:xfrm>
          <a:prstGeom prst="rect">
            <a:avLst/>
          </a:prstGeom>
          <a:noFill/>
          <a:ln w="9525">
            <a:noFill/>
            <a:miter lim="800000"/>
            <a:headEnd/>
            <a:tailEnd/>
          </a:ln>
        </p:spPr>
        <p:txBody>
          <a:bodyPr lIns="91411" tIns="45706" rIns="91411" bIns="45706">
            <a:spAutoFit/>
          </a:bodyPr>
          <a:lstStyle/>
          <a:p>
            <a:pPr lvl="0" algn="ctr">
              <a:spcBef>
                <a:spcPts val="600"/>
              </a:spcBef>
              <a:defRPr/>
            </a:pPr>
            <a:r>
              <a:rPr lang="en-US" sz="3200" b="1">
                <a:solidFill>
                  <a:srgbClr val="001746"/>
                </a:solidFill>
                <a:effectLst>
                  <a:outerShdw blurRad="38100" dist="38100" dir="2700000" algn="tl">
                    <a:srgbClr val="000000">
                      <a:alpha val="43137"/>
                    </a:srgbClr>
                  </a:outerShdw>
                </a:effectLst>
              </a:rPr>
              <a:t>The Study Group</a:t>
            </a:r>
          </a:p>
          <a:p>
            <a:pPr lvl="0" algn="ctr">
              <a:spcBef>
                <a:spcPts val="600"/>
              </a:spcBef>
              <a:defRPr/>
            </a:pPr>
            <a:r>
              <a:rPr lang="en-US" sz="2000" b="1">
                <a:solidFill>
                  <a:srgbClr val="001746"/>
                </a:solidFill>
                <a:effectLst>
                  <a:outerShdw blurRad="38100" dist="38100" dir="2700000" algn="tl">
                    <a:srgbClr val="000000">
                      <a:alpha val="43137"/>
                    </a:srgbClr>
                  </a:outerShdw>
                </a:effectLst>
              </a:rPr>
              <a:t>- New Needs -</a:t>
            </a:r>
          </a:p>
        </p:txBody>
      </p:sp>
      <p:sp>
        <p:nvSpPr>
          <p:cNvPr id="4" name="CaixaDeTexto 3"/>
          <p:cNvSpPr txBox="1"/>
          <p:nvPr/>
        </p:nvSpPr>
        <p:spPr>
          <a:xfrm>
            <a:off x="107505" y="1700808"/>
            <a:ext cx="4752528" cy="3785623"/>
          </a:xfrm>
          <a:prstGeom prst="rect">
            <a:avLst/>
          </a:prstGeom>
          <a:noFill/>
        </p:spPr>
        <p:txBody>
          <a:bodyPr wrap="square" lIns="91411" tIns="45706" rIns="91411" bIns="45706" rtlCol="0">
            <a:spAutoFit/>
          </a:bodyPr>
          <a:lstStyle/>
          <a:p>
            <a:pPr marL="285662" indent="-285662" algn="just">
              <a:buFont typeface="Wingdings" panose="05000000000000000000" pitchFamily="2" charset="2"/>
              <a:buChar char="§"/>
            </a:pPr>
            <a:r>
              <a:rPr lang="en-US" sz="1500" b="1" dirty="0">
                <a:solidFill>
                  <a:schemeClr val="bg2"/>
                </a:solidFill>
                <a:latin typeface="Calibri" panose="020F0502020204030204" pitchFamily="34" charset="0"/>
                <a:cs typeface="Calibri" panose="020F0502020204030204" pitchFamily="34" charset="0"/>
              </a:rPr>
              <a:t>Introduction of new airspace concepts to meet requirements of the aeronautical community, including aspects related with safety</a:t>
            </a:r>
            <a:r>
              <a:rPr lang="pt-BR" sz="1500" b="1" dirty="0">
                <a:solidFill>
                  <a:schemeClr val="bg2"/>
                </a:solidFill>
                <a:latin typeface="Calibri" panose="020F0502020204030204" pitchFamily="34" charset="0"/>
                <a:cs typeface="Calibri" panose="020F0502020204030204" pitchFamily="34" charset="0"/>
              </a:rPr>
              <a:t>;</a:t>
            </a:r>
          </a:p>
          <a:p>
            <a:pPr marL="285662" indent="-285662" algn="just">
              <a:buFont typeface="Wingdings" panose="05000000000000000000" pitchFamily="2" charset="2"/>
              <a:buChar char="§"/>
            </a:pPr>
            <a:r>
              <a:rPr lang="en-US" sz="1500" b="1" dirty="0">
                <a:solidFill>
                  <a:schemeClr val="bg2"/>
                </a:solidFill>
                <a:latin typeface="Calibri" panose="020F0502020204030204" pitchFamily="34" charset="0"/>
                <a:cs typeface="Calibri" panose="020F0502020204030204" pitchFamily="34" charset="0"/>
              </a:rPr>
              <a:t>Introduction of new flight procedures to meet requirements of the aeronautical community, including aspects related with safety</a:t>
            </a:r>
            <a:r>
              <a:rPr lang="pt-BR" sz="1500" b="1" dirty="0">
                <a:solidFill>
                  <a:schemeClr val="bg2"/>
                </a:solidFill>
                <a:latin typeface="Calibri" panose="020F0502020204030204" pitchFamily="34" charset="0"/>
                <a:cs typeface="Calibri" panose="020F0502020204030204" pitchFamily="34" charset="0"/>
              </a:rPr>
              <a:t>;</a:t>
            </a:r>
          </a:p>
          <a:p>
            <a:pPr marL="285662" indent="-285662" algn="just">
              <a:buFont typeface="Wingdings" panose="05000000000000000000" pitchFamily="2" charset="2"/>
              <a:buChar char="§"/>
            </a:pPr>
            <a:r>
              <a:rPr lang="en-US" sz="1500" b="1" dirty="0">
                <a:solidFill>
                  <a:schemeClr val="bg2"/>
                </a:solidFill>
                <a:latin typeface="Calibri" panose="020F0502020204030204" pitchFamily="34" charset="0"/>
                <a:cs typeface="Calibri" panose="020F0502020204030204" pitchFamily="34" charset="0"/>
              </a:rPr>
              <a:t>Optimization of existing flight procedures</a:t>
            </a:r>
            <a:r>
              <a:rPr lang="pt-BR" sz="1500" b="1" dirty="0">
                <a:solidFill>
                  <a:schemeClr val="bg2"/>
                </a:solidFill>
                <a:latin typeface="Calibri" panose="020F0502020204030204" pitchFamily="34" charset="0"/>
                <a:cs typeface="Calibri" panose="020F0502020204030204" pitchFamily="34" charset="0"/>
              </a:rPr>
              <a:t>;</a:t>
            </a:r>
          </a:p>
          <a:p>
            <a:pPr marL="285662" indent="-285662" algn="just">
              <a:buFont typeface="Wingdings" panose="05000000000000000000" pitchFamily="2" charset="2"/>
              <a:buChar char="§"/>
            </a:pPr>
            <a:r>
              <a:rPr lang="en-US" sz="1500" b="1" dirty="0">
                <a:solidFill>
                  <a:schemeClr val="bg2"/>
                </a:solidFill>
                <a:latin typeface="Calibri" panose="020F0502020204030204" pitchFamily="34" charset="0"/>
                <a:cs typeface="Calibri" panose="020F0502020204030204" pitchFamily="34" charset="0"/>
              </a:rPr>
              <a:t>Improvement of national regulations affecting airspace within a collaborative decision-making process (CDM)</a:t>
            </a:r>
            <a:r>
              <a:rPr lang="pt-BR" sz="1500" b="1" dirty="0">
                <a:solidFill>
                  <a:schemeClr val="bg2"/>
                </a:solidFill>
                <a:latin typeface="Calibri" panose="020F0502020204030204" pitchFamily="34" charset="0"/>
                <a:cs typeface="Calibri" panose="020F0502020204030204" pitchFamily="34" charset="0"/>
              </a:rPr>
              <a:t>;</a:t>
            </a:r>
          </a:p>
          <a:p>
            <a:pPr marL="285662" indent="-285662" algn="just">
              <a:buFont typeface="Wingdings" panose="05000000000000000000" pitchFamily="2" charset="2"/>
              <a:buChar char="§"/>
            </a:pPr>
            <a:r>
              <a:rPr lang="en-US" sz="1500" b="1" dirty="0">
                <a:solidFill>
                  <a:schemeClr val="bg2"/>
                </a:solidFill>
                <a:latin typeface="Calibri" panose="020F0502020204030204" pitchFamily="34" charset="0"/>
                <a:cs typeface="Calibri" panose="020F0502020204030204" pitchFamily="34" charset="0"/>
              </a:rPr>
              <a:t>Definition of airspace concepts that should be prioritized, within a collaborative decision-making process (CDM)</a:t>
            </a:r>
            <a:r>
              <a:rPr lang="pt-BR" sz="1500" b="1" dirty="0">
                <a:solidFill>
                  <a:schemeClr val="bg2"/>
                </a:solidFill>
                <a:latin typeface="Calibri" panose="020F0502020204030204" pitchFamily="34" charset="0"/>
                <a:cs typeface="Calibri" panose="020F0502020204030204" pitchFamily="34" charset="0"/>
              </a:rPr>
              <a:t>; e</a:t>
            </a:r>
          </a:p>
          <a:p>
            <a:pPr marL="285662" indent="-285662" algn="just">
              <a:buFont typeface="Wingdings" panose="05000000000000000000" pitchFamily="2" charset="2"/>
              <a:buChar char="§"/>
            </a:pPr>
            <a:r>
              <a:rPr lang="en-US" sz="1500" b="1" dirty="0">
                <a:solidFill>
                  <a:schemeClr val="bg2"/>
                </a:solidFill>
                <a:latin typeface="Calibri" panose="020F0502020204030204" pitchFamily="34" charset="0"/>
                <a:cs typeface="Calibri" panose="020F0502020204030204" pitchFamily="34" charset="0"/>
              </a:rPr>
              <a:t>Definition of flight procedures that should be prioritized, within a collaborative decision-making process (CDM)</a:t>
            </a:r>
            <a:r>
              <a:rPr lang="pt-BR" sz="1500" b="1" dirty="0">
                <a:solidFill>
                  <a:schemeClr val="bg2"/>
                </a:solidFill>
                <a:latin typeface="Calibri" panose="020F0502020204030204" pitchFamily="34" charset="0"/>
                <a:cs typeface="Calibri" panose="020F0502020204030204" pitchFamily="34" charset="0"/>
              </a:rPr>
              <a:t>.</a:t>
            </a:r>
          </a:p>
        </p:txBody>
      </p:sp>
      <p:pic>
        <p:nvPicPr>
          <p:cNvPr id="5" name="Imagem 4"/>
          <p:cNvPicPr>
            <a:picLocks noChangeAspect="1"/>
          </p:cNvPicPr>
          <p:nvPr/>
        </p:nvPicPr>
        <p:blipFill>
          <a:blip r:embed="rId3"/>
          <a:stretch>
            <a:fillRect/>
          </a:stretch>
        </p:blipFill>
        <p:spPr>
          <a:xfrm>
            <a:off x="8100392" y="86256"/>
            <a:ext cx="838689" cy="75776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 name="Imagem 5"/>
          <p:cNvPicPr>
            <a:picLocks noChangeAspect="1"/>
          </p:cNvPicPr>
          <p:nvPr/>
        </p:nvPicPr>
        <p:blipFill rotWithShape="1">
          <a:blip r:embed="rId4" cstate="print">
            <a:extLst>
              <a:ext uri="{28A0092B-C50C-407E-A947-70E740481C1C}">
                <a14:useLocalDpi xmlns:a14="http://schemas.microsoft.com/office/drawing/2010/main" val="0"/>
              </a:ext>
            </a:extLst>
          </a:blip>
          <a:srcRect l="4090" t="19243" r="7108" b="18803"/>
          <a:stretch/>
        </p:blipFill>
        <p:spPr>
          <a:xfrm>
            <a:off x="95291" y="6165304"/>
            <a:ext cx="2172453" cy="572738"/>
          </a:xfrm>
          <a:prstGeom prst="rect">
            <a:avLst/>
          </a:prstGeom>
        </p:spPr>
      </p:pic>
    </p:spTree>
    <p:extLst>
      <p:ext uri="{BB962C8B-B14F-4D97-AF65-F5344CB8AC3E}">
        <p14:creationId xmlns:p14="http://schemas.microsoft.com/office/powerpoint/2010/main" val="250334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100" name="Picture 4" descr="Resultado de imagem para perfil profissional"/>
          <p:cNvPicPr>
            <a:picLocks noChangeAspect="1" noChangeArrowheads="1"/>
          </p:cNvPicPr>
          <p:nvPr/>
        </p:nvPicPr>
        <p:blipFill rotWithShape="1">
          <a:blip r:embed="rId2">
            <a:extLst>
              <a:ext uri="{28A0092B-C50C-407E-A947-70E740481C1C}">
                <a14:useLocalDpi xmlns:a14="http://schemas.microsoft.com/office/drawing/2010/main" val="0"/>
              </a:ext>
            </a:extLst>
          </a:blip>
          <a:srcRect l="15053" r="2777"/>
          <a:stretch/>
        </p:blipFill>
        <p:spPr bwMode="auto">
          <a:xfrm>
            <a:off x="5220073" y="1988842"/>
            <a:ext cx="3479820" cy="297768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11" name="Text Box 4"/>
          <p:cNvSpPr txBox="1">
            <a:spLocks noChangeArrowheads="1"/>
          </p:cNvSpPr>
          <p:nvPr/>
        </p:nvSpPr>
        <p:spPr bwMode="auto">
          <a:xfrm>
            <a:off x="0" y="201613"/>
            <a:ext cx="9144000" cy="969496"/>
          </a:xfrm>
          <a:prstGeom prst="rect">
            <a:avLst/>
          </a:prstGeom>
          <a:noFill/>
          <a:ln w="9525">
            <a:noFill/>
            <a:miter lim="800000"/>
            <a:headEnd/>
            <a:tailEnd/>
          </a:ln>
        </p:spPr>
        <p:txBody>
          <a:bodyPr lIns="91411" tIns="45706" rIns="91411" bIns="45706">
            <a:spAutoFit/>
          </a:bodyPr>
          <a:lstStyle/>
          <a:p>
            <a:pPr lvl="0" algn="ctr">
              <a:spcBef>
                <a:spcPts val="600"/>
              </a:spcBef>
              <a:defRPr/>
            </a:pPr>
            <a:r>
              <a:rPr lang="en-US" sz="3200" b="1">
                <a:solidFill>
                  <a:srgbClr val="001746"/>
                </a:solidFill>
                <a:effectLst>
                  <a:outerShdw blurRad="38100" dist="38100" dir="2700000" algn="tl">
                    <a:srgbClr val="000000">
                      <a:alpha val="43137"/>
                    </a:srgbClr>
                  </a:outerShdw>
                </a:effectLst>
              </a:rPr>
              <a:t>The Study Group</a:t>
            </a:r>
          </a:p>
          <a:p>
            <a:pPr lvl="0" algn="ctr">
              <a:spcBef>
                <a:spcPts val="600"/>
              </a:spcBef>
              <a:defRPr/>
            </a:pPr>
            <a:r>
              <a:rPr lang="en-US" sz="2000" b="1">
                <a:solidFill>
                  <a:srgbClr val="001746"/>
                </a:solidFill>
                <a:effectLst>
                  <a:outerShdw blurRad="38100" dist="38100" dir="2700000" algn="tl">
                    <a:srgbClr val="000000">
                      <a:alpha val="43137"/>
                    </a:srgbClr>
                  </a:outerShdw>
                </a:effectLst>
              </a:rPr>
              <a:t>- Profile of Participants -</a:t>
            </a:r>
          </a:p>
        </p:txBody>
      </p:sp>
      <p:sp>
        <p:nvSpPr>
          <p:cNvPr id="5" name="CaixaDeTexto 4"/>
          <p:cNvSpPr txBox="1"/>
          <p:nvPr/>
        </p:nvSpPr>
        <p:spPr>
          <a:xfrm>
            <a:off x="323528" y="2060848"/>
            <a:ext cx="4464496" cy="2862294"/>
          </a:xfrm>
          <a:prstGeom prst="rect">
            <a:avLst/>
          </a:prstGeom>
          <a:noFill/>
        </p:spPr>
        <p:txBody>
          <a:bodyPr wrap="square" lIns="91411" tIns="45706" rIns="91411" bIns="45706" rtlCol="0">
            <a:spAutoFit/>
          </a:bodyPr>
          <a:lstStyle/>
          <a:p>
            <a:pPr marL="285662" indent="-285662" algn="just">
              <a:buFont typeface="Wingdings" panose="05000000000000000000" pitchFamily="2" charset="2"/>
              <a:buChar char="§"/>
            </a:pPr>
            <a:r>
              <a:rPr lang="en-US" sz="2000" b="1" dirty="0">
                <a:solidFill>
                  <a:schemeClr val="bg2"/>
                </a:solidFill>
                <a:latin typeface="Calibri" panose="020F0502020204030204" pitchFamily="34" charset="0"/>
                <a:cs typeface="Calibri" panose="020F0502020204030204" pitchFamily="34" charset="0"/>
              </a:rPr>
              <a:t>Airspace planners;</a:t>
            </a:r>
          </a:p>
          <a:p>
            <a:pPr marL="285662" indent="-285662" algn="just">
              <a:buFont typeface="Wingdings" panose="05000000000000000000" pitchFamily="2" charset="2"/>
              <a:buChar char="§"/>
            </a:pPr>
            <a:r>
              <a:rPr lang="en-US" sz="2000" b="1" dirty="0">
                <a:solidFill>
                  <a:schemeClr val="bg2"/>
                </a:solidFill>
                <a:latin typeface="Calibri" panose="020F0502020204030204" pitchFamily="34" charset="0"/>
                <a:cs typeface="Calibri" panose="020F0502020204030204" pitchFamily="34" charset="0"/>
              </a:rPr>
              <a:t>Airspace designers;</a:t>
            </a:r>
          </a:p>
          <a:p>
            <a:pPr marL="285662" indent="-285662" algn="just">
              <a:buFont typeface="Wingdings" panose="05000000000000000000" pitchFamily="2" charset="2"/>
              <a:buChar char="§"/>
            </a:pPr>
            <a:r>
              <a:rPr lang="en-US" sz="2000" b="1" dirty="0">
                <a:solidFill>
                  <a:schemeClr val="bg2"/>
                </a:solidFill>
                <a:latin typeface="Calibri" panose="020F0502020204030204" pitchFamily="34" charset="0"/>
                <a:cs typeface="Calibri" panose="020F0502020204030204" pitchFamily="34" charset="0"/>
              </a:rPr>
              <a:t>Procedures designers;</a:t>
            </a:r>
          </a:p>
          <a:p>
            <a:pPr marL="285662" indent="-285662" algn="just">
              <a:buFont typeface="Wingdings" panose="05000000000000000000" pitchFamily="2" charset="2"/>
              <a:buChar char="§"/>
            </a:pPr>
            <a:r>
              <a:rPr lang="en-US" sz="2000" b="1" dirty="0">
                <a:solidFill>
                  <a:schemeClr val="bg2"/>
                </a:solidFill>
                <a:latin typeface="Calibri" panose="020F0502020204030204" pitchFamily="34" charset="0"/>
                <a:cs typeface="Calibri" panose="020F0502020204030204" pitchFamily="34" charset="0"/>
              </a:rPr>
              <a:t>Civil aviation authority specialists;</a:t>
            </a:r>
          </a:p>
          <a:p>
            <a:pPr marL="285662" indent="-285662" algn="just">
              <a:buFont typeface="Wingdings" panose="05000000000000000000" pitchFamily="2" charset="2"/>
              <a:buChar char="§"/>
            </a:pPr>
            <a:r>
              <a:rPr lang="en-US" sz="2000" b="1" dirty="0">
                <a:solidFill>
                  <a:schemeClr val="bg2"/>
                </a:solidFill>
                <a:latin typeface="Calibri" panose="020F0502020204030204" pitchFamily="34" charset="0"/>
                <a:cs typeface="Calibri" panose="020F0502020204030204" pitchFamily="34" charset="0"/>
              </a:rPr>
              <a:t>Air traffic controllers;</a:t>
            </a:r>
          </a:p>
          <a:p>
            <a:pPr marL="285662" indent="-285662" algn="just">
              <a:buFont typeface="Wingdings" panose="05000000000000000000" pitchFamily="2" charset="2"/>
              <a:buChar char="§"/>
            </a:pPr>
            <a:r>
              <a:rPr lang="en-US" sz="2000" b="1" dirty="0">
                <a:solidFill>
                  <a:schemeClr val="bg2"/>
                </a:solidFill>
                <a:latin typeface="Calibri" panose="020F0502020204030204" pitchFamily="34" charset="0"/>
                <a:cs typeface="Calibri" panose="020F0502020204030204" pitchFamily="34" charset="0"/>
              </a:rPr>
              <a:t>Technical Pilots;</a:t>
            </a:r>
          </a:p>
          <a:p>
            <a:pPr marL="741136" lvl="1" indent="-285662" algn="just">
              <a:buFont typeface="Wingdings" panose="05000000000000000000" pitchFamily="2" charset="2"/>
              <a:buChar char="§"/>
            </a:pPr>
            <a:r>
              <a:rPr lang="en-US" sz="2000" b="1" dirty="0">
                <a:solidFill>
                  <a:schemeClr val="bg2"/>
                </a:solidFill>
                <a:latin typeface="Calibri" panose="020F0502020204030204" pitchFamily="34" charset="0"/>
                <a:cs typeface="Calibri" panose="020F0502020204030204" pitchFamily="34" charset="0"/>
              </a:rPr>
              <a:t>Flight Standards;</a:t>
            </a:r>
          </a:p>
          <a:p>
            <a:pPr marL="741136" lvl="1" indent="-285662" algn="just">
              <a:buFont typeface="Wingdings" panose="05000000000000000000" pitchFamily="2" charset="2"/>
              <a:buChar char="§"/>
            </a:pPr>
            <a:r>
              <a:rPr lang="en-US" sz="2000" b="1" dirty="0">
                <a:solidFill>
                  <a:schemeClr val="bg2"/>
                </a:solidFill>
                <a:latin typeface="Calibri" panose="020F0502020204030204" pitchFamily="34" charset="0"/>
                <a:cs typeface="Calibri" panose="020F0502020204030204" pitchFamily="34" charset="0"/>
              </a:rPr>
              <a:t>Safety; e</a:t>
            </a:r>
          </a:p>
          <a:p>
            <a:pPr marL="285662" indent="-285662" algn="just">
              <a:buFont typeface="Wingdings" panose="05000000000000000000" pitchFamily="2" charset="2"/>
              <a:buChar char="§"/>
            </a:pPr>
            <a:r>
              <a:rPr lang="en-US" sz="2000" b="1" dirty="0">
                <a:solidFill>
                  <a:schemeClr val="bg2"/>
                </a:solidFill>
                <a:latin typeface="Calibri" panose="020F0502020204030204" pitchFamily="34" charset="0"/>
                <a:cs typeface="Calibri" panose="020F0502020204030204" pitchFamily="34" charset="0"/>
              </a:rPr>
              <a:t>Engineers.</a:t>
            </a:r>
          </a:p>
        </p:txBody>
      </p:sp>
      <p:pic>
        <p:nvPicPr>
          <p:cNvPr id="6" name="Imagem 5"/>
          <p:cNvPicPr>
            <a:picLocks noChangeAspect="1"/>
          </p:cNvPicPr>
          <p:nvPr/>
        </p:nvPicPr>
        <p:blipFill>
          <a:blip r:embed="rId3"/>
          <a:stretch>
            <a:fillRect/>
          </a:stretch>
        </p:blipFill>
        <p:spPr>
          <a:xfrm>
            <a:off x="8100392" y="86256"/>
            <a:ext cx="838689" cy="75776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 name="Imagem 6"/>
          <p:cNvPicPr>
            <a:picLocks noChangeAspect="1"/>
          </p:cNvPicPr>
          <p:nvPr/>
        </p:nvPicPr>
        <p:blipFill rotWithShape="1">
          <a:blip r:embed="rId4" cstate="print">
            <a:extLst>
              <a:ext uri="{28A0092B-C50C-407E-A947-70E740481C1C}">
                <a14:useLocalDpi xmlns:a14="http://schemas.microsoft.com/office/drawing/2010/main" val="0"/>
              </a:ext>
            </a:extLst>
          </a:blip>
          <a:srcRect l="4090" t="19243" r="7108" b="18803"/>
          <a:stretch/>
        </p:blipFill>
        <p:spPr>
          <a:xfrm>
            <a:off x="95291" y="6165304"/>
            <a:ext cx="2172453" cy="572738"/>
          </a:xfrm>
          <a:prstGeom prst="rect">
            <a:avLst/>
          </a:prstGeom>
        </p:spPr>
      </p:pic>
    </p:spTree>
    <p:extLst>
      <p:ext uri="{BB962C8B-B14F-4D97-AF65-F5344CB8AC3E}">
        <p14:creationId xmlns:p14="http://schemas.microsoft.com/office/powerpoint/2010/main" val="74277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500"/>
                                        <p:tgtEl>
                                          <p:spTgt spid="5">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fade">
                                      <p:cBhvr>
                                        <p:cTn id="38" dur="500"/>
                                        <p:tgtEl>
                                          <p:spTgt spid="5">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fade">
                                      <p:cBhvr>
                                        <p:cTn id="4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1" name="Text Box 4"/>
          <p:cNvSpPr txBox="1">
            <a:spLocks noChangeArrowheads="1"/>
          </p:cNvSpPr>
          <p:nvPr/>
        </p:nvSpPr>
        <p:spPr bwMode="auto">
          <a:xfrm>
            <a:off x="0" y="201613"/>
            <a:ext cx="9144000" cy="969962"/>
          </a:xfrm>
          <a:prstGeom prst="rect">
            <a:avLst/>
          </a:prstGeom>
          <a:noFill/>
          <a:ln w="9525">
            <a:noFill/>
            <a:miter lim="800000"/>
            <a:headEnd/>
            <a:tailEnd/>
          </a:ln>
        </p:spPr>
        <p:txBody>
          <a:bodyPr lIns="91411" tIns="45706" rIns="91411" bIns="45706">
            <a:spAutoFit/>
          </a:bodyPr>
          <a:lstStyle/>
          <a:p>
            <a:pPr lvl="0" algn="ctr">
              <a:spcBef>
                <a:spcPts val="600"/>
              </a:spcBef>
              <a:defRPr/>
            </a:pPr>
            <a:r>
              <a:rPr lang="en-US" sz="3200" b="1">
                <a:solidFill>
                  <a:srgbClr val="001746"/>
                </a:solidFill>
                <a:effectLst>
                  <a:outerShdw blurRad="38100" dist="38100" dir="2700000" algn="tl">
                    <a:srgbClr val="000000">
                      <a:alpha val="43137"/>
                    </a:srgbClr>
                  </a:outerShdw>
                </a:effectLst>
              </a:rPr>
              <a:t>The Study Group</a:t>
            </a:r>
          </a:p>
          <a:p>
            <a:pPr lvl="0" algn="ctr">
              <a:spcBef>
                <a:spcPts val="600"/>
              </a:spcBef>
              <a:defRPr/>
            </a:pPr>
            <a:r>
              <a:rPr lang="en-US" sz="2000" b="1">
                <a:solidFill>
                  <a:srgbClr val="001746"/>
                </a:solidFill>
                <a:effectLst>
                  <a:outerShdw blurRad="38100" dist="38100" dir="2700000" algn="tl">
                    <a:srgbClr val="000000">
                      <a:alpha val="43137"/>
                    </a:srgbClr>
                  </a:outerShdw>
                </a:effectLst>
              </a:rPr>
              <a:t>- Governance -</a:t>
            </a:r>
          </a:p>
        </p:txBody>
      </p:sp>
      <p:grpSp>
        <p:nvGrpSpPr>
          <p:cNvPr id="7" name="Diagram group"/>
          <p:cNvGrpSpPr/>
          <p:nvPr/>
        </p:nvGrpSpPr>
        <p:grpSpPr>
          <a:xfrm>
            <a:off x="3253256" y="1217376"/>
            <a:ext cx="2538772" cy="648072"/>
            <a:chOff x="0" y="1152131"/>
            <a:chExt cx="3962399" cy="1216800"/>
          </a:xfrm>
          <a:scene3d>
            <a:camera prst="orthographicFront">
              <a:rot lat="0" lon="0" rev="0"/>
            </a:camera>
            <a:lightRig rig="contrasting" dir="t">
              <a:rot lat="0" lon="0" rev="1500000"/>
            </a:lightRig>
          </a:scene3d>
        </p:grpSpPr>
        <p:grpSp>
          <p:nvGrpSpPr>
            <p:cNvPr id="8" name="Grupo 7"/>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9" name="Retângulo de cantos arredondados 8"/>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10" name="Retângulo 9"/>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598">
                  <a:lnSpc>
                    <a:spcPct val="90000"/>
                  </a:lnSpc>
                  <a:spcAft>
                    <a:spcPct val="35000"/>
                  </a:spcAft>
                </a:pPr>
                <a:r>
                  <a:rPr lang="es-PE" sz="2200" b="1" dirty="0">
                    <a:latin typeface="Calibri" panose="020F0502020204030204" pitchFamily="34" charset="0"/>
                    <a:cs typeface="Arial" pitchFamily="34" charset="0"/>
                  </a:rPr>
                  <a:t>GEPEA</a:t>
                </a:r>
              </a:p>
            </p:txBody>
          </p:sp>
        </p:grpSp>
      </p:grpSp>
      <p:grpSp>
        <p:nvGrpSpPr>
          <p:cNvPr id="45" name="Diagram group"/>
          <p:cNvGrpSpPr/>
          <p:nvPr/>
        </p:nvGrpSpPr>
        <p:grpSpPr>
          <a:xfrm>
            <a:off x="3253256" y="2156107"/>
            <a:ext cx="2538772" cy="648072"/>
            <a:chOff x="0" y="1152131"/>
            <a:chExt cx="3962399" cy="1216800"/>
          </a:xfrm>
          <a:scene3d>
            <a:camera prst="orthographicFront">
              <a:rot lat="0" lon="0" rev="0"/>
            </a:camera>
            <a:lightRig rig="contrasting" dir="t">
              <a:rot lat="0" lon="0" rev="1500000"/>
            </a:lightRig>
          </a:scene3d>
        </p:grpSpPr>
        <p:grpSp>
          <p:nvGrpSpPr>
            <p:cNvPr id="46" name="Grupo 45"/>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47" name="Retângulo de cantos arredondados 46"/>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48" name="Retângulo 47"/>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598">
                  <a:spcAft>
                    <a:spcPts val="0"/>
                  </a:spcAft>
                </a:pPr>
                <a:r>
                  <a:rPr lang="es-PE" sz="2200" b="1" dirty="0">
                    <a:solidFill>
                      <a:srgbClr val="FFFFFF"/>
                    </a:solidFill>
                    <a:latin typeface="Calibri" panose="020F0502020204030204" pitchFamily="34" charset="0"/>
                    <a:cs typeface="Arial" pitchFamily="34" charset="0"/>
                  </a:rPr>
                  <a:t>SG2</a:t>
                </a:r>
              </a:p>
              <a:p>
                <a:pPr algn="ctr" defTabSz="977598">
                  <a:spcAft>
                    <a:spcPts val="0"/>
                  </a:spcAft>
                </a:pPr>
                <a:r>
                  <a:rPr lang="es-PE" b="1" i="1" dirty="0">
                    <a:solidFill>
                      <a:srgbClr val="FFFF00"/>
                    </a:solidFill>
                    <a:latin typeface="Calibri" panose="020F0502020204030204" pitchFamily="34" charset="0"/>
                    <a:cs typeface="Arial" pitchFamily="34" charset="0"/>
                  </a:rPr>
                  <a:t>PANS-OPS</a:t>
                </a:r>
                <a:endParaRPr lang="es-PE" b="1" i="1" dirty="0">
                  <a:solidFill>
                    <a:srgbClr val="FFFFFF"/>
                  </a:solidFill>
                  <a:latin typeface="Calibri" panose="020F0502020204030204" pitchFamily="34" charset="0"/>
                  <a:cs typeface="Arial" pitchFamily="34" charset="0"/>
                </a:endParaRPr>
              </a:p>
            </p:txBody>
          </p:sp>
        </p:grpSp>
      </p:grpSp>
      <p:grpSp>
        <p:nvGrpSpPr>
          <p:cNvPr id="49" name="Diagram group"/>
          <p:cNvGrpSpPr/>
          <p:nvPr/>
        </p:nvGrpSpPr>
        <p:grpSpPr>
          <a:xfrm>
            <a:off x="467544" y="2158715"/>
            <a:ext cx="2538772" cy="648072"/>
            <a:chOff x="0" y="1152131"/>
            <a:chExt cx="3962399" cy="1216800"/>
          </a:xfrm>
          <a:scene3d>
            <a:camera prst="orthographicFront">
              <a:rot lat="0" lon="0" rev="0"/>
            </a:camera>
            <a:lightRig rig="contrasting" dir="t">
              <a:rot lat="0" lon="0" rev="1500000"/>
            </a:lightRig>
          </a:scene3d>
        </p:grpSpPr>
        <p:grpSp>
          <p:nvGrpSpPr>
            <p:cNvPr id="50" name="Grupo 49"/>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51" name="Retângulo de cantos arredondados 50"/>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52" name="Retângulo 51"/>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598">
                  <a:spcAft>
                    <a:spcPts val="0"/>
                  </a:spcAft>
                </a:pPr>
                <a:r>
                  <a:rPr lang="es-PE" sz="2200" b="1" dirty="0">
                    <a:solidFill>
                      <a:srgbClr val="FFFFFF"/>
                    </a:solidFill>
                    <a:latin typeface="Calibri" panose="020F0502020204030204" pitchFamily="34" charset="0"/>
                    <a:cs typeface="Arial" pitchFamily="34" charset="0"/>
                  </a:rPr>
                  <a:t>SG1</a:t>
                </a:r>
              </a:p>
              <a:p>
                <a:pPr algn="ctr" defTabSz="977598">
                  <a:spcAft>
                    <a:spcPts val="0"/>
                  </a:spcAft>
                </a:pPr>
                <a:r>
                  <a:rPr lang="es-PE" b="1" i="1" dirty="0" err="1">
                    <a:solidFill>
                      <a:srgbClr val="FFFF00"/>
                    </a:solidFill>
                    <a:latin typeface="Calibri" panose="020F0502020204030204" pitchFamily="34" charset="0"/>
                    <a:cs typeface="Arial" pitchFamily="34" charset="0"/>
                  </a:rPr>
                  <a:t>Airspace</a:t>
                </a:r>
                <a:endParaRPr lang="es-PE" b="1" i="1" dirty="0">
                  <a:solidFill>
                    <a:srgbClr val="FFFFFF"/>
                  </a:solidFill>
                  <a:latin typeface="Calibri" panose="020F0502020204030204" pitchFamily="34" charset="0"/>
                  <a:cs typeface="Arial" pitchFamily="34" charset="0"/>
                </a:endParaRPr>
              </a:p>
            </p:txBody>
          </p:sp>
        </p:grpSp>
      </p:grpSp>
      <p:grpSp>
        <p:nvGrpSpPr>
          <p:cNvPr id="53" name="Diagram group"/>
          <p:cNvGrpSpPr/>
          <p:nvPr/>
        </p:nvGrpSpPr>
        <p:grpSpPr>
          <a:xfrm>
            <a:off x="467544" y="2985360"/>
            <a:ext cx="2538772" cy="648072"/>
            <a:chOff x="0" y="1152131"/>
            <a:chExt cx="3962399" cy="1216800"/>
          </a:xfrm>
          <a:scene3d>
            <a:camera prst="orthographicFront">
              <a:rot lat="0" lon="0" rev="0"/>
            </a:camera>
            <a:lightRig rig="contrasting" dir="t">
              <a:rot lat="0" lon="0" rev="1500000"/>
            </a:lightRig>
          </a:scene3d>
        </p:grpSpPr>
        <p:grpSp>
          <p:nvGrpSpPr>
            <p:cNvPr id="54" name="Grupo 53"/>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55" name="Retângulo de cantos arredondados 54"/>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56" name="Retângulo 55"/>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598">
                  <a:spcAft>
                    <a:spcPts val="0"/>
                  </a:spcAft>
                </a:pPr>
                <a:r>
                  <a:rPr lang="es-PE" sz="2200" b="1" dirty="0">
                    <a:latin typeface="Calibri" panose="020F0502020204030204" pitchFamily="34" charset="0"/>
                    <a:cs typeface="Arial" pitchFamily="34" charset="0"/>
                  </a:rPr>
                  <a:t>GADHOC 1</a:t>
                </a:r>
                <a:endParaRPr lang="es-PE" b="1" i="1" dirty="0">
                  <a:latin typeface="Calibri" panose="020F0502020204030204" pitchFamily="34" charset="0"/>
                  <a:cs typeface="Arial" pitchFamily="34" charset="0"/>
                </a:endParaRPr>
              </a:p>
            </p:txBody>
          </p:sp>
        </p:grpSp>
      </p:grpSp>
      <p:grpSp>
        <p:nvGrpSpPr>
          <p:cNvPr id="57" name="Diagram group"/>
          <p:cNvGrpSpPr/>
          <p:nvPr/>
        </p:nvGrpSpPr>
        <p:grpSpPr>
          <a:xfrm>
            <a:off x="467544" y="3750671"/>
            <a:ext cx="2538772" cy="648072"/>
            <a:chOff x="0" y="1152131"/>
            <a:chExt cx="3962399" cy="1216800"/>
          </a:xfrm>
          <a:scene3d>
            <a:camera prst="orthographicFront">
              <a:rot lat="0" lon="0" rev="0"/>
            </a:camera>
            <a:lightRig rig="contrasting" dir="t">
              <a:rot lat="0" lon="0" rev="1500000"/>
            </a:lightRig>
          </a:scene3d>
        </p:grpSpPr>
        <p:grpSp>
          <p:nvGrpSpPr>
            <p:cNvPr id="58" name="Grupo 57"/>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59" name="Retângulo de cantos arredondados 58"/>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60" name="Retângulo 59"/>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598">
                  <a:spcAft>
                    <a:spcPts val="0"/>
                  </a:spcAft>
                </a:pPr>
                <a:r>
                  <a:rPr lang="es-PE" sz="2200" b="1" dirty="0">
                    <a:latin typeface="Calibri" panose="020F0502020204030204" pitchFamily="34" charset="0"/>
                    <a:cs typeface="Arial" pitchFamily="34" charset="0"/>
                  </a:rPr>
                  <a:t>GADHOC 2</a:t>
                </a:r>
                <a:endParaRPr lang="es-PE" b="1" i="1" dirty="0">
                  <a:latin typeface="Calibri" panose="020F0502020204030204" pitchFamily="34" charset="0"/>
                  <a:cs typeface="Arial" pitchFamily="34" charset="0"/>
                </a:endParaRPr>
              </a:p>
            </p:txBody>
          </p:sp>
        </p:grpSp>
      </p:grpSp>
      <p:grpSp>
        <p:nvGrpSpPr>
          <p:cNvPr id="61" name="Diagram group"/>
          <p:cNvGrpSpPr/>
          <p:nvPr/>
        </p:nvGrpSpPr>
        <p:grpSpPr>
          <a:xfrm>
            <a:off x="491088" y="5197564"/>
            <a:ext cx="2538772" cy="648072"/>
            <a:chOff x="0" y="1152131"/>
            <a:chExt cx="3962399" cy="1216800"/>
          </a:xfrm>
          <a:scene3d>
            <a:camera prst="orthographicFront">
              <a:rot lat="0" lon="0" rev="0"/>
            </a:camera>
            <a:lightRig rig="contrasting" dir="t">
              <a:rot lat="0" lon="0" rev="1500000"/>
            </a:lightRig>
          </a:scene3d>
        </p:grpSpPr>
        <p:grpSp>
          <p:nvGrpSpPr>
            <p:cNvPr id="62" name="Grupo 61"/>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63" name="Retângulo de cantos arredondados 62"/>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64" name="Retângulo 63"/>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598">
                  <a:spcAft>
                    <a:spcPts val="0"/>
                  </a:spcAft>
                </a:pPr>
                <a:r>
                  <a:rPr lang="es-PE" sz="2200" b="1" dirty="0">
                    <a:latin typeface="Calibri" panose="020F0502020204030204" pitchFamily="34" charset="0"/>
                    <a:cs typeface="Arial" pitchFamily="34" charset="0"/>
                  </a:rPr>
                  <a:t>GADHOC N</a:t>
                </a:r>
                <a:endParaRPr lang="es-PE" b="1" i="1" dirty="0">
                  <a:latin typeface="Calibri" panose="020F0502020204030204" pitchFamily="34" charset="0"/>
                  <a:cs typeface="Arial" pitchFamily="34" charset="0"/>
                </a:endParaRPr>
              </a:p>
            </p:txBody>
          </p:sp>
        </p:grpSp>
      </p:grpSp>
      <p:sp>
        <p:nvSpPr>
          <p:cNvPr id="3" name="CaixaDeTexto 2"/>
          <p:cNvSpPr txBox="1"/>
          <p:nvPr/>
        </p:nvSpPr>
        <p:spPr>
          <a:xfrm>
            <a:off x="1451824" y="4398744"/>
            <a:ext cx="646331" cy="646331"/>
          </a:xfrm>
          <a:prstGeom prst="rect">
            <a:avLst/>
          </a:prstGeom>
          <a:noFill/>
        </p:spPr>
        <p:txBody>
          <a:bodyPr wrap="none" lIns="91411" tIns="45706" rIns="91411" bIns="45706" rtlCol="0">
            <a:spAutoFit/>
          </a:bodyPr>
          <a:lstStyle/>
          <a:p>
            <a:r>
              <a:rPr lang="es-ES" sz="3600" dirty="0">
                <a:solidFill>
                  <a:schemeClr val="bg2"/>
                </a:solidFill>
              </a:rPr>
              <a:t>…</a:t>
            </a:r>
            <a:endParaRPr lang="pt-BR" sz="3600" dirty="0">
              <a:solidFill>
                <a:schemeClr val="bg2"/>
              </a:solidFill>
            </a:endParaRPr>
          </a:p>
        </p:txBody>
      </p:sp>
      <p:grpSp>
        <p:nvGrpSpPr>
          <p:cNvPr id="65" name="Diagram group"/>
          <p:cNvGrpSpPr/>
          <p:nvPr/>
        </p:nvGrpSpPr>
        <p:grpSpPr>
          <a:xfrm>
            <a:off x="3291314" y="2987755"/>
            <a:ext cx="2538772" cy="648072"/>
            <a:chOff x="0" y="1152131"/>
            <a:chExt cx="3962399" cy="1216800"/>
          </a:xfrm>
          <a:scene3d>
            <a:camera prst="orthographicFront">
              <a:rot lat="0" lon="0" rev="0"/>
            </a:camera>
            <a:lightRig rig="contrasting" dir="t">
              <a:rot lat="0" lon="0" rev="1500000"/>
            </a:lightRig>
          </a:scene3d>
        </p:grpSpPr>
        <p:grpSp>
          <p:nvGrpSpPr>
            <p:cNvPr id="66" name="Grupo 65"/>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67" name="Retângulo de cantos arredondados 66"/>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68" name="Retângulo 67"/>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598">
                  <a:spcAft>
                    <a:spcPts val="0"/>
                  </a:spcAft>
                </a:pPr>
                <a:r>
                  <a:rPr lang="es-PE" sz="2200" b="1" dirty="0">
                    <a:latin typeface="Calibri" panose="020F0502020204030204" pitchFamily="34" charset="0"/>
                    <a:cs typeface="Arial" pitchFamily="34" charset="0"/>
                  </a:rPr>
                  <a:t>GADHOC 1</a:t>
                </a:r>
                <a:endParaRPr lang="es-PE" b="1" i="1" dirty="0">
                  <a:latin typeface="Calibri" panose="020F0502020204030204" pitchFamily="34" charset="0"/>
                  <a:cs typeface="Arial" pitchFamily="34" charset="0"/>
                </a:endParaRPr>
              </a:p>
            </p:txBody>
          </p:sp>
        </p:grpSp>
      </p:grpSp>
      <p:grpSp>
        <p:nvGrpSpPr>
          <p:cNvPr id="69" name="Diagram group"/>
          <p:cNvGrpSpPr/>
          <p:nvPr/>
        </p:nvGrpSpPr>
        <p:grpSpPr>
          <a:xfrm>
            <a:off x="3291314" y="3753066"/>
            <a:ext cx="2538772" cy="648072"/>
            <a:chOff x="0" y="1152131"/>
            <a:chExt cx="3962399" cy="1216800"/>
          </a:xfrm>
          <a:scene3d>
            <a:camera prst="orthographicFront">
              <a:rot lat="0" lon="0" rev="0"/>
            </a:camera>
            <a:lightRig rig="contrasting" dir="t">
              <a:rot lat="0" lon="0" rev="1500000"/>
            </a:lightRig>
          </a:scene3d>
        </p:grpSpPr>
        <p:grpSp>
          <p:nvGrpSpPr>
            <p:cNvPr id="70" name="Grupo 69"/>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71" name="Retângulo de cantos arredondados 70"/>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72" name="Retângulo 71"/>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598">
                  <a:spcAft>
                    <a:spcPts val="0"/>
                  </a:spcAft>
                </a:pPr>
                <a:r>
                  <a:rPr lang="es-PE" sz="2200" b="1" dirty="0">
                    <a:latin typeface="Calibri" panose="020F0502020204030204" pitchFamily="34" charset="0"/>
                    <a:cs typeface="Arial" pitchFamily="34" charset="0"/>
                  </a:rPr>
                  <a:t>GADHOC 2</a:t>
                </a:r>
                <a:endParaRPr lang="es-PE" b="1" i="1" dirty="0">
                  <a:latin typeface="Calibri" panose="020F0502020204030204" pitchFamily="34" charset="0"/>
                  <a:cs typeface="Arial" pitchFamily="34" charset="0"/>
                </a:endParaRPr>
              </a:p>
            </p:txBody>
          </p:sp>
        </p:grpSp>
      </p:grpSp>
      <p:grpSp>
        <p:nvGrpSpPr>
          <p:cNvPr id="73" name="Diagram group"/>
          <p:cNvGrpSpPr/>
          <p:nvPr/>
        </p:nvGrpSpPr>
        <p:grpSpPr>
          <a:xfrm>
            <a:off x="3329372" y="5199959"/>
            <a:ext cx="2538772" cy="648072"/>
            <a:chOff x="0" y="1152131"/>
            <a:chExt cx="3962399" cy="1216800"/>
          </a:xfrm>
          <a:scene3d>
            <a:camera prst="orthographicFront">
              <a:rot lat="0" lon="0" rev="0"/>
            </a:camera>
            <a:lightRig rig="contrasting" dir="t">
              <a:rot lat="0" lon="0" rev="1500000"/>
            </a:lightRig>
          </a:scene3d>
        </p:grpSpPr>
        <p:grpSp>
          <p:nvGrpSpPr>
            <p:cNvPr id="74" name="Grupo 73"/>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75" name="Retângulo de cantos arredondados 74"/>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76" name="Retângulo 75"/>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598">
                  <a:spcAft>
                    <a:spcPts val="0"/>
                  </a:spcAft>
                </a:pPr>
                <a:r>
                  <a:rPr lang="es-PE" sz="2200" b="1" dirty="0">
                    <a:latin typeface="Calibri" panose="020F0502020204030204" pitchFamily="34" charset="0"/>
                    <a:cs typeface="Arial" pitchFamily="34" charset="0"/>
                  </a:rPr>
                  <a:t>GADHOC N</a:t>
                </a:r>
                <a:endParaRPr lang="es-PE" b="1" i="1" dirty="0">
                  <a:latin typeface="Calibri" panose="020F0502020204030204" pitchFamily="34" charset="0"/>
                  <a:cs typeface="Arial" pitchFamily="34" charset="0"/>
                </a:endParaRPr>
              </a:p>
            </p:txBody>
          </p:sp>
        </p:grpSp>
      </p:grpSp>
      <p:sp>
        <p:nvSpPr>
          <p:cNvPr id="77" name="CaixaDeTexto 76"/>
          <p:cNvSpPr txBox="1"/>
          <p:nvPr/>
        </p:nvSpPr>
        <p:spPr>
          <a:xfrm>
            <a:off x="4275593" y="4401138"/>
            <a:ext cx="646331" cy="646331"/>
          </a:xfrm>
          <a:prstGeom prst="rect">
            <a:avLst/>
          </a:prstGeom>
          <a:noFill/>
        </p:spPr>
        <p:txBody>
          <a:bodyPr wrap="none" lIns="91411" tIns="45706" rIns="91411" bIns="45706" rtlCol="0">
            <a:spAutoFit/>
          </a:bodyPr>
          <a:lstStyle/>
          <a:p>
            <a:r>
              <a:rPr lang="es-ES" sz="3600" dirty="0">
                <a:solidFill>
                  <a:schemeClr val="bg2"/>
                </a:solidFill>
              </a:rPr>
              <a:t>…</a:t>
            </a:r>
            <a:endParaRPr lang="pt-BR" sz="3600" dirty="0">
              <a:solidFill>
                <a:schemeClr val="bg2"/>
              </a:solidFill>
            </a:endParaRPr>
          </a:p>
        </p:txBody>
      </p:sp>
      <p:cxnSp>
        <p:nvCxnSpPr>
          <p:cNvPr id="80" name="Conector angulado 79"/>
          <p:cNvCxnSpPr>
            <a:stCxn id="9" idx="2"/>
            <a:endCxn id="51" idx="0"/>
          </p:cNvCxnSpPr>
          <p:nvPr/>
        </p:nvCxnSpPr>
        <p:spPr>
          <a:xfrm rot="5400000">
            <a:off x="2983158" y="619224"/>
            <a:ext cx="293267" cy="278571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3" name="Conector angulado 82"/>
          <p:cNvCxnSpPr>
            <a:stCxn id="9" idx="2"/>
            <a:endCxn id="47" idx="0"/>
          </p:cNvCxnSpPr>
          <p:nvPr/>
        </p:nvCxnSpPr>
        <p:spPr>
          <a:xfrm rot="5400000">
            <a:off x="4377315" y="2010776"/>
            <a:ext cx="290659" cy="127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nvGrpSpPr>
          <p:cNvPr id="95" name="Diagram group"/>
          <p:cNvGrpSpPr/>
          <p:nvPr/>
        </p:nvGrpSpPr>
        <p:grpSpPr>
          <a:xfrm>
            <a:off x="6065676" y="2156107"/>
            <a:ext cx="2538772" cy="648072"/>
            <a:chOff x="0" y="1152131"/>
            <a:chExt cx="3962399" cy="1216800"/>
          </a:xfrm>
          <a:scene3d>
            <a:camera prst="orthographicFront">
              <a:rot lat="0" lon="0" rev="0"/>
            </a:camera>
            <a:lightRig rig="contrasting" dir="t">
              <a:rot lat="0" lon="0" rev="1500000"/>
            </a:lightRig>
          </a:scene3d>
        </p:grpSpPr>
        <p:grpSp>
          <p:nvGrpSpPr>
            <p:cNvPr id="96" name="Grupo 45"/>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97" name="Retângulo de cantos arredondados 46"/>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98" name="Retângulo 97"/>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598">
                  <a:spcAft>
                    <a:spcPts val="0"/>
                  </a:spcAft>
                </a:pPr>
                <a:r>
                  <a:rPr lang="en-US" sz="2200" b="1">
                    <a:solidFill>
                      <a:srgbClr val="FFFFFF"/>
                    </a:solidFill>
                    <a:latin typeface="Calibri" panose="020F0502020204030204" pitchFamily="34" charset="0"/>
                    <a:cs typeface="Arial" pitchFamily="34" charset="0"/>
                  </a:rPr>
                  <a:t>SG3</a:t>
                </a:r>
              </a:p>
              <a:p>
                <a:pPr algn="ctr" defTabSz="977598">
                  <a:spcAft>
                    <a:spcPts val="0"/>
                  </a:spcAft>
                </a:pPr>
                <a:r>
                  <a:rPr lang="en-US" b="1" i="1">
                    <a:solidFill>
                      <a:srgbClr val="FFFF00"/>
                    </a:solidFill>
                    <a:latin typeface="Calibri" panose="020F0502020204030204" pitchFamily="34" charset="0"/>
                    <a:cs typeface="Arial" pitchFamily="34" charset="0"/>
                  </a:rPr>
                  <a:t>Environment</a:t>
                </a:r>
                <a:endParaRPr lang="en-US" b="1" i="1">
                  <a:solidFill>
                    <a:srgbClr val="FFFFFF"/>
                  </a:solidFill>
                  <a:latin typeface="Calibri" panose="020F0502020204030204" pitchFamily="34" charset="0"/>
                  <a:cs typeface="Arial" pitchFamily="34" charset="0"/>
                </a:endParaRPr>
              </a:p>
            </p:txBody>
          </p:sp>
        </p:grpSp>
      </p:grpSp>
      <p:grpSp>
        <p:nvGrpSpPr>
          <p:cNvPr id="99" name="Diagram group"/>
          <p:cNvGrpSpPr/>
          <p:nvPr/>
        </p:nvGrpSpPr>
        <p:grpSpPr>
          <a:xfrm>
            <a:off x="6103734" y="2987755"/>
            <a:ext cx="2538772" cy="648072"/>
            <a:chOff x="0" y="1152131"/>
            <a:chExt cx="3962399" cy="1216800"/>
          </a:xfrm>
          <a:scene3d>
            <a:camera prst="orthographicFront">
              <a:rot lat="0" lon="0" rev="0"/>
            </a:camera>
            <a:lightRig rig="contrasting" dir="t">
              <a:rot lat="0" lon="0" rev="1500000"/>
            </a:lightRig>
          </a:scene3d>
        </p:grpSpPr>
        <p:grpSp>
          <p:nvGrpSpPr>
            <p:cNvPr id="100" name="Grupo 65"/>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101" name="Retângulo de cantos arredondados 66"/>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102" name="Retângulo 101"/>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598">
                  <a:spcAft>
                    <a:spcPts val="0"/>
                  </a:spcAft>
                </a:pPr>
                <a:r>
                  <a:rPr lang="es-PE" sz="2200" b="1" dirty="0">
                    <a:latin typeface="Calibri" panose="020F0502020204030204" pitchFamily="34" charset="0"/>
                    <a:cs typeface="Arial" pitchFamily="34" charset="0"/>
                  </a:rPr>
                  <a:t>GADHOC 1</a:t>
                </a:r>
                <a:endParaRPr lang="es-PE" b="1" i="1" dirty="0">
                  <a:latin typeface="Calibri" panose="020F0502020204030204" pitchFamily="34" charset="0"/>
                  <a:cs typeface="Arial" pitchFamily="34" charset="0"/>
                </a:endParaRPr>
              </a:p>
            </p:txBody>
          </p:sp>
        </p:grpSp>
      </p:grpSp>
      <p:grpSp>
        <p:nvGrpSpPr>
          <p:cNvPr id="103" name="Diagram group"/>
          <p:cNvGrpSpPr/>
          <p:nvPr/>
        </p:nvGrpSpPr>
        <p:grpSpPr>
          <a:xfrm>
            <a:off x="6103734" y="3753066"/>
            <a:ext cx="2538772" cy="648072"/>
            <a:chOff x="0" y="1152131"/>
            <a:chExt cx="3962399" cy="1216800"/>
          </a:xfrm>
          <a:scene3d>
            <a:camera prst="orthographicFront">
              <a:rot lat="0" lon="0" rev="0"/>
            </a:camera>
            <a:lightRig rig="contrasting" dir="t">
              <a:rot lat="0" lon="0" rev="1500000"/>
            </a:lightRig>
          </a:scene3d>
        </p:grpSpPr>
        <p:grpSp>
          <p:nvGrpSpPr>
            <p:cNvPr id="104" name="Grupo 69"/>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105" name="Retângulo de cantos arredondados 70"/>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106" name="Retângulo 105"/>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598">
                  <a:spcAft>
                    <a:spcPts val="0"/>
                  </a:spcAft>
                </a:pPr>
                <a:r>
                  <a:rPr lang="es-PE" sz="2200" b="1" dirty="0">
                    <a:latin typeface="Calibri" panose="020F0502020204030204" pitchFamily="34" charset="0"/>
                    <a:cs typeface="Arial" pitchFamily="34" charset="0"/>
                  </a:rPr>
                  <a:t>GADHOC 2</a:t>
                </a:r>
                <a:endParaRPr lang="es-PE" b="1" i="1" dirty="0">
                  <a:latin typeface="Calibri" panose="020F0502020204030204" pitchFamily="34" charset="0"/>
                  <a:cs typeface="Arial" pitchFamily="34" charset="0"/>
                </a:endParaRPr>
              </a:p>
            </p:txBody>
          </p:sp>
        </p:grpSp>
      </p:grpSp>
      <p:grpSp>
        <p:nvGrpSpPr>
          <p:cNvPr id="107" name="Diagram group"/>
          <p:cNvGrpSpPr/>
          <p:nvPr/>
        </p:nvGrpSpPr>
        <p:grpSpPr>
          <a:xfrm>
            <a:off x="6141792" y="5199959"/>
            <a:ext cx="2538772" cy="648072"/>
            <a:chOff x="0" y="1152131"/>
            <a:chExt cx="3962399" cy="1216800"/>
          </a:xfrm>
          <a:scene3d>
            <a:camera prst="orthographicFront">
              <a:rot lat="0" lon="0" rev="0"/>
            </a:camera>
            <a:lightRig rig="contrasting" dir="t">
              <a:rot lat="0" lon="0" rev="1500000"/>
            </a:lightRig>
          </a:scene3d>
        </p:grpSpPr>
        <p:grpSp>
          <p:nvGrpSpPr>
            <p:cNvPr id="108" name="Grupo 73"/>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109" name="Retângulo de cantos arredondados 74"/>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110" name="Retângulo 109"/>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598">
                  <a:spcAft>
                    <a:spcPts val="0"/>
                  </a:spcAft>
                </a:pPr>
                <a:r>
                  <a:rPr lang="es-PE" sz="2200" b="1" dirty="0">
                    <a:latin typeface="Calibri" panose="020F0502020204030204" pitchFamily="34" charset="0"/>
                    <a:cs typeface="Arial" pitchFamily="34" charset="0"/>
                  </a:rPr>
                  <a:t>GADHOC N</a:t>
                </a:r>
                <a:endParaRPr lang="es-PE" b="1" i="1" dirty="0">
                  <a:latin typeface="Calibri" panose="020F0502020204030204" pitchFamily="34" charset="0"/>
                  <a:cs typeface="Arial" pitchFamily="34" charset="0"/>
                </a:endParaRPr>
              </a:p>
            </p:txBody>
          </p:sp>
        </p:grpSp>
      </p:grpSp>
      <p:sp>
        <p:nvSpPr>
          <p:cNvPr id="111" name="CaixaDeTexto 110"/>
          <p:cNvSpPr txBox="1"/>
          <p:nvPr/>
        </p:nvSpPr>
        <p:spPr>
          <a:xfrm>
            <a:off x="7088013" y="4401138"/>
            <a:ext cx="646331" cy="646331"/>
          </a:xfrm>
          <a:prstGeom prst="rect">
            <a:avLst/>
          </a:prstGeom>
          <a:noFill/>
        </p:spPr>
        <p:txBody>
          <a:bodyPr wrap="none" lIns="91411" tIns="45706" rIns="91411" bIns="45706" rtlCol="0">
            <a:spAutoFit/>
          </a:bodyPr>
          <a:lstStyle/>
          <a:p>
            <a:r>
              <a:rPr lang="es-ES" sz="3600" dirty="0">
                <a:solidFill>
                  <a:schemeClr val="bg2"/>
                </a:solidFill>
              </a:rPr>
              <a:t>…</a:t>
            </a:r>
            <a:endParaRPr lang="pt-BR" sz="3600" dirty="0">
              <a:solidFill>
                <a:schemeClr val="bg2"/>
              </a:solidFill>
            </a:endParaRPr>
          </a:p>
        </p:txBody>
      </p:sp>
      <p:cxnSp>
        <p:nvCxnSpPr>
          <p:cNvPr id="112" name="Conector angulado 79"/>
          <p:cNvCxnSpPr>
            <a:stCxn id="9" idx="2"/>
            <a:endCxn id="97" idx="0"/>
          </p:cNvCxnSpPr>
          <p:nvPr/>
        </p:nvCxnSpPr>
        <p:spPr>
          <a:xfrm rot="16200000" flipH="1">
            <a:off x="5783525" y="604566"/>
            <a:ext cx="290659" cy="281242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nvGrpSpPr>
          <p:cNvPr id="78" name="Diagram group"/>
          <p:cNvGrpSpPr/>
          <p:nvPr/>
        </p:nvGrpSpPr>
        <p:grpSpPr>
          <a:xfrm>
            <a:off x="6577315" y="1217375"/>
            <a:ext cx="1667733" cy="648072"/>
            <a:chOff x="0" y="1152131"/>
            <a:chExt cx="3962399" cy="1216800"/>
          </a:xfrm>
          <a:scene3d>
            <a:camera prst="orthographicFront">
              <a:rot lat="0" lon="0" rev="0"/>
            </a:camera>
            <a:lightRig rig="contrasting" dir="t">
              <a:rot lat="0" lon="0" rev="1500000"/>
            </a:lightRig>
          </a:scene3d>
        </p:grpSpPr>
        <p:grpSp>
          <p:nvGrpSpPr>
            <p:cNvPr id="79" name="Grupo 45"/>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81" name="Retângulo de cantos arredondados 46"/>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82" name="Retângulo 81"/>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598">
                  <a:spcAft>
                    <a:spcPts val="0"/>
                  </a:spcAft>
                </a:pPr>
                <a:r>
                  <a:rPr lang="es-PE" sz="2200" b="1" dirty="0">
                    <a:solidFill>
                      <a:srgbClr val="FFFFFF"/>
                    </a:solidFill>
                    <a:latin typeface="Calibri" panose="020F0502020204030204" pitchFamily="34" charset="0"/>
                    <a:cs typeface="Arial" pitchFamily="34" charset="0"/>
                  </a:rPr>
                  <a:t>WG</a:t>
                </a:r>
              </a:p>
            </p:txBody>
          </p:sp>
        </p:grpSp>
      </p:grpSp>
      <p:cxnSp>
        <p:nvCxnSpPr>
          <p:cNvPr id="84" name="Conector angulado 79"/>
          <p:cNvCxnSpPr>
            <a:stCxn id="10" idx="3"/>
            <a:endCxn id="81" idx="1"/>
          </p:cNvCxnSpPr>
          <p:nvPr/>
        </p:nvCxnSpPr>
        <p:spPr>
          <a:xfrm flipV="1">
            <a:off x="5753971" y="1541415"/>
            <a:ext cx="823341" cy="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pic>
        <p:nvPicPr>
          <p:cNvPr id="85" name="Imagem 84"/>
          <p:cNvPicPr>
            <a:picLocks noChangeAspect="1"/>
          </p:cNvPicPr>
          <p:nvPr/>
        </p:nvPicPr>
        <p:blipFill>
          <a:blip r:embed="rId2"/>
          <a:stretch>
            <a:fillRect/>
          </a:stretch>
        </p:blipFill>
        <p:spPr>
          <a:xfrm>
            <a:off x="8100392" y="86256"/>
            <a:ext cx="838689" cy="75776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6" name="Imagem 85"/>
          <p:cNvPicPr>
            <a:picLocks noChangeAspect="1"/>
          </p:cNvPicPr>
          <p:nvPr/>
        </p:nvPicPr>
        <p:blipFill rotWithShape="1">
          <a:blip r:embed="rId3" cstate="print">
            <a:extLst>
              <a:ext uri="{28A0092B-C50C-407E-A947-70E740481C1C}">
                <a14:useLocalDpi xmlns:a14="http://schemas.microsoft.com/office/drawing/2010/main" val="0"/>
              </a:ext>
            </a:extLst>
          </a:blip>
          <a:srcRect l="4090" t="19243" r="7108" b="18803"/>
          <a:stretch/>
        </p:blipFill>
        <p:spPr>
          <a:xfrm>
            <a:off x="95291" y="6165304"/>
            <a:ext cx="2172453" cy="572738"/>
          </a:xfrm>
          <a:prstGeom prst="rect">
            <a:avLst/>
          </a:prstGeom>
        </p:spPr>
      </p:pic>
    </p:spTree>
    <p:extLst>
      <p:ext uri="{BB962C8B-B14F-4D97-AF65-F5344CB8AC3E}">
        <p14:creationId xmlns:p14="http://schemas.microsoft.com/office/powerpoint/2010/main" val="1624031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43" name="Diagram group"/>
          <p:cNvGrpSpPr/>
          <p:nvPr/>
        </p:nvGrpSpPr>
        <p:grpSpPr>
          <a:xfrm>
            <a:off x="395536" y="1052737"/>
            <a:ext cx="2538772" cy="648072"/>
            <a:chOff x="0" y="1152131"/>
            <a:chExt cx="3962399" cy="1216800"/>
          </a:xfrm>
          <a:scene3d>
            <a:camera prst="orthographicFront">
              <a:rot lat="0" lon="0" rev="0"/>
            </a:camera>
            <a:lightRig rig="contrasting" dir="t">
              <a:rot lat="0" lon="0" rev="1500000"/>
            </a:lightRig>
          </a:scene3d>
        </p:grpSpPr>
        <p:grpSp>
          <p:nvGrpSpPr>
            <p:cNvPr id="44" name="Grupo 43"/>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78" name="Retângulo de cantos arredondados 77"/>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79" name="Retângulo 78"/>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598">
                  <a:lnSpc>
                    <a:spcPct val="90000"/>
                  </a:lnSpc>
                  <a:spcAft>
                    <a:spcPct val="35000"/>
                  </a:spcAft>
                </a:pPr>
                <a:r>
                  <a:rPr lang="es-PE" sz="2000" b="1" dirty="0">
                    <a:solidFill>
                      <a:srgbClr val="FFFF00"/>
                    </a:solidFill>
                    <a:latin typeface="Calibri" panose="020F0502020204030204" pitchFamily="34" charset="0"/>
                    <a:cs typeface="Arial" pitchFamily="34" charset="0"/>
                  </a:rPr>
                  <a:t>GEPEA</a:t>
                </a:r>
              </a:p>
            </p:txBody>
          </p:sp>
        </p:grpSp>
      </p:grpSp>
      <p:grpSp>
        <p:nvGrpSpPr>
          <p:cNvPr id="97" name="Diagram group"/>
          <p:cNvGrpSpPr/>
          <p:nvPr/>
        </p:nvGrpSpPr>
        <p:grpSpPr>
          <a:xfrm>
            <a:off x="3433520" y="1988840"/>
            <a:ext cx="2538772" cy="648072"/>
            <a:chOff x="0" y="1152131"/>
            <a:chExt cx="3962399" cy="1216800"/>
          </a:xfrm>
          <a:scene3d>
            <a:camera prst="orthographicFront">
              <a:rot lat="0" lon="0" rev="0"/>
            </a:camera>
            <a:lightRig rig="contrasting" dir="t">
              <a:rot lat="0" lon="0" rev="1500000"/>
            </a:lightRig>
          </a:scene3d>
        </p:grpSpPr>
        <p:grpSp>
          <p:nvGrpSpPr>
            <p:cNvPr id="98" name="Grupo 97"/>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99" name="Retângulo de cantos arredondados 98"/>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100" name="Retângulo 99"/>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598">
                  <a:lnSpc>
                    <a:spcPct val="90000"/>
                  </a:lnSpc>
                  <a:spcAft>
                    <a:spcPct val="35000"/>
                  </a:spcAft>
                </a:pPr>
                <a:r>
                  <a:rPr lang="es-PE" sz="2000" b="1" dirty="0">
                    <a:solidFill>
                      <a:srgbClr val="FFFF00"/>
                    </a:solidFill>
                    <a:latin typeface="Calibri" panose="020F0502020204030204" pitchFamily="34" charset="0"/>
                    <a:cs typeface="Arial" pitchFamily="34" charset="0"/>
                  </a:rPr>
                  <a:t>SG</a:t>
                </a:r>
              </a:p>
            </p:txBody>
          </p:sp>
        </p:grpSp>
      </p:grpSp>
      <p:grpSp>
        <p:nvGrpSpPr>
          <p:cNvPr id="101" name="Diagram group"/>
          <p:cNvGrpSpPr/>
          <p:nvPr/>
        </p:nvGrpSpPr>
        <p:grpSpPr>
          <a:xfrm>
            <a:off x="6385848" y="2924944"/>
            <a:ext cx="2538772" cy="648072"/>
            <a:chOff x="0" y="1152131"/>
            <a:chExt cx="3962399" cy="1216800"/>
          </a:xfrm>
          <a:scene3d>
            <a:camera prst="orthographicFront">
              <a:rot lat="0" lon="0" rev="0"/>
            </a:camera>
            <a:lightRig rig="contrasting" dir="t">
              <a:rot lat="0" lon="0" rev="1500000"/>
            </a:lightRig>
          </a:scene3d>
        </p:grpSpPr>
        <p:grpSp>
          <p:nvGrpSpPr>
            <p:cNvPr id="102" name="Grupo 101"/>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103" name="Retângulo de cantos arredondados 102"/>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104" name="Retângulo 103"/>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598">
                  <a:lnSpc>
                    <a:spcPct val="90000"/>
                  </a:lnSpc>
                  <a:spcAft>
                    <a:spcPct val="35000"/>
                  </a:spcAft>
                </a:pPr>
                <a:r>
                  <a:rPr lang="es-PE" sz="2000" b="1" dirty="0">
                    <a:solidFill>
                      <a:srgbClr val="FFFF00"/>
                    </a:solidFill>
                    <a:latin typeface="Calibri" panose="020F0502020204030204" pitchFamily="34" charset="0"/>
                    <a:cs typeface="Arial" pitchFamily="34" charset="0"/>
                  </a:rPr>
                  <a:t>GADHOC</a:t>
                </a:r>
              </a:p>
            </p:txBody>
          </p:sp>
        </p:grpSp>
      </p:grpSp>
      <p:cxnSp>
        <p:nvCxnSpPr>
          <p:cNvPr id="3" name="Conector angulado 2"/>
          <p:cNvCxnSpPr>
            <a:stCxn id="78" idx="3"/>
            <a:endCxn id="99" idx="0"/>
          </p:cNvCxnSpPr>
          <p:nvPr/>
        </p:nvCxnSpPr>
        <p:spPr>
          <a:xfrm>
            <a:off x="2934308" y="1376773"/>
            <a:ext cx="1768598" cy="61206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7" name="Conector angulado 106"/>
          <p:cNvCxnSpPr>
            <a:stCxn id="100" idx="3"/>
            <a:endCxn id="103" idx="0"/>
          </p:cNvCxnSpPr>
          <p:nvPr/>
        </p:nvCxnSpPr>
        <p:spPr>
          <a:xfrm>
            <a:off x="5934235" y="2312877"/>
            <a:ext cx="1721000" cy="61206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12" name="Diagram group"/>
          <p:cNvGrpSpPr/>
          <p:nvPr/>
        </p:nvGrpSpPr>
        <p:grpSpPr>
          <a:xfrm>
            <a:off x="3430634" y="2924944"/>
            <a:ext cx="2538772" cy="648072"/>
            <a:chOff x="0" y="1152131"/>
            <a:chExt cx="3962399" cy="1216800"/>
          </a:xfrm>
          <a:scene3d>
            <a:camera prst="orthographicFront">
              <a:rot lat="0" lon="0" rev="0"/>
            </a:camera>
            <a:lightRig rig="contrasting" dir="t">
              <a:rot lat="0" lon="0" rev="1500000"/>
            </a:lightRig>
          </a:scene3d>
        </p:grpSpPr>
        <p:grpSp>
          <p:nvGrpSpPr>
            <p:cNvPr id="113" name="Grupo 112"/>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114" name="Retângulo de cantos arredondados 113"/>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115" name="Retângulo 114"/>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598">
                  <a:lnSpc>
                    <a:spcPct val="90000"/>
                  </a:lnSpc>
                  <a:spcAft>
                    <a:spcPct val="35000"/>
                  </a:spcAft>
                </a:pPr>
                <a:r>
                  <a:rPr lang="es-PE" sz="2000" b="1" dirty="0" err="1">
                    <a:latin typeface="Calibri" panose="020F0502020204030204" pitchFamily="34" charset="0"/>
                    <a:cs typeface="Arial" pitchFamily="34" charset="0"/>
                  </a:rPr>
                  <a:t>Coordinators</a:t>
                </a:r>
                <a:endParaRPr lang="es-PE" sz="2000" b="1" dirty="0">
                  <a:solidFill>
                    <a:srgbClr val="FF0000"/>
                  </a:solidFill>
                  <a:latin typeface="Calibri" panose="020F0502020204030204" pitchFamily="34" charset="0"/>
                  <a:cs typeface="Arial" pitchFamily="34" charset="0"/>
                </a:endParaRPr>
              </a:p>
            </p:txBody>
          </p:sp>
        </p:grpSp>
      </p:grpSp>
      <p:grpSp>
        <p:nvGrpSpPr>
          <p:cNvPr id="193" name="Diagram group"/>
          <p:cNvGrpSpPr/>
          <p:nvPr/>
        </p:nvGrpSpPr>
        <p:grpSpPr>
          <a:xfrm>
            <a:off x="3430634" y="3861049"/>
            <a:ext cx="2538772" cy="648072"/>
            <a:chOff x="0" y="1152131"/>
            <a:chExt cx="3962399" cy="1216800"/>
          </a:xfrm>
          <a:scene3d>
            <a:camera prst="orthographicFront">
              <a:rot lat="0" lon="0" rev="0"/>
            </a:camera>
            <a:lightRig rig="contrasting" dir="t">
              <a:rot lat="0" lon="0" rev="1500000"/>
            </a:lightRig>
          </a:scene3d>
        </p:grpSpPr>
        <p:grpSp>
          <p:nvGrpSpPr>
            <p:cNvPr id="194" name="Grupo 193"/>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195" name="Retângulo de cantos arredondados 194"/>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196" name="Retângulo 195"/>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598">
                  <a:lnSpc>
                    <a:spcPct val="90000"/>
                  </a:lnSpc>
                  <a:spcAft>
                    <a:spcPct val="35000"/>
                  </a:spcAft>
                </a:pPr>
                <a:r>
                  <a:rPr lang="es-PE" sz="2000" b="1" dirty="0" err="1">
                    <a:latin typeface="Calibri" panose="020F0502020204030204" pitchFamily="34" charset="0"/>
                    <a:cs typeface="Arial" pitchFamily="34" charset="0"/>
                  </a:rPr>
                  <a:t>Advisors</a:t>
                </a:r>
                <a:endParaRPr lang="es-PE" sz="2000" b="1" dirty="0">
                  <a:latin typeface="Calibri" panose="020F0502020204030204" pitchFamily="34" charset="0"/>
                  <a:cs typeface="Arial" pitchFamily="34" charset="0"/>
                </a:endParaRPr>
              </a:p>
            </p:txBody>
          </p:sp>
        </p:grpSp>
      </p:grpSp>
      <p:grpSp>
        <p:nvGrpSpPr>
          <p:cNvPr id="197" name="Diagram group"/>
          <p:cNvGrpSpPr/>
          <p:nvPr/>
        </p:nvGrpSpPr>
        <p:grpSpPr>
          <a:xfrm>
            <a:off x="6381004" y="3861049"/>
            <a:ext cx="2538772" cy="648072"/>
            <a:chOff x="0" y="1152131"/>
            <a:chExt cx="3962399" cy="1216800"/>
          </a:xfrm>
          <a:scene3d>
            <a:camera prst="orthographicFront">
              <a:rot lat="0" lon="0" rev="0"/>
            </a:camera>
            <a:lightRig rig="contrasting" dir="t">
              <a:rot lat="0" lon="0" rev="1500000"/>
            </a:lightRig>
          </a:scene3d>
        </p:grpSpPr>
        <p:grpSp>
          <p:nvGrpSpPr>
            <p:cNvPr id="198" name="Grupo 197"/>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199" name="Retângulo de cantos arredondados 198"/>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200" name="Retângulo 199"/>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598">
                  <a:lnSpc>
                    <a:spcPct val="90000"/>
                  </a:lnSpc>
                  <a:spcAft>
                    <a:spcPct val="35000"/>
                  </a:spcAft>
                </a:pPr>
                <a:r>
                  <a:rPr lang="es-PE" sz="2000" b="1" dirty="0" err="1">
                    <a:latin typeface="Calibri" panose="020F0502020204030204" pitchFamily="34" charset="0"/>
                    <a:cs typeface="Arial" pitchFamily="34" charset="0"/>
                  </a:rPr>
                  <a:t>Reporteur</a:t>
                </a:r>
                <a:endParaRPr lang="es-PE" sz="2000" b="1" dirty="0">
                  <a:latin typeface="Calibri" panose="020F0502020204030204" pitchFamily="34" charset="0"/>
                  <a:cs typeface="Arial" pitchFamily="34" charset="0"/>
                </a:endParaRPr>
              </a:p>
            </p:txBody>
          </p:sp>
        </p:grpSp>
      </p:grpSp>
      <p:grpSp>
        <p:nvGrpSpPr>
          <p:cNvPr id="201" name="Diagram group"/>
          <p:cNvGrpSpPr/>
          <p:nvPr/>
        </p:nvGrpSpPr>
        <p:grpSpPr>
          <a:xfrm>
            <a:off x="6382962" y="4797153"/>
            <a:ext cx="2538772" cy="648072"/>
            <a:chOff x="0" y="1152131"/>
            <a:chExt cx="3962399" cy="1216800"/>
          </a:xfrm>
          <a:scene3d>
            <a:camera prst="orthographicFront">
              <a:rot lat="0" lon="0" rev="0"/>
            </a:camera>
            <a:lightRig rig="contrasting" dir="t">
              <a:rot lat="0" lon="0" rev="1500000"/>
            </a:lightRig>
          </a:scene3d>
        </p:grpSpPr>
        <p:grpSp>
          <p:nvGrpSpPr>
            <p:cNvPr id="202" name="Grupo 201"/>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203" name="Retângulo de cantos arredondados 202"/>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204" name="Retângulo 203"/>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598">
                  <a:lnSpc>
                    <a:spcPct val="90000"/>
                  </a:lnSpc>
                  <a:spcAft>
                    <a:spcPct val="35000"/>
                  </a:spcAft>
                </a:pPr>
                <a:r>
                  <a:rPr lang="es-PE" sz="2000" b="1" dirty="0" err="1">
                    <a:latin typeface="Calibri" panose="020F0502020204030204" pitchFamily="34" charset="0"/>
                    <a:cs typeface="Arial" pitchFamily="34" charset="0"/>
                  </a:rPr>
                  <a:t>Advisors</a:t>
                </a:r>
                <a:endParaRPr lang="es-PE" sz="2000" b="1" dirty="0">
                  <a:latin typeface="Calibri" panose="020F0502020204030204" pitchFamily="34" charset="0"/>
                  <a:cs typeface="Arial" pitchFamily="34" charset="0"/>
                </a:endParaRPr>
              </a:p>
            </p:txBody>
          </p:sp>
        </p:grpSp>
      </p:grpSp>
      <p:grpSp>
        <p:nvGrpSpPr>
          <p:cNvPr id="205" name="Diagram group"/>
          <p:cNvGrpSpPr/>
          <p:nvPr/>
        </p:nvGrpSpPr>
        <p:grpSpPr>
          <a:xfrm>
            <a:off x="395536" y="1988840"/>
            <a:ext cx="2538772" cy="648072"/>
            <a:chOff x="0" y="1152131"/>
            <a:chExt cx="3962399" cy="1216800"/>
          </a:xfrm>
          <a:scene3d>
            <a:camera prst="orthographicFront">
              <a:rot lat="0" lon="0" rev="0"/>
            </a:camera>
            <a:lightRig rig="contrasting" dir="t">
              <a:rot lat="0" lon="0" rev="1500000"/>
            </a:lightRig>
          </a:scene3d>
        </p:grpSpPr>
        <p:grpSp>
          <p:nvGrpSpPr>
            <p:cNvPr id="206" name="Grupo 205"/>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207" name="Retângulo de cantos arredondados 206"/>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208" name="Retângulo 207"/>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598">
                  <a:lnSpc>
                    <a:spcPct val="90000"/>
                  </a:lnSpc>
                  <a:spcAft>
                    <a:spcPct val="35000"/>
                  </a:spcAft>
                </a:pPr>
                <a:r>
                  <a:rPr lang="es-PE" sz="2000" b="1" dirty="0" err="1">
                    <a:latin typeface="Calibri" panose="020F0502020204030204" pitchFamily="34" charset="0"/>
                    <a:cs typeface="Arial" pitchFamily="34" charset="0"/>
                  </a:rPr>
                  <a:t>Members</a:t>
                </a:r>
                <a:endParaRPr lang="es-PE" sz="2000" b="1" dirty="0">
                  <a:latin typeface="Calibri" panose="020F0502020204030204" pitchFamily="34" charset="0"/>
                  <a:cs typeface="Arial" pitchFamily="34" charset="0"/>
                </a:endParaRPr>
              </a:p>
            </p:txBody>
          </p:sp>
        </p:grpSp>
      </p:grpSp>
      <p:grpSp>
        <p:nvGrpSpPr>
          <p:cNvPr id="209" name="Diagram group"/>
          <p:cNvGrpSpPr/>
          <p:nvPr/>
        </p:nvGrpSpPr>
        <p:grpSpPr>
          <a:xfrm>
            <a:off x="395536" y="2907528"/>
            <a:ext cx="2538772" cy="648072"/>
            <a:chOff x="0" y="1152131"/>
            <a:chExt cx="3962399" cy="1216800"/>
          </a:xfrm>
          <a:scene3d>
            <a:camera prst="orthographicFront">
              <a:rot lat="0" lon="0" rev="0"/>
            </a:camera>
            <a:lightRig rig="contrasting" dir="t">
              <a:rot lat="0" lon="0" rev="1500000"/>
            </a:lightRig>
          </a:scene3d>
        </p:grpSpPr>
        <p:grpSp>
          <p:nvGrpSpPr>
            <p:cNvPr id="210" name="Grupo 209"/>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211" name="Retângulo de cantos arredondados 210"/>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212" name="Retângulo 211"/>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598">
                  <a:lnSpc>
                    <a:spcPct val="90000"/>
                  </a:lnSpc>
                  <a:spcAft>
                    <a:spcPct val="35000"/>
                  </a:spcAft>
                </a:pPr>
                <a:r>
                  <a:rPr lang="es-PE" sz="2000" b="1" dirty="0" err="1">
                    <a:latin typeface="Calibri" panose="020F0502020204030204" pitchFamily="34" charset="0"/>
                    <a:cs typeface="Arial" pitchFamily="34" charset="0"/>
                  </a:rPr>
                  <a:t>Members</a:t>
                </a:r>
                <a:r>
                  <a:rPr lang="es-PE" sz="2000" b="1" dirty="0">
                    <a:latin typeface="Calibri" panose="020F0502020204030204" pitchFamily="34" charset="0"/>
                    <a:cs typeface="Arial" pitchFamily="34" charset="0"/>
                  </a:rPr>
                  <a:t> </a:t>
                </a:r>
                <a:r>
                  <a:rPr lang="es-PE" sz="2000" b="1" dirty="0" err="1">
                    <a:latin typeface="Calibri" panose="020F0502020204030204" pitchFamily="34" charset="0"/>
                    <a:cs typeface="Arial" pitchFamily="34" charset="0"/>
                  </a:rPr>
                  <a:t>Substitutes</a:t>
                </a:r>
                <a:endParaRPr lang="es-PE" sz="2000" b="1" dirty="0">
                  <a:latin typeface="Calibri" panose="020F0502020204030204" pitchFamily="34" charset="0"/>
                  <a:cs typeface="Arial" pitchFamily="34" charset="0"/>
                </a:endParaRPr>
              </a:p>
            </p:txBody>
          </p:sp>
        </p:grpSp>
      </p:grpSp>
      <p:cxnSp>
        <p:nvCxnSpPr>
          <p:cNvPr id="8" name="Conector reto 7"/>
          <p:cNvCxnSpPr>
            <a:stCxn id="78" idx="2"/>
            <a:endCxn id="207" idx="0"/>
          </p:cNvCxnSpPr>
          <p:nvPr/>
        </p:nvCxnSpPr>
        <p:spPr>
          <a:xfrm>
            <a:off x="1664922" y="1700808"/>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to 9"/>
          <p:cNvCxnSpPr>
            <a:stCxn id="207" idx="2"/>
            <a:endCxn id="211" idx="0"/>
          </p:cNvCxnSpPr>
          <p:nvPr/>
        </p:nvCxnSpPr>
        <p:spPr>
          <a:xfrm>
            <a:off x="1664922" y="2636912"/>
            <a:ext cx="0" cy="2706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Conector reto 212"/>
          <p:cNvCxnSpPr>
            <a:stCxn id="99" idx="2"/>
            <a:endCxn id="114" idx="0"/>
          </p:cNvCxnSpPr>
          <p:nvPr/>
        </p:nvCxnSpPr>
        <p:spPr>
          <a:xfrm flipH="1">
            <a:off x="4700021" y="2636912"/>
            <a:ext cx="2886"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4" name="Conector reto 213"/>
          <p:cNvCxnSpPr>
            <a:stCxn id="114" idx="2"/>
            <a:endCxn id="195" idx="0"/>
          </p:cNvCxnSpPr>
          <p:nvPr/>
        </p:nvCxnSpPr>
        <p:spPr>
          <a:xfrm>
            <a:off x="4700020" y="3573016"/>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Conector reto 214"/>
          <p:cNvCxnSpPr>
            <a:stCxn id="199" idx="2"/>
            <a:endCxn id="203" idx="0"/>
          </p:cNvCxnSpPr>
          <p:nvPr/>
        </p:nvCxnSpPr>
        <p:spPr>
          <a:xfrm>
            <a:off x="7650391" y="4509120"/>
            <a:ext cx="1958"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6" name="Conector reto 215"/>
          <p:cNvCxnSpPr>
            <a:stCxn id="103" idx="2"/>
            <a:endCxn id="199" idx="0"/>
          </p:cNvCxnSpPr>
          <p:nvPr/>
        </p:nvCxnSpPr>
        <p:spPr>
          <a:xfrm flipH="1">
            <a:off x="7650391" y="3573016"/>
            <a:ext cx="4844" cy="288032"/>
          </a:xfrm>
          <a:prstGeom prst="line">
            <a:avLst/>
          </a:prstGeom>
        </p:spPr>
        <p:style>
          <a:lnRef idx="1">
            <a:schemeClr val="accent1"/>
          </a:lnRef>
          <a:fillRef idx="0">
            <a:schemeClr val="accent1"/>
          </a:fillRef>
          <a:effectRef idx="0">
            <a:schemeClr val="accent1"/>
          </a:effectRef>
          <a:fontRef idx="minor">
            <a:schemeClr val="tx1"/>
          </a:fontRef>
        </p:style>
      </p:cxnSp>
      <p:grpSp>
        <p:nvGrpSpPr>
          <p:cNvPr id="47" name="Diagram group"/>
          <p:cNvGrpSpPr/>
          <p:nvPr/>
        </p:nvGrpSpPr>
        <p:grpSpPr>
          <a:xfrm>
            <a:off x="395536" y="3832344"/>
            <a:ext cx="2538772" cy="648072"/>
            <a:chOff x="0" y="1152131"/>
            <a:chExt cx="3962399" cy="1216800"/>
          </a:xfrm>
          <a:scene3d>
            <a:camera prst="orthographicFront">
              <a:rot lat="0" lon="0" rev="0"/>
            </a:camera>
            <a:lightRig rig="contrasting" dir="t">
              <a:rot lat="0" lon="0" rev="1500000"/>
            </a:lightRig>
          </a:scene3d>
        </p:grpSpPr>
        <p:grpSp>
          <p:nvGrpSpPr>
            <p:cNvPr id="48" name="Grupo 209"/>
            <p:cNvGrpSpPr/>
            <p:nvPr/>
          </p:nvGrpSpPr>
          <p:grpSpPr>
            <a:xfrm>
              <a:off x="0" y="1152131"/>
              <a:ext cx="3962399" cy="1216800"/>
              <a:chOff x="0" y="1152131"/>
              <a:chExt cx="3962399" cy="1216800"/>
            </a:xfrm>
            <a:scene3d>
              <a:camera prst="orthographicFront">
                <a:rot lat="0" lon="0" rev="0"/>
              </a:camera>
              <a:lightRig rig="contrasting" dir="t">
                <a:rot lat="0" lon="0" rev="1500000"/>
              </a:lightRig>
            </a:scene3d>
          </p:grpSpPr>
          <p:sp>
            <p:nvSpPr>
              <p:cNvPr id="49" name="Retângulo de cantos arredondados 210"/>
              <p:cNvSpPr/>
              <p:nvPr/>
            </p:nvSpPr>
            <p:spPr>
              <a:xfrm>
                <a:off x="0" y="1152131"/>
                <a:ext cx="3962399" cy="1216800"/>
              </a:xfrm>
              <a:prstGeom prst="roundRect">
                <a:avLst/>
              </a:prstGeom>
              <a:solidFill>
                <a:schemeClr val="accent1">
                  <a:lumMod val="50000"/>
                  <a:alpha val="90000"/>
                </a:schemeClr>
              </a:solidFill>
              <a:ln>
                <a:noFill/>
              </a:ln>
              <a:effectLst>
                <a:outerShdw blurRad="149987" dist="250190" dir="8460000" algn="ctr">
                  <a:srgbClr val="000000">
                    <a:alpha val="28000"/>
                  </a:srgbClr>
                </a:outerShdw>
              </a:effectLst>
              <a:sp3d prstMaterial="metal">
                <a:bevelT w="88900" h="88900"/>
              </a:sp3d>
            </p:spPr>
            <p:style>
              <a:lnRef idx="0">
                <a:scrgbClr r="0" g="0" b="0"/>
              </a:lnRef>
              <a:fillRef idx="1">
                <a:scrgbClr r="0" g="0" b="0"/>
              </a:fillRef>
              <a:effectRef idx="2">
                <a:scrgbClr r="0" g="0" b="0"/>
              </a:effectRef>
              <a:fontRef idx="minor">
                <a:schemeClr val="lt1"/>
              </a:fontRef>
            </p:style>
          </p:sp>
          <p:sp>
            <p:nvSpPr>
              <p:cNvPr id="50" name="Retângulo 49"/>
              <p:cNvSpPr/>
              <p:nvPr/>
            </p:nvSpPr>
            <p:spPr>
              <a:xfrm>
                <a:off x="59399" y="1211530"/>
                <a:ext cx="3843601" cy="1098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598">
                  <a:lnSpc>
                    <a:spcPct val="90000"/>
                  </a:lnSpc>
                  <a:spcAft>
                    <a:spcPct val="35000"/>
                  </a:spcAft>
                </a:pPr>
                <a:r>
                  <a:rPr lang="es-PE" sz="2000" b="1" dirty="0" err="1">
                    <a:latin typeface="Calibri" panose="020F0502020204030204" pitchFamily="34" charset="0"/>
                    <a:cs typeface="Arial" pitchFamily="34" charset="0"/>
                  </a:rPr>
                  <a:t>Advisors</a:t>
                </a:r>
                <a:endParaRPr lang="es-PE" sz="2000" b="1" dirty="0">
                  <a:latin typeface="Calibri" panose="020F0502020204030204" pitchFamily="34" charset="0"/>
                  <a:cs typeface="Arial" pitchFamily="34" charset="0"/>
                </a:endParaRPr>
              </a:p>
            </p:txBody>
          </p:sp>
        </p:grpSp>
      </p:grpSp>
      <p:cxnSp>
        <p:nvCxnSpPr>
          <p:cNvPr id="51" name="Conector reto 50"/>
          <p:cNvCxnSpPr>
            <a:stCxn id="211" idx="2"/>
            <a:endCxn id="49" idx="0"/>
          </p:cNvCxnSpPr>
          <p:nvPr/>
        </p:nvCxnSpPr>
        <p:spPr>
          <a:xfrm>
            <a:off x="1664922" y="3555600"/>
            <a:ext cx="0" cy="276743"/>
          </a:xfrm>
          <a:prstGeom prst="line">
            <a:avLst/>
          </a:prstGeom>
        </p:spPr>
        <p:style>
          <a:lnRef idx="1">
            <a:schemeClr val="accent1"/>
          </a:lnRef>
          <a:fillRef idx="0">
            <a:schemeClr val="accent1"/>
          </a:fillRef>
          <a:effectRef idx="0">
            <a:schemeClr val="accent1"/>
          </a:effectRef>
          <a:fontRef idx="minor">
            <a:schemeClr val="tx1"/>
          </a:fontRef>
        </p:style>
      </p:cxnSp>
      <p:pic>
        <p:nvPicPr>
          <p:cNvPr id="52" name="Imagem 51"/>
          <p:cNvPicPr>
            <a:picLocks noChangeAspect="1"/>
          </p:cNvPicPr>
          <p:nvPr/>
        </p:nvPicPr>
        <p:blipFill>
          <a:blip r:embed="rId2"/>
          <a:stretch>
            <a:fillRect/>
          </a:stretch>
        </p:blipFill>
        <p:spPr>
          <a:xfrm>
            <a:off x="8100392" y="86256"/>
            <a:ext cx="838689" cy="75776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53" name="Imagem 52"/>
          <p:cNvPicPr>
            <a:picLocks noChangeAspect="1"/>
          </p:cNvPicPr>
          <p:nvPr/>
        </p:nvPicPr>
        <p:blipFill rotWithShape="1">
          <a:blip r:embed="rId3" cstate="print">
            <a:extLst>
              <a:ext uri="{28A0092B-C50C-407E-A947-70E740481C1C}">
                <a14:useLocalDpi xmlns:a14="http://schemas.microsoft.com/office/drawing/2010/main" val="0"/>
              </a:ext>
            </a:extLst>
          </a:blip>
          <a:srcRect l="4090" t="19243" r="7108" b="18803"/>
          <a:stretch/>
        </p:blipFill>
        <p:spPr>
          <a:xfrm>
            <a:off x="95291" y="6165304"/>
            <a:ext cx="2172453" cy="572738"/>
          </a:xfrm>
          <a:prstGeom prst="rect">
            <a:avLst/>
          </a:prstGeom>
        </p:spPr>
      </p:pic>
      <p:sp>
        <p:nvSpPr>
          <p:cNvPr id="54" name="Text Box 4"/>
          <p:cNvSpPr txBox="1">
            <a:spLocks noChangeArrowheads="1"/>
          </p:cNvSpPr>
          <p:nvPr/>
        </p:nvSpPr>
        <p:spPr bwMode="auto">
          <a:xfrm>
            <a:off x="0" y="201613"/>
            <a:ext cx="9144000" cy="969962"/>
          </a:xfrm>
          <a:prstGeom prst="rect">
            <a:avLst/>
          </a:prstGeom>
          <a:noFill/>
          <a:ln w="9525">
            <a:noFill/>
            <a:miter lim="800000"/>
            <a:headEnd/>
            <a:tailEnd/>
          </a:ln>
        </p:spPr>
        <p:txBody>
          <a:bodyPr lIns="91411" tIns="45706" rIns="91411" bIns="45706">
            <a:spAutoFit/>
          </a:bodyPr>
          <a:lstStyle/>
          <a:p>
            <a:pPr lvl="0" algn="ctr">
              <a:spcBef>
                <a:spcPts val="600"/>
              </a:spcBef>
              <a:defRPr/>
            </a:pPr>
            <a:r>
              <a:rPr lang="en-US" sz="3200" b="1">
                <a:solidFill>
                  <a:srgbClr val="001746"/>
                </a:solidFill>
                <a:effectLst>
                  <a:outerShdw blurRad="38100" dist="38100" dir="2700000" algn="tl">
                    <a:srgbClr val="000000">
                      <a:alpha val="43137"/>
                    </a:srgbClr>
                  </a:outerShdw>
                </a:effectLst>
              </a:rPr>
              <a:t>The Study Group</a:t>
            </a:r>
          </a:p>
          <a:p>
            <a:pPr lvl="0" algn="ctr">
              <a:spcBef>
                <a:spcPts val="600"/>
              </a:spcBef>
              <a:defRPr/>
            </a:pPr>
            <a:r>
              <a:rPr lang="en-US" sz="2000" b="1">
                <a:solidFill>
                  <a:srgbClr val="001746"/>
                </a:solidFill>
                <a:effectLst>
                  <a:outerShdw blurRad="38100" dist="38100" dir="2700000" algn="tl">
                    <a:srgbClr val="000000">
                      <a:alpha val="43137"/>
                    </a:srgbClr>
                  </a:outerShdw>
                </a:effectLst>
              </a:rPr>
              <a:t>- Governance -</a:t>
            </a:r>
          </a:p>
        </p:txBody>
      </p:sp>
    </p:spTree>
    <p:extLst>
      <p:ext uri="{BB962C8B-B14F-4D97-AF65-F5344CB8AC3E}">
        <p14:creationId xmlns:p14="http://schemas.microsoft.com/office/powerpoint/2010/main" val="356850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2"/>
                                        </p:tgtEl>
                                        <p:attrNameLst>
                                          <p:attrName>style.visibility</p:attrName>
                                        </p:attrNameLst>
                                      </p:cBhvr>
                                      <p:to>
                                        <p:strVal val="visible"/>
                                      </p:to>
                                    </p:set>
                                    <p:animEffect transition="in" filter="fade">
                                      <p:cBhvr>
                                        <p:cTn id="15" dur="500"/>
                                        <p:tgtEl>
                                          <p:spTgt spid="112"/>
                                        </p:tgtEl>
                                      </p:cBhvr>
                                    </p:animEffect>
                                  </p:childTnLst>
                                </p:cTn>
                              </p:par>
                              <p:par>
                                <p:cTn id="16" presetID="10" presetClass="entr" presetSubtype="0" fill="hold" nodeType="withEffect">
                                  <p:stCondLst>
                                    <p:cond delay="0"/>
                                  </p:stCondLst>
                                  <p:childTnLst>
                                    <p:set>
                                      <p:cBhvr>
                                        <p:cTn id="17" dur="1" fill="hold">
                                          <p:stCondLst>
                                            <p:cond delay="0"/>
                                          </p:stCondLst>
                                        </p:cTn>
                                        <p:tgtEl>
                                          <p:spTgt spid="193"/>
                                        </p:tgtEl>
                                        <p:attrNameLst>
                                          <p:attrName>style.visibility</p:attrName>
                                        </p:attrNameLst>
                                      </p:cBhvr>
                                      <p:to>
                                        <p:strVal val="visible"/>
                                      </p:to>
                                    </p:set>
                                    <p:animEffect transition="in" filter="fade">
                                      <p:cBhvr>
                                        <p:cTn id="18" dur="500"/>
                                        <p:tgtEl>
                                          <p:spTgt spid="193"/>
                                        </p:tgtEl>
                                      </p:cBhvr>
                                    </p:animEffect>
                                  </p:childTnLst>
                                </p:cTn>
                              </p:par>
                              <p:par>
                                <p:cTn id="19" presetID="10" presetClass="entr" presetSubtype="0" fill="hold" nodeType="withEffect">
                                  <p:stCondLst>
                                    <p:cond delay="0"/>
                                  </p:stCondLst>
                                  <p:childTnLst>
                                    <p:set>
                                      <p:cBhvr>
                                        <p:cTn id="20" dur="1" fill="hold">
                                          <p:stCondLst>
                                            <p:cond delay="0"/>
                                          </p:stCondLst>
                                        </p:cTn>
                                        <p:tgtEl>
                                          <p:spTgt spid="214"/>
                                        </p:tgtEl>
                                        <p:attrNameLst>
                                          <p:attrName>style.visibility</p:attrName>
                                        </p:attrNameLst>
                                      </p:cBhvr>
                                      <p:to>
                                        <p:strVal val="visible"/>
                                      </p:to>
                                    </p:set>
                                    <p:animEffect transition="in" filter="fade">
                                      <p:cBhvr>
                                        <p:cTn id="21" dur="500"/>
                                        <p:tgtEl>
                                          <p:spTgt spid="214"/>
                                        </p:tgtEl>
                                      </p:cBhvr>
                                    </p:animEffect>
                                  </p:childTnLst>
                                </p:cTn>
                              </p:par>
                              <p:par>
                                <p:cTn id="22" presetID="10" presetClass="entr" presetSubtype="0" fill="hold" nodeType="withEffect">
                                  <p:stCondLst>
                                    <p:cond delay="0"/>
                                  </p:stCondLst>
                                  <p:childTnLst>
                                    <p:set>
                                      <p:cBhvr>
                                        <p:cTn id="23" dur="1" fill="hold">
                                          <p:stCondLst>
                                            <p:cond delay="0"/>
                                          </p:stCondLst>
                                        </p:cTn>
                                        <p:tgtEl>
                                          <p:spTgt spid="213"/>
                                        </p:tgtEl>
                                        <p:attrNameLst>
                                          <p:attrName>style.visibility</p:attrName>
                                        </p:attrNameLst>
                                      </p:cBhvr>
                                      <p:to>
                                        <p:strVal val="visible"/>
                                      </p:to>
                                    </p:set>
                                    <p:animEffect transition="in" filter="fade">
                                      <p:cBhvr>
                                        <p:cTn id="24" dur="500"/>
                                        <p:tgtEl>
                                          <p:spTgt spid="2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7"/>
                                        </p:tgtEl>
                                        <p:attrNameLst>
                                          <p:attrName>style.visibility</p:attrName>
                                        </p:attrNameLst>
                                      </p:cBhvr>
                                      <p:to>
                                        <p:strVal val="visible"/>
                                      </p:to>
                                    </p:set>
                                    <p:animEffect transition="in" filter="fade">
                                      <p:cBhvr>
                                        <p:cTn id="29" dur="500"/>
                                        <p:tgtEl>
                                          <p:spTgt spid="107"/>
                                        </p:tgtEl>
                                      </p:cBhvr>
                                    </p:animEffect>
                                  </p:childTnLst>
                                </p:cTn>
                              </p:par>
                              <p:par>
                                <p:cTn id="30" presetID="10" presetClass="entr" presetSubtype="0" fill="hold" nodeType="with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fade">
                                      <p:cBhvr>
                                        <p:cTn id="32" dur="500"/>
                                        <p:tgtEl>
                                          <p:spTgt spid="10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7"/>
                                        </p:tgtEl>
                                        <p:attrNameLst>
                                          <p:attrName>style.visibility</p:attrName>
                                        </p:attrNameLst>
                                      </p:cBhvr>
                                      <p:to>
                                        <p:strVal val="visible"/>
                                      </p:to>
                                    </p:set>
                                    <p:animEffect transition="in" filter="fade">
                                      <p:cBhvr>
                                        <p:cTn id="37" dur="500"/>
                                        <p:tgtEl>
                                          <p:spTgt spid="197"/>
                                        </p:tgtEl>
                                      </p:cBhvr>
                                    </p:animEffect>
                                  </p:childTnLst>
                                </p:cTn>
                              </p:par>
                              <p:par>
                                <p:cTn id="38" presetID="10" presetClass="entr" presetSubtype="0" fill="hold" nodeType="withEffect">
                                  <p:stCondLst>
                                    <p:cond delay="0"/>
                                  </p:stCondLst>
                                  <p:childTnLst>
                                    <p:set>
                                      <p:cBhvr>
                                        <p:cTn id="39" dur="1" fill="hold">
                                          <p:stCondLst>
                                            <p:cond delay="0"/>
                                          </p:stCondLst>
                                        </p:cTn>
                                        <p:tgtEl>
                                          <p:spTgt spid="201"/>
                                        </p:tgtEl>
                                        <p:attrNameLst>
                                          <p:attrName>style.visibility</p:attrName>
                                        </p:attrNameLst>
                                      </p:cBhvr>
                                      <p:to>
                                        <p:strVal val="visible"/>
                                      </p:to>
                                    </p:set>
                                    <p:animEffect transition="in" filter="fade">
                                      <p:cBhvr>
                                        <p:cTn id="40" dur="500"/>
                                        <p:tgtEl>
                                          <p:spTgt spid="201"/>
                                        </p:tgtEl>
                                      </p:cBhvr>
                                    </p:animEffect>
                                  </p:childTnLst>
                                </p:cTn>
                              </p:par>
                              <p:par>
                                <p:cTn id="41" presetID="10" presetClass="entr" presetSubtype="0" fill="hold" nodeType="withEffect">
                                  <p:stCondLst>
                                    <p:cond delay="0"/>
                                  </p:stCondLst>
                                  <p:childTnLst>
                                    <p:set>
                                      <p:cBhvr>
                                        <p:cTn id="42" dur="1" fill="hold">
                                          <p:stCondLst>
                                            <p:cond delay="0"/>
                                          </p:stCondLst>
                                        </p:cTn>
                                        <p:tgtEl>
                                          <p:spTgt spid="215"/>
                                        </p:tgtEl>
                                        <p:attrNameLst>
                                          <p:attrName>style.visibility</p:attrName>
                                        </p:attrNameLst>
                                      </p:cBhvr>
                                      <p:to>
                                        <p:strVal val="visible"/>
                                      </p:to>
                                    </p:set>
                                    <p:animEffect transition="in" filter="fade">
                                      <p:cBhvr>
                                        <p:cTn id="43" dur="500"/>
                                        <p:tgtEl>
                                          <p:spTgt spid="215"/>
                                        </p:tgtEl>
                                      </p:cBhvr>
                                    </p:animEffect>
                                  </p:childTnLst>
                                </p:cTn>
                              </p:par>
                              <p:par>
                                <p:cTn id="44" presetID="10" presetClass="entr" presetSubtype="0" fill="hold" nodeType="withEffect">
                                  <p:stCondLst>
                                    <p:cond delay="0"/>
                                  </p:stCondLst>
                                  <p:childTnLst>
                                    <p:set>
                                      <p:cBhvr>
                                        <p:cTn id="45" dur="1" fill="hold">
                                          <p:stCondLst>
                                            <p:cond delay="0"/>
                                          </p:stCondLst>
                                        </p:cTn>
                                        <p:tgtEl>
                                          <p:spTgt spid="216"/>
                                        </p:tgtEl>
                                        <p:attrNameLst>
                                          <p:attrName>style.visibility</p:attrName>
                                        </p:attrNameLst>
                                      </p:cBhvr>
                                      <p:to>
                                        <p:strVal val="visible"/>
                                      </p:to>
                                    </p:set>
                                    <p:animEffect transition="in" filter="fade">
                                      <p:cBhvr>
                                        <p:cTn id="46" dur="5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uxo">
  <a:themeElements>
    <a:clrScheme name="Flux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Fluxo">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lux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Fluxo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Fluxo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Fluxo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Fluxo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Fluxo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Fluxo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Fluxo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Fluxo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Fluxo">
  <a:themeElements>
    <a:clrScheme name="Flux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Fluxo">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lux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Fluxo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Fluxo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Fluxo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Fluxo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Fluxo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Fluxo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Fluxo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Fluxo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Fluxo">
  <a:themeElements>
    <a:clrScheme name="Flux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Fluxo">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lux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Fluxo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Fluxo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Fluxo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Fluxo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Fluxo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Fluxo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Fluxo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Fluxo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ＭＳ Ｐゴシック"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ＭＳ Ｐゴシック"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sign padrão">
  <a:themeElements>
    <a:clrScheme name="Design padrã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sign padrão">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t-BR" sz="3200" b="0" i="0" u="none" strike="noStrike" cap="none" normalizeH="0" baseline="0" smtClean="0">
            <a:ln>
              <a:noFill/>
            </a:ln>
            <a:effectLst/>
            <a:latin typeface="Arial" panose="020B0604020202020204" pitchFamily="34" charset="0"/>
            <a:ea typeface="Arial Unicode MS" panose="020B0604020202020204" pitchFamily="34" charset="-128"/>
            <a:cs typeface="Arial Unicode MS" panose="020B060402020202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t-BR" sz="3200" b="0" i="0" u="none" strike="noStrike" cap="none" normalizeH="0" baseline="0" smtClean="0">
            <a:ln>
              <a:noFill/>
            </a:ln>
            <a:effectLst/>
            <a:latin typeface="Arial" panose="020B0604020202020204" pitchFamily="34" charset="0"/>
            <a:ea typeface="Arial Unicode MS" panose="020B0604020202020204" pitchFamily="34" charset="-128"/>
            <a:cs typeface="Arial Unicode MS" panose="020B0604020202020204" pitchFamily="34" charset="-128"/>
          </a:defRPr>
        </a:defPPr>
      </a:lstStyle>
    </a:lnDef>
  </a:objectDefaults>
  <a:extraClrSchemeLst>
    <a:extraClrScheme>
      <a:clrScheme name="Design padrã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 padrã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19706</TotalTime>
  <Words>787</Words>
  <Application>Microsoft Office PowerPoint</Application>
  <PresentationFormat>On-screen Show (4:3)</PresentationFormat>
  <Paragraphs>240</Paragraphs>
  <Slides>29</Slides>
  <Notes>8</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29</vt:i4>
      </vt:variant>
    </vt:vector>
  </HeadingPairs>
  <TitlesOfParts>
    <vt:vector size="47" baseType="lpstr">
      <vt:lpstr>Microsoft YaHei</vt:lpstr>
      <vt:lpstr>ＭＳ Ｐゴシック</vt:lpstr>
      <vt:lpstr>ＭＳ Ｐゴシック</vt:lpstr>
      <vt:lpstr>Arial</vt:lpstr>
      <vt:lpstr>Arial Unicode MS</vt:lpstr>
      <vt:lpstr>Calibri</vt:lpstr>
      <vt:lpstr>Cambria</vt:lpstr>
      <vt:lpstr>Garamond</vt:lpstr>
      <vt:lpstr>Helvetica Neue Medium</vt:lpstr>
      <vt:lpstr>Tahoma</vt:lpstr>
      <vt:lpstr>Times New Roman</vt:lpstr>
      <vt:lpstr>Wingdings</vt:lpstr>
      <vt:lpstr>Design padrão</vt:lpstr>
      <vt:lpstr>Fluxo</vt:lpstr>
      <vt:lpstr>1_Fluxo</vt:lpstr>
      <vt:lpstr>2_Fluxo</vt:lpstr>
      <vt:lpstr>Office Theme</vt:lpstr>
      <vt:lpstr>1_Design padrão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INTRAER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nayarannf</dc:creator>
  <cp:lastModifiedBy>PEREIRA Julio</cp:lastModifiedBy>
  <cp:revision>1133</cp:revision>
  <dcterms:created xsi:type="dcterms:W3CDTF">2012-01-13T10:53:20Z</dcterms:created>
  <dcterms:modified xsi:type="dcterms:W3CDTF">2018-11-29T06:52:39Z</dcterms:modified>
</cp:coreProperties>
</file>