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1" r:id="rId4"/>
    <p:sldId id="313" r:id="rId5"/>
    <p:sldId id="314" r:id="rId6"/>
    <p:sldId id="315" r:id="rId7"/>
    <p:sldId id="316" r:id="rId8"/>
    <p:sldId id="312" r:id="rId9"/>
    <p:sldId id="309" r:id="rId10"/>
    <p:sldId id="318" r:id="rId11"/>
    <p:sldId id="31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6000"/>
    <a:srgbClr val="F7FE96"/>
    <a:srgbClr val="CA38F8"/>
    <a:srgbClr val="BB3CF4"/>
    <a:srgbClr val="984FE1"/>
    <a:srgbClr val="F33DE6"/>
    <a:srgbClr val="FFCCCC"/>
    <a:srgbClr val="6EB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FD267D-A8A3-42C2-ABA5-C620BCB6746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4EAA13-1E62-4ABD-94AC-9679616044EA}">
      <dgm:prSet phldrT="[Texto]"/>
      <dgm:spPr>
        <a:solidFill>
          <a:schemeClr val="bg1">
            <a:lumMod val="95000"/>
          </a:schemeClr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LOC ou PCV</a:t>
          </a:r>
          <a:endParaRPr lang="en-US" dirty="0">
            <a:solidFill>
              <a:schemeClr val="tx1"/>
            </a:solidFill>
          </a:endParaRPr>
        </a:p>
      </dgm:t>
    </dgm:pt>
    <dgm:pt modelId="{6F92CDAB-5E94-4185-BC9A-72C75BA50BDD}" type="parTrans" cxnId="{6A9637DF-A01B-43DB-8F15-D893FD94BDC3}">
      <dgm:prSet/>
      <dgm:spPr/>
      <dgm:t>
        <a:bodyPr/>
        <a:lstStyle/>
        <a:p>
          <a:endParaRPr lang="en-US"/>
        </a:p>
      </dgm:t>
    </dgm:pt>
    <dgm:pt modelId="{68A85688-5BF8-40CF-9EC5-33980DBAECEE}" type="sibTrans" cxnId="{6A9637DF-A01B-43DB-8F15-D893FD94BDC3}">
      <dgm:prSet/>
      <dgm:spPr/>
      <dgm:t>
        <a:bodyPr/>
        <a:lstStyle/>
        <a:p>
          <a:endParaRPr lang="en-US"/>
        </a:p>
      </dgm:t>
    </dgm:pt>
    <dgm:pt modelId="{BC581C0A-D940-4A07-A238-AEDFA75DE978}">
      <dgm:prSet phldrT="[Texto]"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algn="just"/>
          <a:r>
            <a:rPr lang="pt-BR" sz="3000" dirty="0" smtClean="0"/>
            <a:t>Dedicado a ocorrências relacionadas a perda de controle em voo;</a:t>
          </a:r>
          <a:endParaRPr lang="en-US" sz="3000" dirty="0"/>
        </a:p>
      </dgm:t>
    </dgm:pt>
    <dgm:pt modelId="{41944D3B-1064-48D8-AA11-9AE7B5726896}" type="parTrans" cxnId="{144CFA2E-3301-4D35-A9E8-DA630F1BC495}">
      <dgm:prSet/>
      <dgm:spPr/>
      <dgm:t>
        <a:bodyPr/>
        <a:lstStyle/>
        <a:p>
          <a:endParaRPr lang="en-US"/>
        </a:p>
      </dgm:t>
    </dgm:pt>
    <dgm:pt modelId="{7EF04576-74E5-4089-A026-26E4CDB626A5}" type="sibTrans" cxnId="{144CFA2E-3301-4D35-A9E8-DA630F1BC495}">
      <dgm:prSet/>
      <dgm:spPr/>
      <dgm:t>
        <a:bodyPr/>
        <a:lstStyle/>
        <a:p>
          <a:endParaRPr lang="en-US"/>
        </a:p>
      </dgm:t>
    </dgm:pt>
    <dgm:pt modelId="{AA7FE5BA-3899-4A8E-BB72-A1D785BCF1C1}">
      <dgm:prSet phldrT="[Texto]"/>
      <dgm:spPr>
        <a:solidFill>
          <a:schemeClr val="bg1">
            <a:lumMod val="95000"/>
          </a:schemeClr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SCF-PP ou FMV</a:t>
          </a:r>
          <a:endParaRPr lang="en-US" dirty="0">
            <a:solidFill>
              <a:schemeClr val="tx1"/>
            </a:solidFill>
          </a:endParaRPr>
        </a:p>
      </dgm:t>
    </dgm:pt>
    <dgm:pt modelId="{DA3BCAB0-2A46-49F5-9183-4F4F79461085}" type="parTrans" cxnId="{86BE1D54-218B-4CD7-A2BF-B8F6A00C8608}">
      <dgm:prSet/>
      <dgm:spPr/>
      <dgm:t>
        <a:bodyPr/>
        <a:lstStyle/>
        <a:p>
          <a:endParaRPr lang="en-US"/>
        </a:p>
      </dgm:t>
    </dgm:pt>
    <dgm:pt modelId="{223C2BEE-AF11-46FF-9DD5-14526996B86F}" type="sibTrans" cxnId="{86BE1D54-218B-4CD7-A2BF-B8F6A00C8608}">
      <dgm:prSet/>
      <dgm:spPr/>
      <dgm:t>
        <a:bodyPr/>
        <a:lstStyle/>
        <a:p>
          <a:endParaRPr lang="en-US"/>
        </a:p>
      </dgm:t>
    </dgm:pt>
    <dgm:pt modelId="{717BC91D-956B-4190-A54E-E44B61CF5039}">
      <dgm:prSet phldrT="[Texto]"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algn="just"/>
          <a:r>
            <a:rPr lang="pt-BR" sz="3000" dirty="0" smtClean="0"/>
            <a:t>Dedicado a ocorrências relacionadas a falha de motor em voo;</a:t>
          </a:r>
          <a:endParaRPr lang="en-US" sz="3000" dirty="0"/>
        </a:p>
      </dgm:t>
    </dgm:pt>
    <dgm:pt modelId="{24935718-6D16-420C-9AD4-13A658AFB8B7}" type="parTrans" cxnId="{A348777B-FC51-496C-9C97-39B4D191410E}">
      <dgm:prSet/>
      <dgm:spPr/>
      <dgm:t>
        <a:bodyPr/>
        <a:lstStyle/>
        <a:p>
          <a:endParaRPr lang="en-US"/>
        </a:p>
      </dgm:t>
    </dgm:pt>
    <dgm:pt modelId="{1B28658D-7278-4D06-B916-BF561B61E29C}" type="sibTrans" cxnId="{A348777B-FC51-496C-9C97-39B4D191410E}">
      <dgm:prSet/>
      <dgm:spPr/>
      <dgm:t>
        <a:bodyPr/>
        <a:lstStyle/>
        <a:p>
          <a:endParaRPr lang="en-US"/>
        </a:p>
      </dgm:t>
    </dgm:pt>
    <dgm:pt modelId="{67BA6C4F-29A1-4B31-967C-659075828933}">
      <dgm:prSet phldrT="[Texto]"/>
      <dgm:spPr>
        <a:solidFill>
          <a:schemeClr val="bg1">
            <a:lumMod val="95000"/>
          </a:schemeClr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CRM*</a:t>
          </a:r>
          <a:endParaRPr lang="en-US" dirty="0">
            <a:solidFill>
              <a:schemeClr val="tx1"/>
            </a:solidFill>
          </a:endParaRPr>
        </a:p>
      </dgm:t>
    </dgm:pt>
    <dgm:pt modelId="{9C10DE47-9433-473E-B036-604C2AA8A9D7}" type="parTrans" cxnId="{0BEC628E-22C1-46CF-A266-14E168A42B0C}">
      <dgm:prSet/>
      <dgm:spPr/>
      <dgm:t>
        <a:bodyPr/>
        <a:lstStyle/>
        <a:p>
          <a:endParaRPr lang="en-US"/>
        </a:p>
      </dgm:t>
    </dgm:pt>
    <dgm:pt modelId="{027E34E5-8153-4DFD-89C5-DB790187F52D}" type="sibTrans" cxnId="{0BEC628E-22C1-46CF-A266-14E168A42B0C}">
      <dgm:prSet/>
      <dgm:spPr/>
      <dgm:t>
        <a:bodyPr/>
        <a:lstStyle/>
        <a:p>
          <a:endParaRPr lang="en-US"/>
        </a:p>
      </dgm:t>
    </dgm:pt>
    <dgm:pt modelId="{0B6A2BC4-1DA1-446C-A516-B10904A9EB12}">
      <dgm:prSet phldrT="[Texto]"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algn="just"/>
          <a:r>
            <a:rPr lang="pt-BR" sz="2500" dirty="0" smtClean="0"/>
            <a:t>Dedicado a ocorrências relacionadas a fatores humanos;</a:t>
          </a:r>
          <a:endParaRPr lang="en-US" sz="2500" dirty="0"/>
        </a:p>
      </dgm:t>
    </dgm:pt>
    <dgm:pt modelId="{D7C279F7-3BCC-4534-8A6E-4B4B890687FE}" type="parTrans" cxnId="{DDCE4F17-B051-4907-B40C-F2B74F3D6E96}">
      <dgm:prSet/>
      <dgm:spPr/>
      <dgm:t>
        <a:bodyPr/>
        <a:lstStyle/>
        <a:p>
          <a:endParaRPr lang="en-US"/>
        </a:p>
      </dgm:t>
    </dgm:pt>
    <dgm:pt modelId="{D04E630B-7AAE-4A8B-96D7-121DDAE1EA79}" type="sibTrans" cxnId="{DDCE4F17-B051-4907-B40C-F2B74F3D6E96}">
      <dgm:prSet/>
      <dgm:spPr/>
      <dgm:t>
        <a:bodyPr/>
        <a:lstStyle/>
        <a:p>
          <a:endParaRPr lang="en-US"/>
        </a:p>
      </dgm:t>
    </dgm:pt>
    <dgm:pt modelId="{F8885DAC-5CA9-48FB-99A7-29272D34EE93}">
      <dgm:prSet phldrT="[Texto]"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algn="just"/>
          <a:r>
            <a:rPr lang="pt-BR" sz="2500" dirty="0" smtClean="0"/>
            <a:t>*Subgrupo Especial Transversal devido à importância do Fator Contribuinte Humano.</a:t>
          </a:r>
          <a:endParaRPr lang="en-US" sz="2500" dirty="0"/>
        </a:p>
      </dgm:t>
    </dgm:pt>
    <dgm:pt modelId="{F85C2C8E-E87A-47DC-ACBF-D68843611D15}" type="parTrans" cxnId="{ED2B35C9-D915-492E-BE52-CA1124D3949F}">
      <dgm:prSet/>
      <dgm:spPr/>
      <dgm:t>
        <a:bodyPr/>
        <a:lstStyle/>
        <a:p>
          <a:endParaRPr lang="en-US"/>
        </a:p>
      </dgm:t>
    </dgm:pt>
    <dgm:pt modelId="{2E13AB52-A3C1-4331-ABE6-C59FE5352ED8}" type="sibTrans" cxnId="{ED2B35C9-D915-492E-BE52-CA1124D3949F}">
      <dgm:prSet/>
      <dgm:spPr/>
      <dgm:t>
        <a:bodyPr/>
        <a:lstStyle/>
        <a:p>
          <a:endParaRPr lang="en-US"/>
        </a:p>
      </dgm:t>
    </dgm:pt>
    <dgm:pt modelId="{DA4C653C-5E9E-40AC-B7F0-6AB628E89372}" type="pres">
      <dgm:prSet presAssocID="{20FD267D-A8A3-42C2-ABA5-C620BCB6746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CFC356-E97A-46EE-87A9-47E69EDE4BD1}" type="pres">
      <dgm:prSet presAssocID="{9A4EAA13-1E62-4ABD-94AC-9679616044EA}" presName="linNode" presStyleCnt="0"/>
      <dgm:spPr/>
    </dgm:pt>
    <dgm:pt modelId="{667F2FEC-6F6B-416E-AE2E-0F9C4039B312}" type="pres">
      <dgm:prSet presAssocID="{9A4EAA13-1E62-4ABD-94AC-9679616044EA}" presName="parentText" presStyleLbl="node1" presStyleIdx="0" presStyleCnt="3" custLinFactNeighborX="-6010" custLinFactNeighborY="-1112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B8D491-4F99-4263-80F3-F1467DF66E27}" type="pres">
      <dgm:prSet presAssocID="{9A4EAA13-1E62-4ABD-94AC-9679616044E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221439-DAEF-4336-9B36-45010AD171C1}" type="pres">
      <dgm:prSet presAssocID="{68A85688-5BF8-40CF-9EC5-33980DBAECEE}" presName="sp" presStyleCnt="0"/>
      <dgm:spPr/>
    </dgm:pt>
    <dgm:pt modelId="{BEF1C2AD-B64F-4FA7-8970-5C2982A4FA4C}" type="pres">
      <dgm:prSet presAssocID="{AA7FE5BA-3899-4A8E-BB72-A1D785BCF1C1}" presName="linNode" presStyleCnt="0"/>
      <dgm:spPr/>
    </dgm:pt>
    <dgm:pt modelId="{20C77AFC-17ED-4C5E-9D4F-EBBEC8B3E6B9}" type="pres">
      <dgm:prSet presAssocID="{AA7FE5BA-3899-4A8E-BB72-A1D785BCF1C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AEBD84-C06D-4A75-B118-9E37ACAA80D2}" type="pres">
      <dgm:prSet presAssocID="{AA7FE5BA-3899-4A8E-BB72-A1D785BCF1C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5C22DA-D8FB-4394-9475-0AE93412489F}" type="pres">
      <dgm:prSet presAssocID="{223C2BEE-AF11-46FF-9DD5-14526996B86F}" presName="sp" presStyleCnt="0"/>
      <dgm:spPr/>
    </dgm:pt>
    <dgm:pt modelId="{3EC675CE-0AAC-4992-A837-D73A81C916AE}" type="pres">
      <dgm:prSet presAssocID="{67BA6C4F-29A1-4B31-967C-659075828933}" presName="linNode" presStyleCnt="0"/>
      <dgm:spPr/>
    </dgm:pt>
    <dgm:pt modelId="{2BA133BD-752F-45B1-876B-8FBFE6EF5AF2}" type="pres">
      <dgm:prSet presAssocID="{67BA6C4F-29A1-4B31-967C-65907582893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713461-BED9-463C-8EFE-B23434B5DDBD}" type="pres">
      <dgm:prSet presAssocID="{67BA6C4F-29A1-4B31-967C-659075828933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2B35C9-D915-492E-BE52-CA1124D3949F}" srcId="{67BA6C4F-29A1-4B31-967C-659075828933}" destId="{F8885DAC-5CA9-48FB-99A7-29272D34EE93}" srcOrd="1" destOrd="0" parTransId="{F85C2C8E-E87A-47DC-ACBF-D68843611D15}" sibTransId="{2E13AB52-A3C1-4331-ABE6-C59FE5352ED8}"/>
    <dgm:cxn modelId="{5735B651-4AB2-4067-A725-71865DE73174}" type="presOf" srcId="{717BC91D-956B-4190-A54E-E44B61CF5039}" destId="{4AAEBD84-C06D-4A75-B118-9E37ACAA80D2}" srcOrd="0" destOrd="0" presId="urn:microsoft.com/office/officeart/2005/8/layout/vList5"/>
    <dgm:cxn modelId="{86BE1D54-218B-4CD7-A2BF-B8F6A00C8608}" srcId="{20FD267D-A8A3-42C2-ABA5-C620BCB6746E}" destId="{AA7FE5BA-3899-4A8E-BB72-A1D785BCF1C1}" srcOrd="1" destOrd="0" parTransId="{DA3BCAB0-2A46-49F5-9183-4F4F79461085}" sibTransId="{223C2BEE-AF11-46FF-9DD5-14526996B86F}"/>
    <dgm:cxn modelId="{9E6E63B6-0070-4BCA-A027-56E98F920CFC}" type="presOf" srcId="{BC581C0A-D940-4A07-A238-AEDFA75DE978}" destId="{7FB8D491-4F99-4263-80F3-F1467DF66E27}" srcOrd="0" destOrd="0" presId="urn:microsoft.com/office/officeart/2005/8/layout/vList5"/>
    <dgm:cxn modelId="{C6F5FE8F-2D29-456E-9792-2DE087DC2502}" type="presOf" srcId="{F8885DAC-5CA9-48FB-99A7-29272D34EE93}" destId="{DF713461-BED9-463C-8EFE-B23434B5DDBD}" srcOrd="0" destOrd="1" presId="urn:microsoft.com/office/officeart/2005/8/layout/vList5"/>
    <dgm:cxn modelId="{E998D167-1414-4AED-8878-5A91072AC8B5}" type="presOf" srcId="{AA7FE5BA-3899-4A8E-BB72-A1D785BCF1C1}" destId="{20C77AFC-17ED-4C5E-9D4F-EBBEC8B3E6B9}" srcOrd="0" destOrd="0" presId="urn:microsoft.com/office/officeart/2005/8/layout/vList5"/>
    <dgm:cxn modelId="{FEFBD8C3-E3D2-452F-8081-75422C5F57E6}" type="presOf" srcId="{0B6A2BC4-1DA1-446C-A516-B10904A9EB12}" destId="{DF713461-BED9-463C-8EFE-B23434B5DDBD}" srcOrd="0" destOrd="0" presId="urn:microsoft.com/office/officeart/2005/8/layout/vList5"/>
    <dgm:cxn modelId="{EAB9A418-E7D4-4F50-A5C8-BA07A8359A97}" type="presOf" srcId="{9A4EAA13-1E62-4ABD-94AC-9679616044EA}" destId="{667F2FEC-6F6B-416E-AE2E-0F9C4039B312}" srcOrd="0" destOrd="0" presId="urn:microsoft.com/office/officeart/2005/8/layout/vList5"/>
    <dgm:cxn modelId="{0BEC628E-22C1-46CF-A266-14E168A42B0C}" srcId="{20FD267D-A8A3-42C2-ABA5-C620BCB6746E}" destId="{67BA6C4F-29A1-4B31-967C-659075828933}" srcOrd="2" destOrd="0" parTransId="{9C10DE47-9433-473E-B036-604C2AA8A9D7}" sibTransId="{027E34E5-8153-4DFD-89C5-DB790187F52D}"/>
    <dgm:cxn modelId="{A348777B-FC51-496C-9C97-39B4D191410E}" srcId="{AA7FE5BA-3899-4A8E-BB72-A1D785BCF1C1}" destId="{717BC91D-956B-4190-A54E-E44B61CF5039}" srcOrd="0" destOrd="0" parTransId="{24935718-6D16-420C-9AD4-13A658AFB8B7}" sibTransId="{1B28658D-7278-4D06-B916-BF561B61E29C}"/>
    <dgm:cxn modelId="{73DB3EC6-10A9-4E44-B6E5-00A652F1BA3B}" type="presOf" srcId="{20FD267D-A8A3-42C2-ABA5-C620BCB6746E}" destId="{DA4C653C-5E9E-40AC-B7F0-6AB628E89372}" srcOrd="0" destOrd="0" presId="urn:microsoft.com/office/officeart/2005/8/layout/vList5"/>
    <dgm:cxn modelId="{2181D8A9-92C3-4DAD-ADA3-CA914D01D069}" type="presOf" srcId="{67BA6C4F-29A1-4B31-967C-659075828933}" destId="{2BA133BD-752F-45B1-876B-8FBFE6EF5AF2}" srcOrd="0" destOrd="0" presId="urn:microsoft.com/office/officeart/2005/8/layout/vList5"/>
    <dgm:cxn modelId="{144CFA2E-3301-4D35-A9E8-DA630F1BC495}" srcId="{9A4EAA13-1E62-4ABD-94AC-9679616044EA}" destId="{BC581C0A-D940-4A07-A238-AEDFA75DE978}" srcOrd="0" destOrd="0" parTransId="{41944D3B-1064-48D8-AA11-9AE7B5726896}" sibTransId="{7EF04576-74E5-4089-A026-26E4CDB626A5}"/>
    <dgm:cxn modelId="{6A9637DF-A01B-43DB-8F15-D893FD94BDC3}" srcId="{20FD267D-A8A3-42C2-ABA5-C620BCB6746E}" destId="{9A4EAA13-1E62-4ABD-94AC-9679616044EA}" srcOrd="0" destOrd="0" parTransId="{6F92CDAB-5E94-4185-BC9A-72C75BA50BDD}" sibTransId="{68A85688-5BF8-40CF-9EC5-33980DBAECEE}"/>
    <dgm:cxn modelId="{DDCE4F17-B051-4907-B40C-F2B74F3D6E96}" srcId="{67BA6C4F-29A1-4B31-967C-659075828933}" destId="{0B6A2BC4-1DA1-446C-A516-B10904A9EB12}" srcOrd="0" destOrd="0" parTransId="{D7C279F7-3BCC-4534-8A6E-4B4B890687FE}" sibTransId="{D04E630B-7AAE-4A8B-96D7-121DDAE1EA79}"/>
    <dgm:cxn modelId="{E9CC805A-5B85-4DDF-9B29-0F28AC07EEB1}" type="presParOf" srcId="{DA4C653C-5E9E-40AC-B7F0-6AB628E89372}" destId="{F2CFC356-E97A-46EE-87A9-47E69EDE4BD1}" srcOrd="0" destOrd="0" presId="urn:microsoft.com/office/officeart/2005/8/layout/vList5"/>
    <dgm:cxn modelId="{BFE1C691-070D-493D-B30F-3838087F8759}" type="presParOf" srcId="{F2CFC356-E97A-46EE-87A9-47E69EDE4BD1}" destId="{667F2FEC-6F6B-416E-AE2E-0F9C4039B312}" srcOrd="0" destOrd="0" presId="urn:microsoft.com/office/officeart/2005/8/layout/vList5"/>
    <dgm:cxn modelId="{235F0E93-DD00-46E2-8AD6-E66229EA8B81}" type="presParOf" srcId="{F2CFC356-E97A-46EE-87A9-47E69EDE4BD1}" destId="{7FB8D491-4F99-4263-80F3-F1467DF66E27}" srcOrd="1" destOrd="0" presId="urn:microsoft.com/office/officeart/2005/8/layout/vList5"/>
    <dgm:cxn modelId="{A53BF6EA-3DD5-4801-B9C9-CC9530BF7822}" type="presParOf" srcId="{DA4C653C-5E9E-40AC-B7F0-6AB628E89372}" destId="{90221439-DAEF-4336-9B36-45010AD171C1}" srcOrd="1" destOrd="0" presId="urn:microsoft.com/office/officeart/2005/8/layout/vList5"/>
    <dgm:cxn modelId="{9328193D-0F4B-40A9-B87A-BAF55EAF4756}" type="presParOf" srcId="{DA4C653C-5E9E-40AC-B7F0-6AB628E89372}" destId="{BEF1C2AD-B64F-4FA7-8970-5C2982A4FA4C}" srcOrd="2" destOrd="0" presId="urn:microsoft.com/office/officeart/2005/8/layout/vList5"/>
    <dgm:cxn modelId="{24E221B7-AB28-40CD-BB40-17E36CD7042F}" type="presParOf" srcId="{BEF1C2AD-B64F-4FA7-8970-5C2982A4FA4C}" destId="{20C77AFC-17ED-4C5E-9D4F-EBBEC8B3E6B9}" srcOrd="0" destOrd="0" presId="urn:microsoft.com/office/officeart/2005/8/layout/vList5"/>
    <dgm:cxn modelId="{85E2C696-0D3E-406E-BD6D-C5AEE291E82F}" type="presParOf" srcId="{BEF1C2AD-B64F-4FA7-8970-5C2982A4FA4C}" destId="{4AAEBD84-C06D-4A75-B118-9E37ACAA80D2}" srcOrd="1" destOrd="0" presId="urn:microsoft.com/office/officeart/2005/8/layout/vList5"/>
    <dgm:cxn modelId="{369C7727-FD27-4D1B-9850-94EB08CB2030}" type="presParOf" srcId="{DA4C653C-5E9E-40AC-B7F0-6AB628E89372}" destId="{7D5C22DA-D8FB-4394-9475-0AE93412489F}" srcOrd="3" destOrd="0" presId="urn:microsoft.com/office/officeart/2005/8/layout/vList5"/>
    <dgm:cxn modelId="{B8E08B59-F705-4BCA-B487-6C3BCD0E7CC8}" type="presParOf" srcId="{DA4C653C-5E9E-40AC-B7F0-6AB628E89372}" destId="{3EC675CE-0AAC-4992-A837-D73A81C916AE}" srcOrd="4" destOrd="0" presId="urn:microsoft.com/office/officeart/2005/8/layout/vList5"/>
    <dgm:cxn modelId="{5E4B7F5C-9FC5-4C2B-AE59-EA41F6164DBE}" type="presParOf" srcId="{3EC675CE-0AAC-4992-A837-D73A81C916AE}" destId="{2BA133BD-752F-45B1-876B-8FBFE6EF5AF2}" srcOrd="0" destOrd="0" presId="urn:microsoft.com/office/officeart/2005/8/layout/vList5"/>
    <dgm:cxn modelId="{E4BE6D13-012E-4F0B-BAF1-7C2AA8CF2DA4}" type="presParOf" srcId="{3EC675CE-0AAC-4992-A837-D73A81C916AE}" destId="{DF713461-BED9-463C-8EFE-B23434B5DDB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BA63DD-4A65-4E86-B977-D0E8E142B6DA}" type="doc">
      <dgm:prSet loTypeId="urn:microsoft.com/office/officeart/2009/3/layout/Phased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6D84A6-0182-4963-A611-ECACFDD4F69E}">
      <dgm:prSet phldrT="[Texto]"/>
      <dgm:spPr/>
      <dgm:t>
        <a:bodyPr/>
        <a:lstStyle/>
        <a:p>
          <a:r>
            <a:rPr lang="pt-BR" dirty="0" smtClean="0"/>
            <a:t>Análise</a:t>
          </a:r>
          <a:endParaRPr lang="en-US" dirty="0"/>
        </a:p>
      </dgm:t>
    </dgm:pt>
    <dgm:pt modelId="{F61C3D2F-042B-4E10-A9AF-9D6BA5B07AE7}" type="parTrans" cxnId="{D368537B-960A-4A3F-8AEA-6DE28B7B1FC4}">
      <dgm:prSet/>
      <dgm:spPr/>
      <dgm:t>
        <a:bodyPr/>
        <a:lstStyle/>
        <a:p>
          <a:endParaRPr lang="en-US"/>
        </a:p>
      </dgm:t>
    </dgm:pt>
    <dgm:pt modelId="{E931288F-475D-43DF-8A2F-C39B452EE66A}" type="sibTrans" cxnId="{D368537B-960A-4A3F-8AEA-6DE28B7B1FC4}">
      <dgm:prSet/>
      <dgm:spPr/>
      <dgm:t>
        <a:bodyPr/>
        <a:lstStyle/>
        <a:p>
          <a:endParaRPr lang="en-US"/>
        </a:p>
      </dgm:t>
    </dgm:pt>
    <dgm:pt modelId="{EB1D3022-72CF-4A36-915F-18F3EE0A4D2E}">
      <dgm:prSet phldrT="[Texto]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pt-BR" dirty="0" smtClean="0"/>
            <a:t>Causa 1</a:t>
          </a:r>
          <a:endParaRPr lang="en-US" dirty="0"/>
        </a:p>
      </dgm:t>
    </dgm:pt>
    <dgm:pt modelId="{F30586DE-4A9A-4082-BA8E-24DEE336A566}" type="parTrans" cxnId="{BBD9BD06-6F4C-4951-8A36-3A2D59AA8C2C}">
      <dgm:prSet/>
      <dgm:spPr/>
      <dgm:t>
        <a:bodyPr/>
        <a:lstStyle/>
        <a:p>
          <a:endParaRPr lang="en-US"/>
        </a:p>
      </dgm:t>
    </dgm:pt>
    <dgm:pt modelId="{28D99753-7329-4EFA-93DC-6E2EB84C2050}" type="sibTrans" cxnId="{BBD9BD06-6F4C-4951-8A36-3A2D59AA8C2C}">
      <dgm:prSet/>
      <dgm:spPr/>
      <dgm:t>
        <a:bodyPr/>
        <a:lstStyle/>
        <a:p>
          <a:endParaRPr lang="en-US"/>
        </a:p>
      </dgm:t>
    </dgm:pt>
    <dgm:pt modelId="{C4311ED6-351E-47BA-88DD-EFFC2CB78B57}">
      <dgm:prSet phldrT="[Texto]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pt-BR" dirty="0" smtClean="0"/>
            <a:t>Causa 2</a:t>
          </a:r>
          <a:endParaRPr lang="en-US" dirty="0"/>
        </a:p>
      </dgm:t>
    </dgm:pt>
    <dgm:pt modelId="{7BCD07E1-DFCB-4871-B458-BF7119A4BDFC}" type="parTrans" cxnId="{DA164138-3450-408C-A088-59C31D89EF84}">
      <dgm:prSet/>
      <dgm:spPr/>
      <dgm:t>
        <a:bodyPr/>
        <a:lstStyle/>
        <a:p>
          <a:endParaRPr lang="en-US"/>
        </a:p>
      </dgm:t>
    </dgm:pt>
    <dgm:pt modelId="{BB1E084A-EFBF-4D23-8F6A-45CA34E510AA}" type="sibTrans" cxnId="{DA164138-3450-408C-A088-59C31D89EF84}">
      <dgm:prSet/>
      <dgm:spPr/>
      <dgm:t>
        <a:bodyPr/>
        <a:lstStyle/>
        <a:p>
          <a:endParaRPr lang="en-US"/>
        </a:p>
      </dgm:t>
    </dgm:pt>
    <dgm:pt modelId="{0F340023-EB1A-48CE-9305-94E4CC37612B}">
      <dgm:prSet phldrT="[Texto]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pt-BR" dirty="0" smtClean="0"/>
            <a:t>Causa 3</a:t>
          </a:r>
          <a:endParaRPr lang="en-US" dirty="0"/>
        </a:p>
      </dgm:t>
    </dgm:pt>
    <dgm:pt modelId="{E5C50176-2864-4A62-BA88-A153C2F79123}" type="parTrans" cxnId="{342805C3-E0A7-4489-87CF-2459DF640923}">
      <dgm:prSet/>
      <dgm:spPr/>
      <dgm:t>
        <a:bodyPr/>
        <a:lstStyle/>
        <a:p>
          <a:endParaRPr lang="en-US"/>
        </a:p>
      </dgm:t>
    </dgm:pt>
    <dgm:pt modelId="{DCBA092E-9390-444A-9805-3B6D99B9C91B}" type="sibTrans" cxnId="{342805C3-E0A7-4489-87CF-2459DF640923}">
      <dgm:prSet/>
      <dgm:spPr/>
      <dgm:t>
        <a:bodyPr/>
        <a:lstStyle/>
        <a:p>
          <a:endParaRPr lang="en-US"/>
        </a:p>
      </dgm:t>
    </dgm:pt>
    <dgm:pt modelId="{1FCFB252-40F4-4CA0-8C0E-2C9092BEFC87}">
      <dgm:prSet phldrT="[Texto]"/>
      <dgm:spPr/>
      <dgm:t>
        <a:bodyPr/>
        <a:lstStyle/>
        <a:p>
          <a:r>
            <a:rPr lang="pt-BR" dirty="0" smtClean="0"/>
            <a:t>Ações</a:t>
          </a:r>
          <a:endParaRPr lang="en-US" dirty="0"/>
        </a:p>
      </dgm:t>
    </dgm:pt>
    <dgm:pt modelId="{00CE373F-D36F-49A9-AB06-BD99230BF257}" type="parTrans" cxnId="{E6CB70C4-23B2-4C6A-B921-DAA2D6B076F0}">
      <dgm:prSet/>
      <dgm:spPr/>
      <dgm:t>
        <a:bodyPr/>
        <a:lstStyle/>
        <a:p>
          <a:endParaRPr lang="en-US"/>
        </a:p>
      </dgm:t>
    </dgm:pt>
    <dgm:pt modelId="{6F7A927B-EACF-4103-9EE2-2087061AB9F8}" type="sibTrans" cxnId="{E6CB70C4-23B2-4C6A-B921-DAA2D6B076F0}">
      <dgm:prSet/>
      <dgm:spPr/>
      <dgm:t>
        <a:bodyPr/>
        <a:lstStyle/>
        <a:p>
          <a:endParaRPr lang="en-US"/>
        </a:p>
      </dgm:t>
    </dgm:pt>
    <dgm:pt modelId="{E87EB48D-6929-48BD-A955-80D122B349BC}">
      <dgm:prSet phldrT="[Texto]"/>
      <dgm:spPr/>
      <dgm:t>
        <a:bodyPr/>
        <a:lstStyle/>
        <a:p>
          <a:r>
            <a:rPr lang="pt-BR" dirty="0" smtClean="0"/>
            <a:t>SE GAJSC</a:t>
          </a:r>
          <a:endParaRPr lang="en-US" dirty="0"/>
        </a:p>
      </dgm:t>
    </dgm:pt>
    <dgm:pt modelId="{3513D370-638B-4A4B-B9DB-7024B7109BE8}" type="parTrans" cxnId="{57A99FE6-EEF9-4667-9EC2-7FFCD070B1E4}">
      <dgm:prSet/>
      <dgm:spPr/>
      <dgm:t>
        <a:bodyPr/>
        <a:lstStyle/>
        <a:p>
          <a:endParaRPr lang="en-US"/>
        </a:p>
      </dgm:t>
    </dgm:pt>
    <dgm:pt modelId="{046101B9-9CF5-4451-9DC3-7663F493D8DA}" type="sibTrans" cxnId="{57A99FE6-EEF9-4667-9EC2-7FFCD070B1E4}">
      <dgm:prSet/>
      <dgm:spPr/>
      <dgm:t>
        <a:bodyPr/>
        <a:lstStyle/>
        <a:p>
          <a:endParaRPr lang="en-US"/>
        </a:p>
      </dgm:t>
    </dgm:pt>
    <dgm:pt modelId="{2675963B-3FAF-48FE-8A5D-BEDDD0C7FEB0}">
      <dgm:prSet phldrT="[Texto]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pt-BR" dirty="0" smtClean="0"/>
            <a:t>SE BGAST</a:t>
          </a:r>
          <a:endParaRPr lang="en-US" dirty="0"/>
        </a:p>
      </dgm:t>
    </dgm:pt>
    <dgm:pt modelId="{D4ABAA2F-A8EB-4B4C-AE77-FA1A22C48491}" type="parTrans" cxnId="{DF119EFC-31E0-414C-8F1F-6F9298764DF9}">
      <dgm:prSet/>
      <dgm:spPr/>
      <dgm:t>
        <a:bodyPr/>
        <a:lstStyle/>
        <a:p>
          <a:endParaRPr lang="en-US"/>
        </a:p>
      </dgm:t>
    </dgm:pt>
    <dgm:pt modelId="{1348DD5B-B123-4975-9890-0680954302A2}" type="sibTrans" cxnId="{DF119EFC-31E0-414C-8F1F-6F9298764DF9}">
      <dgm:prSet/>
      <dgm:spPr/>
      <dgm:t>
        <a:bodyPr/>
        <a:lstStyle/>
        <a:p>
          <a:endParaRPr lang="en-US"/>
        </a:p>
      </dgm:t>
    </dgm:pt>
    <dgm:pt modelId="{96B1988D-CEC6-45EC-9333-CC87631C64AE}">
      <dgm:prSet phldrT="[Texto]"/>
      <dgm:spPr/>
      <dgm:t>
        <a:bodyPr/>
        <a:lstStyle/>
        <a:p>
          <a:r>
            <a:rPr lang="pt-BR" dirty="0" smtClean="0"/>
            <a:t>Monitoramento</a:t>
          </a:r>
          <a:endParaRPr lang="en-US" dirty="0"/>
        </a:p>
      </dgm:t>
    </dgm:pt>
    <dgm:pt modelId="{948145E7-9488-4FC4-9E36-C4BAAC6DBFB0}" type="parTrans" cxnId="{466DF4B0-D1F3-4754-8037-C77BC75E1134}">
      <dgm:prSet/>
      <dgm:spPr/>
      <dgm:t>
        <a:bodyPr/>
        <a:lstStyle/>
        <a:p>
          <a:endParaRPr lang="en-US"/>
        </a:p>
      </dgm:t>
    </dgm:pt>
    <dgm:pt modelId="{84E031B4-40EE-4183-B604-32A1209011FF}" type="sibTrans" cxnId="{466DF4B0-D1F3-4754-8037-C77BC75E1134}">
      <dgm:prSet/>
      <dgm:spPr/>
      <dgm:t>
        <a:bodyPr/>
        <a:lstStyle/>
        <a:p>
          <a:endParaRPr lang="en-US"/>
        </a:p>
      </dgm:t>
    </dgm:pt>
    <dgm:pt modelId="{80EB7F18-AF4E-4225-B210-A1D56B74B58B}">
      <dgm:prSet phldrT="[Texto]"/>
      <dgm:spPr>
        <a:solidFill>
          <a:srgbClr val="00B050"/>
        </a:solidFill>
      </dgm:spPr>
      <dgm:t>
        <a:bodyPr/>
        <a:lstStyle/>
        <a:p>
          <a:r>
            <a:rPr lang="pt-BR" dirty="0" smtClean="0"/>
            <a:t>Melhoria do Cenário</a:t>
          </a:r>
          <a:endParaRPr lang="en-US" dirty="0"/>
        </a:p>
      </dgm:t>
    </dgm:pt>
    <dgm:pt modelId="{D88DF366-A1B0-46CE-AED0-D54315C483BA}" type="parTrans" cxnId="{21C0B8FD-FECA-40E4-BF0D-87E3D5E98671}">
      <dgm:prSet/>
      <dgm:spPr/>
      <dgm:t>
        <a:bodyPr/>
        <a:lstStyle/>
        <a:p>
          <a:endParaRPr lang="en-US"/>
        </a:p>
      </dgm:t>
    </dgm:pt>
    <dgm:pt modelId="{B32CFF60-A3BD-4EBA-A3C6-65D263671BB0}" type="sibTrans" cxnId="{21C0B8FD-FECA-40E4-BF0D-87E3D5E98671}">
      <dgm:prSet/>
      <dgm:spPr/>
      <dgm:t>
        <a:bodyPr/>
        <a:lstStyle/>
        <a:p>
          <a:endParaRPr lang="en-US"/>
        </a:p>
      </dgm:t>
    </dgm:pt>
    <dgm:pt modelId="{CFA08C74-E48A-4B59-B5C5-3192D2E203D9}" type="pres">
      <dgm:prSet presAssocID="{8EBA63DD-4A65-4E86-B977-D0E8E142B6DA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0F6BC08-8C8A-498C-93A1-D2D86C8F6DF2}" type="pres">
      <dgm:prSet presAssocID="{8EBA63DD-4A65-4E86-B977-D0E8E142B6DA}" presName="arc1" presStyleLbl="node1" presStyleIdx="0" presStyleCnt="4"/>
      <dgm:spPr/>
    </dgm:pt>
    <dgm:pt modelId="{312E7CC1-EC91-4385-B98B-148D7E3956DE}" type="pres">
      <dgm:prSet presAssocID="{8EBA63DD-4A65-4E86-B977-D0E8E142B6DA}" presName="arc3" presStyleLbl="node1" presStyleIdx="1" presStyleCnt="4"/>
      <dgm:spPr/>
    </dgm:pt>
    <dgm:pt modelId="{1D3A4817-40D0-4142-AFB6-159EAC0AE429}" type="pres">
      <dgm:prSet presAssocID="{8EBA63DD-4A65-4E86-B977-D0E8E142B6DA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87514A-4194-4655-B3E2-DC2278943742}" type="pres">
      <dgm:prSet presAssocID="{8EBA63DD-4A65-4E86-B977-D0E8E142B6DA}" presName="arc2" presStyleLbl="node1" presStyleIdx="2" presStyleCnt="4"/>
      <dgm:spPr/>
    </dgm:pt>
    <dgm:pt modelId="{B61F7808-1C27-4BBA-A957-A04A749C1251}" type="pres">
      <dgm:prSet presAssocID="{8EBA63DD-4A65-4E86-B977-D0E8E142B6DA}" presName="arc4" presStyleLbl="node1" presStyleIdx="3" presStyleCnt="4"/>
      <dgm:spPr/>
    </dgm:pt>
    <dgm:pt modelId="{5619EFBF-522F-4B4B-89D1-C4478AA6FA54}" type="pres">
      <dgm:prSet presAssocID="{8EBA63DD-4A65-4E86-B977-D0E8E142B6DA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950D43-7471-47F6-AC29-BE57D686392C}" type="pres">
      <dgm:prSet presAssocID="{8EBA63DD-4A65-4E86-B977-D0E8E142B6DA}" presName="middleComposite" presStyleCnt="0"/>
      <dgm:spPr/>
    </dgm:pt>
    <dgm:pt modelId="{4ACD6792-AF22-4109-A8C6-C6142563C4BD}" type="pres">
      <dgm:prSet presAssocID="{E87EB48D-6929-48BD-A955-80D122B349BC}" presName="circ1" presStyleLbl="vennNode1" presStyleIdx="0" presStyleCnt="8"/>
      <dgm:spPr/>
      <dgm:t>
        <a:bodyPr/>
        <a:lstStyle/>
        <a:p>
          <a:endParaRPr lang="en-US"/>
        </a:p>
      </dgm:t>
    </dgm:pt>
    <dgm:pt modelId="{E0F07448-90E4-477F-A6CA-E160EB4748E3}" type="pres">
      <dgm:prSet presAssocID="{E87EB48D-6929-48BD-A955-80D122B349BC}" presName="circ1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87A68864-561E-4386-8298-B5F86668E896}" type="pres">
      <dgm:prSet presAssocID="{2675963B-3FAF-48FE-8A5D-BEDDD0C7FEB0}" presName="circ2" presStyleLbl="vennNode1" presStyleIdx="1" presStyleCnt="8"/>
      <dgm:spPr/>
      <dgm:t>
        <a:bodyPr/>
        <a:lstStyle/>
        <a:p>
          <a:endParaRPr lang="en-US"/>
        </a:p>
      </dgm:t>
    </dgm:pt>
    <dgm:pt modelId="{7060D7FD-9C5F-4AD4-B1AE-5CB839053820}" type="pres">
      <dgm:prSet presAssocID="{2675963B-3FAF-48FE-8A5D-BEDDD0C7FEB0}" presName="circ2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C6C0F9F-F08C-40F6-A371-9CF30F862269}" type="pres">
      <dgm:prSet presAssocID="{8EBA63DD-4A65-4E86-B977-D0E8E142B6DA}" presName="leftComposite" presStyleCnt="0"/>
      <dgm:spPr/>
    </dgm:pt>
    <dgm:pt modelId="{AD853028-8647-468E-802F-512AA99C69C4}" type="pres">
      <dgm:prSet presAssocID="{EB1D3022-72CF-4A36-915F-18F3EE0A4D2E}" presName="childText1_1" presStyleLbl="vennNode1" presStyleIdx="2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8F1D6068-22E6-4D2F-A798-AB091D646289}" type="pres">
      <dgm:prSet presAssocID="{EB1D3022-72CF-4A36-915F-18F3EE0A4D2E}" presName="ellipse1" presStyleLbl="vennNode1" presStyleIdx="3" presStyleCnt="8"/>
      <dgm:spPr>
        <a:solidFill>
          <a:srgbClr val="FF0000">
            <a:alpha val="50000"/>
          </a:srgbClr>
        </a:solidFill>
      </dgm:spPr>
    </dgm:pt>
    <dgm:pt modelId="{4C877429-EABC-4C76-8D17-F1227AAFC2C2}" type="pres">
      <dgm:prSet presAssocID="{EB1D3022-72CF-4A36-915F-18F3EE0A4D2E}" presName="ellipse2" presStyleLbl="vennNode1" presStyleIdx="4" presStyleCnt="8"/>
      <dgm:spPr>
        <a:solidFill>
          <a:srgbClr val="FF0000">
            <a:alpha val="50000"/>
          </a:srgbClr>
        </a:solidFill>
      </dgm:spPr>
    </dgm:pt>
    <dgm:pt modelId="{C69F9CB6-CEB5-4E63-8366-73EFBB900E3E}" type="pres">
      <dgm:prSet presAssocID="{C4311ED6-351E-47BA-88DD-EFFC2CB78B57}" presName="childText1_2" presStyleLbl="vennNode1" presStyleIdx="5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61D1C31-72D8-4634-B9C0-6D93DE3DD3E5}" type="pres">
      <dgm:prSet presAssocID="{C4311ED6-351E-47BA-88DD-EFFC2CB78B57}" presName="ellipse3" presStyleLbl="vennNode1" presStyleIdx="6" presStyleCnt="8"/>
      <dgm:spPr>
        <a:solidFill>
          <a:srgbClr val="FF0000">
            <a:alpha val="50000"/>
          </a:srgbClr>
        </a:solidFill>
      </dgm:spPr>
    </dgm:pt>
    <dgm:pt modelId="{01C66A99-A5F5-4C85-938E-5B74A57BA8A2}" type="pres">
      <dgm:prSet presAssocID="{0F340023-EB1A-48CE-9305-94E4CC37612B}" presName="childText1_3" presStyleLbl="vennNode1" presStyleIdx="7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F71DB03-9ADE-489E-9198-7187A55D7345}" type="pres">
      <dgm:prSet presAssocID="{8EBA63DD-4A65-4E86-B977-D0E8E142B6DA}" presName="rightChild" presStyleLbl="node2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8FE3E2D-E59D-429E-96C2-46E9F47231D3}" type="pres">
      <dgm:prSet presAssocID="{8EBA63DD-4A65-4E86-B977-D0E8E142B6DA}" presName="parentText1" presStyleLbl="revTx" presStyleIdx="2" presStyleCnt="3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587965-FE5C-4103-BEE7-C54B975FEB77}" type="presOf" srcId="{E87EB48D-6929-48BD-A955-80D122B349BC}" destId="{4ACD6792-AF22-4109-A8C6-C6142563C4BD}" srcOrd="0" destOrd="0" presId="urn:microsoft.com/office/officeart/2009/3/layout/PhasedProcess"/>
    <dgm:cxn modelId="{9D9AE2BD-6F36-4B49-A73B-1DA32E2A4763}" type="presOf" srcId="{2675963B-3FAF-48FE-8A5D-BEDDD0C7FEB0}" destId="{87A68864-561E-4386-8298-B5F86668E896}" srcOrd="0" destOrd="0" presId="urn:microsoft.com/office/officeart/2009/3/layout/PhasedProcess"/>
    <dgm:cxn modelId="{21C0B8FD-FECA-40E4-BF0D-87E3D5E98671}" srcId="{96B1988D-CEC6-45EC-9333-CC87631C64AE}" destId="{80EB7F18-AF4E-4225-B210-A1D56B74B58B}" srcOrd="0" destOrd="0" parTransId="{D88DF366-A1B0-46CE-AED0-D54315C483BA}" sibTransId="{B32CFF60-A3BD-4EBA-A3C6-65D263671BB0}"/>
    <dgm:cxn modelId="{A6F36CC1-F9EE-44BE-A510-DC0C1EC951D1}" type="presOf" srcId="{EB1D3022-72CF-4A36-915F-18F3EE0A4D2E}" destId="{AD853028-8647-468E-802F-512AA99C69C4}" srcOrd="0" destOrd="0" presId="urn:microsoft.com/office/officeart/2009/3/layout/PhasedProcess"/>
    <dgm:cxn modelId="{8D59B849-A90C-4F9E-925D-D5D2BC7404F0}" type="presOf" srcId="{0F340023-EB1A-48CE-9305-94E4CC37612B}" destId="{01C66A99-A5F5-4C85-938E-5B74A57BA8A2}" srcOrd="0" destOrd="0" presId="urn:microsoft.com/office/officeart/2009/3/layout/PhasedProcess"/>
    <dgm:cxn modelId="{DFB442B1-3E2F-4924-93D5-029889C018F8}" type="presOf" srcId="{1FCFB252-40F4-4CA0-8C0E-2C9092BEFC87}" destId="{1D3A4817-40D0-4142-AFB6-159EAC0AE429}" srcOrd="0" destOrd="0" presId="urn:microsoft.com/office/officeart/2009/3/layout/PhasedProcess"/>
    <dgm:cxn modelId="{342805C3-E0A7-4489-87CF-2459DF640923}" srcId="{236D84A6-0182-4963-A611-ECACFDD4F69E}" destId="{0F340023-EB1A-48CE-9305-94E4CC37612B}" srcOrd="2" destOrd="0" parTransId="{E5C50176-2864-4A62-BA88-A153C2F79123}" sibTransId="{DCBA092E-9390-444A-9805-3B6D99B9C91B}"/>
    <dgm:cxn modelId="{1C360249-1597-4904-8BA2-E88AEFF2F917}" type="presOf" srcId="{C4311ED6-351E-47BA-88DD-EFFC2CB78B57}" destId="{C69F9CB6-CEB5-4E63-8366-73EFBB900E3E}" srcOrd="0" destOrd="0" presId="urn:microsoft.com/office/officeart/2009/3/layout/PhasedProcess"/>
    <dgm:cxn modelId="{D368537B-960A-4A3F-8AEA-6DE28B7B1FC4}" srcId="{8EBA63DD-4A65-4E86-B977-D0E8E142B6DA}" destId="{236D84A6-0182-4963-A611-ECACFDD4F69E}" srcOrd="0" destOrd="0" parTransId="{F61C3D2F-042B-4E10-A9AF-9D6BA5B07AE7}" sibTransId="{E931288F-475D-43DF-8A2F-C39B452EE66A}"/>
    <dgm:cxn modelId="{E6CB70C4-23B2-4C6A-B921-DAA2D6B076F0}" srcId="{8EBA63DD-4A65-4E86-B977-D0E8E142B6DA}" destId="{1FCFB252-40F4-4CA0-8C0E-2C9092BEFC87}" srcOrd="1" destOrd="0" parTransId="{00CE373F-D36F-49A9-AB06-BD99230BF257}" sibTransId="{6F7A927B-EACF-4103-9EE2-2087061AB9F8}"/>
    <dgm:cxn modelId="{01555C2C-824F-487C-A50E-5853BE96B054}" type="presOf" srcId="{80EB7F18-AF4E-4225-B210-A1D56B74B58B}" destId="{7F71DB03-9ADE-489E-9198-7187A55D7345}" srcOrd="0" destOrd="0" presId="urn:microsoft.com/office/officeart/2009/3/layout/PhasedProcess"/>
    <dgm:cxn modelId="{57A99FE6-EEF9-4667-9EC2-7FFCD070B1E4}" srcId="{1FCFB252-40F4-4CA0-8C0E-2C9092BEFC87}" destId="{E87EB48D-6929-48BD-A955-80D122B349BC}" srcOrd="0" destOrd="0" parTransId="{3513D370-638B-4A4B-B9DB-7024B7109BE8}" sibTransId="{046101B9-9CF5-4451-9DC3-7663F493D8DA}"/>
    <dgm:cxn modelId="{DF119EFC-31E0-414C-8F1F-6F9298764DF9}" srcId="{1FCFB252-40F4-4CA0-8C0E-2C9092BEFC87}" destId="{2675963B-3FAF-48FE-8A5D-BEDDD0C7FEB0}" srcOrd="1" destOrd="0" parTransId="{D4ABAA2F-A8EB-4B4C-AE77-FA1A22C48491}" sibTransId="{1348DD5B-B123-4975-9890-0680954302A2}"/>
    <dgm:cxn modelId="{3069F185-03E1-44EC-B0A8-15E9819FA9B3}" type="presOf" srcId="{2675963B-3FAF-48FE-8A5D-BEDDD0C7FEB0}" destId="{7060D7FD-9C5F-4AD4-B1AE-5CB839053820}" srcOrd="1" destOrd="0" presId="urn:microsoft.com/office/officeart/2009/3/layout/PhasedProcess"/>
    <dgm:cxn modelId="{BBD9BD06-6F4C-4951-8A36-3A2D59AA8C2C}" srcId="{236D84A6-0182-4963-A611-ECACFDD4F69E}" destId="{EB1D3022-72CF-4A36-915F-18F3EE0A4D2E}" srcOrd="0" destOrd="0" parTransId="{F30586DE-4A9A-4082-BA8E-24DEE336A566}" sibTransId="{28D99753-7329-4EFA-93DC-6E2EB84C2050}"/>
    <dgm:cxn modelId="{DA164138-3450-408C-A088-59C31D89EF84}" srcId="{236D84A6-0182-4963-A611-ECACFDD4F69E}" destId="{C4311ED6-351E-47BA-88DD-EFFC2CB78B57}" srcOrd="1" destOrd="0" parTransId="{7BCD07E1-DFCB-4871-B458-BF7119A4BDFC}" sibTransId="{BB1E084A-EFBF-4D23-8F6A-45CA34E510AA}"/>
    <dgm:cxn modelId="{1B8F5CA2-E36F-48D7-8363-584B5A707B97}" type="presOf" srcId="{96B1988D-CEC6-45EC-9333-CC87631C64AE}" destId="{5619EFBF-522F-4B4B-89D1-C4478AA6FA54}" srcOrd="0" destOrd="0" presId="urn:microsoft.com/office/officeart/2009/3/layout/PhasedProcess"/>
    <dgm:cxn modelId="{9E891CF6-1DBA-4843-8A07-E1ACC1EA8E7F}" type="presOf" srcId="{236D84A6-0182-4963-A611-ECACFDD4F69E}" destId="{28FE3E2D-E59D-429E-96C2-46E9F47231D3}" srcOrd="0" destOrd="0" presId="urn:microsoft.com/office/officeart/2009/3/layout/PhasedProcess"/>
    <dgm:cxn modelId="{466DF4B0-D1F3-4754-8037-C77BC75E1134}" srcId="{8EBA63DD-4A65-4E86-B977-D0E8E142B6DA}" destId="{96B1988D-CEC6-45EC-9333-CC87631C64AE}" srcOrd="2" destOrd="0" parTransId="{948145E7-9488-4FC4-9E36-C4BAAC6DBFB0}" sibTransId="{84E031B4-40EE-4183-B604-32A1209011FF}"/>
    <dgm:cxn modelId="{FDFD10B3-FE8F-4F8D-ABD2-0A98891A9861}" type="presOf" srcId="{8EBA63DD-4A65-4E86-B977-D0E8E142B6DA}" destId="{CFA08C74-E48A-4B59-B5C5-3192D2E203D9}" srcOrd="0" destOrd="0" presId="urn:microsoft.com/office/officeart/2009/3/layout/PhasedProcess"/>
    <dgm:cxn modelId="{BFD8915D-D519-4EFE-B2B7-6EA8F2207DE0}" type="presOf" srcId="{E87EB48D-6929-48BD-A955-80D122B349BC}" destId="{E0F07448-90E4-477F-A6CA-E160EB4748E3}" srcOrd="1" destOrd="0" presId="urn:microsoft.com/office/officeart/2009/3/layout/PhasedProcess"/>
    <dgm:cxn modelId="{7F9F4894-A3F1-4AB3-AE51-E1F08C6691D6}" type="presParOf" srcId="{CFA08C74-E48A-4B59-B5C5-3192D2E203D9}" destId="{60F6BC08-8C8A-498C-93A1-D2D86C8F6DF2}" srcOrd="0" destOrd="0" presId="urn:microsoft.com/office/officeart/2009/3/layout/PhasedProcess"/>
    <dgm:cxn modelId="{F36A7C88-7476-4E75-B7EC-3DEA4E385C4E}" type="presParOf" srcId="{CFA08C74-E48A-4B59-B5C5-3192D2E203D9}" destId="{312E7CC1-EC91-4385-B98B-148D7E3956DE}" srcOrd="1" destOrd="0" presId="urn:microsoft.com/office/officeart/2009/3/layout/PhasedProcess"/>
    <dgm:cxn modelId="{E6AA5FA0-EE1D-4BDC-BB53-4F3E614748D9}" type="presParOf" srcId="{CFA08C74-E48A-4B59-B5C5-3192D2E203D9}" destId="{1D3A4817-40D0-4142-AFB6-159EAC0AE429}" srcOrd="2" destOrd="0" presId="urn:microsoft.com/office/officeart/2009/3/layout/PhasedProcess"/>
    <dgm:cxn modelId="{0A93D488-337C-4027-AF98-EF2DBD9822D3}" type="presParOf" srcId="{CFA08C74-E48A-4B59-B5C5-3192D2E203D9}" destId="{1587514A-4194-4655-B3E2-DC2278943742}" srcOrd="3" destOrd="0" presId="urn:microsoft.com/office/officeart/2009/3/layout/PhasedProcess"/>
    <dgm:cxn modelId="{AD246953-C6A9-430E-80F9-418D9063F4E0}" type="presParOf" srcId="{CFA08C74-E48A-4B59-B5C5-3192D2E203D9}" destId="{B61F7808-1C27-4BBA-A957-A04A749C1251}" srcOrd="4" destOrd="0" presId="urn:microsoft.com/office/officeart/2009/3/layout/PhasedProcess"/>
    <dgm:cxn modelId="{E28E7102-82C3-4AE3-8F9E-D304F17AD0BE}" type="presParOf" srcId="{CFA08C74-E48A-4B59-B5C5-3192D2E203D9}" destId="{5619EFBF-522F-4B4B-89D1-C4478AA6FA54}" srcOrd="5" destOrd="0" presId="urn:microsoft.com/office/officeart/2009/3/layout/PhasedProcess"/>
    <dgm:cxn modelId="{A37DBB01-D0BE-4B8A-8892-91FF5F081C96}" type="presParOf" srcId="{CFA08C74-E48A-4B59-B5C5-3192D2E203D9}" destId="{35950D43-7471-47F6-AC29-BE57D686392C}" srcOrd="6" destOrd="0" presId="urn:microsoft.com/office/officeart/2009/3/layout/PhasedProcess"/>
    <dgm:cxn modelId="{AF1CB1B1-5A6B-4E29-9ADE-3A4ADEF43113}" type="presParOf" srcId="{35950D43-7471-47F6-AC29-BE57D686392C}" destId="{4ACD6792-AF22-4109-A8C6-C6142563C4BD}" srcOrd="0" destOrd="0" presId="urn:microsoft.com/office/officeart/2009/3/layout/PhasedProcess"/>
    <dgm:cxn modelId="{06FA5E7A-3AA2-435D-85FC-73D440B9218F}" type="presParOf" srcId="{35950D43-7471-47F6-AC29-BE57D686392C}" destId="{E0F07448-90E4-477F-A6CA-E160EB4748E3}" srcOrd="1" destOrd="0" presId="urn:microsoft.com/office/officeart/2009/3/layout/PhasedProcess"/>
    <dgm:cxn modelId="{26AF85C6-2B15-4B5F-8233-683E56B0F717}" type="presParOf" srcId="{35950D43-7471-47F6-AC29-BE57D686392C}" destId="{87A68864-561E-4386-8298-B5F86668E896}" srcOrd="2" destOrd="0" presId="urn:microsoft.com/office/officeart/2009/3/layout/PhasedProcess"/>
    <dgm:cxn modelId="{C3D8AAC9-D68F-40C8-BDF6-80E70D27FB03}" type="presParOf" srcId="{35950D43-7471-47F6-AC29-BE57D686392C}" destId="{7060D7FD-9C5F-4AD4-B1AE-5CB839053820}" srcOrd="3" destOrd="0" presId="urn:microsoft.com/office/officeart/2009/3/layout/PhasedProcess"/>
    <dgm:cxn modelId="{11BD6DD4-F177-4A6B-B155-5A354B160CE5}" type="presParOf" srcId="{CFA08C74-E48A-4B59-B5C5-3192D2E203D9}" destId="{7C6C0F9F-F08C-40F6-A371-9CF30F862269}" srcOrd="7" destOrd="0" presId="urn:microsoft.com/office/officeart/2009/3/layout/PhasedProcess"/>
    <dgm:cxn modelId="{A03CFBD1-4507-44B7-8FF2-68CF3843D27A}" type="presParOf" srcId="{7C6C0F9F-F08C-40F6-A371-9CF30F862269}" destId="{AD853028-8647-468E-802F-512AA99C69C4}" srcOrd="0" destOrd="0" presId="urn:microsoft.com/office/officeart/2009/3/layout/PhasedProcess"/>
    <dgm:cxn modelId="{C57B7E7B-7135-4349-90D1-0AC4437FAED4}" type="presParOf" srcId="{7C6C0F9F-F08C-40F6-A371-9CF30F862269}" destId="{8F1D6068-22E6-4D2F-A798-AB091D646289}" srcOrd="1" destOrd="0" presId="urn:microsoft.com/office/officeart/2009/3/layout/PhasedProcess"/>
    <dgm:cxn modelId="{4CFB3DA8-574E-4431-B23E-3F177CB58485}" type="presParOf" srcId="{7C6C0F9F-F08C-40F6-A371-9CF30F862269}" destId="{4C877429-EABC-4C76-8D17-F1227AAFC2C2}" srcOrd="2" destOrd="0" presId="urn:microsoft.com/office/officeart/2009/3/layout/PhasedProcess"/>
    <dgm:cxn modelId="{F358160D-CC95-4BCF-BDE6-D2AC007437BA}" type="presParOf" srcId="{7C6C0F9F-F08C-40F6-A371-9CF30F862269}" destId="{C69F9CB6-CEB5-4E63-8366-73EFBB900E3E}" srcOrd="3" destOrd="0" presId="urn:microsoft.com/office/officeart/2009/3/layout/PhasedProcess"/>
    <dgm:cxn modelId="{E645ECB4-0680-474D-96F4-13DB6F7DD39A}" type="presParOf" srcId="{7C6C0F9F-F08C-40F6-A371-9CF30F862269}" destId="{F61D1C31-72D8-4634-B9C0-6D93DE3DD3E5}" srcOrd="4" destOrd="0" presId="urn:microsoft.com/office/officeart/2009/3/layout/PhasedProcess"/>
    <dgm:cxn modelId="{58C2C11B-01DC-4EEE-B458-0D6DCDBB7AF4}" type="presParOf" srcId="{7C6C0F9F-F08C-40F6-A371-9CF30F862269}" destId="{01C66A99-A5F5-4C85-938E-5B74A57BA8A2}" srcOrd="5" destOrd="0" presId="urn:microsoft.com/office/officeart/2009/3/layout/PhasedProcess"/>
    <dgm:cxn modelId="{004464EB-76D9-435D-9FA9-D262FD490AA5}" type="presParOf" srcId="{CFA08C74-E48A-4B59-B5C5-3192D2E203D9}" destId="{7F71DB03-9ADE-489E-9198-7187A55D7345}" srcOrd="8" destOrd="0" presId="urn:microsoft.com/office/officeart/2009/3/layout/PhasedProcess"/>
    <dgm:cxn modelId="{D2FD48FE-E4B7-4C46-9F9A-60A4DE87E228}" type="presParOf" srcId="{CFA08C74-E48A-4B59-B5C5-3192D2E203D9}" destId="{28FE3E2D-E59D-429E-96C2-46E9F47231D3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8D491-4F99-4263-80F3-F1467DF66E27}">
      <dsp:nvSpPr>
        <dsp:cNvPr id="0" name=""/>
        <dsp:cNvSpPr/>
      </dsp:nvSpPr>
      <dsp:spPr>
        <a:xfrm rot="5400000">
          <a:off x="7255255" y="-2867173"/>
          <a:ext cx="1397000" cy="74858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Dedicado a ocorrências relacionadas a perda de controle em voo;</a:t>
          </a:r>
          <a:endParaRPr lang="en-US" sz="3000" kern="1200" dirty="0"/>
        </a:p>
      </dsp:txBody>
      <dsp:txXfrm rot="-5400000">
        <a:off x="4210811" y="245467"/>
        <a:ext cx="7417692" cy="1260608"/>
      </dsp:txXfrm>
    </dsp:sp>
    <dsp:sp modelId="{667F2FEC-6F6B-416E-AE2E-0F9C4039B312}">
      <dsp:nvSpPr>
        <dsp:cNvPr id="0" name=""/>
        <dsp:cNvSpPr/>
      </dsp:nvSpPr>
      <dsp:spPr>
        <a:xfrm>
          <a:off x="0" y="0"/>
          <a:ext cx="4210812" cy="174625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900" kern="1200" dirty="0" smtClean="0">
              <a:solidFill>
                <a:schemeClr val="tx1"/>
              </a:solidFill>
            </a:rPr>
            <a:t>LOC ou PCV</a:t>
          </a:r>
          <a:endParaRPr lang="en-US" sz="4900" kern="1200" dirty="0">
            <a:solidFill>
              <a:schemeClr val="tx1"/>
            </a:solidFill>
          </a:endParaRPr>
        </a:p>
      </dsp:txBody>
      <dsp:txXfrm>
        <a:off x="85245" y="85245"/>
        <a:ext cx="4040322" cy="1575760"/>
      </dsp:txXfrm>
    </dsp:sp>
    <dsp:sp modelId="{4AAEBD84-C06D-4A75-B118-9E37ACAA80D2}">
      <dsp:nvSpPr>
        <dsp:cNvPr id="0" name=""/>
        <dsp:cNvSpPr/>
      </dsp:nvSpPr>
      <dsp:spPr>
        <a:xfrm rot="5400000">
          <a:off x="7255255" y="-1033610"/>
          <a:ext cx="1397000" cy="74858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Dedicado a ocorrências relacionadas a falha de motor em voo;</a:t>
          </a:r>
          <a:endParaRPr lang="en-US" sz="3000" kern="1200" dirty="0"/>
        </a:p>
      </dsp:txBody>
      <dsp:txXfrm rot="-5400000">
        <a:off x="4210811" y="2079030"/>
        <a:ext cx="7417692" cy="1260608"/>
      </dsp:txXfrm>
    </dsp:sp>
    <dsp:sp modelId="{20C77AFC-17ED-4C5E-9D4F-EBBEC8B3E6B9}">
      <dsp:nvSpPr>
        <dsp:cNvPr id="0" name=""/>
        <dsp:cNvSpPr/>
      </dsp:nvSpPr>
      <dsp:spPr>
        <a:xfrm>
          <a:off x="0" y="1836208"/>
          <a:ext cx="4210812" cy="174625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900" kern="1200" dirty="0" smtClean="0">
              <a:solidFill>
                <a:schemeClr val="tx1"/>
              </a:solidFill>
            </a:rPr>
            <a:t>SCF-PP ou FMV</a:t>
          </a:r>
          <a:endParaRPr lang="en-US" sz="4900" kern="1200" dirty="0">
            <a:solidFill>
              <a:schemeClr val="tx1"/>
            </a:solidFill>
          </a:endParaRPr>
        </a:p>
      </dsp:txBody>
      <dsp:txXfrm>
        <a:off x="85245" y="1921453"/>
        <a:ext cx="4040322" cy="1575760"/>
      </dsp:txXfrm>
    </dsp:sp>
    <dsp:sp modelId="{DF713461-BED9-463C-8EFE-B23434B5DDBD}">
      <dsp:nvSpPr>
        <dsp:cNvPr id="0" name=""/>
        <dsp:cNvSpPr/>
      </dsp:nvSpPr>
      <dsp:spPr>
        <a:xfrm rot="5400000">
          <a:off x="7255255" y="799952"/>
          <a:ext cx="1397000" cy="74858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500" kern="1200" dirty="0" smtClean="0"/>
            <a:t>Dedicado a ocorrências relacionadas a fatores humanos;</a:t>
          </a:r>
          <a:endParaRPr lang="en-US" sz="2500" kern="1200" dirty="0"/>
        </a:p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500" kern="1200" dirty="0" smtClean="0"/>
            <a:t>*Subgrupo Especial Transversal devido à importância do Fator Contribuinte Humano.</a:t>
          </a:r>
          <a:endParaRPr lang="en-US" sz="2500" kern="1200" dirty="0"/>
        </a:p>
      </dsp:txBody>
      <dsp:txXfrm rot="-5400000">
        <a:off x="4210811" y="3912592"/>
        <a:ext cx="7417692" cy="1260608"/>
      </dsp:txXfrm>
    </dsp:sp>
    <dsp:sp modelId="{2BA133BD-752F-45B1-876B-8FBFE6EF5AF2}">
      <dsp:nvSpPr>
        <dsp:cNvPr id="0" name=""/>
        <dsp:cNvSpPr/>
      </dsp:nvSpPr>
      <dsp:spPr>
        <a:xfrm>
          <a:off x="0" y="3669771"/>
          <a:ext cx="4210812" cy="174625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900" kern="1200" dirty="0" smtClean="0">
              <a:solidFill>
                <a:schemeClr val="tx1"/>
              </a:solidFill>
            </a:rPr>
            <a:t>CRM*</a:t>
          </a:r>
          <a:endParaRPr lang="en-US" sz="4900" kern="1200" dirty="0">
            <a:solidFill>
              <a:schemeClr val="tx1"/>
            </a:solidFill>
          </a:endParaRPr>
        </a:p>
      </dsp:txBody>
      <dsp:txXfrm>
        <a:off x="85245" y="3755016"/>
        <a:ext cx="4040322" cy="1575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6BC08-8C8A-498C-93A1-D2D86C8F6DF2}">
      <dsp:nvSpPr>
        <dsp:cNvPr id="0" name=""/>
        <dsp:cNvSpPr/>
      </dsp:nvSpPr>
      <dsp:spPr>
        <a:xfrm rot="5400000">
          <a:off x="268" y="840124"/>
          <a:ext cx="3497533" cy="3498071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2E7CC1-EC91-4385-B98B-148D7E3956DE}">
      <dsp:nvSpPr>
        <dsp:cNvPr id="0" name=""/>
        <dsp:cNvSpPr/>
      </dsp:nvSpPr>
      <dsp:spPr>
        <a:xfrm rot="16200000">
          <a:off x="3599948" y="840124"/>
          <a:ext cx="3497533" cy="3498071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3A4817-40D0-4142-AFB6-159EAC0AE429}">
      <dsp:nvSpPr>
        <dsp:cNvPr id="0" name=""/>
        <dsp:cNvSpPr/>
      </dsp:nvSpPr>
      <dsp:spPr>
        <a:xfrm>
          <a:off x="4013521" y="3878542"/>
          <a:ext cx="2655570" cy="69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Ações</a:t>
          </a:r>
          <a:endParaRPr lang="en-US" sz="2900" kern="1200" dirty="0"/>
        </a:p>
      </dsp:txBody>
      <dsp:txXfrm>
        <a:off x="4013521" y="3878542"/>
        <a:ext cx="2655570" cy="699731"/>
      </dsp:txXfrm>
    </dsp:sp>
    <dsp:sp modelId="{1587514A-4194-4655-B3E2-DC2278943742}">
      <dsp:nvSpPr>
        <dsp:cNvPr id="0" name=""/>
        <dsp:cNvSpPr/>
      </dsp:nvSpPr>
      <dsp:spPr>
        <a:xfrm rot="5400000">
          <a:off x="3487756" y="840124"/>
          <a:ext cx="3497533" cy="3498071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F7808-1C27-4BBA-A957-A04A749C1251}">
      <dsp:nvSpPr>
        <dsp:cNvPr id="0" name=""/>
        <dsp:cNvSpPr/>
      </dsp:nvSpPr>
      <dsp:spPr>
        <a:xfrm rot="16200000">
          <a:off x="7086377" y="840124"/>
          <a:ext cx="3497533" cy="3498071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19EFBF-522F-4B4B-89D1-C4478AA6FA54}">
      <dsp:nvSpPr>
        <dsp:cNvPr id="0" name=""/>
        <dsp:cNvSpPr/>
      </dsp:nvSpPr>
      <dsp:spPr>
        <a:xfrm>
          <a:off x="7244871" y="3878542"/>
          <a:ext cx="2655570" cy="69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Monitoramento</a:t>
          </a:r>
          <a:endParaRPr lang="en-US" sz="2900" kern="1200" dirty="0"/>
        </a:p>
      </dsp:txBody>
      <dsp:txXfrm>
        <a:off x="7244871" y="3878542"/>
        <a:ext cx="2655570" cy="699731"/>
      </dsp:txXfrm>
    </dsp:sp>
    <dsp:sp modelId="{4ACD6792-AF22-4109-A8C6-C6142563C4BD}">
      <dsp:nvSpPr>
        <dsp:cNvPr id="0" name=""/>
        <dsp:cNvSpPr/>
      </dsp:nvSpPr>
      <dsp:spPr>
        <a:xfrm>
          <a:off x="3928191" y="1843985"/>
          <a:ext cx="1602487" cy="160248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SE GAJSC</a:t>
          </a:r>
          <a:endParaRPr lang="en-US" sz="2700" kern="1200" dirty="0"/>
        </a:p>
      </dsp:txBody>
      <dsp:txXfrm>
        <a:off x="4151962" y="2032952"/>
        <a:ext cx="923956" cy="1224551"/>
      </dsp:txXfrm>
    </dsp:sp>
    <dsp:sp modelId="{87A68864-561E-4386-8298-B5F86668E896}">
      <dsp:nvSpPr>
        <dsp:cNvPr id="0" name=""/>
        <dsp:cNvSpPr/>
      </dsp:nvSpPr>
      <dsp:spPr>
        <a:xfrm>
          <a:off x="5083137" y="1843985"/>
          <a:ext cx="1602487" cy="1602487"/>
        </a:xfrm>
        <a:prstGeom prst="ellipse">
          <a:avLst/>
        </a:prstGeom>
        <a:solidFill>
          <a:srgbClr val="FFFF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SE BGAST</a:t>
          </a:r>
          <a:endParaRPr lang="en-US" sz="2700" kern="1200" dirty="0"/>
        </a:p>
      </dsp:txBody>
      <dsp:txXfrm>
        <a:off x="5537896" y="2032952"/>
        <a:ext cx="923956" cy="1224551"/>
      </dsp:txXfrm>
    </dsp:sp>
    <dsp:sp modelId="{AD853028-8647-468E-802F-512AA99C69C4}">
      <dsp:nvSpPr>
        <dsp:cNvPr id="0" name=""/>
        <dsp:cNvSpPr/>
      </dsp:nvSpPr>
      <dsp:spPr>
        <a:xfrm>
          <a:off x="1008853" y="1371341"/>
          <a:ext cx="1108224" cy="1108250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Causa 1</a:t>
          </a:r>
          <a:endParaRPr lang="en-US" sz="2000" kern="1200" dirty="0"/>
        </a:p>
      </dsp:txBody>
      <dsp:txXfrm>
        <a:off x="1171149" y="1533640"/>
        <a:ext cx="783632" cy="783652"/>
      </dsp:txXfrm>
    </dsp:sp>
    <dsp:sp modelId="{8F1D6068-22E6-4D2F-A798-AB091D646289}">
      <dsp:nvSpPr>
        <dsp:cNvPr id="0" name=""/>
        <dsp:cNvSpPr/>
      </dsp:nvSpPr>
      <dsp:spPr>
        <a:xfrm>
          <a:off x="600123" y="2297887"/>
          <a:ext cx="544368" cy="544150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C877429-EABC-4C76-8D17-F1227AAFC2C2}">
      <dsp:nvSpPr>
        <dsp:cNvPr id="0" name=""/>
        <dsp:cNvSpPr/>
      </dsp:nvSpPr>
      <dsp:spPr>
        <a:xfrm>
          <a:off x="2208022" y="1589338"/>
          <a:ext cx="316746" cy="316540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69F9CB6-CEB5-4E63-8366-73EFBB900E3E}">
      <dsp:nvSpPr>
        <dsp:cNvPr id="0" name=""/>
        <dsp:cNvSpPr/>
      </dsp:nvSpPr>
      <dsp:spPr>
        <a:xfrm>
          <a:off x="2090314" y="2033263"/>
          <a:ext cx="1108224" cy="1108250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Causa 2</a:t>
          </a:r>
          <a:endParaRPr lang="en-US" sz="2000" kern="1200" dirty="0"/>
        </a:p>
      </dsp:txBody>
      <dsp:txXfrm>
        <a:off x="2252610" y="2195562"/>
        <a:ext cx="783632" cy="783652"/>
      </dsp:txXfrm>
    </dsp:sp>
    <dsp:sp modelId="{F61D1C31-72D8-4634-B9C0-6D93DE3DD3E5}">
      <dsp:nvSpPr>
        <dsp:cNvPr id="0" name=""/>
        <dsp:cNvSpPr/>
      </dsp:nvSpPr>
      <dsp:spPr>
        <a:xfrm>
          <a:off x="2206204" y="3209292"/>
          <a:ext cx="316746" cy="316540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1C66A99-A5F5-4C85-938E-5B74A57BA8A2}">
      <dsp:nvSpPr>
        <dsp:cNvPr id="0" name=""/>
        <dsp:cNvSpPr/>
      </dsp:nvSpPr>
      <dsp:spPr>
        <a:xfrm>
          <a:off x="1028601" y="2666583"/>
          <a:ext cx="1108224" cy="1108250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Causa 3</a:t>
          </a:r>
          <a:endParaRPr lang="en-US" sz="2000" kern="1200" dirty="0"/>
        </a:p>
      </dsp:txBody>
      <dsp:txXfrm>
        <a:off x="1190897" y="2828882"/>
        <a:ext cx="783632" cy="783652"/>
      </dsp:txXfrm>
    </dsp:sp>
    <dsp:sp modelId="{7F71DB03-9ADE-489E-9198-7187A55D7345}">
      <dsp:nvSpPr>
        <dsp:cNvPr id="0" name=""/>
        <dsp:cNvSpPr/>
      </dsp:nvSpPr>
      <dsp:spPr>
        <a:xfrm>
          <a:off x="7546520" y="1563299"/>
          <a:ext cx="2042746" cy="2042377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Melhoria do Cenário</a:t>
          </a:r>
          <a:endParaRPr lang="en-US" sz="2600" kern="1200" dirty="0"/>
        </a:p>
      </dsp:txBody>
      <dsp:txXfrm>
        <a:off x="7845673" y="1862398"/>
        <a:ext cx="1444440" cy="1444179"/>
      </dsp:txXfrm>
    </dsp:sp>
    <dsp:sp modelId="{28FE3E2D-E59D-429E-96C2-46E9F47231D3}">
      <dsp:nvSpPr>
        <dsp:cNvPr id="0" name=""/>
        <dsp:cNvSpPr/>
      </dsp:nvSpPr>
      <dsp:spPr>
        <a:xfrm>
          <a:off x="657277" y="3878542"/>
          <a:ext cx="2655570" cy="69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Análise</a:t>
          </a:r>
          <a:endParaRPr lang="en-US" sz="2900" kern="1200" dirty="0"/>
        </a:p>
      </dsp:txBody>
      <dsp:txXfrm>
        <a:off x="657277" y="3878542"/>
        <a:ext cx="2655570" cy="699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62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87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16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48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1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11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4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71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3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7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5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0F3D2-24AE-402A-B190-EB11A7E4144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8E6FE-4657-4DD5-B1B3-C9D9F9D6DB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9229" y="1122363"/>
            <a:ext cx="11092541" cy="2387600"/>
          </a:xfrm>
        </p:spPr>
        <p:txBody>
          <a:bodyPr>
            <a:normAutofit/>
          </a:bodyPr>
          <a:lstStyle/>
          <a:p>
            <a:r>
              <a:rPr lang="pt-BR" b="1" i="1" u="sng" dirty="0" smtClean="0"/>
              <a:t>SMS </a:t>
            </a:r>
            <a:r>
              <a:rPr lang="pt-BR" b="1" i="1" u="sng" dirty="0" err="1" smtClean="0"/>
              <a:t>Brazil</a:t>
            </a:r>
            <a:r>
              <a:rPr lang="pt-BR" b="1" i="1" u="sng" dirty="0" smtClean="0"/>
              <a:t> – 2018</a:t>
            </a:r>
            <a:br>
              <a:rPr lang="pt-BR" b="1" i="1" u="sng" dirty="0" smtClean="0"/>
            </a:br>
            <a:r>
              <a:rPr lang="pt-BR" b="1" i="1" u="sng" dirty="0" smtClean="0"/>
              <a:t/>
            </a:r>
            <a:br>
              <a:rPr lang="pt-BR" b="1" i="1" u="sng" dirty="0" smtClean="0"/>
            </a:br>
            <a:r>
              <a:rPr lang="pt-BR" sz="4000" b="1" i="1" u="sng" dirty="0" smtClean="0"/>
              <a:t>Metodologia para Emissão de </a:t>
            </a:r>
            <a:r>
              <a:rPr lang="pt-BR" sz="4000" b="1" i="1" u="sng" dirty="0" err="1" smtClean="0"/>
              <a:t>Safety</a:t>
            </a:r>
            <a:r>
              <a:rPr lang="pt-BR" sz="4000" b="1" i="1" u="sng" dirty="0" smtClean="0"/>
              <a:t> </a:t>
            </a:r>
            <a:r>
              <a:rPr lang="pt-BR" sz="4000" b="1" i="1" u="sng" dirty="0" err="1" smtClean="0"/>
              <a:t>Enhancements</a:t>
            </a:r>
            <a:endParaRPr lang="en-US" sz="4000" b="1" i="1" u="sng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899" y="3509963"/>
            <a:ext cx="3649055" cy="1516491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4752022" y="5165725"/>
            <a:ext cx="2687955" cy="517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500" dirty="0" smtClean="0"/>
              <a:t>Data: 07/12/2018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989104" y="5655958"/>
            <a:ext cx="32028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 smtClean="0"/>
              <a:t>Apresentação:</a:t>
            </a:r>
          </a:p>
          <a:p>
            <a:r>
              <a:rPr lang="pt-BR" sz="1500" dirty="0" smtClean="0"/>
              <a:t>Eduardo Américo Campos </a:t>
            </a:r>
            <a:r>
              <a:rPr lang="pt-BR" sz="1500" dirty="0" smtClean="0"/>
              <a:t>Filho</a:t>
            </a:r>
            <a:endParaRPr lang="pt-BR" sz="1500" dirty="0" smtClean="0"/>
          </a:p>
        </p:txBody>
      </p:sp>
    </p:spTree>
    <p:extLst>
      <p:ext uri="{BB962C8B-B14F-4D97-AF65-F5344CB8AC3E}">
        <p14:creationId xmlns:p14="http://schemas.microsoft.com/office/powerpoint/2010/main" val="382717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5527" y="365124"/>
            <a:ext cx="11277600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3300" dirty="0" smtClean="0"/>
              <a:t>Exemplos de Ações em Curso Resultantes da Aplicação desse Processo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35527" y="1469014"/>
            <a:ext cx="117763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n-US" sz="12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57619"/>
              </p:ext>
            </p:extLst>
          </p:nvPr>
        </p:nvGraphicFramePr>
        <p:xfrm>
          <a:off x="595744" y="2217372"/>
          <a:ext cx="11055928" cy="2217495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477079"/>
                <a:gridCol w="8578849"/>
              </a:tblGrid>
              <a:tr h="388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Assunto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Detalhamento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6608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Grade Curricular de Treinamento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 2008 a 2017:</a:t>
                      </a:r>
                    </a:p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 d</a:t>
                      </a:r>
                      <a:r>
                        <a:rPr lang="pt-B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ocorrências foram identificados o </a:t>
                      </a:r>
                      <a:r>
                        <a:rPr lang="pt-B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CRM como </a:t>
                      </a:r>
                      <a:r>
                        <a:rPr lang="pt-B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fator </a:t>
                      </a:r>
                      <a:r>
                        <a:rPr lang="pt-B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contribuinte (72);</a:t>
                      </a:r>
                      <a:endParaRPr lang="pt-BR" sz="20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20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 fatalidades em ocorrências que tiveram CRM como fator contribuinte;</a:t>
                      </a:r>
                    </a:p>
                    <a:p>
                      <a:r>
                        <a:rPr lang="pt-BR" sz="20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66% das ocorrências que tiveram CRM como fator contribuinte foi na aviação geral (48/72).</a:t>
                      </a:r>
                    </a:p>
                    <a:p>
                      <a:endParaRPr lang="pt-BR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235527" y="4548374"/>
            <a:ext cx="11776363" cy="2174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3000" dirty="0" smtClean="0">
                <a:latin typeface="+mj-lt"/>
                <a:ea typeface="+mj-ea"/>
                <a:cs typeface="+mj-cs"/>
              </a:rPr>
              <a:t>Proposta de </a:t>
            </a:r>
            <a:r>
              <a:rPr lang="pt-BR" sz="3000" i="1" dirty="0" err="1">
                <a:latin typeface="+mj-lt"/>
                <a:ea typeface="+mj-ea"/>
                <a:cs typeface="+mj-cs"/>
              </a:rPr>
              <a:t>Safety</a:t>
            </a:r>
            <a:r>
              <a:rPr lang="pt-BR" sz="3000" i="1" dirty="0">
                <a:latin typeface="+mj-lt"/>
                <a:ea typeface="+mj-ea"/>
                <a:cs typeface="+mj-cs"/>
              </a:rPr>
              <a:t> </a:t>
            </a:r>
            <a:r>
              <a:rPr lang="pt-BR" sz="3000" i="1" dirty="0" err="1">
                <a:latin typeface="+mj-lt"/>
                <a:ea typeface="+mj-ea"/>
                <a:cs typeface="+mj-cs"/>
              </a:rPr>
              <a:t>Enhancement</a:t>
            </a:r>
            <a:r>
              <a:rPr lang="pt-BR" sz="3000" dirty="0">
                <a:latin typeface="+mj-lt"/>
                <a:ea typeface="+mj-ea"/>
                <a:cs typeface="+mj-cs"/>
              </a:rPr>
              <a:t>: adicionar, junto aos Manuais de Cursos de Piloto Privado e Comercial, um novo componente da Grade </a:t>
            </a:r>
            <a:r>
              <a:rPr lang="pt-BR" sz="3000" dirty="0" smtClean="0">
                <a:latin typeface="+mj-lt"/>
                <a:ea typeface="+mj-ea"/>
                <a:cs typeface="+mj-cs"/>
              </a:rPr>
              <a:t>Curricular obrigatória </a:t>
            </a:r>
            <a:r>
              <a:rPr lang="pt-BR" sz="3000" dirty="0">
                <a:latin typeface="+mj-lt"/>
                <a:ea typeface="+mj-ea"/>
                <a:cs typeface="+mj-cs"/>
              </a:rPr>
              <a:t>uma disciplina relevante para a aquisição das habilidades cognitivas mais complexas, como: o Gerenciamento de Recursos de Cabine (CRM</a:t>
            </a:r>
            <a:r>
              <a:rPr lang="pt-BR" sz="3000" dirty="0" smtClean="0">
                <a:latin typeface="+mj-lt"/>
                <a:ea typeface="+mj-ea"/>
                <a:cs typeface="+mj-cs"/>
              </a:rPr>
              <a:t>).</a:t>
            </a:r>
            <a:endParaRPr lang="en-US" sz="1200" dirty="0"/>
          </a:p>
        </p:txBody>
      </p:sp>
      <p:sp>
        <p:nvSpPr>
          <p:cNvPr id="10" name="Fluxograma: Terminação 9"/>
          <p:cNvSpPr/>
          <p:nvPr/>
        </p:nvSpPr>
        <p:spPr>
          <a:xfrm>
            <a:off x="2281584" y="1359217"/>
            <a:ext cx="6869430" cy="662940"/>
          </a:xfrm>
          <a:prstGeom prst="flowChartTerminato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dirty="0" smtClean="0"/>
              <a:t>Subgrupo Especial: Fatores Humanos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546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5528" y="365124"/>
            <a:ext cx="8945880" cy="1325563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Conclusões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35528" y="1690687"/>
            <a:ext cx="117763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 smtClean="0"/>
              <a:t>A busca por </a:t>
            </a:r>
            <a:r>
              <a:rPr lang="pt-BR" i="1" dirty="0" err="1" smtClean="0"/>
              <a:t>Safety</a:t>
            </a:r>
            <a:r>
              <a:rPr lang="pt-BR" i="1" dirty="0" smtClean="0"/>
              <a:t> </a:t>
            </a:r>
            <a:r>
              <a:rPr lang="pt-BR" i="1" dirty="0" err="1" smtClean="0"/>
              <a:t>Enhancements</a:t>
            </a:r>
            <a:r>
              <a:rPr lang="pt-BR" dirty="0" smtClean="0"/>
              <a:t> envolve um trabalho de análise de dados e busca de padrões relacionados às ocorrências;</a:t>
            </a:r>
          </a:p>
          <a:p>
            <a:pPr algn="just"/>
            <a:r>
              <a:rPr lang="pt-BR" dirty="0" smtClean="0"/>
              <a:t>Uma vez identificados padrões, são propostas e implementadas ações de mitigação relacionadas ao risco de recorrência desses padrões;</a:t>
            </a:r>
          </a:p>
          <a:p>
            <a:pPr algn="just"/>
            <a:r>
              <a:rPr lang="pt-BR" dirty="0" smtClean="0"/>
              <a:t>Assim, o BGAST procura construir novas barreiras às ocorrências aeronáuticas no seu escopo de atuação.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61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Roteiro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23555"/>
            <a:ext cx="10685318" cy="4753408"/>
          </a:xfrm>
        </p:spPr>
        <p:txBody>
          <a:bodyPr>
            <a:normAutofit/>
          </a:bodyPr>
          <a:lstStyle/>
          <a:p>
            <a:r>
              <a:rPr lang="pt-BR" dirty="0" smtClean="0"/>
              <a:t>Objetivo</a:t>
            </a:r>
          </a:p>
          <a:p>
            <a:r>
              <a:rPr lang="pt-BR" dirty="0" smtClean="0"/>
              <a:t>O que é o BGAST?</a:t>
            </a:r>
          </a:p>
          <a:p>
            <a:r>
              <a:rPr lang="pt-BR" dirty="0" smtClean="0"/>
              <a:t>Subgrupos do BGAST</a:t>
            </a:r>
          </a:p>
          <a:p>
            <a:r>
              <a:rPr lang="pt-BR" dirty="0" smtClean="0"/>
              <a:t>O que são </a:t>
            </a:r>
            <a:r>
              <a:rPr lang="pt-BR" i="1" dirty="0" err="1" smtClean="0"/>
              <a:t>Safety</a:t>
            </a:r>
            <a:r>
              <a:rPr lang="pt-BR" i="1" dirty="0" smtClean="0"/>
              <a:t> </a:t>
            </a:r>
            <a:r>
              <a:rPr lang="pt-BR" i="1" dirty="0" err="1" smtClean="0"/>
              <a:t>Enhancements</a:t>
            </a:r>
            <a:r>
              <a:rPr lang="pt-BR" dirty="0" smtClean="0"/>
              <a:t>?</a:t>
            </a:r>
          </a:p>
          <a:p>
            <a:r>
              <a:rPr lang="pt-BR" dirty="0" smtClean="0"/>
              <a:t>Como é o Processo de </a:t>
            </a:r>
            <a:r>
              <a:rPr lang="pt-BR" i="1" dirty="0" err="1" smtClean="0"/>
              <a:t>Safety</a:t>
            </a:r>
            <a:r>
              <a:rPr lang="pt-BR" i="1" dirty="0" smtClean="0"/>
              <a:t> </a:t>
            </a:r>
            <a:r>
              <a:rPr lang="pt-BR" i="1" dirty="0" err="1" smtClean="0"/>
              <a:t>Enhancements</a:t>
            </a:r>
            <a:r>
              <a:rPr lang="pt-BR" i="1" dirty="0" smtClean="0"/>
              <a:t> </a:t>
            </a:r>
            <a:r>
              <a:rPr lang="pt-BR" dirty="0" smtClean="0"/>
              <a:t>do BGAST</a:t>
            </a:r>
          </a:p>
          <a:p>
            <a:r>
              <a:rPr lang="pt-BR" dirty="0" smtClean="0"/>
              <a:t>Como identificamos padrões?</a:t>
            </a:r>
          </a:p>
          <a:p>
            <a:r>
              <a:rPr lang="pt-BR" dirty="0" smtClean="0"/>
              <a:t>Exemplos de Ações em Curso Resultantes da Aplicação desse Processo</a:t>
            </a:r>
          </a:p>
          <a:p>
            <a:r>
              <a:rPr lang="pt-BR" dirty="0" smtClean="0"/>
              <a:t>Conclusões</a:t>
            </a:r>
          </a:p>
        </p:txBody>
      </p:sp>
    </p:spTree>
    <p:extLst>
      <p:ext uri="{BB962C8B-B14F-4D97-AF65-F5344CB8AC3E}">
        <p14:creationId xmlns:p14="http://schemas.microsoft.com/office/powerpoint/2010/main" val="286531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23555"/>
            <a:ext cx="10515600" cy="4753408"/>
          </a:xfrm>
        </p:spPr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Apresentar </a:t>
            </a:r>
            <a:r>
              <a:rPr lang="pt-BR" dirty="0" smtClean="0"/>
              <a:t>a metodologia utilizada pelo BGAST para a emissão de </a:t>
            </a:r>
            <a:r>
              <a:rPr lang="pt-BR" i="1" dirty="0" err="1" smtClean="0"/>
              <a:t>Safety</a:t>
            </a:r>
            <a:r>
              <a:rPr lang="pt-BR" i="1" dirty="0" smtClean="0"/>
              <a:t> </a:t>
            </a:r>
            <a:r>
              <a:rPr lang="pt-BR" i="1" dirty="0" err="1" smtClean="0"/>
              <a:t>Enhancements</a:t>
            </a:r>
            <a:r>
              <a:rPr lang="pt-B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04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263525"/>
            <a:ext cx="10515600" cy="1325563"/>
          </a:xfrm>
        </p:spPr>
        <p:txBody>
          <a:bodyPr/>
          <a:lstStyle/>
          <a:p>
            <a:r>
              <a:rPr lang="pt-BR" dirty="0" smtClean="0"/>
              <a:t>O que é o BGAST?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82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r>
              <a:rPr lang="pt-BR" altLang="pt-BR" sz="3600" dirty="0" smtClean="0"/>
              <a:t>O </a:t>
            </a:r>
            <a:r>
              <a:rPr lang="pt-BR" altLang="pt-BR" sz="3600" dirty="0"/>
              <a:t>BGAST é um comitê, sem personalidade jurídica, composto por voluntários que atuem no segmento da Aviação Geral, preferencialmente representantes de Entidades que possuam a capacidade de analisar, propor e promover melhorias na segurança operacional da aviação civil.</a:t>
            </a:r>
          </a:p>
        </p:txBody>
      </p:sp>
    </p:spTree>
    <p:extLst>
      <p:ext uri="{BB962C8B-B14F-4D97-AF65-F5344CB8AC3E}">
        <p14:creationId xmlns:p14="http://schemas.microsoft.com/office/powerpoint/2010/main" val="136747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263525"/>
            <a:ext cx="10515600" cy="1325563"/>
          </a:xfrm>
        </p:spPr>
        <p:txBody>
          <a:bodyPr/>
          <a:lstStyle/>
          <a:p>
            <a:r>
              <a:rPr lang="pt-BR" dirty="0" smtClean="0"/>
              <a:t>Subgrupos do BGAST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6619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Atualmente, o BGAST contempla 3 subgrupos: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868302809"/>
              </p:ext>
            </p:extLst>
          </p:nvPr>
        </p:nvGraphicFramePr>
        <p:xfrm>
          <a:off x="304800" y="1305983"/>
          <a:ext cx="116967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22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2950" y="0"/>
            <a:ext cx="10515600" cy="1325563"/>
          </a:xfrm>
        </p:spPr>
        <p:txBody>
          <a:bodyPr/>
          <a:lstStyle/>
          <a:p>
            <a:r>
              <a:rPr lang="pt-BR" dirty="0" smtClean="0"/>
              <a:t>O que são </a:t>
            </a:r>
            <a:r>
              <a:rPr lang="pt-BR" i="1" dirty="0" err="1" smtClean="0"/>
              <a:t>Safety</a:t>
            </a:r>
            <a:r>
              <a:rPr lang="pt-BR" i="1" dirty="0" smtClean="0"/>
              <a:t> </a:t>
            </a:r>
            <a:r>
              <a:rPr lang="pt-BR" i="1" dirty="0" err="1" smtClean="0"/>
              <a:t>Enhancements</a:t>
            </a:r>
            <a:r>
              <a:rPr lang="pt-BR" dirty="0" smtClean="0"/>
              <a:t>?</a:t>
            </a:r>
            <a:endParaRPr lang="en-US" dirty="0"/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82725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3600" i="1" dirty="0" smtClean="0"/>
          </a:p>
          <a:p>
            <a:pPr marL="0" indent="0" algn="just">
              <a:buNone/>
            </a:pPr>
            <a:r>
              <a:rPr lang="pt-BR" sz="3600" i="1" dirty="0" err="1" smtClean="0"/>
              <a:t>Safety</a:t>
            </a:r>
            <a:r>
              <a:rPr lang="pt-BR" sz="3600" i="1" dirty="0" smtClean="0"/>
              <a:t> </a:t>
            </a:r>
            <a:r>
              <a:rPr lang="pt-BR" sz="3600" i="1" dirty="0" err="1" smtClean="0"/>
              <a:t>Enhancements</a:t>
            </a:r>
            <a:r>
              <a:rPr lang="pt-BR" sz="3600" i="1" dirty="0" smtClean="0"/>
              <a:t> </a:t>
            </a:r>
            <a:r>
              <a:rPr lang="pt-BR" sz="3600" dirty="0" smtClean="0"/>
              <a:t>são melhorias de segurança que são implementadas após o estudo dos dados das ocorrências e da identificação de padrões causadores dessas ocorrências.</a:t>
            </a:r>
          </a:p>
        </p:txBody>
      </p:sp>
    </p:spTree>
    <p:extLst>
      <p:ext uri="{BB962C8B-B14F-4D97-AF65-F5344CB8AC3E}">
        <p14:creationId xmlns:p14="http://schemas.microsoft.com/office/powerpoint/2010/main" val="346418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6994" y="791095"/>
            <a:ext cx="11741727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pt-BR" dirty="0" smtClean="0"/>
              <a:t>Como é o </a:t>
            </a:r>
            <a:r>
              <a:rPr lang="pt-BR" dirty="0"/>
              <a:t>Processo de </a:t>
            </a:r>
            <a:r>
              <a:rPr lang="pt-BR" i="1" dirty="0" err="1"/>
              <a:t>Safety</a:t>
            </a:r>
            <a:r>
              <a:rPr lang="pt-BR" i="1" dirty="0"/>
              <a:t> </a:t>
            </a:r>
            <a:r>
              <a:rPr lang="pt-BR" i="1" dirty="0" err="1"/>
              <a:t>Enhancements</a:t>
            </a:r>
            <a:r>
              <a:rPr lang="pt-BR" i="1" dirty="0"/>
              <a:t> </a:t>
            </a:r>
            <a:r>
              <a:rPr lang="pt-BR" dirty="0"/>
              <a:t>do </a:t>
            </a:r>
            <a:r>
              <a:rPr lang="pt-BR" dirty="0" smtClean="0"/>
              <a:t>BGAST?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0" y="1510148"/>
            <a:ext cx="12192000" cy="5424054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Diagrama 3"/>
          <p:cNvGraphicFramePr/>
          <p:nvPr>
            <p:extLst/>
          </p:nvPr>
        </p:nvGraphicFramePr>
        <p:xfrm>
          <a:off x="2080260" y="1528672"/>
          <a:ext cx="105841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Elipse 7"/>
          <p:cNvSpPr/>
          <p:nvPr/>
        </p:nvSpPr>
        <p:spPr>
          <a:xfrm>
            <a:off x="7153119" y="3362529"/>
            <a:ext cx="1602487" cy="1602487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2" name="Seta para a direita 11"/>
          <p:cNvSpPr/>
          <p:nvPr/>
        </p:nvSpPr>
        <p:spPr>
          <a:xfrm>
            <a:off x="1981855" y="3848788"/>
            <a:ext cx="537210" cy="4457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246994" y="3618907"/>
            <a:ext cx="1650385" cy="905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Amostra e Escopo Selecionados</a:t>
            </a:r>
            <a:endParaRPr lang="en-US" dirty="0"/>
          </a:p>
        </p:txBody>
      </p:sp>
      <p:grpSp>
        <p:nvGrpSpPr>
          <p:cNvPr id="14" name="Grupo 13"/>
          <p:cNvGrpSpPr/>
          <p:nvPr/>
        </p:nvGrpSpPr>
        <p:grpSpPr>
          <a:xfrm>
            <a:off x="0" y="4865854"/>
            <a:ext cx="2731115" cy="1374306"/>
            <a:chOff x="581732" y="3203967"/>
            <a:chExt cx="2731115" cy="1374306"/>
          </a:xfrm>
        </p:grpSpPr>
        <p:sp>
          <p:nvSpPr>
            <p:cNvPr id="15" name="Retângulo 14"/>
            <p:cNvSpPr/>
            <p:nvPr/>
          </p:nvSpPr>
          <p:spPr>
            <a:xfrm>
              <a:off x="657277" y="3878542"/>
              <a:ext cx="2655570" cy="699731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tângulo 15"/>
            <p:cNvSpPr/>
            <p:nvPr/>
          </p:nvSpPr>
          <p:spPr>
            <a:xfrm>
              <a:off x="581732" y="3203967"/>
              <a:ext cx="2297101" cy="6997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000" kern="1200" dirty="0" smtClean="0"/>
                <a:t>Filtros sobre o universo de dados, identificação de padrões</a:t>
              </a:r>
              <a:endParaRPr lang="en-US" sz="2000" kern="1200" dirty="0"/>
            </a:p>
          </p:txBody>
        </p:sp>
      </p:grpSp>
      <p:sp>
        <p:nvSpPr>
          <p:cNvPr id="5" name="Elipse 4"/>
          <p:cNvSpPr/>
          <p:nvPr/>
        </p:nvSpPr>
        <p:spPr>
          <a:xfrm>
            <a:off x="6040581" y="3362529"/>
            <a:ext cx="1539969" cy="1602487"/>
          </a:xfrm>
          <a:prstGeom prst="ellipse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 de cantos arredondados 5"/>
          <p:cNvSpPr/>
          <p:nvPr/>
        </p:nvSpPr>
        <p:spPr>
          <a:xfrm>
            <a:off x="6331529" y="1842655"/>
            <a:ext cx="2078181" cy="7722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Interseção: ações internalizadas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Conector de seta reta 8"/>
          <p:cNvCxnSpPr>
            <a:stCxn id="6" idx="2"/>
          </p:cNvCxnSpPr>
          <p:nvPr/>
        </p:nvCxnSpPr>
        <p:spPr>
          <a:xfrm>
            <a:off x="7370620" y="2614864"/>
            <a:ext cx="0" cy="151379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de cantos arredondados 16"/>
          <p:cNvSpPr/>
          <p:nvPr/>
        </p:nvSpPr>
        <p:spPr>
          <a:xfrm>
            <a:off x="8627211" y="1842655"/>
            <a:ext cx="2078181" cy="772209"/>
          </a:xfrm>
          <a:prstGeom prst="roundRect">
            <a:avLst/>
          </a:prstGeom>
          <a:solidFill>
            <a:srgbClr val="F7FE96"/>
          </a:solidFill>
          <a:ln>
            <a:solidFill>
              <a:srgbClr val="7E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Ações desenvolvidas pelo BGAST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Conector de seta reta 17"/>
          <p:cNvCxnSpPr>
            <a:stCxn id="17" idx="2"/>
          </p:cNvCxnSpPr>
          <p:nvPr/>
        </p:nvCxnSpPr>
        <p:spPr>
          <a:xfrm flipH="1">
            <a:off x="8257312" y="2614864"/>
            <a:ext cx="1408990" cy="1233924"/>
          </a:xfrm>
          <a:prstGeom prst="straightConnector1">
            <a:avLst/>
          </a:prstGeom>
          <a:ln>
            <a:solidFill>
              <a:srgbClr val="7E600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de cantos arredondados 18"/>
          <p:cNvSpPr/>
          <p:nvPr/>
        </p:nvSpPr>
        <p:spPr>
          <a:xfrm>
            <a:off x="4035847" y="1842655"/>
            <a:ext cx="2078181" cy="77220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Ações não internalizadas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Conector de seta reta 19"/>
          <p:cNvCxnSpPr>
            <a:stCxn id="19" idx="2"/>
          </p:cNvCxnSpPr>
          <p:nvPr/>
        </p:nvCxnSpPr>
        <p:spPr>
          <a:xfrm>
            <a:off x="5074938" y="2614864"/>
            <a:ext cx="1408991" cy="1233924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m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65498" y="1123950"/>
            <a:ext cx="12566709" cy="56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52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2" grpId="0" animBg="1"/>
      <p:bldP spid="13" grpId="0" animBg="1"/>
      <p:bldP spid="5" grpId="0" animBg="1"/>
      <p:bldP spid="6" grpId="0" animBg="1"/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945880" cy="1325563"/>
          </a:xfrm>
        </p:spPr>
        <p:txBody>
          <a:bodyPr/>
          <a:lstStyle/>
          <a:p>
            <a:pPr algn="just"/>
            <a:r>
              <a:rPr lang="pt-BR" dirty="0" smtClean="0"/>
              <a:t>Como identificamos padrões?</a:t>
            </a:r>
            <a:endParaRPr lang="en-US" dirty="0"/>
          </a:p>
        </p:txBody>
      </p:sp>
      <p:sp>
        <p:nvSpPr>
          <p:cNvPr id="4" name="Elipse 3"/>
          <p:cNvSpPr/>
          <p:nvPr/>
        </p:nvSpPr>
        <p:spPr>
          <a:xfrm>
            <a:off x="80010" y="2675414"/>
            <a:ext cx="2766060" cy="2743200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Conjunto T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 (Total de Acidentes)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Conector reto 5"/>
          <p:cNvCxnSpPr/>
          <p:nvPr/>
        </p:nvCxnSpPr>
        <p:spPr>
          <a:xfrm flipH="1">
            <a:off x="3086100" y="2240280"/>
            <a:ext cx="11430" cy="337185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ipse 6"/>
          <p:cNvSpPr/>
          <p:nvPr/>
        </p:nvSpPr>
        <p:spPr>
          <a:xfrm>
            <a:off x="3383280" y="3783330"/>
            <a:ext cx="1657350" cy="163528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Conj. T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(filtro 1)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 flipH="1">
            <a:off x="5429250" y="2240280"/>
            <a:ext cx="11430" cy="337185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ipse 10"/>
          <p:cNvSpPr/>
          <p:nvPr/>
        </p:nvSpPr>
        <p:spPr>
          <a:xfrm>
            <a:off x="5852160" y="4184174"/>
            <a:ext cx="1303020" cy="123444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Conj. T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(filtros 1 e 2)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Conector reto 11"/>
          <p:cNvCxnSpPr/>
          <p:nvPr/>
        </p:nvCxnSpPr>
        <p:spPr>
          <a:xfrm flipH="1">
            <a:off x="7583331" y="2240280"/>
            <a:ext cx="11430" cy="337185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/>
          <p:cNvSpPr/>
          <p:nvPr/>
        </p:nvSpPr>
        <p:spPr>
          <a:xfrm>
            <a:off x="7770495" y="4560570"/>
            <a:ext cx="882015" cy="85804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Conj. T (filtros 1...n)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Elipse 14"/>
          <p:cNvSpPr/>
          <p:nvPr/>
        </p:nvSpPr>
        <p:spPr>
          <a:xfrm>
            <a:off x="3596640" y="2458562"/>
            <a:ext cx="1303020" cy="123444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Conj. T - 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Conj. T (filtro 1)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6090285" y="3263980"/>
            <a:ext cx="882015" cy="85804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smtClean="0">
                <a:solidFill>
                  <a:schemeClr val="tx1"/>
                </a:solidFill>
              </a:rPr>
              <a:t>Conj. T(filtro 1) -  </a:t>
            </a:r>
            <a:r>
              <a:rPr lang="pt-BR" sz="800" dirty="0" err="1" smtClean="0">
                <a:solidFill>
                  <a:schemeClr val="tx1"/>
                </a:solidFill>
              </a:rPr>
              <a:t>Conj.T</a:t>
            </a:r>
            <a:r>
              <a:rPr lang="pt-BR" sz="800" dirty="0" smtClean="0">
                <a:solidFill>
                  <a:schemeClr val="tx1"/>
                </a:solidFill>
              </a:rPr>
              <a:t>(filtros 1 e 2)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9" name="Conector de seta reta 18"/>
          <p:cNvCxnSpPr>
            <a:stCxn id="4" idx="6"/>
            <a:endCxn id="7" idx="2"/>
          </p:cNvCxnSpPr>
          <p:nvPr/>
        </p:nvCxnSpPr>
        <p:spPr>
          <a:xfrm>
            <a:off x="2846070" y="4047014"/>
            <a:ext cx="537210" cy="553958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stCxn id="7" idx="6"/>
            <a:endCxn id="11" idx="2"/>
          </p:cNvCxnSpPr>
          <p:nvPr/>
        </p:nvCxnSpPr>
        <p:spPr>
          <a:xfrm>
            <a:off x="5040630" y="4600972"/>
            <a:ext cx="811530" cy="20042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>
            <a:stCxn id="11" idx="6"/>
            <a:endCxn id="13" idx="2"/>
          </p:cNvCxnSpPr>
          <p:nvPr/>
        </p:nvCxnSpPr>
        <p:spPr>
          <a:xfrm>
            <a:off x="7155180" y="4801394"/>
            <a:ext cx="615315" cy="188198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eta para baixo 23"/>
          <p:cNvSpPr/>
          <p:nvPr/>
        </p:nvSpPr>
        <p:spPr>
          <a:xfrm>
            <a:off x="8823960" y="4585971"/>
            <a:ext cx="628650" cy="637540"/>
          </a:xfrm>
          <a:prstGeom prst="downArrow">
            <a:avLst/>
          </a:prstGeom>
          <a:solidFill>
            <a:srgbClr val="6EBEC2"/>
          </a:solidFill>
          <a:scene3d>
            <a:camera prst="orthographicFront">
              <a:rot lat="0" lon="0" rev="5400000"/>
            </a:camera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6" name="Fluxograma: Operação manual 25"/>
          <p:cNvSpPr/>
          <p:nvPr/>
        </p:nvSpPr>
        <p:spPr>
          <a:xfrm>
            <a:off x="9462136" y="4052888"/>
            <a:ext cx="1276350" cy="1296590"/>
          </a:xfrm>
          <a:prstGeom prst="flowChartManualOperation">
            <a:avLst/>
          </a:prstGeom>
          <a:solidFill>
            <a:srgbClr val="6EBEC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Resultado</a:t>
            </a:r>
          </a:p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Inicial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" name="Fluxograma: Operação manual 26"/>
          <p:cNvSpPr/>
          <p:nvPr/>
        </p:nvSpPr>
        <p:spPr>
          <a:xfrm>
            <a:off x="10822305" y="4047014"/>
            <a:ext cx="1276350" cy="1296590"/>
          </a:xfrm>
          <a:prstGeom prst="flowChartManualOperation">
            <a:avLst/>
          </a:prstGeom>
          <a:solidFill>
            <a:srgbClr val="BB3C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Resultado</a:t>
            </a:r>
          </a:p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Corrigido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0" name="Fluxograma: Vários documentos 29"/>
          <p:cNvSpPr/>
          <p:nvPr/>
        </p:nvSpPr>
        <p:spPr>
          <a:xfrm>
            <a:off x="9596439" y="5546090"/>
            <a:ext cx="1007744" cy="857250"/>
          </a:xfrm>
          <a:prstGeom prst="flowChartMultidocument">
            <a:avLst/>
          </a:prstGeom>
          <a:solidFill>
            <a:srgbClr val="6EBEC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Ações Iniciais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1" name="Fluxograma: Vários documentos 30"/>
          <p:cNvSpPr/>
          <p:nvPr/>
        </p:nvSpPr>
        <p:spPr>
          <a:xfrm>
            <a:off x="10956608" y="5546090"/>
            <a:ext cx="1007744" cy="857250"/>
          </a:xfrm>
          <a:prstGeom prst="flowChartMultidocument">
            <a:avLst/>
          </a:prstGeom>
          <a:solidFill>
            <a:srgbClr val="CA3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Ações Adicionais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7964806" y="4042808"/>
            <a:ext cx="487679" cy="47707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chemeClr val="tx1"/>
                </a:solidFill>
              </a:rPr>
              <a:t>Conj. T(filtro 1...n-1) -  </a:t>
            </a:r>
            <a:r>
              <a:rPr lang="pt-BR" sz="400" dirty="0" err="1">
                <a:solidFill>
                  <a:schemeClr val="tx1"/>
                </a:solidFill>
              </a:rPr>
              <a:t>Conj.T</a:t>
            </a:r>
            <a:r>
              <a:rPr lang="pt-BR" sz="400" dirty="0">
                <a:solidFill>
                  <a:schemeClr val="tx1"/>
                </a:solidFill>
              </a:rPr>
              <a:t>(filtros 1...n)</a:t>
            </a:r>
            <a:endParaRPr lang="en-US" sz="400" dirty="0">
              <a:solidFill>
                <a:schemeClr val="tx1"/>
              </a:solidFill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7772400" y="2458562"/>
            <a:ext cx="1290405" cy="127683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 smtClean="0"/>
              <a:t>Outros subconjuntos relacionados ao padrão</a:t>
            </a:r>
            <a:endParaRPr lang="en-US" sz="1000" dirty="0"/>
          </a:p>
        </p:txBody>
      </p:sp>
      <p:sp>
        <p:nvSpPr>
          <p:cNvPr id="39" name="Elipse 38"/>
          <p:cNvSpPr/>
          <p:nvPr/>
        </p:nvSpPr>
        <p:spPr>
          <a:xfrm>
            <a:off x="8190547" y="1899343"/>
            <a:ext cx="487679" cy="477074"/>
          </a:xfrm>
          <a:prstGeom prst="ellipse">
            <a:avLst/>
          </a:prstGeom>
          <a:solidFill>
            <a:srgbClr val="F33D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/>
              <a:t>Conj. – (filtros Corrigidos)</a:t>
            </a:r>
            <a:endParaRPr lang="en-US" sz="400" dirty="0"/>
          </a:p>
        </p:txBody>
      </p:sp>
      <p:sp>
        <p:nvSpPr>
          <p:cNvPr id="45" name="Fluxograma: Terminação 44"/>
          <p:cNvSpPr/>
          <p:nvPr/>
        </p:nvSpPr>
        <p:spPr>
          <a:xfrm>
            <a:off x="9737412" y="4891275"/>
            <a:ext cx="732710" cy="452329"/>
          </a:xfrm>
          <a:prstGeom prst="flowChartTerminator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900" dirty="0" smtClean="0">
                <a:solidFill>
                  <a:schemeClr val="tx1"/>
                </a:solidFill>
              </a:rPr>
              <a:t>Padrão Sinalizado</a:t>
            </a:r>
          </a:p>
        </p:txBody>
      </p:sp>
      <p:cxnSp>
        <p:nvCxnSpPr>
          <p:cNvPr id="49" name="Conector angulado 48"/>
          <p:cNvCxnSpPr>
            <a:stCxn id="45" idx="0"/>
            <a:endCxn id="4" idx="0"/>
          </p:cNvCxnSpPr>
          <p:nvPr/>
        </p:nvCxnSpPr>
        <p:spPr>
          <a:xfrm rot="16200000" flipV="1">
            <a:off x="4675474" y="-537019"/>
            <a:ext cx="2215861" cy="8640727"/>
          </a:xfrm>
          <a:prstGeom prst="bentConnector3">
            <a:avLst>
              <a:gd name="adj1" fmla="val 142814"/>
            </a:avLst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aixaDeTexto 50"/>
          <p:cNvSpPr txBox="1"/>
          <p:nvPr/>
        </p:nvSpPr>
        <p:spPr>
          <a:xfrm>
            <a:off x="2710814" y="5759014"/>
            <a:ext cx="1013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Filtro 1</a:t>
            </a:r>
            <a:endParaRPr lang="en-US" dirty="0"/>
          </a:p>
        </p:txBody>
      </p:sp>
      <p:sp>
        <p:nvSpPr>
          <p:cNvPr id="52" name="CaixaDeTexto 51"/>
          <p:cNvSpPr txBox="1"/>
          <p:nvPr/>
        </p:nvSpPr>
        <p:spPr>
          <a:xfrm>
            <a:off x="4933950" y="5763458"/>
            <a:ext cx="1013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Filtro 2</a:t>
            </a:r>
            <a:endParaRPr lang="en-US" dirty="0"/>
          </a:p>
        </p:txBody>
      </p:sp>
      <p:sp>
        <p:nvSpPr>
          <p:cNvPr id="53" name="CaixaDeTexto 52"/>
          <p:cNvSpPr txBox="1"/>
          <p:nvPr/>
        </p:nvSpPr>
        <p:spPr>
          <a:xfrm>
            <a:off x="7177087" y="5763458"/>
            <a:ext cx="1013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Filtro n</a:t>
            </a:r>
            <a:endParaRPr lang="en-US" dirty="0"/>
          </a:p>
        </p:txBody>
      </p:sp>
      <p:sp>
        <p:nvSpPr>
          <p:cNvPr id="56" name="Seta dobrada 55"/>
          <p:cNvSpPr/>
          <p:nvPr/>
        </p:nvSpPr>
        <p:spPr>
          <a:xfrm>
            <a:off x="9919819" y="2187948"/>
            <a:ext cx="1002617" cy="2634826"/>
          </a:xfrm>
          <a:prstGeom prst="bentArrow">
            <a:avLst/>
          </a:prstGeom>
          <a:solidFill>
            <a:srgbClr val="984FE1"/>
          </a:solidFill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aixaDeTexto 56"/>
          <p:cNvSpPr txBox="1"/>
          <p:nvPr/>
        </p:nvSpPr>
        <p:spPr>
          <a:xfrm>
            <a:off x="10620614" y="5853351"/>
            <a:ext cx="327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+</a:t>
            </a:r>
            <a:endParaRPr lang="en-US" dirty="0"/>
          </a:p>
        </p:txBody>
      </p:sp>
      <p:cxnSp>
        <p:nvCxnSpPr>
          <p:cNvPr id="8" name="Conector angulado 7"/>
          <p:cNvCxnSpPr>
            <a:stCxn id="4" idx="7"/>
            <a:endCxn id="38" idx="1"/>
          </p:cNvCxnSpPr>
          <p:nvPr/>
        </p:nvCxnSpPr>
        <p:spPr>
          <a:xfrm rot="5400000" flipH="1" flipV="1">
            <a:off x="4985385" y="101157"/>
            <a:ext cx="431595" cy="5520385"/>
          </a:xfrm>
          <a:prstGeom prst="bentConnector3">
            <a:avLst>
              <a:gd name="adj1" fmla="val 196291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10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3" grpId="0" animBg="1"/>
      <p:bldP spid="15" grpId="0" animBg="1"/>
      <p:bldP spid="16" grpId="0" animBg="1"/>
      <p:bldP spid="24" grpId="0" animBg="1"/>
      <p:bldP spid="26" grpId="0" animBg="1"/>
      <p:bldP spid="27" grpId="0" animBg="1"/>
      <p:bldP spid="30" grpId="0" animBg="1"/>
      <p:bldP spid="31" grpId="0" animBg="1"/>
      <p:bldP spid="37" grpId="0" animBg="1"/>
      <p:bldP spid="38" grpId="0" animBg="1"/>
      <p:bldP spid="39" grpId="0" animBg="1"/>
      <p:bldP spid="45" grpId="0" animBg="1"/>
      <p:bldP spid="51" grpId="0"/>
      <p:bldP spid="52" grpId="0"/>
      <p:bldP spid="53" grpId="0"/>
      <p:bldP spid="56" grpId="0" animBg="1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5527" y="365124"/>
            <a:ext cx="11277600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3300" dirty="0" smtClean="0"/>
              <a:t>Exemplos de Ações em Curso Resultantes da Aplicação desse Processo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35527" y="1469014"/>
            <a:ext cx="117763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n-US" sz="12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881107"/>
              </p:ext>
            </p:extLst>
          </p:nvPr>
        </p:nvGraphicFramePr>
        <p:xfrm>
          <a:off x="595744" y="2445974"/>
          <a:ext cx="11055928" cy="1760295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477079"/>
                <a:gridCol w="8578849"/>
              </a:tblGrid>
              <a:tr h="388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Assunto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Detalhamento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6608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Bomba</a:t>
                      </a:r>
                      <a:r>
                        <a:rPr lang="pt-BR" sz="22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auxiliar de combustível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Analisar junto</a:t>
                      </a: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aos fabricantes de aeronaves melhorias relacionadas ao alerta situacional da operação da bomba auxiliar de combustível.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vide item 1.5.2 do Relatório do PT-UUC (EMB-202A) e RSO no item 4;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vide itens 1.16, 1.18, 2, 3.1k do Relatório do PT-UTX (EMB-202A) e RSV no item 4.</a:t>
                      </a:r>
                    </a:p>
                    <a:p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Avaliar Boletins de Serviço</a:t>
                      </a: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relacionados.</a:t>
                      </a:r>
                      <a:endParaRPr lang="pt-BR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585355" y="4665950"/>
            <a:ext cx="11776363" cy="2763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3000" dirty="0" smtClean="0">
                <a:latin typeface="+mj-lt"/>
                <a:ea typeface="+mj-ea"/>
                <a:cs typeface="+mj-cs"/>
              </a:rPr>
              <a:t>Primeira Reunião com a EMBRAER ocorrida em 13/11/2018</a:t>
            </a:r>
            <a:endParaRPr lang="pt-BR" sz="3000" dirty="0">
              <a:latin typeface="+mj-lt"/>
              <a:ea typeface="+mj-ea"/>
              <a:cs typeface="+mj-cs"/>
            </a:endParaRPr>
          </a:p>
          <a:p>
            <a:pPr marL="0" indent="0" algn="just">
              <a:buNone/>
            </a:pPr>
            <a:endParaRPr lang="en-US" sz="1200" dirty="0"/>
          </a:p>
        </p:txBody>
      </p:sp>
      <p:sp>
        <p:nvSpPr>
          <p:cNvPr id="3" name="Seta para baixo 2"/>
          <p:cNvSpPr/>
          <p:nvPr/>
        </p:nvSpPr>
        <p:spPr>
          <a:xfrm>
            <a:off x="4135582" y="5226627"/>
            <a:ext cx="446809" cy="442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ipse 6"/>
          <p:cNvSpPr/>
          <p:nvPr/>
        </p:nvSpPr>
        <p:spPr>
          <a:xfrm>
            <a:off x="3001673" y="5804333"/>
            <a:ext cx="2714626" cy="8045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Possível </a:t>
            </a:r>
            <a:r>
              <a:rPr lang="pt-BR" i="1" dirty="0" err="1" smtClean="0"/>
              <a:t>Safety</a:t>
            </a:r>
            <a:r>
              <a:rPr lang="pt-BR" i="1" dirty="0" smtClean="0"/>
              <a:t> </a:t>
            </a:r>
            <a:r>
              <a:rPr lang="pt-BR" i="1" dirty="0" err="1" smtClean="0"/>
              <a:t>Enhancement</a:t>
            </a:r>
            <a:endParaRPr lang="en-US" i="1" dirty="0"/>
          </a:p>
        </p:txBody>
      </p:sp>
      <p:sp>
        <p:nvSpPr>
          <p:cNvPr id="8" name="Seta para cima 7"/>
          <p:cNvSpPr/>
          <p:nvPr/>
        </p:nvSpPr>
        <p:spPr>
          <a:xfrm>
            <a:off x="6021208" y="5708289"/>
            <a:ext cx="529936" cy="987137"/>
          </a:xfrm>
          <a:prstGeom prst="up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uxograma: Armazenamento interno 8"/>
          <p:cNvSpPr/>
          <p:nvPr/>
        </p:nvSpPr>
        <p:spPr>
          <a:xfrm>
            <a:off x="6862070" y="5384381"/>
            <a:ext cx="1561840" cy="1440180"/>
          </a:xfrm>
          <a:prstGeom prst="flowChartInternalStorag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Boletim de Alerta para Operadores</a:t>
            </a:r>
            <a:endParaRPr lang="en-US" dirty="0"/>
          </a:p>
        </p:txBody>
      </p:sp>
      <p:sp>
        <p:nvSpPr>
          <p:cNvPr id="10" name="Fluxograma: Terminação 9"/>
          <p:cNvSpPr/>
          <p:nvPr/>
        </p:nvSpPr>
        <p:spPr>
          <a:xfrm>
            <a:off x="2281584" y="1359217"/>
            <a:ext cx="6869430" cy="662940"/>
          </a:xfrm>
          <a:prstGeom prst="flowChartTerminato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dirty="0" smtClean="0"/>
              <a:t>Subgrupo: Falha de Motor em Voo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5571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6118</TotalTime>
  <Words>638</Words>
  <Application>Microsoft Office PowerPoint</Application>
  <PresentationFormat>Widescreen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do Office</vt:lpstr>
      <vt:lpstr>SMS Brazil – 2018  Metodologia para Emissão de Safety Enhancements</vt:lpstr>
      <vt:lpstr>Roteiro</vt:lpstr>
      <vt:lpstr>Objetivo</vt:lpstr>
      <vt:lpstr>O que é o BGAST?</vt:lpstr>
      <vt:lpstr>Subgrupos do BGAST</vt:lpstr>
      <vt:lpstr>O que são Safety Enhancements?</vt:lpstr>
      <vt:lpstr>Como é o Processo de Safety Enhancements do BGAST?  </vt:lpstr>
      <vt:lpstr>Como identificamos padrões?</vt:lpstr>
      <vt:lpstr>Exemplos de Ações em Curso Resultantes da Aplicação desse Processo </vt:lpstr>
      <vt:lpstr>Exemplos de Ações em Curso Resultantes da Aplicação desse Processo </vt:lpstr>
      <vt:lpstr>Conclusões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Metologia para Análise de Dados de Acidentes</dc:title>
  <dc:creator>Vitor Panetto do Nascimento</dc:creator>
  <cp:lastModifiedBy>Eduardo Américo Campos Filho</cp:lastModifiedBy>
  <cp:revision>393</cp:revision>
  <dcterms:created xsi:type="dcterms:W3CDTF">2018-09-10T16:58:59Z</dcterms:created>
  <dcterms:modified xsi:type="dcterms:W3CDTF">2018-11-22T17:38:45Z</dcterms:modified>
</cp:coreProperties>
</file>