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3" r:id="rId2"/>
    <p:sldMasterId id="2147483669" r:id="rId3"/>
  </p:sldMasterIdLst>
  <p:notesMasterIdLst>
    <p:notesMasterId r:id="rId30"/>
  </p:notesMasterIdLst>
  <p:handoutMasterIdLst>
    <p:handoutMasterId r:id="rId31"/>
  </p:handoutMasterIdLst>
  <p:sldIdLst>
    <p:sldId id="282" r:id="rId4"/>
    <p:sldId id="317" r:id="rId5"/>
    <p:sldId id="319" r:id="rId6"/>
    <p:sldId id="320" r:id="rId7"/>
    <p:sldId id="325" r:id="rId8"/>
    <p:sldId id="326" r:id="rId9"/>
    <p:sldId id="341" r:id="rId10"/>
    <p:sldId id="327" r:id="rId11"/>
    <p:sldId id="328" r:id="rId12"/>
    <p:sldId id="321" r:id="rId13"/>
    <p:sldId id="330" r:id="rId14"/>
    <p:sldId id="331" r:id="rId15"/>
    <p:sldId id="329" r:id="rId16"/>
    <p:sldId id="336" r:id="rId17"/>
    <p:sldId id="323" r:id="rId18"/>
    <p:sldId id="332" r:id="rId19"/>
    <p:sldId id="337" r:id="rId20"/>
    <p:sldId id="333" r:id="rId21"/>
    <p:sldId id="335" r:id="rId22"/>
    <p:sldId id="322" r:id="rId23"/>
    <p:sldId id="318" r:id="rId24"/>
    <p:sldId id="339" r:id="rId25"/>
    <p:sldId id="342" r:id="rId26"/>
    <p:sldId id="340" r:id="rId27"/>
    <p:sldId id="338" r:id="rId28"/>
    <p:sldId id="2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08865D9-27D4-40C1-B716-6A39107C4795}">
          <p14:sldIdLst>
            <p14:sldId id="282"/>
            <p14:sldId id="317"/>
            <p14:sldId id="319"/>
            <p14:sldId id="320"/>
            <p14:sldId id="325"/>
            <p14:sldId id="326"/>
            <p14:sldId id="341"/>
            <p14:sldId id="327"/>
            <p14:sldId id="328"/>
            <p14:sldId id="321"/>
            <p14:sldId id="330"/>
            <p14:sldId id="331"/>
            <p14:sldId id="329"/>
            <p14:sldId id="336"/>
            <p14:sldId id="323"/>
            <p14:sldId id="332"/>
            <p14:sldId id="337"/>
            <p14:sldId id="333"/>
            <p14:sldId id="335"/>
            <p14:sldId id="322"/>
            <p14:sldId id="318"/>
            <p14:sldId id="339"/>
            <p14:sldId id="342"/>
            <p14:sldId id="340"/>
            <p14:sldId id="338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F34"/>
    <a:srgbClr val="342C7D"/>
    <a:srgbClr val="EE0000"/>
    <a:srgbClr val="006991"/>
    <a:srgbClr val="3A40B8"/>
    <a:srgbClr val="7DB458"/>
    <a:srgbClr val="7093D2"/>
    <a:srgbClr val="385723"/>
    <a:srgbClr val="5C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44" y="96"/>
      </p:cViewPr>
      <p:guideLst>
        <p:guide orient="horz" pos="36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EA5212E-67C3-916C-B4DD-CBC1DB249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FEF031-7172-0C27-1CF7-2035BB7DFB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6EEA8-4EEB-4AA5-9C26-9095F7F2BF3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288491-3876-DD72-7C01-E68DD3B19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E90452-49F2-488B-A17A-930B0D8C07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AA87F-9EFF-472E-A10D-E4DE15780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287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72B6-B26B-4B30-9C15-CFE043F73046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722B-40BB-4C22-BFE3-E42802F76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78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" y="0"/>
            <a:ext cx="12186354" cy="68579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8442" y="2777174"/>
            <a:ext cx="4682383" cy="651825"/>
          </a:xfrm>
          <a:prstGeom prst="rect">
            <a:avLst/>
          </a:prstGeom>
        </p:spPr>
        <p:txBody>
          <a:bodyPr/>
          <a:lstStyle>
            <a:lvl1pPr>
              <a:defRPr sz="4000" b="1" spc="-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442" y="3446091"/>
            <a:ext cx="4357687" cy="384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5524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F8DB31-AB16-8462-B0C3-5D990303FDDA}"/>
              </a:ext>
            </a:extLst>
          </p:cNvPr>
          <p:cNvSpPr txBox="1">
            <a:spLocks/>
          </p:cNvSpPr>
          <p:nvPr userDrawn="1"/>
        </p:nvSpPr>
        <p:spPr>
          <a:xfrm>
            <a:off x="795469" y="789637"/>
            <a:ext cx="10515600" cy="6041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pc="-300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7D7362-D7FF-9CC4-54CD-5444AB2B132D}"/>
              </a:ext>
            </a:extLst>
          </p:cNvPr>
          <p:cNvSpPr txBox="1">
            <a:spLocks/>
          </p:cNvSpPr>
          <p:nvPr userDrawn="1"/>
        </p:nvSpPr>
        <p:spPr>
          <a:xfrm>
            <a:off x="795469" y="1393759"/>
            <a:ext cx="10724261" cy="41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136CA5-E357-7D2F-FAC4-3984146E8993}"/>
              </a:ext>
            </a:extLst>
          </p:cNvPr>
          <p:cNvSpPr txBox="1"/>
          <p:nvPr userDrawn="1"/>
        </p:nvSpPr>
        <p:spPr>
          <a:xfrm>
            <a:off x="795469" y="2626981"/>
            <a:ext cx="1046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b="1" dirty="0"/>
          </a:p>
          <a:p>
            <a:endParaRPr lang="pt-BR" dirty="0"/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8A5F07AF-C0D8-8AAD-054B-3ADA75E5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9839325" cy="814815"/>
          </a:xfrm>
          <a:prstGeom prst="rect">
            <a:avLst/>
          </a:prstGeom>
        </p:spPr>
        <p:txBody>
          <a:bodyPr anchor="ctr"/>
          <a:lstStyle>
            <a:lvl1pPr>
              <a:defRPr sz="3600" b="1" spc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C9FA30A3-AB1C-EDFD-800C-37D6E2490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38" y="2332602"/>
            <a:ext cx="10655300" cy="34353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436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>
            <a:extLst>
              <a:ext uri="{FF2B5EF4-FFF2-40B4-BE49-F238E27FC236}">
                <a16:creationId xmlns:a16="http://schemas.microsoft.com/office/drawing/2014/main" id="{71C3DE3B-BD0C-4955-B576-EB42403E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9839325" cy="814815"/>
          </a:xfrm>
          <a:prstGeom prst="rect">
            <a:avLst/>
          </a:prstGeom>
        </p:spPr>
        <p:txBody>
          <a:bodyPr anchor="ctr"/>
          <a:lstStyle>
            <a:lvl1pPr>
              <a:defRPr sz="3600" b="1" spc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38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E9D94BD-56BE-BD2E-95C2-8A9D526A7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6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924CCE-52C5-3BC5-E771-F3AE379318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0"/>
          <a:stretch/>
        </p:blipFill>
        <p:spPr bwMode="auto">
          <a:xfrm>
            <a:off x="8724900" y="0"/>
            <a:ext cx="3467100" cy="12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A95D437-B2F2-6746-3853-6118750083CA}"/>
              </a:ext>
            </a:extLst>
          </p:cNvPr>
          <p:cNvSpPr/>
          <p:nvPr userDrawn="1"/>
        </p:nvSpPr>
        <p:spPr>
          <a:xfrm>
            <a:off x="0" y="1"/>
            <a:ext cx="8734425" cy="1293694"/>
          </a:xfrm>
          <a:prstGeom prst="rect">
            <a:avLst/>
          </a:prstGeom>
          <a:solidFill>
            <a:srgbClr val="120F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E024C3-8D12-E227-9C07-DC343D2F9A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381749"/>
            <a:ext cx="7620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814B4D7-14E2-7CD6-999C-6822D996BA84}"/>
              </a:ext>
            </a:extLst>
          </p:cNvPr>
          <p:cNvSpPr/>
          <p:nvPr userDrawn="1"/>
        </p:nvSpPr>
        <p:spPr>
          <a:xfrm>
            <a:off x="9906000" y="6381747"/>
            <a:ext cx="2286000" cy="476251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182EA6-85DD-DC7C-3EF2-8B74E0007941}"/>
              </a:ext>
            </a:extLst>
          </p:cNvPr>
          <p:cNvSpPr/>
          <p:nvPr userDrawn="1"/>
        </p:nvSpPr>
        <p:spPr>
          <a:xfrm>
            <a:off x="0" y="6381746"/>
            <a:ext cx="2286000" cy="476251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49781F4-BAD9-1257-ED6D-E6CA7EA22B1E}"/>
              </a:ext>
            </a:extLst>
          </p:cNvPr>
          <p:cNvSpPr/>
          <p:nvPr userDrawn="1"/>
        </p:nvSpPr>
        <p:spPr>
          <a:xfrm>
            <a:off x="0" y="-1"/>
            <a:ext cx="12192000" cy="1293694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BC1F731B-A478-6754-B285-5271E05A50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612553"/>
            <a:ext cx="2518798" cy="25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8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painel145@anac.gov.br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55DAA-C41D-1D05-DB25-BD11D3F6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901" y="2641268"/>
            <a:ext cx="5879184" cy="1202317"/>
          </a:xfrm>
        </p:spPr>
        <p:txBody>
          <a:bodyPr/>
          <a:lstStyle/>
          <a:p>
            <a:pPr algn="ctr"/>
            <a:r>
              <a:rPr lang="pt-BR" dirty="0"/>
              <a:t>Portal 145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C74E428-2175-2A6B-C046-F405C8228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6324" y="4525862"/>
            <a:ext cx="6063762" cy="1699840"/>
          </a:xfrm>
        </p:spPr>
        <p:txBody>
          <a:bodyPr/>
          <a:lstStyle/>
          <a:p>
            <a:pPr algn="r"/>
            <a:r>
              <a:rPr lang="pt-BR" b="1" dirty="0"/>
              <a:t>José Affonso Moreira Penna</a:t>
            </a:r>
          </a:p>
          <a:p>
            <a:pPr algn="r"/>
            <a:r>
              <a:rPr lang="pt-BR" sz="2000" i="1" dirty="0"/>
              <a:t>Gerente Técnico de Certificação de Organizações de Manutenção – GTOM/SPO</a:t>
            </a:r>
          </a:p>
        </p:txBody>
      </p:sp>
    </p:spTree>
    <p:extLst>
      <p:ext uri="{BB962C8B-B14F-4D97-AF65-F5344CB8AC3E}">
        <p14:creationId xmlns:p14="http://schemas.microsoft.com/office/powerpoint/2010/main" val="10861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1FC0F-1497-7C81-4BBE-2429C153B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22B04-5AF8-DF8A-A116-481AADA6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5" name="Imagem 4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71BA79D8-DC42-9213-3AAB-55E00C42B6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89" y="1559267"/>
            <a:ext cx="4873822" cy="43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D741-FBD7-00C9-0E81-D2B34892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4E7C0D-947D-82CB-7B5A-17B19244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511" y="1683658"/>
            <a:ext cx="4400011" cy="42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1BCC9-8541-8E9C-645C-96CF8511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DE4ED3-454F-D240-5614-CA0B6D6F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728323"/>
            <a:ext cx="8128000" cy="41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B27D5-F39E-BD18-DC06-AF7244AB6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E3B8B-867A-0FE5-EF3E-20EA844D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160D58-07DD-00B3-F8B0-839E32A7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339184"/>
            <a:ext cx="8882743" cy="29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3F955-2402-8554-DC72-255F5650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1BC9AE-164F-7812-A102-055D926F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45" y="1977603"/>
            <a:ext cx="9839325" cy="36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A70BB-6375-81E0-1D98-EF58DBC28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CCB7D-03F3-F02B-EE29-ABED6B39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3F2D08C-2341-FCD1-E33C-938FF68B4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20" y="1538332"/>
            <a:ext cx="9345329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2C7DC-9D0C-7001-D684-7FD44BEB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BBA4AC-9AD9-58C6-0BAB-3BC407637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88" y="2452915"/>
            <a:ext cx="8788826" cy="24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36D27-B0F6-26AD-669E-D45D7D2E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EF2C18-5667-44EE-D1C1-9AB3D194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172" y="2309226"/>
            <a:ext cx="8888083" cy="26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666C2-501E-5FCD-4FE6-D0F5C7610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2B03A-C577-5359-0573-55176159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1C093B-8450-6AD6-3D64-221011B3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2116520"/>
            <a:ext cx="9839326" cy="32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B61D8-8648-A348-607D-66F622646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3C259-DF9C-DDE8-83C7-6E7D2C7A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12AE17A-6D81-E137-3CB7-CB6725D56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74" y="1814286"/>
            <a:ext cx="8289376" cy="36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F3456-A08B-5AEA-7A03-A91807AA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BE37C7-991E-B243-3991-9708A5EA6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animal&#10;&#10;O conteúdo gerado por IA pode estar incorreto.">
            <a:extLst>
              <a:ext uri="{FF2B5EF4-FFF2-40B4-BE49-F238E27FC236}">
                <a16:creationId xmlns:a16="http://schemas.microsoft.com/office/drawing/2014/main" id="{C318125D-91EB-B703-72F2-8860754279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941"/>
            <a:ext cx="12191999" cy="51178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1BD8A3A-9D46-7AC6-086A-6CD781050663}"/>
              </a:ext>
            </a:extLst>
          </p:cNvPr>
          <p:cNvSpPr txBox="1"/>
          <p:nvPr/>
        </p:nvSpPr>
        <p:spPr>
          <a:xfrm>
            <a:off x="2113475" y="3342391"/>
            <a:ext cx="289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venir Next LT Pro Demi" panose="020F0502020204030204" pitchFamily="34" charset="0"/>
              </a:rPr>
              <a:t>INOVAÇÃO</a:t>
            </a:r>
          </a:p>
        </p:txBody>
      </p:sp>
    </p:spTree>
    <p:extLst>
      <p:ext uri="{BB962C8B-B14F-4D97-AF65-F5344CB8AC3E}">
        <p14:creationId xmlns:p14="http://schemas.microsoft.com/office/powerpoint/2010/main" val="24787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CCB5A-9B67-370A-6DB6-A56A27452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57197-04FA-7FEE-4636-35E12FFD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12F9E6-3374-2B74-7E4A-BC2EADE10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284369"/>
            <a:ext cx="9042400" cy="275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1FB3D-43DC-E6D5-53A8-20CB7D01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10220325" cy="81481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7AD953-DBBA-0DF0-4A78-CD2D1640A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98" y="2621140"/>
            <a:ext cx="9782629" cy="22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EC17F-2BE5-A56B-F6AB-B27C81F37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8296B-0419-CFF4-5AA0-E05607EF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10220325" cy="81481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Portal 145</a:t>
            </a:r>
          </a:p>
        </p:txBody>
      </p:sp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CCB2271B-B170-BECB-11DC-114093BD7944}"/>
              </a:ext>
            </a:extLst>
          </p:cNvPr>
          <p:cNvSpPr txBox="1">
            <a:spLocks/>
          </p:cNvSpPr>
          <p:nvPr/>
        </p:nvSpPr>
        <p:spPr>
          <a:xfrm>
            <a:off x="1088580" y="2579080"/>
            <a:ext cx="4259707" cy="1699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/>
              <a:t>Forma de acesso</a:t>
            </a:r>
          </a:p>
          <a:p>
            <a:pPr marL="0" indent="0" algn="ctr">
              <a:buNone/>
            </a:pPr>
            <a:r>
              <a:rPr lang="pt-BR" sz="2000" dirty="0"/>
              <a:t>Plataforma do Santos Dumont </a:t>
            </a:r>
            <a:br>
              <a:rPr lang="pt-BR" sz="2000" dirty="0"/>
            </a:br>
            <a:r>
              <a:rPr lang="pt-BR" sz="2000" dirty="0"/>
              <a:t>https://santosdumont.anac.gov.br/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068A49-CAC3-32FF-DD76-276599B8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99" y="4059814"/>
            <a:ext cx="3172268" cy="43821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6D0E3FB-F68E-87CF-0750-D5F04BAA6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875" y="3323622"/>
            <a:ext cx="2928574" cy="2348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00431B95-AADA-025B-B122-80BF312D5202}"/>
              </a:ext>
            </a:extLst>
          </p:cNvPr>
          <p:cNvSpPr txBox="1">
            <a:spLocks/>
          </p:cNvSpPr>
          <p:nvPr/>
        </p:nvSpPr>
        <p:spPr>
          <a:xfrm>
            <a:off x="6864309" y="2135688"/>
            <a:ext cx="4259707" cy="1699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/>
              <a:t>Identificação</a:t>
            </a:r>
          </a:p>
          <a:p>
            <a:pPr marL="0" indent="0" algn="ctr">
              <a:buNone/>
            </a:pPr>
            <a:r>
              <a:rPr lang="pt-BR" sz="2000" dirty="0"/>
              <a:t>gov.br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935EDF3-2B16-FA88-F0A9-E68852B55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921" y="4751752"/>
            <a:ext cx="2046892" cy="783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83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BF083-5D25-AC7E-FEF0-9C4D6BCB4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9F763-59B9-E1DE-C2DA-E3050F48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10220325" cy="81481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D30C54E-0B98-3CC3-4256-A8F661F76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364" y="1984076"/>
            <a:ext cx="6524496" cy="437719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1D1DD83-58A2-64F8-9253-6E5F09D5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7" y="2357880"/>
            <a:ext cx="2606582" cy="237755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23F1BAB-08E3-51C6-25AB-A573B7A7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924" y="2157804"/>
            <a:ext cx="1604526" cy="312276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75330E1-FC8F-0D0A-1012-9931DC5CB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46175">
            <a:off x="5201932" y="2515279"/>
            <a:ext cx="1036634" cy="23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AEB6A-BE07-35EA-2B4D-B30DEF613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6AEF5-0B76-CCCA-AE58-8DEAF5C9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10220325" cy="81481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Portal 145</a:t>
            </a:r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CAAB8146-2A5B-FD10-3233-A4707ACFBD97}"/>
              </a:ext>
            </a:extLst>
          </p:cNvPr>
          <p:cNvSpPr txBox="1">
            <a:spLocks/>
          </p:cNvSpPr>
          <p:nvPr/>
        </p:nvSpPr>
        <p:spPr>
          <a:xfrm>
            <a:off x="1209961" y="2415177"/>
            <a:ext cx="9772077" cy="1699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/>
              <a:t>Contato Direto - Portal 145:</a:t>
            </a:r>
          </a:p>
          <a:p>
            <a:pPr marL="0" indent="0" algn="ctr">
              <a:buNone/>
            </a:pPr>
            <a:endParaRPr lang="pt-BR" sz="2000" b="1" dirty="0"/>
          </a:p>
          <a:p>
            <a:pPr marL="0" indent="0" algn="ctr">
              <a:buNone/>
            </a:pPr>
            <a:r>
              <a:rPr lang="pt-BR" sz="2000" dirty="0">
                <a:hlinkClick r:id="rId2"/>
              </a:rPr>
              <a:t>portal145@anac.gov.br</a:t>
            </a: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2FF2347-C936-41E5-4465-674CC9D48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508" y="4054632"/>
            <a:ext cx="1830097" cy="1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EB82F-24D8-2CAC-A67B-3B02B627C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3A856-A692-EE3D-1901-82D88419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10220325" cy="81481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DD92C7-6EF7-A7FB-EBF3-DE2480AB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577" y="1737661"/>
            <a:ext cx="5521192" cy="40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4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BB00F-3538-611A-D2C8-2D98B6D4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B9893-716A-66FD-8B81-B45B3925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DF9CCE-3DF3-CF3F-6601-047CC227F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1419DB-8ACB-E5B2-1F85-61038CB63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436"/>
            <a:ext cx="12192000" cy="518346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C1C8A29-6969-1225-CB25-DA557117F53B}"/>
              </a:ext>
            </a:extLst>
          </p:cNvPr>
          <p:cNvSpPr txBox="1"/>
          <p:nvPr/>
        </p:nvSpPr>
        <p:spPr>
          <a:xfrm>
            <a:off x="4330459" y="5687347"/>
            <a:ext cx="406304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</a:lstStyle>
          <a:p>
            <a:pPr algn="ctr"/>
            <a:r>
              <a:rPr lang="pt-BR" dirty="0"/>
              <a:t>COOPERAÇÃO</a:t>
            </a:r>
          </a:p>
        </p:txBody>
      </p:sp>
    </p:spTree>
    <p:extLst>
      <p:ext uri="{BB962C8B-B14F-4D97-AF65-F5344CB8AC3E}">
        <p14:creationId xmlns:p14="http://schemas.microsoft.com/office/powerpoint/2010/main" val="30568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E6F3-A06C-D73F-046E-21EA989CD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3C56A-DDEF-C350-7843-3C0D90A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9A2583-AFA5-E1B3-1E8F-6F81E5AEB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Pessoa em frente a computador&#10;&#10;O conteúdo gerado por IA pode estar incorreto.">
            <a:extLst>
              <a:ext uri="{FF2B5EF4-FFF2-40B4-BE49-F238E27FC236}">
                <a16:creationId xmlns:a16="http://schemas.microsoft.com/office/drawing/2014/main" id="{CD9D43EA-7D21-8B5D-5617-9B1AF180A5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12192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C809D0-47AD-497F-4A12-51FC6915474A}"/>
              </a:ext>
            </a:extLst>
          </p:cNvPr>
          <p:cNvSpPr txBox="1"/>
          <p:nvPr/>
        </p:nvSpPr>
        <p:spPr>
          <a:xfrm>
            <a:off x="8150884" y="3743864"/>
            <a:ext cx="385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venir Next LT Pro Demi" panose="020F0502020204030204" pitchFamily="34" charset="0"/>
              </a:rPr>
              <a:t>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2449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68FC0-A4CF-B8BA-60EA-6886F77F6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995B8-DB47-C790-2B07-4ADFDA4C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A0171B-649E-F9D5-7E9C-7ABC614B7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no interior, pequeno, azul, gato&#10;&#10;O conteúdo gerado por IA pode estar incorreto.">
            <a:extLst>
              <a:ext uri="{FF2B5EF4-FFF2-40B4-BE49-F238E27FC236}">
                <a16:creationId xmlns:a16="http://schemas.microsoft.com/office/drawing/2014/main" id="{0956AB9A-B9EF-57EA-32EA-558035484F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569"/>
            <a:ext cx="12192000" cy="512723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6EA26FE-E4C3-8D73-6234-F579AA38848D}"/>
              </a:ext>
            </a:extLst>
          </p:cNvPr>
          <p:cNvSpPr txBox="1"/>
          <p:nvPr/>
        </p:nvSpPr>
        <p:spPr>
          <a:xfrm>
            <a:off x="4329383" y="1856693"/>
            <a:ext cx="385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venir Next LT Pro Demi" panose="020F0502020204030204" pitchFamily="34" charset="0"/>
              </a:rPr>
              <a:t>INTERAÇÃO</a:t>
            </a:r>
          </a:p>
        </p:txBody>
      </p:sp>
    </p:spTree>
    <p:extLst>
      <p:ext uri="{BB962C8B-B14F-4D97-AF65-F5344CB8AC3E}">
        <p14:creationId xmlns:p14="http://schemas.microsoft.com/office/powerpoint/2010/main" val="18146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E3610-9424-C798-43A3-9409A302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95D5C-17EA-0759-4FC8-C589B0B9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A0F253-C60E-A5F5-0746-278B6D64C0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Homem com laptop no colo&#10;&#10;O conteúdo gerado por IA pode estar incorreto.">
            <a:extLst>
              <a:ext uri="{FF2B5EF4-FFF2-40B4-BE49-F238E27FC236}">
                <a16:creationId xmlns:a16="http://schemas.microsoft.com/office/drawing/2014/main" id="{1320B529-D22F-53B5-9CDE-3ACA6FA5E1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961"/>
            <a:ext cx="12192000" cy="512409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3824D7-615C-E308-5F24-C1CD5DD8F4B4}"/>
              </a:ext>
            </a:extLst>
          </p:cNvPr>
          <p:cNvSpPr txBox="1"/>
          <p:nvPr/>
        </p:nvSpPr>
        <p:spPr>
          <a:xfrm>
            <a:off x="4363888" y="1359336"/>
            <a:ext cx="385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venir Next LT Pro Demi" panose="020F0502020204030204" pitchFamily="34" charset="0"/>
              </a:rPr>
              <a:t>PARCERIA</a:t>
            </a:r>
          </a:p>
        </p:txBody>
      </p:sp>
    </p:spTree>
    <p:extLst>
      <p:ext uri="{BB962C8B-B14F-4D97-AF65-F5344CB8AC3E}">
        <p14:creationId xmlns:p14="http://schemas.microsoft.com/office/powerpoint/2010/main" val="20538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A5E85-C2F6-1D30-B2EA-371CA6CD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9D936-41A7-1DEE-8F31-2A75B367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9E07FAD-F13C-533B-D97A-FF1C68DC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134"/>
            <a:ext cx="12191999" cy="51296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E860D16-7135-0F75-3526-6FC4CF0B939B}"/>
              </a:ext>
            </a:extLst>
          </p:cNvPr>
          <p:cNvSpPr txBox="1"/>
          <p:nvPr/>
        </p:nvSpPr>
        <p:spPr>
          <a:xfrm>
            <a:off x="3013493" y="5229621"/>
            <a:ext cx="547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venir Next LT Pro Demi" panose="020F0502020204030204" pitchFamily="34" charset="0"/>
              </a:rPr>
              <a:t>AERONAVEGABILIDADE</a:t>
            </a:r>
          </a:p>
        </p:txBody>
      </p:sp>
    </p:spTree>
    <p:extLst>
      <p:ext uri="{BB962C8B-B14F-4D97-AF65-F5344CB8AC3E}">
        <p14:creationId xmlns:p14="http://schemas.microsoft.com/office/powerpoint/2010/main" val="34803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B124A-EBED-5B5E-01E4-0E3CFDFFC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FCE5A-04C0-63B9-63F6-313A89BD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11" name="Imagem 10" descr="Avião pousando na pista&#10;&#10;O conteúdo gerado por IA pode estar incorreto.">
            <a:extLst>
              <a:ext uri="{FF2B5EF4-FFF2-40B4-BE49-F238E27FC236}">
                <a16:creationId xmlns:a16="http://schemas.microsoft.com/office/drawing/2014/main" id="{D61F7372-EEC2-5B8A-851E-A2B06B92E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962"/>
            <a:ext cx="12192000" cy="508958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5FF8B7C-5D2D-5461-018E-CD282DFFD6B7}"/>
              </a:ext>
            </a:extLst>
          </p:cNvPr>
          <p:cNvSpPr/>
          <p:nvPr/>
        </p:nvSpPr>
        <p:spPr>
          <a:xfrm>
            <a:off x="1745561" y="1199071"/>
            <a:ext cx="88419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dirty="0">
                <a:ln w="0">
                  <a:solidFill>
                    <a:srgbClr val="120F34"/>
                  </a:solidFill>
                </a:ln>
                <a:solidFill>
                  <a:srgbClr val="120F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Projeto - Portal 145</a:t>
            </a:r>
          </a:p>
        </p:txBody>
      </p:sp>
    </p:spTree>
    <p:extLst>
      <p:ext uri="{BB962C8B-B14F-4D97-AF65-F5344CB8AC3E}">
        <p14:creationId xmlns:p14="http://schemas.microsoft.com/office/powerpoint/2010/main" val="7930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D5B02-E783-F3D2-D924-67B385CB2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A0090-357A-3BBB-DA2A-864FF78E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145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DD0453-9261-001B-D4E1-D8053C181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14" y="1421462"/>
            <a:ext cx="8115267" cy="47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a Anac 2022 -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Interno para Conteúdo">
  <a:themeElements>
    <a:clrScheme name="Anac 2022">
      <a:dk1>
        <a:srgbClr val="2F5496"/>
      </a:dk1>
      <a:lt1>
        <a:srgbClr val="FFFFFF"/>
      </a:lt1>
      <a:dk2>
        <a:srgbClr val="2F5496"/>
      </a:dk2>
      <a:lt2>
        <a:srgbClr val="FFFFFF"/>
      </a:lt2>
      <a:accent1>
        <a:srgbClr val="00ADEE"/>
      </a:accent1>
      <a:accent2>
        <a:srgbClr val="006991"/>
      </a:accent2>
      <a:accent3>
        <a:srgbClr val="F58221"/>
      </a:accent3>
      <a:accent4>
        <a:srgbClr val="8DC63F"/>
      </a:accent4>
      <a:accent5>
        <a:srgbClr val="5B9BD5"/>
      </a:accent5>
      <a:accent6>
        <a:srgbClr val="70AD47"/>
      </a:accent6>
      <a:hlink>
        <a:srgbClr val="00B0F0"/>
      </a:hlink>
      <a:folHlink>
        <a:srgbClr val="00B0F0"/>
      </a:folHlink>
    </a:clrScheme>
    <a:fontScheme name="Personalizada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Fin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5965</TotalTime>
  <Words>111</Words>
  <Application>Microsoft Office PowerPoint</Application>
  <PresentationFormat>Widescreen</PresentationFormat>
  <Paragraphs>41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Avenir Next LT Pro Demi</vt:lpstr>
      <vt:lpstr>Calibri</vt:lpstr>
      <vt:lpstr>Calibri Light</vt:lpstr>
      <vt:lpstr>Capa Anac 2022 - 2023</vt:lpstr>
      <vt:lpstr>Slide Interno para Conteúdo</vt:lpstr>
      <vt:lpstr>Slides Finais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Portal 145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Affonso Moreira Penna</dc:creator>
  <cp:lastModifiedBy>Melina Zaban</cp:lastModifiedBy>
  <cp:revision>47</cp:revision>
  <dcterms:created xsi:type="dcterms:W3CDTF">2022-07-08T18:05:37Z</dcterms:created>
  <dcterms:modified xsi:type="dcterms:W3CDTF">2025-03-28T20:08:18Z</dcterms:modified>
</cp:coreProperties>
</file>