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  <p:sldMasterId id="2147483663" r:id="rId5"/>
    <p:sldMasterId id="2147483669" r:id="rId6"/>
  </p:sldMasterIdLst>
  <p:notesMasterIdLst>
    <p:notesMasterId r:id="rId31"/>
  </p:notesMasterIdLst>
  <p:handoutMasterIdLst>
    <p:handoutMasterId r:id="rId32"/>
  </p:handoutMasterIdLst>
  <p:sldIdLst>
    <p:sldId id="282" r:id="rId7"/>
    <p:sldId id="336" r:id="rId8"/>
    <p:sldId id="339" r:id="rId9"/>
    <p:sldId id="338" r:id="rId10"/>
    <p:sldId id="331" r:id="rId11"/>
    <p:sldId id="332" r:id="rId12"/>
    <p:sldId id="326" r:id="rId13"/>
    <p:sldId id="337" r:id="rId14"/>
    <p:sldId id="317" r:id="rId15"/>
    <p:sldId id="325" r:id="rId16"/>
    <p:sldId id="318" r:id="rId17"/>
    <p:sldId id="320" r:id="rId18"/>
    <p:sldId id="321" r:id="rId19"/>
    <p:sldId id="322" r:id="rId20"/>
    <p:sldId id="323" r:id="rId21"/>
    <p:sldId id="324" r:id="rId22"/>
    <p:sldId id="334" r:id="rId23"/>
    <p:sldId id="319" r:id="rId24"/>
    <p:sldId id="328" r:id="rId25"/>
    <p:sldId id="330" r:id="rId26"/>
    <p:sldId id="329" r:id="rId27"/>
    <p:sldId id="327" r:id="rId28"/>
    <p:sldId id="335" r:id="rId29"/>
    <p:sldId id="27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08865D9-27D4-40C1-B716-6A39107C4795}">
          <p14:sldIdLst>
            <p14:sldId id="282"/>
            <p14:sldId id="336"/>
            <p14:sldId id="339"/>
            <p14:sldId id="338"/>
            <p14:sldId id="331"/>
            <p14:sldId id="332"/>
            <p14:sldId id="326"/>
            <p14:sldId id="337"/>
            <p14:sldId id="317"/>
            <p14:sldId id="325"/>
            <p14:sldId id="318"/>
            <p14:sldId id="320"/>
            <p14:sldId id="321"/>
            <p14:sldId id="322"/>
            <p14:sldId id="323"/>
            <p14:sldId id="324"/>
            <p14:sldId id="334"/>
            <p14:sldId id="319"/>
            <p14:sldId id="328"/>
            <p14:sldId id="330"/>
            <p14:sldId id="329"/>
            <p14:sldId id="327"/>
            <p14:sldId id="335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5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20F34"/>
    <a:srgbClr val="342C7D"/>
    <a:srgbClr val="FFFFFF"/>
    <a:srgbClr val="EE0000"/>
    <a:srgbClr val="006991"/>
    <a:srgbClr val="3A40B8"/>
    <a:srgbClr val="7DB458"/>
    <a:srgbClr val="7093D2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D93D0C-AE85-4898-95BA-DB908BC2A2CA}" v="54" dt="2025-03-27T15:15:44.090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5278" autoAdjust="0"/>
  </p:normalViewPr>
  <p:slideViewPr>
    <p:cSldViewPr snapToGrid="0" showGuides="1">
      <p:cViewPr varScale="1">
        <p:scale>
          <a:sx n="73" d="100"/>
          <a:sy n="73" d="100"/>
        </p:scale>
        <p:origin x="376" y="36"/>
      </p:cViewPr>
      <p:guideLst>
        <p:guide orient="horz" pos="365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wrence Josuá Fernandes Costa" userId="1c064333-2591-4635-89ef-73bf045b32fa" providerId="ADAL" clId="{28D93D0C-AE85-4898-95BA-DB908BC2A2CA}"/>
    <pc:docChg chg="custSel modSld">
      <pc:chgData name="Lawrence Josuá Fernandes Costa" userId="1c064333-2591-4635-89ef-73bf045b32fa" providerId="ADAL" clId="{28D93D0C-AE85-4898-95BA-DB908BC2A2CA}" dt="2025-03-27T15:16:01.081" v="1219" actId="1076"/>
      <pc:docMkLst>
        <pc:docMk/>
      </pc:docMkLst>
      <pc:sldChg chg="modTransition">
        <pc:chgData name="Lawrence Josuá Fernandes Costa" userId="1c064333-2591-4635-89ef-73bf045b32fa" providerId="ADAL" clId="{28D93D0C-AE85-4898-95BA-DB908BC2A2CA}" dt="2025-03-27T14:52:19.276" v="128"/>
        <pc:sldMkLst>
          <pc:docMk/>
          <pc:sldMk cId="1881748104" sldId="273"/>
        </pc:sldMkLst>
      </pc:sldChg>
      <pc:sldChg chg="modTransition">
        <pc:chgData name="Lawrence Josuá Fernandes Costa" userId="1c064333-2591-4635-89ef-73bf045b32fa" providerId="ADAL" clId="{28D93D0C-AE85-4898-95BA-DB908BC2A2CA}" dt="2025-03-27T14:52:19.276" v="128"/>
        <pc:sldMkLst>
          <pc:docMk/>
          <pc:sldMk cId="1086112294" sldId="282"/>
        </pc:sldMkLst>
      </pc:sldChg>
      <pc:sldChg chg="modTransition">
        <pc:chgData name="Lawrence Josuá Fernandes Costa" userId="1c064333-2591-4635-89ef-73bf045b32fa" providerId="ADAL" clId="{28D93D0C-AE85-4898-95BA-DB908BC2A2CA}" dt="2025-03-27T14:52:19.276" v="128"/>
        <pc:sldMkLst>
          <pc:docMk/>
          <pc:sldMk cId="2478769153" sldId="317"/>
        </pc:sldMkLst>
      </pc:sldChg>
      <pc:sldChg chg="addSp modSp mod modTransition">
        <pc:chgData name="Lawrence Josuá Fernandes Costa" userId="1c064333-2591-4635-89ef-73bf045b32fa" providerId="ADAL" clId="{28D93D0C-AE85-4898-95BA-DB908BC2A2CA}" dt="2025-03-27T14:53:10.752" v="214" actId="20577"/>
        <pc:sldMkLst>
          <pc:docMk/>
          <pc:sldMk cId="3616958215" sldId="318"/>
        </pc:sldMkLst>
        <pc:spChg chg="add mod">
          <ac:chgData name="Lawrence Josuá Fernandes Costa" userId="1c064333-2591-4635-89ef-73bf045b32fa" providerId="ADAL" clId="{28D93D0C-AE85-4898-95BA-DB908BC2A2CA}" dt="2025-03-27T14:53:10.752" v="214" actId="20577"/>
          <ac:spMkLst>
            <pc:docMk/>
            <pc:sldMk cId="3616958215" sldId="318"/>
            <ac:spMk id="3" creationId="{F0F1FB9A-A311-B876-C44F-AC60DB704454}"/>
          </ac:spMkLst>
        </pc:spChg>
        <pc:spChg chg="mod">
          <ac:chgData name="Lawrence Josuá Fernandes Costa" userId="1c064333-2591-4635-89ef-73bf045b32fa" providerId="ADAL" clId="{28D93D0C-AE85-4898-95BA-DB908BC2A2CA}" dt="2025-03-27T14:52:32.935" v="129" actId="1076"/>
          <ac:spMkLst>
            <pc:docMk/>
            <pc:sldMk cId="3616958215" sldId="318"/>
            <ac:spMk id="4" creationId="{78EDE192-832C-E96C-05B1-D5AF6F94D1C3}"/>
          </ac:spMkLst>
        </pc:spChg>
      </pc:sldChg>
      <pc:sldChg chg="modTransition">
        <pc:chgData name="Lawrence Josuá Fernandes Costa" userId="1c064333-2591-4635-89ef-73bf045b32fa" providerId="ADAL" clId="{28D93D0C-AE85-4898-95BA-DB908BC2A2CA}" dt="2025-03-27T14:52:19.276" v="128"/>
        <pc:sldMkLst>
          <pc:docMk/>
          <pc:sldMk cId="1713669577" sldId="319"/>
        </pc:sldMkLst>
      </pc:sldChg>
      <pc:sldChg chg="addSp modSp mod modTransition">
        <pc:chgData name="Lawrence Josuá Fernandes Costa" userId="1c064333-2591-4635-89ef-73bf045b32fa" providerId="ADAL" clId="{28D93D0C-AE85-4898-95BA-DB908BC2A2CA}" dt="2025-03-27T14:55:40.878" v="269" actId="1076"/>
        <pc:sldMkLst>
          <pc:docMk/>
          <pc:sldMk cId="3364720420" sldId="320"/>
        </pc:sldMkLst>
        <pc:spChg chg="add mod">
          <ac:chgData name="Lawrence Josuá Fernandes Costa" userId="1c064333-2591-4635-89ef-73bf045b32fa" providerId="ADAL" clId="{28D93D0C-AE85-4898-95BA-DB908BC2A2CA}" dt="2025-03-27T14:53:37.619" v="259" actId="20577"/>
          <ac:spMkLst>
            <pc:docMk/>
            <pc:sldMk cId="3364720420" sldId="320"/>
            <ac:spMk id="3" creationId="{F895448D-FC54-781F-1593-5B4FD682F967}"/>
          </ac:spMkLst>
        </pc:spChg>
        <pc:spChg chg="mod">
          <ac:chgData name="Lawrence Josuá Fernandes Costa" userId="1c064333-2591-4635-89ef-73bf045b32fa" providerId="ADAL" clId="{28D93D0C-AE85-4898-95BA-DB908BC2A2CA}" dt="2025-03-27T14:53:47.871" v="262" actId="1076"/>
          <ac:spMkLst>
            <pc:docMk/>
            <pc:sldMk cId="3364720420" sldId="320"/>
            <ac:spMk id="4" creationId="{A08087EE-A32F-2884-D75F-5F8E8F38776F}"/>
          </ac:spMkLst>
        </pc:spChg>
        <pc:picChg chg="add mod">
          <ac:chgData name="Lawrence Josuá Fernandes Costa" userId="1c064333-2591-4635-89ef-73bf045b32fa" providerId="ADAL" clId="{28D93D0C-AE85-4898-95BA-DB908BC2A2CA}" dt="2025-03-27T14:55:40.878" v="269" actId="1076"/>
          <ac:picMkLst>
            <pc:docMk/>
            <pc:sldMk cId="3364720420" sldId="320"/>
            <ac:picMk id="5122" creationId="{D615E484-72EA-E550-DF4B-9AA28496DA53}"/>
          </ac:picMkLst>
        </pc:picChg>
      </pc:sldChg>
      <pc:sldChg chg="addSp modSp mod modTransition">
        <pc:chgData name="Lawrence Josuá Fernandes Costa" userId="1c064333-2591-4635-89ef-73bf045b32fa" providerId="ADAL" clId="{28D93D0C-AE85-4898-95BA-DB908BC2A2CA}" dt="2025-03-27T14:59:58.456" v="652" actId="404"/>
        <pc:sldMkLst>
          <pc:docMk/>
          <pc:sldMk cId="983408820" sldId="321"/>
        </pc:sldMkLst>
        <pc:spChg chg="mod">
          <ac:chgData name="Lawrence Josuá Fernandes Costa" userId="1c064333-2591-4635-89ef-73bf045b32fa" providerId="ADAL" clId="{28D93D0C-AE85-4898-95BA-DB908BC2A2CA}" dt="2025-03-27T14:59:58.456" v="652" actId="404"/>
          <ac:spMkLst>
            <pc:docMk/>
            <pc:sldMk cId="983408820" sldId="321"/>
            <ac:spMk id="3" creationId="{0E0BF971-7D34-78F8-1D98-8C3652530AA5}"/>
          </ac:spMkLst>
        </pc:spChg>
        <pc:spChg chg="add mod">
          <ac:chgData name="Lawrence Josuá Fernandes Costa" userId="1c064333-2591-4635-89ef-73bf045b32fa" providerId="ADAL" clId="{28D93D0C-AE85-4898-95BA-DB908BC2A2CA}" dt="2025-03-27T14:58:11.941" v="482" actId="20577"/>
          <ac:spMkLst>
            <pc:docMk/>
            <pc:sldMk cId="983408820" sldId="321"/>
            <ac:spMk id="4" creationId="{1BD04D39-A3E6-4106-0FC0-5F9E0B5D4086}"/>
          </ac:spMkLst>
        </pc:spChg>
      </pc:sldChg>
      <pc:sldChg chg="addSp modSp mod modTransition">
        <pc:chgData name="Lawrence Josuá Fernandes Costa" userId="1c064333-2591-4635-89ef-73bf045b32fa" providerId="ADAL" clId="{28D93D0C-AE85-4898-95BA-DB908BC2A2CA}" dt="2025-03-27T15:01:53.759" v="782" actId="14100"/>
        <pc:sldMkLst>
          <pc:docMk/>
          <pc:sldMk cId="3508342887" sldId="322"/>
        </pc:sldMkLst>
        <pc:spChg chg="mod">
          <ac:chgData name="Lawrence Josuá Fernandes Costa" userId="1c064333-2591-4635-89ef-73bf045b32fa" providerId="ADAL" clId="{28D93D0C-AE85-4898-95BA-DB908BC2A2CA}" dt="2025-03-27T15:01:40.213" v="781" actId="121"/>
          <ac:spMkLst>
            <pc:docMk/>
            <pc:sldMk cId="3508342887" sldId="322"/>
            <ac:spMk id="3" creationId="{87CD6497-60D8-5A55-25F1-A1A2FF02BA27}"/>
          </ac:spMkLst>
        </pc:spChg>
        <pc:spChg chg="add mod">
          <ac:chgData name="Lawrence Josuá Fernandes Costa" userId="1c064333-2591-4635-89ef-73bf045b32fa" providerId="ADAL" clId="{28D93D0C-AE85-4898-95BA-DB908BC2A2CA}" dt="2025-03-27T15:01:53.759" v="782" actId="14100"/>
          <ac:spMkLst>
            <pc:docMk/>
            <pc:sldMk cId="3508342887" sldId="322"/>
            <ac:spMk id="4" creationId="{B904F256-978C-4B42-A603-712929C021D2}"/>
          </ac:spMkLst>
        </pc:spChg>
      </pc:sldChg>
      <pc:sldChg chg="addSp modSp mod modTransition">
        <pc:chgData name="Lawrence Josuá Fernandes Costa" userId="1c064333-2591-4635-89ef-73bf045b32fa" providerId="ADAL" clId="{28D93D0C-AE85-4898-95BA-DB908BC2A2CA}" dt="2025-03-27T15:03:35.577" v="859" actId="207"/>
        <pc:sldMkLst>
          <pc:docMk/>
          <pc:sldMk cId="2458871088" sldId="323"/>
        </pc:sldMkLst>
        <pc:spChg chg="mod">
          <ac:chgData name="Lawrence Josuá Fernandes Costa" userId="1c064333-2591-4635-89ef-73bf045b32fa" providerId="ADAL" clId="{28D93D0C-AE85-4898-95BA-DB908BC2A2CA}" dt="2025-03-27T15:03:35.577" v="859" actId="207"/>
          <ac:spMkLst>
            <pc:docMk/>
            <pc:sldMk cId="2458871088" sldId="323"/>
            <ac:spMk id="3" creationId="{A09B48DA-0E00-F3BE-4574-6485146C9982}"/>
          </ac:spMkLst>
        </pc:spChg>
        <pc:spChg chg="add mod">
          <ac:chgData name="Lawrence Josuá Fernandes Costa" userId="1c064333-2591-4635-89ef-73bf045b32fa" providerId="ADAL" clId="{28D93D0C-AE85-4898-95BA-DB908BC2A2CA}" dt="2025-03-27T15:02:36.013" v="850" actId="20577"/>
          <ac:spMkLst>
            <pc:docMk/>
            <pc:sldMk cId="2458871088" sldId="323"/>
            <ac:spMk id="4" creationId="{40FD972A-5EA5-BCF5-74B9-D5DD44C7D73D}"/>
          </ac:spMkLst>
        </pc:spChg>
      </pc:sldChg>
      <pc:sldChg chg="addSp modSp mod modTransition">
        <pc:chgData name="Lawrence Josuá Fernandes Costa" userId="1c064333-2591-4635-89ef-73bf045b32fa" providerId="ADAL" clId="{28D93D0C-AE85-4898-95BA-DB908BC2A2CA}" dt="2025-03-27T15:06:48.605" v="1008"/>
        <pc:sldMkLst>
          <pc:docMk/>
          <pc:sldMk cId="3829244491" sldId="324"/>
        </pc:sldMkLst>
        <pc:spChg chg="mod">
          <ac:chgData name="Lawrence Josuá Fernandes Costa" userId="1c064333-2591-4635-89ef-73bf045b32fa" providerId="ADAL" clId="{28D93D0C-AE85-4898-95BA-DB908BC2A2CA}" dt="2025-03-27T15:06:48.605" v="1008"/>
          <ac:spMkLst>
            <pc:docMk/>
            <pc:sldMk cId="3829244491" sldId="324"/>
            <ac:spMk id="3" creationId="{16D634B4-5297-E1F3-EBD6-B16DF4F6C659}"/>
          </ac:spMkLst>
        </pc:spChg>
        <pc:spChg chg="add mod">
          <ac:chgData name="Lawrence Josuá Fernandes Costa" userId="1c064333-2591-4635-89ef-73bf045b32fa" providerId="ADAL" clId="{28D93D0C-AE85-4898-95BA-DB908BC2A2CA}" dt="2025-03-27T15:04:46.111" v="999" actId="14100"/>
          <ac:spMkLst>
            <pc:docMk/>
            <pc:sldMk cId="3829244491" sldId="324"/>
            <ac:spMk id="4" creationId="{F2383E3E-6235-20B3-4379-79563345E012}"/>
          </ac:spMkLst>
        </pc:spChg>
      </pc:sldChg>
      <pc:sldChg chg="addSp modSp mod modTransition">
        <pc:chgData name="Lawrence Josuá Fernandes Costa" userId="1c064333-2591-4635-89ef-73bf045b32fa" providerId="ADAL" clId="{28D93D0C-AE85-4898-95BA-DB908BC2A2CA}" dt="2025-03-27T14:52:19.276" v="128"/>
        <pc:sldMkLst>
          <pc:docMk/>
          <pc:sldMk cId="863211032" sldId="325"/>
        </pc:sldMkLst>
        <pc:spChg chg="mod">
          <ac:chgData name="Lawrence Josuá Fernandes Costa" userId="1c064333-2591-4635-89ef-73bf045b32fa" providerId="ADAL" clId="{28D93D0C-AE85-4898-95BA-DB908BC2A2CA}" dt="2025-03-27T14:51:12.486" v="119" actId="14100"/>
          <ac:spMkLst>
            <pc:docMk/>
            <pc:sldMk cId="863211032" sldId="325"/>
            <ac:spMk id="3" creationId="{60A1B034-A78A-9F28-E976-992E467C9313}"/>
          </ac:spMkLst>
        </pc:spChg>
        <pc:spChg chg="mod">
          <ac:chgData name="Lawrence Josuá Fernandes Costa" userId="1c064333-2591-4635-89ef-73bf045b32fa" providerId="ADAL" clId="{28D93D0C-AE85-4898-95BA-DB908BC2A2CA}" dt="2025-03-27T14:52:06.980" v="126" actId="1076"/>
          <ac:spMkLst>
            <pc:docMk/>
            <pc:sldMk cId="863211032" sldId="325"/>
            <ac:spMk id="4" creationId="{BA3EF559-27E5-E8E4-D2DE-96C1C936CECD}"/>
          </ac:spMkLst>
        </pc:spChg>
        <pc:spChg chg="add mod">
          <ac:chgData name="Lawrence Josuá Fernandes Costa" userId="1c064333-2591-4635-89ef-73bf045b32fa" providerId="ADAL" clId="{28D93D0C-AE85-4898-95BA-DB908BC2A2CA}" dt="2025-03-27T14:51:01.273" v="116" actId="1076"/>
          <ac:spMkLst>
            <pc:docMk/>
            <pc:sldMk cId="863211032" sldId="325"/>
            <ac:spMk id="9" creationId="{72B0EBC5-D24C-033B-7056-525A407939CD}"/>
          </ac:spMkLst>
        </pc:spChg>
        <pc:picChg chg="add mod">
          <ac:chgData name="Lawrence Josuá Fernandes Costa" userId="1c064333-2591-4635-89ef-73bf045b32fa" providerId="ADAL" clId="{28D93D0C-AE85-4898-95BA-DB908BC2A2CA}" dt="2025-03-27T14:49:04.809" v="101" actId="1076"/>
          <ac:picMkLst>
            <pc:docMk/>
            <pc:sldMk cId="863211032" sldId="325"/>
            <ac:picMk id="6" creationId="{E693E70C-5515-69E0-A70B-6DC8F8147CD0}"/>
          </ac:picMkLst>
        </pc:picChg>
        <pc:picChg chg="add mod">
          <ac:chgData name="Lawrence Josuá Fernandes Costa" userId="1c064333-2591-4635-89ef-73bf045b32fa" providerId="ADAL" clId="{28D93D0C-AE85-4898-95BA-DB908BC2A2CA}" dt="2025-03-27T14:51:16.357" v="120" actId="14100"/>
          <ac:picMkLst>
            <pc:docMk/>
            <pc:sldMk cId="863211032" sldId="325"/>
            <ac:picMk id="8" creationId="{42A52BA4-DEF7-3632-A202-0C939727CB2C}"/>
          </ac:picMkLst>
        </pc:picChg>
      </pc:sldChg>
      <pc:sldChg chg="modTransition">
        <pc:chgData name="Lawrence Josuá Fernandes Costa" userId="1c064333-2591-4635-89ef-73bf045b32fa" providerId="ADAL" clId="{28D93D0C-AE85-4898-95BA-DB908BC2A2CA}" dt="2025-03-27T14:52:19.276" v="128"/>
        <pc:sldMkLst>
          <pc:docMk/>
          <pc:sldMk cId="3412018885" sldId="326"/>
        </pc:sldMkLst>
      </pc:sldChg>
      <pc:sldChg chg="modSp mod modTransition">
        <pc:chgData name="Lawrence Josuá Fernandes Costa" userId="1c064333-2591-4635-89ef-73bf045b32fa" providerId="ADAL" clId="{28D93D0C-AE85-4898-95BA-DB908BC2A2CA}" dt="2025-03-27T15:15:47.920" v="1216" actId="20577"/>
        <pc:sldMkLst>
          <pc:docMk/>
          <pc:sldMk cId="676001802" sldId="327"/>
        </pc:sldMkLst>
        <pc:spChg chg="mod">
          <ac:chgData name="Lawrence Josuá Fernandes Costa" userId="1c064333-2591-4635-89ef-73bf045b32fa" providerId="ADAL" clId="{28D93D0C-AE85-4898-95BA-DB908BC2A2CA}" dt="2025-03-27T15:15:47.920" v="1216" actId="20577"/>
          <ac:spMkLst>
            <pc:docMk/>
            <pc:sldMk cId="676001802" sldId="327"/>
            <ac:spMk id="3" creationId="{53837A79-D1DE-D0A1-74EB-B2F9F3FE6714}"/>
          </ac:spMkLst>
        </pc:spChg>
      </pc:sldChg>
      <pc:sldChg chg="modSp mod modTransition">
        <pc:chgData name="Lawrence Josuá Fernandes Costa" userId="1c064333-2591-4635-89ef-73bf045b32fa" providerId="ADAL" clId="{28D93D0C-AE85-4898-95BA-DB908BC2A2CA}" dt="2025-03-27T15:11:26.913" v="1064" actId="20577"/>
        <pc:sldMkLst>
          <pc:docMk/>
          <pc:sldMk cId="1250458886" sldId="328"/>
        </pc:sldMkLst>
        <pc:spChg chg="mod">
          <ac:chgData name="Lawrence Josuá Fernandes Costa" userId="1c064333-2591-4635-89ef-73bf045b32fa" providerId="ADAL" clId="{28D93D0C-AE85-4898-95BA-DB908BC2A2CA}" dt="2025-03-27T15:11:26.913" v="1064" actId="20577"/>
          <ac:spMkLst>
            <pc:docMk/>
            <pc:sldMk cId="1250458886" sldId="328"/>
            <ac:spMk id="3" creationId="{75A73C7F-4B27-1484-DC8F-687AF01DAD25}"/>
          </ac:spMkLst>
        </pc:spChg>
      </pc:sldChg>
      <pc:sldChg chg="modSp mod modTransition">
        <pc:chgData name="Lawrence Josuá Fernandes Costa" userId="1c064333-2591-4635-89ef-73bf045b32fa" providerId="ADAL" clId="{28D93D0C-AE85-4898-95BA-DB908BC2A2CA}" dt="2025-03-27T15:12:55.661" v="1078" actId="14100"/>
        <pc:sldMkLst>
          <pc:docMk/>
          <pc:sldMk cId="4019283502" sldId="329"/>
        </pc:sldMkLst>
        <pc:spChg chg="mod">
          <ac:chgData name="Lawrence Josuá Fernandes Costa" userId="1c064333-2591-4635-89ef-73bf045b32fa" providerId="ADAL" clId="{28D93D0C-AE85-4898-95BA-DB908BC2A2CA}" dt="2025-03-27T15:12:55.661" v="1078" actId="14100"/>
          <ac:spMkLst>
            <pc:docMk/>
            <pc:sldMk cId="4019283502" sldId="329"/>
            <ac:spMk id="3" creationId="{3A672C46-AD11-F760-AB61-B42E990D2D39}"/>
          </ac:spMkLst>
        </pc:spChg>
      </pc:sldChg>
      <pc:sldChg chg="modSp mod modTransition">
        <pc:chgData name="Lawrence Josuá Fernandes Costa" userId="1c064333-2591-4635-89ef-73bf045b32fa" providerId="ADAL" clId="{28D93D0C-AE85-4898-95BA-DB908BC2A2CA}" dt="2025-03-27T15:12:17.318" v="1073" actId="14100"/>
        <pc:sldMkLst>
          <pc:docMk/>
          <pc:sldMk cId="4063074299" sldId="330"/>
        </pc:sldMkLst>
        <pc:spChg chg="mod">
          <ac:chgData name="Lawrence Josuá Fernandes Costa" userId="1c064333-2591-4635-89ef-73bf045b32fa" providerId="ADAL" clId="{28D93D0C-AE85-4898-95BA-DB908BC2A2CA}" dt="2025-03-27T15:12:17.318" v="1073" actId="14100"/>
          <ac:spMkLst>
            <pc:docMk/>
            <pc:sldMk cId="4063074299" sldId="330"/>
            <ac:spMk id="3" creationId="{C9406307-7434-557D-815C-9CE2F655853C}"/>
          </ac:spMkLst>
        </pc:spChg>
      </pc:sldChg>
      <pc:sldChg chg="modTransition">
        <pc:chgData name="Lawrence Josuá Fernandes Costa" userId="1c064333-2591-4635-89ef-73bf045b32fa" providerId="ADAL" clId="{28D93D0C-AE85-4898-95BA-DB908BC2A2CA}" dt="2025-03-27T14:52:19.276" v="128"/>
        <pc:sldMkLst>
          <pc:docMk/>
          <pc:sldMk cId="1008429644" sldId="331"/>
        </pc:sldMkLst>
      </pc:sldChg>
      <pc:sldChg chg="modTransition">
        <pc:chgData name="Lawrence Josuá Fernandes Costa" userId="1c064333-2591-4635-89ef-73bf045b32fa" providerId="ADAL" clId="{28D93D0C-AE85-4898-95BA-DB908BC2A2CA}" dt="2025-03-27T14:52:19.276" v="128"/>
        <pc:sldMkLst>
          <pc:docMk/>
          <pc:sldMk cId="2739477053" sldId="332"/>
        </pc:sldMkLst>
      </pc:sldChg>
      <pc:sldChg chg="addSp delSp modSp mod modTransition">
        <pc:chgData name="Lawrence Josuá Fernandes Costa" userId="1c064333-2591-4635-89ef-73bf045b32fa" providerId="ADAL" clId="{28D93D0C-AE85-4898-95BA-DB908BC2A2CA}" dt="2025-03-27T15:10:55.948" v="1033" actId="1076"/>
        <pc:sldMkLst>
          <pc:docMk/>
          <pc:sldMk cId="3265518946" sldId="334"/>
        </pc:sldMkLst>
        <pc:spChg chg="mod">
          <ac:chgData name="Lawrence Josuá Fernandes Costa" userId="1c064333-2591-4635-89ef-73bf045b32fa" providerId="ADAL" clId="{28D93D0C-AE85-4898-95BA-DB908BC2A2CA}" dt="2025-03-27T15:07:42.730" v="1015" actId="1076"/>
          <ac:spMkLst>
            <pc:docMk/>
            <pc:sldMk cId="3265518946" sldId="334"/>
            <ac:spMk id="3" creationId="{7DE0CF0B-80B1-B182-41FD-4C248ADF7C9D}"/>
          </ac:spMkLst>
        </pc:spChg>
        <pc:spChg chg="add del">
          <ac:chgData name="Lawrence Josuá Fernandes Costa" userId="1c064333-2591-4635-89ef-73bf045b32fa" providerId="ADAL" clId="{28D93D0C-AE85-4898-95BA-DB908BC2A2CA}" dt="2025-03-27T15:06:59.191" v="1010" actId="478"/>
          <ac:spMkLst>
            <pc:docMk/>
            <pc:sldMk cId="3265518946" sldId="334"/>
            <ac:spMk id="5" creationId="{2A05530A-BFE0-E7B4-5D74-2D01C5F379AD}"/>
          </ac:spMkLst>
        </pc:spChg>
        <pc:spChg chg="add mod">
          <ac:chgData name="Lawrence Josuá Fernandes Costa" userId="1c064333-2591-4635-89ef-73bf045b32fa" providerId="ADAL" clId="{28D93D0C-AE85-4898-95BA-DB908BC2A2CA}" dt="2025-03-27T15:07:03.257" v="1011"/>
          <ac:spMkLst>
            <pc:docMk/>
            <pc:sldMk cId="3265518946" sldId="334"/>
            <ac:spMk id="6" creationId="{7929617B-5143-F484-5C54-BCF6019DDD3D}"/>
          </ac:spMkLst>
        </pc:spChg>
        <pc:picChg chg="add mod modCrop">
          <ac:chgData name="Lawrence Josuá Fernandes Costa" userId="1c064333-2591-4635-89ef-73bf045b32fa" providerId="ADAL" clId="{28D93D0C-AE85-4898-95BA-DB908BC2A2CA}" dt="2025-03-27T15:10:55.948" v="1033" actId="1076"/>
          <ac:picMkLst>
            <pc:docMk/>
            <pc:sldMk cId="3265518946" sldId="334"/>
            <ac:picMk id="8" creationId="{AB016231-BA88-3D5B-B395-873794856E07}"/>
          </ac:picMkLst>
        </pc:picChg>
      </pc:sldChg>
      <pc:sldChg chg="modSp mod modTransition">
        <pc:chgData name="Lawrence Josuá Fernandes Costa" userId="1c064333-2591-4635-89ef-73bf045b32fa" providerId="ADAL" clId="{28D93D0C-AE85-4898-95BA-DB908BC2A2CA}" dt="2025-03-27T15:16:01.081" v="1219" actId="1076"/>
        <pc:sldMkLst>
          <pc:docMk/>
          <pc:sldMk cId="3589910979" sldId="335"/>
        </pc:sldMkLst>
        <pc:spChg chg="mod">
          <ac:chgData name="Lawrence Josuá Fernandes Costa" userId="1c064333-2591-4635-89ef-73bf045b32fa" providerId="ADAL" clId="{28D93D0C-AE85-4898-95BA-DB908BC2A2CA}" dt="2025-03-27T15:16:01.081" v="1219" actId="1076"/>
          <ac:spMkLst>
            <pc:docMk/>
            <pc:sldMk cId="3589910979" sldId="335"/>
            <ac:spMk id="3" creationId="{4B691704-CD7B-8167-85E3-DC9519FD8970}"/>
          </ac:spMkLst>
        </pc:spChg>
      </pc:sldChg>
      <pc:sldChg chg="modTransition">
        <pc:chgData name="Lawrence Josuá Fernandes Costa" userId="1c064333-2591-4635-89ef-73bf045b32fa" providerId="ADAL" clId="{28D93D0C-AE85-4898-95BA-DB908BC2A2CA}" dt="2025-03-27T14:52:19.276" v="128"/>
        <pc:sldMkLst>
          <pc:docMk/>
          <pc:sldMk cId="1739966450" sldId="336"/>
        </pc:sldMkLst>
      </pc:sldChg>
      <pc:sldChg chg="modTransition">
        <pc:chgData name="Lawrence Josuá Fernandes Costa" userId="1c064333-2591-4635-89ef-73bf045b32fa" providerId="ADAL" clId="{28D93D0C-AE85-4898-95BA-DB908BC2A2CA}" dt="2025-03-27T14:52:19.276" v="128"/>
        <pc:sldMkLst>
          <pc:docMk/>
          <pc:sldMk cId="1573419265" sldId="33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1EA5212E-67C3-916C-B4DD-CBC1DB2493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BFEF031-7172-0C27-1CF7-2035BB7DFB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6EEA8-4EEB-4AA5-9C26-9095F7F2BF3A}" type="datetimeFigureOut">
              <a:rPr lang="pt-BR" smtClean="0"/>
              <a:t>27/03/2025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1288491-3876-DD72-7C01-E68DD3B19E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FE90452-49F2-488B-A17A-930B0D8C07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AA87F-9EFF-472E-A10D-E4DE15780F0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4287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E72B6-B26B-4B30-9C15-CFE043F73046}" type="datetimeFigureOut">
              <a:rPr lang="pt-BR" smtClean="0"/>
              <a:t>27/03/2025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2722B-40BB-4C22-BFE3-E42802F76DA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6786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Incluir o 54% no 3º </a:t>
            </a:r>
            <a:r>
              <a:rPr lang="pt-BR" dirty="0" err="1"/>
              <a:t>bullet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2722B-40BB-4C22-BFE3-E42802F76DA9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729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C81D0D5-4689-C9F4-17ED-94EC56797E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2" y="0"/>
            <a:ext cx="12186354" cy="6857998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56C3F73-C18A-DB92-0687-B639F0832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8442" y="2777174"/>
            <a:ext cx="4682383" cy="651825"/>
          </a:xfrm>
          <a:prstGeom prst="rect">
            <a:avLst/>
          </a:prstGeom>
        </p:spPr>
        <p:txBody>
          <a:bodyPr/>
          <a:lstStyle>
            <a:lvl1pPr>
              <a:defRPr sz="4000" b="1" spc="-1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da Apresentação</a:t>
            </a:r>
          </a:p>
        </p:txBody>
      </p:sp>
      <p:sp>
        <p:nvSpPr>
          <p:cNvPr id="10" name="Espaço Reservado para Texto 4">
            <a:extLst>
              <a:ext uri="{FF2B5EF4-FFF2-40B4-BE49-F238E27FC236}">
                <a16:creationId xmlns:a16="http://schemas.microsoft.com/office/drawing/2014/main" id="{EBC2DD7B-79E1-EFD1-CDAF-1F7FD6AA5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442" y="3446091"/>
            <a:ext cx="4357687" cy="3845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552427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conteúdo 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2F8DB31-AB16-8462-B0C3-5D990303FDDA}"/>
              </a:ext>
            </a:extLst>
          </p:cNvPr>
          <p:cNvSpPr txBox="1">
            <a:spLocks/>
          </p:cNvSpPr>
          <p:nvPr userDrawn="1"/>
        </p:nvSpPr>
        <p:spPr>
          <a:xfrm>
            <a:off x="795469" y="789637"/>
            <a:ext cx="10515600" cy="60412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spc="-300" dirty="0">
              <a:latin typeface="+mj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7D7362-D7FF-9CC4-54CD-5444AB2B132D}"/>
              </a:ext>
            </a:extLst>
          </p:cNvPr>
          <p:cNvSpPr txBox="1">
            <a:spLocks/>
          </p:cNvSpPr>
          <p:nvPr userDrawn="1"/>
        </p:nvSpPr>
        <p:spPr>
          <a:xfrm>
            <a:off x="795469" y="1393759"/>
            <a:ext cx="10724261" cy="414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000" dirty="0">
              <a:latin typeface="+mj-l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C136CA5-E357-7D2F-FAC4-3984146E8993}"/>
              </a:ext>
            </a:extLst>
          </p:cNvPr>
          <p:cNvSpPr txBox="1"/>
          <p:nvPr userDrawn="1"/>
        </p:nvSpPr>
        <p:spPr>
          <a:xfrm>
            <a:off x="795469" y="2626981"/>
            <a:ext cx="10464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800" b="1" dirty="0"/>
          </a:p>
          <a:p>
            <a:endParaRPr lang="pt-BR" dirty="0"/>
          </a:p>
        </p:txBody>
      </p:sp>
      <p:sp>
        <p:nvSpPr>
          <p:cNvPr id="5" name="Título 8">
            <a:extLst>
              <a:ext uri="{FF2B5EF4-FFF2-40B4-BE49-F238E27FC236}">
                <a16:creationId xmlns:a16="http://schemas.microsoft.com/office/drawing/2014/main" id="{8A5F07AF-C0D8-8AAD-054B-3ADA75E5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275233"/>
            <a:ext cx="9839325" cy="814815"/>
          </a:xfrm>
          <a:prstGeom prst="rect">
            <a:avLst/>
          </a:prstGeom>
        </p:spPr>
        <p:txBody>
          <a:bodyPr anchor="ctr"/>
          <a:lstStyle>
            <a:lvl1pPr>
              <a:defRPr sz="3600" b="1" spc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6" name="Espaço Reservado para Texto 10">
            <a:extLst>
              <a:ext uri="{FF2B5EF4-FFF2-40B4-BE49-F238E27FC236}">
                <a16:creationId xmlns:a16="http://schemas.microsoft.com/office/drawing/2014/main" id="{C9FA30A3-AB1C-EDFD-800C-37D6E24905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5338" y="2332602"/>
            <a:ext cx="10655300" cy="34353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43639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m Br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8">
            <a:extLst>
              <a:ext uri="{FF2B5EF4-FFF2-40B4-BE49-F238E27FC236}">
                <a16:creationId xmlns:a16="http://schemas.microsoft.com/office/drawing/2014/main" id="{71C3DE3B-BD0C-4955-B576-EB42403E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275233"/>
            <a:ext cx="9839325" cy="814815"/>
          </a:xfrm>
          <a:prstGeom prst="rect">
            <a:avLst/>
          </a:prstGeom>
        </p:spPr>
        <p:txBody>
          <a:bodyPr anchor="ctr"/>
          <a:lstStyle>
            <a:lvl1pPr>
              <a:defRPr sz="3600" b="1" spc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03837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7E9D94BD-56BE-BD2E-95C2-8A9D526A7B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3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56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924CCE-52C5-3BC5-E771-F3AE3793182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00"/>
          <a:stretch/>
        </p:blipFill>
        <p:spPr bwMode="auto">
          <a:xfrm>
            <a:off x="8724900" y="0"/>
            <a:ext cx="3467100" cy="129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A95D437-B2F2-6746-3853-6118750083CA}"/>
              </a:ext>
            </a:extLst>
          </p:cNvPr>
          <p:cNvSpPr/>
          <p:nvPr userDrawn="1"/>
        </p:nvSpPr>
        <p:spPr>
          <a:xfrm>
            <a:off x="0" y="1"/>
            <a:ext cx="8734425" cy="1293694"/>
          </a:xfrm>
          <a:prstGeom prst="rect">
            <a:avLst/>
          </a:prstGeom>
          <a:solidFill>
            <a:srgbClr val="120F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9E024C3-8D12-E227-9C07-DC343D2F9A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381749"/>
            <a:ext cx="7620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8814B4D7-14E2-7CD6-999C-6822D996BA84}"/>
              </a:ext>
            </a:extLst>
          </p:cNvPr>
          <p:cNvSpPr/>
          <p:nvPr userDrawn="1"/>
        </p:nvSpPr>
        <p:spPr>
          <a:xfrm>
            <a:off x="9906000" y="6381747"/>
            <a:ext cx="2286000" cy="476251"/>
          </a:xfrm>
          <a:prstGeom prst="rect">
            <a:avLst/>
          </a:prstGeom>
          <a:solidFill>
            <a:srgbClr val="342C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E182EA6-85DD-DC7C-3EF2-8B74E0007941}"/>
              </a:ext>
            </a:extLst>
          </p:cNvPr>
          <p:cNvSpPr/>
          <p:nvPr userDrawn="1"/>
        </p:nvSpPr>
        <p:spPr>
          <a:xfrm>
            <a:off x="0" y="6381746"/>
            <a:ext cx="2286000" cy="476251"/>
          </a:xfrm>
          <a:prstGeom prst="rect">
            <a:avLst/>
          </a:prstGeom>
          <a:solidFill>
            <a:srgbClr val="342C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49781F4-BAD9-1257-ED6D-E6CA7EA22B1E}"/>
              </a:ext>
            </a:extLst>
          </p:cNvPr>
          <p:cNvSpPr/>
          <p:nvPr userDrawn="1"/>
        </p:nvSpPr>
        <p:spPr>
          <a:xfrm>
            <a:off x="0" y="-1"/>
            <a:ext cx="12192000" cy="1293694"/>
          </a:xfrm>
          <a:prstGeom prst="rect">
            <a:avLst/>
          </a:prstGeom>
          <a:solidFill>
            <a:srgbClr val="342C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BC1F731B-A478-6754-B285-5271E05A509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-612553"/>
            <a:ext cx="2518798" cy="25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3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82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.br/anac/om" TargetMode="External"/><Relationship Id="rId2" Type="http://schemas.openxmlformats.org/officeDocument/2006/relationships/hyperlink" Target="http://sistemas.anac.gov.br/eaev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istemas.anac.gov.br/eaev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55DAA-C41D-1D05-DB25-BD11D3F6D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0901" y="2641268"/>
            <a:ext cx="5879184" cy="1202317"/>
          </a:xfrm>
        </p:spPr>
        <p:txBody>
          <a:bodyPr/>
          <a:lstStyle/>
          <a:p>
            <a:pPr algn="ctr"/>
            <a:r>
              <a:rPr lang="pt-BR" dirty="0"/>
              <a:t>Jornada eAEV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C74E428-2175-2A6B-C046-F405C82286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6324" y="4525862"/>
            <a:ext cx="6063762" cy="1699840"/>
          </a:xfrm>
        </p:spPr>
        <p:txBody>
          <a:bodyPr/>
          <a:lstStyle/>
          <a:p>
            <a:pPr algn="r"/>
            <a:r>
              <a:rPr lang="pt-BR" b="1" dirty="0"/>
              <a:t>Lawrence Josuá Fernandes Costa</a:t>
            </a:r>
          </a:p>
          <a:p>
            <a:pPr algn="r">
              <a:spcBef>
                <a:spcPts val="0"/>
              </a:spcBef>
            </a:pPr>
            <a:r>
              <a:rPr lang="pt-BR" sz="1800" i="1" dirty="0"/>
              <a:t>Gerente de Certificação de Aeronavegabilidade Continuada</a:t>
            </a:r>
          </a:p>
          <a:p>
            <a:pPr algn="r">
              <a:spcBef>
                <a:spcPts val="0"/>
              </a:spcBef>
            </a:pPr>
            <a:endParaRPr lang="pt-BR" sz="1800" i="1" dirty="0"/>
          </a:p>
          <a:p>
            <a:pPr algn="r">
              <a:spcBef>
                <a:spcPts val="0"/>
              </a:spcBef>
            </a:pPr>
            <a:r>
              <a:rPr lang="pt-BR" b="1" dirty="0"/>
              <a:t>Sergio Rodrigues de Paula</a:t>
            </a:r>
          </a:p>
          <a:p>
            <a:pPr algn="r">
              <a:spcBef>
                <a:spcPts val="0"/>
              </a:spcBef>
            </a:pPr>
            <a:r>
              <a:rPr lang="pt-BR" sz="1800" i="1" dirty="0"/>
              <a:t>Técnico em Regulação de Aviação Civil</a:t>
            </a:r>
          </a:p>
        </p:txBody>
      </p:sp>
    </p:spTree>
    <p:extLst>
      <p:ext uri="{BB962C8B-B14F-4D97-AF65-F5344CB8AC3E}">
        <p14:creationId xmlns:p14="http://schemas.microsoft.com/office/powerpoint/2010/main" val="108611229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0F2108-F50D-DA69-AD06-81B4FEDD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Dúvidas: Guia do usuário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0A1B034-A78A-9F28-E976-992E467C9313}"/>
              </a:ext>
            </a:extLst>
          </p:cNvPr>
          <p:cNvSpPr txBox="1"/>
          <p:nvPr/>
        </p:nvSpPr>
        <p:spPr>
          <a:xfrm>
            <a:off x="3287058" y="2693300"/>
            <a:ext cx="5353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O guia do usuário está disponível no ícone de mesmo nome na parte superior direita em todas as telas do sistema.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A3EF559-27E5-E8E4-D2DE-96C1C936CECD}"/>
              </a:ext>
            </a:extLst>
          </p:cNvPr>
          <p:cNvSpPr/>
          <p:nvPr/>
        </p:nvSpPr>
        <p:spPr>
          <a:xfrm>
            <a:off x="561155" y="1501631"/>
            <a:ext cx="91037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Existe um guia ou tutorial de uso do sistema disponível aos usuários?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693E70C-5515-69E0-A70B-6DC8F8147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55" y="2503312"/>
            <a:ext cx="2263369" cy="3196678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 extrusionH="171450" contourW="6350" prstMaterial="matte">
            <a:contourClr>
              <a:schemeClr val="bg1">
                <a:lumMod val="85000"/>
              </a:schemeClr>
            </a:contourClr>
          </a:sp3d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2A52BA4-DEF7-3632-A202-0C939727C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653" y="2949186"/>
            <a:ext cx="2440192" cy="47981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2B0EBC5-D24C-033B-7056-525A407939CD}"/>
              </a:ext>
            </a:extLst>
          </p:cNvPr>
          <p:cNvSpPr txBox="1"/>
          <p:nvPr/>
        </p:nvSpPr>
        <p:spPr>
          <a:xfrm>
            <a:off x="3287058" y="4358258"/>
            <a:ext cx="8254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O guia trás informações completas, incluindo imagens das telas, explicando o que é cada campo e instruindo como utilizar o sistema e o que é necessário preencher ou enviar em cada tela.</a:t>
            </a:r>
          </a:p>
        </p:txBody>
      </p:sp>
    </p:spTree>
    <p:extLst>
      <p:ext uri="{BB962C8B-B14F-4D97-AF65-F5344CB8AC3E}">
        <p14:creationId xmlns:p14="http://schemas.microsoft.com/office/powerpoint/2010/main" val="86321103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71FB3D-43DC-E6D5-53A8-20CB7D01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275233"/>
            <a:ext cx="10220325" cy="814815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Dúvidas: Pagamento da TFAC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8EDE192-832C-E96C-05B1-D5AF6F94D1C3}"/>
              </a:ext>
            </a:extLst>
          </p:cNvPr>
          <p:cNvSpPr txBox="1"/>
          <p:nvPr/>
        </p:nvSpPr>
        <p:spPr>
          <a:xfrm>
            <a:off x="570392" y="1966303"/>
            <a:ext cx="1106234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	</a:t>
            </a:r>
            <a:r>
              <a:rPr lang="pt-BR" sz="2400" dirty="0"/>
              <a:t>Conforme descrito nas páginas 27 e 28 do Guia do usuário, a emissão da TFAC referente a solicitação de AEV (nos casos aplicáveis) deve ser feita seguindo o fluxo do cadastramento da solicitação, onde o sistema direciona o usuário para a tela de seleção da forma de pagamento, GRU ou pag tesouro.</a:t>
            </a:r>
          </a:p>
          <a:p>
            <a:r>
              <a:rPr lang="pt-BR" sz="2400" dirty="0"/>
              <a:t>	Ao emitir a TFAC, seu número fica vinculado a solicitação e o eAEV passa a buscar a confirmação de seu pagamento automaticamente, assim que recebe a confirmação do pagamento faz sua alocação e altera a situação da solicitação de aguardando pagamento para aguardando análise, momento no qual a solicitação estará disponível para análise por um servidor da ANAC ou automaticamente pelo sistema (nos casos aplicáveis).</a:t>
            </a:r>
          </a:p>
          <a:p>
            <a:r>
              <a:rPr lang="pt-BR" sz="2400" dirty="0"/>
              <a:t>	TFACs emitidas de forma distinta da orientada não são reconhecidas pelo sistema, pois ao serem geradas não são vinculadas a solicitação de AEV apresentada.</a:t>
            </a:r>
          </a:p>
          <a:p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0F1FB9A-A311-B876-C44F-AC60DB704454}"/>
              </a:ext>
            </a:extLst>
          </p:cNvPr>
          <p:cNvSpPr/>
          <p:nvPr/>
        </p:nvSpPr>
        <p:spPr>
          <a:xfrm>
            <a:off x="570392" y="1449160"/>
            <a:ext cx="1084142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Há alguma restrição ou forma específica que deve ser utilizada para pagar a TFAC?</a:t>
            </a:r>
          </a:p>
        </p:txBody>
      </p:sp>
    </p:spTree>
    <p:extLst>
      <p:ext uri="{BB962C8B-B14F-4D97-AF65-F5344CB8AC3E}">
        <p14:creationId xmlns:p14="http://schemas.microsoft.com/office/powerpoint/2010/main" val="361695821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FB88A9-756F-CA62-3C7A-44889C7E8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Dúvidas: Apresentação do comprovante de pagamento da TFAC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08087EE-A32F-2884-D75F-5F8E8F38776F}"/>
              </a:ext>
            </a:extLst>
          </p:cNvPr>
          <p:cNvSpPr txBox="1"/>
          <p:nvPr/>
        </p:nvSpPr>
        <p:spPr>
          <a:xfrm>
            <a:off x="1566138" y="2361852"/>
            <a:ext cx="5656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	</a:t>
            </a:r>
            <a:r>
              <a:rPr lang="pt-BR" sz="2400" dirty="0"/>
              <a:t>Conforme informado no slide anterior o sistema busca reconhecer o pagamento, fazer a alocação e liberar o processo para análise automaticamente através da vinculação realizada quando da emissão da TFAC, portanto não é necessário o envio do comprovante de pagamento junto ao processo.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895448D-FC54-781F-1593-5B4FD682F967}"/>
              </a:ext>
            </a:extLst>
          </p:cNvPr>
          <p:cNvSpPr/>
          <p:nvPr/>
        </p:nvSpPr>
        <p:spPr>
          <a:xfrm>
            <a:off x="570392" y="1449160"/>
            <a:ext cx="61622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Mas e o comprovante de pagamento da TFAC?</a:t>
            </a:r>
          </a:p>
        </p:txBody>
      </p:sp>
      <p:pic>
        <p:nvPicPr>
          <p:cNvPr id="5122" name="Picture 2" descr="Recibo Comercial sem Canhoto – Tamoio">
            <a:extLst>
              <a:ext uri="{FF2B5EF4-FFF2-40B4-BE49-F238E27FC236}">
                <a16:creationId xmlns:a16="http://schemas.microsoft.com/office/drawing/2014/main" id="{D615E484-72EA-E550-DF4B-9AA28496D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674" y="2811310"/>
            <a:ext cx="3001962" cy="21480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6472042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69009E-FE42-BDE3-9DCF-1E498CBCC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Dúvidas: Perfil Representante do Operador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0BF971-7D34-78F8-1D98-8C3652530AA5}"/>
              </a:ext>
            </a:extLst>
          </p:cNvPr>
          <p:cNvSpPr txBox="1"/>
          <p:nvPr/>
        </p:nvSpPr>
        <p:spPr>
          <a:xfrm>
            <a:off x="925889" y="2095641"/>
            <a:ext cx="103402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	O perfil Representante do Operador foi desenvolvido exclusivamente para a solicitação de AEVI de aeronave novas saindo de fábrica, momento no qual a aeronave (teoricamente) está em sua melhor condição de aeronavegabilidade e não necessita de uma inspeção por pessoal técnico para declarar a condição segura para o voo, permitindo desta forma que a solicitação possa ser apresentada pelo proprietário, operador ou arrendatário da aeronave ou ainda por pessoa com procuração para representa-los perante à ANAC.</a:t>
            </a:r>
          </a:p>
          <a:p>
            <a:r>
              <a:rPr lang="pt-BR" sz="2400" dirty="0"/>
              <a:t>	Assim, um usuário que tenha somente esse perfil não consegue solicitar por meio do sistema uma AEV para outros propósitos.</a:t>
            </a:r>
          </a:p>
          <a:p>
            <a:pPr algn="r"/>
            <a:r>
              <a:rPr lang="pt-BR" sz="2000" i="1" dirty="0"/>
              <a:t>(Mais informações, página 10 do Guia do Usuário)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BD04D39-A3E6-4106-0FC0-5F9E0B5D4086}"/>
              </a:ext>
            </a:extLst>
          </p:cNvPr>
          <p:cNvSpPr/>
          <p:nvPr/>
        </p:nvSpPr>
        <p:spPr>
          <a:xfrm>
            <a:off x="570392" y="1449160"/>
            <a:ext cx="946605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Perfil de usuário: </a:t>
            </a:r>
            <a:r>
              <a:rPr lang="pt-B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“Representante do Operador”? O que seria esse perfil?</a:t>
            </a:r>
          </a:p>
        </p:txBody>
      </p:sp>
    </p:spTree>
    <p:extLst>
      <p:ext uri="{BB962C8B-B14F-4D97-AF65-F5344CB8AC3E}">
        <p14:creationId xmlns:p14="http://schemas.microsoft.com/office/powerpoint/2010/main" val="98340882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014C01-F2E8-8478-7A88-BC56ACC6B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Dúvidas: Delegação de função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7CD6497-60D8-5A55-25F1-A1A2FF02BA27}"/>
              </a:ext>
            </a:extLst>
          </p:cNvPr>
          <p:cNvSpPr txBox="1"/>
          <p:nvPr/>
        </p:nvSpPr>
        <p:spPr>
          <a:xfrm>
            <a:off x="1176337" y="2171761"/>
            <a:ext cx="98393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	A funcionalidade delegação de função foi desenvolvida com o intuito de permitir ao RT de uma empresa certificada de acordo com o RBAC 145 ou o DM de uma empresa certificada de acordo com os RBAC 135 ou 121 possam cadastrar no sistema pessoas que sob sua responsabilidade poderão apresentar solicitações de AEV em nome da empresa a qual estão vinculadas.</a:t>
            </a:r>
          </a:p>
          <a:p>
            <a:r>
              <a:rPr lang="pt-BR" sz="2400" dirty="0"/>
              <a:t>	Tal funcionalidade partiu da percepção que tivemos da quantidade de atribuições que um RT e um DM possuem, o que por vezes acaba impedindo o cadastramento de uma solicitação no momento da necessidade, atrasando o voo necessário da aeronave, seja ele de teste ou translado. </a:t>
            </a:r>
          </a:p>
          <a:p>
            <a:pPr algn="r"/>
            <a:r>
              <a:rPr lang="pt-BR" sz="2000" i="1" dirty="0"/>
              <a:t>(Mais informações estão disponíveis no guia do usuário páginas 11 à 13.)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904F256-978C-4B42-A603-712929C021D2}"/>
              </a:ext>
            </a:extLst>
          </p:cNvPr>
          <p:cNvSpPr/>
          <p:nvPr/>
        </p:nvSpPr>
        <p:spPr>
          <a:xfrm>
            <a:off x="570393" y="1449160"/>
            <a:ext cx="94226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E somente um RT de uma OM 145 ou um DM de um operador certificado pode usar o sistema?</a:t>
            </a:r>
            <a:endParaRPr lang="pt-B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34288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C2A29-B03B-BFE9-6498-A3141E4E8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Dúvidas: Resposta a não conformidades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09B48DA-0E00-F3BE-4574-6485146C9982}"/>
              </a:ext>
            </a:extLst>
          </p:cNvPr>
          <p:cNvSpPr txBox="1"/>
          <p:nvPr/>
        </p:nvSpPr>
        <p:spPr>
          <a:xfrm>
            <a:off x="936364" y="2051364"/>
            <a:ext cx="105074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	</a:t>
            </a:r>
            <a:r>
              <a:rPr lang="pt-BR" sz="2400" dirty="0"/>
              <a:t>Conforme descrito nas páginas 29 à 31 do guia do usuário, as respostas a possíveis não conformidades reportadas no processo deverão ser apresentadas diretamente no sistema eAEV.</a:t>
            </a:r>
          </a:p>
          <a:p>
            <a:endParaRPr lang="pt-BR" sz="2400" dirty="0"/>
          </a:p>
          <a:p>
            <a:r>
              <a:rPr lang="pt-BR" sz="2400" dirty="0"/>
              <a:t>	Uma vez que o analista reporte uma não conformidade o sistema altera a situação da solicitação para </a:t>
            </a:r>
            <a:r>
              <a:rPr lang="pt-BR" sz="2400" b="1" dirty="0">
                <a:solidFill>
                  <a:srgbClr val="000000"/>
                </a:solidFill>
              </a:rPr>
              <a:t>solicitação com pendência</a:t>
            </a:r>
            <a:r>
              <a:rPr lang="pt-BR" sz="2400" dirty="0"/>
              <a:t>, e estando nesta situação os servidores da ANAC não tem acesso a solicitação para nenhum tipo de análise ou alteração, somente após o usuário apresentar as correções necessárias e o sistema alterar a situação para </a:t>
            </a:r>
            <a:r>
              <a:rPr lang="pt-BR" sz="2400" b="1" dirty="0">
                <a:solidFill>
                  <a:srgbClr val="000000"/>
                </a:solidFill>
              </a:rPr>
              <a:t>aguardando análise </a:t>
            </a:r>
            <a:r>
              <a:rPr lang="pt-BR" sz="2400" dirty="0"/>
              <a:t>novamente e que os analistas poderão verificar a correção apresentada e emitir parecer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0FD972A-5EA5-BCF5-74B9-D5DD44C7D73D}"/>
              </a:ext>
            </a:extLst>
          </p:cNvPr>
          <p:cNvSpPr/>
          <p:nvPr/>
        </p:nvSpPr>
        <p:spPr>
          <a:xfrm>
            <a:off x="570392" y="1449160"/>
            <a:ext cx="92448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E como fazer quando durante a análise a ANAC identifica que há </a:t>
            </a:r>
            <a:r>
              <a:rPr lang="pt-BR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NCs</a:t>
            </a:r>
            <a:r>
              <a:rPr lang="pt-B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887108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18FEF2-B634-6389-2846-2F6A61FEB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Dúvidas: Alteração em autorização emitida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6D634B4-5297-E1F3-EBD6-B16DF4F6C659}"/>
              </a:ext>
            </a:extLst>
          </p:cNvPr>
          <p:cNvSpPr txBox="1"/>
          <p:nvPr/>
        </p:nvSpPr>
        <p:spPr>
          <a:xfrm>
            <a:off x="1034473" y="2516158"/>
            <a:ext cx="106587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	</a:t>
            </a:r>
            <a:r>
              <a:rPr lang="pt-BR" sz="2400" dirty="0"/>
              <a:t>Atualmente, de forma provisória, caso seja necessária alguma alteração em uma autorização especial de voo já emitida o requerente deverá cadastrar no processo SEI da autorização uma carta solicitando as alterações juntamente com justificativa para a solicitação.</a:t>
            </a:r>
          </a:p>
          <a:p>
            <a:r>
              <a:rPr lang="pt-BR" sz="2400" dirty="0"/>
              <a:t>	Ao mesmo tempo deverá encaminhar para a GTOM e-mail com os mesmos documentos com o título alteração de AEV.</a:t>
            </a:r>
          </a:p>
          <a:p>
            <a:r>
              <a:rPr lang="pt-BR" sz="2400" dirty="0"/>
              <a:t>	Os motivos aceitos e as condições para retificação de uma autorização já emitida estão definidos na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21.197-001 </a:t>
            </a:r>
            <a:r>
              <a:rPr lang="pt-BR" sz="2400" dirty="0"/>
              <a:t>a ser publicada em breve.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2383E3E-6235-20B3-4379-79563345E012}"/>
              </a:ext>
            </a:extLst>
          </p:cNvPr>
          <p:cNvSpPr/>
          <p:nvPr/>
        </p:nvSpPr>
        <p:spPr>
          <a:xfrm>
            <a:off x="570392" y="1449160"/>
            <a:ext cx="105703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E se depois de emitida uma autorização o usuário identificar a necessidade de correção de algum dado ou informação constante nela?</a:t>
            </a:r>
          </a:p>
        </p:txBody>
      </p:sp>
    </p:spTree>
    <p:extLst>
      <p:ext uri="{BB962C8B-B14F-4D97-AF65-F5344CB8AC3E}">
        <p14:creationId xmlns:p14="http://schemas.microsoft.com/office/powerpoint/2010/main" val="382924449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0F6346-76F5-74E1-368D-D782EC15F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Dúvidas: Verificação da validade e autenticidade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DE0CF0B-80B1-B182-41FD-4C248ADF7C9D}"/>
              </a:ext>
            </a:extLst>
          </p:cNvPr>
          <p:cNvSpPr txBox="1"/>
          <p:nvPr/>
        </p:nvSpPr>
        <p:spPr>
          <a:xfrm>
            <a:off x="946543" y="2271346"/>
            <a:ext cx="88331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	As autorizações especiais de voo emitidas pelo sistema eAEV possuem na parte inferior de suas duas páginas as instruções para verificação da validade e autenticidade, o que inclui o link para conferência através do site e um QR </a:t>
            </a:r>
            <a:r>
              <a:rPr lang="pt-BR" sz="2400" dirty="0" err="1"/>
              <a:t>code</a:t>
            </a:r>
            <a:r>
              <a:rPr lang="pt-BR" sz="2400" dirty="0"/>
              <a:t> que ao ser lido pela câmera do celular leva o usuário diretamente a página com as informações da autorização.</a:t>
            </a:r>
          </a:p>
          <a:p>
            <a:r>
              <a:rPr lang="pt-BR" sz="2400" dirty="0"/>
              <a:t>	Nesta página o usuário poderá verificar a situação da autorização, data de validade, como também visualizar o documento emitido para conferência com o documento apresentado.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929617B-5143-F484-5C54-BCF6019DDD3D}"/>
              </a:ext>
            </a:extLst>
          </p:cNvPr>
          <p:cNvSpPr/>
          <p:nvPr/>
        </p:nvSpPr>
        <p:spPr>
          <a:xfrm>
            <a:off x="570392" y="1449160"/>
            <a:ext cx="1057035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Existe uma forma de verificar se uma AEV é autêntica?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B016231-BA88-3D5B-B395-873794856E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1834"/>
          <a:stretch/>
        </p:blipFill>
        <p:spPr>
          <a:xfrm>
            <a:off x="9680907" y="2948473"/>
            <a:ext cx="3107329" cy="2062066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26551894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F0C13-9C04-819D-3BAB-2C6825A9B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Melhorias no sistema eAEV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487A276-91D5-D062-055C-BAD7F9AF36A3}"/>
              </a:ext>
            </a:extLst>
          </p:cNvPr>
          <p:cNvSpPr txBox="1"/>
          <p:nvPr/>
        </p:nvSpPr>
        <p:spPr>
          <a:xfrm>
            <a:off x="735979" y="2096429"/>
            <a:ext cx="99914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Botão editar Autorização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AEV etanol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Perguntas frequente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Novo perfil MMA para MMA conforme IS 21.197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Utilização do sistema em Smartphones</a:t>
            </a:r>
          </a:p>
        </p:txBody>
      </p:sp>
    </p:spTree>
    <p:extLst>
      <p:ext uri="{BB962C8B-B14F-4D97-AF65-F5344CB8AC3E}">
        <p14:creationId xmlns:p14="http://schemas.microsoft.com/office/powerpoint/2010/main" val="171366957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243D9D-ED80-5D41-900C-2F41210A9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Melhorias: Botão editar autorização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5A73C7F-4B27-1484-DC8F-687AF01DAD25}"/>
              </a:ext>
            </a:extLst>
          </p:cNvPr>
          <p:cNvSpPr txBox="1"/>
          <p:nvPr/>
        </p:nvSpPr>
        <p:spPr>
          <a:xfrm>
            <a:off x="1226634" y="2163337"/>
            <a:ext cx="88508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	Já está em desenvolvimento uma funcionalidade no sistema para que os usuários possam  editar uma autorização já emitida para alteração de determinados campos.</a:t>
            </a:r>
          </a:p>
          <a:p>
            <a:endParaRPr lang="pt-BR" sz="2400" dirty="0"/>
          </a:p>
          <a:p>
            <a:r>
              <a:rPr lang="pt-BR" sz="2400" dirty="0"/>
              <a:t>	Esta melhoria tem o intuito de permitir que os usuários do sistema tenham mais autonomia em relação as necessidades de alterações em uma autorização, aumentando a agilidade e permitindo um melhor gerenciamento da operação da aeronave.</a:t>
            </a:r>
          </a:p>
        </p:txBody>
      </p:sp>
    </p:spTree>
    <p:extLst>
      <p:ext uri="{BB962C8B-B14F-4D97-AF65-F5344CB8AC3E}">
        <p14:creationId xmlns:p14="http://schemas.microsoft.com/office/powerpoint/2010/main" val="125045888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7CBC3-5A2E-3943-A890-0969BB754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D8CFD3-0ED3-7694-0D8B-E0A0B3DCB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Videos</a:t>
            </a:r>
            <a:r>
              <a:rPr lang="pt-BR" dirty="0"/>
              <a:t> da Semana +OM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7B3FEBD-D862-5ECF-F19B-65729E8B30DE}"/>
              </a:ext>
            </a:extLst>
          </p:cNvPr>
          <p:cNvSpPr txBox="1"/>
          <p:nvPr/>
        </p:nvSpPr>
        <p:spPr>
          <a:xfrm>
            <a:off x="598173" y="1819935"/>
            <a:ext cx="3399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dirty="0"/>
              <a:t>Página dedicada às OM:</a:t>
            </a:r>
          </a:p>
        </p:txBody>
      </p:sp>
      <p:sp>
        <p:nvSpPr>
          <p:cNvPr id="6" name="Retângulo 5">
            <a:hlinkClick r:id="rId2"/>
            <a:extLst>
              <a:ext uri="{FF2B5EF4-FFF2-40B4-BE49-F238E27FC236}">
                <a16:creationId xmlns:a16="http://schemas.microsoft.com/office/drawing/2014/main" id="{A527010E-51E7-3C0B-0734-9A1EA85A379C}"/>
              </a:ext>
            </a:extLst>
          </p:cNvPr>
          <p:cNvSpPr/>
          <p:nvPr/>
        </p:nvSpPr>
        <p:spPr>
          <a:xfrm>
            <a:off x="149245" y="2408205"/>
            <a:ext cx="6325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>
                <a:hlinkClick r:id="rId3" tooltip="https://www.gov.br/anac/om"/>
              </a:rPr>
              <a:t>www.gov.br/anac/om</a:t>
            </a:r>
            <a:endParaRPr lang="pt-B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AEB7F2AD-2B25-F033-28FF-20C6EC9C3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75538">
            <a:off x="6376260" y="2569527"/>
            <a:ext cx="5651863" cy="3427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996645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5FAB7-5CA8-43EE-7FD5-39CAA431F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Melhorias: AEV etanol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9406307-7434-557D-815C-9CE2F655853C}"/>
              </a:ext>
            </a:extLst>
          </p:cNvPr>
          <p:cNvSpPr txBox="1"/>
          <p:nvPr/>
        </p:nvSpPr>
        <p:spPr>
          <a:xfrm>
            <a:off x="1163219" y="1830828"/>
            <a:ext cx="100774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	Estamos trabalhando para inserir as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AEV etanol </a:t>
            </a:r>
            <a:r>
              <a:rPr lang="pt-BR" sz="2400" dirty="0"/>
              <a:t>dentro do sistema eAEV, centralizando todas as solicitações de competência da SPO em um único lugar.</a:t>
            </a:r>
          </a:p>
          <a:p>
            <a:endParaRPr lang="pt-BR" sz="2400" dirty="0"/>
          </a:p>
          <a:p>
            <a:r>
              <a:rPr lang="pt-BR" sz="2400" dirty="0"/>
              <a:t>	Este item já está mapeado, totalmente descrito e aguardando disponibilidade de nosso pessoal de TI para entrar efetivamente em desenvolvimento, o que deve ocorrer ainda neste primeiro semestre de 2025. </a:t>
            </a:r>
          </a:p>
          <a:p>
            <a:endParaRPr lang="pt-BR" sz="2400" dirty="0"/>
          </a:p>
          <a:p>
            <a:r>
              <a:rPr lang="pt-BR" sz="2400" dirty="0"/>
              <a:t>	O intuito e facilitar também o processo de solicitação e obtenção de uma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AEV etanol</a:t>
            </a:r>
            <a:r>
              <a:rPr lang="pt-BR" sz="2400" dirty="0"/>
              <a:t>, como foi feito nos demais processos, centralizando tudo em um único sistema.</a:t>
            </a:r>
          </a:p>
        </p:txBody>
      </p:sp>
    </p:spTree>
    <p:extLst>
      <p:ext uri="{BB962C8B-B14F-4D97-AF65-F5344CB8AC3E}">
        <p14:creationId xmlns:p14="http://schemas.microsoft.com/office/powerpoint/2010/main" val="406307429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109A18-0730-585C-F257-7F84A16BB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Melhorias: Perguntas frequentes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A672C46-AD11-F760-AB61-B42E990D2D39}"/>
              </a:ext>
            </a:extLst>
          </p:cNvPr>
          <p:cNvSpPr txBox="1"/>
          <p:nvPr/>
        </p:nvSpPr>
        <p:spPr>
          <a:xfrm>
            <a:off x="1132244" y="2246689"/>
            <a:ext cx="1030237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	Estamos desenvolvendo um ícone pergunta frequentes a ser exibido nas telas do sistema eAEV, nele estarão as dúvidas comuns que recebemos sobre o sistema e sua utilização para ajudar os usuários. </a:t>
            </a:r>
          </a:p>
          <a:p>
            <a:endParaRPr lang="pt-BR" sz="2400" dirty="0"/>
          </a:p>
          <a:p>
            <a:r>
              <a:rPr lang="pt-BR" sz="2400" dirty="0"/>
              <a:t>	Este item já está mapeado, totalmente descrito e aguardando somente a  disponibilidade de nosso pessoal de TI para entrar efetivamente em desenvolvimento, o que deve ocorrer ainda neste primeiro semestre de 2025.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928350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F1297-85DA-4327-023E-D4E9BA04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Melhorias: Novo perfil de acesso para MMA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3837A79-D1DE-D0A1-74EB-B2F9F3FE6714}"/>
              </a:ext>
            </a:extLst>
          </p:cNvPr>
          <p:cNvSpPr txBox="1"/>
          <p:nvPr/>
        </p:nvSpPr>
        <p:spPr>
          <a:xfrm>
            <a:off x="883536" y="2090172"/>
            <a:ext cx="105880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	</a:t>
            </a:r>
            <a:r>
              <a:rPr lang="pt-BR" sz="2400" dirty="0"/>
              <a:t>Já está desenvolvido e totalmente funcional no sistema eAEV um perfil de acesso MMA, este perfil poderá ser utilizado por profissionais que cumpram com os critérios definidos na IS 21.197-001 a ser publicada muito em breve.</a:t>
            </a:r>
          </a:p>
          <a:p>
            <a:endParaRPr lang="pt-BR" sz="2400" dirty="0"/>
          </a:p>
          <a:p>
            <a:r>
              <a:rPr lang="pt-BR" sz="2400" dirty="0"/>
              <a:t>	Com a publicação da IS poderemos disponibilizar esse perfil no sistema para uso. Assim, profissionais que cumpram com os critérios estabelecidos na IS poderão solicitar AEV utilizando-se do sistema.</a:t>
            </a:r>
          </a:p>
        </p:txBody>
      </p:sp>
    </p:spTree>
    <p:extLst>
      <p:ext uri="{BB962C8B-B14F-4D97-AF65-F5344CB8AC3E}">
        <p14:creationId xmlns:p14="http://schemas.microsoft.com/office/powerpoint/2010/main" val="67600180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A1BD9-D90A-EEE1-9D92-88FFC7253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Melhorias: Utilização do sistema em Smartphones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B691704-CD7B-8167-85E3-DC9519FD8970}"/>
              </a:ext>
            </a:extLst>
          </p:cNvPr>
          <p:cNvSpPr txBox="1"/>
          <p:nvPr/>
        </p:nvSpPr>
        <p:spPr>
          <a:xfrm>
            <a:off x="889000" y="2207491"/>
            <a:ext cx="1041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	</a:t>
            </a:r>
            <a:r>
              <a:rPr lang="pt-BR" sz="2400" dirty="0"/>
              <a:t>O sistema eAEV também pode ser acessado em smartphones e tablets possuindo a mesma aparência e funcionalidades que possui ao ser acessado em um computador, sendo esta mais uma forma de facilitar seu uso. </a:t>
            </a:r>
          </a:p>
          <a:p>
            <a:endParaRPr lang="pt-BR" sz="2400" dirty="0"/>
          </a:p>
          <a:p>
            <a:r>
              <a:rPr lang="pt-BR" sz="2400" dirty="0"/>
              <a:t>	 O usuário poderá cadastrar, acompanhar e emitir sua autorização diretamente do smartphone ou tablet.</a:t>
            </a:r>
          </a:p>
        </p:txBody>
      </p:sp>
    </p:spTree>
    <p:extLst>
      <p:ext uri="{BB962C8B-B14F-4D97-AF65-F5344CB8AC3E}">
        <p14:creationId xmlns:p14="http://schemas.microsoft.com/office/powerpoint/2010/main" val="358991097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174810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877BC-4D9F-7830-87FB-3CD6B68B1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FC0C8F-4CD4-FFFA-B512-83175B1C1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sistema eAEV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9A94C59-80E5-2F2C-797B-6EA5615A9629}"/>
              </a:ext>
            </a:extLst>
          </p:cNvPr>
          <p:cNvSpPr/>
          <p:nvPr/>
        </p:nvSpPr>
        <p:spPr>
          <a:xfrm>
            <a:off x="492194" y="1466917"/>
            <a:ext cx="2510624" cy="144655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matte">
            <a:bevelT w="82550" h="63500" prst="divot"/>
            <a:bevelB/>
          </a:sp3d>
        </p:spPr>
        <p:txBody>
          <a:bodyPr wrap="none" lIns="91440" tIns="45720" rIns="91440" bIns="45720">
            <a:spAutoFit/>
            <a:sp3d extrusionH="57150" prstMaterial="matte">
              <a:bevelT w="82550" h="38100" prst="coolSlant"/>
            </a:sp3d>
          </a:bodyPr>
          <a:lstStyle/>
          <a:p>
            <a:pPr algn="ctr"/>
            <a:r>
              <a:rPr lang="pt-BR" sz="88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eAEV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FE47BA4-E65A-C3DC-F112-5E0FCE35DE73}"/>
              </a:ext>
            </a:extLst>
          </p:cNvPr>
          <p:cNvSpPr txBox="1"/>
          <p:nvPr/>
        </p:nvSpPr>
        <p:spPr>
          <a:xfrm>
            <a:off x="3775703" y="2082470"/>
            <a:ext cx="8327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dirty="0"/>
              <a:t>	Sistema dedicado à gestão das solicitações de Autorização Especial de Voo – AEV e das próprias autorizações.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8C137D8-8BE2-55E5-9642-959676BDF901}"/>
              </a:ext>
            </a:extLst>
          </p:cNvPr>
          <p:cNvSpPr txBox="1"/>
          <p:nvPr/>
        </p:nvSpPr>
        <p:spPr>
          <a:xfrm>
            <a:off x="2131961" y="3482869"/>
            <a:ext cx="832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dirty="0"/>
              <a:t>Acesso por meio do endereço:</a:t>
            </a:r>
          </a:p>
        </p:txBody>
      </p:sp>
      <p:sp>
        <p:nvSpPr>
          <p:cNvPr id="6" name="Retângulo 5">
            <a:hlinkClick r:id="rId2"/>
            <a:extLst>
              <a:ext uri="{FF2B5EF4-FFF2-40B4-BE49-F238E27FC236}">
                <a16:creationId xmlns:a16="http://schemas.microsoft.com/office/drawing/2014/main" id="{517A9F04-8D10-D01F-4598-6A01621BD696}"/>
              </a:ext>
            </a:extLst>
          </p:cNvPr>
          <p:cNvSpPr/>
          <p:nvPr/>
        </p:nvSpPr>
        <p:spPr>
          <a:xfrm>
            <a:off x="1445081" y="3975109"/>
            <a:ext cx="9301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http://</a:t>
            </a:r>
            <a:r>
              <a:rPr lang="pt-B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sistemas.anac.gov.br/eaev</a:t>
            </a:r>
          </a:p>
        </p:txBody>
      </p:sp>
    </p:spTree>
    <p:extLst>
      <p:ext uri="{BB962C8B-B14F-4D97-AF65-F5344CB8AC3E}">
        <p14:creationId xmlns:p14="http://schemas.microsoft.com/office/powerpoint/2010/main" val="264113869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EBC73-1082-76D0-F5F4-51853C7ED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3AAFB9-0136-9C49-3068-270953375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Desenvolvimento do sistema eAEV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4DE1F65-EB12-0F58-C659-F2C6EDA1C7EC}"/>
              </a:ext>
            </a:extLst>
          </p:cNvPr>
          <p:cNvSpPr/>
          <p:nvPr/>
        </p:nvSpPr>
        <p:spPr>
          <a:xfrm>
            <a:off x="1689622" y="3897262"/>
            <a:ext cx="2510624" cy="144655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matte">
            <a:bevelT w="82550" h="63500" prst="divot"/>
            <a:bevelB/>
          </a:sp3d>
        </p:spPr>
        <p:txBody>
          <a:bodyPr wrap="none" lIns="91440" tIns="45720" rIns="91440" bIns="45720">
            <a:spAutoFit/>
            <a:sp3d extrusionH="57150" prstMaterial="matte">
              <a:bevelT w="82550" h="38100" prst="coolSlant"/>
            </a:sp3d>
          </a:bodyPr>
          <a:lstStyle/>
          <a:p>
            <a:pPr algn="ctr"/>
            <a:r>
              <a:rPr lang="pt-BR" sz="88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eAEV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4D0F5A9E-E0AB-39C6-82FC-5BA8A1F151A0}"/>
              </a:ext>
            </a:extLst>
          </p:cNvPr>
          <p:cNvSpPr/>
          <p:nvPr/>
        </p:nvSpPr>
        <p:spPr>
          <a:xfrm>
            <a:off x="637308" y="2960738"/>
            <a:ext cx="3703783" cy="2040753"/>
          </a:xfrm>
          <a:custGeom>
            <a:avLst/>
            <a:gdLst>
              <a:gd name="connsiteX0" fmla="*/ 0 w 3319576"/>
              <a:gd name="connsiteY0" fmla="*/ 272473 h 1089891"/>
              <a:gd name="connsiteX1" fmla="*/ 2774631 w 3319576"/>
              <a:gd name="connsiteY1" fmla="*/ 272473 h 1089891"/>
              <a:gd name="connsiteX2" fmla="*/ 2774631 w 3319576"/>
              <a:gd name="connsiteY2" fmla="*/ 0 h 1089891"/>
              <a:gd name="connsiteX3" fmla="*/ 3319576 w 3319576"/>
              <a:gd name="connsiteY3" fmla="*/ 544946 h 1089891"/>
              <a:gd name="connsiteX4" fmla="*/ 2774631 w 3319576"/>
              <a:gd name="connsiteY4" fmla="*/ 1089891 h 1089891"/>
              <a:gd name="connsiteX5" fmla="*/ 2774631 w 3319576"/>
              <a:gd name="connsiteY5" fmla="*/ 817418 h 1089891"/>
              <a:gd name="connsiteX6" fmla="*/ 0 w 3319576"/>
              <a:gd name="connsiteY6" fmla="*/ 817418 h 1089891"/>
              <a:gd name="connsiteX7" fmla="*/ 0 w 3319576"/>
              <a:gd name="connsiteY7" fmla="*/ 272473 h 1089891"/>
              <a:gd name="connsiteX0" fmla="*/ 0 w 3319576"/>
              <a:gd name="connsiteY0" fmla="*/ 817418 h 1089891"/>
              <a:gd name="connsiteX1" fmla="*/ 2774631 w 3319576"/>
              <a:gd name="connsiteY1" fmla="*/ 272473 h 1089891"/>
              <a:gd name="connsiteX2" fmla="*/ 2774631 w 3319576"/>
              <a:gd name="connsiteY2" fmla="*/ 0 h 1089891"/>
              <a:gd name="connsiteX3" fmla="*/ 3319576 w 3319576"/>
              <a:gd name="connsiteY3" fmla="*/ 544946 h 1089891"/>
              <a:gd name="connsiteX4" fmla="*/ 2774631 w 3319576"/>
              <a:gd name="connsiteY4" fmla="*/ 1089891 h 1089891"/>
              <a:gd name="connsiteX5" fmla="*/ 2774631 w 3319576"/>
              <a:gd name="connsiteY5" fmla="*/ 817418 h 1089891"/>
              <a:gd name="connsiteX6" fmla="*/ 0 w 3319576"/>
              <a:gd name="connsiteY6" fmla="*/ 817418 h 1089891"/>
              <a:gd name="connsiteX0" fmla="*/ 0 w 4418704"/>
              <a:gd name="connsiteY0" fmla="*/ 2415309 h 2415309"/>
              <a:gd name="connsiteX1" fmla="*/ 3873759 w 4418704"/>
              <a:gd name="connsiteY1" fmla="*/ 272473 h 2415309"/>
              <a:gd name="connsiteX2" fmla="*/ 3873759 w 4418704"/>
              <a:gd name="connsiteY2" fmla="*/ 0 h 2415309"/>
              <a:gd name="connsiteX3" fmla="*/ 4418704 w 4418704"/>
              <a:gd name="connsiteY3" fmla="*/ 544946 h 2415309"/>
              <a:gd name="connsiteX4" fmla="*/ 3873759 w 4418704"/>
              <a:gd name="connsiteY4" fmla="*/ 1089891 h 2415309"/>
              <a:gd name="connsiteX5" fmla="*/ 3873759 w 4418704"/>
              <a:gd name="connsiteY5" fmla="*/ 817418 h 2415309"/>
              <a:gd name="connsiteX6" fmla="*/ 0 w 4418704"/>
              <a:gd name="connsiteY6" fmla="*/ 2415309 h 2415309"/>
              <a:gd name="connsiteX0" fmla="*/ 0 w 4418704"/>
              <a:gd name="connsiteY0" fmla="*/ 2415309 h 2415309"/>
              <a:gd name="connsiteX1" fmla="*/ 3873759 w 4418704"/>
              <a:gd name="connsiteY1" fmla="*/ 272473 h 2415309"/>
              <a:gd name="connsiteX2" fmla="*/ 3873759 w 4418704"/>
              <a:gd name="connsiteY2" fmla="*/ 0 h 2415309"/>
              <a:gd name="connsiteX3" fmla="*/ 4418704 w 4418704"/>
              <a:gd name="connsiteY3" fmla="*/ 544946 h 2415309"/>
              <a:gd name="connsiteX4" fmla="*/ 3873759 w 4418704"/>
              <a:gd name="connsiteY4" fmla="*/ 1089891 h 2415309"/>
              <a:gd name="connsiteX5" fmla="*/ 3873759 w 4418704"/>
              <a:gd name="connsiteY5" fmla="*/ 817418 h 2415309"/>
              <a:gd name="connsiteX6" fmla="*/ 0 w 4418704"/>
              <a:gd name="connsiteY6" fmla="*/ 2415309 h 2415309"/>
              <a:gd name="connsiteX0" fmla="*/ 0 w 4418704"/>
              <a:gd name="connsiteY0" fmla="*/ 2415309 h 2415309"/>
              <a:gd name="connsiteX1" fmla="*/ 3873759 w 4418704"/>
              <a:gd name="connsiteY1" fmla="*/ 272473 h 2415309"/>
              <a:gd name="connsiteX2" fmla="*/ 3873759 w 4418704"/>
              <a:gd name="connsiteY2" fmla="*/ 0 h 2415309"/>
              <a:gd name="connsiteX3" fmla="*/ 4418704 w 4418704"/>
              <a:gd name="connsiteY3" fmla="*/ 544946 h 2415309"/>
              <a:gd name="connsiteX4" fmla="*/ 3873759 w 4418704"/>
              <a:gd name="connsiteY4" fmla="*/ 1089891 h 2415309"/>
              <a:gd name="connsiteX5" fmla="*/ 3873759 w 4418704"/>
              <a:gd name="connsiteY5" fmla="*/ 817418 h 2415309"/>
              <a:gd name="connsiteX6" fmla="*/ 0 w 4418704"/>
              <a:gd name="connsiteY6" fmla="*/ 2415309 h 2415309"/>
              <a:gd name="connsiteX0" fmla="*/ 0 w 4418704"/>
              <a:gd name="connsiteY0" fmla="*/ 2415309 h 2415309"/>
              <a:gd name="connsiteX1" fmla="*/ 3873759 w 4418704"/>
              <a:gd name="connsiteY1" fmla="*/ 272473 h 2415309"/>
              <a:gd name="connsiteX2" fmla="*/ 3873759 w 4418704"/>
              <a:gd name="connsiteY2" fmla="*/ 0 h 2415309"/>
              <a:gd name="connsiteX3" fmla="*/ 4418704 w 4418704"/>
              <a:gd name="connsiteY3" fmla="*/ 544946 h 2415309"/>
              <a:gd name="connsiteX4" fmla="*/ 3873759 w 4418704"/>
              <a:gd name="connsiteY4" fmla="*/ 1089891 h 2415309"/>
              <a:gd name="connsiteX5" fmla="*/ 3873759 w 4418704"/>
              <a:gd name="connsiteY5" fmla="*/ 817418 h 2415309"/>
              <a:gd name="connsiteX6" fmla="*/ 0 w 4418704"/>
              <a:gd name="connsiteY6" fmla="*/ 2415309 h 2415309"/>
              <a:gd name="connsiteX0" fmla="*/ 0 w 4418704"/>
              <a:gd name="connsiteY0" fmla="*/ 2415309 h 2415309"/>
              <a:gd name="connsiteX1" fmla="*/ 3873759 w 4418704"/>
              <a:gd name="connsiteY1" fmla="*/ 272473 h 2415309"/>
              <a:gd name="connsiteX2" fmla="*/ 3873759 w 4418704"/>
              <a:gd name="connsiteY2" fmla="*/ 0 h 2415309"/>
              <a:gd name="connsiteX3" fmla="*/ 4418704 w 4418704"/>
              <a:gd name="connsiteY3" fmla="*/ 544946 h 2415309"/>
              <a:gd name="connsiteX4" fmla="*/ 3873759 w 4418704"/>
              <a:gd name="connsiteY4" fmla="*/ 1089891 h 2415309"/>
              <a:gd name="connsiteX5" fmla="*/ 3873759 w 4418704"/>
              <a:gd name="connsiteY5" fmla="*/ 817418 h 2415309"/>
              <a:gd name="connsiteX6" fmla="*/ 0 w 4418704"/>
              <a:gd name="connsiteY6" fmla="*/ 2415309 h 241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704" h="2415309">
                <a:moveTo>
                  <a:pt x="0" y="2415309"/>
                </a:moveTo>
                <a:cubicBezTo>
                  <a:pt x="986453" y="860521"/>
                  <a:pt x="2379306" y="266316"/>
                  <a:pt x="3873759" y="272473"/>
                </a:cubicBezTo>
                <a:lnTo>
                  <a:pt x="3873759" y="0"/>
                </a:lnTo>
                <a:lnTo>
                  <a:pt x="4418704" y="544946"/>
                </a:lnTo>
                <a:lnTo>
                  <a:pt x="3873759" y="1089891"/>
                </a:lnTo>
                <a:lnTo>
                  <a:pt x="3873759" y="817418"/>
                </a:lnTo>
                <a:cubicBezTo>
                  <a:pt x="2480906" y="805103"/>
                  <a:pt x="1374381" y="1060643"/>
                  <a:pt x="0" y="241530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55000"/>
                </a:schemeClr>
              </a:gs>
              <a:gs pos="100000">
                <a:schemeClr val="accent2">
                  <a:lumMod val="60000"/>
                  <a:lumOff val="40000"/>
                  <a:alpha val="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93A0A82-A1CD-DC48-ECE7-ACDDEAE72FFE}"/>
              </a:ext>
            </a:extLst>
          </p:cNvPr>
          <p:cNvSpPr/>
          <p:nvPr/>
        </p:nvSpPr>
        <p:spPr>
          <a:xfrm>
            <a:off x="0" y="3688726"/>
            <a:ext cx="12036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Bold ITC" panose="020B0907030504020204" pitchFamily="34" charset="0"/>
              </a:rPr>
              <a:t>SAR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0B9F904-8B22-85D7-D8DA-7E4C54DC972E}"/>
              </a:ext>
            </a:extLst>
          </p:cNvPr>
          <p:cNvSpPr/>
          <p:nvPr/>
        </p:nvSpPr>
        <p:spPr>
          <a:xfrm>
            <a:off x="3124488" y="2133493"/>
            <a:ext cx="16177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Bold ITC" panose="020B0907030504020204" pitchFamily="34" charset="0"/>
              </a:rPr>
              <a:t>SPO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0BB2C71-19FF-FF65-1EC4-257C5F6880B0}"/>
              </a:ext>
            </a:extLst>
          </p:cNvPr>
          <p:cNvSpPr/>
          <p:nvPr/>
        </p:nvSpPr>
        <p:spPr>
          <a:xfrm>
            <a:off x="3530047" y="1761358"/>
            <a:ext cx="8066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90EB2019-EF1B-F801-DDA9-3A0121429B24}"/>
              </a:ext>
            </a:extLst>
          </p:cNvPr>
          <p:cNvGrpSpPr/>
          <p:nvPr/>
        </p:nvGrpSpPr>
        <p:grpSpPr>
          <a:xfrm>
            <a:off x="5080947" y="2133493"/>
            <a:ext cx="3283733" cy="3015673"/>
            <a:chOff x="5080947" y="2133493"/>
            <a:chExt cx="3283733" cy="3015673"/>
          </a:xfrm>
        </p:grpSpPr>
        <p:pic>
          <p:nvPicPr>
            <p:cNvPr id="1026" name="Picture 2" descr="Tips to Plan for a New Product Launch">
              <a:extLst>
                <a:ext uri="{FF2B5EF4-FFF2-40B4-BE49-F238E27FC236}">
                  <a16:creationId xmlns:a16="http://schemas.microsoft.com/office/drawing/2014/main" id="{490A1A54-D07B-ED2F-C40F-98F385D569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947" y="2133493"/>
              <a:ext cx="3283733" cy="3015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AFA0AD7E-99A2-7C6D-573E-FF2E40DE63D4}"/>
                </a:ext>
              </a:extLst>
            </p:cNvPr>
            <p:cNvSpPr/>
            <p:nvPr/>
          </p:nvSpPr>
          <p:spPr>
            <a:xfrm>
              <a:off x="5530590" y="3582698"/>
              <a:ext cx="99899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BR" sz="3200" b="1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2023</a:t>
              </a:r>
            </a:p>
          </p:txBody>
        </p:sp>
      </p:grpSp>
      <p:sp>
        <p:nvSpPr>
          <p:cNvPr id="16" name="Retângulo 15">
            <a:extLst>
              <a:ext uri="{FF2B5EF4-FFF2-40B4-BE49-F238E27FC236}">
                <a16:creationId xmlns:a16="http://schemas.microsoft.com/office/drawing/2014/main" id="{602E6FC0-71AC-2D90-21CD-EF59BE94154A}"/>
              </a:ext>
            </a:extLst>
          </p:cNvPr>
          <p:cNvSpPr/>
          <p:nvPr/>
        </p:nvSpPr>
        <p:spPr>
          <a:xfrm>
            <a:off x="9233201" y="1712577"/>
            <a:ext cx="9989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54B29A0C-384D-D7AC-7FAE-9EE7F7427D38}"/>
              </a:ext>
            </a:extLst>
          </p:cNvPr>
          <p:cNvGrpSpPr/>
          <p:nvPr/>
        </p:nvGrpSpPr>
        <p:grpSpPr>
          <a:xfrm>
            <a:off x="8919778" y="2145480"/>
            <a:ext cx="2768841" cy="3198332"/>
            <a:chOff x="9021378" y="1803159"/>
            <a:chExt cx="2768841" cy="3198332"/>
          </a:xfrm>
        </p:grpSpPr>
        <p:pic>
          <p:nvPicPr>
            <p:cNvPr id="1030" name="Picture 6" descr="calendar | IHAC - UFBA">
              <a:extLst>
                <a:ext uri="{FF2B5EF4-FFF2-40B4-BE49-F238E27FC236}">
                  <a16:creationId xmlns:a16="http://schemas.microsoft.com/office/drawing/2014/main" id="{078EF5C5-CCBA-2378-B2F5-E82323B387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1378" y="1803159"/>
              <a:ext cx="1625841" cy="1625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Gavel PNG transparent image download, size: 480x485px">
              <a:extLst>
                <a:ext uri="{FF2B5EF4-FFF2-40B4-BE49-F238E27FC236}">
                  <a16:creationId xmlns:a16="http://schemas.microsoft.com/office/drawing/2014/main" id="{15EB2595-9BC7-AFEA-FAEB-EDF788D7AC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4219" y="2691678"/>
              <a:ext cx="2286000" cy="2309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tângulo 13">
            <a:extLst>
              <a:ext uri="{FF2B5EF4-FFF2-40B4-BE49-F238E27FC236}">
                <a16:creationId xmlns:a16="http://schemas.microsoft.com/office/drawing/2014/main" id="{137009A3-61F4-9179-4373-A434EA5A0C9A}"/>
              </a:ext>
            </a:extLst>
          </p:cNvPr>
          <p:cNvSpPr/>
          <p:nvPr/>
        </p:nvSpPr>
        <p:spPr>
          <a:xfrm>
            <a:off x="9297314" y="2701942"/>
            <a:ext cx="8707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DEZ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588B83B7-8910-0D3B-89A4-93CB0431DDA8}"/>
              </a:ext>
            </a:extLst>
          </p:cNvPr>
          <p:cNvSpPr/>
          <p:nvPr/>
        </p:nvSpPr>
        <p:spPr>
          <a:xfrm>
            <a:off x="8919779" y="4826752"/>
            <a:ext cx="3033772" cy="76139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pt-BR" sz="2400" dirty="0">
                <a:ln w="0"/>
                <a:solidFill>
                  <a:srgbClr val="120F3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ras Bold ITC" panose="020B0907030504020204" pitchFamily="34" charset="0"/>
              </a:rPr>
              <a:t>ÚNICO</a:t>
            </a:r>
          </a:p>
        </p:txBody>
      </p:sp>
    </p:spTree>
    <p:extLst>
      <p:ext uri="{BB962C8B-B14F-4D97-AF65-F5344CB8AC3E}">
        <p14:creationId xmlns:p14="http://schemas.microsoft.com/office/powerpoint/2010/main" val="250873964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461E2D-7C39-392C-4181-B6A81E888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Desenvolvimento do sistema eAEV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EF6DD34-829E-E810-ACFD-5BE39551388E}"/>
              </a:ext>
            </a:extLst>
          </p:cNvPr>
          <p:cNvSpPr txBox="1"/>
          <p:nvPr/>
        </p:nvSpPr>
        <p:spPr>
          <a:xfrm>
            <a:off x="769434" y="1349298"/>
            <a:ext cx="93080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	</a:t>
            </a:r>
            <a:r>
              <a:rPr lang="pt-BR" sz="2400" dirty="0"/>
              <a:t>O sistema eAEV teve seu desenvolvimento iniciado na Superintendência de Aeronavegabilidade a alguns anos atrás, com a reorganização da estrutura da ANAC e migração da área de aeronavegabilidade continuada para a SPO este projeto veio para esta superintendência.</a:t>
            </a:r>
          </a:p>
          <a:p>
            <a:r>
              <a:rPr lang="pt-BR" sz="2400" dirty="0"/>
              <a:t>	Em 2021 retomamos o desenvolvimento do sistema, conseguirmos colocar em uso assistido para testes com empresas convidadas em agosto de 2023, após ajustes e melhorias sugeridas pelos usuários de testes, o sistema foi disponibilizado para uso geral, de forma opcional, em dezembro de 2023.</a:t>
            </a:r>
          </a:p>
          <a:p>
            <a:r>
              <a:rPr lang="pt-BR" sz="2400" dirty="0"/>
              <a:t>	Durante o ano de 2024 foram feitas novas melhorias e desenvolvidas novas funcionalidades até ser disponibilizado como meio único de solicitações de AEV em dezembro de 2024.</a:t>
            </a:r>
          </a:p>
        </p:txBody>
      </p:sp>
    </p:spTree>
    <p:extLst>
      <p:ext uri="{BB962C8B-B14F-4D97-AF65-F5344CB8AC3E}">
        <p14:creationId xmlns:p14="http://schemas.microsoft.com/office/powerpoint/2010/main" val="100842964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56,100+ Increasing Bar Chart Stock Photos, Pictures &amp; Royalty-Free Images -  iStock | Increasing bar chart icon">
            <a:extLst>
              <a:ext uri="{FF2B5EF4-FFF2-40B4-BE49-F238E27FC236}">
                <a16:creationId xmlns:a16="http://schemas.microsoft.com/office/drawing/2014/main" id="{319F8A43-26B6-47DE-9F5E-FD97D4EE9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62" y="1351726"/>
            <a:ext cx="3795866" cy="2530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46348E5-7EF3-E839-A5B4-C70D88674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Números do eAEV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9391179-391A-16E6-CFE3-6B765DCB6839}"/>
              </a:ext>
            </a:extLst>
          </p:cNvPr>
          <p:cNvSpPr txBox="1"/>
          <p:nvPr/>
        </p:nvSpPr>
        <p:spPr>
          <a:xfrm>
            <a:off x="624468" y="1717288"/>
            <a:ext cx="8846104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dirty="0"/>
              <a:t>	Desde seu lançamento, o sistema eAEV já acumula os seguintes números: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+1800 solicitações realizadas por meio do sistema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+1650 autorizações emitidas pelo sistema</a:t>
            </a:r>
          </a:p>
          <a:p>
            <a:pPr marL="1257300" lvl="2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sz="2400" dirty="0"/>
              <a:t>+900 autorizações emitidas automaticamente (54%)</a:t>
            </a:r>
          </a:p>
          <a:p>
            <a:pPr lvl="3">
              <a:spcAft>
                <a:spcPts val="600"/>
              </a:spcAft>
            </a:pPr>
            <a:r>
              <a:rPr lang="pt-BR" sz="2000" i="1" dirty="0"/>
              <a:t>(Funcionalidade foi totalmente implementada somente no meio de 2024. Do 2º sem/2024 para cá, 65% das solicitações foram emitidas automaticamente)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Tempo total do processo reduzido de 3-5 dias para apenas 1 dia.</a:t>
            </a:r>
          </a:p>
          <a:p>
            <a:pPr lvl="3">
              <a:spcAft>
                <a:spcPts val="600"/>
              </a:spcAft>
            </a:pPr>
            <a:r>
              <a:rPr lang="pt-BR" sz="2000" i="1" dirty="0"/>
              <a:t>(Na realidade, os casos automáticos são emitidos em menos de meia hora (após o pagamento da TFAC).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3947705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67C007-9D87-36C7-AE6B-B4AEF549D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Pesquisa de satisfação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3B9EC0E-0C05-EAE6-61D8-8FA757710ABA}"/>
              </a:ext>
            </a:extLst>
          </p:cNvPr>
          <p:cNvSpPr txBox="1"/>
          <p:nvPr/>
        </p:nvSpPr>
        <p:spPr>
          <a:xfrm>
            <a:off x="745551" y="1518030"/>
            <a:ext cx="72162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	Foi implementado em dezembro de 2024 no eAEV a pesquisa de satisfação dos usuários com o sistema, porém a adesão está baixa, pois somente cerca de </a:t>
            </a:r>
            <a:r>
              <a:rPr lang="pt-BR" sz="2400" b="1" dirty="0"/>
              <a:t>12%</a:t>
            </a:r>
            <a:r>
              <a:rPr lang="pt-BR" sz="2400" dirty="0"/>
              <a:t> das  pesquisas geradas tem sido respondidas pelos usuários.</a:t>
            </a:r>
          </a:p>
          <a:p>
            <a:endParaRPr lang="pt-BR" sz="2400" dirty="0"/>
          </a:p>
          <a:p>
            <a:r>
              <a:rPr lang="pt-BR" sz="2400" dirty="0"/>
              <a:t>	Sempre que possível respondam à pesquisa, pois ela nos trás informações sobre como os usuários estão se sentindo ao utilizar o sistema, suas respostas nos trazem informações importantes para direcionarmos os novos desenvolvimentos e correções de possíveis falhas ou dificuldades no uso.</a:t>
            </a:r>
          </a:p>
        </p:txBody>
      </p:sp>
      <p:pic>
        <p:nvPicPr>
          <p:cNvPr id="3074" name="Picture 2" descr="Pesquisa de Satisfação em seu Restaurante">
            <a:extLst>
              <a:ext uri="{FF2B5EF4-FFF2-40B4-BE49-F238E27FC236}">
                <a16:creationId xmlns:a16="http://schemas.microsoft.com/office/drawing/2014/main" id="{72979D28-749C-8923-B439-69359512D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795" y="2262683"/>
            <a:ext cx="4230205" cy="282234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01888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317F9-CBF2-A947-F47D-6F4DAD2A4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2EF4EB-2549-12E5-D366-32983975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satisfação dos usuários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5813AF1-3465-F05E-4F06-2FCDB39BB577}"/>
              </a:ext>
            </a:extLst>
          </p:cNvPr>
          <p:cNvSpPr txBox="1"/>
          <p:nvPr/>
        </p:nvSpPr>
        <p:spPr>
          <a:xfrm>
            <a:off x="1978430" y="5955117"/>
            <a:ext cx="823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i="1" dirty="0"/>
              <a:t>Dados disponíveis no painel de monitoramento dos serviços digitais do governo federal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0770837-5CEE-CD0F-1A91-11431F0D2031}"/>
              </a:ext>
            </a:extLst>
          </p:cNvPr>
          <p:cNvSpPr/>
          <p:nvPr/>
        </p:nvSpPr>
        <p:spPr>
          <a:xfrm>
            <a:off x="2283137" y="2807854"/>
            <a:ext cx="3096000" cy="415637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100000">
                <a:srgbClr val="FFC000"/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6518D96-03DB-C88B-3695-84E705DC0C0B}"/>
              </a:ext>
            </a:extLst>
          </p:cNvPr>
          <p:cNvSpPr/>
          <p:nvPr/>
        </p:nvSpPr>
        <p:spPr>
          <a:xfrm>
            <a:off x="2283137" y="3393275"/>
            <a:ext cx="360000" cy="415637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100000">
                <a:srgbClr val="FFC000"/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2863EDC-8E89-C693-640C-9A2F77349973}"/>
              </a:ext>
            </a:extLst>
          </p:cNvPr>
          <p:cNvSpPr/>
          <p:nvPr/>
        </p:nvSpPr>
        <p:spPr>
          <a:xfrm>
            <a:off x="2283137" y="3978696"/>
            <a:ext cx="144000" cy="415637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100000">
                <a:srgbClr val="FFC000"/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137C193-B0AE-C402-FDED-545CC8EEFE4F}"/>
              </a:ext>
            </a:extLst>
          </p:cNvPr>
          <p:cNvSpPr/>
          <p:nvPr/>
        </p:nvSpPr>
        <p:spPr>
          <a:xfrm>
            <a:off x="845228" y="2831006"/>
            <a:ext cx="1298753" cy="36933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r>
              <a:rPr lang="pt-BR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5 estrelas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E547470-25B7-60C7-F263-B84573DCD89E}"/>
              </a:ext>
            </a:extLst>
          </p:cNvPr>
          <p:cNvSpPr/>
          <p:nvPr/>
        </p:nvSpPr>
        <p:spPr>
          <a:xfrm>
            <a:off x="860953" y="3416427"/>
            <a:ext cx="1298753" cy="36933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r>
              <a:rPr lang="pt-BR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4 estrelas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01956C6-C532-541E-0EF3-E1270CCAE933}"/>
              </a:ext>
            </a:extLst>
          </p:cNvPr>
          <p:cNvSpPr/>
          <p:nvPr/>
        </p:nvSpPr>
        <p:spPr>
          <a:xfrm>
            <a:off x="860953" y="4001848"/>
            <a:ext cx="1298753" cy="36933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r>
              <a:rPr lang="pt-BR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3 estrelas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39C15B2-ACC8-E8D6-8248-F28555B47966}"/>
              </a:ext>
            </a:extLst>
          </p:cNvPr>
          <p:cNvSpPr/>
          <p:nvPr/>
        </p:nvSpPr>
        <p:spPr>
          <a:xfrm>
            <a:off x="860953" y="4625304"/>
            <a:ext cx="1298753" cy="36933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r>
              <a:rPr lang="pt-BR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2 estrelas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F673070-7274-6E4E-F311-EFBDAA580D2F}"/>
              </a:ext>
            </a:extLst>
          </p:cNvPr>
          <p:cNvSpPr/>
          <p:nvPr/>
        </p:nvSpPr>
        <p:spPr>
          <a:xfrm>
            <a:off x="860953" y="5178577"/>
            <a:ext cx="1298753" cy="369332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r>
              <a:rPr lang="pt-BR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1 estrela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A84518D1-003A-0CB9-85FA-E3BD1AF668E6}"/>
              </a:ext>
            </a:extLst>
          </p:cNvPr>
          <p:cNvSpPr/>
          <p:nvPr/>
        </p:nvSpPr>
        <p:spPr>
          <a:xfrm>
            <a:off x="5379137" y="2798989"/>
            <a:ext cx="71686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pt-BR" sz="2000" cap="none" spc="0" dirty="0">
                <a:ln w="0"/>
                <a:solidFill>
                  <a:schemeClr val="tx1"/>
                </a:solidFill>
                <a:latin typeface="Eras Demi ITC" panose="020B0805030504020804" pitchFamily="34" charset="0"/>
              </a:rPr>
              <a:t>86%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26FC6B1-95BB-82C9-F615-1CA57FDF0568}"/>
              </a:ext>
            </a:extLst>
          </p:cNvPr>
          <p:cNvSpPr/>
          <p:nvPr/>
        </p:nvSpPr>
        <p:spPr>
          <a:xfrm>
            <a:off x="2643137" y="3389029"/>
            <a:ext cx="71686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pt-BR" sz="2000" cap="none" spc="0" dirty="0">
                <a:ln w="0"/>
                <a:solidFill>
                  <a:schemeClr val="tx1"/>
                </a:solidFill>
                <a:latin typeface="Eras Demi ITC" panose="020B0805030504020804" pitchFamily="34" charset="0"/>
              </a:rPr>
              <a:t>10%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5D52F29-B784-5B7B-E8AB-972080738A52}"/>
              </a:ext>
            </a:extLst>
          </p:cNvPr>
          <p:cNvSpPr/>
          <p:nvPr/>
        </p:nvSpPr>
        <p:spPr>
          <a:xfrm>
            <a:off x="2427137" y="3986459"/>
            <a:ext cx="5597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pt-BR" sz="2000" cap="none" spc="0" dirty="0">
                <a:ln w="0"/>
                <a:solidFill>
                  <a:schemeClr val="tx1"/>
                </a:solidFill>
                <a:latin typeface="Eras Demi ITC" panose="020B0805030504020804" pitchFamily="34" charset="0"/>
              </a:rPr>
              <a:t>4%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EE998FDD-02BD-0623-BB6E-1FA98D740DD7}"/>
              </a:ext>
            </a:extLst>
          </p:cNvPr>
          <p:cNvSpPr/>
          <p:nvPr/>
        </p:nvSpPr>
        <p:spPr>
          <a:xfrm>
            <a:off x="2283137" y="4609915"/>
            <a:ext cx="5597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2000" cap="none" spc="0" dirty="0">
                <a:ln w="0"/>
                <a:solidFill>
                  <a:schemeClr val="tx1"/>
                </a:solidFill>
                <a:latin typeface="Eras Demi ITC" panose="020B0805030504020804" pitchFamily="34" charset="0"/>
              </a:rPr>
              <a:t>0%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45297B37-C7DB-3E73-6B13-CB25F42FF895}"/>
              </a:ext>
            </a:extLst>
          </p:cNvPr>
          <p:cNvSpPr/>
          <p:nvPr/>
        </p:nvSpPr>
        <p:spPr>
          <a:xfrm>
            <a:off x="2283137" y="5163188"/>
            <a:ext cx="5597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2000" cap="none" spc="0" dirty="0">
                <a:ln w="0"/>
                <a:solidFill>
                  <a:schemeClr val="tx1"/>
                </a:solidFill>
                <a:latin typeface="Eras Demi ITC" panose="020B0805030504020804" pitchFamily="34" charset="0"/>
              </a:rPr>
              <a:t>0%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C8E90DBA-D444-4B4C-B66E-D04D2702FBD8}"/>
              </a:ext>
            </a:extLst>
          </p:cNvPr>
          <p:cNvSpPr/>
          <p:nvPr/>
        </p:nvSpPr>
        <p:spPr>
          <a:xfrm>
            <a:off x="1494605" y="1495559"/>
            <a:ext cx="366318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Nota Média das Avaliações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C768E795-00C6-C9C0-1A79-1C23716891EC}"/>
              </a:ext>
            </a:extLst>
          </p:cNvPr>
          <p:cNvSpPr/>
          <p:nvPr/>
        </p:nvSpPr>
        <p:spPr>
          <a:xfrm>
            <a:off x="1494605" y="1852611"/>
            <a:ext cx="366318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Light ITC" panose="020B0402030504020804" pitchFamily="34" charset="0"/>
              </a:rPr>
              <a:t>(Dados de 01/12/2024 a 23/03/2025)</a:t>
            </a:r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F82C2A25-1DAE-7223-4919-772153E587EB}"/>
              </a:ext>
            </a:extLst>
          </p:cNvPr>
          <p:cNvGrpSpPr/>
          <p:nvPr/>
        </p:nvGrpSpPr>
        <p:grpSpPr>
          <a:xfrm>
            <a:off x="4061167" y="2252721"/>
            <a:ext cx="1676401" cy="409431"/>
            <a:chOff x="3831137" y="2252721"/>
            <a:chExt cx="1676401" cy="409431"/>
          </a:xfrm>
        </p:grpSpPr>
        <p:pic>
          <p:nvPicPr>
            <p:cNvPr id="23" name="Gráfico 22" descr="Estrela com preenchimento sólido">
              <a:extLst>
                <a:ext uri="{FF2B5EF4-FFF2-40B4-BE49-F238E27FC236}">
                  <a16:creationId xmlns:a16="http://schemas.microsoft.com/office/drawing/2014/main" id="{772158B7-2072-1008-4DC5-84797FC98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31137" y="2252721"/>
              <a:ext cx="409431" cy="4094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Gráfico 23" descr="Estrela com preenchimento sólido">
              <a:extLst>
                <a:ext uri="{FF2B5EF4-FFF2-40B4-BE49-F238E27FC236}">
                  <a16:creationId xmlns:a16="http://schemas.microsoft.com/office/drawing/2014/main" id="{1B3DA0AD-5673-2062-0386-31B74C588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47879" y="2252721"/>
              <a:ext cx="409431" cy="4094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Gráfico 24" descr="Estrela com preenchimento sólido">
              <a:extLst>
                <a:ext uri="{FF2B5EF4-FFF2-40B4-BE49-F238E27FC236}">
                  <a16:creationId xmlns:a16="http://schemas.microsoft.com/office/drawing/2014/main" id="{532ADB9A-951F-16C9-3254-35088B636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64621" y="2252721"/>
              <a:ext cx="409431" cy="4094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Gráfico 25" descr="Estrela com preenchimento sólido">
              <a:extLst>
                <a:ext uri="{FF2B5EF4-FFF2-40B4-BE49-F238E27FC236}">
                  <a16:creationId xmlns:a16="http://schemas.microsoft.com/office/drawing/2014/main" id="{E78359A8-4A12-0FC7-8A4D-5B709BBD1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81363" y="2252721"/>
              <a:ext cx="409431" cy="4094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Gráfico 26" descr="Estrela com preenchimento sólido">
              <a:extLst>
                <a:ext uri="{FF2B5EF4-FFF2-40B4-BE49-F238E27FC236}">
                  <a16:creationId xmlns:a16="http://schemas.microsoft.com/office/drawing/2014/main" id="{1E19E8F7-BA3F-F37E-6884-A12EAA209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98107" y="2252721"/>
              <a:ext cx="409431" cy="4094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9" name="Retângulo 28">
            <a:extLst>
              <a:ext uri="{FF2B5EF4-FFF2-40B4-BE49-F238E27FC236}">
                <a16:creationId xmlns:a16="http://schemas.microsoft.com/office/drawing/2014/main" id="{4C5DEFE0-AE49-6928-BC67-46063284BB06}"/>
              </a:ext>
            </a:extLst>
          </p:cNvPr>
          <p:cNvSpPr/>
          <p:nvPr/>
        </p:nvSpPr>
        <p:spPr>
          <a:xfrm>
            <a:off x="731407" y="2286433"/>
            <a:ext cx="33297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2000" b="0" cap="none" spc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Nota média de 4,82 de 5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59ABB3C9-975A-6796-3270-C65B5270A4DA}"/>
              </a:ext>
            </a:extLst>
          </p:cNvPr>
          <p:cNvSpPr/>
          <p:nvPr/>
        </p:nvSpPr>
        <p:spPr>
          <a:xfrm>
            <a:off x="6671649" y="1392529"/>
            <a:ext cx="5047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Como os usuários avaliam a sua satisfação com os serviços </a:t>
            </a:r>
          </a:p>
        </p:txBody>
      </p:sp>
      <p:grpSp>
        <p:nvGrpSpPr>
          <p:cNvPr id="55" name="Agrupar 54">
            <a:extLst>
              <a:ext uri="{FF2B5EF4-FFF2-40B4-BE49-F238E27FC236}">
                <a16:creationId xmlns:a16="http://schemas.microsoft.com/office/drawing/2014/main" id="{B8C802B1-6597-B025-822B-19C10018FDBA}"/>
              </a:ext>
            </a:extLst>
          </p:cNvPr>
          <p:cNvGrpSpPr/>
          <p:nvPr/>
        </p:nvGrpSpPr>
        <p:grpSpPr>
          <a:xfrm>
            <a:off x="7118956" y="2169597"/>
            <a:ext cx="4146087" cy="2238400"/>
            <a:chOff x="7118956" y="2252722"/>
            <a:chExt cx="4146087" cy="22384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B3D5BAA8-7CFD-2183-11B7-3F0ECA129F8B}"/>
                </a:ext>
              </a:extLst>
            </p:cNvPr>
            <p:cNvSpPr/>
            <p:nvPr/>
          </p:nvSpPr>
          <p:spPr>
            <a:xfrm>
              <a:off x="7118956" y="2252722"/>
              <a:ext cx="4146087" cy="2238400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49" name="Agrupar 48">
              <a:extLst>
                <a:ext uri="{FF2B5EF4-FFF2-40B4-BE49-F238E27FC236}">
                  <a16:creationId xmlns:a16="http://schemas.microsoft.com/office/drawing/2014/main" id="{0726CB86-9641-A46B-BAE7-6DD4015F7584}"/>
                </a:ext>
              </a:extLst>
            </p:cNvPr>
            <p:cNvGrpSpPr/>
            <p:nvPr/>
          </p:nvGrpSpPr>
          <p:grpSpPr>
            <a:xfrm>
              <a:off x="7212825" y="2288263"/>
              <a:ext cx="3965248" cy="2127477"/>
              <a:chOff x="7334795" y="2288263"/>
              <a:chExt cx="3965248" cy="2127477"/>
            </a:xfrm>
            <a:grpFill/>
          </p:grpSpPr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1616F700-DF7F-FA5A-C3C1-0B14ADA5994F}"/>
                  </a:ext>
                </a:extLst>
              </p:cNvPr>
              <p:cNvSpPr/>
              <p:nvPr/>
            </p:nvSpPr>
            <p:spPr>
              <a:xfrm>
                <a:off x="8700905" y="2288263"/>
                <a:ext cx="1233030" cy="369332"/>
              </a:xfrm>
              <a:prstGeom prst="rect">
                <a:avLst/>
              </a:prstGeom>
              <a:grpFill/>
            </p:spPr>
            <p:txBody>
              <a:bodyPr wrap="none" lIns="91440" tIns="45720" rIns="91440" bIns="45720" anchor="ctr">
                <a:spAutoFit/>
              </a:bodyPr>
              <a:lstStyle/>
              <a:p>
                <a:pPr algn="ctr"/>
                <a:r>
                  <a:rPr lang="pt-BR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Eras Bold ITC" panose="020B0907030504020204" pitchFamily="34" charset="0"/>
                  </a:rPr>
                  <a:t>Positivos</a:t>
                </a:r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BDBEE893-CE03-7114-7791-BA2DFBABE850}"/>
                  </a:ext>
                </a:extLst>
              </p:cNvPr>
              <p:cNvSpPr/>
              <p:nvPr/>
            </p:nvSpPr>
            <p:spPr>
              <a:xfrm>
                <a:off x="7334795" y="2661414"/>
                <a:ext cx="3965248" cy="1754326"/>
              </a:xfrm>
              <a:prstGeom prst="rect">
                <a:avLst/>
              </a:prstGeom>
              <a:grpFill/>
            </p:spPr>
            <p:txBody>
              <a:bodyPr wrap="square" lIns="91440" tIns="45720" rIns="91440" bIns="45720" anchor="t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pt-BR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Eras Light ITC" panose="020B0402030504020804" pitchFamily="34" charset="0"/>
                  </a:rPr>
                  <a:t>Foi rápido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pt-BR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Eras Light ITC" panose="020B0402030504020804" pitchFamily="34" charset="0"/>
                  </a:rPr>
                  <a:t>Fácil de usar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pt-BR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Eras Light ITC" panose="020B0402030504020804" pitchFamily="34" charset="0"/>
                  </a:rPr>
                  <a:t>Site/aplicativo funcionou bem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pt-BR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Eras Light ITC" panose="020B0402030504020804" pitchFamily="34" charset="0"/>
                  </a:rPr>
                  <a:t>Informações claras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pt-BR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Eras Light ITC" panose="020B0402030504020804" pitchFamily="34" charset="0"/>
                  </a:rPr>
                  <a:t>Consegui resolver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pt-BR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Eras Light ITC" panose="020B0402030504020804" pitchFamily="34" charset="0"/>
                  </a:rPr>
                  <a:t>Fácil de encontrar</a:t>
                </a:r>
                <a:endParaRPr lang="pt-BR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Eras Light ITC" panose="020B0402030504020804" pitchFamily="34" charset="0"/>
                </a:endParaRPr>
              </a:p>
            </p:txBody>
          </p:sp>
        </p:grpSp>
      </p:grp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163F4456-89B4-8D57-5ABC-F8F9D2D89E62}"/>
              </a:ext>
            </a:extLst>
          </p:cNvPr>
          <p:cNvGrpSpPr/>
          <p:nvPr/>
        </p:nvGrpSpPr>
        <p:grpSpPr>
          <a:xfrm>
            <a:off x="7122405" y="4494941"/>
            <a:ext cx="4146087" cy="1330264"/>
            <a:chOff x="7122405" y="4494941"/>
            <a:chExt cx="4146087" cy="1330264"/>
          </a:xfrm>
        </p:grpSpPr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C8D8C6D2-5F70-775B-AC9E-0B960EFAEC59}"/>
                </a:ext>
              </a:extLst>
            </p:cNvPr>
            <p:cNvSpPr/>
            <p:nvPr/>
          </p:nvSpPr>
          <p:spPr>
            <a:xfrm>
              <a:off x="7122405" y="4494941"/>
              <a:ext cx="4146087" cy="133026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50" name="Agrupar 49">
              <a:extLst>
                <a:ext uri="{FF2B5EF4-FFF2-40B4-BE49-F238E27FC236}">
                  <a16:creationId xmlns:a16="http://schemas.microsoft.com/office/drawing/2014/main" id="{D85C68F0-D3BB-B8B1-9714-5B5BFA11ADEA}"/>
                </a:ext>
              </a:extLst>
            </p:cNvPr>
            <p:cNvGrpSpPr/>
            <p:nvPr/>
          </p:nvGrpSpPr>
          <p:grpSpPr>
            <a:xfrm>
              <a:off x="7212825" y="4494941"/>
              <a:ext cx="3965248" cy="1296481"/>
              <a:chOff x="7334795" y="2307975"/>
              <a:chExt cx="3965248" cy="1296481"/>
            </a:xfrm>
          </p:grpSpPr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41E5B773-A711-ED4C-DF11-4A367C9455A0}"/>
                  </a:ext>
                </a:extLst>
              </p:cNvPr>
              <p:cNvSpPr/>
              <p:nvPr/>
            </p:nvSpPr>
            <p:spPr>
              <a:xfrm>
                <a:off x="8568658" y="2307975"/>
                <a:ext cx="1497526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anchor="ctr">
                <a:spAutoFit/>
              </a:bodyPr>
              <a:lstStyle/>
              <a:p>
                <a:pPr algn="ctr"/>
                <a:r>
                  <a:rPr lang="pt-BR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Eras Bold ITC" panose="020B0907030504020204" pitchFamily="34" charset="0"/>
                  </a:rPr>
                  <a:t>A melhorar</a:t>
                </a:r>
              </a:p>
            </p:txBody>
          </p:sp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35BC4915-222A-EF59-15E6-6CF4E0A48CCD}"/>
                  </a:ext>
                </a:extLst>
              </p:cNvPr>
              <p:cNvSpPr/>
              <p:nvPr/>
            </p:nvSpPr>
            <p:spPr>
              <a:xfrm>
                <a:off x="7334795" y="2681126"/>
                <a:ext cx="396524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pt-BR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Eras Light ITC" panose="020B0402030504020804" pitchFamily="34" charset="0"/>
                  </a:rPr>
                  <a:t>Site/aplicativo não funcionou be</a:t>
                </a:r>
                <a:r>
                  <a:rPr lang="pt-BR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Eras Light ITC" panose="020B0402030504020804" pitchFamily="34" charset="0"/>
                  </a:rPr>
                  <a:t>m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pt-BR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Eras Light ITC" panose="020B0402030504020804" pitchFamily="34" charset="0"/>
                  </a:rPr>
                  <a:t>Informações confusas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pt-BR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Eras Light ITC" panose="020B0402030504020804" pitchFamily="34" charset="0"/>
                  </a:rPr>
                  <a:t>Foi demorado</a:t>
                </a:r>
              </a:p>
            </p:txBody>
          </p:sp>
        </p:grpSp>
      </p:grpSp>
      <p:sp>
        <p:nvSpPr>
          <p:cNvPr id="57" name="Retângulo 56">
            <a:extLst>
              <a:ext uri="{FF2B5EF4-FFF2-40B4-BE49-F238E27FC236}">
                <a16:creationId xmlns:a16="http://schemas.microsoft.com/office/drawing/2014/main" id="{E015EAE0-F37E-D76C-8719-DAE0C6FC05F7}"/>
              </a:ext>
            </a:extLst>
          </p:cNvPr>
          <p:cNvSpPr/>
          <p:nvPr/>
        </p:nvSpPr>
        <p:spPr>
          <a:xfrm>
            <a:off x="3976350" y="3948195"/>
            <a:ext cx="14173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Bold ITC" panose="020B0907030504020204" pitchFamily="34" charset="0"/>
              </a:rPr>
              <a:t>49</a:t>
            </a:r>
          </a:p>
          <a:p>
            <a:pPr algn="ctr"/>
            <a:r>
              <a:rPr lang="pt-BR" sz="1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ras Bold ITC" panose="020B0907030504020204" pitchFamily="34" charset="0"/>
              </a:rPr>
              <a:t>AVALIAÇÕES</a:t>
            </a:r>
            <a:endParaRPr lang="pt-BR" sz="1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41926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1F3456-A08B-5AEA-7A03-A91807AA0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Principais dúvidas no uso do eAEV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BE37C7-991E-B243-3991-9708A5EA67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8350" y="1886552"/>
            <a:ext cx="10655300" cy="3744813"/>
          </a:xfrm>
        </p:spPr>
        <p:txBody>
          <a:bodyPr/>
          <a:lstStyle/>
          <a:p>
            <a:r>
              <a:rPr lang="pt-BR" dirty="0"/>
              <a:t>Guia do usuário</a:t>
            </a:r>
          </a:p>
          <a:p>
            <a:r>
              <a:rPr lang="pt-BR" dirty="0"/>
              <a:t>Pagamento da TFAC</a:t>
            </a:r>
          </a:p>
          <a:p>
            <a:r>
              <a:rPr lang="pt-BR" dirty="0"/>
              <a:t>Apresentação do comprovante de pagamento da TFAC</a:t>
            </a:r>
          </a:p>
          <a:p>
            <a:r>
              <a:rPr lang="pt-BR" dirty="0"/>
              <a:t>Perfil Representante do Operador</a:t>
            </a:r>
          </a:p>
          <a:p>
            <a:r>
              <a:rPr lang="pt-BR" dirty="0"/>
              <a:t>Delegação de função</a:t>
            </a:r>
          </a:p>
          <a:p>
            <a:r>
              <a:rPr lang="pt-BR" dirty="0"/>
              <a:t>Resposta a não conformidades</a:t>
            </a:r>
          </a:p>
          <a:p>
            <a:r>
              <a:rPr lang="pt-BR" dirty="0"/>
              <a:t>Alteração em autorização emitida</a:t>
            </a:r>
          </a:p>
          <a:p>
            <a:r>
              <a:rPr lang="pt-BR" dirty="0"/>
              <a:t>Verificação de validade e autenticidade 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098" name="Picture 2" descr="Central FAQ | Perguntas Comuns | Atualização: Junho21">
            <a:extLst>
              <a:ext uri="{FF2B5EF4-FFF2-40B4-BE49-F238E27FC236}">
                <a16:creationId xmlns:a16="http://schemas.microsoft.com/office/drawing/2014/main" id="{1390C51C-A474-EFD2-B94A-B3C17AA96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512" y="1958110"/>
            <a:ext cx="3671969" cy="391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76915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apa Anac 2022 - 202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 Interno para Conteúdo">
  <a:themeElements>
    <a:clrScheme name="Anac 2022">
      <a:dk1>
        <a:srgbClr val="2F5496"/>
      </a:dk1>
      <a:lt1>
        <a:srgbClr val="FFFFFF"/>
      </a:lt1>
      <a:dk2>
        <a:srgbClr val="2F5496"/>
      </a:dk2>
      <a:lt2>
        <a:srgbClr val="FFFFFF"/>
      </a:lt2>
      <a:accent1>
        <a:srgbClr val="00ADEE"/>
      </a:accent1>
      <a:accent2>
        <a:srgbClr val="006991"/>
      </a:accent2>
      <a:accent3>
        <a:srgbClr val="F58221"/>
      </a:accent3>
      <a:accent4>
        <a:srgbClr val="8DC63F"/>
      </a:accent4>
      <a:accent5>
        <a:srgbClr val="5B9BD5"/>
      </a:accent5>
      <a:accent6>
        <a:srgbClr val="70AD47"/>
      </a:accent6>
      <a:hlink>
        <a:srgbClr val="00B0F0"/>
      </a:hlink>
      <a:folHlink>
        <a:srgbClr val="00B0F0"/>
      </a:folHlink>
    </a:clrScheme>
    <a:fontScheme name="Personalizada 1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s Fina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C624669FE3E7246BAFAE3DEDE1EC3F2" ma:contentTypeVersion="15" ma:contentTypeDescription="Crie um novo documento." ma:contentTypeScope="" ma:versionID="a3818789550ec370916cbc68d3fe0654">
  <xsd:schema xmlns:xsd="http://www.w3.org/2001/XMLSchema" xmlns:xs="http://www.w3.org/2001/XMLSchema" xmlns:p="http://schemas.microsoft.com/office/2006/metadata/properties" xmlns:ns3="5cb42fb9-ee22-4bae-9c5e-8738fb5dd3f6" xmlns:ns4="eaf07816-2911-42ec-902a-f36a3c87fab2" targetNamespace="http://schemas.microsoft.com/office/2006/metadata/properties" ma:root="true" ma:fieldsID="194701efe323c4fd8b48aaba692e4e25" ns3:_="" ns4:_="">
    <xsd:import namespace="5cb42fb9-ee22-4bae-9c5e-8738fb5dd3f6"/>
    <xsd:import namespace="eaf07816-2911-42ec-902a-f36a3c87fab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_activity" minOccurs="0"/>
                <xsd:element ref="ns4:MediaServiceLocation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b42fb9-ee22-4bae-9c5e-8738fb5dd3f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f07816-2911-42ec-902a-f36a3c87fa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af07816-2911-42ec-902a-f36a3c87fab2" xsi:nil="true"/>
  </documentManagement>
</p:properties>
</file>

<file path=customXml/itemProps1.xml><?xml version="1.0" encoding="utf-8"?>
<ds:datastoreItem xmlns:ds="http://schemas.openxmlformats.org/officeDocument/2006/customXml" ds:itemID="{5014B3EE-1F88-431A-AD1F-CD7757765C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4691C8-EB77-401F-BDDB-4CBAEB6F0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b42fb9-ee22-4bae-9c5e-8738fb5dd3f6"/>
    <ds:schemaRef ds:uri="eaf07816-2911-42ec-902a-f36a3c87fa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1E37F7-E174-496B-B092-C80D6FF34B40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5cb42fb9-ee22-4bae-9c5e-8738fb5dd3f6"/>
    <ds:schemaRef ds:uri="http://schemas.openxmlformats.org/package/2006/metadata/core-properties"/>
    <ds:schemaRef ds:uri="eaf07816-2911-42ec-902a-f36a3c87fab2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8171</TotalTime>
  <Words>1908</Words>
  <Application>Microsoft Office PowerPoint</Application>
  <PresentationFormat>Widescreen</PresentationFormat>
  <Paragraphs>144</Paragraphs>
  <Slides>24</Slides>
  <Notes>1</Notes>
  <HiddenSlides>1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Eras Bold ITC</vt:lpstr>
      <vt:lpstr>Eras Demi ITC</vt:lpstr>
      <vt:lpstr>Eras Light ITC</vt:lpstr>
      <vt:lpstr>Capa Anac 2022 - 2023</vt:lpstr>
      <vt:lpstr>Slide Interno para Conteúdo</vt:lpstr>
      <vt:lpstr>Slides Finais</vt:lpstr>
      <vt:lpstr>Jornada eAEV</vt:lpstr>
      <vt:lpstr>Videos da Semana +OM</vt:lpstr>
      <vt:lpstr>O sistema eAEV</vt:lpstr>
      <vt:lpstr>Desenvolvimento do sistema eAEV</vt:lpstr>
      <vt:lpstr>Desenvolvimento do sistema eAEV</vt:lpstr>
      <vt:lpstr>Números do eAEV</vt:lpstr>
      <vt:lpstr> Pesquisa de satisfação</vt:lpstr>
      <vt:lpstr>Avaliação da satisfação dos usuários</vt:lpstr>
      <vt:lpstr>Principais dúvidas no uso do eAEV</vt:lpstr>
      <vt:lpstr>Dúvidas: Guia do usuário</vt:lpstr>
      <vt:lpstr>Dúvidas: Pagamento da TFAC</vt:lpstr>
      <vt:lpstr>Dúvidas: Apresentação do comprovante de pagamento da TFAC</vt:lpstr>
      <vt:lpstr>Dúvidas: Perfil Representante do Operador</vt:lpstr>
      <vt:lpstr>Dúvidas: Delegação de função</vt:lpstr>
      <vt:lpstr>Dúvidas: Resposta a não conformidades</vt:lpstr>
      <vt:lpstr>Dúvidas: Alteração em autorização emitida</vt:lpstr>
      <vt:lpstr>Dúvidas: Verificação da validade e autenticidade</vt:lpstr>
      <vt:lpstr>Melhorias no sistema eAEV</vt:lpstr>
      <vt:lpstr>Melhorias: Botão editar autorização</vt:lpstr>
      <vt:lpstr>Melhorias: AEV etanol</vt:lpstr>
      <vt:lpstr>Melhorias: Perguntas frequentes</vt:lpstr>
      <vt:lpstr>Melhorias: Novo perfil de acesso para MMA</vt:lpstr>
      <vt:lpstr>Melhorias: Utilização do sistema em Smartphones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José Affonso Moreira Penna</dc:creator>
  <cp:lastModifiedBy>Lawrence Josuá Fernandes Costa</cp:lastModifiedBy>
  <cp:revision>66</cp:revision>
  <dcterms:created xsi:type="dcterms:W3CDTF">2022-07-08T18:05:37Z</dcterms:created>
  <dcterms:modified xsi:type="dcterms:W3CDTF">2025-03-27T22:28:30Z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0x010100AC624669FE3E7246BAFAE3DEDE1EC3F2</vt:lpwstr>
  </property>
</Properties>
</file>