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84" r:id="rId2"/>
    <p:sldMasterId id="2147483858" r:id="rId3"/>
    <p:sldMasterId id="2147483845" r:id="rId4"/>
    <p:sldMasterId id="2147483696" r:id="rId5"/>
    <p:sldMasterId id="2147483708" r:id="rId6"/>
    <p:sldMasterId id="2147483720" r:id="rId7"/>
    <p:sldMasterId id="2147483732" r:id="rId8"/>
    <p:sldMasterId id="2147483744" r:id="rId9"/>
    <p:sldMasterId id="2147483756" r:id="rId10"/>
  </p:sldMasterIdLst>
  <p:notesMasterIdLst>
    <p:notesMasterId r:id="rId68"/>
  </p:notesMasterIdLst>
  <p:handoutMasterIdLst>
    <p:handoutMasterId r:id="rId69"/>
  </p:handoutMasterIdLst>
  <p:sldIdLst>
    <p:sldId id="256" r:id="rId11"/>
    <p:sldId id="477" r:id="rId12"/>
    <p:sldId id="467" r:id="rId13"/>
    <p:sldId id="312" r:id="rId14"/>
    <p:sldId id="487" r:id="rId15"/>
    <p:sldId id="485" r:id="rId16"/>
    <p:sldId id="488" r:id="rId17"/>
    <p:sldId id="314" r:id="rId18"/>
    <p:sldId id="494" r:id="rId19"/>
    <p:sldId id="395" r:id="rId20"/>
    <p:sldId id="397" r:id="rId21"/>
    <p:sldId id="427" r:id="rId22"/>
    <p:sldId id="426" r:id="rId23"/>
    <p:sldId id="428" r:id="rId24"/>
    <p:sldId id="327" r:id="rId25"/>
    <p:sldId id="489" r:id="rId26"/>
    <p:sldId id="429" r:id="rId27"/>
    <p:sldId id="454" r:id="rId28"/>
    <p:sldId id="400" r:id="rId29"/>
    <p:sldId id="478" r:id="rId30"/>
    <p:sldId id="456" r:id="rId31"/>
    <p:sldId id="452" r:id="rId32"/>
    <p:sldId id="472" r:id="rId33"/>
    <p:sldId id="334" r:id="rId34"/>
    <p:sldId id="479" r:id="rId35"/>
    <p:sldId id="335" r:id="rId36"/>
    <p:sldId id="480" r:id="rId37"/>
    <p:sldId id="436" r:id="rId38"/>
    <p:sldId id="491" r:id="rId39"/>
    <p:sldId id="337" r:id="rId40"/>
    <p:sldId id="412" r:id="rId41"/>
    <p:sldId id="481" r:id="rId42"/>
    <p:sldId id="443" r:id="rId43"/>
    <p:sldId id="457" r:id="rId44"/>
    <p:sldId id="408" r:id="rId45"/>
    <p:sldId id="444" r:id="rId46"/>
    <p:sldId id="446" r:id="rId47"/>
    <p:sldId id="445" r:id="rId48"/>
    <p:sldId id="442" r:id="rId49"/>
    <p:sldId id="433" r:id="rId50"/>
    <p:sldId id="458" r:id="rId51"/>
    <p:sldId id="464" r:id="rId52"/>
    <p:sldId id="492" r:id="rId53"/>
    <p:sldId id="441" r:id="rId54"/>
    <p:sldId id="459" r:id="rId55"/>
    <p:sldId id="495" r:id="rId56"/>
    <p:sldId id="482" r:id="rId57"/>
    <p:sldId id="483" r:id="rId58"/>
    <p:sldId id="466" r:id="rId59"/>
    <p:sldId id="493" r:id="rId60"/>
    <p:sldId id="465" r:id="rId61"/>
    <p:sldId id="460" r:id="rId62"/>
    <p:sldId id="461" r:id="rId63"/>
    <p:sldId id="462" r:id="rId64"/>
    <p:sldId id="342" r:id="rId65"/>
    <p:sldId id="463" r:id="rId66"/>
    <p:sldId id="325" r:id="rId67"/>
  </p:sldIdLst>
  <p:sldSz cx="9144000" cy="702151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 Humberto Borges Junior" initials="JHBJ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99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15" autoAdjust="0"/>
    <p:restoredTop sz="83654" autoAdjust="0"/>
  </p:normalViewPr>
  <p:slideViewPr>
    <p:cSldViewPr snapToObjects="1">
      <p:cViewPr varScale="1">
        <p:scale>
          <a:sx n="87" d="100"/>
          <a:sy n="87" d="100"/>
        </p:scale>
        <p:origin x="344" y="184"/>
      </p:cViewPr>
      <p:guideLst>
        <p:guide orient="horz" pos="2160"/>
        <p:guide pos="2880"/>
        <p:guide orient="horz" pos="2212"/>
      </p:guideLst>
    </p:cSldViewPr>
  </p:slideViewPr>
  <p:outlineViewPr>
    <p:cViewPr>
      <p:scale>
        <a:sx n="33" d="100"/>
        <a:sy n="33" d="100"/>
      </p:scale>
      <p:origin x="0" y="41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61" d="100"/>
          <a:sy n="61" d="100"/>
        </p:scale>
        <p:origin x="-2922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63" Type="http://schemas.openxmlformats.org/officeDocument/2006/relationships/slide" Target="slides/slide53.xml"/><Relationship Id="rId64" Type="http://schemas.openxmlformats.org/officeDocument/2006/relationships/slide" Target="slides/slide54.xml"/><Relationship Id="rId65" Type="http://schemas.openxmlformats.org/officeDocument/2006/relationships/slide" Target="slides/slide55.xml"/><Relationship Id="rId66" Type="http://schemas.openxmlformats.org/officeDocument/2006/relationships/slide" Target="slides/slide56.xml"/><Relationship Id="rId67" Type="http://schemas.openxmlformats.org/officeDocument/2006/relationships/slide" Target="slides/slide57.xml"/><Relationship Id="rId68" Type="http://schemas.openxmlformats.org/officeDocument/2006/relationships/notesMaster" Target="notesMasters/notesMaster1.xml"/><Relationship Id="rId69" Type="http://schemas.openxmlformats.org/officeDocument/2006/relationships/handoutMaster" Target="handoutMasters/handoutMaster1.xml"/><Relationship Id="rId50" Type="http://schemas.openxmlformats.org/officeDocument/2006/relationships/slide" Target="slides/slide40.xml"/><Relationship Id="rId51" Type="http://schemas.openxmlformats.org/officeDocument/2006/relationships/slide" Target="slides/slide41.xml"/><Relationship Id="rId52" Type="http://schemas.openxmlformats.org/officeDocument/2006/relationships/slide" Target="slides/slide42.xml"/><Relationship Id="rId53" Type="http://schemas.openxmlformats.org/officeDocument/2006/relationships/slide" Target="slides/slide43.xml"/><Relationship Id="rId54" Type="http://schemas.openxmlformats.org/officeDocument/2006/relationships/slide" Target="slides/slide44.xml"/><Relationship Id="rId55" Type="http://schemas.openxmlformats.org/officeDocument/2006/relationships/slide" Target="slides/slide45.xml"/><Relationship Id="rId56" Type="http://schemas.openxmlformats.org/officeDocument/2006/relationships/slide" Target="slides/slide46.xml"/><Relationship Id="rId57" Type="http://schemas.openxmlformats.org/officeDocument/2006/relationships/slide" Target="slides/slide47.xml"/><Relationship Id="rId58" Type="http://schemas.openxmlformats.org/officeDocument/2006/relationships/slide" Target="slides/slide48.xml"/><Relationship Id="rId59" Type="http://schemas.openxmlformats.org/officeDocument/2006/relationships/slide" Target="slides/slide49.xml"/><Relationship Id="rId40" Type="http://schemas.openxmlformats.org/officeDocument/2006/relationships/slide" Target="slides/slide30.xml"/><Relationship Id="rId41" Type="http://schemas.openxmlformats.org/officeDocument/2006/relationships/slide" Target="slides/slide31.xml"/><Relationship Id="rId42" Type="http://schemas.openxmlformats.org/officeDocument/2006/relationships/slide" Target="slides/slide32.xml"/><Relationship Id="rId43" Type="http://schemas.openxmlformats.org/officeDocument/2006/relationships/slide" Target="slides/slide33.xml"/><Relationship Id="rId44" Type="http://schemas.openxmlformats.org/officeDocument/2006/relationships/slide" Target="slides/slide34.xml"/><Relationship Id="rId45" Type="http://schemas.openxmlformats.org/officeDocument/2006/relationships/slide" Target="slides/slide35.xml"/><Relationship Id="rId46" Type="http://schemas.openxmlformats.org/officeDocument/2006/relationships/slide" Target="slides/slide36.xml"/><Relationship Id="rId47" Type="http://schemas.openxmlformats.org/officeDocument/2006/relationships/slide" Target="slides/slide37.xml"/><Relationship Id="rId48" Type="http://schemas.openxmlformats.org/officeDocument/2006/relationships/slide" Target="slides/slide38.xml"/><Relationship Id="rId49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30" Type="http://schemas.openxmlformats.org/officeDocument/2006/relationships/slide" Target="slides/slide20.xml"/><Relationship Id="rId31" Type="http://schemas.openxmlformats.org/officeDocument/2006/relationships/slide" Target="slides/slide21.xml"/><Relationship Id="rId32" Type="http://schemas.openxmlformats.org/officeDocument/2006/relationships/slide" Target="slides/slide22.xml"/><Relationship Id="rId33" Type="http://schemas.openxmlformats.org/officeDocument/2006/relationships/slide" Target="slides/slide23.xml"/><Relationship Id="rId34" Type="http://schemas.openxmlformats.org/officeDocument/2006/relationships/slide" Target="slides/slide24.xml"/><Relationship Id="rId35" Type="http://schemas.openxmlformats.org/officeDocument/2006/relationships/slide" Target="slides/slide25.xml"/><Relationship Id="rId36" Type="http://schemas.openxmlformats.org/officeDocument/2006/relationships/slide" Target="slides/slide26.xml"/><Relationship Id="rId37" Type="http://schemas.openxmlformats.org/officeDocument/2006/relationships/slide" Target="slides/slide27.xml"/><Relationship Id="rId38" Type="http://schemas.openxmlformats.org/officeDocument/2006/relationships/slide" Target="slides/slide28.xml"/><Relationship Id="rId39" Type="http://schemas.openxmlformats.org/officeDocument/2006/relationships/slide" Target="slides/slide29.xml"/><Relationship Id="rId70" Type="http://schemas.openxmlformats.org/officeDocument/2006/relationships/commentAuthors" Target="commentAuthors.xml"/><Relationship Id="rId71" Type="http://schemas.openxmlformats.org/officeDocument/2006/relationships/presProps" Target="presProps.xml"/><Relationship Id="rId72" Type="http://schemas.openxmlformats.org/officeDocument/2006/relationships/viewProps" Target="viewProps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slide" Target="slides/slide17.xml"/><Relationship Id="rId28" Type="http://schemas.openxmlformats.org/officeDocument/2006/relationships/slide" Target="slides/slide18.xml"/><Relationship Id="rId29" Type="http://schemas.openxmlformats.org/officeDocument/2006/relationships/slide" Target="slides/slide19.xml"/><Relationship Id="rId73" Type="http://schemas.openxmlformats.org/officeDocument/2006/relationships/theme" Target="theme/theme1.xml"/><Relationship Id="rId74" Type="http://schemas.openxmlformats.org/officeDocument/2006/relationships/tableStyles" Target="tableStyles.xml"/><Relationship Id="rId60" Type="http://schemas.openxmlformats.org/officeDocument/2006/relationships/slide" Target="slides/slide50.xml"/><Relationship Id="rId61" Type="http://schemas.openxmlformats.org/officeDocument/2006/relationships/slide" Target="slides/slide51.xml"/><Relationship Id="rId62" Type="http://schemas.openxmlformats.org/officeDocument/2006/relationships/slide" Target="slides/slide52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11-03T18:19:05.559" idx="2">
    <p:pos x="10" y="10"/>
    <p:text>Assim que a norma entrou em vigor, começaram as reclamações</p:text>
    <p:extLst>
      <p:ext uri="{C676402C-5697-4E1C-873F-D02D1690AC5C}">
        <p15:threadingInfo xmlns:p15="http://schemas.microsoft.com/office/powerpoint/2012/main" timeZoneBias="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9D9AE6-C593-44D3-896D-958F53C950C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9F8D0DA7-02F8-4993-AD5A-B16C80749D55}">
      <dgm:prSet phldrT="[Texto]"/>
      <dgm:spPr/>
      <dgm:t>
        <a:bodyPr/>
        <a:lstStyle/>
        <a:p>
          <a:r>
            <a:rPr lang="pt-BR" b="1" dirty="0" smtClean="0"/>
            <a:t>ABR</a:t>
          </a:r>
          <a:endParaRPr lang="pt-BR" b="1" dirty="0"/>
        </a:p>
      </dgm:t>
    </dgm:pt>
    <dgm:pt modelId="{35CAE8EB-9232-44F1-A0DC-FEDFCAD76A4A}" type="parTrans" cxnId="{3DE073B4-F3ED-48CF-A246-8B2C189A7D69}">
      <dgm:prSet/>
      <dgm:spPr/>
      <dgm:t>
        <a:bodyPr/>
        <a:lstStyle/>
        <a:p>
          <a:endParaRPr lang="pt-BR"/>
        </a:p>
      </dgm:t>
    </dgm:pt>
    <dgm:pt modelId="{D694BEE1-A6B6-4B22-9983-B811CCBE62AA}" type="sibTrans" cxnId="{3DE073B4-F3ED-48CF-A246-8B2C189A7D69}">
      <dgm:prSet/>
      <dgm:spPr/>
      <dgm:t>
        <a:bodyPr/>
        <a:lstStyle/>
        <a:p>
          <a:endParaRPr lang="pt-BR"/>
        </a:p>
      </dgm:t>
    </dgm:pt>
    <dgm:pt modelId="{3F0A693C-59D9-481E-96CE-033CE86D304B}">
      <dgm:prSet phldrT="[Texto]"/>
      <dgm:spPr/>
      <dgm:t>
        <a:bodyPr/>
        <a:lstStyle/>
        <a:p>
          <a:r>
            <a:rPr lang="pt-BR" b="1" dirty="0" smtClean="0"/>
            <a:t>FEV</a:t>
          </a:r>
          <a:endParaRPr lang="pt-BR" b="1" dirty="0"/>
        </a:p>
      </dgm:t>
    </dgm:pt>
    <dgm:pt modelId="{B9ACD0D8-8C34-404F-A5A9-24B57AA3D291}" type="parTrans" cxnId="{C578F83D-D006-4547-A16E-4C41D831218F}">
      <dgm:prSet/>
      <dgm:spPr/>
      <dgm:t>
        <a:bodyPr/>
        <a:lstStyle/>
        <a:p>
          <a:endParaRPr lang="pt-BR"/>
        </a:p>
      </dgm:t>
    </dgm:pt>
    <dgm:pt modelId="{78A7A584-D6D7-4471-BA03-D180DEC84BE7}" type="sibTrans" cxnId="{C578F83D-D006-4547-A16E-4C41D831218F}">
      <dgm:prSet/>
      <dgm:spPr/>
      <dgm:t>
        <a:bodyPr/>
        <a:lstStyle/>
        <a:p>
          <a:endParaRPr lang="pt-BR"/>
        </a:p>
      </dgm:t>
    </dgm:pt>
    <dgm:pt modelId="{D88C7EB4-9FBD-4629-ADAD-1C78E8E55F20}">
      <dgm:prSet phldrT="[Texto]"/>
      <dgm:spPr/>
      <dgm:t>
        <a:bodyPr/>
        <a:lstStyle/>
        <a:p>
          <a:r>
            <a:rPr lang="pt-BR" b="1" dirty="0" smtClean="0"/>
            <a:t>MAI</a:t>
          </a:r>
          <a:endParaRPr lang="pt-BR" b="1" dirty="0"/>
        </a:p>
      </dgm:t>
    </dgm:pt>
    <dgm:pt modelId="{9BB8C46C-EC84-4755-A0F1-B407B78DE39F}" type="parTrans" cxnId="{FF26DEB4-5A63-4DA5-A9B7-8B2BF72ACE51}">
      <dgm:prSet/>
      <dgm:spPr/>
      <dgm:t>
        <a:bodyPr/>
        <a:lstStyle/>
        <a:p>
          <a:endParaRPr lang="pt-BR"/>
        </a:p>
      </dgm:t>
    </dgm:pt>
    <dgm:pt modelId="{0899C170-E5B3-44C5-BFE0-65B01D246C4D}" type="sibTrans" cxnId="{FF26DEB4-5A63-4DA5-A9B7-8B2BF72ACE51}">
      <dgm:prSet/>
      <dgm:spPr/>
      <dgm:t>
        <a:bodyPr/>
        <a:lstStyle/>
        <a:p>
          <a:endParaRPr lang="pt-BR"/>
        </a:p>
      </dgm:t>
    </dgm:pt>
    <dgm:pt modelId="{F8B1FA1D-88B3-4E3B-9EAA-4EED9213E487}">
      <dgm:prSet phldrT="[Texto]"/>
      <dgm:spPr/>
      <dgm:t>
        <a:bodyPr/>
        <a:lstStyle/>
        <a:p>
          <a:r>
            <a:rPr lang="pt-BR" b="1" dirty="0" smtClean="0"/>
            <a:t>JUN</a:t>
          </a:r>
          <a:endParaRPr lang="pt-BR" b="1" dirty="0"/>
        </a:p>
      </dgm:t>
    </dgm:pt>
    <dgm:pt modelId="{C4AE0EA9-BCBB-4ADC-9824-65D0D4647B7D}" type="parTrans" cxnId="{5E4A7B43-C009-4388-B54A-418F01AB0A5A}">
      <dgm:prSet/>
      <dgm:spPr/>
      <dgm:t>
        <a:bodyPr/>
        <a:lstStyle/>
        <a:p>
          <a:endParaRPr lang="pt-BR"/>
        </a:p>
      </dgm:t>
    </dgm:pt>
    <dgm:pt modelId="{AEF6A08E-1EAD-4BA6-920D-91290E09BB33}" type="sibTrans" cxnId="{5E4A7B43-C009-4388-B54A-418F01AB0A5A}">
      <dgm:prSet/>
      <dgm:spPr/>
      <dgm:t>
        <a:bodyPr/>
        <a:lstStyle/>
        <a:p>
          <a:endParaRPr lang="pt-BR"/>
        </a:p>
      </dgm:t>
    </dgm:pt>
    <dgm:pt modelId="{5B546209-88E4-4FDF-863C-1314BC838147}">
      <dgm:prSet phldrT="[Texto]"/>
      <dgm:spPr/>
      <dgm:t>
        <a:bodyPr/>
        <a:lstStyle/>
        <a:p>
          <a:r>
            <a:rPr lang="pt-BR" b="1" dirty="0" smtClean="0"/>
            <a:t>JUL</a:t>
          </a:r>
          <a:endParaRPr lang="pt-BR" b="1" dirty="0"/>
        </a:p>
      </dgm:t>
    </dgm:pt>
    <dgm:pt modelId="{C4CAC3B4-372F-4359-B7FB-1505B1ACE022}" type="parTrans" cxnId="{AA02D3FB-8655-4B77-BEF4-EE4512CAE170}">
      <dgm:prSet/>
      <dgm:spPr/>
      <dgm:t>
        <a:bodyPr/>
        <a:lstStyle/>
        <a:p>
          <a:endParaRPr lang="pt-BR"/>
        </a:p>
      </dgm:t>
    </dgm:pt>
    <dgm:pt modelId="{647BF316-05F3-4463-8186-62843E096E5A}" type="sibTrans" cxnId="{AA02D3FB-8655-4B77-BEF4-EE4512CAE170}">
      <dgm:prSet/>
      <dgm:spPr/>
      <dgm:t>
        <a:bodyPr/>
        <a:lstStyle/>
        <a:p>
          <a:endParaRPr lang="pt-BR"/>
        </a:p>
      </dgm:t>
    </dgm:pt>
    <dgm:pt modelId="{9F7590BF-515A-4EDF-8B83-695A82B1BA49}">
      <dgm:prSet phldrT="[Texto]"/>
      <dgm:spPr/>
      <dgm:t>
        <a:bodyPr/>
        <a:lstStyle/>
        <a:p>
          <a:r>
            <a:rPr lang="pt-BR" b="1" dirty="0" smtClean="0"/>
            <a:t>AGO</a:t>
          </a:r>
          <a:endParaRPr lang="pt-BR" b="1" dirty="0"/>
        </a:p>
      </dgm:t>
    </dgm:pt>
    <dgm:pt modelId="{44B2F673-043C-4D35-9397-075802C89E9C}" type="parTrans" cxnId="{A0B852E5-6DC6-4D64-B335-E20DD909923F}">
      <dgm:prSet/>
      <dgm:spPr/>
      <dgm:t>
        <a:bodyPr/>
        <a:lstStyle/>
        <a:p>
          <a:endParaRPr lang="pt-BR"/>
        </a:p>
      </dgm:t>
    </dgm:pt>
    <dgm:pt modelId="{D9DA13F4-FE30-4F54-ACAD-0045844275A4}" type="sibTrans" cxnId="{A0B852E5-6DC6-4D64-B335-E20DD909923F}">
      <dgm:prSet/>
      <dgm:spPr/>
      <dgm:t>
        <a:bodyPr/>
        <a:lstStyle/>
        <a:p>
          <a:endParaRPr lang="pt-BR"/>
        </a:p>
      </dgm:t>
    </dgm:pt>
    <dgm:pt modelId="{830F73B8-1814-49E7-8DB1-066BF717C320}">
      <dgm:prSet phldrT="[Texto]"/>
      <dgm:spPr/>
      <dgm:t>
        <a:bodyPr/>
        <a:lstStyle/>
        <a:p>
          <a:r>
            <a:rPr lang="pt-BR" b="1" dirty="0" smtClean="0"/>
            <a:t>OUT</a:t>
          </a:r>
          <a:endParaRPr lang="pt-BR" b="1" dirty="0"/>
        </a:p>
      </dgm:t>
    </dgm:pt>
    <dgm:pt modelId="{2EB7E046-1148-4A0C-918C-969D9AEF6F2A}" type="parTrans" cxnId="{C7D29883-4824-47F8-898F-C93BE435C42E}">
      <dgm:prSet/>
      <dgm:spPr/>
      <dgm:t>
        <a:bodyPr/>
        <a:lstStyle/>
        <a:p>
          <a:endParaRPr lang="pt-BR"/>
        </a:p>
      </dgm:t>
    </dgm:pt>
    <dgm:pt modelId="{231A8B2B-A5E6-4287-BB10-2545F19EDF08}" type="sibTrans" cxnId="{C7D29883-4824-47F8-898F-C93BE435C42E}">
      <dgm:prSet/>
      <dgm:spPr/>
      <dgm:t>
        <a:bodyPr/>
        <a:lstStyle/>
        <a:p>
          <a:endParaRPr lang="pt-BR"/>
        </a:p>
      </dgm:t>
    </dgm:pt>
    <dgm:pt modelId="{D4EE6FBF-DA9D-4FCD-A3B5-B7A6CD21F990}">
      <dgm:prSet phldrT="[Texto]"/>
      <dgm:spPr/>
      <dgm:t>
        <a:bodyPr/>
        <a:lstStyle/>
        <a:p>
          <a:r>
            <a:rPr lang="pt-BR" b="1" dirty="0" smtClean="0"/>
            <a:t>NOV</a:t>
          </a:r>
          <a:endParaRPr lang="pt-BR" b="1" dirty="0"/>
        </a:p>
      </dgm:t>
    </dgm:pt>
    <dgm:pt modelId="{85C167CD-F1AB-4A48-A2B5-B9805F657F54}" type="parTrans" cxnId="{D6F5432B-0E63-458B-A5FC-E16A61FD0670}">
      <dgm:prSet/>
      <dgm:spPr/>
      <dgm:t>
        <a:bodyPr/>
        <a:lstStyle/>
        <a:p>
          <a:endParaRPr lang="pt-BR"/>
        </a:p>
      </dgm:t>
    </dgm:pt>
    <dgm:pt modelId="{19227E46-65B1-4916-A5AF-8AB7CC87B896}" type="sibTrans" cxnId="{D6F5432B-0E63-458B-A5FC-E16A61FD0670}">
      <dgm:prSet/>
      <dgm:spPr/>
      <dgm:t>
        <a:bodyPr/>
        <a:lstStyle/>
        <a:p>
          <a:endParaRPr lang="pt-BR"/>
        </a:p>
      </dgm:t>
    </dgm:pt>
    <dgm:pt modelId="{ED07DB92-5A60-4372-886D-3DC4AC427700}">
      <dgm:prSet phldrT="[Texto]"/>
      <dgm:spPr/>
      <dgm:t>
        <a:bodyPr/>
        <a:lstStyle/>
        <a:p>
          <a:r>
            <a:rPr lang="pt-BR" b="1" dirty="0" smtClean="0"/>
            <a:t>DEZ</a:t>
          </a:r>
          <a:endParaRPr lang="pt-BR" b="1" dirty="0"/>
        </a:p>
      </dgm:t>
    </dgm:pt>
    <dgm:pt modelId="{18C354A3-57F4-417A-BADD-663FE18DFFDD}" type="parTrans" cxnId="{7E52B4BA-BBF4-4315-9456-CACA50F080D8}">
      <dgm:prSet/>
      <dgm:spPr/>
      <dgm:t>
        <a:bodyPr/>
        <a:lstStyle/>
        <a:p>
          <a:endParaRPr lang="pt-BR"/>
        </a:p>
      </dgm:t>
    </dgm:pt>
    <dgm:pt modelId="{3D497085-0754-40B7-B3F4-01AAB1EA1D88}" type="sibTrans" cxnId="{7E52B4BA-BBF4-4315-9456-CACA50F080D8}">
      <dgm:prSet/>
      <dgm:spPr/>
      <dgm:t>
        <a:bodyPr/>
        <a:lstStyle/>
        <a:p>
          <a:endParaRPr lang="pt-BR"/>
        </a:p>
      </dgm:t>
    </dgm:pt>
    <dgm:pt modelId="{CD38413B-4A25-4D94-8922-931C08038550}">
      <dgm:prSet phldrT="[Texto]"/>
      <dgm:spPr/>
      <dgm:t>
        <a:bodyPr/>
        <a:lstStyle/>
        <a:p>
          <a:r>
            <a:rPr lang="pt-BR" b="1" dirty="0" smtClean="0"/>
            <a:t>JAN</a:t>
          </a:r>
          <a:endParaRPr lang="pt-BR" b="1" dirty="0"/>
        </a:p>
      </dgm:t>
    </dgm:pt>
    <dgm:pt modelId="{8DB6756A-777E-40E0-A9A0-854B8D9618ED}" type="parTrans" cxnId="{15FD39E7-BC2B-47D0-A546-15057049520F}">
      <dgm:prSet/>
      <dgm:spPr/>
      <dgm:t>
        <a:bodyPr/>
        <a:lstStyle/>
        <a:p>
          <a:endParaRPr lang="pt-BR"/>
        </a:p>
      </dgm:t>
    </dgm:pt>
    <dgm:pt modelId="{9D7EC573-D94B-44BD-926C-29D3115DB172}" type="sibTrans" cxnId="{15FD39E7-BC2B-47D0-A546-15057049520F}">
      <dgm:prSet/>
      <dgm:spPr/>
      <dgm:t>
        <a:bodyPr/>
        <a:lstStyle/>
        <a:p>
          <a:endParaRPr lang="pt-BR"/>
        </a:p>
      </dgm:t>
    </dgm:pt>
    <dgm:pt modelId="{260E6A28-90FA-4581-8E07-C1E6B4A351C4}">
      <dgm:prSet phldrT="[Texto]"/>
      <dgm:spPr/>
      <dgm:t>
        <a:bodyPr/>
        <a:lstStyle/>
        <a:p>
          <a:r>
            <a:rPr lang="pt-BR" b="1" dirty="0" smtClean="0"/>
            <a:t>MAR</a:t>
          </a:r>
          <a:endParaRPr lang="pt-BR" b="1" dirty="0"/>
        </a:p>
      </dgm:t>
    </dgm:pt>
    <dgm:pt modelId="{9DD4C15D-6C90-4BA0-9801-03ED4660EC31}" type="parTrans" cxnId="{BE146FC2-634F-4F46-A47C-7DC9A454A494}">
      <dgm:prSet/>
      <dgm:spPr/>
      <dgm:t>
        <a:bodyPr/>
        <a:lstStyle/>
        <a:p>
          <a:endParaRPr lang="pt-BR"/>
        </a:p>
      </dgm:t>
    </dgm:pt>
    <dgm:pt modelId="{285F7A2E-91AA-4599-9B46-CFF974A98834}" type="sibTrans" cxnId="{BE146FC2-634F-4F46-A47C-7DC9A454A494}">
      <dgm:prSet/>
      <dgm:spPr/>
      <dgm:t>
        <a:bodyPr/>
        <a:lstStyle/>
        <a:p>
          <a:endParaRPr lang="pt-BR"/>
        </a:p>
      </dgm:t>
    </dgm:pt>
    <dgm:pt modelId="{B2DE57BF-9D20-4D9D-8571-E2979B8B6251}">
      <dgm:prSet phldrT="[Texto]"/>
      <dgm:spPr/>
      <dgm:t>
        <a:bodyPr/>
        <a:lstStyle/>
        <a:p>
          <a:r>
            <a:rPr lang="pt-BR" b="1" dirty="0" smtClean="0"/>
            <a:t>ABR</a:t>
          </a:r>
          <a:endParaRPr lang="pt-BR" b="1" dirty="0"/>
        </a:p>
      </dgm:t>
    </dgm:pt>
    <dgm:pt modelId="{7DAEB75A-3F26-4BCA-87A8-BDD18E8CA2B2}" type="parTrans" cxnId="{63BBF141-FD63-43BF-9D4B-551C6212715C}">
      <dgm:prSet/>
      <dgm:spPr/>
      <dgm:t>
        <a:bodyPr/>
        <a:lstStyle/>
        <a:p>
          <a:endParaRPr lang="pt-BR"/>
        </a:p>
      </dgm:t>
    </dgm:pt>
    <dgm:pt modelId="{0DDDBB7F-F13B-4934-92D3-DD15B2548A7C}" type="sibTrans" cxnId="{63BBF141-FD63-43BF-9D4B-551C6212715C}">
      <dgm:prSet/>
      <dgm:spPr/>
      <dgm:t>
        <a:bodyPr/>
        <a:lstStyle/>
        <a:p>
          <a:endParaRPr lang="pt-BR"/>
        </a:p>
      </dgm:t>
    </dgm:pt>
    <dgm:pt modelId="{3AC2A6F9-14FB-4F0F-8457-E0498BDF2E75}">
      <dgm:prSet phldrT="[Texto]"/>
      <dgm:spPr/>
      <dgm:t>
        <a:bodyPr/>
        <a:lstStyle/>
        <a:p>
          <a:r>
            <a:rPr lang="pt-BR" b="1" dirty="0" smtClean="0"/>
            <a:t>MAI</a:t>
          </a:r>
          <a:endParaRPr lang="pt-BR" b="1" dirty="0"/>
        </a:p>
      </dgm:t>
    </dgm:pt>
    <dgm:pt modelId="{F9322319-9292-45C2-8C4F-567A2D8A7AA7}" type="parTrans" cxnId="{EE661942-C7C7-4E00-8668-AA0E884FF396}">
      <dgm:prSet/>
      <dgm:spPr/>
      <dgm:t>
        <a:bodyPr/>
        <a:lstStyle/>
        <a:p>
          <a:endParaRPr lang="pt-BR"/>
        </a:p>
      </dgm:t>
    </dgm:pt>
    <dgm:pt modelId="{8A75A9B4-24D2-442D-BC3E-1C51D34AB6CF}" type="sibTrans" cxnId="{EE661942-C7C7-4E00-8668-AA0E884FF396}">
      <dgm:prSet/>
      <dgm:spPr/>
      <dgm:t>
        <a:bodyPr/>
        <a:lstStyle/>
        <a:p>
          <a:endParaRPr lang="pt-BR"/>
        </a:p>
      </dgm:t>
    </dgm:pt>
    <dgm:pt modelId="{0385BA4C-1B43-425A-A916-7796E6408522}">
      <dgm:prSet phldrT="[Texto]"/>
      <dgm:spPr/>
      <dgm:t>
        <a:bodyPr/>
        <a:lstStyle/>
        <a:p>
          <a:r>
            <a:rPr lang="pt-BR" b="1" dirty="0" smtClean="0"/>
            <a:t>SET</a:t>
          </a:r>
          <a:endParaRPr lang="pt-BR" b="1" dirty="0"/>
        </a:p>
      </dgm:t>
    </dgm:pt>
    <dgm:pt modelId="{DD2083FF-F6EB-4A92-985C-5D945552D4FC}" type="parTrans" cxnId="{54FC0452-53C7-4370-931D-84117FB37767}">
      <dgm:prSet/>
      <dgm:spPr/>
      <dgm:t>
        <a:bodyPr/>
        <a:lstStyle/>
        <a:p>
          <a:endParaRPr lang="pt-BR"/>
        </a:p>
      </dgm:t>
    </dgm:pt>
    <dgm:pt modelId="{D0AE1677-7C6C-4565-B804-34B8A04AB00F}" type="sibTrans" cxnId="{54FC0452-53C7-4370-931D-84117FB37767}">
      <dgm:prSet/>
      <dgm:spPr/>
      <dgm:t>
        <a:bodyPr/>
        <a:lstStyle/>
        <a:p>
          <a:endParaRPr lang="pt-BR"/>
        </a:p>
      </dgm:t>
    </dgm:pt>
    <dgm:pt modelId="{F45A3B39-7D6E-4D88-B3DC-547A1D90C36C}" type="pres">
      <dgm:prSet presAssocID="{979D9AE6-C593-44D3-896D-958F53C950CB}" presName="Name0" presStyleCnt="0">
        <dgm:presLayoutVars>
          <dgm:dir/>
          <dgm:resizeHandles val="exact"/>
        </dgm:presLayoutVars>
      </dgm:prSet>
      <dgm:spPr/>
    </dgm:pt>
    <dgm:pt modelId="{D083AEBE-7947-40A9-86FA-07FFE0AE9628}" type="pres">
      <dgm:prSet presAssocID="{9F8D0DA7-02F8-4993-AD5A-B16C80749D55}" presName="parTxOnly" presStyleLbl="node1" presStyleIdx="0" presStyleCnt="14" custLinFactNeighborX="-2161" custLinFactNeighborY="-45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FA19094-B5E0-4443-BF69-37904546ED3B}" type="pres">
      <dgm:prSet presAssocID="{D694BEE1-A6B6-4B22-9983-B811CCBE62AA}" presName="parSpace" presStyleCnt="0"/>
      <dgm:spPr/>
    </dgm:pt>
    <dgm:pt modelId="{9D0CA78F-5DC3-481E-B7A8-9BA69D93EEB4}" type="pres">
      <dgm:prSet presAssocID="{D88C7EB4-9FBD-4629-ADAD-1C78E8E55F20}" presName="parTxOnly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31E394C-FBC6-4B2A-931A-859C82B3DD9E}" type="pres">
      <dgm:prSet presAssocID="{0899C170-E5B3-44C5-BFE0-65B01D246C4D}" presName="parSpace" presStyleCnt="0"/>
      <dgm:spPr/>
    </dgm:pt>
    <dgm:pt modelId="{11A59FC7-C21B-41CF-8FCA-BEF7B94C4073}" type="pres">
      <dgm:prSet presAssocID="{F8B1FA1D-88B3-4E3B-9EAA-4EED9213E487}" presName="parTxOnly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60BF1A-9DBE-4563-99CC-5F2759D8FA66}" type="pres">
      <dgm:prSet presAssocID="{AEF6A08E-1EAD-4BA6-920D-91290E09BB33}" presName="parSpace" presStyleCnt="0"/>
      <dgm:spPr/>
    </dgm:pt>
    <dgm:pt modelId="{1246CE1E-0E3B-46D8-99AC-B914FB8781D8}" type="pres">
      <dgm:prSet presAssocID="{5B546209-88E4-4FDF-863C-1314BC838147}" presName="parTxOnly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7C80D5-439F-48D9-9AB9-4CD37C0BA4F7}" type="pres">
      <dgm:prSet presAssocID="{647BF316-05F3-4463-8186-62843E096E5A}" presName="parSpace" presStyleCnt="0"/>
      <dgm:spPr/>
    </dgm:pt>
    <dgm:pt modelId="{B5F04F54-1680-42E0-B28B-F45AD5DFD958}" type="pres">
      <dgm:prSet presAssocID="{9F7590BF-515A-4EDF-8B83-695A82B1BA49}" presName="parTxOnly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2E080C-A086-441C-AF5F-2C23391D0889}" type="pres">
      <dgm:prSet presAssocID="{D9DA13F4-FE30-4F54-ACAD-0045844275A4}" presName="parSpace" presStyleCnt="0"/>
      <dgm:spPr/>
    </dgm:pt>
    <dgm:pt modelId="{F9D30218-CB18-4982-B52D-EB6DDE93153C}" type="pres">
      <dgm:prSet presAssocID="{0385BA4C-1B43-425A-A916-7796E6408522}" presName="parTxOnly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3F83A-AB44-46A1-ACB2-85997659477B}" type="pres">
      <dgm:prSet presAssocID="{D0AE1677-7C6C-4565-B804-34B8A04AB00F}" presName="parSpace" presStyleCnt="0"/>
      <dgm:spPr/>
    </dgm:pt>
    <dgm:pt modelId="{EC65D62C-26D4-422A-89A4-BC62FB8436B9}" type="pres">
      <dgm:prSet presAssocID="{830F73B8-1814-49E7-8DB1-066BF717C320}" presName="parTxOnly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EFA962-EC96-4EEA-939F-A559003FA5EF}" type="pres">
      <dgm:prSet presAssocID="{231A8B2B-A5E6-4287-BB10-2545F19EDF08}" presName="parSpace" presStyleCnt="0"/>
      <dgm:spPr/>
    </dgm:pt>
    <dgm:pt modelId="{FF849E7B-0A20-4D75-A6F4-3B02E6FDE60C}" type="pres">
      <dgm:prSet presAssocID="{D4EE6FBF-DA9D-4FCD-A3B5-B7A6CD21F990}" presName="parTxOnly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B99185-D816-4C8E-B2C9-87F6CA2BAE95}" type="pres">
      <dgm:prSet presAssocID="{19227E46-65B1-4916-A5AF-8AB7CC87B896}" presName="parSpace" presStyleCnt="0"/>
      <dgm:spPr/>
    </dgm:pt>
    <dgm:pt modelId="{FCFFDF79-3F05-472E-AA08-BE5598BA3DDE}" type="pres">
      <dgm:prSet presAssocID="{ED07DB92-5A60-4372-886D-3DC4AC427700}" presName="parTxOnly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69BE82-8D84-4E1B-8C1D-5D8E7AA849E7}" type="pres">
      <dgm:prSet presAssocID="{3D497085-0754-40B7-B3F4-01AAB1EA1D88}" presName="parSpace" presStyleCnt="0"/>
      <dgm:spPr/>
    </dgm:pt>
    <dgm:pt modelId="{61593F58-D7BB-4BBB-AE95-CB0697F273B7}" type="pres">
      <dgm:prSet presAssocID="{CD38413B-4A25-4D94-8922-931C08038550}" presName="parTxOnly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CF40B87-801F-4435-A3DD-641A49466E99}" type="pres">
      <dgm:prSet presAssocID="{9D7EC573-D94B-44BD-926C-29D3115DB172}" presName="parSpace" presStyleCnt="0"/>
      <dgm:spPr/>
    </dgm:pt>
    <dgm:pt modelId="{0B7EA3D1-49F3-42F7-A690-EC59DD063DD0}" type="pres">
      <dgm:prSet presAssocID="{3F0A693C-59D9-481E-96CE-033CE86D304B}" presName="parTxOnly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E115C4-9613-4466-A03A-0CFF94AB826C}" type="pres">
      <dgm:prSet presAssocID="{78A7A584-D6D7-4471-BA03-D180DEC84BE7}" presName="parSpace" presStyleCnt="0"/>
      <dgm:spPr/>
    </dgm:pt>
    <dgm:pt modelId="{9F0B6D7E-B6B9-41C8-8E67-9A45EFA336F3}" type="pres">
      <dgm:prSet presAssocID="{260E6A28-90FA-4581-8E07-C1E6B4A351C4}" presName="parTxOnly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F28B29-CD3C-4568-BDD9-57EFCDFA0254}" type="pres">
      <dgm:prSet presAssocID="{285F7A2E-91AA-4599-9B46-CFF974A98834}" presName="parSpace" presStyleCnt="0"/>
      <dgm:spPr/>
    </dgm:pt>
    <dgm:pt modelId="{9A37BC8C-90FB-4DFE-8721-D956683557A7}" type="pres">
      <dgm:prSet presAssocID="{B2DE57BF-9D20-4D9D-8571-E2979B8B6251}" presName="parTxOnly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159451D-22FE-45A3-BC90-7730BA7B6E4D}" type="pres">
      <dgm:prSet presAssocID="{0DDDBB7F-F13B-4934-92D3-DD15B2548A7C}" presName="parSpace" presStyleCnt="0"/>
      <dgm:spPr/>
    </dgm:pt>
    <dgm:pt modelId="{D54B1BCC-2AFC-4AFC-B7D7-E7DFE7002362}" type="pres">
      <dgm:prSet presAssocID="{3AC2A6F9-14FB-4F0F-8457-E0498BDF2E75}" presName="parTxOnly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C2D9004-A621-F346-8430-F7B05FC70F19}" type="presOf" srcId="{5B546209-88E4-4FDF-863C-1314BC838147}" destId="{1246CE1E-0E3B-46D8-99AC-B914FB8781D8}" srcOrd="0" destOrd="0" presId="urn:microsoft.com/office/officeart/2005/8/layout/hChevron3"/>
    <dgm:cxn modelId="{15FD39E7-BC2B-47D0-A546-15057049520F}" srcId="{979D9AE6-C593-44D3-896D-958F53C950CB}" destId="{CD38413B-4A25-4D94-8922-931C08038550}" srcOrd="9" destOrd="0" parTransId="{8DB6756A-777E-40E0-A9A0-854B8D9618ED}" sibTransId="{9D7EC573-D94B-44BD-926C-29D3115DB172}"/>
    <dgm:cxn modelId="{7E52B4BA-BBF4-4315-9456-CACA50F080D8}" srcId="{979D9AE6-C593-44D3-896D-958F53C950CB}" destId="{ED07DB92-5A60-4372-886D-3DC4AC427700}" srcOrd="8" destOrd="0" parTransId="{18C354A3-57F4-417A-BADD-663FE18DFFDD}" sibTransId="{3D497085-0754-40B7-B3F4-01AAB1EA1D88}"/>
    <dgm:cxn modelId="{A0B852E5-6DC6-4D64-B335-E20DD909923F}" srcId="{979D9AE6-C593-44D3-896D-958F53C950CB}" destId="{9F7590BF-515A-4EDF-8B83-695A82B1BA49}" srcOrd="4" destOrd="0" parTransId="{44B2F673-043C-4D35-9397-075802C89E9C}" sibTransId="{D9DA13F4-FE30-4F54-ACAD-0045844275A4}"/>
    <dgm:cxn modelId="{FF26DEB4-5A63-4DA5-A9B7-8B2BF72ACE51}" srcId="{979D9AE6-C593-44D3-896D-958F53C950CB}" destId="{D88C7EB4-9FBD-4629-ADAD-1C78E8E55F20}" srcOrd="1" destOrd="0" parTransId="{9BB8C46C-EC84-4755-A0F1-B407B78DE39F}" sibTransId="{0899C170-E5B3-44C5-BFE0-65B01D246C4D}"/>
    <dgm:cxn modelId="{EDD949A6-78C3-4D48-AE85-C978B3A87BCA}" type="presOf" srcId="{979D9AE6-C593-44D3-896D-958F53C950CB}" destId="{F45A3B39-7D6E-4D88-B3DC-547A1D90C36C}" srcOrd="0" destOrd="0" presId="urn:microsoft.com/office/officeart/2005/8/layout/hChevron3"/>
    <dgm:cxn modelId="{914D5939-3F05-984C-8DAE-040FBE9B757F}" type="presOf" srcId="{830F73B8-1814-49E7-8DB1-066BF717C320}" destId="{EC65D62C-26D4-422A-89A4-BC62FB8436B9}" srcOrd="0" destOrd="0" presId="urn:microsoft.com/office/officeart/2005/8/layout/hChevron3"/>
    <dgm:cxn modelId="{D6F5432B-0E63-458B-A5FC-E16A61FD0670}" srcId="{979D9AE6-C593-44D3-896D-958F53C950CB}" destId="{D4EE6FBF-DA9D-4FCD-A3B5-B7A6CD21F990}" srcOrd="7" destOrd="0" parTransId="{85C167CD-F1AB-4A48-A2B5-B9805F657F54}" sibTransId="{19227E46-65B1-4916-A5AF-8AB7CC87B896}"/>
    <dgm:cxn modelId="{6217F536-EA5B-494F-80E3-E521EA604260}" type="presOf" srcId="{9F7590BF-515A-4EDF-8B83-695A82B1BA49}" destId="{B5F04F54-1680-42E0-B28B-F45AD5DFD958}" srcOrd="0" destOrd="0" presId="urn:microsoft.com/office/officeart/2005/8/layout/hChevron3"/>
    <dgm:cxn modelId="{1F7252B3-C050-D544-B635-75C9562F6B1D}" type="presOf" srcId="{B2DE57BF-9D20-4D9D-8571-E2979B8B6251}" destId="{9A37BC8C-90FB-4DFE-8721-D956683557A7}" srcOrd="0" destOrd="0" presId="urn:microsoft.com/office/officeart/2005/8/layout/hChevron3"/>
    <dgm:cxn modelId="{AACB72C8-3EC5-E54F-A6F1-70F15F006415}" type="presOf" srcId="{CD38413B-4A25-4D94-8922-931C08038550}" destId="{61593F58-D7BB-4BBB-AE95-CB0697F273B7}" srcOrd="0" destOrd="0" presId="urn:microsoft.com/office/officeart/2005/8/layout/hChevron3"/>
    <dgm:cxn modelId="{2AF05856-450D-1C45-9F26-232E954D0780}" type="presOf" srcId="{3AC2A6F9-14FB-4F0F-8457-E0498BDF2E75}" destId="{D54B1BCC-2AFC-4AFC-B7D7-E7DFE7002362}" srcOrd="0" destOrd="0" presId="urn:microsoft.com/office/officeart/2005/8/layout/hChevron3"/>
    <dgm:cxn modelId="{A363FE9B-07C8-3E44-9094-C8BD9FD8B8A7}" type="presOf" srcId="{0385BA4C-1B43-425A-A916-7796E6408522}" destId="{F9D30218-CB18-4982-B52D-EB6DDE93153C}" srcOrd="0" destOrd="0" presId="urn:microsoft.com/office/officeart/2005/8/layout/hChevron3"/>
    <dgm:cxn modelId="{C7D29883-4824-47F8-898F-C93BE435C42E}" srcId="{979D9AE6-C593-44D3-896D-958F53C950CB}" destId="{830F73B8-1814-49E7-8DB1-066BF717C320}" srcOrd="6" destOrd="0" parTransId="{2EB7E046-1148-4A0C-918C-969D9AEF6F2A}" sibTransId="{231A8B2B-A5E6-4287-BB10-2545F19EDF08}"/>
    <dgm:cxn modelId="{5AD5EE4B-BAA5-3345-BC2C-EF790172471A}" type="presOf" srcId="{ED07DB92-5A60-4372-886D-3DC4AC427700}" destId="{FCFFDF79-3F05-472E-AA08-BE5598BA3DDE}" srcOrd="0" destOrd="0" presId="urn:microsoft.com/office/officeart/2005/8/layout/hChevron3"/>
    <dgm:cxn modelId="{54FC0452-53C7-4370-931D-84117FB37767}" srcId="{979D9AE6-C593-44D3-896D-958F53C950CB}" destId="{0385BA4C-1B43-425A-A916-7796E6408522}" srcOrd="5" destOrd="0" parTransId="{DD2083FF-F6EB-4A92-985C-5D945552D4FC}" sibTransId="{D0AE1677-7C6C-4565-B804-34B8A04AB00F}"/>
    <dgm:cxn modelId="{36BAE9B3-9C68-6342-B2E0-80992F1C1BF9}" type="presOf" srcId="{3F0A693C-59D9-481E-96CE-033CE86D304B}" destId="{0B7EA3D1-49F3-42F7-A690-EC59DD063DD0}" srcOrd="0" destOrd="0" presId="urn:microsoft.com/office/officeart/2005/8/layout/hChevron3"/>
    <dgm:cxn modelId="{526AE04C-F196-404A-BACA-103939228BDB}" type="presOf" srcId="{F8B1FA1D-88B3-4E3B-9EAA-4EED9213E487}" destId="{11A59FC7-C21B-41CF-8FCA-BEF7B94C4073}" srcOrd="0" destOrd="0" presId="urn:microsoft.com/office/officeart/2005/8/layout/hChevron3"/>
    <dgm:cxn modelId="{122E2942-29A2-B647-8233-597C0F3FC78E}" type="presOf" srcId="{260E6A28-90FA-4581-8E07-C1E6B4A351C4}" destId="{9F0B6D7E-B6B9-41C8-8E67-9A45EFA336F3}" srcOrd="0" destOrd="0" presId="urn:microsoft.com/office/officeart/2005/8/layout/hChevron3"/>
    <dgm:cxn modelId="{3DE073B4-F3ED-48CF-A246-8B2C189A7D69}" srcId="{979D9AE6-C593-44D3-896D-958F53C950CB}" destId="{9F8D0DA7-02F8-4993-AD5A-B16C80749D55}" srcOrd="0" destOrd="0" parTransId="{35CAE8EB-9232-44F1-A0DC-FEDFCAD76A4A}" sibTransId="{D694BEE1-A6B6-4B22-9983-B811CCBE62AA}"/>
    <dgm:cxn modelId="{74B04CDA-2206-9940-A31B-217E43738F24}" type="presOf" srcId="{D88C7EB4-9FBD-4629-ADAD-1C78E8E55F20}" destId="{9D0CA78F-5DC3-481E-B7A8-9BA69D93EEB4}" srcOrd="0" destOrd="0" presId="urn:microsoft.com/office/officeart/2005/8/layout/hChevron3"/>
    <dgm:cxn modelId="{7737888E-7FDD-3B4C-83FB-96B412DDF0CB}" type="presOf" srcId="{D4EE6FBF-DA9D-4FCD-A3B5-B7A6CD21F990}" destId="{FF849E7B-0A20-4D75-A6F4-3B02E6FDE60C}" srcOrd="0" destOrd="0" presId="urn:microsoft.com/office/officeart/2005/8/layout/hChevron3"/>
    <dgm:cxn modelId="{63BBF141-FD63-43BF-9D4B-551C6212715C}" srcId="{979D9AE6-C593-44D3-896D-958F53C950CB}" destId="{B2DE57BF-9D20-4D9D-8571-E2979B8B6251}" srcOrd="12" destOrd="0" parTransId="{7DAEB75A-3F26-4BCA-87A8-BDD18E8CA2B2}" sibTransId="{0DDDBB7F-F13B-4934-92D3-DD15B2548A7C}"/>
    <dgm:cxn modelId="{EE661942-C7C7-4E00-8668-AA0E884FF396}" srcId="{979D9AE6-C593-44D3-896D-958F53C950CB}" destId="{3AC2A6F9-14FB-4F0F-8457-E0498BDF2E75}" srcOrd="13" destOrd="0" parTransId="{F9322319-9292-45C2-8C4F-567A2D8A7AA7}" sibTransId="{8A75A9B4-24D2-442D-BC3E-1C51D34AB6CF}"/>
    <dgm:cxn modelId="{C040E51A-2177-4B42-9199-6327E4F867B9}" type="presOf" srcId="{9F8D0DA7-02F8-4993-AD5A-B16C80749D55}" destId="{D083AEBE-7947-40A9-86FA-07FFE0AE9628}" srcOrd="0" destOrd="0" presId="urn:microsoft.com/office/officeart/2005/8/layout/hChevron3"/>
    <dgm:cxn modelId="{C578F83D-D006-4547-A16E-4C41D831218F}" srcId="{979D9AE6-C593-44D3-896D-958F53C950CB}" destId="{3F0A693C-59D9-481E-96CE-033CE86D304B}" srcOrd="10" destOrd="0" parTransId="{B9ACD0D8-8C34-404F-A5A9-24B57AA3D291}" sibTransId="{78A7A584-D6D7-4471-BA03-D180DEC84BE7}"/>
    <dgm:cxn modelId="{BE146FC2-634F-4F46-A47C-7DC9A454A494}" srcId="{979D9AE6-C593-44D3-896D-958F53C950CB}" destId="{260E6A28-90FA-4581-8E07-C1E6B4A351C4}" srcOrd="11" destOrd="0" parTransId="{9DD4C15D-6C90-4BA0-9801-03ED4660EC31}" sibTransId="{285F7A2E-91AA-4599-9B46-CFF974A98834}"/>
    <dgm:cxn modelId="{5E4A7B43-C009-4388-B54A-418F01AB0A5A}" srcId="{979D9AE6-C593-44D3-896D-958F53C950CB}" destId="{F8B1FA1D-88B3-4E3B-9EAA-4EED9213E487}" srcOrd="2" destOrd="0" parTransId="{C4AE0EA9-BCBB-4ADC-9824-65D0D4647B7D}" sibTransId="{AEF6A08E-1EAD-4BA6-920D-91290E09BB33}"/>
    <dgm:cxn modelId="{AA02D3FB-8655-4B77-BEF4-EE4512CAE170}" srcId="{979D9AE6-C593-44D3-896D-958F53C950CB}" destId="{5B546209-88E4-4FDF-863C-1314BC838147}" srcOrd="3" destOrd="0" parTransId="{C4CAC3B4-372F-4359-B7FB-1505B1ACE022}" sibTransId="{647BF316-05F3-4463-8186-62843E096E5A}"/>
    <dgm:cxn modelId="{D8E9864B-39B6-E64F-92E9-CC4AB95350D2}" type="presParOf" srcId="{F45A3B39-7D6E-4D88-B3DC-547A1D90C36C}" destId="{D083AEBE-7947-40A9-86FA-07FFE0AE9628}" srcOrd="0" destOrd="0" presId="urn:microsoft.com/office/officeart/2005/8/layout/hChevron3"/>
    <dgm:cxn modelId="{8EF90BB9-0E5E-5E45-832B-46257676C238}" type="presParOf" srcId="{F45A3B39-7D6E-4D88-B3DC-547A1D90C36C}" destId="{2FA19094-B5E0-4443-BF69-37904546ED3B}" srcOrd="1" destOrd="0" presId="urn:microsoft.com/office/officeart/2005/8/layout/hChevron3"/>
    <dgm:cxn modelId="{41B8E8D4-5E70-444C-A8B2-6BF9AC6732B5}" type="presParOf" srcId="{F45A3B39-7D6E-4D88-B3DC-547A1D90C36C}" destId="{9D0CA78F-5DC3-481E-B7A8-9BA69D93EEB4}" srcOrd="2" destOrd="0" presId="urn:microsoft.com/office/officeart/2005/8/layout/hChevron3"/>
    <dgm:cxn modelId="{25E8D0DC-DEFA-8446-A256-455ABC37F9FF}" type="presParOf" srcId="{F45A3B39-7D6E-4D88-B3DC-547A1D90C36C}" destId="{831E394C-FBC6-4B2A-931A-859C82B3DD9E}" srcOrd="3" destOrd="0" presId="urn:microsoft.com/office/officeart/2005/8/layout/hChevron3"/>
    <dgm:cxn modelId="{BEDA04FF-CCC9-454C-A1D7-0A2D7D857E30}" type="presParOf" srcId="{F45A3B39-7D6E-4D88-B3DC-547A1D90C36C}" destId="{11A59FC7-C21B-41CF-8FCA-BEF7B94C4073}" srcOrd="4" destOrd="0" presId="urn:microsoft.com/office/officeart/2005/8/layout/hChevron3"/>
    <dgm:cxn modelId="{CBA661B7-A1D3-4E4A-83F3-C740D0BA8586}" type="presParOf" srcId="{F45A3B39-7D6E-4D88-B3DC-547A1D90C36C}" destId="{9D60BF1A-9DBE-4563-99CC-5F2759D8FA66}" srcOrd="5" destOrd="0" presId="urn:microsoft.com/office/officeart/2005/8/layout/hChevron3"/>
    <dgm:cxn modelId="{3A89608D-737E-7541-8AC1-52CF4280283C}" type="presParOf" srcId="{F45A3B39-7D6E-4D88-B3DC-547A1D90C36C}" destId="{1246CE1E-0E3B-46D8-99AC-B914FB8781D8}" srcOrd="6" destOrd="0" presId="urn:microsoft.com/office/officeart/2005/8/layout/hChevron3"/>
    <dgm:cxn modelId="{37DF6F53-A63A-0B44-A32F-57F0E33A6588}" type="presParOf" srcId="{F45A3B39-7D6E-4D88-B3DC-547A1D90C36C}" destId="{CC7C80D5-439F-48D9-9AB9-4CD37C0BA4F7}" srcOrd="7" destOrd="0" presId="urn:microsoft.com/office/officeart/2005/8/layout/hChevron3"/>
    <dgm:cxn modelId="{D6008257-E5D7-9149-BDFF-503D95E813A3}" type="presParOf" srcId="{F45A3B39-7D6E-4D88-B3DC-547A1D90C36C}" destId="{B5F04F54-1680-42E0-B28B-F45AD5DFD958}" srcOrd="8" destOrd="0" presId="urn:microsoft.com/office/officeart/2005/8/layout/hChevron3"/>
    <dgm:cxn modelId="{6BAEEEED-5CAD-E146-BA85-660B68D7AFF4}" type="presParOf" srcId="{F45A3B39-7D6E-4D88-B3DC-547A1D90C36C}" destId="{1D2E080C-A086-441C-AF5F-2C23391D0889}" srcOrd="9" destOrd="0" presId="urn:microsoft.com/office/officeart/2005/8/layout/hChevron3"/>
    <dgm:cxn modelId="{8C90A881-05A8-334B-B70C-0994C5B45B1A}" type="presParOf" srcId="{F45A3B39-7D6E-4D88-B3DC-547A1D90C36C}" destId="{F9D30218-CB18-4982-B52D-EB6DDE93153C}" srcOrd="10" destOrd="0" presId="urn:microsoft.com/office/officeart/2005/8/layout/hChevron3"/>
    <dgm:cxn modelId="{5B261ADB-B3E7-874C-B67D-937162C40E52}" type="presParOf" srcId="{F45A3B39-7D6E-4D88-B3DC-547A1D90C36C}" destId="{B673F83A-AB44-46A1-ACB2-85997659477B}" srcOrd="11" destOrd="0" presId="urn:microsoft.com/office/officeart/2005/8/layout/hChevron3"/>
    <dgm:cxn modelId="{66846891-7DA8-B949-9F4B-AA61A7532F95}" type="presParOf" srcId="{F45A3B39-7D6E-4D88-B3DC-547A1D90C36C}" destId="{EC65D62C-26D4-422A-89A4-BC62FB8436B9}" srcOrd="12" destOrd="0" presId="urn:microsoft.com/office/officeart/2005/8/layout/hChevron3"/>
    <dgm:cxn modelId="{BB206368-10BD-8240-AF8D-C14538B96348}" type="presParOf" srcId="{F45A3B39-7D6E-4D88-B3DC-547A1D90C36C}" destId="{27EFA962-EC96-4EEA-939F-A559003FA5EF}" srcOrd="13" destOrd="0" presId="urn:microsoft.com/office/officeart/2005/8/layout/hChevron3"/>
    <dgm:cxn modelId="{569DBC87-E451-F64E-A8D3-85FCFBD59F4E}" type="presParOf" srcId="{F45A3B39-7D6E-4D88-B3DC-547A1D90C36C}" destId="{FF849E7B-0A20-4D75-A6F4-3B02E6FDE60C}" srcOrd="14" destOrd="0" presId="urn:microsoft.com/office/officeart/2005/8/layout/hChevron3"/>
    <dgm:cxn modelId="{E4E65802-D157-F141-A29C-98323FC02654}" type="presParOf" srcId="{F45A3B39-7D6E-4D88-B3DC-547A1D90C36C}" destId="{A5B99185-D816-4C8E-B2C9-87F6CA2BAE95}" srcOrd="15" destOrd="0" presId="urn:microsoft.com/office/officeart/2005/8/layout/hChevron3"/>
    <dgm:cxn modelId="{32ED32F9-EB56-864B-B2E9-13059E1F6935}" type="presParOf" srcId="{F45A3B39-7D6E-4D88-B3DC-547A1D90C36C}" destId="{FCFFDF79-3F05-472E-AA08-BE5598BA3DDE}" srcOrd="16" destOrd="0" presId="urn:microsoft.com/office/officeart/2005/8/layout/hChevron3"/>
    <dgm:cxn modelId="{0F78D8BB-C444-434A-B3D6-7621E4065242}" type="presParOf" srcId="{F45A3B39-7D6E-4D88-B3DC-547A1D90C36C}" destId="{FB69BE82-8D84-4E1B-8C1D-5D8E7AA849E7}" srcOrd="17" destOrd="0" presId="urn:microsoft.com/office/officeart/2005/8/layout/hChevron3"/>
    <dgm:cxn modelId="{29EB52CC-9CA7-F14F-B9CE-C1B95344527C}" type="presParOf" srcId="{F45A3B39-7D6E-4D88-B3DC-547A1D90C36C}" destId="{61593F58-D7BB-4BBB-AE95-CB0697F273B7}" srcOrd="18" destOrd="0" presId="urn:microsoft.com/office/officeart/2005/8/layout/hChevron3"/>
    <dgm:cxn modelId="{A86534A4-54E7-7E43-8EE4-D9C08DB30F63}" type="presParOf" srcId="{F45A3B39-7D6E-4D88-B3DC-547A1D90C36C}" destId="{3CF40B87-801F-4435-A3DD-641A49466E99}" srcOrd="19" destOrd="0" presId="urn:microsoft.com/office/officeart/2005/8/layout/hChevron3"/>
    <dgm:cxn modelId="{15AB8178-97C1-5443-8A03-917B568F7CB2}" type="presParOf" srcId="{F45A3B39-7D6E-4D88-B3DC-547A1D90C36C}" destId="{0B7EA3D1-49F3-42F7-A690-EC59DD063DD0}" srcOrd="20" destOrd="0" presId="urn:microsoft.com/office/officeart/2005/8/layout/hChevron3"/>
    <dgm:cxn modelId="{B880328E-6860-B54E-88DB-0B9D42A2CD93}" type="presParOf" srcId="{F45A3B39-7D6E-4D88-B3DC-547A1D90C36C}" destId="{09E115C4-9613-4466-A03A-0CFF94AB826C}" srcOrd="21" destOrd="0" presId="urn:microsoft.com/office/officeart/2005/8/layout/hChevron3"/>
    <dgm:cxn modelId="{0099F0D3-3895-CC43-9CB6-066F484BD553}" type="presParOf" srcId="{F45A3B39-7D6E-4D88-B3DC-547A1D90C36C}" destId="{9F0B6D7E-B6B9-41C8-8E67-9A45EFA336F3}" srcOrd="22" destOrd="0" presId="urn:microsoft.com/office/officeart/2005/8/layout/hChevron3"/>
    <dgm:cxn modelId="{88730C10-8155-D843-8B4D-E9609A619D1B}" type="presParOf" srcId="{F45A3B39-7D6E-4D88-B3DC-547A1D90C36C}" destId="{1DF28B29-CD3C-4568-BDD9-57EFCDFA0254}" srcOrd="23" destOrd="0" presId="urn:microsoft.com/office/officeart/2005/8/layout/hChevron3"/>
    <dgm:cxn modelId="{8FD3CEC8-BA21-A841-A71C-0D5283ACAB6F}" type="presParOf" srcId="{F45A3B39-7D6E-4D88-B3DC-547A1D90C36C}" destId="{9A37BC8C-90FB-4DFE-8721-D956683557A7}" srcOrd="24" destOrd="0" presId="urn:microsoft.com/office/officeart/2005/8/layout/hChevron3"/>
    <dgm:cxn modelId="{49105542-D8C4-C142-BD75-1886DA54B524}" type="presParOf" srcId="{F45A3B39-7D6E-4D88-B3DC-547A1D90C36C}" destId="{C159451D-22FE-45A3-BC90-7730BA7B6E4D}" srcOrd="25" destOrd="0" presId="urn:microsoft.com/office/officeart/2005/8/layout/hChevron3"/>
    <dgm:cxn modelId="{AEEBE651-3E7C-5C4F-B21F-2F18EEE6C5D9}" type="presParOf" srcId="{F45A3B39-7D6E-4D88-B3DC-547A1D90C36C}" destId="{D54B1BCC-2AFC-4AFC-B7D7-E7DFE7002362}" srcOrd="2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9D9AE6-C593-44D3-896D-958F53C950C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9F8D0DA7-02F8-4993-AD5A-B16C80749D55}">
      <dgm:prSet phldrT="[Texto]"/>
      <dgm:spPr/>
      <dgm:t>
        <a:bodyPr/>
        <a:lstStyle/>
        <a:p>
          <a:r>
            <a:rPr lang="pt-BR" b="1" dirty="0" smtClean="0"/>
            <a:t>ABR</a:t>
          </a:r>
          <a:endParaRPr lang="pt-BR" b="1" dirty="0"/>
        </a:p>
      </dgm:t>
    </dgm:pt>
    <dgm:pt modelId="{35CAE8EB-9232-44F1-A0DC-FEDFCAD76A4A}" type="parTrans" cxnId="{3DE073B4-F3ED-48CF-A246-8B2C189A7D69}">
      <dgm:prSet/>
      <dgm:spPr/>
      <dgm:t>
        <a:bodyPr/>
        <a:lstStyle/>
        <a:p>
          <a:endParaRPr lang="pt-BR"/>
        </a:p>
      </dgm:t>
    </dgm:pt>
    <dgm:pt modelId="{D694BEE1-A6B6-4B22-9983-B811CCBE62AA}" type="sibTrans" cxnId="{3DE073B4-F3ED-48CF-A246-8B2C189A7D69}">
      <dgm:prSet/>
      <dgm:spPr/>
      <dgm:t>
        <a:bodyPr/>
        <a:lstStyle/>
        <a:p>
          <a:endParaRPr lang="pt-BR"/>
        </a:p>
      </dgm:t>
    </dgm:pt>
    <dgm:pt modelId="{3F0A693C-59D9-481E-96CE-033CE86D304B}">
      <dgm:prSet phldrT="[Texto]"/>
      <dgm:spPr/>
      <dgm:t>
        <a:bodyPr/>
        <a:lstStyle/>
        <a:p>
          <a:r>
            <a:rPr lang="pt-BR" b="1" dirty="0" smtClean="0"/>
            <a:t>FEV</a:t>
          </a:r>
          <a:endParaRPr lang="pt-BR" b="1" dirty="0"/>
        </a:p>
      </dgm:t>
    </dgm:pt>
    <dgm:pt modelId="{B9ACD0D8-8C34-404F-A5A9-24B57AA3D291}" type="parTrans" cxnId="{C578F83D-D006-4547-A16E-4C41D831218F}">
      <dgm:prSet/>
      <dgm:spPr/>
      <dgm:t>
        <a:bodyPr/>
        <a:lstStyle/>
        <a:p>
          <a:endParaRPr lang="pt-BR"/>
        </a:p>
      </dgm:t>
    </dgm:pt>
    <dgm:pt modelId="{78A7A584-D6D7-4471-BA03-D180DEC84BE7}" type="sibTrans" cxnId="{C578F83D-D006-4547-A16E-4C41D831218F}">
      <dgm:prSet/>
      <dgm:spPr/>
      <dgm:t>
        <a:bodyPr/>
        <a:lstStyle/>
        <a:p>
          <a:endParaRPr lang="pt-BR"/>
        </a:p>
      </dgm:t>
    </dgm:pt>
    <dgm:pt modelId="{D88C7EB4-9FBD-4629-ADAD-1C78E8E55F20}">
      <dgm:prSet phldrT="[Texto]"/>
      <dgm:spPr/>
      <dgm:t>
        <a:bodyPr/>
        <a:lstStyle/>
        <a:p>
          <a:r>
            <a:rPr lang="pt-BR" b="1" dirty="0" smtClean="0"/>
            <a:t>MAI</a:t>
          </a:r>
          <a:endParaRPr lang="pt-BR" b="1" dirty="0"/>
        </a:p>
      </dgm:t>
    </dgm:pt>
    <dgm:pt modelId="{9BB8C46C-EC84-4755-A0F1-B407B78DE39F}" type="parTrans" cxnId="{FF26DEB4-5A63-4DA5-A9B7-8B2BF72ACE51}">
      <dgm:prSet/>
      <dgm:spPr/>
      <dgm:t>
        <a:bodyPr/>
        <a:lstStyle/>
        <a:p>
          <a:endParaRPr lang="pt-BR"/>
        </a:p>
      </dgm:t>
    </dgm:pt>
    <dgm:pt modelId="{0899C170-E5B3-44C5-BFE0-65B01D246C4D}" type="sibTrans" cxnId="{FF26DEB4-5A63-4DA5-A9B7-8B2BF72ACE51}">
      <dgm:prSet/>
      <dgm:spPr/>
      <dgm:t>
        <a:bodyPr/>
        <a:lstStyle/>
        <a:p>
          <a:endParaRPr lang="pt-BR"/>
        </a:p>
      </dgm:t>
    </dgm:pt>
    <dgm:pt modelId="{F8B1FA1D-88B3-4E3B-9EAA-4EED9213E487}">
      <dgm:prSet phldrT="[Texto]"/>
      <dgm:spPr/>
      <dgm:t>
        <a:bodyPr/>
        <a:lstStyle/>
        <a:p>
          <a:r>
            <a:rPr lang="pt-BR" b="1" dirty="0" smtClean="0"/>
            <a:t>JUN</a:t>
          </a:r>
          <a:endParaRPr lang="pt-BR" b="1" dirty="0"/>
        </a:p>
      </dgm:t>
    </dgm:pt>
    <dgm:pt modelId="{C4AE0EA9-BCBB-4ADC-9824-65D0D4647B7D}" type="parTrans" cxnId="{5E4A7B43-C009-4388-B54A-418F01AB0A5A}">
      <dgm:prSet/>
      <dgm:spPr/>
      <dgm:t>
        <a:bodyPr/>
        <a:lstStyle/>
        <a:p>
          <a:endParaRPr lang="pt-BR"/>
        </a:p>
      </dgm:t>
    </dgm:pt>
    <dgm:pt modelId="{AEF6A08E-1EAD-4BA6-920D-91290E09BB33}" type="sibTrans" cxnId="{5E4A7B43-C009-4388-B54A-418F01AB0A5A}">
      <dgm:prSet/>
      <dgm:spPr/>
      <dgm:t>
        <a:bodyPr/>
        <a:lstStyle/>
        <a:p>
          <a:endParaRPr lang="pt-BR"/>
        </a:p>
      </dgm:t>
    </dgm:pt>
    <dgm:pt modelId="{5B546209-88E4-4FDF-863C-1314BC838147}">
      <dgm:prSet phldrT="[Texto]"/>
      <dgm:spPr/>
      <dgm:t>
        <a:bodyPr/>
        <a:lstStyle/>
        <a:p>
          <a:r>
            <a:rPr lang="pt-BR" b="1" dirty="0" smtClean="0"/>
            <a:t>JUL</a:t>
          </a:r>
          <a:endParaRPr lang="pt-BR" b="1" dirty="0"/>
        </a:p>
      </dgm:t>
    </dgm:pt>
    <dgm:pt modelId="{C4CAC3B4-372F-4359-B7FB-1505B1ACE022}" type="parTrans" cxnId="{AA02D3FB-8655-4B77-BEF4-EE4512CAE170}">
      <dgm:prSet/>
      <dgm:spPr/>
      <dgm:t>
        <a:bodyPr/>
        <a:lstStyle/>
        <a:p>
          <a:endParaRPr lang="pt-BR"/>
        </a:p>
      </dgm:t>
    </dgm:pt>
    <dgm:pt modelId="{647BF316-05F3-4463-8186-62843E096E5A}" type="sibTrans" cxnId="{AA02D3FB-8655-4B77-BEF4-EE4512CAE170}">
      <dgm:prSet/>
      <dgm:spPr/>
      <dgm:t>
        <a:bodyPr/>
        <a:lstStyle/>
        <a:p>
          <a:endParaRPr lang="pt-BR"/>
        </a:p>
      </dgm:t>
    </dgm:pt>
    <dgm:pt modelId="{9F7590BF-515A-4EDF-8B83-695A82B1BA49}">
      <dgm:prSet phldrT="[Texto]"/>
      <dgm:spPr/>
      <dgm:t>
        <a:bodyPr/>
        <a:lstStyle/>
        <a:p>
          <a:r>
            <a:rPr lang="pt-BR" b="1" dirty="0" smtClean="0"/>
            <a:t>AGO</a:t>
          </a:r>
          <a:endParaRPr lang="pt-BR" b="1" dirty="0"/>
        </a:p>
      </dgm:t>
    </dgm:pt>
    <dgm:pt modelId="{44B2F673-043C-4D35-9397-075802C89E9C}" type="parTrans" cxnId="{A0B852E5-6DC6-4D64-B335-E20DD909923F}">
      <dgm:prSet/>
      <dgm:spPr/>
      <dgm:t>
        <a:bodyPr/>
        <a:lstStyle/>
        <a:p>
          <a:endParaRPr lang="pt-BR"/>
        </a:p>
      </dgm:t>
    </dgm:pt>
    <dgm:pt modelId="{D9DA13F4-FE30-4F54-ACAD-0045844275A4}" type="sibTrans" cxnId="{A0B852E5-6DC6-4D64-B335-E20DD909923F}">
      <dgm:prSet/>
      <dgm:spPr/>
      <dgm:t>
        <a:bodyPr/>
        <a:lstStyle/>
        <a:p>
          <a:endParaRPr lang="pt-BR"/>
        </a:p>
      </dgm:t>
    </dgm:pt>
    <dgm:pt modelId="{830F73B8-1814-49E7-8DB1-066BF717C320}">
      <dgm:prSet phldrT="[Texto]"/>
      <dgm:spPr/>
      <dgm:t>
        <a:bodyPr/>
        <a:lstStyle/>
        <a:p>
          <a:r>
            <a:rPr lang="pt-BR" b="1" dirty="0" smtClean="0"/>
            <a:t>OUT</a:t>
          </a:r>
          <a:endParaRPr lang="pt-BR" b="1" dirty="0"/>
        </a:p>
      </dgm:t>
    </dgm:pt>
    <dgm:pt modelId="{2EB7E046-1148-4A0C-918C-969D9AEF6F2A}" type="parTrans" cxnId="{C7D29883-4824-47F8-898F-C93BE435C42E}">
      <dgm:prSet/>
      <dgm:spPr/>
      <dgm:t>
        <a:bodyPr/>
        <a:lstStyle/>
        <a:p>
          <a:endParaRPr lang="pt-BR"/>
        </a:p>
      </dgm:t>
    </dgm:pt>
    <dgm:pt modelId="{231A8B2B-A5E6-4287-BB10-2545F19EDF08}" type="sibTrans" cxnId="{C7D29883-4824-47F8-898F-C93BE435C42E}">
      <dgm:prSet/>
      <dgm:spPr/>
      <dgm:t>
        <a:bodyPr/>
        <a:lstStyle/>
        <a:p>
          <a:endParaRPr lang="pt-BR"/>
        </a:p>
      </dgm:t>
    </dgm:pt>
    <dgm:pt modelId="{D4EE6FBF-DA9D-4FCD-A3B5-B7A6CD21F990}">
      <dgm:prSet phldrT="[Texto]"/>
      <dgm:spPr/>
      <dgm:t>
        <a:bodyPr/>
        <a:lstStyle/>
        <a:p>
          <a:r>
            <a:rPr lang="pt-BR" b="1" dirty="0" smtClean="0"/>
            <a:t>NOV</a:t>
          </a:r>
          <a:endParaRPr lang="pt-BR" b="1" dirty="0"/>
        </a:p>
      </dgm:t>
    </dgm:pt>
    <dgm:pt modelId="{85C167CD-F1AB-4A48-A2B5-B9805F657F54}" type="parTrans" cxnId="{D6F5432B-0E63-458B-A5FC-E16A61FD0670}">
      <dgm:prSet/>
      <dgm:spPr/>
      <dgm:t>
        <a:bodyPr/>
        <a:lstStyle/>
        <a:p>
          <a:endParaRPr lang="pt-BR"/>
        </a:p>
      </dgm:t>
    </dgm:pt>
    <dgm:pt modelId="{19227E46-65B1-4916-A5AF-8AB7CC87B896}" type="sibTrans" cxnId="{D6F5432B-0E63-458B-A5FC-E16A61FD0670}">
      <dgm:prSet/>
      <dgm:spPr/>
      <dgm:t>
        <a:bodyPr/>
        <a:lstStyle/>
        <a:p>
          <a:endParaRPr lang="pt-BR"/>
        </a:p>
      </dgm:t>
    </dgm:pt>
    <dgm:pt modelId="{ED07DB92-5A60-4372-886D-3DC4AC427700}">
      <dgm:prSet phldrT="[Texto]"/>
      <dgm:spPr/>
      <dgm:t>
        <a:bodyPr/>
        <a:lstStyle/>
        <a:p>
          <a:r>
            <a:rPr lang="pt-BR" b="1" dirty="0" smtClean="0"/>
            <a:t>DEZ</a:t>
          </a:r>
          <a:endParaRPr lang="pt-BR" b="1" dirty="0"/>
        </a:p>
      </dgm:t>
    </dgm:pt>
    <dgm:pt modelId="{18C354A3-57F4-417A-BADD-663FE18DFFDD}" type="parTrans" cxnId="{7E52B4BA-BBF4-4315-9456-CACA50F080D8}">
      <dgm:prSet/>
      <dgm:spPr/>
      <dgm:t>
        <a:bodyPr/>
        <a:lstStyle/>
        <a:p>
          <a:endParaRPr lang="pt-BR"/>
        </a:p>
      </dgm:t>
    </dgm:pt>
    <dgm:pt modelId="{3D497085-0754-40B7-B3F4-01AAB1EA1D88}" type="sibTrans" cxnId="{7E52B4BA-BBF4-4315-9456-CACA50F080D8}">
      <dgm:prSet/>
      <dgm:spPr/>
      <dgm:t>
        <a:bodyPr/>
        <a:lstStyle/>
        <a:p>
          <a:endParaRPr lang="pt-BR"/>
        </a:p>
      </dgm:t>
    </dgm:pt>
    <dgm:pt modelId="{CD38413B-4A25-4D94-8922-931C08038550}">
      <dgm:prSet phldrT="[Texto]"/>
      <dgm:spPr/>
      <dgm:t>
        <a:bodyPr/>
        <a:lstStyle/>
        <a:p>
          <a:r>
            <a:rPr lang="pt-BR" b="1" dirty="0" smtClean="0"/>
            <a:t>JAN</a:t>
          </a:r>
          <a:endParaRPr lang="pt-BR" b="1" dirty="0"/>
        </a:p>
      </dgm:t>
    </dgm:pt>
    <dgm:pt modelId="{8DB6756A-777E-40E0-A9A0-854B8D9618ED}" type="parTrans" cxnId="{15FD39E7-BC2B-47D0-A546-15057049520F}">
      <dgm:prSet/>
      <dgm:spPr/>
      <dgm:t>
        <a:bodyPr/>
        <a:lstStyle/>
        <a:p>
          <a:endParaRPr lang="pt-BR"/>
        </a:p>
      </dgm:t>
    </dgm:pt>
    <dgm:pt modelId="{9D7EC573-D94B-44BD-926C-29D3115DB172}" type="sibTrans" cxnId="{15FD39E7-BC2B-47D0-A546-15057049520F}">
      <dgm:prSet/>
      <dgm:spPr/>
      <dgm:t>
        <a:bodyPr/>
        <a:lstStyle/>
        <a:p>
          <a:endParaRPr lang="pt-BR"/>
        </a:p>
      </dgm:t>
    </dgm:pt>
    <dgm:pt modelId="{260E6A28-90FA-4581-8E07-C1E6B4A351C4}">
      <dgm:prSet phldrT="[Texto]"/>
      <dgm:spPr/>
      <dgm:t>
        <a:bodyPr/>
        <a:lstStyle/>
        <a:p>
          <a:r>
            <a:rPr lang="pt-BR" b="1" dirty="0" smtClean="0"/>
            <a:t>MAR</a:t>
          </a:r>
          <a:endParaRPr lang="pt-BR" b="1" dirty="0"/>
        </a:p>
      </dgm:t>
    </dgm:pt>
    <dgm:pt modelId="{9DD4C15D-6C90-4BA0-9801-03ED4660EC31}" type="parTrans" cxnId="{BE146FC2-634F-4F46-A47C-7DC9A454A494}">
      <dgm:prSet/>
      <dgm:spPr/>
      <dgm:t>
        <a:bodyPr/>
        <a:lstStyle/>
        <a:p>
          <a:endParaRPr lang="pt-BR"/>
        </a:p>
      </dgm:t>
    </dgm:pt>
    <dgm:pt modelId="{285F7A2E-91AA-4599-9B46-CFF974A98834}" type="sibTrans" cxnId="{BE146FC2-634F-4F46-A47C-7DC9A454A494}">
      <dgm:prSet/>
      <dgm:spPr/>
      <dgm:t>
        <a:bodyPr/>
        <a:lstStyle/>
        <a:p>
          <a:endParaRPr lang="pt-BR"/>
        </a:p>
      </dgm:t>
    </dgm:pt>
    <dgm:pt modelId="{B2DE57BF-9D20-4D9D-8571-E2979B8B6251}">
      <dgm:prSet phldrT="[Texto]"/>
      <dgm:spPr/>
      <dgm:t>
        <a:bodyPr/>
        <a:lstStyle/>
        <a:p>
          <a:r>
            <a:rPr lang="pt-BR" b="1" dirty="0" smtClean="0"/>
            <a:t>ABR</a:t>
          </a:r>
          <a:endParaRPr lang="pt-BR" b="1" dirty="0"/>
        </a:p>
      </dgm:t>
    </dgm:pt>
    <dgm:pt modelId="{7DAEB75A-3F26-4BCA-87A8-BDD18E8CA2B2}" type="parTrans" cxnId="{63BBF141-FD63-43BF-9D4B-551C6212715C}">
      <dgm:prSet/>
      <dgm:spPr/>
      <dgm:t>
        <a:bodyPr/>
        <a:lstStyle/>
        <a:p>
          <a:endParaRPr lang="pt-BR"/>
        </a:p>
      </dgm:t>
    </dgm:pt>
    <dgm:pt modelId="{0DDDBB7F-F13B-4934-92D3-DD15B2548A7C}" type="sibTrans" cxnId="{63BBF141-FD63-43BF-9D4B-551C6212715C}">
      <dgm:prSet/>
      <dgm:spPr/>
      <dgm:t>
        <a:bodyPr/>
        <a:lstStyle/>
        <a:p>
          <a:endParaRPr lang="pt-BR"/>
        </a:p>
      </dgm:t>
    </dgm:pt>
    <dgm:pt modelId="{3AC2A6F9-14FB-4F0F-8457-E0498BDF2E75}">
      <dgm:prSet phldrT="[Texto]"/>
      <dgm:spPr/>
      <dgm:t>
        <a:bodyPr/>
        <a:lstStyle/>
        <a:p>
          <a:r>
            <a:rPr lang="pt-BR" b="1" dirty="0" smtClean="0"/>
            <a:t>MAI</a:t>
          </a:r>
          <a:endParaRPr lang="pt-BR" b="1" dirty="0"/>
        </a:p>
      </dgm:t>
    </dgm:pt>
    <dgm:pt modelId="{F9322319-9292-45C2-8C4F-567A2D8A7AA7}" type="parTrans" cxnId="{EE661942-C7C7-4E00-8668-AA0E884FF396}">
      <dgm:prSet/>
      <dgm:spPr/>
      <dgm:t>
        <a:bodyPr/>
        <a:lstStyle/>
        <a:p>
          <a:endParaRPr lang="pt-BR"/>
        </a:p>
      </dgm:t>
    </dgm:pt>
    <dgm:pt modelId="{8A75A9B4-24D2-442D-BC3E-1C51D34AB6CF}" type="sibTrans" cxnId="{EE661942-C7C7-4E00-8668-AA0E884FF396}">
      <dgm:prSet/>
      <dgm:spPr/>
      <dgm:t>
        <a:bodyPr/>
        <a:lstStyle/>
        <a:p>
          <a:endParaRPr lang="pt-BR"/>
        </a:p>
      </dgm:t>
    </dgm:pt>
    <dgm:pt modelId="{0385BA4C-1B43-425A-A916-7796E6408522}">
      <dgm:prSet phldrT="[Texto]"/>
      <dgm:spPr/>
      <dgm:t>
        <a:bodyPr/>
        <a:lstStyle/>
        <a:p>
          <a:r>
            <a:rPr lang="pt-BR" b="1" dirty="0" smtClean="0"/>
            <a:t>SET</a:t>
          </a:r>
          <a:endParaRPr lang="pt-BR" b="1" dirty="0"/>
        </a:p>
      </dgm:t>
    </dgm:pt>
    <dgm:pt modelId="{DD2083FF-F6EB-4A92-985C-5D945552D4FC}" type="parTrans" cxnId="{54FC0452-53C7-4370-931D-84117FB37767}">
      <dgm:prSet/>
      <dgm:spPr/>
      <dgm:t>
        <a:bodyPr/>
        <a:lstStyle/>
        <a:p>
          <a:endParaRPr lang="pt-BR"/>
        </a:p>
      </dgm:t>
    </dgm:pt>
    <dgm:pt modelId="{D0AE1677-7C6C-4565-B804-34B8A04AB00F}" type="sibTrans" cxnId="{54FC0452-53C7-4370-931D-84117FB37767}">
      <dgm:prSet/>
      <dgm:spPr/>
      <dgm:t>
        <a:bodyPr/>
        <a:lstStyle/>
        <a:p>
          <a:endParaRPr lang="pt-BR"/>
        </a:p>
      </dgm:t>
    </dgm:pt>
    <dgm:pt modelId="{F45A3B39-7D6E-4D88-B3DC-547A1D90C36C}" type="pres">
      <dgm:prSet presAssocID="{979D9AE6-C593-44D3-896D-958F53C950CB}" presName="Name0" presStyleCnt="0">
        <dgm:presLayoutVars>
          <dgm:dir/>
          <dgm:resizeHandles val="exact"/>
        </dgm:presLayoutVars>
      </dgm:prSet>
      <dgm:spPr/>
    </dgm:pt>
    <dgm:pt modelId="{D083AEBE-7947-40A9-86FA-07FFE0AE9628}" type="pres">
      <dgm:prSet presAssocID="{9F8D0DA7-02F8-4993-AD5A-B16C80749D55}" presName="parTxOnly" presStyleLbl="node1" presStyleIdx="0" presStyleCnt="14" custLinFactNeighborX="-2161" custLinFactNeighborY="-45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FA19094-B5E0-4443-BF69-37904546ED3B}" type="pres">
      <dgm:prSet presAssocID="{D694BEE1-A6B6-4B22-9983-B811CCBE62AA}" presName="parSpace" presStyleCnt="0"/>
      <dgm:spPr/>
    </dgm:pt>
    <dgm:pt modelId="{9D0CA78F-5DC3-481E-B7A8-9BA69D93EEB4}" type="pres">
      <dgm:prSet presAssocID="{D88C7EB4-9FBD-4629-ADAD-1C78E8E55F20}" presName="parTxOnly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31E394C-FBC6-4B2A-931A-859C82B3DD9E}" type="pres">
      <dgm:prSet presAssocID="{0899C170-E5B3-44C5-BFE0-65B01D246C4D}" presName="parSpace" presStyleCnt="0"/>
      <dgm:spPr/>
    </dgm:pt>
    <dgm:pt modelId="{11A59FC7-C21B-41CF-8FCA-BEF7B94C4073}" type="pres">
      <dgm:prSet presAssocID="{F8B1FA1D-88B3-4E3B-9EAA-4EED9213E487}" presName="parTxOnly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60BF1A-9DBE-4563-99CC-5F2759D8FA66}" type="pres">
      <dgm:prSet presAssocID="{AEF6A08E-1EAD-4BA6-920D-91290E09BB33}" presName="parSpace" presStyleCnt="0"/>
      <dgm:spPr/>
    </dgm:pt>
    <dgm:pt modelId="{1246CE1E-0E3B-46D8-99AC-B914FB8781D8}" type="pres">
      <dgm:prSet presAssocID="{5B546209-88E4-4FDF-863C-1314BC838147}" presName="parTxOnly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7C80D5-439F-48D9-9AB9-4CD37C0BA4F7}" type="pres">
      <dgm:prSet presAssocID="{647BF316-05F3-4463-8186-62843E096E5A}" presName="parSpace" presStyleCnt="0"/>
      <dgm:spPr/>
    </dgm:pt>
    <dgm:pt modelId="{B5F04F54-1680-42E0-B28B-F45AD5DFD958}" type="pres">
      <dgm:prSet presAssocID="{9F7590BF-515A-4EDF-8B83-695A82B1BA49}" presName="parTxOnly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2E080C-A086-441C-AF5F-2C23391D0889}" type="pres">
      <dgm:prSet presAssocID="{D9DA13F4-FE30-4F54-ACAD-0045844275A4}" presName="parSpace" presStyleCnt="0"/>
      <dgm:spPr/>
    </dgm:pt>
    <dgm:pt modelId="{F9D30218-CB18-4982-B52D-EB6DDE93153C}" type="pres">
      <dgm:prSet presAssocID="{0385BA4C-1B43-425A-A916-7796E6408522}" presName="parTxOnly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3F83A-AB44-46A1-ACB2-85997659477B}" type="pres">
      <dgm:prSet presAssocID="{D0AE1677-7C6C-4565-B804-34B8A04AB00F}" presName="parSpace" presStyleCnt="0"/>
      <dgm:spPr/>
    </dgm:pt>
    <dgm:pt modelId="{EC65D62C-26D4-422A-89A4-BC62FB8436B9}" type="pres">
      <dgm:prSet presAssocID="{830F73B8-1814-49E7-8DB1-066BF717C320}" presName="parTxOnly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EFA962-EC96-4EEA-939F-A559003FA5EF}" type="pres">
      <dgm:prSet presAssocID="{231A8B2B-A5E6-4287-BB10-2545F19EDF08}" presName="parSpace" presStyleCnt="0"/>
      <dgm:spPr/>
    </dgm:pt>
    <dgm:pt modelId="{FF849E7B-0A20-4D75-A6F4-3B02E6FDE60C}" type="pres">
      <dgm:prSet presAssocID="{D4EE6FBF-DA9D-4FCD-A3B5-B7A6CD21F990}" presName="parTxOnly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B99185-D816-4C8E-B2C9-87F6CA2BAE95}" type="pres">
      <dgm:prSet presAssocID="{19227E46-65B1-4916-A5AF-8AB7CC87B896}" presName="parSpace" presStyleCnt="0"/>
      <dgm:spPr/>
    </dgm:pt>
    <dgm:pt modelId="{FCFFDF79-3F05-472E-AA08-BE5598BA3DDE}" type="pres">
      <dgm:prSet presAssocID="{ED07DB92-5A60-4372-886D-3DC4AC427700}" presName="parTxOnly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69BE82-8D84-4E1B-8C1D-5D8E7AA849E7}" type="pres">
      <dgm:prSet presAssocID="{3D497085-0754-40B7-B3F4-01AAB1EA1D88}" presName="parSpace" presStyleCnt="0"/>
      <dgm:spPr/>
    </dgm:pt>
    <dgm:pt modelId="{61593F58-D7BB-4BBB-AE95-CB0697F273B7}" type="pres">
      <dgm:prSet presAssocID="{CD38413B-4A25-4D94-8922-931C08038550}" presName="parTxOnly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CF40B87-801F-4435-A3DD-641A49466E99}" type="pres">
      <dgm:prSet presAssocID="{9D7EC573-D94B-44BD-926C-29D3115DB172}" presName="parSpace" presStyleCnt="0"/>
      <dgm:spPr/>
    </dgm:pt>
    <dgm:pt modelId="{0B7EA3D1-49F3-42F7-A690-EC59DD063DD0}" type="pres">
      <dgm:prSet presAssocID="{3F0A693C-59D9-481E-96CE-033CE86D304B}" presName="parTxOnly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E115C4-9613-4466-A03A-0CFF94AB826C}" type="pres">
      <dgm:prSet presAssocID="{78A7A584-D6D7-4471-BA03-D180DEC84BE7}" presName="parSpace" presStyleCnt="0"/>
      <dgm:spPr/>
    </dgm:pt>
    <dgm:pt modelId="{9F0B6D7E-B6B9-41C8-8E67-9A45EFA336F3}" type="pres">
      <dgm:prSet presAssocID="{260E6A28-90FA-4581-8E07-C1E6B4A351C4}" presName="parTxOnly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F28B29-CD3C-4568-BDD9-57EFCDFA0254}" type="pres">
      <dgm:prSet presAssocID="{285F7A2E-91AA-4599-9B46-CFF974A98834}" presName="parSpace" presStyleCnt="0"/>
      <dgm:spPr/>
    </dgm:pt>
    <dgm:pt modelId="{9A37BC8C-90FB-4DFE-8721-D956683557A7}" type="pres">
      <dgm:prSet presAssocID="{B2DE57BF-9D20-4D9D-8571-E2979B8B6251}" presName="parTxOnly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159451D-22FE-45A3-BC90-7730BA7B6E4D}" type="pres">
      <dgm:prSet presAssocID="{0DDDBB7F-F13B-4934-92D3-DD15B2548A7C}" presName="parSpace" presStyleCnt="0"/>
      <dgm:spPr/>
    </dgm:pt>
    <dgm:pt modelId="{D54B1BCC-2AFC-4AFC-B7D7-E7DFE7002362}" type="pres">
      <dgm:prSet presAssocID="{3AC2A6F9-14FB-4F0F-8457-E0498BDF2E75}" presName="parTxOnly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E52B4BA-BBF4-4315-9456-CACA50F080D8}" srcId="{979D9AE6-C593-44D3-896D-958F53C950CB}" destId="{ED07DB92-5A60-4372-886D-3DC4AC427700}" srcOrd="8" destOrd="0" parTransId="{18C354A3-57F4-417A-BADD-663FE18DFFDD}" sibTransId="{3D497085-0754-40B7-B3F4-01AAB1EA1D88}"/>
    <dgm:cxn modelId="{15FD39E7-BC2B-47D0-A546-15057049520F}" srcId="{979D9AE6-C593-44D3-896D-958F53C950CB}" destId="{CD38413B-4A25-4D94-8922-931C08038550}" srcOrd="9" destOrd="0" parTransId="{8DB6756A-777E-40E0-A9A0-854B8D9618ED}" sibTransId="{9D7EC573-D94B-44BD-926C-29D3115DB172}"/>
    <dgm:cxn modelId="{A0B852E5-6DC6-4D64-B335-E20DD909923F}" srcId="{979D9AE6-C593-44D3-896D-958F53C950CB}" destId="{9F7590BF-515A-4EDF-8B83-695A82B1BA49}" srcOrd="4" destOrd="0" parTransId="{44B2F673-043C-4D35-9397-075802C89E9C}" sibTransId="{D9DA13F4-FE30-4F54-ACAD-0045844275A4}"/>
    <dgm:cxn modelId="{FF26DEB4-5A63-4DA5-A9B7-8B2BF72ACE51}" srcId="{979D9AE6-C593-44D3-896D-958F53C950CB}" destId="{D88C7EB4-9FBD-4629-ADAD-1C78E8E55F20}" srcOrd="1" destOrd="0" parTransId="{9BB8C46C-EC84-4755-A0F1-B407B78DE39F}" sibTransId="{0899C170-E5B3-44C5-BFE0-65B01D246C4D}"/>
    <dgm:cxn modelId="{D6F5432B-0E63-458B-A5FC-E16A61FD0670}" srcId="{979D9AE6-C593-44D3-896D-958F53C950CB}" destId="{D4EE6FBF-DA9D-4FCD-A3B5-B7A6CD21F990}" srcOrd="7" destOrd="0" parTransId="{85C167CD-F1AB-4A48-A2B5-B9805F657F54}" sibTransId="{19227E46-65B1-4916-A5AF-8AB7CC87B896}"/>
    <dgm:cxn modelId="{0F76B1FA-D1E6-4ECB-A94A-2792F129D329}" type="presOf" srcId="{979D9AE6-C593-44D3-896D-958F53C950CB}" destId="{F45A3B39-7D6E-4D88-B3DC-547A1D90C36C}" srcOrd="0" destOrd="0" presId="urn:microsoft.com/office/officeart/2005/8/layout/hChevron3"/>
    <dgm:cxn modelId="{EF20A22A-B5DE-4009-9570-A0E02FDDDA75}" type="presOf" srcId="{5B546209-88E4-4FDF-863C-1314BC838147}" destId="{1246CE1E-0E3B-46D8-99AC-B914FB8781D8}" srcOrd="0" destOrd="0" presId="urn:microsoft.com/office/officeart/2005/8/layout/hChevron3"/>
    <dgm:cxn modelId="{F7E2D0C1-F962-4CA8-95F7-3A7373EB39FA}" type="presOf" srcId="{9F8D0DA7-02F8-4993-AD5A-B16C80749D55}" destId="{D083AEBE-7947-40A9-86FA-07FFE0AE9628}" srcOrd="0" destOrd="0" presId="urn:microsoft.com/office/officeart/2005/8/layout/hChevron3"/>
    <dgm:cxn modelId="{90C77A65-29C3-4EA0-8528-ACDE270FE01D}" type="presOf" srcId="{ED07DB92-5A60-4372-886D-3DC4AC427700}" destId="{FCFFDF79-3F05-472E-AA08-BE5598BA3DDE}" srcOrd="0" destOrd="0" presId="urn:microsoft.com/office/officeart/2005/8/layout/hChevron3"/>
    <dgm:cxn modelId="{7F075351-AF38-4BCB-8558-765B05658EA9}" type="presOf" srcId="{D4EE6FBF-DA9D-4FCD-A3B5-B7A6CD21F990}" destId="{FF849E7B-0A20-4D75-A6F4-3B02E6FDE60C}" srcOrd="0" destOrd="0" presId="urn:microsoft.com/office/officeart/2005/8/layout/hChevron3"/>
    <dgm:cxn modelId="{2B1D7523-EB23-4FA5-9671-28FFA4495BE9}" type="presOf" srcId="{260E6A28-90FA-4581-8E07-C1E6B4A351C4}" destId="{9F0B6D7E-B6B9-41C8-8E67-9A45EFA336F3}" srcOrd="0" destOrd="0" presId="urn:microsoft.com/office/officeart/2005/8/layout/hChevron3"/>
    <dgm:cxn modelId="{1282A2D4-423B-4FE1-AAB9-6543DFEBF4A3}" type="presOf" srcId="{830F73B8-1814-49E7-8DB1-066BF717C320}" destId="{EC65D62C-26D4-422A-89A4-BC62FB8436B9}" srcOrd="0" destOrd="0" presId="urn:microsoft.com/office/officeart/2005/8/layout/hChevron3"/>
    <dgm:cxn modelId="{205B7F91-7F8C-4A5A-998E-C7C6B602DB37}" type="presOf" srcId="{3F0A693C-59D9-481E-96CE-033CE86D304B}" destId="{0B7EA3D1-49F3-42F7-A690-EC59DD063DD0}" srcOrd="0" destOrd="0" presId="urn:microsoft.com/office/officeart/2005/8/layout/hChevron3"/>
    <dgm:cxn modelId="{3992610D-A4DE-4278-BEC1-B99E2A54ECCD}" type="presOf" srcId="{0385BA4C-1B43-425A-A916-7796E6408522}" destId="{F9D30218-CB18-4982-B52D-EB6DDE93153C}" srcOrd="0" destOrd="0" presId="urn:microsoft.com/office/officeart/2005/8/layout/hChevron3"/>
    <dgm:cxn modelId="{C7D29883-4824-47F8-898F-C93BE435C42E}" srcId="{979D9AE6-C593-44D3-896D-958F53C950CB}" destId="{830F73B8-1814-49E7-8DB1-066BF717C320}" srcOrd="6" destOrd="0" parTransId="{2EB7E046-1148-4A0C-918C-969D9AEF6F2A}" sibTransId="{231A8B2B-A5E6-4287-BB10-2545F19EDF08}"/>
    <dgm:cxn modelId="{54FC0452-53C7-4370-931D-84117FB37767}" srcId="{979D9AE6-C593-44D3-896D-958F53C950CB}" destId="{0385BA4C-1B43-425A-A916-7796E6408522}" srcOrd="5" destOrd="0" parTransId="{DD2083FF-F6EB-4A92-985C-5D945552D4FC}" sibTransId="{D0AE1677-7C6C-4565-B804-34B8A04AB00F}"/>
    <dgm:cxn modelId="{74D4F2B4-549A-4DC8-8F9C-A251A6808634}" type="presOf" srcId="{9F7590BF-515A-4EDF-8B83-695A82B1BA49}" destId="{B5F04F54-1680-42E0-B28B-F45AD5DFD958}" srcOrd="0" destOrd="0" presId="urn:microsoft.com/office/officeart/2005/8/layout/hChevron3"/>
    <dgm:cxn modelId="{B23CE729-09AC-4955-BFB7-D7229A0DDF0D}" type="presOf" srcId="{F8B1FA1D-88B3-4E3B-9EAA-4EED9213E487}" destId="{11A59FC7-C21B-41CF-8FCA-BEF7B94C4073}" srcOrd="0" destOrd="0" presId="urn:microsoft.com/office/officeart/2005/8/layout/hChevron3"/>
    <dgm:cxn modelId="{D7E2C7FF-B0EE-4DB6-A36D-3C7426D66681}" type="presOf" srcId="{3AC2A6F9-14FB-4F0F-8457-E0498BDF2E75}" destId="{D54B1BCC-2AFC-4AFC-B7D7-E7DFE7002362}" srcOrd="0" destOrd="0" presId="urn:microsoft.com/office/officeart/2005/8/layout/hChevron3"/>
    <dgm:cxn modelId="{3DE073B4-F3ED-48CF-A246-8B2C189A7D69}" srcId="{979D9AE6-C593-44D3-896D-958F53C950CB}" destId="{9F8D0DA7-02F8-4993-AD5A-B16C80749D55}" srcOrd="0" destOrd="0" parTransId="{35CAE8EB-9232-44F1-A0DC-FEDFCAD76A4A}" sibTransId="{D694BEE1-A6B6-4B22-9983-B811CCBE62AA}"/>
    <dgm:cxn modelId="{63BBF141-FD63-43BF-9D4B-551C6212715C}" srcId="{979D9AE6-C593-44D3-896D-958F53C950CB}" destId="{B2DE57BF-9D20-4D9D-8571-E2979B8B6251}" srcOrd="12" destOrd="0" parTransId="{7DAEB75A-3F26-4BCA-87A8-BDD18E8CA2B2}" sibTransId="{0DDDBB7F-F13B-4934-92D3-DD15B2548A7C}"/>
    <dgm:cxn modelId="{EE661942-C7C7-4E00-8668-AA0E884FF396}" srcId="{979D9AE6-C593-44D3-896D-958F53C950CB}" destId="{3AC2A6F9-14FB-4F0F-8457-E0498BDF2E75}" srcOrd="13" destOrd="0" parTransId="{F9322319-9292-45C2-8C4F-567A2D8A7AA7}" sibTransId="{8A75A9B4-24D2-442D-BC3E-1C51D34AB6CF}"/>
    <dgm:cxn modelId="{E8C121F2-71F2-476F-AEF0-83BFB0851C8D}" type="presOf" srcId="{B2DE57BF-9D20-4D9D-8571-E2979B8B6251}" destId="{9A37BC8C-90FB-4DFE-8721-D956683557A7}" srcOrd="0" destOrd="0" presId="urn:microsoft.com/office/officeart/2005/8/layout/hChevron3"/>
    <dgm:cxn modelId="{C578F83D-D006-4547-A16E-4C41D831218F}" srcId="{979D9AE6-C593-44D3-896D-958F53C950CB}" destId="{3F0A693C-59D9-481E-96CE-033CE86D304B}" srcOrd="10" destOrd="0" parTransId="{B9ACD0D8-8C34-404F-A5A9-24B57AA3D291}" sibTransId="{78A7A584-D6D7-4471-BA03-D180DEC84BE7}"/>
    <dgm:cxn modelId="{F934DDFE-F392-433C-9945-D1DBCC6CAEEB}" type="presOf" srcId="{CD38413B-4A25-4D94-8922-931C08038550}" destId="{61593F58-D7BB-4BBB-AE95-CB0697F273B7}" srcOrd="0" destOrd="0" presId="urn:microsoft.com/office/officeart/2005/8/layout/hChevron3"/>
    <dgm:cxn modelId="{BE146FC2-634F-4F46-A47C-7DC9A454A494}" srcId="{979D9AE6-C593-44D3-896D-958F53C950CB}" destId="{260E6A28-90FA-4581-8E07-C1E6B4A351C4}" srcOrd="11" destOrd="0" parTransId="{9DD4C15D-6C90-4BA0-9801-03ED4660EC31}" sibTransId="{285F7A2E-91AA-4599-9B46-CFF974A98834}"/>
    <dgm:cxn modelId="{5E4A7B43-C009-4388-B54A-418F01AB0A5A}" srcId="{979D9AE6-C593-44D3-896D-958F53C950CB}" destId="{F8B1FA1D-88B3-4E3B-9EAA-4EED9213E487}" srcOrd="2" destOrd="0" parTransId="{C4AE0EA9-BCBB-4ADC-9824-65D0D4647B7D}" sibTransId="{AEF6A08E-1EAD-4BA6-920D-91290E09BB33}"/>
    <dgm:cxn modelId="{AA02D3FB-8655-4B77-BEF4-EE4512CAE170}" srcId="{979D9AE6-C593-44D3-896D-958F53C950CB}" destId="{5B546209-88E4-4FDF-863C-1314BC838147}" srcOrd="3" destOrd="0" parTransId="{C4CAC3B4-372F-4359-B7FB-1505B1ACE022}" sibTransId="{647BF316-05F3-4463-8186-62843E096E5A}"/>
    <dgm:cxn modelId="{640EB336-77E8-4833-90E0-AD1EEDB11945}" type="presOf" srcId="{D88C7EB4-9FBD-4629-ADAD-1C78E8E55F20}" destId="{9D0CA78F-5DC3-481E-B7A8-9BA69D93EEB4}" srcOrd="0" destOrd="0" presId="urn:microsoft.com/office/officeart/2005/8/layout/hChevron3"/>
    <dgm:cxn modelId="{B873E2E2-979D-44AA-82DB-91BA0F54DE5A}" type="presParOf" srcId="{F45A3B39-7D6E-4D88-B3DC-547A1D90C36C}" destId="{D083AEBE-7947-40A9-86FA-07FFE0AE9628}" srcOrd="0" destOrd="0" presId="urn:microsoft.com/office/officeart/2005/8/layout/hChevron3"/>
    <dgm:cxn modelId="{9E9831B8-4D5A-4B2B-9DA8-65619FF20D4C}" type="presParOf" srcId="{F45A3B39-7D6E-4D88-B3DC-547A1D90C36C}" destId="{2FA19094-B5E0-4443-BF69-37904546ED3B}" srcOrd="1" destOrd="0" presId="urn:microsoft.com/office/officeart/2005/8/layout/hChevron3"/>
    <dgm:cxn modelId="{BE4D75DC-3B9F-4C1C-BCA0-ECB783200FFA}" type="presParOf" srcId="{F45A3B39-7D6E-4D88-B3DC-547A1D90C36C}" destId="{9D0CA78F-5DC3-481E-B7A8-9BA69D93EEB4}" srcOrd="2" destOrd="0" presId="urn:microsoft.com/office/officeart/2005/8/layout/hChevron3"/>
    <dgm:cxn modelId="{42210D48-9C82-4FFB-A5D4-6D9098C9A311}" type="presParOf" srcId="{F45A3B39-7D6E-4D88-B3DC-547A1D90C36C}" destId="{831E394C-FBC6-4B2A-931A-859C82B3DD9E}" srcOrd="3" destOrd="0" presId="urn:microsoft.com/office/officeart/2005/8/layout/hChevron3"/>
    <dgm:cxn modelId="{B9AE13D3-72C6-434A-99D2-0F946C144181}" type="presParOf" srcId="{F45A3B39-7D6E-4D88-B3DC-547A1D90C36C}" destId="{11A59FC7-C21B-41CF-8FCA-BEF7B94C4073}" srcOrd="4" destOrd="0" presId="urn:microsoft.com/office/officeart/2005/8/layout/hChevron3"/>
    <dgm:cxn modelId="{084C36B1-5E81-4C1E-81C3-02CC6EB897C6}" type="presParOf" srcId="{F45A3B39-7D6E-4D88-B3DC-547A1D90C36C}" destId="{9D60BF1A-9DBE-4563-99CC-5F2759D8FA66}" srcOrd="5" destOrd="0" presId="urn:microsoft.com/office/officeart/2005/8/layout/hChevron3"/>
    <dgm:cxn modelId="{4145E2D1-03DC-4215-8186-9852AEC03758}" type="presParOf" srcId="{F45A3B39-7D6E-4D88-B3DC-547A1D90C36C}" destId="{1246CE1E-0E3B-46D8-99AC-B914FB8781D8}" srcOrd="6" destOrd="0" presId="urn:microsoft.com/office/officeart/2005/8/layout/hChevron3"/>
    <dgm:cxn modelId="{DB45E819-0EAE-420E-8CD8-6ADD8859C087}" type="presParOf" srcId="{F45A3B39-7D6E-4D88-B3DC-547A1D90C36C}" destId="{CC7C80D5-439F-48D9-9AB9-4CD37C0BA4F7}" srcOrd="7" destOrd="0" presId="urn:microsoft.com/office/officeart/2005/8/layout/hChevron3"/>
    <dgm:cxn modelId="{303FCF8C-FB38-4825-AE3E-9A76187C70CE}" type="presParOf" srcId="{F45A3B39-7D6E-4D88-B3DC-547A1D90C36C}" destId="{B5F04F54-1680-42E0-B28B-F45AD5DFD958}" srcOrd="8" destOrd="0" presId="urn:microsoft.com/office/officeart/2005/8/layout/hChevron3"/>
    <dgm:cxn modelId="{FEAEB2DD-89F2-4AC4-A4E2-4EF086EE56AA}" type="presParOf" srcId="{F45A3B39-7D6E-4D88-B3DC-547A1D90C36C}" destId="{1D2E080C-A086-441C-AF5F-2C23391D0889}" srcOrd="9" destOrd="0" presId="urn:microsoft.com/office/officeart/2005/8/layout/hChevron3"/>
    <dgm:cxn modelId="{B92949BF-5CD8-4FDC-8557-42D4C614E5BC}" type="presParOf" srcId="{F45A3B39-7D6E-4D88-B3DC-547A1D90C36C}" destId="{F9D30218-CB18-4982-B52D-EB6DDE93153C}" srcOrd="10" destOrd="0" presId="urn:microsoft.com/office/officeart/2005/8/layout/hChevron3"/>
    <dgm:cxn modelId="{81A8EF01-82F3-448F-8626-489ECCC82736}" type="presParOf" srcId="{F45A3B39-7D6E-4D88-B3DC-547A1D90C36C}" destId="{B673F83A-AB44-46A1-ACB2-85997659477B}" srcOrd="11" destOrd="0" presId="urn:microsoft.com/office/officeart/2005/8/layout/hChevron3"/>
    <dgm:cxn modelId="{47F151AB-3919-4AFC-943D-B34D4DCA7856}" type="presParOf" srcId="{F45A3B39-7D6E-4D88-B3DC-547A1D90C36C}" destId="{EC65D62C-26D4-422A-89A4-BC62FB8436B9}" srcOrd="12" destOrd="0" presId="urn:microsoft.com/office/officeart/2005/8/layout/hChevron3"/>
    <dgm:cxn modelId="{93E1A459-7E94-48A7-B823-AD9C862BADD7}" type="presParOf" srcId="{F45A3B39-7D6E-4D88-B3DC-547A1D90C36C}" destId="{27EFA962-EC96-4EEA-939F-A559003FA5EF}" srcOrd="13" destOrd="0" presId="urn:microsoft.com/office/officeart/2005/8/layout/hChevron3"/>
    <dgm:cxn modelId="{066579E0-DF70-434C-AAE2-BBCBCF9FA1E2}" type="presParOf" srcId="{F45A3B39-7D6E-4D88-B3DC-547A1D90C36C}" destId="{FF849E7B-0A20-4D75-A6F4-3B02E6FDE60C}" srcOrd="14" destOrd="0" presId="urn:microsoft.com/office/officeart/2005/8/layout/hChevron3"/>
    <dgm:cxn modelId="{ABAB043D-561F-4D77-8B5E-320A895A1C9E}" type="presParOf" srcId="{F45A3B39-7D6E-4D88-B3DC-547A1D90C36C}" destId="{A5B99185-D816-4C8E-B2C9-87F6CA2BAE95}" srcOrd="15" destOrd="0" presId="urn:microsoft.com/office/officeart/2005/8/layout/hChevron3"/>
    <dgm:cxn modelId="{1890AA9D-4D54-4BE1-A92D-F18450E39629}" type="presParOf" srcId="{F45A3B39-7D6E-4D88-B3DC-547A1D90C36C}" destId="{FCFFDF79-3F05-472E-AA08-BE5598BA3DDE}" srcOrd="16" destOrd="0" presId="urn:microsoft.com/office/officeart/2005/8/layout/hChevron3"/>
    <dgm:cxn modelId="{64F51A2F-03A6-4443-920E-E4598B332423}" type="presParOf" srcId="{F45A3B39-7D6E-4D88-B3DC-547A1D90C36C}" destId="{FB69BE82-8D84-4E1B-8C1D-5D8E7AA849E7}" srcOrd="17" destOrd="0" presId="urn:microsoft.com/office/officeart/2005/8/layout/hChevron3"/>
    <dgm:cxn modelId="{B36F4773-AFD9-417B-A2BF-745E78A617E3}" type="presParOf" srcId="{F45A3B39-7D6E-4D88-B3DC-547A1D90C36C}" destId="{61593F58-D7BB-4BBB-AE95-CB0697F273B7}" srcOrd="18" destOrd="0" presId="urn:microsoft.com/office/officeart/2005/8/layout/hChevron3"/>
    <dgm:cxn modelId="{BF05CC03-63BE-49BF-9614-02D3A773C3E5}" type="presParOf" srcId="{F45A3B39-7D6E-4D88-B3DC-547A1D90C36C}" destId="{3CF40B87-801F-4435-A3DD-641A49466E99}" srcOrd="19" destOrd="0" presId="urn:microsoft.com/office/officeart/2005/8/layout/hChevron3"/>
    <dgm:cxn modelId="{88538B35-2013-4DB8-8554-D78A00710397}" type="presParOf" srcId="{F45A3B39-7D6E-4D88-B3DC-547A1D90C36C}" destId="{0B7EA3D1-49F3-42F7-A690-EC59DD063DD0}" srcOrd="20" destOrd="0" presId="urn:microsoft.com/office/officeart/2005/8/layout/hChevron3"/>
    <dgm:cxn modelId="{680AD57E-FBD5-445F-A225-5F44AA783E34}" type="presParOf" srcId="{F45A3B39-7D6E-4D88-B3DC-547A1D90C36C}" destId="{09E115C4-9613-4466-A03A-0CFF94AB826C}" srcOrd="21" destOrd="0" presId="urn:microsoft.com/office/officeart/2005/8/layout/hChevron3"/>
    <dgm:cxn modelId="{B9CBD8D3-0F5F-4D8C-A38C-1D34E82D6278}" type="presParOf" srcId="{F45A3B39-7D6E-4D88-B3DC-547A1D90C36C}" destId="{9F0B6D7E-B6B9-41C8-8E67-9A45EFA336F3}" srcOrd="22" destOrd="0" presId="urn:microsoft.com/office/officeart/2005/8/layout/hChevron3"/>
    <dgm:cxn modelId="{64644557-1638-47D6-AFC3-2FCC17F1E64D}" type="presParOf" srcId="{F45A3B39-7D6E-4D88-B3DC-547A1D90C36C}" destId="{1DF28B29-CD3C-4568-BDD9-57EFCDFA0254}" srcOrd="23" destOrd="0" presId="urn:microsoft.com/office/officeart/2005/8/layout/hChevron3"/>
    <dgm:cxn modelId="{A948459F-C443-4775-9FC1-6EF11DB2922F}" type="presParOf" srcId="{F45A3B39-7D6E-4D88-B3DC-547A1D90C36C}" destId="{9A37BC8C-90FB-4DFE-8721-D956683557A7}" srcOrd="24" destOrd="0" presId="urn:microsoft.com/office/officeart/2005/8/layout/hChevron3"/>
    <dgm:cxn modelId="{84286EFF-153D-44DA-ADF3-E93A938629AD}" type="presParOf" srcId="{F45A3B39-7D6E-4D88-B3DC-547A1D90C36C}" destId="{C159451D-22FE-45A3-BC90-7730BA7B6E4D}" srcOrd="25" destOrd="0" presId="urn:microsoft.com/office/officeart/2005/8/layout/hChevron3"/>
    <dgm:cxn modelId="{35C2BA93-A5D1-4700-98CD-5772504CFB0F}" type="presParOf" srcId="{F45A3B39-7D6E-4D88-B3DC-547A1D90C36C}" destId="{D54B1BCC-2AFC-4AFC-B7D7-E7DFE7002362}" srcOrd="2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9D9AE6-C593-44D3-896D-958F53C950C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70E33E0-B6F7-4827-9936-6505242B6153}">
      <dgm:prSet phldrT="[Texto]"/>
      <dgm:spPr/>
      <dgm:t>
        <a:bodyPr/>
        <a:lstStyle/>
        <a:p>
          <a:r>
            <a:rPr lang="pt-BR" b="1" dirty="0" smtClean="0"/>
            <a:t>DEZ</a:t>
          </a:r>
          <a:endParaRPr lang="pt-BR" b="1" dirty="0"/>
        </a:p>
      </dgm:t>
    </dgm:pt>
    <dgm:pt modelId="{9F0E5A7F-6445-406C-96CB-2181508F5BD2}" type="parTrans" cxnId="{E5A68A09-F665-4C60-8EDB-E26B1373D3EA}">
      <dgm:prSet/>
      <dgm:spPr/>
      <dgm:t>
        <a:bodyPr/>
        <a:lstStyle/>
        <a:p>
          <a:endParaRPr lang="pt-BR"/>
        </a:p>
      </dgm:t>
    </dgm:pt>
    <dgm:pt modelId="{DF21AF45-8148-4243-B6D4-F1B59A7E254D}" type="sibTrans" cxnId="{E5A68A09-F665-4C60-8EDB-E26B1373D3EA}">
      <dgm:prSet/>
      <dgm:spPr/>
      <dgm:t>
        <a:bodyPr/>
        <a:lstStyle/>
        <a:p>
          <a:endParaRPr lang="pt-BR"/>
        </a:p>
      </dgm:t>
    </dgm:pt>
    <dgm:pt modelId="{3F0A693C-59D9-481E-96CE-033CE86D304B}">
      <dgm:prSet phldrT="[Texto]"/>
      <dgm:spPr/>
      <dgm:t>
        <a:bodyPr/>
        <a:lstStyle/>
        <a:p>
          <a:r>
            <a:rPr lang="pt-BR" b="1" dirty="0" smtClean="0"/>
            <a:t>JAN</a:t>
          </a:r>
          <a:endParaRPr lang="pt-BR" b="1" dirty="0"/>
        </a:p>
      </dgm:t>
    </dgm:pt>
    <dgm:pt modelId="{B9ACD0D8-8C34-404F-A5A9-24B57AA3D291}" type="parTrans" cxnId="{C578F83D-D006-4547-A16E-4C41D831218F}">
      <dgm:prSet/>
      <dgm:spPr/>
      <dgm:t>
        <a:bodyPr/>
        <a:lstStyle/>
        <a:p>
          <a:endParaRPr lang="pt-BR"/>
        </a:p>
      </dgm:t>
    </dgm:pt>
    <dgm:pt modelId="{78A7A584-D6D7-4471-BA03-D180DEC84BE7}" type="sibTrans" cxnId="{C578F83D-D006-4547-A16E-4C41D831218F}">
      <dgm:prSet/>
      <dgm:spPr/>
      <dgm:t>
        <a:bodyPr/>
        <a:lstStyle/>
        <a:p>
          <a:endParaRPr lang="pt-BR"/>
        </a:p>
      </dgm:t>
    </dgm:pt>
    <dgm:pt modelId="{D88C7EB4-9FBD-4629-ADAD-1C78E8E55F20}">
      <dgm:prSet phldrT="[Texto]"/>
      <dgm:spPr/>
      <dgm:t>
        <a:bodyPr/>
        <a:lstStyle/>
        <a:p>
          <a:r>
            <a:rPr lang="pt-BR" b="1" dirty="0" smtClean="0"/>
            <a:t>MAR</a:t>
          </a:r>
          <a:endParaRPr lang="pt-BR" b="1" dirty="0"/>
        </a:p>
      </dgm:t>
    </dgm:pt>
    <dgm:pt modelId="{9BB8C46C-EC84-4755-A0F1-B407B78DE39F}" type="parTrans" cxnId="{FF26DEB4-5A63-4DA5-A9B7-8B2BF72ACE51}">
      <dgm:prSet/>
      <dgm:spPr/>
      <dgm:t>
        <a:bodyPr/>
        <a:lstStyle/>
        <a:p>
          <a:endParaRPr lang="pt-BR"/>
        </a:p>
      </dgm:t>
    </dgm:pt>
    <dgm:pt modelId="{0899C170-E5B3-44C5-BFE0-65B01D246C4D}" type="sibTrans" cxnId="{FF26DEB4-5A63-4DA5-A9B7-8B2BF72ACE51}">
      <dgm:prSet/>
      <dgm:spPr/>
      <dgm:t>
        <a:bodyPr/>
        <a:lstStyle/>
        <a:p>
          <a:endParaRPr lang="pt-BR"/>
        </a:p>
      </dgm:t>
    </dgm:pt>
    <dgm:pt modelId="{F8B1FA1D-88B3-4E3B-9EAA-4EED9213E487}">
      <dgm:prSet phldrT="[Texto]"/>
      <dgm:spPr/>
      <dgm:t>
        <a:bodyPr/>
        <a:lstStyle/>
        <a:p>
          <a:r>
            <a:rPr lang="pt-BR" b="1" dirty="0" smtClean="0"/>
            <a:t>ABR</a:t>
          </a:r>
          <a:endParaRPr lang="pt-BR" b="1" dirty="0"/>
        </a:p>
      </dgm:t>
    </dgm:pt>
    <dgm:pt modelId="{C4AE0EA9-BCBB-4ADC-9824-65D0D4647B7D}" type="parTrans" cxnId="{5E4A7B43-C009-4388-B54A-418F01AB0A5A}">
      <dgm:prSet/>
      <dgm:spPr/>
      <dgm:t>
        <a:bodyPr/>
        <a:lstStyle/>
        <a:p>
          <a:endParaRPr lang="pt-BR"/>
        </a:p>
      </dgm:t>
    </dgm:pt>
    <dgm:pt modelId="{AEF6A08E-1EAD-4BA6-920D-91290E09BB33}" type="sibTrans" cxnId="{5E4A7B43-C009-4388-B54A-418F01AB0A5A}">
      <dgm:prSet/>
      <dgm:spPr/>
      <dgm:t>
        <a:bodyPr/>
        <a:lstStyle/>
        <a:p>
          <a:endParaRPr lang="pt-BR"/>
        </a:p>
      </dgm:t>
    </dgm:pt>
    <dgm:pt modelId="{5B546209-88E4-4FDF-863C-1314BC838147}">
      <dgm:prSet phldrT="[Texto]"/>
      <dgm:spPr/>
      <dgm:t>
        <a:bodyPr/>
        <a:lstStyle/>
        <a:p>
          <a:r>
            <a:rPr lang="pt-BR" b="1" dirty="0" smtClean="0"/>
            <a:t>MAI</a:t>
          </a:r>
          <a:endParaRPr lang="pt-BR" b="1" dirty="0"/>
        </a:p>
      </dgm:t>
    </dgm:pt>
    <dgm:pt modelId="{C4CAC3B4-372F-4359-B7FB-1505B1ACE022}" type="parTrans" cxnId="{AA02D3FB-8655-4B77-BEF4-EE4512CAE170}">
      <dgm:prSet/>
      <dgm:spPr/>
      <dgm:t>
        <a:bodyPr/>
        <a:lstStyle/>
        <a:p>
          <a:endParaRPr lang="pt-BR"/>
        </a:p>
      </dgm:t>
    </dgm:pt>
    <dgm:pt modelId="{647BF316-05F3-4463-8186-62843E096E5A}" type="sibTrans" cxnId="{AA02D3FB-8655-4B77-BEF4-EE4512CAE170}">
      <dgm:prSet/>
      <dgm:spPr/>
      <dgm:t>
        <a:bodyPr/>
        <a:lstStyle/>
        <a:p>
          <a:endParaRPr lang="pt-BR"/>
        </a:p>
      </dgm:t>
    </dgm:pt>
    <dgm:pt modelId="{9F7590BF-515A-4EDF-8B83-695A82B1BA49}">
      <dgm:prSet phldrT="[Texto]"/>
      <dgm:spPr/>
      <dgm:t>
        <a:bodyPr/>
        <a:lstStyle/>
        <a:p>
          <a:r>
            <a:rPr lang="pt-BR" b="1" dirty="0" smtClean="0"/>
            <a:t>JUN</a:t>
          </a:r>
          <a:endParaRPr lang="pt-BR" b="1" dirty="0"/>
        </a:p>
      </dgm:t>
    </dgm:pt>
    <dgm:pt modelId="{44B2F673-043C-4D35-9397-075802C89E9C}" type="parTrans" cxnId="{A0B852E5-6DC6-4D64-B335-E20DD909923F}">
      <dgm:prSet/>
      <dgm:spPr/>
      <dgm:t>
        <a:bodyPr/>
        <a:lstStyle/>
        <a:p>
          <a:endParaRPr lang="pt-BR"/>
        </a:p>
      </dgm:t>
    </dgm:pt>
    <dgm:pt modelId="{D9DA13F4-FE30-4F54-ACAD-0045844275A4}" type="sibTrans" cxnId="{A0B852E5-6DC6-4D64-B335-E20DD909923F}">
      <dgm:prSet/>
      <dgm:spPr/>
      <dgm:t>
        <a:bodyPr/>
        <a:lstStyle/>
        <a:p>
          <a:endParaRPr lang="pt-BR"/>
        </a:p>
      </dgm:t>
    </dgm:pt>
    <dgm:pt modelId="{D6F18AA9-0788-4E5B-B786-B83129D44ED2}">
      <dgm:prSet phldrT="[Texto]"/>
      <dgm:spPr/>
      <dgm:t>
        <a:bodyPr/>
        <a:lstStyle/>
        <a:p>
          <a:r>
            <a:rPr lang="pt-BR" b="1" dirty="0" smtClean="0"/>
            <a:t>JUL</a:t>
          </a:r>
          <a:endParaRPr lang="pt-BR" b="1" dirty="0"/>
        </a:p>
      </dgm:t>
    </dgm:pt>
    <dgm:pt modelId="{51E6D785-EE88-4803-85EF-1D200C4F647F}" type="parTrans" cxnId="{066281D2-E8DF-42AB-9EFB-3914AB9429AF}">
      <dgm:prSet/>
      <dgm:spPr/>
      <dgm:t>
        <a:bodyPr/>
        <a:lstStyle/>
        <a:p>
          <a:endParaRPr lang="pt-BR"/>
        </a:p>
      </dgm:t>
    </dgm:pt>
    <dgm:pt modelId="{6B5C466F-BB6F-47DF-8C8A-0B36366FCD3B}" type="sibTrans" cxnId="{066281D2-E8DF-42AB-9EFB-3914AB9429AF}">
      <dgm:prSet/>
      <dgm:spPr/>
      <dgm:t>
        <a:bodyPr/>
        <a:lstStyle/>
        <a:p>
          <a:endParaRPr lang="pt-BR"/>
        </a:p>
      </dgm:t>
    </dgm:pt>
    <dgm:pt modelId="{830F73B8-1814-49E7-8DB1-066BF717C320}">
      <dgm:prSet phldrT="[Texto]"/>
      <dgm:spPr/>
      <dgm:t>
        <a:bodyPr/>
        <a:lstStyle/>
        <a:p>
          <a:r>
            <a:rPr lang="pt-BR" b="1" dirty="0" smtClean="0"/>
            <a:t>AGO</a:t>
          </a:r>
          <a:endParaRPr lang="pt-BR" b="1" dirty="0"/>
        </a:p>
      </dgm:t>
    </dgm:pt>
    <dgm:pt modelId="{2EB7E046-1148-4A0C-918C-969D9AEF6F2A}" type="parTrans" cxnId="{C7D29883-4824-47F8-898F-C93BE435C42E}">
      <dgm:prSet/>
      <dgm:spPr/>
      <dgm:t>
        <a:bodyPr/>
        <a:lstStyle/>
        <a:p>
          <a:endParaRPr lang="pt-BR"/>
        </a:p>
      </dgm:t>
    </dgm:pt>
    <dgm:pt modelId="{231A8B2B-A5E6-4287-BB10-2545F19EDF08}" type="sibTrans" cxnId="{C7D29883-4824-47F8-898F-C93BE435C42E}">
      <dgm:prSet/>
      <dgm:spPr/>
      <dgm:t>
        <a:bodyPr/>
        <a:lstStyle/>
        <a:p>
          <a:endParaRPr lang="pt-BR"/>
        </a:p>
      </dgm:t>
    </dgm:pt>
    <dgm:pt modelId="{D4EE6FBF-DA9D-4FCD-A3B5-B7A6CD21F990}">
      <dgm:prSet phldrT="[Texto]"/>
      <dgm:spPr/>
      <dgm:t>
        <a:bodyPr/>
        <a:lstStyle/>
        <a:p>
          <a:r>
            <a:rPr lang="pt-BR" b="1" dirty="0" smtClean="0"/>
            <a:t>SET</a:t>
          </a:r>
          <a:endParaRPr lang="pt-BR" b="1" dirty="0"/>
        </a:p>
      </dgm:t>
    </dgm:pt>
    <dgm:pt modelId="{85C167CD-F1AB-4A48-A2B5-B9805F657F54}" type="parTrans" cxnId="{D6F5432B-0E63-458B-A5FC-E16A61FD0670}">
      <dgm:prSet/>
      <dgm:spPr/>
      <dgm:t>
        <a:bodyPr/>
        <a:lstStyle/>
        <a:p>
          <a:endParaRPr lang="pt-BR"/>
        </a:p>
      </dgm:t>
    </dgm:pt>
    <dgm:pt modelId="{19227E46-65B1-4916-A5AF-8AB7CC87B896}" type="sibTrans" cxnId="{D6F5432B-0E63-458B-A5FC-E16A61FD0670}">
      <dgm:prSet/>
      <dgm:spPr/>
      <dgm:t>
        <a:bodyPr/>
        <a:lstStyle/>
        <a:p>
          <a:endParaRPr lang="pt-BR"/>
        </a:p>
      </dgm:t>
    </dgm:pt>
    <dgm:pt modelId="{ED07DB92-5A60-4372-886D-3DC4AC427700}">
      <dgm:prSet phldrT="[Texto]"/>
      <dgm:spPr/>
      <dgm:t>
        <a:bodyPr/>
        <a:lstStyle/>
        <a:p>
          <a:r>
            <a:rPr lang="pt-BR" b="1" dirty="0" smtClean="0"/>
            <a:t>OUT</a:t>
          </a:r>
          <a:endParaRPr lang="pt-BR" b="1" dirty="0"/>
        </a:p>
      </dgm:t>
    </dgm:pt>
    <dgm:pt modelId="{18C354A3-57F4-417A-BADD-663FE18DFFDD}" type="parTrans" cxnId="{7E52B4BA-BBF4-4315-9456-CACA50F080D8}">
      <dgm:prSet/>
      <dgm:spPr/>
      <dgm:t>
        <a:bodyPr/>
        <a:lstStyle/>
        <a:p>
          <a:endParaRPr lang="pt-BR"/>
        </a:p>
      </dgm:t>
    </dgm:pt>
    <dgm:pt modelId="{3D497085-0754-40B7-B3F4-01AAB1EA1D88}" type="sibTrans" cxnId="{7E52B4BA-BBF4-4315-9456-CACA50F080D8}">
      <dgm:prSet/>
      <dgm:spPr/>
      <dgm:t>
        <a:bodyPr/>
        <a:lstStyle/>
        <a:p>
          <a:endParaRPr lang="pt-BR"/>
        </a:p>
      </dgm:t>
    </dgm:pt>
    <dgm:pt modelId="{CD38413B-4A25-4D94-8922-931C08038550}">
      <dgm:prSet phldrT="[Texto]"/>
      <dgm:spPr/>
      <dgm:t>
        <a:bodyPr/>
        <a:lstStyle/>
        <a:p>
          <a:r>
            <a:rPr lang="pt-BR" b="1" dirty="0" smtClean="0"/>
            <a:t>NOV</a:t>
          </a:r>
          <a:endParaRPr lang="pt-BR" b="1" dirty="0"/>
        </a:p>
      </dgm:t>
    </dgm:pt>
    <dgm:pt modelId="{8DB6756A-777E-40E0-A9A0-854B8D9618ED}" type="parTrans" cxnId="{15FD39E7-BC2B-47D0-A546-15057049520F}">
      <dgm:prSet/>
      <dgm:spPr/>
      <dgm:t>
        <a:bodyPr/>
        <a:lstStyle/>
        <a:p>
          <a:endParaRPr lang="pt-BR"/>
        </a:p>
      </dgm:t>
    </dgm:pt>
    <dgm:pt modelId="{9D7EC573-D94B-44BD-926C-29D3115DB172}" type="sibTrans" cxnId="{15FD39E7-BC2B-47D0-A546-15057049520F}">
      <dgm:prSet/>
      <dgm:spPr/>
      <dgm:t>
        <a:bodyPr/>
        <a:lstStyle/>
        <a:p>
          <a:endParaRPr lang="pt-BR"/>
        </a:p>
      </dgm:t>
    </dgm:pt>
    <dgm:pt modelId="{260E6A28-90FA-4581-8E07-C1E6B4A351C4}">
      <dgm:prSet phldrT="[Texto]"/>
      <dgm:spPr/>
      <dgm:t>
        <a:bodyPr/>
        <a:lstStyle/>
        <a:p>
          <a:r>
            <a:rPr lang="pt-BR" b="1" dirty="0" smtClean="0"/>
            <a:t>FEV</a:t>
          </a:r>
          <a:endParaRPr lang="pt-BR" b="1" dirty="0"/>
        </a:p>
      </dgm:t>
    </dgm:pt>
    <dgm:pt modelId="{9DD4C15D-6C90-4BA0-9801-03ED4660EC31}" type="parTrans" cxnId="{BE146FC2-634F-4F46-A47C-7DC9A454A494}">
      <dgm:prSet/>
      <dgm:spPr/>
      <dgm:t>
        <a:bodyPr/>
        <a:lstStyle/>
        <a:p>
          <a:endParaRPr lang="pt-BR"/>
        </a:p>
      </dgm:t>
    </dgm:pt>
    <dgm:pt modelId="{285F7A2E-91AA-4599-9B46-CFF974A98834}" type="sibTrans" cxnId="{BE146FC2-634F-4F46-A47C-7DC9A454A494}">
      <dgm:prSet/>
      <dgm:spPr/>
      <dgm:t>
        <a:bodyPr/>
        <a:lstStyle/>
        <a:p>
          <a:endParaRPr lang="pt-BR"/>
        </a:p>
      </dgm:t>
    </dgm:pt>
    <dgm:pt modelId="{B2DE57BF-9D20-4D9D-8571-E2979B8B6251}">
      <dgm:prSet phldrT="[Texto]"/>
      <dgm:spPr/>
      <dgm:t>
        <a:bodyPr/>
        <a:lstStyle/>
        <a:p>
          <a:r>
            <a:rPr lang="pt-BR" b="1" dirty="0" smtClean="0"/>
            <a:t>MAR</a:t>
          </a:r>
          <a:endParaRPr lang="pt-BR" b="1" dirty="0"/>
        </a:p>
      </dgm:t>
    </dgm:pt>
    <dgm:pt modelId="{7DAEB75A-3F26-4BCA-87A8-BDD18E8CA2B2}" type="parTrans" cxnId="{63BBF141-FD63-43BF-9D4B-551C6212715C}">
      <dgm:prSet/>
      <dgm:spPr/>
      <dgm:t>
        <a:bodyPr/>
        <a:lstStyle/>
        <a:p>
          <a:endParaRPr lang="pt-BR"/>
        </a:p>
      </dgm:t>
    </dgm:pt>
    <dgm:pt modelId="{0DDDBB7F-F13B-4934-92D3-DD15B2548A7C}" type="sibTrans" cxnId="{63BBF141-FD63-43BF-9D4B-551C6212715C}">
      <dgm:prSet/>
      <dgm:spPr/>
      <dgm:t>
        <a:bodyPr/>
        <a:lstStyle/>
        <a:p>
          <a:endParaRPr lang="pt-BR"/>
        </a:p>
      </dgm:t>
    </dgm:pt>
    <dgm:pt modelId="{3AC2A6F9-14FB-4F0F-8457-E0498BDF2E75}">
      <dgm:prSet phldrT="[Texto]"/>
      <dgm:spPr/>
      <dgm:t>
        <a:bodyPr/>
        <a:lstStyle/>
        <a:p>
          <a:r>
            <a:rPr lang="pt-BR" b="1" dirty="0" smtClean="0"/>
            <a:t>ABR</a:t>
          </a:r>
          <a:endParaRPr lang="pt-BR" b="1" dirty="0"/>
        </a:p>
      </dgm:t>
    </dgm:pt>
    <dgm:pt modelId="{F9322319-9292-45C2-8C4F-567A2D8A7AA7}" type="parTrans" cxnId="{EE661942-C7C7-4E00-8668-AA0E884FF396}">
      <dgm:prSet/>
      <dgm:spPr/>
      <dgm:t>
        <a:bodyPr/>
        <a:lstStyle/>
        <a:p>
          <a:endParaRPr lang="pt-BR"/>
        </a:p>
      </dgm:t>
    </dgm:pt>
    <dgm:pt modelId="{8A75A9B4-24D2-442D-BC3E-1C51D34AB6CF}" type="sibTrans" cxnId="{EE661942-C7C7-4E00-8668-AA0E884FF396}">
      <dgm:prSet/>
      <dgm:spPr/>
      <dgm:t>
        <a:bodyPr/>
        <a:lstStyle/>
        <a:p>
          <a:endParaRPr lang="pt-BR"/>
        </a:p>
      </dgm:t>
    </dgm:pt>
    <dgm:pt modelId="{9E80770A-2230-F04A-B4B5-8B56335A1379}">
      <dgm:prSet phldrT="[Texto]"/>
      <dgm:spPr/>
      <dgm:t>
        <a:bodyPr/>
        <a:lstStyle/>
        <a:p>
          <a:r>
            <a:rPr lang="pt-BR" b="1" dirty="0" smtClean="0"/>
            <a:t>MAI</a:t>
          </a:r>
          <a:endParaRPr lang="pt-BR" b="1" dirty="0"/>
        </a:p>
      </dgm:t>
    </dgm:pt>
    <dgm:pt modelId="{27A2F2DE-BFD6-F040-90C1-26E69E3C57A0}" type="parTrans" cxnId="{1D90A507-62FE-0742-9F4F-3C1134460F7D}">
      <dgm:prSet/>
      <dgm:spPr/>
      <dgm:t>
        <a:bodyPr/>
        <a:lstStyle/>
        <a:p>
          <a:endParaRPr lang="pt-BR"/>
        </a:p>
      </dgm:t>
    </dgm:pt>
    <dgm:pt modelId="{3B31DB2E-D3D2-874C-B9A8-74B72F1BF9A4}" type="sibTrans" cxnId="{1D90A507-62FE-0742-9F4F-3C1134460F7D}">
      <dgm:prSet/>
      <dgm:spPr/>
      <dgm:t>
        <a:bodyPr/>
        <a:lstStyle/>
        <a:p>
          <a:endParaRPr lang="pt-BR"/>
        </a:p>
      </dgm:t>
    </dgm:pt>
    <dgm:pt modelId="{F45A3B39-7D6E-4D88-B3DC-547A1D90C36C}" type="pres">
      <dgm:prSet presAssocID="{979D9AE6-C593-44D3-896D-958F53C950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D0CA78F-5DC3-481E-B7A8-9BA69D93EEB4}" type="pres">
      <dgm:prSet presAssocID="{D88C7EB4-9FBD-4629-ADAD-1C78E8E55F20}" presName="parTxOnly" presStyleLbl="node1" presStyleIdx="0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31E394C-FBC6-4B2A-931A-859C82B3DD9E}" type="pres">
      <dgm:prSet presAssocID="{0899C170-E5B3-44C5-BFE0-65B01D246C4D}" presName="parSpace" presStyleCnt="0"/>
      <dgm:spPr/>
    </dgm:pt>
    <dgm:pt modelId="{11A59FC7-C21B-41CF-8FCA-BEF7B94C4073}" type="pres">
      <dgm:prSet presAssocID="{F8B1FA1D-88B3-4E3B-9EAA-4EED9213E487}" presName="parTxOnly" presStyleLbl="node1" presStyleIdx="1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60BF1A-9DBE-4563-99CC-5F2759D8FA66}" type="pres">
      <dgm:prSet presAssocID="{AEF6A08E-1EAD-4BA6-920D-91290E09BB33}" presName="parSpace" presStyleCnt="0"/>
      <dgm:spPr/>
    </dgm:pt>
    <dgm:pt modelId="{1246CE1E-0E3B-46D8-99AC-B914FB8781D8}" type="pres">
      <dgm:prSet presAssocID="{5B546209-88E4-4FDF-863C-1314BC838147}" presName="parTxOnly" presStyleLbl="node1" presStyleIdx="2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7C80D5-439F-48D9-9AB9-4CD37C0BA4F7}" type="pres">
      <dgm:prSet presAssocID="{647BF316-05F3-4463-8186-62843E096E5A}" presName="parSpace" presStyleCnt="0"/>
      <dgm:spPr/>
    </dgm:pt>
    <dgm:pt modelId="{B5F04F54-1680-42E0-B28B-F45AD5DFD958}" type="pres">
      <dgm:prSet presAssocID="{9F7590BF-515A-4EDF-8B83-695A82B1BA49}" presName="parTxOnly" presStyleLbl="node1" presStyleIdx="3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2E080C-A086-441C-AF5F-2C23391D0889}" type="pres">
      <dgm:prSet presAssocID="{D9DA13F4-FE30-4F54-ACAD-0045844275A4}" presName="parSpace" presStyleCnt="0"/>
      <dgm:spPr/>
    </dgm:pt>
    <dgm:pt modelId="{0F7FFF14-E2D3-4C8F-B00A-ABD2B4F131CC}" type="pres">
      <dgm:prSet presAssocID="{D6F18AA9-0788-4E5B-B786-B83129D44ED2}" presName="parTxOnly" presStyleLbl="node1" presStyleIdx="4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348C39-8BF0-4F63-97D0-F1C7D8D1E9A0}" type="pres">
      <dgm:prSet presAssocID="{6B5C466F-BB6F-47DF-8C8A-0B36366FCD3B}" presName="parSpace" presStyleCnt="0"/>
      <dgm:spPr/>
    </dgm:pt>
    <dgm:pt modelId="{EC65D62C-26D4-422A-89A4-BC62FB8436B9}" type="pres">
      <dgm:prSet presAssocID="{830F73B8-1814-49E7-8DB1-066BF717C320}" presName="parTxOnly" presStyleLbl="node1" presStyleIdx="5" presStyleCnt="15" custLinFactNeighborX="3990" custLinFactNeighborY="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EFA962-EC96-4EEA-939F-A559003FA5EF}" type="pres">
      <dgm:prSet presAssocID="{231A8B2B-A5E6-4287-BB10-2545F19EDF08}" presName="parSpace" presStyleCnt="0"/>
      <dgm:spPr/>
    </dgm:pt>
    <dgm:pt modelId="{FF849E7B-0A20-4D75-A6F4-3B02E6FDE60C}" type="pres">
      <dgm:prSet presAssocID="{D4EE6FBF-DA9D-4FCD-A3B5-B7A6CD21F990}" presName="parTxOnly" presStyleLbl="node1" presStyleIdx="6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B99185-D816-4C8E-B2C9-87F6CA2BAE95}" type="pres">
      <dgm:prSet presAssocID="{19227E46-65B1-4916-A5AF-8AB7CC87B896}" presName="parSpace" presStyleCnt="0"/>
      <dgm:spPr/>
    </dgm:pt>
    <dgm:pt modelId="{FCFFDF79-3F05-472E-AA08-BE5598BA3DDE}" type="pres">
      <dgm:prSet presAssocID="{ED07DB92-5A60-4372-886D-3DC4AC427700}" presName="parTxOnly" presStyleLbl="node1" presStyleIdx="7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69BE82-8D84-4E1B-8C1D-5D8E7AA849E7}" type="pres">
      <dgm:prSet presAssocID="{3D497085-0754-40B7-B3F4-01AAB1EA1D88}" presName="parSpace" presStyleCnt="0"/>
      <dgm:spPr/>
    </dgm:pt>
    <dgm:pt modelId="{61593F58-D7BB-4BBB-AE95-CB0697F273B7}" type="pres">
      <dgm:prSet presAssocID="{CD38413B-4A25-4D94-8922-931C08038550}" presName="parTxOnly" presStyleLbl="node1" presStyleIdx="8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CF40B87-801F-4435-A3DD-641A49466E99}" type="pres">
      <dgm:prSet presAssocID="{9D7EC573-D94B-44BD-926C-29D3115DB172}" presName="parSpace" presStyleCnt="0"/>
      <dgm:spPr/>
    </dgm:pt>
    <dgm:pt modelId="{6FB6F42C-04A0-4FD1-AA93-5651E9D36452}" type="pres">
      <dgm:prSet presAssocID="{170E33E0-B6F7-4827-9936-6505242B6153}" presName="parTxOnly" presStyleLbl="node1" presStyleIdx="9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AA253DD-A15A-44BD-9D95-CFFC245A9DE3}" type="pres">
      <dgm:prSet presAssocID="{DF21AF45-8148-4243-B6D4-F1B59A7E254D}" presName="parSpace" presStyleCnt="0"/>
      <dgm:spPr/>
    </dgm:pt>
    <dgm:pt modelId="{0B7EA3D1-49F3-42F7-A690-EC59DD063DD0}" type="pres">
      <dgm:prSet presAssocID="{3F0A693C-59D9-481E-96CE-033CE86D304B}" presName="parTxOnly" presStyleLbl="node1" presStyleIdx="10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E115C4-9613-4466-A03A-0CFF94AB826C}" type="pres">
      <dgm:prSet presAssocID="{78A7A584-D6D7-4471-BA03-D180DEC84BE7}" presName="parSpace" presStyleCnt="0"/>
      <dgm:spPr/>
    </dgm:pt>
    <dgm:pt modelId="{9F0B6D7E-B6B9-41C8-8E67-9A45EFA336F3}" type="pres">
      <dgm:prSet presAssocID="{260E6A28-90FA-4581-8E07-C1E6B4A351C4}" presName="parTxOnly" presStyleLbl="node1" presStyleIdx="11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F28B29-CD3C-4568-BDD9-57EFCDFA0254}" type="pres">
      <dgm:prSet presAssocID="{285F7A2E-91AA-4599-9B46-CFF974A98834}" presName="parSpace" presStyleCnt="0"/>
      <dgm:spPr/>
    </dgm:pt>
    <dgm:pt modelId="{9A37BC8C-90FB-4DFE-8721-D956683557A7}" type="pres">
      <dgm:prSet presAssocID="{B2DE57BF-9D20-4D9D-8571-E2979B8B6251}" presName="parTxOnly" presStyleLbl="node1" presStyleIdx="12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159451D-22FE-45A3-BC90-7730BA7B6E4D}" type="pres">
      <dgm:prSet presAssocID="{0DDDBB7F-F13B-4934-92D3-DD15B2548A7C}" presName="parSpace" presStyleCnt="0"/>
      <dgm:spPr/>
    </dgm:pt>
    <dgm:pt modelId="{D54B1BCC-2AFC-4AFC-B7D7-E7DFE7002362}" type="pres">
      <dgm:prSet presAssocID="{3AC2A6F9-14FB-4F0F-8457-E0498BDF2E75}" presName="parTxOnly" presStyleLbl="node1" presStyleIdx="13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5264C82-BFBD-9C4C-B72C-9653EEEBA03D}" type="pres">
      <dgm:prSet presAssocID="{8A75A9B4-24D2-442D-BC3E-1C51D34AB6CF}" presName="parSpace" presStyleCnt="0"/>
      <dgm:spPr/>
    </dgm:pt>
    <dgm:pt modelId="{38D9904B-2178-E64B-87F5-3597871B4420}" type="pres">
      <dgm:prSet presAssocID="{9E80770A-2230-F04A-B4B5-8B56335A1379}" presName="parTxOnly" presStyleLbl="node1" presStyleIdx="14" presStyleCnt="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85349CE-683E-4EEB-8FE4-017087F84D8D}" type="presOf" srcId="{5B546209-88E4-4FDF-863C-1314BC838147}" destId="{1246CE1E-0E3B-46D8-99AC-B914FB8781D8}" srcOrd="0" destOrd="0" presId="urn:microsoft.com/office/officeart/2005/8/layout/hChevron3"/>
    <dgm:cxn modelId="{7E52B4BA-BBF4-4315-9456-CACA50F080D8}" srcId="{979D9AE6-C593-44D3-896D-958F53C950CB}" destId="{ED07DB92-5A60-4372-886D-3DC4AC427700}" srcOrd="7" destOrd="0" parTransId="{18C354A3-57F4-417A-BADD-663FE18DFFDD}" sibTransId="{3D497085-0754-40B7-B3F4-01AAB1EA1D88}"/>
    <dgm:cxn modelId="{15FD39E7-BC2B-47D0-A546-15057049520F}" srcId="{979D9AE6-C593-44D3-896D-958F53C950CB}" destId="{CD38413B-4A25-4D94-8922-931C08038550}" srcOrd="8" destOrd="0" parTransId="{8DB6756A-777E-40E0-A9A0-854B8D9618ED}" sibTransId="{9D7EC573-D94B-44BD-926C-29D3115DB172}"/>
    <dgm:cxn modelId="{9F3E4790-3E79-4441-96D3-B32C8122B9F5}" type="presOf" srcId="{9E80770A-2230-F04A-B4B5-8B56335A1379}" destId="{38D9904B-2178-E64B-87F5-3597871B4420}" srcOrd="0" destOrd="0" presId="urn:microsoft.com/office/officeart/2005/8/layout/hChevron3"/>
    <dgm:cxn modelId="{EEB01723-224F-47B9-857E-AD7BA6B194D6}" type="presOf" srcId="{CD38413B-4A25-4D94-8922-931C08038550}" destId="{61593F58-D7BB-4BBB-AE95-CB0697F273B7}" srcOrd="0" destOrd="0" presId="urn:microsoft.com/office/officeart/2005/8/layout/hChevron3"/>
    <dgm:cxn modelId="{A0B852E5-6DC6-4D64-B335-E20DD909923F}" srcId="{979D9AE6-C593-44D3-896D-958F53C950CB}" destId="{9F7590BF-515A-4EDF-8B83-695A82B1BA49}" srcOrd="3" destOrd="0" parTransId="{44B2F673-043C-4D35-9397-075802C89E9C}" sibTransId="{D9DA13F4-FE30-4F54-ACAD-0045844275A4}"/>
    <dgm:cxn modelId="{FF26DEB4-5A63-4DA5-A9B7-8B2BF72ACE51}" srcId="{979D9AE6-C593-44D3-896D-958F53C950CB}" destId="{D88C7EB4-9FBD-4629-ADAD-1C78E8E55F20}" srcOrd="0" destOrd="0" parTransId="{9BB8C46C-EC84-4755-A0F1-B407B78DE39F}" sibTransId="{0899C170-E5B3-44C5-BFE0-65B01D246C4D}"/>
    <dgm:cxn modelId="{4D1E9ADA-C948-4983-A861-3C9AFCAC9C16}" type="presOf" srcId="{F8B1FA1D-88B3-4E3B-9EAA-4EED9213E487}" destId="{11A59FC7-C21B-41CF-8FCA-BEF7B94C4073}" srcOrd="0" destOrd="0" presId="urn:microsoft.com/office/officeart/2005/8/layout/hChevron3"/>
    <dgm:cxn modelId="{E5A68A09-F665-4C60-8EDB-E26B1373D3EA}" srcId="{979D9AE6-C593-44D3-896D-958F53C950CB}" destId="{170E33E0-B6F7-4827-9936-6505242B6153}" srcOrd="9" destOrd="0" parTransId="{9F0E5A7F-6445-406C-96CB-2181508F5BD2}" sibTransId="{DF21AF45-8148-4243-B6D4-F1B59A7E254D}"/>
    <dgm:cxn modelId="{D6F5432B-0E63-458B-A5FC-E16A61FD0670}" srcId="{979D9AE6-C593-44D3-896D-958F53C950CB}" destId="{D4EE6FBF-DA9D-4FCD-A3B5-B7A6CD21F990}" srcOrd="6" destOrd="0" parTransId="{85C167CD-F1AB-4A48-A2B5-B9805F657F54}" sibTransId="{19227E46-65B1-4916-A5AF-8AB7CC87B896}"/>
    <dgm:cxn modelId="{B35E765E-6AE4-44DA-B19D-A70084B287B3}" type="presOf" srcId="{ED07DB92-5A60-4372-886D-3DC4AC427700}" destId="{FCFFDF79-3F05-472E-AA08-BE5598BA3DDE}" srcOrd="0" destOrd="0" presId="urn:microsoft.com/office/officeart/2005/8/layout/hChevron3"/>
    <dgm:cxn modelId="{8E3E2E5E-767F-4522-A387-90E2E3A300A4}" type="presOf" srcId="{9F7590BF-515A-4EDF-8B83-695A82B1BA49}" destId="{B5F04F54-1680-42E0-B28B-F45AD5DFD958}" srcOrd="0" destOrd="0" presId="urn:microsoft.com/office/officeart/2005/8/layout/hChevron3"/>
    <dgm:cxn modelId="{066281D2-E8DF-42AB-9EFB-3914AB9429AF}" srcId="{979D9AE6-C593-44D3-896D-958F53C950CB}" destId="{D6F18AA9-0788-4E5B-B786-B83129D44ED2}" srcOrd="4" destOrd="0" parTransId="{51E6D785-EE88-4803-85EF-1D200C4F647F}" sibTransId="{6B5C466F-BB6F-47DF-8C8A-0B36366FCD3B}"/>
    <dgm:cxn modelId="{C7D29883-4824-47F8-898F-C93BE435C42E}" srcId="{979D9AE6-C593-44D3-896D-958F53C950CB}" destId="{830F73B8-1814-49E7-8DB1-066BF717C320}" srcOrd="5" destOrd="0" parTransId="{2EB7E046-1148-4A0C-918C-969D9AEF6F2A}" sibTransId="{231A8B2B-A5E6-4287-BB10-2545F19EDF08}"/>
    <dgm:cxn modelId="{D2549820-A5C9-4802-9B7A-0100E36ACE5B}" type="presOf" srcId="{D6F18AA9-0788-4E5B-B786-B83129D44ED2}" destId="{0F7FFF14-E2D3-4C8F-B00A-ABD2B4F131CC}" srcOrd="0" destOrd="0" presId="urn:microsoft.com/office/officeart/2005/8/layout/hChevron3"/>
    <dgm:cxn modelId="{1D90A507-62FE-0742-9F4F-3C1134460F7D}" srcId="{979D9AE6-C593-44D3-896D-958F53C950CB}" destId="{9E80770A-2230-F04A-B4B5-8B56335A1379}" srcOrd="14" destOrd="0" parTransId="{27A2F2DE-BFD6-F040-90C1-26E69E3C57A0}" sibTransId="{3B31DB2E-D3D2-874C-B9A8-74B72F1BF9A4}"/>
    <dgm:cxn modelId="{1BF4D601-614D-451E-B4BB-122DE7D562B6}" type="presOf" srcId="{830F73B8-1814-49E7-8DB1-066BF717C320}" destId="{EC65D62C-26D4-422A-89A4-BC62FB8436B9}" srcOrd="0" destOrd="0" presId="urn:microsoft.com/office/officeart/2005/8/layout/hChevron3"/>
    <dgm:cxn modelId="{C80D2FC3-958F-4C58-97FB-DA09BFC37739}" type="presOf" srcId="{260E6A28-90FA-4581-8E07-C1E6B4A351C4}" destId="{9F0B6D7E-B6B9-41C8-8E67-9A45EFA336F3}" srcOrd="0" destOrd="0" presId="urn:microsoft.com/office/officeart/2005/8/layout/hChevron3"/>
    <dgm:cxn modelId="{973526AB-629D-4FA3-900C-72FAE72CDB06}" type="presOf" srcId="{979D9AE6-C593-44D3-896D-958F53C950CB}" destId="{F45A3B39-7D6E-4D88-B3DC-547A1D90C36C}" srcOrd="0" destOrd="0" presId="urn:microsoft.com/office/officeart/2005/8/layout/hChevron3"/>
    <dgm:cxn modelId="{63BBF141-FD63-43BF-9D4B-551C6212715C}" srcId="{979D9AE6-C593-44D3-896D-958F53C950CB}" destId="{B2DE57BF-9D20-4D9D-8571-E2979B8B6251}" srcOrd="12" destOrd="0" parTransId="{7DAEB75A-3F26-4BCA-87A8-BDD18E8CA2B2}" sibTransId="{0DDDBB7F-F13B-4934-92D3-DD15B2548A7C}"/>
    <dgm:cxn modelId="{EE661942-C7C7-4E00-8668-AA0E884FF396}" srcId="{979D9AE6-C593-44D3-896D-958F53C950CB}" destId="{3AC2A6F9-14FB-4F0F-8457-E0498BDF2E75}" srcOrd="13" destOrd="0" parTransId="{F9322319-9292-45C2-8C4F-567A2D8A7AA7}" sibTransId="{8A75A9B4-24D2-442D-BC3E-1C51D34AB6CF}"/>
    <dgm:cxn modelId="{8E9FD911-FC14-4F47-BA32-F716E23B987B}" type="presOf" srcId="{D4EE6FBF-DA9D-4FCD-A3B5-B7A6CD21F990}" destId="{FF849E7B-0A20-4D75-A6F4-3B02E6FDE60C}" srcOrd="0" destOrd="0" presId="urn:microsoft.com/office/officeart/2005/8/layout/hChevron3"/>
    <dgm:cxn modelId="{1BEA943B-5344-45FC-9C74-B232CE65C7E4}" type="presOf" srcId="{D88C7EB4-9FBD-4629-ADAD-1C78E8E55F20}" destId="{9D0CA78F-5DC3-481E-B7A8-9BA69D93EEB4}" srcOrd="0" destOrd="0" presId="urn:microsoft.com/office/officeart/2005/8/layout/hChevron3"/>
    <dgm:cxn modelId="{C578F83D-D006-4547-A16E-4C41D831218F}" srcId="{979D9AE6-C593-44D3-896D-958F53C950CB}" destId="{3F0A693C-59D9-481E-96CE-033CE86D304B}" srcOrd="10" destOrd="0" parTransId="{B9ACD0D8-8C34-404F-A5A9-24B57AA3D291}" sibTransId="{78A7A584-D6D7-4471-BA03-D180DEC84BE7}"/>
    <dgm:cxn modelId="{C2970906-E6D7-45BB-AA24-089FDC010FC9}" type="presOf" srcId="{3F0A693C-59D9-481E-96CE-033CE86D304B}" destId="{0B7EA3D1-49F3-42F7-A690-EC59DD063DD0}" srcOrd="0" destOrd="0" presId="urn:microsoft.com/office/officeart/2005/8/layout/hChevron3"/>
    <dgm:cxn modelId="{BE146FC2-634F-4F46-A47C-7DC9A454A494}" srcId="{979D9AE6-C593-44D3-896D-958F53C950CB}" destId="{260E6A28-90FA-4581-8E07-C1E6B4A351C4}" srcOrd="11" destOrd="0" parTransId="{9DD4C15D-6C90-4BA0-9801-03ED4660EC31}" sibTransId="{285F7A2E-91AA-4599-9B46-CFF974A98834}"/>
    <dgm:cxn modelId="{9D468192-A6AB-4B22-AAC2-9DB2EF423EB7}" type="presOf" srcId="{3AC2A6F9-14FB-4F0F-8457-E0498BDF2E75}" destId="{D54B1BCC-2AFC-4AFC-B7D7-E7DFE7002362}" srcOrd="0" destOrd="0" presId="urn:microsoft.com/office/officeart/2005/8/layout/hChevron3"/>
    <dgm:cxn modelId="{742B8A3F-0D79-4A05-8D4C-05A4287A330D}" type="presOf" srcId="{B2DE57BF-9D20-4D9D-8571-E2979B8B6251}" destId="{9A37BC8C-90FB-4DFE-8721-D956683557A7}" srcOrd="0" destOrd="0" presId="urn:microsoft.com/office/officeart/2005/8/layout/hChevron3"/>
    <dgm:cxn modelId="{5E4A7B43-C009-4388-B54A-418F01AB0A5A}" srcId="{979D9AE6-C593-44D3-896D-958F53C950CB}" destId="{F8B1FA1D-88B3-4E3B-9EAA-4EED9213E487}" srcOrd="1" destOrd="0" parTransId="{C4AE0EA9-BCBB-4ADC-9824-65D0D4647B7D}" sibTransId="{AEF6A08E-1EAD-4BA6-920D-91290E09BB33}"/>
    <dgm:cxn modelId="{AA02D3FB-8655-4B77-BEF4-EE4512CAE170}" srcId="{979D9AE6-C593-44D3-896D-958F53C950CB}" destId="{5B546209-88E4-4FDF-863C-1314BC838147}" srcOrd="2" destOrd="0" parTransId="{C4CAC3B4-372F-4359-B7FB-1505B1ACE022}" sibTransId="{647BF316-05F3-4463-8186-62843E096E5A}"/>
    <dgm:cxn modelId="{9C1BD060-459F-42F7-BE26-549EC83018E7}" type="presOf" srcId="{170E33E0-B6F7-4827-9936-6505242B6153}" destId="{6FB6F42C-04A0-4FD1-AA93-5651E9D36452}" srcOrd="0" destOrd="0" presId="urn:microsoft.com/office/officeart/2005/8/layout/hChevron3"/>
    <dgm:cxn modelId="{E8E48E48-8075-4ED3-A35E-164B8952147D}" type="presParOf" srcId="{F45A3B39-7D6E-4D88-B3DC-547A1D90C36C}" destId="{9D0CA78F-5DC3-481E-B7A8-9BA69D93EEB4}" srcOrd="0" destOrd="0" presId="urn:microsoft.com/office/officeart/2005/8/layout/hChevron3"/>
    <dgm:cxn modelId="{FCC2377B-CF4F-4FC9-8216-0950DCC780BD}" type="presParOf" srcId="{F45A3B39-7D6E-4D88-B3DC-547A1D90C36C}" destId="{831E394C-FBC6-4B2A-931A-859C82B3DD9E}" srcOrd="1" destOrd="0" presId="urn:microsoft.com/office/officeart/2005/8/layout/hChevron3"/>
    <dgm:cxn modelId="{6F734EF3-E05E-43D1-836A-9B3E5C155AE9}" type="presParOf" srcId="{F45A3B39-7D6E-4D88-B3DC-547A1D90C36C}" destId="{11A59FC7-C21B-41CF-8FCA-BEF7B94C4073}" srcOrd="2" destOrd="0" presId="urn:microsoft.com/office/officeart/2005/8/layout/hChevron3"/>
    <dgm:cxn modelId="{F2D2A6CA-37CC-4144-B250-D61A054F3C2A}" type="presParOf" srcId="{F45A3B39-7D6E-4D88-B3DC-547A1D90C36C}" destId="{9D60BF1A-9DBE-4563-99CC-5F2759D8FA66}" srcOrd="3" destOrd="0" presId="urn:microsoft.com/office/officeart/2005/8/layout/hChevron3"/>
    <dgm:cxn modelId="{7CCE0771-5A45-4AFA-8D96-09718B626C35}" type="presParOf" srcId="{F45A3B39-7D6E-4D88-B3DC-547A1D90C36C}" destId="{1246CE1E-0E3B-46D8-99AC-B914FB8781D8}" srcOrd="4" destOrd="0" presId="urn:microsoft.com/office/officeart/2005/8/layout/hChevron3"/>
    <dgm:cxn modelId="{93DAA9CC-B619-4D75-950A-E4FBC576EF5F}" type="presParOf" srcId="{F45A3B39-7D6E-4D88-B3DC-547A1D90C36C}" destId="{CC7C80D5-439F-48D9-9AB9-4CD37C0BA4F7}" srcOrd="5" destOrd="0" presId="urn:microsoft.com/office/officeart/2005/8/layout/hChevron3"/>
    <dgm:cxn modelId="{1BE86D6F-7147-42AE-BB9D-0E603878B5F4}" type="presParOf" srcId="{F45A3B39-7D6E-4D88-B3DC-547A1D90C36C}" destId="{B5F04F54-1680-42E0-B28B-F45AD5DFD958}" srcOrd="6" destOrd="0" presId="urn:microsoft.com/office/officeart/2005/8/layout/hChevron3"/>
    <dgm:cxn modelId="{EE4C08BF-12F9-4CCE-8C11-3AA31E1EA2F9}" type="presParOf" srcId="{F45A3B39-7D6E-4D88-B3DC-547A1D90C36C}" destId="{1D2E080C-A086-441C-AF5F-2C23391D0889}" srcOrd="7" destOrd="0" presId="urn:microsoft.com/office/officeart/2005/8/layout/hChevron3"/>
    <dgm:cxn modelId="{13CA3ADC-3062-478E-A9B4-A69F42A94A15}" type="presParOf" srcId="{F45A3B39-7D6E-4D88-B3DC-547A1D90C36C}" destId="{0F7FFF14-E2D3-4C8F-B00A-ABD2B4F131CC}" srcOrd="8" destOrd="0" presId="urn:microsoft.com/office/officeart/2005/8/layout/hChevron3"/>
    <dgm:cxn modelId="{97FB62D0-6DDB-4D68-8A55-8D65A7A5710D}" type="presParOf" srcId="{F45A3B39-7D6E-4D88-B3DC-547A1D90C36C}" destId="{9E348C39-8BF0-4F63-97D0-F1C7D8D1E9A0}" srcOrd="9" destOrd="0" presId="urn:microsoft.com/office/officeart/2005/8/layout/hChevron3"/>
    <dgm:cxn modelId="{DE21564D-00C6-43D1-AC6E-477F8FFF3034}" type="presParOf" srcId="{F45A3B39-7D6E-4D88-B3DC-547A1D90C36C}" destId="{EC65D62C-26D4-422A-89A4-BC62FB8436B9}" srcOrd="10" destOrd="0" presId="urn:microsoft.com/office/officeart/2005/8/layout/hChevron3"/>
    <dgm:cxn modelId="{9A311D34-44EE-40DD-9473-5825A10AFA0C}" type="presParOf" srcId="{F45A3B39-7D6E-4D88-B3DC-547A1D90C36C}" destId="{27EFA962-EC96-4EEA-939F-A559003FA5EF}" srcOrd="11" destOrd="0" presId="urn:microsoft.com/office/officeart/2005/8/layout/hChevron3"/>
    <dgm:cxn modelId="{E0223DCF-648A-4F4F-86B8-0D8DC0684986}" type="presParOf" srcId="{F45A3B39-7D6E-4D88-B3DC-547A1D90C36C}" destId="{FF849E7B-0A20-4D75-A6F4-3B02E6FDE60C}" srcOrd="12" destOrd="0" presId="urn:microsoft.com/office/officeart/2005/8/layout/hChevron3"/>
    <dgm:cxn modelId="{F51F56A5-C7B6-4E93-9D38-B037A36BC5E3}" type="presParOf" srcId="{F45A3B39-7D6E-4D88-B3DC-547A1D90C36C}" destId="{A5B99185-D816-4C8E-B2C9-87F6CA2BAE95}" srcOrd="13" destOrd="0" presId="urn:microsoft.com/office/officeart/2005/8/layout/hChevron3"/>
    <dgm:cxn modelId="{1F95386C-E466-464D-A5F7-B13DE98F448D}" type="presParOf" srcId="{F45A3B39-7D6E-4D88-B3DC-547A1D90C36C}" destId="{FCFFDF79-3F05-472E-AA08-BE5598BA3DDE}" srcOrd="14" destOrd="0" presId="urn:microsoft.com/office/officeart/2005/8/layout/hChevron3"/>
    <dgm:cxn modelId="{4AACE6EA-43B2-4072-BD26-3EB949EA166D}" type="presParOf" srcId="{F45A3B39-7D6E-4D88-B3DC-547A1D90C36C}" destId="{FB69BE82-8D84-4E1B-8C1D-5D8E7AA849E7}" srcOrd="15" destOrd="0" presId="urn:microsoft.com/office/officeart/2005/8/layout/hChevron3"/>
    <dgm:cxn modelId="{C8BD52BD-99A0-4F36-BFCA-1761C50DE29F}" type="presParOf" srcId="{F45A3B39-7D6E-4D88-B3DC-547A1D90C36C}" destId="{61593F58-D7BB-4BBB-AE95-CB0697F273B7}" srcOrd="16" destOrd="0" presId="urn:microsoft.com/office/officeart/2005/8/layout/hChevron3"/>
    <dgm:cxn modelId="{551C560F-3F2B-42A2-82A1-2E867C73217D}" type="presParOf" srcId="{F45A3B39-7D6E-4D88-B3DC-547A1D90C36C}" destId="{3CF40B87-801F-4435-A3DD-641A49466E99}" srcOrd="17" destOrd="0" presId="urn:microsoft.com/office/officeart/2005/8/layout/hChevron3"/>
    <dgm:cxn modelId="{6ABD1A7B-B878-46DA-A3EA-B50025DD962D}" type="presParOf" srcId="{F45A3B39-7D6E-4D88-B3DC-547A1D90C36C}" destId="{6FB6F42C-04A0-4FD1-AA93-5651E9D36452}" srcOrd="18" destOrd="0" presId="urn:microsoft.com/office/officeart/2005/8/layout/hChevron3"/>
    <dgm:cxn modelId="{891260BB-F3C0-4861-A23D-F648B00B513A}" type="presParOf" srcId="{F45A3B39-7D6E-4D88-B3DC-547A1D90C36C}" destId="{FAA253DD-A15A-44BD-9D95-CFFC245A9DE3}" srcOrd="19" destOrd="0" presId="urn:microsoft.com/office/officeart/2005/8/layout/hChevron3"/>
    <dgm:cxn modelId="{F1AB290D-1518-47DF-959B-F9F834B39F15}" type="presParOf" srcId="{F45A3B39-7D6E-4D88-B3DC-547A1D90C36C}" destId="{0B7EA3D1-49F3-42F7-A690-EC59DD063DD0}" srcOrd="20" destOrd="0" presId="urn:microsoft.com/office/officeart/2005/8/layout/hChevron3"/>
    <dgm:cxn modelId="{C6F012E2-199A-4570-8139-673165F9FAE8}" type="presParOf" srcId="{F45A3B39-7D6E-4D88-B3DC-547A1D90C36C}" destId="{09E115C4-9613-4466-A03A-0CFF94AB826C}" srcOrd="21" destOrd="0" presId="urn:microsoft.com/office/officeart/2005/8/layout/hChevron3"/>
    <dgm:cxn modelId="{20DBAD2C-E577-460B-BD40-BBB444767DD5}" type="presParOf" srcId="{F45A3B39-7D6E-4D88-B3DC-547A1D90C36C}" destId="{9F0B6D7E-B6B9-41C8-8E67-9A45EFA336F3}" srcOrd="22" destOrd="0" presId="urn:microsoft.com/office/officeart/2005/8/layout/hChevron3"/>
    <dgm:cxn modelId="{73DB25B6-2F08-492C-B226-2216FB240ACB}" type="presParOf" srcId="{F45A3B39-7D6E-4D88-B3DC-547A1D90C36C}" destId="{1DF28B29-CD3C-4568-BDD9-57EFCDFA0254}" srcOrd="23" destOrd="0" presId="urn:microsoft.com/office/officeart/2005/8/layout/hChevron3"/>
    <dgm:cxn modelId="{0EF8EAAF-5CA3-4958-956E-D821AAE3F5AF}" type="presParOf" srcId="{F45A3B39-7D6E-4D88-B3DC-547A1D90C36C}" destId="{9A37BC8C-90FB-4DFE-8721-D956683557A7}" srcOrd="24" destOrd="0" presId="urn:microsoft.com/office/officeart/2005/8/layout/hChevron3"/>
    <dgm:cxn modelId="{E45FCDD2-613A-4E66-8219-56B4E09AEF0D}" type="presParOf" srcId="{F45A3B39-7D6E-4D88-B3DC-547A1D90C36C}" destId="{C159451D-22FE-45A3-BC90-7730BA7B6E4D}" srcOrd="25" destOrd="0" presId="urn:microsoft.com/office/officeart/2005/8/layout/hChevron3"/>
    <dgm:cxn modelId="{BDE7D110-BE49-4739-B857-2C488BBDD6E1}" type="presParOf" srcId="{F45A3B39-7D6E-4D88-B3DC-547A1D90C36C}" destId="{D54B1BCC-2AFC-4AFC-B7D7-E7DFE7002362}" srcOrd="26" destOrd="0" presId="urn:microsoft.com/office/officeart/2005/8/layout/hChevron3"/>
    <dgm:cxn modelId="{A0F6DBBE-B25B-B646-88B8-4BB2D225546C}" type="presParOf" srcId="{F45A3B39-7D6E-4D88-B3DC-547A1D90C36C}" destId="{C5264C82-BFBD-9C4C-B72C-9653EEEBA03D}" srcOrd="27" destOrd="0" presId="urn:microsoft.com/office/officeart/2005/8/layout/hChevron3"/>
    <dgm:cxn modelId="{35546EBC-A912-C54E-B58F-F7D4C33E2D01}" type="presParOf" srcId="{F45A3B39-7D6E-4D88-B3DC-547A1D90C36C}" destId="{38D9904B-2178-E64B-87F5-3597871B4420}" srcOrd="2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9D9AE6-C593-44D3-896D-958F53C950C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3F0A693C-59D9-481E-96CE-033CE86D304B}">
      <dgm:prSet phldrT="[Texto]"/>
      <dgm:spPr/>
      <dgm:t>
        <a:bodyPr/>
        <a:lstStyle/>
        <a:p>
          <a:r>
            <a:rPr lang="pt-BR" b="1" dirty="0" smtClean="0"/>
            <a:t>AGO</a:t>
          </a:r>
          <a:endParaRPr lang="pt-BR" b="1" dirty="0"/>
        </a:p>
      </dgm:t>
    </dgm:pt>
    <dgm:pt modelId="{B9ACD0D8-8C34-404F-A5A9-24B57AA3D291}" type="parTrans" cxnId="{C578F83D-D006-4547-A16E-4C41D831218F}">
      <dgm:prSet/>
      <dgm:spPr/>
      <dgm:t>
        <a:bodyPr/>
        <a:lstStyle/>
        <a:p>
          <a:endParaRPr lang="pt-BR"/>
        </a:p>
      </dgm:t>
    </dgm:pt>
    <dgm:pt modelId="{78A7A584-D6D7-4471-BA03-D180DEC84BE7}" type="sibTrans" cxnId="{C578F83D-D006-4547-A16E-4C41D831218F}">
      <dgm:prSet/>
      <dgm:spPr/>
      <dgm:t>
        <a:bodyPr/>
        <a:lstStyle/>
        <a:p>
          <a:endParaRPr lang="pt-BR"/>
        </a:p>
      </dgm:t>
    </dgm:pt>
    <dgm:pt modelId="{F8B1FA1D-88B3-4E3B-9EAA-4EED9213E487}">
      <dgm:prSet phldrT="[Texto]"/>
      <dgm:spPr/>
      <dgm:t>
        <a:bodyPr/>
        <a:lstStyle/>
        <a:p>
          <a:r>
            <a:rPr lang="pt-BR" b="1" dirty="0" smtClean="0"/>
            <a:t>DEZ</a:t>
          </a:r>
          <a:endParaRPr lang="pt-BR" b="1" dirty="0"/>
        </a:p>
      </dgm:t>
    </dgm:pt>
    <dgm:pt modelId="{C4AE0EA9-BCBB-4ADC-9824-65D0D4647B7D}" type="parTrans" cxnId="{5E4A7B43-C009-4388-B54A-418F01AB0A5A}">
      <dgm:prSet/>
      <dgm:spPr/>
      <dgm:t>
        <a:bodyPr/>
        <a:lstStyle/>
        <a:p>
          <a:endParaRPr lang="pt-BR"/>
        </a:p>
      </dgm:t>
    </dgm:pt>
    <dgm:pt modelId="{AEF6A08E-1EAD-4BA6-920D-91290E09BB33}" type="sibTrans" cxnId="{5E4A7B43-C009-4388-B54A-418F01AB0A5A}">
      <dgm:prSet/>
      <dgm:spPr/>
      <dgm:t>
        <a:bodyPr/>
        <a:lstStyle/>
        <a:p>
          <a:endParaRPr lang="pt-BR"/>
        </a:p>
      </dgm:t>
    </dgm:pt>
    <dgm:pt modelId="{5B546209-88E4-4FDF-863C-1314BC838147}">
      <dgm:prSet phldrT="[Texto]"/>
      <dgm:spPr/>
      <dgm:t>
        <a:bodyPr/>
        <a:lstStyle/>
        <a:p>
          <a:r>
            <a:rPr lang="pt-BR" b="1" dirty="0" smtClean="0"/>
            <a:t>JAN</a:t>
          </a:r>
          <a:endParaRPr lang="pt-BR" b="1" dirty="0"/>
        </a:p>
      </dgm:t>
    </dgm:pt>
    <dgm:pt modelId="{C4CAC3B4-372F-4359-B7FB-1505B1ACE022}" type="parTrans" cxnId="{AA02D3FB-8655-4B77-BEF4-EE4512CAE170}">
      <dgm:prSet/>
      <dgm:spPr/>
      <dgm:t>
        <a:bodyPr/>
        <a:lstStyle/>
        <a:p>
          <a:endParaRPr lang="pt-BR"/>
        </a:p>
      </dgm:t>
    </dgm:pt>
    <dgm:pt modelId="{647BF316-05F3-4463-8186-62843E096E5A}" type="sibTrans" cxnId="{AA02D3FB-8655-4B77-BEF4-EE4512CAE170}">
      <dgm:prSet/>
      <dgm:spPr/>
      <dgm:t>
        <a:bodyPr/>
        <a:lstStyle/>
        <a:p>
          <a:endParaRPr lang="pt-BR"/>
        </a:p>
      </dgm:t>
    </dgm:pt>
    <dgm:pt modelId="{9F7590BF-515A-4EDF-8B83-695A82B1BA49}">
      <dgm:prSet phldrT="[Texto]"/>
      <dgm:spPr/>
      <dgm:t>
        <a:bodyPr/>
        <a:lstStyle/>
        <a:p>
          <a:r>
            <a:rPr lang="pt-BR" b="1" dirty="0" smtClean="0"/>
            <a:t>FEV</a:t>
          </a:r>
          <a:endParaRPr lang="pt-BR" b="1" dirty="0"/>
        </a:p>
      </dgm:t>
    </dgm:pt>
    <dgm:pt modelId="{44B2F673-043C-4D35-9397-075802C89E9C}" type="parTrans" cxnId="{A0B852E5-6DC6-4D64-B335-E20DD909923F}">
      <dgm:prSet/>
      <dgm:spPr/>
      <dgm:t>
        <a:bodyPr/>
        <a:lstStyle/>
        <a:p>
          <a:endParaRPr lang="pt-BR"/>
        </a:p>
      </dgm:t>
    </dgm:pt>
    <dgm:pt modelId="{D9DA13F4-FE30-4F54-ACAD-0045844275A4}" type="sibTrans" cxnId="{A0B852E5-6DC6-4D64-B335-E20DD909923F}">
      <dgm:prSet/>
      <dgm:spPr/>
      <dgm:t>
        <a:bodyPr/>
        <a:lstStyle/>
        <a:p>
          <a:endParaRPr lang="pt-BR"/>
        </a:p>
      </dgm:t>
    </dgm:pt>
    <dgm:pt modelId="{830F73B8-1814-49E7-8DB1-066BF717C320}">
      <dgm:prSet phldrT="[Texto]"/>
      <dgm:spPr/>
      <dgm:t>
        <a:bodyPr/>
        <a:lstStyle/>
        <a:p>
          <a:r>
            <a:rPr lang="pt-BR" b="1" dirty="0" smtClean="0"/>
            <a:t>ABR</a:t>
          </a:r>
          <a:endParaRPr lang="pt-BR" b="1" dirty="0"/>
        </a:p>
      </dgm:t>
    </dgm:pt>
    <dgm:pt modelId="{2EB7E046-1148-4A0C-918C-969D9AEF6F2A}" type="parTrans" cxnId="{C7D29883-4824-47F8-898F-C93BE435C42E}">
      <dgm:prSet/>
      <dgm:spPr/>
      <dgm:t>
        <a:bodyPr/>
        <a:lstStyle/>
        <a:p>
          <a:endParaRPr lang="pt-BR"/>
        </a:p>
      </dgm:t>
    </dgm:pt>
    <dgm:pt modelId="{231A8B2B-A5E6-4287-BB10-2545F19EDF08}" type="sibTrans" cxnId="{C7D29883-4824-47F8-898F-C93BE435C42E}">
      <dgm:prSet/>
      <dgm:spPr/>
      <dgm:t>
        <a:bodyPr/>
        <a:lstStyle/>
        <a:p>
          <a:endParaRPr lang="pt-BR"/>
        </a:p>
      </dgm:t>
    </dgm:pt>
    <dgm:pt modelId="{D4EE6FBF-DA9D-4FCD-A3B5-B7A6CD21F990}">
      <dgm:prSet phldrT="[Texto]"/>
      <dgm:spPr/>
      <dgm:t>
        <a:bodyPr/>
        <a:lstStyle/>
        <a:p>
          <a:r>
            <a:rPr lang="pt-BR" b="1" dirty="0" smtClean="0"/>
            <a:t>MAI</a:t>
          </a:r>
          <a:endParaRPr lang="pt-BR" b="1" dirty="0"/>
        </a:p>
      </dgm:t>
    </dgm:pt>
    <dgm:pt modelId="{85C167CD-F1AB-4A48-A2B5-B9805F657F54}" type="parTrans" cxnId="{D6F5432B-0E63-458B-A5FC-E16A61FD0670}">
      <dgm:prSet/>
      <dgm:spPr/>
      <dgm:t>
        <a:bodyPr/>
        <a:lstStyle/>
        <a:p>
          <a:endParaRPr lang="pt-BR"/>
        </a:p>
      </dgm:t>
    </dgm:pt>
    <dgm:pt modelId="{19227E46-65B1-4916-A5AF-8AB7CC87B896}" type="sibTrans" cxnId="{D6F5432B-0E63-458B-A5FC-E16A61FD0670}">
      <dgm:prSet/>
      <dgm:spPr/>
      <dgm:t>
        <a:bodyPr/>
        <a:lstStyle/>
        <a:p>
          <a:endParaRPr lang="pt-BR"/>
        </a:p>
      </dgm:t>
    </dgm:pt>
    <dgm:pt modelId="{ED07DB92-5A60-4372-886D-3DC4AC427700}">
      <dgm:prSet phldrT="[Texto]"/>
      <dgm:spPr/>
      <dgm:t>
        <a:bodyPr/>
        <a:lstStyle/>
        <a:p>
          <a:r>
            <a:rPr lang="pt-BR" b="1" dirty="0" smtClean="0"/>
            <a:t>JUN</a:t>
          </a:r>
          <a:endParaRPr lang="pt-BR" b="1" dirty="0"/>
        </a:p>
      </dgm:t>
    </dgm:pt>
    <dgm:pt modelId="{18C354A3-57F4-417A-BADD-663FE18DFFDD}" type="parTrans" cxnId="{7E52B4BA-BBF4-4315-9456-CACA50F080D8}">
      <dgm:prSet/>
      <dgm:spPr/>
      <dgm:t>
        <a:bodyPr/>
        <a:lstStyle/>
        <a:p>
          <a:endParaRPr lang="pt-BR"/>
        </a:p>
      </dgm:t>
    </dgm:pt>
    <dgm:pt modelId="{3D497085-0754-40B7-B3F4-01AAB1EA1D88}" type="sibTrans" cxnId="{7E52B4BA-BBF4-4315-9456-CACA50F080D8}">
      <dgm:prSet/>
      <dgm:spPr/>
      <dgm:t>
        <a:bodyPr/>
        <a:lstStyle/>
        <a:p>
          <a:endParaRPr lang="pt-BR"/>
        </a:p>
      </dgm:t>
    </dgm:pt>
    <dgm:pt modelId="{CD38413B-4A25-4D94-8922-931C08038550}">
      <dgm:prSet phldrT="[Texto]"/>
      <dgm:spPr/>
      <dgm:t>
        <a:bodyPr/>
        <a:lstStyle/>
        <a:p>
          <a:r>
            <a:rPr lang="pt-BR" b="1" dirty="0" smtClean="0"/>
            <a:t>JUL</a:t>
          </a:r>
          <a:endParaRPr lang="pt-BR" b="1" dirty="0"/>
        </a:p>
      </dgm:t>
    </dgm:pt>
    <dgm:pt modelId="{8DB6756A-777E-40E0-A9A0-854B8D9618ED}" type="parTrans" cxnId="{15FD39E7-BC2B-47D0-A546-15057049520F}">
      <dgm:prSet/>
      <dgm:spPr/>
      <dgm:t>
        <a:bodyPr/>
        <a:lstStyle/>
        <a:p>
          <a:endParaRPr lang="pt-BR"/>
        </a:p>
      </dgm:t>
    </dgm:pt>
    <dgm:pt modelId="{9D7EC573-D94B-44BD-926C-29D3115DB172}" type="sibTrans" cxnId="{15FD39E7-BC2B-47D0-A546-15057049520F}">
      <dgm:prSet/>
      <dgm:spPr/>
      <dgm:t>
        <a:bodyPr/>
        <a:lstStyle/>
        <a:p>
          <a:endParaRPr lang="pt-BR"/>
        </a:p>
      </dgm:t>
    </dgm:pt>
    <dgm:pt modelId="{260E6A28-90FA-4581-8E07-C1E6B4A351C4}">
      <dgm:prSet phldrT="[Texto]"/>
      <dgm:spPr/>
      <dgm:t>
        <a:bodyPr/>
        <a:lstStyle/>
        <a:p>
          <a:r>
            <a:rPr lang="pt-BR" b="1" dirty="0" smtClean="0"/>
            <a:t>SET</a:t>
          </a:r>
          <a:endParaRPr lang="pt-BR" b="1" dirty="0"/>
        </a:p>
      </dgm:t>
    </dgm:pt>
    <dgm:pt modelId="{9DD4C15D-6C90-4BA0-9801-03ED4660EC31}" type="parTrans" cxnId="{BE146FC2-634F-4F46-A47C-7DC9A454A494}">
      <dgm:prSet/>
      <dgm:spPr/>
      <dgm:t>
        <a:bodyPr/>
        <a:lstStyle/>
        <a:p>
          <a:endParaRPr lang="pt-BR"/>
        </a:p>
      </dgm:t>
    </dgm:pt>
    <dgm:pt modelId="{285F7A2E-91AA-4599-9B46-CFF974A98834}" type="sibTrans" cxnId="{BE146FC2-634F-4F46-A47C-7DC9A454A494}">
      <dgm:prSet/>
      <dgm:spPr/>
      <dgm:t>
        <a:bodyPr/>
        <a:lstStyle/>
        <a:p>
          <a:endParaRPr lang="pt-BR"/>
        </a:p>
      </dgm:t>
    </dgm:pt>
    <dgm:pt modelId="{B2DE57BF-9D20-4D9D-8571-E2979B8B6251}">
      <dgm:prSet phldrT="[Texto]"/>
      <dgm:spPr/>
      <dgm:t>
        <a:bodyPr/>
        <a:lstStyle/>
        <a:p>
          <a:r>
            <a:rPr lang="pt-BR" b="1" dirty="0" smtClean="0"/>
            <a:t>OUT</a:t>
          </a:r>
          <a:endParaRPr lang="pt-BR" b="1" dirty="0"/>
        </a:p>
      </dgm:t>
    </dgm:pt>
    <dgm:pt modelId="{7DAEB75A-3F26-4BCA-87A8-BDD18E8CA2B2}" type="parTrans" cxnId="{63BBF141-FD63-43BF-9D4B-551C6212715C}">
      <dgm:prSet/>
      <dgm:spPr/>
      <dgm:t>
        <a:bodyPr/>
        <a:lstStyle/>
        <a:p>
          <a:endParaRPr lang="pt-BR"/>
        </a:p>
      </dgm:t>
    </dgm:pt>
    <dgm:pt modelId="{0DDDBB7F-F13B-4934-92D3-DD15B2548A7C}" type="sibTrans" cxnId="{63BBF141-FD63-43BF-9D4B-551C6212715C}">
      <dgm:prSet/>
      <dgm:spPr/>
      <dgm:t>
        <a:bodyPr/>
        <a:lstStyle/>
        <a:p>
          <a:endParaRPr lang="pt-BR"/>
        </a:p>
      </dgm:t>
    </dgm:pt>
    <dgm:pt modelId="{3AC2A6F9-14FB-4F0F-8457-E0498BDF2E75}">
      <dgm:prSet phldrT="[Texto]"/>
      <dgm:spPr/>
      <dgm:t>
        <a:bodyPr/>
        <a:lstStyle/>
        <a:p>
          <a:r>
            <a:rPr lang="pt-BR" b="1" dirty="0" smtClean="0"/>
            <a:t>NOV</a:t>
          </a:r>
          <a:endParaRPr lang="pt-BR" b="1" dirty="0"/>
        </a:p>
      </dgm:t>
    </dgm:pt>
    <dgm:pt modelId="{F9322319-9292-45C2-8C4F-567A2D8A7AA7}" type="parTrans" cxnId="{EE661942-C7C7-4E00-8668-AA0E884FF396}">
      <dgm:prSet/>
      <dgm:spPr/>
      <dgm:t>
        <a:bodyPr/>
        <a:lstStyle/>
        <a:p>
          <a:endParaRPr lang="pt-BR"/>
        </a:p>
      </dgm:t>
    </dgm:pt>
    <dgm:pt modelId="{8A75A9B4-24D2-442D-BC3E-1C51D34AB6CF}" type="sibTrans" cxnId="{EE661942-C7C7-4E00-8668-AA0E884FF396}">
      <dgm:prSet/>
      <dgm:spPr/>
      <dgm:t>
        <a:bodyPr/>
        <a:lstStyle/>
        <a:p>
          <a:endParaRPr lang="pt-BR"/>
        </a:p>
      </dgm:t>
    </dgm:pt>
    <dgm:pt modelId="{0385BA4C-1B43-425A-A916-7796E6408522}">
      <dgm:prSet phldrT="[Texto]"/>
      <dgm:spPr/>
      <dgm:t>
        <a:bodyPr/>
        <a:lstStyle/>
        <a:p>
          <a:r>
            <a:rPr lang="pt-BR" b="1" dirty="0" smtClean="0"/>
            <a:t>MAR</a:t>
          </a:r>
          <a:endParaRPr lang="pt-BR" b="1" dirty="0"/>
        </a:p>
      </dgm:t>
    </dgm:pt>
    <dgm:pt modelId="{DD2083FF-F6EB-4A92-985C-5D945552D4FC}" type="parTrans" cxnId="{54FC0452-53C7-4370-931D-84117FB37767}">
      <dgm:prSet/>
      <dgm:spPr/>
      <dgm:t>
        <a:bodyPr/>
        <a:lstStyle/>
        <a:p>
          <a:endParaRPr lang="pt-BR"/>
        </a:p>
      </dgm:t>
    </dgm:pt>
    <dgm:pt modelId="{D0AE1677-7C6C-4565-B804-34B8A04AB00F}" type="sibTrans" cxnId="{54FC0452-53C7-4370-931D-84117FB37767}">
      <dgm:prSet/>
      <dgm:spPr/>
      <dgm:t>
        <a:bodyPr/>
        <a:lstStyle/>
        <a:p>
          <a:endParaRPr lang="pt-BR"/>
        </a:p>
      </dgm:t>
    </dgm:pt>
    <dgm:pt modelId="{D88C7EB4-9FBD-4629-ADAD-1C78E8E55F20}">
      <dgm:prSet phldrT="[Texto]"/>
      <dgm:spPr/>
      <dgm:t>
        <a:bodyPr/>
        <a:lstStyle/>
        <a:p>
          <a:r>
            <a:rPr lang="pt-BR" b="1" dirty="0" smtClean="0"/>
            <a:t>NOV</a:t>
          </a:r>
          <a:endParaRPr lang="pt-BR" b="1" dirty="0"/>
        </a:p>
      </dgm:t>
    </dgm:pt>
    <dgm:pt modelId="{0899C170-E5B3-44C5-BFE0-65B01D246C4D}" type="sibTrans" cxnId="{FF26DEB4-5A63-4DA5-A9B7-8B2BF72ACE51}">
      <dgm:prSet/>
      <dgm:spPr/>
      <dgm:t>
        <a:bodyPr/>
        <a:lstStyle/>
        <a:p>
          <a:endParaRPr lang="pt-BR"/>
        </a:p>
      </dgm:t>
    </dgm:pt>
    <dgm:pt modelId="{9BB8C46C-EC84-4755-A0F1-B407B78DE39F}" type="parTrans" cxnId="{FF26DEB4-5A63-4DA5-A9B7-8B2BF72ACE51}">
      <dgm:prSet/>
      <dgm:spPr/>
      <dgm:t>
        <a:bodyPr/>
        <a:lstStyle/>
        <a:p>
          <a:endParaRPr lang="pt-BR"/>
        </a:p>
      </dgm:t>
    </dgm:pt>
    <dgm:pt modelId="{F45A3B39-7D6E-4D88-B3DC-547A1D90C36C}" type="pres">
      <dgm:prSet presAssocID="{979D9AE6-C593-44D3-896D-958F53C950CB}" presName="Name0" presStyleCnt="0">
        <dgm:presLayoutVars>
          <dgm:dir/>
          <dgm:resizeHandles val="exact"/>
        </dgm:presLayoutVars>
      </dgm:prSet>
      <dgm:spPr/>
    </dgm:pt>
    <dgm:pt modelId="{9D0CA78F-5DC3-481E-B7A8-9BA69D93EEB4}" type="pres">
      <dgm:prSet presAssocID="{D88C7EB4-9FBD-4629-ADAD-1C78E8E55F20}" presName="parTxOnly" presStyleLbl="node1" presStyleIdx="0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31E394C-FBC6-4B2A-931A-859C82B3DD9E}" type="pres">
      <dgm:prSet presAssocID="{0899C170-E5B3-44C5-BFE0-65B01D246C4D}" presName="parSpace" presStyleCnt="0"/>
      <dgm:spPr/>
    </dgm:pt>
    <dgm:pt modelId="{11A59FC7-C21B-41CF-8FCA-BEF7B94C4073}" type="pres">
      <dgm:prSet presAssocID="{F8B1FA1D-88B3-4E3B-9EAA-4EED9213E487}" presName="parTxOnly" presStyleLbl="node1" presStyleIdx="1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60BF1A-9DBE-4563-99CC-5F2759D8FA66}" type="pres">
      <dgm:prSet presAssocID="{AEF6A08E-1EAD-4BA6-920D-91290E09BB33}" presName="parSpace" presStyleCnt="0"/>
      <dgm:spPr/>
    </dgm:pt>
    <dgm:pt modelId="{1246CE1E-0E3B-46D8-99AC-B914FB8781D8}" type="pres">
      <dgm:prSet presAssocID="{5B546209-88E4-4FDF-863C-1314BC838147}" presName="parTxOnly" presStyleLbl="node1" presStyleIdx="2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7C80D5-439F-48D9-9AB9-4CD37C0BA4F7}" type="pres">
      <dgm:prSet presAssocID="{647BF316-05F3-4463-8186-62843E096E5A}" presName="parSpace" presStyleCnt="0"/>
      <dgm:spPr/>
    </dgm:pt>
    <dgm:pt modelId="{B5F04F54-1680-42E0-B28B-F45AD5DFD958}" type="pres">
      <dgm:prSet presAssocID="{9F7590BF-515A-4EDF-8B83-695A82B1BA49}" presName="parTxOnly" presStyleLbl="node1" presStyleIdx="3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2E080C-A086-441C-AF5F-2C23391D0889}" type="pres">
      <dgm:prSet presAssocID="{D9DA13F4-FE30-4F54-ACAD-0045844275A4}" presName="parSpace" presStyleCnt="0"/>
      <dgm:spPr/>
    </dgm:pt>
    <dgm:pt modelId="{F9D30218-CB18-4982-B52D-EB6DDE93153C}" type="pres">
      <dgm:prSet presAssocID="{0385BA4C-1B43-425A-A916-7796E6408522}" presName="parTxOnly" presStyleLbl="node1" presStyleIdx="4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3F83A-AB44-46A1-ACB2-85997659477B}" type="pres">
      <dgm:prSet presAssocID="{D0AE1677-7C6C-4565-B804-34B8A04AB00F}" presName="parSpace" presStyleCnt="0"/>
      <dgm:spPr/>
    </dgm:pt>
    <dgm:pt modelId="{EC65D62C-26D4-422A-89A4-BC62FB8436B9}" type="pres">
      <dgm:prSet presAssocID="{830F73B8-1814-49E7-8DB1-066BF717C320}" presName="parTxOnly" presStyleLbl="node1" presStyleIdx="5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EFA962-EC96-4EEA-939F-A559003FA5EF}" type="pres">
      <dgm:prSet presAssocID="{231A8B2B-A5E6-4287-BB10-2545F19EDF08}" presName="parSpace" presStyleCnt="0"/>
      <dgm:spPr/>
    </dgm:pt>
    <dgm:pt modelId="{FF849E7B-0A20-4D75-A6F4-3B02E6FDE60C}" type="pres">
      <dgm:prSet presAssocID="{D4EE6FBF-DA9D-4FCD-A3B5-B7A6CD21F990}" presName="parTxOnly" presStyleLbl="node1" presStyleIdx="6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B99185-D816-4C8E-B2C9-87F6CA2BAE95}" type="pres">
      <dgm:prSet presAssocID="{19227E46-65B1-4916-A5AF-8AB7CC87B896}" presName="parSpace" presStyleCnt="0"/>
      <dgm:spPr/>
    </dgm:pt>
    <dgm:pt modelId="{FCFFDF79-3F05-472E-AA08-BE5598BA3DDE}" type="pres">
      <dgm:prSet presAssocID="{ED07DB92-5A60-4372-886D-3DC4AC427700}" presName="parTxOnly" presStyleLbl="node1" presStyleIdx="7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69BE82-8D84-4E1B-8C1D-5D8E7AA849E7}" type="pres">
      <dgm:prSet presAssocID="{3D497085-0754-40B7-B3F4-01AAB1EA1D88}" presName="parSpace" presStyleCnt="0"/>
      <dgm:spPr/>
    </dgm:pt>
    <dgm:pt modelId="{61593F58-D7BB-4BBB-AE95-CB0697F273B7}" type="pres">
      <dgm:prSet presAssocID="{CD38413B-4A25-4D94-8922-931C08038550}" presName="parTxOnly" presStyleLbl="node1" presStyleIdx="8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CF40B87-801F-4435-A3DD-641A49466E99}" type="pres">
      <dgm:prSet presAssocID="{9D7EC573-D94B-44BD-926C-29D3115DB172}" presName="parSpace" presStyleCnt="0"/>
      <dgm:spPr/>
    </dgm:pt>
    <dgm:pt modelId="{0B7EA3D1-49F3-42F7-A690-EC59DD063DD0}" type="pres">
      <dgm:prSet presAssocID="{3F0A693C-59D9-481E-96CE-033CE86D304B}" presName="parTxOnly" presStyleLbl="node1" presStyleIdx="9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E115C4-9613-4466-A03A-0CFF94AB826C}" type="pres">
      <dgm:prSet presAssocID="{78A7A584-D6D7-4471-BA03-D180DEC84BE7}" presName="parSpace" presStyleCnt="0"/>
      <dgm:spPr/>
    </dgm:pt>
    <dgm:pt modelId="{9F0B6D7E-B6B9-41C8-8E67-9A45EFA336F3}" type="pres">
      <dgm:prSet presAssocID="{260E6A28-90FA-4581-8E07-C1E6B4A351C4}" presName="parTxOnly" presStyleLbl="node1" presStyleIdx="10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F28B29-CD3C-4568-BDD9-57EFCDFA0254}" type="pres">
      <dgm:prSet presAssocID="{285F7A2E-91AA-4599-9B46-CFF974A98834}" presName="parSpace" presStyleCnt="0"/>
      <dgm:spPr/>
    </dgm:pt>
    <dgm:pt modelId="{9A37BC8C-90FB-4DFE-8721-D956683557A7}" type="pres">
      <dgm:prSet presAssocID="{B2DE57BF-9D20-4D9D-8571-E2979B8B6251}" presName="parTxOnly" presStyleLbl="node1" presStyleIdx="11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159451D-22FE-45A3-BC90-7730BA7B6E4D}" type="pres">
      <dgm:prSet presAssocID="{0DDDBB7F-F13B-4934-92D3-DD15B2548A7C}" presName="parSpace" presStyleCnt="0"/>
      <dgm:spPr/>
    </dgm:pt>
    <dgm:pt modelId="{D54B1BCC-2AFC-4AFC-B7D7-E7DFE7002362}" type="pres">
      <dgm:prSet presAssocID="{3AC2A6F9-14FB-4F0F-8457-E0498BDF2E75}" presName="parTxOnly" presStyleLbl="node1" presStyleIdx="12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E52B4BA-BBF4-4315-9456-CACA50F080D8}" srcId="{979D9AE6-C593-44D3-896D-958F53C950CB}" destId="{ED07DB92-5A60-4372-886D-3DC4AC427700}" srcOrd="7" destOrd="0" parTransId="{18C354A3-57F4-417A-BADD-663FE18DFFDD}" sibTransId="{3D497085-0754-40B7-B3F4-01AAB1EA1D88}"/>
    <dgm:cxn modelId="{15FD39E7-BC2B-47D0-A546-15057049520F}" srcId="{979D9AE6-C593-44D3-896D-958F53C950CB}" destId="{CD38413B-4A25-4D94-8922-931C08038550}" srcOrd="8" destOrd="0" parTransId="{8DB6756A-777E-40E0-A9A0-854B8D9618ED}" sibTransId="{9D7EC573-D94B-44BD-926C-29D3115DB172}"/>
    <dgm:cxn modelId="{3530561F-434D-4268-B0D2-8DC14334BFF4}" type="presOf" srcId="{9F7590BF-515A-4EDF-8B83-695A82B1BA49}" destId="{B5F04F54-1680-42E0-B28B-F45AD5DFD958}" srcOrd="0" destOrd="0" presId="urn:microsoft.com/office/officeart/2005/8/layout/hChevron3"/>
    <dgm:cxn modelId="{C9230618-EC55-4207-9433-84849FAC7F3A}" type="presOf" srcId="{979D9AE6-C593-44D3-896D-958F53C950CB}" destId="{F45A3B39-7D6E-4D88-B3DC-547A1D90C36C}" srcOrd="0" destOrd="0" presId="urn:microsoft.com/office/officeart/2005/8/layout/hChevron3"/>
    <dgm:cxn modelId="{A0B852E5-6DC6-4D64-B335-E20DD909923F}" srcId="{979D9AE6-C593-44D3-896D-958F53C950CB}" destId="{9F7590BF-515A-4EDF-8B83-695A82B1BA49}" srcOrd="3" destOrd="0" parTransId="{44B2F673-043C-4D35-9397-075802C89E9C}" sibTransId="{D9DA13F4-FE30-4F54-ACAD-0045844275A4}"/>
    <dgm:cxn modelId="{2E8818EF-5CE6-49AC-A4D6-F80AD07A4343}" type="presOf" srcId="{3F0A693C-59D9-481E-96CE-033CE86D304B}" destId="{0B7EA3D1-49F3-42F7-A690-EC59DD063DD0}" srcOrd="0" destOrd="0" presId="urn:microsoft.com/office/officeart/2005/8/layout/hChevron3"/>
    <dgm:cxn modelId="{140AB79B-CA71-45AA-8688-664D6D2809AB}" type="presOf" srcId="{F8B1FA1D-88B3-4E3B-9EAA-4EED9213E487}" destId="{11A59FC7-C21B-41CF-8FCA-BEF7B94C4073}" srcOrd="0" destOrd="0" presId="urn:microsoft.com/office/officeart/2005/8/layout/hChevron3"/>
    <dgm:cxn modelId="{FF26DEB4-5A63-4DA5-A9B7-8B2BF72ACE51}" srcId="{979D9AE6-C593-44D3-896D-958F53C950CB}" destId="{D88C7EB4-9FBD-4629-ADAD-1C78E8E55F20}" srcOrd="0" destOrd="0" parTransId="{9BB8C46C-EC84-4755-A0F1-B407B78DE39F}" sibTransId="{0899C170-E5B3-44C5-BFE0-65B01D246C4D}"/>
    <dgm:cxn modelId="{92B3DD46-0FDE-4F7D-A024-BADC88C91DA6}" type="presOf" srcId="{ED07DB92-5A60-4372-886D-3DC4AC427700}" destId="{FCFFDF79-3F05-472E-AA08-BE5598BA3DDE}" srcOrd="0" destOrd="0" presId="urn:microsoft.com/office/officeart/2005/8/layout/hChevron3"/>
    <dgm:cxn modelId="{A019A75A-A259-4DB5-A664-883CD8301D6B}" type="presOf" srcId="{5B546209-88E4-4FDF-863C-1314BC838147}" destId="{1246CE1E-0E3B-46D8-99AC-B914FB8781D8}" srcOrd="0" destOrd="0" presId="urn:microsoft.com/office/officeart/2005/8/layout/hChevron3"/>
    <dgm:cxn modelId="{7188A958-CD57-4A43-9B37-AAAD7888B4F4}" type="presOf" srcId="{260E6A28-90FA-4581-8E07-C1E6B4A351C4}" destId="{9F0B6D7E-B6B9-41C8-8E67-9A45EFA336F3}" srcOrd="0" destOrd="0" presId="urn:microsoft.com/office/officeart/2005/8/layout/hChevron3"/>
    <dgm:cxn modelId="{6A96B14F-1EB6-43C6-BA54-FFC61A3615B2}" type="presOf" srcId="{830F73B8-1814-49E7-8DB1-066BF717C320}" destId="{EC65D62C-26D4-422A-89A4-BC62FB8436B9}" srcOrd="0" destOrd="0" presId="urn:microsoft.com/office/officeart/2005/8/layout/hChevron3"/>
    <dgm:cxn modelId="{D6F5432B-0E63-458B-A5FC-E16A61FD0670}" srcId="{979D9AE6-C593-44D3-896D-958F53C950CB}" destId="{D4EE6FBF-DA9D-4FCD-A3B5-B7A6CD21F990}" srcOrd="6" destOrd="0" parTransId="{85C167CD-F1AB-4A48-A2B5-B9805F657F54}" sibTransId="{19227E46-65B1-4916-A5AF-8AB7CC87B896}"/>
    <dgm:cxn modelId="{C7D29883-4824-47F8-898F-C93BE435C42E}" srcId="{979D9AE6-C593-44D3-896D-958F53C950CB}" destId="{830F73B8-1814-49E7-8DB1-066BF717C320}" srcOrd="5" destOrd="0" parTransId="{2EB7E046-1148-4A0C-918C-969D9AEF6F2A}" sibTransId="{231A8B2B-A5E6-4287-BB10-2545F19EDF08}"/>
    <dgm:cxn modelId="{B0592E52-9BCB-4468-8A81-660E3731F6DF}" type="presOf" srcId="{3AC2A6F9-14FB-4F0F-8457-E0498BDF2E75}" destId="{D54B1BCC-2AFC-4AFC-B7D7-E7DFE7002362}" srcOrd="0" destOrd="0" presId="urn:microsoft.com/office/officeart/2005/8/layout/hChevron3"/>
    <dgm:cxn modelId="{1540574C-38A1-4E75-9403-9DB1173CDA3B}" type="presOf" srcId="{D88C7EB4-9FBD-4629-ADAD-1C78E8E55F20}" destId="{9D0CA78F-5DC3-481E-B7A8-9BA69D93EEB4}" srcOrd="0" destOrd="0" presId="urn:microsoft.com/office/officeart/2005/8/layout/hChevron3"/>
    <dgm:cxn modelId="{54FC0452-53C7-4370-931D-84117FB37767}" srcId="{979D9AE6-C593-44D3-896D-958F53C950CB}" destId="{0385BA4C-1B43-425A-A916-7796E6408522}" srcOrd="4" destOrd="0" parTransId="{DD2083FF-F6EB-4A92-985C-5D945552D4FC}" sibTransId="{D0AE1677-7C6C-4565-B804-34B8A04AB00F}"/>
    <dgm:cxn modelId="{2E03DC11-2893-44A0-9290-240D391DD463}" type="presOf" srcId="{B2DE57BF-9D20-4D9D-8571-E2979B8B6251}" destId="{9A37BC8C-90FB-4DFE-8721-D956683557A7}" srcOrd="0" destOrd="0" presId="urn:microsoft.com/office/officeart/2005/8/layout/hChevron3"/>
    <dgm:cxn modelId="{63BBF141-FD63-43BF-9D4B-551C6212715C}" srcId="{979D9AE6-C593-44D3-896D-958F53C950CB}" destId="{B2DE57BF-9D20-4D9D-8571-E2979B8B6251}" srcOrd="11" destOrd="0" parTransId="{7DAEB75A-3F26-4BCA-87A8-BDD18E8CA2B2}" sibTransId="{0DDDBB7F-F13B-4934-92D3-DD15B2548A7C}"/>
    <dgm:cxn modelId="{EE661942-C7C7-4E00-8668-AA0E884FF396}" srcId="{979D9AE6-C593-44D3-896D-958F53C950CB}" destId="{3AC2A6F9-14FB-4F0F-8457-E0498BDF2E75}" srcOrd="12" destOrd="0" parTransId="{F9322319-9292-45C2-8C4F-567A2D8A7AA7}" sibTransId="{8A75A9B4-24D2-442D-BC3E-1C51D34AB6CF}"/>
    <dgm:cxn modelId="{C578F83D-D006-4547-A16E-4C41D831218F}" srcId="{979D9AE6-C593-44D3-896D-958F53C950CB}" destId="{3F0A693C-59D9-481E-96CE-033CE86D304B}" srcOrd="9" destOrd="0" parTransId="{B9ACD0D8-8C34-404F-A5A9-24B57AA3D291}" sibTransId="{78A7A584-D6D7-4471-BA03-D180DEC84BE7}"/>
    <dgm:cxn modelId="{BE146FC2-634F-4F46-A47C-7DC9A454A494}" srcId="{979D9AE6-C593-44D3-896D-958F53C950CB}" destId="{260E6A28-90FA-4581-8E07-C1E6B4A351C4}" srcOrd="10" destOrd="0" parTransId="{9DD4C15D-6C90-4BA0-9801-03ED4660EC31}" sibTransId="{285F7A2E-91AA-4599-9B46-CFF974A98834}"/>
    <dgm:cxn modelId="{9E9C0BBE-3D4A-477D-96F5-6E8302437AC5}" type="presOf" srcId="{D4EE6FBF-DA9D-4FCD-A3B5-B7A6CD21F990}" destId="{FF849E7B-0A20-4D75-A6F4-3B02E6FDE60C}" srcOrd="0" destOrd="0" presId="urn:microsoft.com/office/officeart/2005/8/layout/hChevron3"/>
    <dgm:cxn modelId="{995779BC-8D0D-418D-AD56-E16A3CAB50F1}" type="presOf" srcId="{CD38413B-4A25-4D94-8922-931C08038550}" destId="{61593F58-D7BB-4BBB-AE95-CB0697F273B7}" srcOrd="0" destOrd="0" presId="urn:microsoft.com/office/officeart/2005/8/layout/hChevron3"/>
    <dgm:cxn modelId="{5E4A7B43-C009-4388-B54A-418F01AB0A5A}" srcId="{979D9AE6-C593-44D3-896D-958F53C950CB}" destId="{F8B1FA1D-88B3-4E3B-9EAA-4EED9213E487}" srcOrd="1" destOrd="0" parTransId="{C4AE0EA9-BCBB-4ADC-9824-65D0D4647B7D}" sibTransId="{AEF6A08E-1EAD-4BA6-920D-91290E09BB33}"/>
    <dgm:cxn modelId="{AA02D3FB-8655-4B77-BEF4-EE4512CAE170}" srcId="{979D9AE6-C593-44D3-896D-958F53C950CB}" destId="{5B546209-88E4-4FDF-863C-1314BC838147}" srcOrd="2" destOrd="0" parTransId="{C4CAC3B4-372F-4359-B7FB-1505B1ACE022}" sibTransId="{647BF316-05F3-4463-8186-62843E096E5A}"/>
    <dgm:cxn modelId="{BAAFDB2B-4B90-4AD0-BF59-93D20636087E}" type="presOf" srcId="{0385BA4C-1B43-425A-A916-7796E6408522}" destId="{F9D30218-CB18-4982-B52D-EB6DDE93153C}" srcOrd="0" destOrd="0" presId="urn:microsoft.com/office/officeart/2005/8/layout/hChevron3"/>
    <dgm:cxn modelId="{C46FA25D-E127-4A1C-99FC-B2786BF8BF02}" type="presParOf" srcId="{F45A3B39-7D6E-4D88-B3DC-547A1D90C36C}" destId="{9D0CA78F-5DC3-481E-B7A8-9BA69D93EEB4}" srcOrd="0" destOrd="0" presId="urn:microsoft.com/office/officeart/2005/8/layout/hChevron3"/>
    <dgm:cxn modelId="{2A73ADC4-FCEA-4AA9-97AA-C40774AA6703}" type="presParOf" srcId="{F45A3B39-7D6E-4D88-B3DC-547A1D90C36C}" destId="{831E394C-FBC6-4B2A-931A-859C82B3DD9E}" srcOrd="1" destOrd="0" presId="urn:microsoft.com/office/officeart/2005/8/layout/hChevron3"/>
    <dgm:cxn modelId="{091D837B-C5EA-4C31-BF8F-D5D0D1BE7830}" type="presParOf" srcId="{F45A3B39-7D6E-4D88-B3DC-547A1D90C36C}" destId="{11A59FC7-C21B-41CF-8FCA-BEF7B94C4073}" srcOrd="2" destOrd="0" presId="urn:microsoft.com/office/officeart/2005/8/layout/hChevron3"/>
    <dgm:cxn modelId="{22836343-3D06-4D51-B34A-00E2BE2AD298}" type="presParOf" srcId="{F45A3B39-7D6E-4D88-B3DC-547A1D90C36C}" destId="{9D60BF1A-9DBE-4563-99CC-5F2759D8FA66}" srcOrd="3" destOrd="0" presId="urn:microsoft.com/office/officeart/2005/8/layout/hChevron3"/>
    <dgm:cxn modelId="{EBB1C653-B1FD-4419-8547-DE407F4C985E}" type="presParOf" srcId="{F45A3B39-7D6E-4D88-B3DC-547A1D90C36C}" destId="{1246CE1E-0E3B-46D8-99AC-B914FB8781D8}" srcOrd="4" destOrd="0" presId="urn:microsoft.com/office/officeart/2005/8/layout/hChevron3"/>
    <dgm:cxn modelId="{A82A1053-4C59-4D3C-927D-4CDBE2E1DAD7}" type="presParOf" srcId="{F45A3B39-7D6E-4D88-B3DC-547A1D90C36C}" destId="{CC7C80D5-439F-48D9-9AB9-4CD37C0BA4F7}" srcOrd="5" destOrd="0" presId="urn:microsoft.com/office/officeart/2005/8/layout/hChevron3"/>
    <dgm:cxn modelId="{3E556265-C92F-4222-A9FF-5EFD9000F566}" type="presParOf" srcId="{F45A3B39-7D6E-4D88-B3DC-547A1D90C36C}" destId="{B5F04F54-1680-42E0-B28B-F45AD5DFD958}" srcOrd="6" destOrd="0" presId="urn:microsoft.com/office/officeart/2005/8/layout/hChevron3"/>
    <dgm:cxn modelId="{1545852E-EE43-4161-A511-E4F0FBB3211F}" type="presParOf" srcId="{F45A3B39-7D6E-4D88-B3DC-547A1D90C36C}" destId="{1D2E080C-A086-441C-AF5F-2C23391D0889}" srcOrd="7" destOrd="0" presId="urn:microsoft.com/office/officeart/2005/8/layout/hChevron3"/>
    <dgm:cxn modelId="{77226BBA-1DC8-4047-9904-7D626EB444D5}" type="presParOf" srcId="{F45A3B39-7D6E-4D88-B3DC-547A1D90C36C}" destId="{F9D30218-CB18-4982-B52D-EB6DDE93153C}" srcOrd="8" destOrd="0" presId="urn:microsoft.com/office/officeart/2005/8/layout/hChevron3"/>
    <dgm:cxn modelId="{0E5BDFA8-13E1-4637-B766-59E1103F2CD3}" type="presParOf" srcId="{F45A3B39-7D6E-4D88-B3DC-547A1D90C36C}" destId="{B673F83A-AB44-46A1-ACB2-85997659477B}" srcOrd="9" destOrd="0" presId="urn:microsoft.com/office/officeart/2005/8/layout/hChevron3"/>
    <dgm:cxn modelId="{5FA498CD-2F8E-4E82-9FB9-30A8DD1AABBE}" type="presParOf" srcId="{F45A3B39-7D6E-4D88-B3DC-547A1D90C36C}" destId="{EC65D62C-26D4-422A-89A4-BC62FB8436B9}" srcOrd="10" destOrd="0" presId="urn:microsoft.com/office/officeart/2005/8/layout/hChevron3"/>
    <dgm:cxn modelId="{1A52A977-D711-4C70-8850-ECFF6C490D25}" type="presParOf" srcId="{F45A3B39-7D6E-4D88-B3DC-547A1D90C36C}" destId="{27EFA962-EC96-4EEA-939F-A559003FA5EF}" srcOrd="11" destOrd="0" presId="urn:microsoft.com/office/officeart/2005/8/layout/hChevron3"/>
    <dgm:cxn modelId="{D424551D-0822-4429-B6EF-A90B7E0B4AE2}" type="presParOf" srcId="{F45A3B39-7D6E-4D88-B3DC-547A1D90C36C}" destId="{FF849E7B-0A20-4D75-A6F4-3B02E6FDE60C}" srcOrd="12" destOrd="0" presId="urn:microsoft.com/office/officeart/2005/8/layout/hChevron3"/>
    <dgm:cxn modelId="{62A7A0B5-FD49-4C8B-B290-78B90E922070}" type="presParOf" srcId="{F45A3B39-7D6E-4D88-B3DC-547A1D90C36C}" destId="{A5B99185-D816-4C8E-B2C9-87F6CA2BAE95}" srcOrd="13" destOrd="0" presId="urn:microsoft.com/office/officeart/2005/8/layout/hChevron3"/>
    <dgm:cxn modelId="{5F2F24B5-919D-4E2B-BD4E-FBB2D3A051F2}" type="presParOf" srcId="{F45A3B39-7D6E-4D88-B3DC-547A1D90C36C}" destId="{FCFFDF79-3F05-472E-AA08-BE5598BA3DDE}" srcOrd="14" destOrd="0" presId="urn:microsoft.com/office/officeart/2005/8/layout/hChevron3"/>
    <dgm:cxn modelId="{B6A362F0-1487-4966-AFC8-2BD3AFD659FB}" type="presParOf" srcId="{F45A3B39-7D6E-4D88-B3DC-547A1D90C36C}" destId="{FB69BE82-8D84-4E1B-8C1D-5D8E7AA849E7}" srcOrd="15" destOrd="0" presId="urn:microsoft.com/office/officeart/2005/8/layout/hChevron3"/>
    <dgm:cxn modelId="{E2949C6A-C823-406C-A70E-E3A46248C1F6}" type="presParOf" srcId="{F45A3B39-7D6E-4D88-B3DC-547A1D90C36C}" destId="{61593F58-D7BB-4BBB-AE95-CB0697F273B7}" srcOrd="16" destOrd="0" presId="urn:microsoft.com/office/officeart/2005/8/layout/hChevron3"/>
    <dgm:cxn modelId="{8C8E0432-CFDC-4A37-A6D5-7D1C5537DEF3}" type="presParOf" srcId="{F45A3B39-7D6E-4D88-B3DC-547A1D90C36C}" destId="{3CF40B87-801F-4435-A3DD-641A49466E99}" srcOrd="17" destOrd="0" presId="urn:microsoft.com/office/officeart/2005/8/layout/hChevron3"/>
    <dgm:cxn modelId="{8A31C19C-20A6-43E3-8E47-38F294A66A63}" type="presParOf" srcId="{F45A3B39-7D6E-4D88-B3DC-547A1D90C36C}" destId="{0B7EA3D1-49F3-42F7-A690-EC59DD063DD0}" srcOrd="18" destOrd="0" presId="urn:microsoft.com/office/officeart/2005/8/layout/hChevron3"/>
    <dgm:cxn modelId="{4F088BB1-4A4C-421C-B6B7-6AB8130C1C0C}" type="presParOf" srcId="{F45A3B39-7D6E-4D88-B3DC-547A1D90C36C}" destId="{09E115C4-9613-4466-A03A-0CFF94AB826C}" srcOrd="19" destOrd="0" presId="urn:microsoft.com/office/officeart/2005/8/layout/hChevron3"/>
    <dgm:cxn modelId="{EF002785-210B-4EA9-9806-886291FF80A3}" type="presParOf" srcId="{F45A3B39-7D6E-4D88-B3DC-547A1D90C36C}" destId="{9F0B6D7E-B6B9-41C8-8E67-9A45EFA336F3}" srcOrd="20" destOrd="0" presId="urn:microsoft.com/office/officeart/2005/8/layout/hChevron3"/>
    <dgm:cxn modelId="{51F8BE91-5E1D-4D33-AFCC-E910B2FEFF47}" type="presParOf" srcId="{F45A3B39-7D6E-4D88-B3DC-547A1D90C36C}" destId="{1DF28B29-CD3C-4568-BDD9-57EFCDFA0254}" srcOrd="21" destOrd="0" presId="urn:microsoft.com/office/officeart/2005/8/layout/hChevron3"/>
    <dgm:cxn modelId="{79DF75D9-2E60-4C74-952A-4C4324D03C7C}" type="presParOf" srcId="{F45A3B39-7D6E-4D88-B3DC-547A1D90C36C}" destId="{9A37BC8C-90FB-4DFE-8721-D956683557A7}" srcOrd="22" destOrd="0" presId="urn:microsoft.com/office/officeart/2005/8/layout/hChevron3"/>
    <dgm:cxn modelId="{721D06C8-DEAA-4B22-BE27-5612788A6FF4}" type="presParOf" srcId="{F45A3B39-7D6E-4D88-B3DC-547A1D90C36C}" destId="{C159451D-22FE-45A3-BC90-7730BA7B6E4D}" srcOrd="23" destOrd="0" presId="urn:microsoft.com/office/officeart/2005/8/layout/hChevron3"/>
    <dgm:cxn modelId="{2C9BF6AC-7D16-4863-A646-466203BFA8D7}" type="presParOf" srcId="{F45A3B39-7D6E-4D88-B3DC-547A1D90C36C}" destId="{D54B1BCC-2AFC-4AFC-B7D7-E7DFE7002362}" srcOrd="2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9D9AE6-C593-44D3-896D-958F53C950C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3F0A693C-59D9-481E-96CE-033CE86D304B}">
      <dgm:prSet phldrT="[Texto]"/>
      <dgm:spPr/>
      <dgm:t>
        <a:bodyPr/>
        <a:lstStyle/>
        <a:p>
          <a:r>
            <a:rPr lang="pt-BR" b="1" dirty="0" smtClean="0"/>
            <a:t>AGO</a:t>
          </a:r>
          <a:endParaRPr lang="pt-BR" b="1" dirty="0"/>
        </a:p>
      </dgm:t>
    </dgm:pt>
    <dgm:pt modelId="{B9ACD0D8-8C34-404F-A5A9-24B57AA3D291}" type="parTrans" cxnId="{C578F83D-D006-4547-A16E-4C41D831218F}">
      <dgm:prSet/>
      <dgm:spPr/>
      <dgm:t>
        <a:bodyPr/>
        <a:lstStyle/>
        <a:p>
          <a:endParaRPr lang="pt-BR"/>
        </a:p>
      </dgm:t>
    </dgm:pt>
    <dgm:pt modelId="{78A7A584-D6D7-4471-BA03-D180DEC84BE7}" type="sibTrans" cxnId="{C578F83D-D006-4547-A16E-4C41D831218F}">
      <dgm:prSet/>
      <dgm:spPr/>
      <dgm:t>
        <a:bodyPr/>
        <a:lstStyle/>
        <a:p>
          <a:endParaRPr lang="pt-BR"/>
        </a:p>
      </dgm:t>
    </dgm:pt>
    <dgm:pt modelId="{F8B1FA1D-88B3-4E3B-9EAA-4EED9213E487}">
      <dgm:prSet phldrT="[Texto]"/>
      <dgm:spPr/>
      <dgm:t>
        <a:bodyPr/>
        <a:lstStyle/>
        <a:p>
          <a:r>
            <a:rPr lang="pt-BR" b="1" dirty="0" smtClean="0"/>
            <a:t>DEZ</a:t>
          </a:r>
          <a:endParaRPr lang="pt-BR" b="1" dirty="0"/>
        </a:p>
      </dgm:t>
    </dgm:pt>
    <dgm:pt modelId="{C4AE0EA9-BCBB-4ADC-9824-65D0D4647B7D}" type="parTrans" cxnId="{5E4A7B43-C009-4388-B54A-418F01AB0A5A}">
      <dgm:prSet/>
      <dgm:spPr/>
      <dgm:t>
        <a:bodyPr/>
        <a:lstStyle/>
        <a:p>
          <a:endParaRPr lang="pt-BR"/>
        </a:p>
      </dgm:t>
    </dgm:pt>
    <dgm:pt modelId="{AEF6A08E-1EAD-4BA6-920D-91290E09BB33}" type="sibTrans" cxnId="{5E4A7B43-C009-4388-B54A-418F01AB0A5A}">
      <dgm:prSet/>
      <dgm:spPr/>
      <dgm:t>
        <a:bodyPr/>
        <a:lstStyle/>
        <a:p>
          <a:endParaRPr lang="pt-BR"/>
        </a:p>
      </dgm:t>
    </dgm:pt>
    <dgm:pt modelId="{5B546209-88E4-4FDF-863C-1314BC838147}">
      <dgm:prSet phldrT="[Texto]"/>
      <dgm:spPr/>
      <dgm:t>
        <a:bodyPr/>
        <a:lstStyle/>
        <a:p>
          <a:r>
            <a:rPr lang="pt-BR" b="1" dirty="0" smtClean="0"/>
            <a:t>JAN</a:t>
          </a:r>
          <a:endParaRPr lang="pt-BR" b="1" dirty="0"/>
        </a:p>
      </dgm:t>
    </dgm:pt>
    <dgm:pt modelId="{C4CAC3B4-372F-4359-B7FB-1505B1ACE022}" type="parTrans" cxnId="{AA02D3FB-8655-4B77-BEF4-EE4512CAE170}">
      <dgm:prSet/>
      <dgm:spPr/>
      <dgm:t>
        <a:bodyPr/>
        <a:lstStyle/>
        <a:p>
          <a:endParaRPr lang="pt-BR"/>
        </a:p>
      </dgm:t>
    </dgm:pt>
    <dgm:pt modelId="{647BF316-05F3-4463-8186-62843E096E5A}" type="sibTrans" cxnId="{AA02D3FB-8655-4B77-BEF4-EE4512CAE170}">
      <dgm:prSet/>
      <dgm:spPr/>
      <dgm:t>
        <a:bodyPr/>
        <a:lstStyle/>
        <a:p>
          <a:endParaRPr lang="pt-BR"/>
        </a:p>
      </dgm:t>
    </dgm:pt>
    <dgm:pt modelId="{9F7590BF-515A-4EDF-8B83-695A82B1BA49}">
      <dgm:prSet phldrT="[Texto]"/>
      <dgm:spPr/>
      <dgm:t>
        <a:bodyPr/>
        <a:lstStyle/>
        <a:p>
          <a:r>
            <a:rPr lang="pt-BR" b="1" dirty="0" smtClean="0"/>
            <a:t>FEV</a:t>
          </a:r>
          <a:endParaRPr lang="pt-BR" b="1" dirty="0"/>
        </a:p>
      </dgm:t>
    </dgm:pt>
    <dgm:pt modelId="{44B2F673-043C-4D35-9397-075802C89E9C}" type="parTrans" cxnId="{A0B852E5-6DC6-4D64-B335-E20DD909923F}">
      <dgm:prSet/>
      <dgm:spPr/>
      <dgm:t>
        <a:bodyPr/>
        <a:lstStyle/>
        <a:p>
          <a:endParaRPr lang="pt-BR"/>
        </a:p>
      </dgm:t>
    </dgm:pt>
    <dgm:pt modelId="{D9DA13F4-FE30-4F54-ACAD-0045844275A4}" type="sibTrans" cxnId="{A0B852E5-6DC6-4D64-B335-E20DD909923F}">
      <dgm:prSet/>
      <dgm:spPr/>
      <dgm:t>
        <a:bodyPr/>
        <a:lstStyle/>
        <a:p>
          <a:endParaRPr lang="pt-BR"/>
        </a:p>
      </dgm:t>
    </dgm:pt>
    <dgm:pt modelId="{830F73B8-1814-49E7-8DB1-066BF717C320}">
      <dgm:prSet phldrT="[Texto]"/>
      <dgm:spPr/>
      <dgm:t>
        <a:bodyPr/>
        <a:lstStyle/>
        <a:p>
          <a:r>
            <a:rPr lang="pt-BR" b="1" dirty="0" smtClean="0"/>
            <a:t>ABR</a:t>
          </a:r>
          <a:endParaRPr lang="pt-BR" b="1" dirty="0"/>
        </a:p>
      </dgm:t>
    </dgm:pt>
    <dgm:pt modelId="{2EB7E046-1148-4A0C-918C-969D9AEF6F2A}" type="parTrans" cxnId="{C7D29883-4824-47F8-898F-C93BE435C42E}">
      <dgm:prSet/>
      <dgm:spPr/>
      <dgm:t>
        <a:bodyPr/>
        <a:lstStyle/>
        <a:p>
          <a:endParaRPr lang="pt-BR"/>
        </a:p>
      </dgm:t>
    </dgm:pt>
    <dgm:pt modelId="{231A8B2B-A5E6-4287-BB10-2545F19EDF08}" type="sibTrans" cxnId="{C7D29883-4824-47F8-898F-C93BE435C42E}">
      <dgm:prSet/>
      <dgm:spPr/>
      <dgm:t>
        <a:bodyPr/>
        <a:lstStyle/>
        <a:p>
          <a:endParaRPr lang="pt-BR"/>
        </a:p>
      </dgm:t>
    </dgm:pt>
    <dgm:pt modelId="{D4EE6FBF-DA9D-4FCD-A3B5-B7A6CD21F990}">
      <dgm:prSet phldrT="[Texto]"/>
      <dgm:spPr/>
      <dgm:t>
        <a:bodyPr/>
        <a:lstStyle/>
        <a:p>
          <a:r>
            <a:rPr lang="pt-BR" b="1" dirty="0" smtClean="0"/>
            <a:t>MAI</a:t>
          </a:r>
          <a:endParaRPr lang="pt-BR" b="1" dirty="0"/>
        </a:p>
      </dgm:t>
    </dgm:pt>
    <dgm:pt modelId="{85C167CD-F1AB-4A48-A2B5-B9805F657F54}" type="parTrans" cxnId="{D6F5432B-0E63-458B-A5FC-E16A61FD0670}">
      <dgm:prSet/>
      <dgm:spPr/>
      <dgm:t>
        <a:bodyPr/>
        <a:lstStyle/>
        <a:p>
          <a:endParaRPr lang="pt-BR"/>
        </a:p>
      </dgm:t>
    </dgm:pt>
    <dgm:pt modelId="{19227E46-65B1-4916-A5AF-8AB7CC87B896}" type="sibTrans" cxnId="{D6F5432B-0E63-458B-A5FC-E16A61FD0670}">
      <dgm:prSet/>
      <dgm:spPr/>
      <dgm:t>
        <a:bodyPr/>
        <a:lstStyle/>
        <a:p>
          <a:endParaRPr lang="pt-BR"/>
        </a:p>
      </dgm:t>
    </dgm:pt>
    <dgm:pt modelId="{ED07DB92-5A60-4372-886D-3DC4AC427700}">
      <dgm:prSet phldrT="[Texto]"/>
      <dgm:spPr/>
      <dgm:t>
        <a:bodyPr/>
        <a:lstStyle/>
        <a:p>
          <a:r>
            <a:rPr lang="pt-BR" b="1" dirty="0" smtClean="0"/>
            <a:t>JUN</a:t>
          </a:r>
          <a:endParaRPr lang="pt-BR" b="1" dirty="0"/>
        </a:p>
      </dgm:t>
    </dgm:pt>
    <dgm:pt modelId="{18C354A3-57F4-417A-BADD-663FE18DFFDD}" type="parTrans" cxnId="{7E52B4BA-BBF4-4315-9456-CACA50F080D8}">
      <dgm:prSet/>
      <dgm:spPr/>
      <dgm:t>
        <a:bodyPr/>
        <a:lstStyle/>
        <a:p>
          <a:endParaRPr lang="pt-BR"/>
        </a:p>
      </dgm:t>
    </dgm:pt>
    <dgm:pt modelId="{3D497085-0754-40B7-B3F4-01AAB1EA1D88}" type="sibTrans" cxnId="{7E52B4BA-BBF4-4315-9456-CACA50F080D8}">
      <dgm:prSet/>
      <dgm:spPr/>
      <dgm:t>
        <a:bodyPr/>
        <a:lstStyle/>
        <a:p>
          <a:endParaRPr lang="pt-BR"/>
        </a:p>
      </dgm:t>
    </dgm:pt>
    <dgm:pt modelId="{CD38413B-4A25-4D94-8922-931C08038550}">
      <dgm:prSet phldrT="[Texto]"/>
      <dgm:spPr/>
      <dgm:t>
        <a:bodyPr/>
        <a:lstStyle/>
        <a:p>
          <a:r>
            <a:rPr lang="pt-BR" b="1" dirty="0" smtClean="0"/>
            <a:t>JUL</a:t>
          </a:r>
          <a:endParaRPr lang="pt-BR" b="1" dirty="0"/>
        </a:p>
      </dgm:t>
    </dgm:pt>
    <dgm:pt modelId="{8DB6756A-777E-40E0-A9A0-854B8D9618ED}" type="parTrans" cxnId="{15FD39E7-BC2B-47D0-A546-15057049520F}">
      <dgm:prSet/>
      <dgm:spPr/>
      <dgm:t>
        <a:bodyPr/>
        <a:lstStyle/>
        <a:p>
          <a:endParaRPr lang="pt-BR"/>
        </a:p>
      </dgm:t>
    </dgm:pt>
    <dgm:pt modelId="{9D7EC573-D94B-44BD-926C-29D3115DB172}" type="sibTrans" cxnId="{15FD39E7-BC2B-47D0-A546-15057049520F}">
      <dgm:prSet/>
      <dgm:spPr/>
      <dgm:t>
        <a:bodyPr/>
        <a:lstStyle/>
        <a:p>
          <a:endParaRPr lang="pt-BR"/>
        </a:p>
      </dgm:t>
    </dgm:pt>
    <dgm:pt modelId="{260E6A28-90FA-4581-8E07-C1E6B4A351C4}">
      <dgm:prSet phldrT="[Texto]"/>
      <dgm:spPr/>
      <dgm:t>
        <a:bodyPr/>
        <a:lstStyle/>
        <a:p>
          <a:r>
            <a:rPr lang="pt-BR" b="1" dirty="0" smtClean="0"/>
            <a:t>SET</a:t>
          </a:r>
          <a:endParaRPr lang="pt-BR" b="1" dirty="0"/>
        </a:p>
      </dgm:t>
    </dgm:pt>
    <dgm:pt modelId="{9DD4C15D-6C90-4BA0-9801-03ED4660EC31}" type="parTrans" cxnId="{BE146FC2-634F-4F46-A47C-7DC9A454A494}">
      <dgm:prSet/>
      <dgm:spPr/>
      <dgm:t>
        <a:bodyPr/>
        <a:lstStyle/>
        <a:p>
          <a:endParaRPr lang="pt-BR"/>
        </a:p>
      </dgm:t>
    </dgm:pt>
    <dgm:pt modelId="{285F7A2E-91AA-4599-9B46-CFF974A98834}" type="sibTrans" cxnId="{BE146FC2-634F-4F46-A47C-7DC9A454A494}">
      <dgm:prSet/>
      <dgm:spPr/>
      <dgm:t>
        <a:bodyPr/>
        <a:lstStyle/>
        <a:p>
          <a:endParaRPr lang="pt-BR"/>
        </a:p>
      </dgm:t>
    </dgm:pt>
    <dgm:pt modelId="{B2DE57BF-9D20-4D9D-8571-E2979B8B6251}">
      <dgm:prSet phldrT="[Texto]"/>
      <dgm:spPr/>
      <dgm:t>
        <a:bodyPr/>
        <a:lstStyle/>
        <a:p>
          <a:r>
            <a:rPr lang="pt-BR" b="1" dirty="0" smtClean="0"/>
            <a:t>OUT</a:t>
          </a:r>
          <a:endParaRPr lang="pt-BR" b="1" dirty="0"/>
        </a:p>
      </dgm:t>
    </dgm:pt>
    <dgm:pt modelId="{7DAEB75A-3F26-4BCA-87A8-BDD18E8CA2B2}" type="parTrans" cxnId="{63BBF141-FD63-43BF-9D4B-551C6212715C}">
      <dgm:prSet/>
      <dgm:spPr/>
      <dgm:t>
        <a:bodyPr/>
        <a:lstStyle/>
        <a:p>
          <a:endParaRPr lang="pt-BR"/>
        </a:p>
      </dgm:t>
    </dgm:pt>
    <dgm:pt modelId="{0DDDBB7F-F13B-4934-92D3-DD15B2548A7C}" type="sibTrans" cxnId="{63BBF141-FD63-43BF-9D4B-551C6212715C}">
      <dgm:prSet/>
      <dgm:spPr/>
      <dgm:t>
        <a:bodyPr/>
        <a:lstStyle/>
        <a:p>
          <a:endParaRPr lang="pt-BR"/>
        </a:p>
      </dgm:t>
    </dgm:pt>
    <dgm:pt modelId="{3AC2A6F9-14FB-4F0F-8457-E0498BDF2E75}">
      <dgm:prSet phldrT="[Texto]"/>
      <dgm:spPr/>
      <dgm:t>
        <a:bodyPr/>
        <a:lstStyle/>
        <a:p>
          <a:r>
            <a:rPr lang="pt-BR" b="1" dirty="0" smtClean="0"/>
            <a:t>NOV</a:t>
          </a:r>
          <a:endParaRPr lang="pt-BR" b="1" dirty="0"/>
        </a:p>
      </dgm:t>
    </dgm:pt>
    <dgm:pt modelId="{F9322319-9292-45C2-8C4F-567A2D8A7AA7}" type="parTrans" cxnId="{EE661942-C7C7-4E00-8668-AA0E884FF396}">
      <dgm:prSet/>
      <dgm:spPr/>
      <dgm:t>
        <a:bodyPr/>
        <a:lstStyle/>
        <a:p>
          <a:endParaRPr lang="pt-BR"/>
        </a:p>
      </dgm:t>
    </dgm:pt>
    <dgm:pt modelId="{8A75A9B4-24D2-442D-BC3E-1C51D34AB6CF}" type="sibTrans" cxnId="{EE661942-C7C7-4E00-8668-AA0E884FF396}">
      <dgm:prSet/>
      <dgm:spPr/>
      <dgm:t>
        <a:bodyPr/>
        <a:lstStyle/>
        <a:p>
          <a:endParaRPr lang="pt-BR"/>
        </a:p>
      </dgm:t>
    </dgm:pt>
    <dgm:pt modelId="{0385BA4C-1B43-425A-A916-7796E6408522}">
      <dgm:prSet phldrT="[Texto]"/>
      <dgm:spPr/>
      <dgm:t>
        <a:bodyPr/>
        <a:lstStyle/>
        <a:p>
          <a:r>
            <a:rPr lang="pt-BR" b="1" dirty="0" smtClean="0"/>
            <a:t>MAR</a:t>
          </a:r>
          <a:endParaRPr lang="pt-BR" b="1" dirty="0"/>
        </a:p>
      </dgm:t>
    </dgm:pt>
    <dgm:pt modelId="{DD2083FF-F6EB-4A92-985C-5D945552D4FC}" type="parTrans" cxnId="{54FC0452-53C7-4370-931D-84117FB37767}">
      <dgm:prSet/>
      <dgm:spPr/>
      <dgm:t>
        <a:bodyPr/>
        <a:lstStyle/>
        <a:p>
          <a:endParaRPr lang="pt-BR"/>
        </a:p>
      </dgm:t>
    </dgm:pt>
    <dgm:pt modelId="{D0AE1677-7C6C-4565-B804-34B8A04AB00F}" type="sibTrans" cxnId="{54FC0452-53C7-4370-931D-84117FB37767}">
      <dgm:prSet/>
      <dgm:spPr/>
      <dgm:t>
        <a:bodyPr/>
        <a:lstStyle/>
        <a:p>
          <a:endParaRPr lang="pt-BR"/>
        </a:p>
      </dgm:t>
    </dgm:pt>
    <dgm:pt modelId="{D88C7EB4-9FBD-4629-ADAD-1C78E8E55F20}">
      <dgm:prSet phldrT="[Texto]"/>
      <dgm:spPr/>
      <dgm:t>
        <a:bodyPr/>
        <a:lstStyle/>
        <a:p>
          <a:r>
            <a:rPr lang="pt-BR" b="1" dirty="0" smtClean="0"/>
            <a:t>NOV</a:t>
          </a:r>
          <a:endParaRPr lang="pt-BR" b="1" dirty="0"/>
        </a:p>
      </dgm:t>
    </dgm:pt>
    <dgm:pt modelId="{0899C170-E5B3-44C5-BFE0-65B01D246C4D}" type="sibTrans" cxnId="{FF26DEB4-5A63-4DA5-A9B7-8B2BF72ACE51}">
      <dgm:prSet/>
      <dgm:spPr/>
      <dgm:t>
        <a:bodyPr/>
        <a:lstStyle/>
        <a:p>
          <a:endParaRPr lang="pt-BR"/>
        </a:p>
      </dgm:t>
    </dgm:pt>
    <dgm:pt modelId="{9BB8C46C-EC84-4755-A0F1-B407B78DE39F}" type="parTrans" cxnId="{FF26DEB4-5A63-4DA5-A9B7-8B2BF72ACE51}">
      <dgm:prSet/>
      <dgm:spPr/>
      <dgm:t>
        <a:bodyPr/>
        <a:lstStyle/>
        <a:p>
          <a:endParaRPr lang="pt-BR"/>
        </a:p>
      </dgm:t>
    </dgm:pt>
    <dgm:pt modelId="{F45A3B39-7D6E-4D88-B3DC-547A1D90C36C}" type="pres">
      <dgm:prSet presAssocID="{979D9AE6-C593-44D3-896D-958F53C950CB}" presName="Name0" presStyleCnt="0">
        <dgm:presLayoutVars>
          <dgm:dir/>
          <dgm:resizeHandles val="exact"/>
        </dgm:presLayoutVars>
      </dgm:prSet>
      <dgm:spPr/>
    </dgm:pt>
    <dgm:pt modelId="{9D0CA78F-5DC3-481E-B7A8-9BA69D93EEB4}" type="pres">
      <dgm:prSet presAssocID="{D88C7EB4-9FBD-4629-ADAD-1C78E8E55F20}" presName="parTxOnly" presStyleLbl="node1" presStyleIdx="0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31E394C-FBC6-4B2A-931A-859C82B3DD9E}" type="pres">
      <dgm:prSet presAssocID="{0899C170-E5B3-44C5-BFE0-65B01D246C4D}" presName="parSpace" presStyleCnt="0"/>
      <dgm:spPr/>
    </dgm:pt>
    <dgm:pt modelId="{11A59FC7-C21B-41CF-8FCA-BEF7B94C4073}" type="pres">
      <dgm:prSet presAssocID="{F8B1FA1D-88B3-4E3B-9EAA-4EED9213E487}" presName="parTxOnly" presStyleLbl="node1" presStyleIdx="1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60BF1A-9DBE-4563-99CC-5F2759D8FA66}" type="pres">
      <dgm:prSet presAssocID="{AEF6A08E-1EAD-4BA6-920D-91290E09BB33}" presName="parSpace" presStyleCnt="0"/>
      <dgm:spPr/>
    </dgm:pt>
    <dgm:pt modelId="{1246CE1E-0E3B-46D8-99AC-B914FB8781D8}" type="pres">
      <dgm:prSet presAssocID="{5B546209-88E4-4FDF-863C-1314BC838147}" presName="parTxOnly" presStyleLbl="node1" presStyleIdx="2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7C80D5-439F-48D9-9AB9-4CD37C0BA4F7}" type="pres">
      <dgm:prSet presAssocID="{647BF316-05F3-4463-8186-62843E096E5A}" presName="parSpace" presStyleCnt="0"/>
      <dgm:spPr/>
    </dgm:pt>
    <dgm:pt modelId="{B5F04F54-1680-42E0-B28B-F45AD5DFD958}" type="pres">
      <dgm:prSet presAssocID="{9F7590BF-515A-4EDF-8B83-695A82B1BA49}" presName="parTxOnly" presStyleLbl="node1" presStyleIdx="3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2E080C-A086-441C-AF5F-2C23391D0889}" type="pres">
      <dgm:prSet presAssocID="{D9DA13F4-FE30-4F54-ACAD-0045844275A4}" presName="parSpace" presStyleCnt="0"/>
      <dgm:spPr/>
    </dgm:pt>
    <dgm:pt modelId="{F9D30218-CB18-4982-B52D-EB6DDE93153C}" type="pres">
      <dgm:prSet presAssocID="{0385BA4C-1B43-425A-A916-7796E6408522}" presName="parTxOnly" presStyleLbl="node1" presStyleIdx="4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3F83A-AB44-46A1-ACB2-85997659477B}" type="pres">
      <dgm:prSet presAssocID="{D0AE1677-7C6C-4565-B804-34B8A04AB00F}" presName="parSpace" presStyleCnt="0"/>
      <dgm:spPr/>
    </dgm:pt>
    <dgm:pt modelId="{EC65D62C-26D4-422A-89A4-BC62FB8436B9}" type="pres">
      <dgm:prSet presAssocID="{830F73B8-1814-49E7-8DB1-066BF717C320}" presName="parTxOnly" presStyleLbl="node1" presStyleIdx="5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EFA962-EC96-4EEA-939F-A559003FA5EF}" type="pres">
      <dgm:prSet presAssocID="{231A8B2B-A5E6-4287-BB10-2545F19EDF08}" presName="parSpace" presStyleCnt="0"/>
      <dgm:spPr/>
    </dgm:pt>
    <dgm:pt modelId="{FF849E7B-0A20-4D75-A6F4-3B02E6FDE60C}" type="pres">
      <dgm:prSet presAssocID="{D4EE6FBF-DA9D-4FCD-A3B5-B7A6CD21F990}" presName="parTxOnly" presStyleLbl="node1" presStyleIdx="6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B99185-D816-4C8E-B2C9-87F6CA2BAE95}" type="pres">
      <dgm:prSet presAssocID="{19227E46-65B1-4916-A5AF-8AB7CC87B896}" presName="parSpace" presStyleCnt="0"/>
      <dgm:spPr/>
    </dgm:pt>
    <dgm:pt modelId="{FCFFDF79-3F05-472E-AA08-BE5598BA3DDE}" type="pres">
      <dgm:prSet presAssocID="{ED07DB92-5A60-4372-886D-3DC4AC427700}" presName="parTxOnly" presStyleLbl="node1" presStyleIdx="7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69BE82-8D84-4E1B-8C1D-5D8E7AA849E7}" type="pres">
      <dgm:prSet presAssocID="{3D497085-0754-40B7-B3F4-01AAB1EA1D88}" presName="parSpace" presStyleCnt="0"/>
      <dgm:spPr/>
    </dgm:pt>
    <dgm:pt modelId="{61593F58-D7BB-4BBB-AE95-CB0697F273B7}" type="pres">
      <dgm:prSet presAssocID="{CD38413B-4A25-4D94-8922-931C08038550}" presName="parTxOnly" presStyleLbl="node1" presStyleIdx="8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CF40B87-801F-4435-A3DD-641A49466E99}" type="pres">
      <dgm:prSet presAssocID="{9D7EC573-D94B-44BD-926C-29D3115DB172}" presName="parSpace" presStyleCnt="0"/>
      <dgm:spPr/>
    </dgm:pt>
    <dgm:pt modelId="{0B7EA3D1-49F3-42F7-A690-EC59DD063DD0}" type="pres">
      <dgm:prSet presAssocID="{3F0A693C-59D9-481E-96CE-033CE86D304B}" presName="parTxOnly" presStyleLbl="node1" presStyleIdx="9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E115C4-9613-4466-A03A-0CFF94AB826C}" type="pres">
      <dgm:prSet presAssocID="{78A7A584-D6D7-4471-BA03-D180DEC84BE7}" presName="parSpace" presStyleCnt="0"/>
      <dgm:spPr/>
    </dgm:pt>
    <dgm:pt modelId="{9F0B6D7E-B6B9-41C8-8E67-9A45EFA336F3}" type="pres">
      <dgm:prSet presAssocID="{260E6A28-90FA-4581-8E07-C1E6B4A351C4}" presName="parTxOnly" presStyleLbl="node1" presStyleIdx="10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F28B29-CD3C-4568-BDD9-57EFCDFA0254}" type="pres">
      <dgm:prSet presAssocID="{285F7A2E-91AA-4599-9B46-CFF974A98834}" presName="parSpace" presStyleCnt="0"/>
      <dgm:spPr/>
    </dgm:pt>
    <dgm:pt modelId="{9A37BC8C-90FB-4DFE-8721-D956683557A7}" type="pres">
      <dgm:prSet presAssocID="{B2DE57BF-9D20-4D9D-8571-E2979B8B6251}" presName="parTxOnly" presStyleLbl="node1" presStyleIdx="11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159451D-22FE-45A3-BC90-7730BA7B6E4D}" type="pres">
      <dgm:prSet presAssocID="{0DDDBB7F-F13B-4934-92D3-DD15B2548A7C}" presName="parSpace" presStyleCnt="0"/>
      <dgm:spPr/>
    </dgm:pt>
    <dgm:pt modelId="{D54B1BCC-2AFC-4AFC-B7D7-E7DFE7002362}" type="pres">
      <dgm:prSet presAssocID="{3AC2A6F9-14FB-4F0F-8457-E0498BDF2E75}" presName="parTxOnly" presStyleLbl="node1" presStyleIdx="12" presStyleCnt="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0B9D182-851A-F446-A9C9-821E4A79D583}" type="presOf" srcId="{830F73B8-1814-49E7-8DB1-066BF717C320}" destId="{EC65D62C-26D4-422A-89A4-BC62FB8436B9}" srcOrd="0" destOrd="0" presId="urn:microsoft.com/office/officeart/2005/8/layout/hChevron3"/>
    <dgm:cxn modelId="{BE146FC2-634F-4F46-A47C-7DC9A454A494}" srcId="{979D9AE6-C593-44D3-896D-958F53C950CB}" destId="{260E6A28-90FA-4581-8E07-C1E6B4A351C4}" srcOrd="10" destOrd="0" parTransId="{9DD4C15D-6C90-4BA0-9801-03ED4660EC31}" sibTransId="{285F7A2E-91AA-4599-9B46-CFF974A98834}"/>
    <dgm:cxn modelId="{7E52B4BA-BBF4-4315-9456-CACA50F080D8}" srcId="{979D9AE6-C593-44D3-896D-958F53C950CB}" destId="{ED07DB92-5A60-4372-886D-3DC4AC427700}" srcOrd="7" destOrd="0" parTransId="{18C354A3-57F4-417A-BADD-663FE18DFFDD}" sibTransId="{3D497085-0754-40B7-B3F4-01AAB1EA1D88}"/>
    <dgm:cxn modelId="{8C038AD2-DA90-BB40-9CE6-85A7600F950E}" type="presOf" srcId="{D4EE6FBF-DA9D-4FCD-A3B5-B7A6CD21F990}" destId="{FF849E7B-0A20-4D75-A6F4-3B02E6FDE60C}" srcOrd="0" destOrd="0" presId="urn:microsoft.com/office/officeart/2005/8/layout/hChevron3"/>
    <dgm:cxn modelId="{C578F83D-D006-4547-A16E-4C41D831218F}" srcId="{979D9AE6-C593-44D3-896D-958F53C950CB}" destId="{3F0A693C-59D9-481E-96CE-033CE86D304B}" srcOrd="9" destOrd="0" parTransId="{B9ACD0D8-8C34-404F-A5A9-24B57AA3D291}" sibTransId="{78A7A584-D6D7-4471-BA03-D180DEC84BE7}"/>
    <dgm:cxn modelId="{ACA32062-D8FE-7647-A98C-1BDCCF0E29D6}" type="presOf" srcId="{979D9AE6-C593-44D3-896D-958F53C950CB}" destId="{F45A3B39-7D6E-4D88-B3DC-547A1D90C36C}" srcOrd="0" destOrd="0" presId="urn:microsoft.com/office/officeart/2005/8/layout/hChevron3"/>
    <dgm:cxn modelId="{4188B388-123B-D148-AC1E-02C96858191A}" type="presOf" srcId="{9F7590BF-515A-4EDF-8B83-695A82B1BA49}" destId="{B5F04F54-1680-42E0-B28B-F45AD5DFD958}" srcOrd="0" destOrd="0" presId="urn:microsoft.com/office/officeart/2005/8/layout/hChevron3"/>
    <dgm:cxn modelId="{4945B04C-2502-5C4D-9BE9-74586F200891}" type="presOf" srcId="{D88C7EB4-9FBD-4629-ADAD-1C78E8E55F20}" destId="{9D0CA78F-5DC3-481E-B7A8-9BA69D93EEB4}" srcOrd="0" destOrd="0" presId="urn:microsoft.com/office/officeart/2005/8/layout/hChevron3"/>
    <dgm:cxn modelId="{CA2ECB62-C1BC-024D-92EB-981AB8FC92FE}" type="presOf" srcId="{260E6A28-90FA-4581-8E07-C1E6B4A351C4}" destId="{9F0B6D7E-B6B9-41C8-8E67-9A45EFA336F3}" srcOrd="0" destOrd="0" presId="urn:microsoft.com/office/officeart/2005/8/layout/hChevron3"/>
    <dgm:cxn modelId="{AA02D3FB-8655-4B77-BEF4-EE4512CAE170}" srcId="{979D9AE6-C593-44D3-896D-958F53C950CB}" destId="{5B546209-88E4-4FDF-863C-1314BC838147}" srcOrd="2" destOrd="0" parTransId="{C4CAC3B4-372F-4359-B7FB-1505B1ACE022}" sibTransId="{647BF316-05F3-4463-8186-62843E096E5A}"/>
    <dgm:cxn modelId="{A0EE18D5-14E8-9E41-8BB5-576DC1BF20EB}" type="presOf" srcId="{5B546209-88E4-4FDF-863C-1314BC838147}" destId="{1246CE1E-0E3B-46D8-99AC-B914FB8781D8}" srcOrd="0" destOrd="0" presId="urn:microsoft.com/office/officeart/2005/8/layout/hChevron3"/>
    <dgm:cxn modelId="{C7D29883-4824-47F8-898F-C93BE435C42E}" srcId="{979D9AE6-C593-44D3-896D-958F53C950CB}" destId="{830F73B8-1814-49E7-8DB1-066BF717C320}" srcOrd="5" destOrd="0" parTransId="{2EB7E046-1148-4A0C-918C-969D9AEF6F2A}" sibTransId="{231A8B2B-A5E6-4287-BB10-2545F19EDF08}"/>
    <dgm:cxn modelId="{5E4A7B43-C009-4388-B54A-418F01AB0A5A}" srcId="{979D9AE6-C593-44D3-896D-958F53C950CB}" destId="{F8B1FA1D-88B3-4E3B-9EAA-4EED9213E487}" srcOrd="1" destOrd="0" parTransId="{C4AE0EA9-BCBB-4ADC-9824-65D0D4647B7D}" sibTransId="{AEF6A08E-1EAD-4BA6-920D-91290E09BB33}"/>
    <dgm:cxn modelId="{D6F5432B-0E63-458B-A5FC-E16A61FD0670}" srcId="{979D9AE6-C593-44D3-896D-958F53C950CB}" destId="{D4EE6FBF-DA9D-4FCD-A3B5-B7A6CD21F990}" srcOrd="6" destOrd="0" parTransId="{85C167CD-F1AB-4A48-A2B5-B9805F657F54}" sibTransId="{19227E46-65B1-4916-A5AF-8AB7CC87B896}"/>
    <dgm:cxn modelId="{132887F1-B069-0F4A-98F1-5DA2EFAC980F}" type="presOf" srcId="{3F0A693C-59D9-481E-96CE-033CE86D304B}" destId="{0B7EA3D1-49F3-42F7-A690-EC59DD063DD0}" srcOrd="0" destOrd="0" presId="urn:microsoft.com/office/officeart/2005/8/layout/hChevron3"/>
    <dgm:cxn modelId="{A0B852E5-6DC6-4D64-B335-E20DD909923F}" srcId="{979D9AE6-C593-44D3-896D-958F53C950CB}" destId="{9F7590BF-515A-4EDF-8B83-695A82B1BA49}" srcOrd="3" destOrd="0" parTransId="{44B2F673-043C-4D35-9397-075802C89E9C}" sibTransId="{D9DA13F4-FE30-4F54-ACAD-0045844275A4}"/>
    <dgm:cxn modelId="{83A484C0-E7A9-CF4C-86B6-5CE8148FEC4E}" type="presOf" srcId="{B2DE57BF-9D20-4D9D-8571-E2979B8B6251}" destId="{9A37BC8C-90FB-4DFE-8721-D956683557A7}" srcOrd="0" destOrd="0" presId="urn:microsoft.com/office/officeart/2005/8/layout/hChevron3"/>
    <dgm:cxn modelId="{15FD39E7-BC2B-47D0-A546-15057049520F}" srcId="{979D9AE6-C593-44D3-896D-958F53C950CB}" destId="{CD38413B-4A25-4D94-8922-931C08038550}" srcOrd="8" destOrd="0" parTransId="{8DB6756A-777E-40E0-A9A0-854B8D9618ED}" sibTransId="{9D7EC573-D94B-44BD-926C-29D3115DB172}"/>
    <dgm:cxn modelId="{63BBF141-FD63-43BF-9D4B-551C6212715C}" srcId="{979D9AE6-C593-44D3-896D-958F53C950CB}" destId="{B2DE57BF-9D20-4D9D-8571-E2979B8B6251}" srcOrd="11" destOrd="0" parTransId="{7DAEB75A-3F26-4BCA-87A8-BDD18E8CA2B2}" sibTransId="{0DDDBB7F-F13B-4934-92D3-DD15B2548A7C}"/>
    <dgm:cxn modelId="{6764C42B-5729-9242-9786-576D90F3A287}" type="presOf" srcId="{ED07DB92-5A60-4372-886D-3DC4AC427700}" destId="{FCFFDF79-3F05-472E-AA08-BE5598BA3DDE}" srcOrd="0" destOrd="0" presId="urn:microsoft.com/office/officeart/2005/8/layout/hChevron3"/>
    <dgm:cxn modelId="{D56681A1-446D-3049-8F2A-DD671C6748B0}" type="presOf" srcId="{0385BA4C-1B43-425A-A916-7796E6408522}" destId="{F9D30218-CB18-4982-B52D-EB6DDE93153C}" srcOrd="0" destOrd="0" presId="urn:microsoft.com/office/officeart/2005/8/layout/hChevron3"/>
    <dgm:cxn modelId="{6DDBEABF-71DA-9C47-948E-C4CDE0D8085E}" type="presOf" srcId="{3AC2A6F9-14FB-4F0F-8457-E0498BDF2E75}" destId="{D54B1BCC-2AFC-4AFC-B7D7-E7DFE7002362}" srcOrd="0" destOrd="0" presId="urn:microsoft.com/office/officeart/2005/8/layout/hChevron3"/>
    <dgm:cxn modelId="{EE661942-C7C7-4E00-8668-AA0E884FF396}" srcId="{979D9AE6-C593-44D3-896D-958F53C950CB}" destId="{3AC2A6F9-14FB-4F0F-8457-E0498BDF2E75}" srcOrd="12" destOrd="0" parTransId="{F9322319-9292-45C2-8C4F-567A2D8A7AA7}" sibTransId="{8A75A9B4-24D2-442D-BC3E-1C51D34AB6CF}"/>
    <dgm:cxn modelId="{54FC0452-53C7-4370-931D-84117FB37767}" srcId="{979D9AE6-C593-44D3-896D-958F53C950CB}" destId="{0385BA4C-1B43-425A-A916-7796E6408522}" srcOrd="4" destOrd="0" parTransId="{DD2083FF-F6EB-4A92-985C-5D945552D4FC}" sibTransId="{D0AE1677-7C6C-4565-B804-34B8A04AB00F}"/>
    <dgm:cxn modelId="{FF26DEB4-5A63-4DA5-A9B7-8B2BF72ACE51}" srcId="{979D9AE6-C593-44D3-896D-958F53C950CB}" destId="{D88C7EB4-9FBD-4629-ADAD-1C78E8E55F20}" srcOrd="0" destOrd="0" parTransId="{9BB8C46C-EC84-4755-A0F1-B407B78DE39F}" sibTransId="{0899C170-E5B3-44C5-BFE0-65B01D246C4D}"/>
    <dgm:cxn modelId="{A939C0E2-99E8-FC45-A97A-6FD5EEC9EFF8}" type="presOf" srcId="{CD38413B-4A25-4D94-8922-931C08038550}" destId="{61593F58-D7BB-4BBB-AE95-CB0697F273B7}" srcOrd="0" destOrd="0" presId="urn:microsoft.com/office/officeart/2005/8/layout/hChevron3"/>
    <dgm:cxn modelId="{11791E80-14F5-AB40-BA72-BDDD7B70EBAD}" type="presOf" srcId="{F8B1FA1D-88B3-4E3B-9EAA-4EED9213E487}" destId="{11A59FC7-C21B-41CF-8FCA-BEF7B94C4073}" srcOrd="0" destOrd="0" presId="urn:microsoft.com/office/officeart/2005/8/layout/hChevron3"/>
    <dgm:cxn modelId="{4A019827-2A21-EC4F-9241-C8EBB3AE943E}" type="presParOf" srcId="{F45A3B39-7D6E-4D88-B3DC-547A1D90C36C}" destId="{9D0CA78F-5DC3-481E-B7A8-9BA69D93EEB4}" srcOrd="0" destOrd="0" presId="urn:microsoft.com/office/officeart/2005/8/layout/hChevron3"/>
    <dgm:cxn modelId="{E1C912B4-79F8-F84F-9496-8D81C27B30CB}" type="presParOf" srcId="{F45A3B39-7D6E-4D88-B3DC-547A1D90C36C}" destId="{831E394C-FBC6-4B2A-931A-859C82B3DD9E}" srcOrd="1" destOrd="0" presId="urn:microsoft.com/office/officeart/2005/8/layout/hChevron3"/>
    <dgm:cxn modelId="{72E6B27D-E876-FA4F-9F45-15435E86772E}" type="presParOf" srcId="{F45A3B39-7D6E-4D88-B3DC-547A1D90C36C}" destId="{11A59FC7-C21B-41CF-8FCA-BEF7B94C4073}" srcOrd="2" destOrd="0" presId="urn:microsoft.com/office/officeart/2005/8/layout/hChevron3"/>
    <dgm:cxn modelId="{D62A3823-F71C-0E4B-B999-4FEA72E1B32A}" type="presParOf" srcId="{F45A3B39-7D6E-4D88-B3DC-547A1D90C36C}" destId="{9D60BF1A-9DBE-4563-99CC-5F2759D8FA66}" srcOrd="3" destOrd="0" presId="urn:microsoft.com/office/officeart/2005/8/layout/hChevron3"/>
    <dgm:cxn modelId="{914E86B9-8C10-3641-AD65-491116D5AE64}" type="presParOf" srcId="{F45A3B39-7D6E-4D88-B3DC-547A1D90C36C}" destId="{1246CE1E-0E3B-46D8-99AC-B914FB8781D8}" srcOrd="4" destOrd="0" presId="urn:microsoft.com/office/officeart/2005/8/layout/hChevron3"/>
    <dgm:cxn modelId="{F2915CDE-3836-7E44-B2E8-4FA8FD34205B}" type="presParOf" srcId="{F45A3B39-7D6E-4D88-B3DC-547A1D90C36C}" destId="{CC7C80D5-439F-48D9-9AB9-4CD37C0BA4F7}" srcOrd="5" destOrd="0" presId="urn:microsoft.com/office/officeart/2005/8/layout/hChevron3"/>
    <dgm:cxn modelId="{F37CB987-11AA-314A-8AF9-65F333B255C7}" type="presParOf" srcId="{F45A3B39-7D6E-4D88-B3DC-547A1D90C36C}" destId="{B5F04F54-1680-42E0-B28B-F45AD5DFD958}" srcOrd="6" destOrd="0" presId="urn:microsoft.com/office/officeart/2005/8/layout/hChevron3"/>
    <dgm:cxn modelId="{8AD92345-87D5-5D40-BC26-D3FF29D05330}" type="presParOf" srcId="{F45A3B39-7D6E-4D88-B3DC-547A1D90C36C}" destId="{1D2E080C-A086-441C-AF5F-2C23391D0889}" srcOrd="7" destOrd="0" presId="urn:microsoft.com/office/officeart/2005/8/layout/hChevron3"/>
    <dgm:cxn modelId="{62BDD074-D6A3-C849-AFE1-CD955298BF32}" type="presParOf" srcId="{F45A3B39-7D6E-4D88-B3DC-547A1D90C36C}" destId="{F9D30218-CB18-4982-B52D-EB6DDE93153C}" srcOrd="8" destOrd="0" presId="urn:microsoft.com/office/officeart/2005/8/layout/hChevron3"/>
    <dgm:cxn modelId="{F19EBC87-F5A4-1E42-A16F-DC79F4ED938A}" type="presParOf" srcId="{F45A3B39-7D6E-4D88-B3DC-547A1D90C36C}" destId="{B673F83A-AB44-46A1-ACB2-85997659477B}" srcOrd="9" destOrd="0" presId="urn:microsoft.com/office/officeart/2005/8/layout/hChevron3"/>
    <dgm:cxn modelId="{901D87ED-C17A-5942-BE71-81F892FD57D7}" type="presParOf" srcId="{F45A3B39-7D6E-4D88-B3DC-547A1D90C36C}" destId="{EC65D62C-26D4-422A-89A4-BC62FB8436B9}" srcOrd="10" destOrd="0" presId="urn:microsoft.com/office/officeart/2005/8/layout/hChevron3"/>
    <dgm:cxn modelId="{023E5AD5-9A7C-9A42-9951-EBDBBEE00D18}" type="presParOf" srcId="{F45A3B39-7D6E-4D88-B3DC-547A1D90C36C}" destId="{27EFA962-EC96-4EEA-939F-A559003FA5EF}" srcOrd="11" destOrd="0" presId="urn:microsoft.com/office/officeart/2005/8/layout/hChevron3"/>
    <dgm:cxn modelId="{D6DD1F81-A4FC-2244-8FA6-C5DE8BB94D29}" type="presParOf" srcId="{F45A3B39-7D6E-4D88-B3DC-547A1D90C36C}" destId="{FF849E7B-0A20-4D75-A6F4-3B02E6FDE60C}" srcOrd="12" destOrd="0" presId="urn:microsoft.com/office/officeart/2005/8/layout/hChevron3"/>
    <dgm:cxn modelId="{DCACAD81-CA29-F146-95F5-9AE595FD44E9}" type="presParOf" srcId="{F45A3B39-7D6E-4D88-B3DC-547A1D90C36C}" destId="{A5B99185-D816-4C8E-B2C9-87F6CA2BAE95}" srcOrd="13" destOrd="0" presId="urn:microsoft.com/office/officeart/2005/8/layout/hChevron3"/>
    <dgm:cxn modelId="{D955A3A1-41D5-B34F-8D1A-B8241CAB4EAA}" type="presParOf" srcId="{F45A3B39-7D6E-4D88-B3DC-547A1D90C36C}" destId="{FCFFDF79-3F05-472E-AA08-BE5598BA3DDE}" srcOrd="14" destOrd="0" presId="urn:microsoft.com/office/officeart/2005/8/layout/hChevron3"/>
    <dgm:cxn modelId="{8B06EAC4-3B66-D746-B772-91B498AF78BB}" type="presParOf" srcId="{F45A3B39-7D6E-4D88-B3DC-547A1D90C36C}" destId="{FB69BE82-8D84-4E1B-8C1D-5D8E7AA849E7}" srcOrd="15" destOrd="0" presId="urn:microsoft.com/office/officeart/2005/8/layout/hChevron3"/>
    <dgm:cxn modelId="{9F612516-2CB7-D149-8F28-BA8C33A41510}" type="presParOf" srcId="{F45A3B39-7D6E-4D88-B3DC-547A1D90C36C}" destId="{61593F58-D7BB-4BBB-AE95-CB0697F273B7}" srcOrd="16" destOrd="0" presId="urn:microsoft.com/office/officeart/2005/8/layout/hChevron3"/>
    <dgm:cxn modelId="{CC244B4A-0721-A94F-8061-EB88A90169BE}" type="presParOf" srcId="{F45A3B39-7D6E-4D88-B3DC-547A1D90C36C}" destId="{3CF40B87-801F-4435-A3DD-641A49466E99}" srcOrd="17" destOrd="0" presId="urn:microsoft.com/office/officeart/2005/8/layout/hChevron3"/>
    <dgm:cxn modelId="{54062404-B6CE-3247-B1B7-25C822F968EB}" type="presParOf" srcId="{F45A3B39-7D6E-4D88-B3DC-547A1D90C36C}" destId="{0B7EA3D1-49F3-42F7-A690-EC59DD063DD0}" srcOrd="18" destOrd="0" presId="urn:microsoft.com/office/officeart/2005/8/layout/hChevron3"/>
    <dgm:cxn modelId="{68BB2987-B379-1940-9A22-1499AA8ADC35}" type="presParOf" srcId="{F45A3B39-7D6E-4D88-B3DC-547A1D90C36C}" destId="{09E115C4-9613-4466-A03A-0CFF94AB826C}" srcOrd="19" destOrd="0" presId="urn:microsoft.com/office/officeart/2005/8/layout/hChevron3"/>
    <dgm:cxn modelId="{0BA13970-90A9-254B-8CDF-516C0985C625}" type="presParOf" srcId="{F45A3B39-7D6E-4D88-B3DC-547A1D90C36C}" destId="{9F0B6D7E-B6B9-41C8-8E67-9A45EFA336F3}" srcOrd="20" destOrd="0" presId="urn:microsoft.com/office/officeart/2005/8/layout/hChevron3"/>
    <dgm:cxn modelId="{C02302EA-95D9-C645-B7FB-E7159AC1A64A}" type="presParOf" srcId="{F45A3B39-7D6E-4D88-B3DC-547A1D90C36C}" destId="{1DF28B29-CD3C-4568-BDD9-57EFCDFA0254}" srcOrd="21" destOrd="0" presId="urn:microsoft.com/office/officeart/2005/8/layout/hChevron3"/>
    <dgm:cxn modelId="{DEE1A826-50AE-E14C-A188-DDB058C82F76}" type="presParOf" srcId="{F45A3B39-7D6E-4D88-B3DC-547A1D90C36C}" destId="{9A37BC8C-90FB-4DFE-8721-D956683557A7}" srcOrd="22" destOrd="0" presId="urn:microsoft.com/office/officeart/2005/8/layout/hChevron3"/>
    <dgm:cxn modelId="{E9AB1B5B-0E48-904F-B68C-70DCA1A969AB}" type="presParOf" srcId="{F45A3B39-7D6E-4D88-B3DC-547A1D90C36C}" destId="{C159451D-22FE-45A3-BC90-7730BA7B6E4D}" srcOrd="23" destOrd="0" presId="urn:microsoft.com/office/officeart/2005/8/layout/hChevron3"/>
    <dgm:cxn modelId="{36B6DC90-90B1-EC4E-B652-7540BAA6D052}" type="presParOf" srcId="{F45A3B39-7D6E-4D88-B3DC-547A1D90C36C}" destId="{D54B1BCC-2AFC-4AFC-B7D7-E7DFE7002362}" srcOrd="2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3AEBE-7947-40A9-86FA-07FFE0AE9628}">
      <dsp:nvSpPr>
        <dsp:cNvPr id="0" name=""/>
        <dsp:cNvSpPr/>
      </dsp:nvSpPr>
      <dsp:spPr>
        <a:xfrm>
          <a:off x="324" y="462698"/>
          <a:ext cx="785902" cy="31436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ABR</a:t>
          </a:r>
          <a:endParaRPr lang="pt-BR" sz="1500" b="1" kern="1200" dirty="0"/>
        </a:p>
      </dsp:txBody>
      <dsp:txXfrm>
        <a:off x="324" y="462698"/>
        <a:ext cx="707312" cy="314361"/>
      </dsp:txXfrm>
    </dsp:sp>
    <dsp:sp modelId="{9D0CA78F-5DC3-481E-B7A8-9BA69D93EEB4}">
      <dsp:nvSpPr>
        <dsp:cNvPr id="0" name=""/>
        <dsp:cNvSpPr/>
      </dsp:nvSpPr>
      <dsp:spPr>
        <a:xfrm>
          <a:off x="632443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MAI</a:t>
          </a:r>
          <a:endParaRPr lang="pt-BR" sz="1500" b="1" kern="1200" dirty="0"/>
        </a:p>
      </dsp:txBody>
      <dsp:txXfrm>
        <a:off x="789624" y="464122"/>
        <a:ext cx="471541" cy="314361"/>
      </dsp:txXfrm>
    </dsp:sp>
    <dsp:sp modelId="{11A59FC7-C21B-41CF-8FCA-BEF7B94C4073}">
      <dsp:nvSpPr>
        <dsp:cNvPr id="0" name=""/>
        <dsp:cNvSpPr/>
      </dsp:nvSpPr>
      <dsp:spPr>
        <a:xfrm>
          <a:off x="1261165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JUN</a:t>
          </a:r>
          <a:endParaRPr lang="pt-BR" sz="1500" b="1" kern="1200" dirty="0"/>
        </a:p>
      </dsp:txBody>
      <dsp:txXfrm>
        <a:off x="1418346" y="464122"/>
        <a:ext cx="471541" cy="314361"/>
      </dsp:txXfrm>
    </dsp:sp>
    <dsp:sp modelId="{1246CE1E-0E3B-46D8-99AC-B914FB8781D8}">
      <dsp:nvSpPr>
        <dsp:cNvPr id="0" name=""/>
        <dsp:cNvSpPr/>
      </dsp:nvSpPr>
      <dsp:spPr>
        <a:xfrm>
          <a:off x="1889887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JUL</a:t>
          </a:r>
          <a:endParaRPr lang="pt-BR" sz="1500" b="1" kern="1200" dirty="0"/>
        </a:p>
      </dsp:txBody>
      <dsp:txXfrm>
        <a:off x="2047068" y="464122"/>
        <a:ext cx="471541" cy="314361"/>
      </dsp:txXfrm>
    </dsp:sp>
    <dsp:sp modelId="{B5F04F54-1680-42E0-B28B-F45AD5DFD958}">
      <dsp:nvSpPr>
        <dsp:cNvPr id="0" name=""/>
        <dsp:cNvSpPr/>
      </dsp:nvSpPr>
      <dsp:spPr>
        <a:xfrm>
          <a:off x="2518609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AGO</a:t>
          </a:r>
          <a:endParaRPr lang="pt-BR" sz="1500" b="1" kern="1200" dirty="0"/>
        </a:p>
      </dsp:txBody>
      <dsp:txXfrm>
        <a:off x="2675790" y="464122"/>
        <a:ext cx="471541" cy="314361"/>
      </dsp:txXfrm>
    </dsp:sp>
    <dsp:sp modelId="{F9D30218-CB18-4982-B52D-EB6DDE93153C}">
      <dsp:nvSpPr>
        <dsp:cNvPr id="0" name=""/>
        <dsp:cNvSpPr/>
      </dsp:nvSpPr>
      <dsp:spPr>
        <a:xfrm>
          <a:off x="3147332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SET</a:t>
          </a:r>
          <a:endParaRPr lang="pt-BR" sz="1500" b="1" kern="1200" dirty="0"/>
        </a:p>
      </dsp:txBody>
      <dsp:txXfrm>
        <a:off x="3304513" y="464122"/>
        <a:ext cx="471541" cy="314361"/>
      </dsp:txXfrm>
    </dsp:sp>
    <dsp:sp modelId="{EC65D62C-26D4-422A-89A4-BC62FB8436B9}">
      <dsp:nvSpPr>
        <dsp:cNvPr id="0" name=""/>
        <dsp:cNvSpPr/>
      </dsp:nvSpPr>
      <dsp:spPr>
        <a:xfrm>
          <a:off x="3776054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OUT</a:t>
          </a:r>
          <a:endParaRPr lang="pt-BR" sz="1500" b="1" kern="1200" dirty="0"/>
        </a:p>
      </dsp:txBody>
      <dsp:txXfrm>
        <a:off x="3933235" y="464122"/>
        <a:ext cx="471541" cy="314361"/>
      </dsp:txXfrm>
    </dsp:sp>
    <dsp:sp modelId="{FF849E7B-0A20-4D75-A6F4-3B02E6FDE60C}">
      <dsp:nvSpPr>
        <dsp:cNvPr id="0" name=""/>
        <dsp:cNvSpPr/>
      </dsp:nvSpPr>
      <dsp:spPr>
        <a:xfrm>
          <a:off x="4404776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NOV</a:t>
          </a:r>
          <a:endParaRPr lang="pt-BR" sz="1500" b="1" kern="1200" dirty="0"/>
        </a:p>
      </dsp:txBody>
      <dsp:txXfrm>
        <a:off x="4561957" y="464122"/>
        <a:ext cx="471541" cy="314361"/>
      </dsp:txXfrm>
    </dsp:sp>
    <dsp:sp modelId="{FCFFDF79-3F05-472E-AA08-BE5598BA3DDE}">
      <dsp:nvSpPr>
        <dsp:cNvPr id="0" name=""/>
        <dsp:cNvSpPr/>
      </dsp:nvSpPr>
      <dsp:spPr>
        <a:xfrm>
          <a:off x="5033498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DEZ</a:t>
          </a:r>
          <a:endParaRPr lang="pt-BR" sz="1500" b="1" kern="1200" dirty="0"/>
        </a:p>
      </dsp:txBody>
      <dsp:txXfrm>
        <a:off x="5190679" y="464122"/>
        <a:ext cx="471541" cy="314361"/>
      </dsp:txXfrm>
    </dsp:sp>
    <dsp:sp modelId="{61593F58-D7BB-4BBB-AE95-CB0697F273B7}">
      <dsp:nvSpPr>
        <dsp:cNvPr id="0" name=""/>
        <dsp:cNvSpPr/>
      </dsp:nvSpPr>
      <dsp:spPr>
        <a:xfrm>
          <a:off x="5662220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JAN</a:t>
          </a:r>
          <a:endParaRPr lang="pt-BR" sz="1500" b="1" kern="1200" dirty="0"/>
        </a:p>
      </dsp:txBody>
      <dsp:txXfrm>
        <a:off x="5819401" y="464122"/>
        <a:ext cx="471541" cy="314361"/>
      </dsp:txXfrm>
    </dsp:sp>
    <dsp:sp modelId="{0B7EA3D1-49F3-42F7-A690-EC59DD063DD0}">
      <dsp:nvSpPr>
        <dsp:cNvPr id="0" name=""/>
        <dsp:cNvSpPr/>
      </dsp:nvSpPr>
      <dsp:spPr>
        <a:xfrm>
          <a:off x="6290942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FEV</a:t>
          </a:r>
          <a:endParaRPr lang="pt-BR" sz="1500" b="1" kern="1200" dirty="0"/>
        </a:p>
      </dsp:txBody>
      <dsp:txXfrm>
        <a:off x="6448123" y="464122"/>
        <a:ext cx="471541" cy="314361"/>
      </dsp:txXfrm>
    </dsp:sp>
    <dsp:sp modelId="{9F0B6D7E-B6B9-41C8-8E67-9A45EFA336F3}">
      <dsp:nvSpPr>
        <dsp:cNvPr id="0" name=""/>
        <dsp:cNvSpPr/>
      </dsp:nvSpPr>
      <dsp:spPr>
        <a:xfrm>
          <a:off x="6919664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MAR</a:t>
          </a:r>
          <a:endParaRPr lang="pt-BR" sz="1500" b="1" kern="1200" dirty="0"/>
        </a:p>
      </dsp:txBody>
      <dsp:txXfrm>
        <a:off x="7076845" y="464122"/>
        <a:ext cx="471541" cy="314361"/>
      </dsp:txXfrm>
    </dsp:sp>
    <dsp:sp modelId="{9A37BC8C-90FB-4DFE-8721-D956683557A7}">
      <dsp:nvSpPr>
        <dsp:cNvPr id="0" name=""/>
        <dsp:cNvSpPr/>
      </dsp:nvSpPr>
      <dsp:spPr>
        <a:xfrm>
          <a:off x="7548386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ABR</a:t>
          </a:r>
          <a:endParaRPr lang="pt-BR" sz="1500" b="1" kern="1200" dirty="0"/>
        </a:p>
      </dsp:txBody>
      <dsp:txXfrm>
        <a:off x="7705567" y="464122"/>
        <a:ext cx="471541" cy="314361"/>
      </dsp:txXfrm>
    </dsp:sp>
    <dsp:sp modelId="{D54B1BCC-2AFC-4AFC-B7D7-E7DFE7002362}">
      <dsp:nvSpPr>
        <dsp:cNvPr id="0" name=""/>
        <dsp:cNvSpPr/>
      </dsp:nvSpPr>
      <dsp:spPr>
        <a:xfrm>
          <a:off x="8177108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MAI</a:t>
          </a:r>
          <a:endParaRPr lang="pt-BR" sz="1500" b="1" kern="1200" dirty="0"/>
        </a:p>
      </dsp:txBody>
      <dsp:txXfrm>
        <a:off x="8334289" y="464122"/>
        <a:ext cx="471541" cy="3143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3AEBE-7947-40A9-86FA-07FFE0AE9628}">
      <dsp:nvSpPr>
        <dsp:cNvPr id="0" name=""/>
        <dsp:cNvSpPr/>
      </dsp:nvSpPr>
      <dsp:spPr>
        <a:xfrm>
          <a:off x="324" y="462698"/>
          <a:ext cx="785902" cy="31436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ABR</a:t>
          </a:r>
          <a:endParaRPr lang="pt-BR" sz="1500" b="1" kern="1200" dirty="0"/>
        </a:p>
      </dsp:txBody>
      <dsp:txXfrm>
        <a:off x="324" y="462698"/>
        <a:ext cx="707312" cy="314361"/>
      </dsp:txXfrm>
    </dsp:sp>
    <dsp:sp modelId="{9D0CA78F-5DC3-481E-B7A8-9BA69D93EEB4}">
      <dsp:nvSpPr>
        <dsp:cNvPr id="0" name=""/>
        <dsp:cNvSpPr/>
      </dsp:nvSpPr>
      <dsp:spPr>
        <a:xfrm>
          <a:off x="632443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MAI</a:t>
          </a:r>
          <a:endParaRPr lang="pt-BR" sz="1500" b="1" kern="1200" dirty="0"/>
        </a:p>
      </dsp:txBody>
      <dsp:txXfrm>
        <a:off x="789624" y="464122"/>
        <a:ext cx="471541" cy="314361"/>
      </dsp:txXfrm>
    </dsp:sp>
    <dsp:sp modelId="{11A59FC7-C21B-41CF-8FCA-BEF7B94C4073}">
      <dsp:nvSpPr>
        <dsp:cNvPr id="0" name=""/>
        <dsp:cNvSpPr/>
      </dsp:nvSpPr>
      <dsp:spPr>
        <a:xfrm>
          <a:off x="1261165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JUN</a:t>
          </a:r>
          <a:endParaRPr lang="pt-BR" sz="1500" b="1" kern="1200" dirty="0"/>
        </a:p>
      </dsp:txBody>
      <dsp:txXfrm>
        <a:off x="1418346" y="464122"/>
        <a:ext cx="471541" cy="314361"/>
      </dsp:txXfrm>
    </dsp:sp>
    <dsp:sp modelId="{1246CE1E-0E3B-46D8-99AC-B914FB8781D8}">
      <dsp:nvSpPr>
        <dsp:cNvPr id="0" name=""/>
        <dsp:cNvSpPr/>
      </dsp:nvSpPr>
      <dsp:spPr>
        <a:xfrm>
          <a:off x="1889887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JUL</a:t>
          </a:r>
          <a:endParaRPr lang="pt-BR" sz="1500" b="1" kern="1200" dirty="0"/>
        </a:p>
      </dsp:txBody>
      <dsp:txXfrm>
        <a:off x="2047068" y="464122"/>
        <a:ext cx="471541" cy="314361"/>
      </dsp:txXfrm>
    </dsp:sp>
    <dsp:sp modelId="{B5F04F54-1680-42E0-B28B-F45AD5DFD958}">
      <dsp:nvSpPr>
        <dsp:cNvPr id="0" name=""/>
        <dsp:cNvSpPr/>
      </dsp:nvSpPr>
      <dsp:spPr>
        <a:xfrm>
          <a:off x="2518609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AGO</a:t>
          </a:r>
          <a:endParaRPr lang="pt-BR" sz="1500" b="1" kern="1200" dirty="0"/>
        </a:p>
      </dsp:txBody>
      <dsp:txXfrm>
        <a:off x="2675790" y="464122"/>
        <a:ext cx="471541" cy="314361"/>
      </dsp:txXfrm>
    </dsp:sp>
    <dsp:sp modelId="{F9D30218-CB18-4982-B52D-EB6DDE93153C}">
      <dsp:nvSpPr>
        <dsp:cNvPr id="0" name=""/>
        <dsp:cNvSpPr/>
      </dsp:nvSpPr>
      <dsp:spPr>
        <a:xfrm>
          <a:off x="3147332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SET</a:t>
          </a:r>
          <a:endParaRPr lang="pt-BR" sz="1500" b="1" kern="1200" dirty="0"/>
        </a:p>
      </dsp:txBody>
      <dsp:txXfrm>
        <a:off x="3304513" y="464122"/>
        <a:ext cx="471541" cy="314361"/>
      </dsp:txXfrm>
    </dsp:sp>
    <dsp:sp modelId="{EC65D62C-26D4-422A-89A4-BC62FB8436B9}">
      <dsp:nvSpPr>
        <dsp:cNvPr id="0" name=""/>
        <dsp:cNvSpPr/>
      </dsp:nvSpPr>
      <dsp:spPr>
        <a:xfrm>
          <a:off x="3776054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OUT</a:t>
          </a:r>
          <a:endParaRPr lang="pt-BR" sz="1500" b="1" kern="1200" dirty="0"/>
        </a:p>
      </dsp:txBody>
      <dsp:txXfrm>
        <a:off x="3933235" y="464122"/>
        <a:ext cx="471541" cy="314361"/>
      </dsp:txXfrm>
    </dsp:sp>
    <dsp:sp modelId="{FF849E7B-0A20-4D75-A6F4-3B02E6FDE60C}">
      <dsp:nvSpPr>
        <dsp:cNvPr id="0" name=""/>
        <dsp:cNvSpPr/>
      </dsp:nvSpPr>
      <dsp:spPr>
        <a:xfrm>
          <a:off x="4404776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NOV</a:t>
          </a:r>
          <a:endParaRPr lang="pt-BR" sz="1500" b="1" kern="1200" dirty="0"/>
        </a:p>
      </dsp:txBody>
      <dsp:txXfrm>
        <a:off x="4561957" y="464122"/>
        <a:ext cx="471541" cy="314361"/>
      </dsp:txXfrm>
    </dsp:sp>
    <dsp:sp modelId="{FCFFDF79-3F05-472E-AA08-BE5598BA3DDE}">
      <dsp:nvSpPr>
        <dsp:cNvPr id="0" name=""/>
        <dsp:cNvSpPr/>
      </dsp:nvSpPr>
      <dsp:spPr>
        <a:xfrm>
          <a:off x="5033498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DEZ</a:t>
          </a:r>
          <a:endParaRPr lang="pt-BR" sz="1500" b="1" kern="1200" dirty="0"/>
        </a:p>
      </dsp:txBody>
      <dsp:txXfrm>
        <a:off x="5190679" y="464122"/>
        <a:ext cx="471541" cy="314361"/>
      </dsp:txXfrm>
    </dsp:sp>
    <dsp:sp modelId="{61593F58-D7BB-4BBB-AE95-CB0697F273B7}">
      <dsp:nvSpPr>
        <dsp:cNvPr id="0" name=""/>
        <dsp:cNvSpPr/>
      </dsp:nvSpPr>
      <dsp:spPr>
        <a:xfrm>
          <a:off x="5662220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JAN</a:t>
          </a:r>
          <a:endParaRPr lang="pt-BR" sz="1500" b="1" kern="1200" dirty="0"/>
        </a:p>
      </dsp:txBody>
      <dsp:txXfrm>
        <a:off x="5819401" y="464122"/>
        <a:ext cx="471541" cy="314361"/>
      </dsp:txXfrm>
    </dsp:sp>
    <dsp:sp modelId="{0B7EA3D1-49F3-42F7-A690-EC59DD063DD0}">
      <dsp:nvSpPr>
        <dsp:cNvPr id="0" name=""/>
        <dsp:cNvSpPr/>
      </dsp:nvSpPr>
      <dsp:spPr>
        <a:xfrm>
          <a:off x="6290942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FEV</a:t>
          </a:r>
          <a:endParaRPr lang="pt-BR" sz="1500" b="1" kern="1200" dirty="0"/>
        </a:p>
      </dsp:txBody>
      <dsp:txXfrm>
        <a:off x="6448123" y="464122"/>
        <a:ext cx="471541" cy="314361"/>
      </dsp:txXfrm>
    </dsp:sp>
    <dsp:sp modelId="{9F0B6D7E-B6B9-41C8-8E67-9A45EFA336F3}">
      <dsp:nvSpPr>
        <dsp:cNvPr id="0" name=""/>
        <dsp:cNvSpPr/>
      </dsp:nvSpPr>
      <dsp:spPr>
        <a:xfrm>
          <a:off x="6919664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MAR</a:t>
          </a:r>
          <a:endParaRPr lang="pt-BR" sz="1500" b="1" kern="1200" dirty="0"/>
        </a:p>
      </dsp:txBody>
      <dsp:txXfrm>
        <a:off x="7076845" y="464122"/>
        <a:ext cx="471541" cy="314361"/>
      </dsp:txXfrm>
    </dsp:sp>
    <dsp:sp modelId="{9A37BC8C-90FB-4DFE-8721-D956683557A7}">
      <dsp:nvSpPr>
        <dsp:cNvPr id="0" name=""/>
        <dsp:cNvSpPr/>
      </dsp:nvSpPr>
      <dsp:spPr>
        <a:xfrm>
          <a:off x="7548386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ABR</a:t>
          </a:r>
          <a:endParaRPr lang="pt-BR" sz="1500" b="1" kern="1200" dirty="0"/>
        </a:p>
      </dsp:txBody>
      <dsp:txXfrm>
        <a:off x="7705567" y="464122"/>
        <a:ext cx="471541" cy="314361"/>
      </dsp:txXfrm>
    </dsp:sp>
    <dsp:sp modelId="{D54B1BCC-2AFC-4AFC-B7D7-E7DFE7002362}">
      <dsp:nvSpPr>
        <dsp:cNvPr id="0" name=""/>
        <dsp:cNvSpPr/>
      </dsp:nvSpPr>
      <dsp:spPr>
        <a:xfrm>
          <a:off x="8177108" y="464122"/>
          <a:ext cx="785902" cy="314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MAI</a:t>
          </a:r>
          <a:endParaRPr lang="pt-BR" sz="1500" b="1" kern="1200" dirty="0"/>
        </a:p>
      </dsp:txBody>
      <dsp:txXfrm>
        <a:off x="8334289" y="464122"/>
        <a:ext cx="471541" cy="3143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CA78F-5DC3-481E-B7A8-9BA69D93EEB4}">
      <dsp:nvSpPr>
        <dsp:cNvPr id="0" name=""/>
        <dsp:cNvSpPr/>
      </dsp:nvSpPr>
      <dsp:spPr>
        <a:xfrm>
          <a:off x="3174" y="675269"/>
          <a:ext cx="734457" cy="29378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MAR</a:t>
          </a:r>
          <a:endParaRPr lang="pt-BR" sz="1400" b="1" kern="1200" dirty="0"/>
        </a:p>
      </dsp:txBody>
      <dsp:txXfrm>
        <a:off x="3174" y="675269"/>
        <a:ext cx="661011" cy="293783"/>
      </dsp:txXfrm>
    </dsp:sp>
    <dsp:sp modelId="{11A59FC7-C21B-41CF-8FCA-BEF7B94C4073}">
      <dsp:nvSpPr>
        <dsp:cNvPr id="0" name=""/>
        <dsp:cNvSpPr/>
      </dsp:nvSpPr>
      <dsp:spPr>
        <a:xfrm>
          <a:off x="590740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ABR</a:t>
          </a:r>
          <a:endParaRPr lang="pt-BR" sz="1400" b="1" kern="1200" dirty="0"/>
        </a:p>
      </dsp:txBody>
      <dsp:txXfrm>
        <a:off x="737632" y="675269"/>
        <a:ext cx="440674" cy="293783"/>
      </dsp:txXfrm>
    </dsp:sp>
    <dsp:sp modelId="{1246CE1E-0E3B-46D8-99AC-B914FB8781D8}">
      <dsp:nvSpPr>
        <dsp:cNvPr id="0" name=""/>
        <dsp:cNvSpPr/>
      </dsp:nvSpPr>
      <dsp:spPr>
        <a:xfrm>
          <a:off x="1178306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MAI</a:t>
          </a:r>
          <a:endParaRPr lang="pt-BR" sz="1400" b="1" kern="1200" dirty="0"/>
        </a:p>
      </dsp:txBody>
      <dsp:txXfrm>
        <a:off x="1325198" y="675269"/>
        <a:ext cx="440674" cy="293783"/>
      </dsp:txXfrm>
    </dsp:sp>
    <dsp:sp modelId="{B5F04F54-1680-42E0-B28B-F45AD5DFD958}">
      <dsp:nvSpPr>
        <dsp:cNvPr id="0" name=""/>
        <dsp:cNvSpPr/>
      </dsp:nvSpPr>
      <dsp:spPr>
        <a:xfrm>
          <a:off x="1765872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JUN</a:t>
          </a:r>
          <a:endParaRPr lang="pt-BR" sz="1400" b="1" kern="1200" dirty="0"/>
        </a:p>
      </dsp:txBody>
      <dsp:txXfrm>
        <a:off x="1912764" y="675269"/>
        <a:ext cx="440674" cy="293783"/>
      </dsp:txXfrm>
    </dsp:sp>
    <dsp:sp modelId="{0F7FFF14-E2D3-4C8F-B00A-ABD2B4F131CC}">
      <dsp:nvSpPr>
        <dsp:cNvPr id="0" name=""/>
        <dsp:cNvSpPr/>
      </dsp:nvSpPr>
      <dsp:spPr>
        <a:xfrm>
          <a:off x="2353439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JUL</a:t>
          </a:r>
          <a:endParaRPr lang="pt-BR" sz="1400" b="1" kern="1200" dirty="0"/>
        </a:p>
      </dsp:txBody>
      <dsp:txXfrm>
        <a:off x="2500331" y="675269"/>
        <a:ext cx="440674" cy="293783"/>
      </dsp:txXfrm>
    </dsp:sp>
    <dsp:sp modelId="{EC65D62C-26D4-422A-89A4-BC62FB8436B9}">
      <dsp:nvSpPr>
        <dsp:cNvPr id="0" name=""/>
        <dsp:cNvSpPr/>
      </dsp:nvSpPr>
      <dsp:spPr>
        <a:xfrm>
          <a:off x="2946866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AGO</a:t>
          </a:r>
          <a:endParaRPr lang="pt-BR" sz="1400" b="1" kern="1200" dirty="0"/>
        </a:p>
      </dsp:txBody>
      <dsp:txXfrm>
        <a:off x="3093758" y="675269"/>
        <a:ext cx="440674" cy="293783"/>
      </dsp:txXfrm>
    </dsp:sp>
    <dsp:sp modelId="{FF849E7B-0A20-4D75-A6F4-3B02E6FDE60C}">
      <dsp:nvSpPr>
        <dsp:cNvPr id="0" name=""/>
        <dsp:cNvSpPr/>
      </dsp:nvSpPr>
      <dsp:spPr>
        <a:xfrm>
          <a:off x="3528571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SET</a:t>
          </a:r>
          <a:endParaRPr lang="pt-BR" sz="1400" b="1" kern="1200" dirty="0"/>
        </a:p>
      </dsp:txBody>
      <dsp:txXfrm>
        <a:off x="3675463" y="675269"/>
        <a:ext cx="440674" cy="293783"/>
      </dsp:txXfrm>
    </dsp:sp>
    <dsp:sp modelId="{FCFFDF79-3F05-472E-AA08-BE5598BA3DDE}">
      <dsp:nvSpPr>
        <dsp:cNvPr id="0" name=""/>
        <dsp:cNvSpPr/>
      </dsp:nvSpPr>
      <dsp:spPr>
        <a:xfrm>
          <a:off x="4116137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OUT</a:t>
          </a:r>
          <a:endParaRPr lang="pt-BR" sz="1400" b="1" kern="1200" dirty="0"/>
        </a:p>
      </dsp:txBody>
      <dsp:txXfrm>
        <a:off x="4263029" y="675269"/>
        <a:ext cx="440674" cy="293783"/>
      </dsp:txXfrm>
    </dsp:sp>
    <dsp:sp modelId="{61593F58-D7BB-4BBB-AE95-CB0697F273B7}">
      <dsp:nvSpPr>
        <dsp:cNvPr id="0" name=""/>
        <dsp:cNvSpPr/>
      </dsp:nvSpPr>
      <dsp:spPr>
        <a:xfrm>
          <a:off x="4703703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NOV</a:t>
          </a:r>
          <a:endParaRPr lang="pt-BR" sz="1400" b="1" kern="1200" dirty="0"/>
        </a:p>
      </dsp:txBody>
      <dsp:txXfrm>
        <a:off x="4850595" y="675269"/>
        <a:ext cx="440674" cy="293783"/>
      </dsp:txXfrm>
    </dsp:sp>
    <dsp:sp modelId="{6FB6F42C-04A0-4FD1-AA93-5651E9D36452}">
      <dsp:nvSpPr>
        <dsp:cNvPr id="0" name=""/>
        <dsp:cNvSpPr/>
      </dsp:nvSpPr>
      <dsp:spPr>
        <a:xfrm>
          <a:off x="5291270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DEZ</a:t>
          </a:r>
          <a:endParaRPr lang="pt-BR" sz="1400" b="1" kern="1200" dirty="0"/>
        </a:p>
      </dsp:txBody>
      <dsp:txXfrm>
        <a:off x="5438162" y="675269"/>
        <a:ext cx="440674" cy="293783"/>
      </dsp:txXfrm>
    </dsp:sp>
    <dsp:sp modelId="{0B7EA3D1-49F3-42F7-A690-EC59DD063DD0}">
      <dsp:nvSpPr>
        <dsp:cNvPr id="0" name=""/>
        <dsp:cNvSpPr/>
      </dsp:nvSpPr>
      <dsp:spPr>
        <a:xfrm>
          <a:off x="5878836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JAN</a:t>
          </a:r>
          <a:endParaRPr lang="pt-BR" sz="1400" b="1" kern="1200" dirty="0"/>
        </a:p>
      </dsp:txBody>
      <dsp:txXfrm>
        <a:off x="6025728" y="675269"/>
        <a:ext cx="440674" cy="293783"/>
      </dsp:txXfrm>
    </dsp:sp>
    <dsp:sp modelId="{9F0B6D7E-B6B9-41C8-8E67-9A45EFA336F3}">
      <dsp:nvSpPr>
        <dsp:cNvPr id="0" name=""/>
        <dsp:cNvSpPr/>
      </dsp:nvSpPr>
      <dsp:spPr>
        <a:xfrm>
          <a:off x="6466402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FEV</a:t>
          </a:r>
          <a:endParaRPr lang="pt-BR" sz="1400" b="1" kern="1200" dirty="0"/>
        </a:p>
      </dsp:txBody>
      <dsp:txXfrm>
        <a:off x="6613294" y="675269"/>
        <a:ext cx="440674" cy="293783"/>
      </dsp:txXfrm>
    </dsp:sp>
    <dsp:sp modelId="{9A37BC8C-90FB-4DFE-8721-D956683557A7}">
      <dsp:nvSpPr>
        <dsp:cNvPr id="0" name=""/>
        <dsp:cNvSpPr/>
      </dsp:nvSpPr>
      <dsp:spPr>
        <a:xfrm>
          <a:off x="7053968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MAR</a:t>
          </a:r>
          <a:endParaRPr lang="pt-BR" sz="1400" b="1" kern="1200" dirty="0"/>
        </a:p>
      </dsp:txBody>
      <dsp:txXfrm>
        <a:off x="7200860" y="675269"/>
        <a:ext cx="440674" cy="293783"/>
      </dsp:txXfrm>
    </dsp:sp>
    <dsp:sp modelId="{D54B1BCC-2AFC-4AFC-B7D7-E7DFE7002362}">
      <dsp:nvSpPr>
        <dsp:cNvPr id="0" name=""/>
        <dsp:cNvSpPr/>
      </dsp:nvSpPr>
      <dsp:spPr>
        <a:xfrm>
          <a:off x="7641534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ABR</a:t>
          </a:r>
          <a:endParaRPr lang="pt-BR" sz="1400" b="1" kern="1200" dirty="0"/>
        </a:p>
      </dsp:txBody>
      <dsp:txXfrm>
        <a:off x="7788426" y="675269"/>
        <a:ext cx="440674" cy="293783"/>
      </dsp:txXfrm>
    </dsp:sp>
    <dsp:sp modelId="{38D9904B-2178-E64B-87F5-3597871B4420}">
      <dsp:nvSpPr>
        <dsp:cNvPr id="0" name=""/>
        <dsp:cNvSpPr/>
      </dsp:nvSpPr>
      <dsp:spPr>
        <a:xfrm>
          <a:off x="8229100" y="675269"/>
          <a:ext cx="734457" cy="293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MAI</a:t>
          </a:r>
          <a:endParaRPr lang="pt-BR" sz="1400" b="1" kern="1200" dirty="0"/>
        </a:p>
      </dsp:txBody>
      <dsp:txXfrm>
        <a:off x="8375992" y="675269"/>
        <a:ext cx="440674" cy="2937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CA78F-5DC3-481E-B7A8-9BA69D93EEB4}">
      <dsp:nvSpPr>
        <dsp:cNvPr id="0" name=""/>
        <dsp:cNvSpPr/>
      </dsp:nvSpPr>
      <dsp:spPr>
        <a:xfrm>
          <a:off x="4816" y="452301"/>
          <a:ext cx="845009" cy="33800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NOV</a:t>
          </a:r>
          <a:endParaRPr lang="pt-BR" sz="1600" b="1" kern="1200" dirty="0"/>
        </a:p>
      </dsp:txBody>
      <dsp:txXfrm>
        <a:off x="4816" y="452301"/>
        <a:ext cx="760508" cy="338003"/>
      </dsp:txXfrm>
    </dsp:sp>
    <dsp:sp modelId="{11A59FC7-C21B-41CF-8FCA-BEF7B94C4073}">
      <dsp:nvSpPr>
        <dsp:cNvPr id="0" name=""/>
        <dsp:cNvSpPr/>
      </dsp:nvSpPr>
      <dsp:spPr>
        <a:xfrm>
          <a:off x="680823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DEZ</a:t>
          </a:r>
          <a:endParaRPr lang="pt-BR" sz="1600" b="1" kern="1200" dirty="0"/>
        </a:p>
      </dsp:txBody>
      <dsp:txXfrm>
        <a:off x="849825" y="452301"/>
        <a:ext cx="507006" cy="338003"/>
      </dsp:txXfrm>
    </dsp:sp>
    <dsp:sp modelId="{1246CE1E-0E3B-46D8-99AC-B914FB8781D8}">
      <dsp:nvSpPr>
        <dsp:cNvPr id="0" name=""/>
        <dsp:cNvSpPr/>
      </dsp:nvSpPr>
      <dsp:spPr>
        <a:xfrm>
          <a:off x="1356831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JAN</a:t>
          </a:r>
          <a:endParaRPr lang="pt-BR" sz="1600" b="1" kern="1200" dirty="0"/>
        </a:p>
      </dsp:txBody>
      <dsp:txXfrm>
        <a:off x="1525833" y="452301"/>
        <a:ext cx="507006" cy="338003"/>
      </dsp:txXfrm>
    </dsp:sp>
    <dsp:sp modelId="{B5F04F54-1680-42E0-B28B-F45AD5DFD958}">
      <dsp:nvSpPr>
        <dsp:cNvPr id="0" name=""/>
        <dsp:cNvSpPr/>
      </dsp:nvSpPr>
      <dsp:spPr>
        <a:xfrm>
          <a:off x="2032838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FEV</a:t>
          </a:r>
          <a:endParaRPr lang="pt-BR" sz="1600" b="1" kern="1200" dirty="0"/>
        </a:p>
      </dsp:txBody>
      <dsp:txXfrm>
        <a:off x="2201840" y="452301"/>
        <a:ext cx="507006" cy="338003"/>
      </dsp:txXfrm>
    </dsp:sp>
    <dsp:sp modelId="{F9D30218-CB18-4982-B52D-EB6DDE93153C}">
      <dsp:nvSpPr>
        <dsp:cNvPr id="0" name=""/>
        <dsp:cNvSpPr/>
      </dsp:nvSpPr>
      <dsp:spPr>
        <a:xfrm>
          <a:off x="2708846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MAR</a:t>
          </a:r>
          <a:endParaRPr lang="pt-BR" sz="1600" b="1" kern="1200" dirty="0"/>
        </a:p>
      </dsp:txBody>
      <dsp:txXfrm>
        <a:off x="2877848" y="452301"/>
        <a:ext cx="507006" cy="338003"/>
      </dsp:txXfrm>
    </dsp:sp>
    <dsp:sp modelId="{EC65D62C-26D4-422A-89A4-BC62FB8436B9}">
      <dsp:nvSpPr>
        <dsp:cNvPr id="0" name=""/>
        <dsp:cNvSpPr/>
      </dsp:nvSpPr>
      <dsp:spPr>
        <a:xfrm>
          <a:off x="3384854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ABR</a:t>
          </a:r>
          <a:endParaRPr lang="pt-BR" sz="1600" b="1" kern="1200" dirty="0"/>
        </a:p>
      </dsp:txBody>
      <dsp:txXfrm>
        <a:off x="3553856" y="452301"/>
        <a:ext cx="507006" cy="338003"/>
      </dsp:txXfrm>
    </dsp:sp>
    <dsp:sp modelId="{FF849E7B-0A20-4D75-A6F4-3B02E6FDE60C}">
      <dsp:nvSpPr>
        <dsp:cNvPr id="0" name=""/>
        <dsp:cNvSpPr/>
      </dsp:nvSpPr>
      <dsp:spPr>
        <a:xfrm>
          <a:off x="4060861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MAI</a:t>
          </a:r>
          <a:endParaRPr lang="pt-BR" sz="1600" b="1" kern="1200" dirty="0"/>
        </a:p>
      </dsp:txBody>
      <dsp:txXfrm>
        <a:off x="4229863" y="452301"/>
        <a:ext cx="507006" cy="338003"/>
      </dsp:txXfrm>
    </dsp:sp>
    <dsp:sp modelId="{FCFFDF79-3F05-472E-AA08-BE5598BA3DDE}">
      <dsp:nvSpPr>
        <dsp:cNvPr id="0" name=""/>
        <dsp:cNvSpPr/>
      </dsp:nvSpPr>
      <dsp:spPr>
        <a:xfrm>
          <a:off x="4736869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JUN</a:t>
          </a:r>
          <a:endParaRPr lang="pt-BR" sz="1600" b="1" kern="1200" dirty="0"/>
        </a:p>
      </dsp:txBody>
      <dsp:txXfrm>
        <a:off x="4905871" y="452301"/>
        <a:ext cx="507006" cy="338003"/>
      </dsp:txXfrm>
    </dsp:sp>
    <dsp:sp modelId="{61593F58-D7BB-4BBB-AE95-CB0697F273B7}">
      <dsp:nvSpPr>
        <dsp:cNvPr id="0" name=""/>
        <dsp:cNvSpPr/>
      </dsp:nvSpPr>
      <dsp:spPr>
        <a:xfrm>
          <a:off x="5412876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JUL</a:t>
          </a:r>
          <a:endParaRPr lang="pt-BR" sz="1600" b="1" kern="1200" dirty="0"/>
        </a:p>
      </dsp:txBody>
      <dsp:txXfrm>
        <a:off x="5581878" y="452301"/>
        <a:ext cx="507006" cy="338003"/>
      </dsp:txXfrm>
    </dsp:sp>
    <dsp:sp modelId="{0B7EA3D1-49F3-42F7-A690-EC59DD063DD0}">
      <dsp:nvSpPr>
        <dsp:cNvPr id="0" name=""/>
        <dsp:cNvSpPr/>
      </dsp:nvSpPr>
      <dsp:spPr>
        <a:xfrm>
          <a:off x="6088884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AGO</a:t>
          </a:r>
          <a:endParaRPr lang="pt-BR" sz="1600" b="1" kern="1200" dirty="0"/>
        </a:p>
      </dsp:txBody>
      <dsp:txXfrm>
        <a:off x="6257886" y="452301"/>
        <a:ext cx="507006" cy="338003"/>
      </dsp:txXfrm>
    </dsp:sp>
    <dsp:sp modelId="{9F0B6D7E-B6B9-41C8-8E67-9A45EFA336F3}">
      <dsp:nvSpPr>
        <dsp:cNvPr id="0" name=""/>
        <dsp:cNvSpPr/>
      </dsp:nvSpPr>
      <dsp:spPr>
        <a:xfrm>
          <a:off x="6764892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SET</a:t>
          </a:r>
          <a:endParaRPr lang="pt-BR" sz="1600" b="1" kern="1200" dirty="0"/>
        </a:p>
      </dsp:txBody>
      <dsp:txXfrm>
        <a:off x="6933894" y="452301"/>
        <a:ext cx="507006" cy="338003"/>
      </dsp:txXfrm>
    </dsp:sp>
    <dsp:sp modelId="{9A37BC8C-90FB-4DFE-8721-D956683557A7}">
      <dsp:nvSpPr>
        <dsp:cNvPr id="0" name=""/>
        <dsp:cNvSpPr/>
      </dsp:nvSpPr>
      <dsp:spPr>
        <a:xfrm>
          <a:off x="7440899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OUT</a:t>
          </a:r>
          <a:endParaRPr lang="pt-BR" sz="1600" b="1" kern="1200" dirty="0"/>
        </a:p>
      </dsp:txBody>
      <dsp:txXfrm>
        <a:off x="7609901" y="452301"/>
        <a:ext cx="507006" cy="338003"/>
      </dsp:txXfrm>
    </dsp:sp>
    <dsp:sp modelId="{D54B1BCC-2AFC-4AFC-B7D7-E7DFE7002362}">
      <dsp:nvSpPr>
        <dsp:cNvPr id="0" name=""/>
        <dsp:cNvSpPr/>
      </dsp:nvSpPr>
      <dsp:spPr>
        <a:xfrm>
          <a:off x="8116907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NOV</a:t>
          </a:r>
          <a:endParaRPr lang="pt-BR" sz="1600" b="1" kern="1200" dirty="0"/>
        </a:p>
      </dsp:txBody>
      <dsp:txXfrm>
        <a:off x="8285909" y="452301"/>
        <a:ext cx="507006" cy="3380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CA78F-5DC3-481E-B7A8-9BA69D93EEB4}">
      <dsp:nvSpPr>
        <dsp:cNvPr id="0" name=""/>
        <dsp:cNvSpPr/>
      </dsp:nvSpPr>
      <dsp:spPr>
        <a:xfrm>
          <a:off x="4816" y="452301"/>
          <a:ext cx="845009" cy="33800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NOV</a:t>
          </a:r>
          <a:endParaRPr lang="pt-BR" sz="1600" b="1" kern="1200" dirty="0"/>
        </a:p>
      </dsp:txBody>
      <dsp:txXfrm>
        <a:off x="4816" y="452301"/>
        <a:ext cx="760508" cy="338003"/>
      </dsp:txXfrm>
    </dsp:sp>
    <dsp:sp modelId="{11A59FC7-C21B-41CF-8FCA-BEF7B94C4073}">
      <dsp:nvSpPr>
        <dsp:cNvPr id="0" name=""/>
        <dsp:cNvSpPr/>
      </dsp:nvSpPr>
      <dsp:spPr>
        <a:xfrm>
          <a:off x="680823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DEZ</a:t>
          </a:r>
          <a:endParaRPr lang="pt-BR" sz="1600" b="1" kern="1200" dirty="0"/>
        </a:p>
      </dsp:txBody>
      <dsp:txXfrm>
        <a:off x="849825" y="452301"/>
        <a:ext cx="507006" cy="338003"/>
      </dsp:txXfrm>
    </dsp:sp>
    <dsp:sp modelId="{1246CE1E-0E3B-46D8-99AC-B914FB8781D8}">
      <dsp:nvSpPr>
        <dsp:cNvPr id="0" name=""/>
        <dsp:cNvSpPr/>
      </dsp:nvSpPr>
      <dsp:spPr>
        <a:xfrm>
          <a:off x="1356831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JAN</a:t>
          </a:r>
          <a:endParaRPr lang="pt-BR" sz="1600" b="1" kern="1200" dirty="0"/>
        </a:p>
      </dsp:txBody>
      <dsp:txXfrm>
        <a:off x="1525833" y="452301"/>
        <a:ext cx="507006" cy="338003"/>
      </dsp:txXfrm>
    </dsp:sp>
    <dsp:sp modelId="{B5F04F54-1680-42E0-B28B-F45AD5DFD958}">
      <dsp:nvSpPr>
        <dsp:cNvPr id="0" name=""/>
        <dsp:cNvSpPr/>
      </dsp:nvSpPr>
      <dsp:spPr>
        <a:xfrm>
          <a:off x="2032838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FEV</a:t>
          </a:r>
          <a:endParaRPr lang="pt-BR" sz="1600" b="1" kern="1200" dirty="0"/>
        </a:p>
      </dsp:txBody>
      <dsp:txXfrm>
        <a:off x="2201840" y="452301"/>
        <a:ext cx="507006" cy="338003"/>
      </dsp:txXfrm>
    </dsp:sp>
    <dsp:sp modelId="{F9D30218-CB18-4982-B52D-EB6DDE93153C}">
      <dsp:nvSpPr>
        <dsp:cNvPr id="0" name=""/>
        <dsp:cNvSpPr/>
      </dsp:nvSpPr>
      <dsp:spPr>
        <a:xfrm>
          <a:off x="2708846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MAR</a:t>
          </a:r>
          <a:endParaRPr lang="pt-BR" sz="1600" b="1" kern="1200" dirty="0"/>
        </a:p>
      </dsp:txBody>
      <dsp:txXfrm>
        <a:off x="2877848" y="452301"/>
        <a:ext cx="507006" cy="338003"/>
      </dsp:txXfrm>
    </dsp:sp>
    <dsp:sp modelId="{EC65D62C-26D4-422A-89A4-BC62FB8436B9}">
      <dsp:nvSpPr>
        <dsp:cNvPr id="0" name=""/>
        <dsp:cNvSpPr/>
      </dsp:nvSpPr>
      <dsp:spPr>
        <a:xfrm>
          <a:off x="3384854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ABR</a:t>
          </a:r>
          <a:endParaRPr lang="pt-BR" sz="1600" b="1" kern="1200" dirty="0"/>
        </a:p>
      </dsp:txBody>
      <dsp:txXfrm>
        <a:off x="3553856" y="452301"/>
        <a:ext cx="507006" cy="338003"/>
      </dsp:txXfrm>
    </dsp:sp>
    <dsp:sp modelId="{FF849E7B-0A20-4D75-A6F4-3B02E6FDE60C}">
      <dsp:nvSpPr>
        <dsp:cNvPr id="0" name=""/>
        <dsp:cNvSpPr/>
      </dsp:nvSpPr>
      <dsp:spPr>
        <a:xfrm>
          <a:off x="4060861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MAI</a:t>
          </a:r>
          <a:endParaRPr lang="pt-BR" sz="1600" b="1" kern="1200" dirty="0"/>
        </a:p>
      </dsp:txBody>
      <dsp:txXfrm>
        <a:off x="4229863" y="452301"/>
        <a:ext cx="507006" cy="338003"/>
      </dsp:txXfrm>
    </dsp:sp>
    <dsp:sp modelId="{FCFFDF79-3F05-472E-AA08-BE5598BA3DDE}">
      <dsp:nvSpPr>
        <dsp:cNvPr id="0" name=""/>
        <dsp:cNvSpPr/>
      </dsp:nvSpPr>
      <dsp:spPr>
        <a:xfrm>
          <a:off x="4736869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JUN</a:t>
          </a:r>
          <a:endParaRPr lang="pt-BR" sz="1600" b="1" kern="1200" dirty="0"/>
        </a:p>
      </dsp:txBody>
      <dsp:txXfrm>
        <a:off x="4905871" y="452301"/>
        <a:ext cx="507006" cy="338003"/>
      </dsp:txXfrm>
    </dsp:sp>
    <dsp:sp modelId="{61593F58-D7BB-4BBB-AE95-CB0697F273B7}">
      <dsp:nvSpPr>
        <dsp:cNvPr id="0" name=""/>
        <dsp:cNvSpPr/>
      </dsp:nvSpPr>
      <dsp:spPr>
        <a:xfrm>
          <a:off x="5412876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JUL</a:t>
          </a:r>
          <a:endParaRPr lang="pt-BR" sz="1600" b="1" kern="1200" dirty="0"/>
        </a:p>
      </dsp:txBody>
      <dsp:txXfrm>
        <a:off x="5581878" y="452301"/>
        <a:ext cx="507006" cy="338003"/>
      </dsp:txXfrm>
    </dsp:sp>
    <dsp:sp modelId="{0B7EA3D1-49F3-42F7-A690-EC59DD063DD0}">
      <dsp:nvSpPr>
        <dsp:cNvPr id="0" name=""/>
        <dsp:cNvSpPr/>
      </dsp:nvSpPr>
      <dsp:spPr>
        <a:xfrm>
          <a:off x="6088884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AGO</a:t>
          </a:r>
          <a:endParaRPr lang="pt-BR" sz="1600" b="1" kern="1200" dirty="0"/>
        </a:p>
      </dsp:txBody>
      <dsp:txXfrm>
        <a:off x="6257886" y="452301"/>
        <a:ext cx="507006" cy="338003"/>
      </dsp:txXfrm>
    </dsp:sp>
    <dsp:sp modelId="{9F0B6D7E-B6B9-41C8-8E67-9A45EFA336F3}">
      <dsp:nvSpPr>
        <dsp:cNvPr id="0" name=""/>
        <dsp:cNvSpPr/>
      </dsp:nvSpPr>
      <dsp:spPr>
        <a:xfrm>
          <a:off x="6764892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SET</a:t>
          </a:r>
          <a:endParaRPr lang="pt-BR" sz="1600" b="1" kern="1200" dirty="0"/>
        </a:p>
      </dsp:txBody>
      <dsp:txXfrm>
        <a:off x="6933894" y="452301"/>
        <a:ext cx="507006" cy="338003"/>
      </dsp:txXfrm>
    </dsp:sp>
    <dsp:sp modelId="{9A37BC8C-90FB-4DFE-8721-D956683557A7}">
      <dsp:nvSpPr>
        <dsp:cNvPr id="0" name=""/>
        <dsp:cNvSpPr/>
      </dsp:nvSpPr>
      <dsp:spPr>
        <a:xfrm>
          <a:off x="7440899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OUT</a:t>
          </a:r>
          <a:endParaRPr lang="pt-BR" sz="1600" b="1" kern="1200" dirty="0"/>
        </a:p>
      </dsp:txBody>
      <dsp:txXfrm>
        <a:off x="7609901" y="452301"/>
        <a:ext cx="507006" cy="338003"/>
      </dsp:txXfrm>
    </dsp:sp>
    <dsp:sp modelId="{D54B1BCC-2AFC-4AFC-B7D7-E7DFE7002362}">
      <dsp:nvSpPr>
        <dsp:cNvPr id="0" name=""/>
        <dsp:cNvSpPr/>
      </dsp:nvSpPr>
      <dsp:spPr>
        <a:xfrm>
          <a:off x="8116907" y="452301"/>
          <a:ext cx="845009" cy="3380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NOV</a:t>
          </a:r>
          <a:endParaRPr lang="pt-BR" sz="1600" b="1" kern="1200" dirty="0"/>
        </a:p>
      </dsp:txBody>
      <dsp:txXfrm>
        <a:off x="8285909" y="452301"/>
        <a:ext cx="507006" cy="3380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2EA3E4F-4BC1-4D42-9209-638A58A98F60}" type="datetimeFigureOut">
              <a:rPr lang="pt-BR"/>
              <a:pPr>
                <a:defRPr/>
              </a:pPr>
              <a:t>05/11/16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21C307-F1B6-497A-9B33-2435279BFEE3}" type="slidenum">
              <a:rPr lang="pt-BR"/>
              <a:pPr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10769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D66CF2D-35F6-486F-B92B-D068FBB7B02B}" type="datetimeFigureOut">
              <a:rPr lang="pt-BR"/>
              <a:pPr>
                <a:defRPr/>
              </a:pPr>
              <a:t>05/11/16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74725" y="744538"/>
            <a:ext cx="48482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5157B6C-97B6-434E-8CCE-10E8F2173D8E}" type="slidenum">
              <a:rPr lang="pt-BR"/>
              <a:pPr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12634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4725" y="744538"/>
            <a:ext cx="48482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91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73E7EA-9510-4732-852E-59784F87704C}" type="slidenum">
              <a:rPr lang="pt-BR"/>
              <a:pPr eaLnBrk="1" hangingPunct="1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1147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4725" y="744538"/>
            <a:ext cx="48482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60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718F93-6362-45DF-83C3-F9EF81952083}" type="slidenum">
              <a:rPr lang="pt-BR"/>
              <a:pPr eaLnBrk="1" hangingPunct="1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825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4725" y="744538"/>
            <a:ext cx="48482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60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718F93-6362-45DF-83C3-F9EF81952083}" type="slidenum">
              <a:rPr lang="pt-BR"/>
              <a:pPr eaLnBrk="1" hangingPunct="1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5405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4725" y="744538"/>
            <a:ext cx="48482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60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718F93-6362-45DF-83C3-F9EF81952083}" type="slidenum">
              <a:rPr lang="pt-BR"/>
              <a:pPr eaLnBrk="1" hangingPunct="1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7846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4725" y="744538"/>
            <a:ext cx="48482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60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718F93-6362-45DF-83C3-F9EF81952083}" type="slidenum">
              <a:rPr lang="pt-BR"/>
              <a:pPr eaLnBrk="1" hangingPunct="1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499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4725" y="744538"/>
            <a:ext cx="48482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BR" dirty="0" smtClean="0"/>
              <a:t>Lembrar que que quem</a:t>
            </a:r>
            <a:r>
              <a:rPr lang="pt-BR" baseline="0" dirty="0" smtClean="0"/>
              <a:t> deverá preencher os dados são as empresas obrigadas a enviar as demonstrações trimestrais.</a:t>
            </a:r>
            <a:endParaRPr lang="pt-BR" dirty="0" smtClean="0"/>
          </a:p>
        </p:txBody>
      </p:sp>
      <p:sp>
        <p:nvSpPr>
          <p:cNvPr id="460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718F93-6362-45DF-83C3-F9EF81952083}" type="slidenum">
              <a:rPr lang="pt-BR"/>
              <a:pPr eaLnBrk="1" hangingPunct="1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0306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4725" y="744538"/>
            <a:ext cx="48482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60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718F93-6362-45DF-83C3-F9EF81952083}" type="slidenum">
              <a:rPr lang="pt-BR"/>
              <a:pPr eaLnBrk="1" hangingPunct="1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82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4725" y="744538"/>
            <a:ext cx="48482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60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718F93-6362-45DF-83C3-F9EF81952083}" type="slidenum">
              <a:rPr lang="pt-BR"/>
              <a:pPr eaLnBrk="1" hangingPunct="1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6326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57B6C-97B6-434E-8CCE-10E8F2173D8E}" type="slidenum">
              <a:rPr lang="pt-BR" smtClean="0"/>
              <a:pPr/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581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81229"/>
            <a:ext cx="7772400" cy="150507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78858"/>
            <a:ext cx="6400800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75635-9CDE-4923-8C98-29AEB7502C1C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87B78-ED3C-4847-9025-4F16A9665DF8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6B2CF-2AE1-4535-A901-EDC7EFD44F11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BB7E2-4F9A-4811-8FFF-9C50666EE543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69516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81195"/>
            <a:ext cx="2057400" cy="5991041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1195"/>
            <a:ext cx="6019800" cy="5991041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8C898-FD81-4040-B687-0BEC67D921E4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B0822-1232-4965-8E40-E04B8595E371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4750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81229"/>
            <a:ext cx="7772400" cy="150507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78858"/>
            <a:ext cx="6400800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432B2-52C6-4136-9BFA-B6BD56A5B64A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17C98-5518-4CBC-B5FC-36F102E94E64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64570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9BEAD-2993-41E8-9323-56D6F8EB1B4E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4A2D6E-D342-409A-A328-2816A739D2C6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16021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511976"/>
            <a:ext cx="7772400" cy="1394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76022"/>
            <a:ext cx="7772400" cy="15359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4FA53-1262-45F7-B764-0F23730EE0AB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7AA176-EE93-4C5D-9C68-A24772CAEEE0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9968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23CBB-FC36-4224-833D-6AEBD6EE7B36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095B5-2E0E-4AA7-AD69-9A36E99EFEB0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233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71723"/>
            <a:ext cx="4040188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226730"/>
            <a:ext cx="4040188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7" y="1571723"/>
            <a:ext cx="4041775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7" y="2226730"/>
            <a:ext cx="4041775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C428E-A2A6-4E35-9B8D-37B69DB9FF3F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4A653-73A3-4323-8F96-62EC7BA6116E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3486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DCEC0-0B1B-4089-BC29-F91C635654E7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4E671-1FF2-463A-BC40-F82ED6EDB6F8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1514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51415-E484-4B78-ACC7-3C91780F7826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DD52F-67E1-4DBA-8FE6-B2250894DA4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128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2" y="279567"/>
            <a:ext cx="3008313" cy="11897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9" y="279571"/>
            <a:ext cx="5111751" cy="59926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2" y="1469327"/>
            <a:ext cx="3008313" cy="4802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A81E9-033A-4186-8317-687F84B9AB1A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3D060-FE17-446F-B6B8-0F62CA45A7CE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0029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5062"/>
            <a:ext cx="5486400" cy="5802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27386"/>
            <a:ext cx="5486400" cy="421290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x-none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95317"/>
            <a:ext cx="5486400" cy="8240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84022-AC0E-4C73-A60C-741DE351EF58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35B77-7ADA-4938-B9A5-BE497862AC77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8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81195"/>
            <a:ext cx="2057400" cy="5991041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1195"/>
            <a:ext cx="6019800" cy="5991041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4CC3B-13D0-4648-BD79-2E8A0AFE2E98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F29F5-5203-4046-B506-02CE82A9E51F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9858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E243A-00BC-4859-A623-46A66DBAEDF5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2F4F7-2129-4685-B8EC-A00A3D22883E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6774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81195"/>
            <a:ext cx="2057400" cy="5991041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1195"/>
            <a:ext cx="6019800" cy="5991041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98C46-AD71-49A1-B337-F9086DC3858C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F4ED2-50F7-4EE5-B1DA-B7DB47D0E90F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94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81229"/>
            <a:ext cx="7772400" cy="150507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78858"/>
            <a:ext cx="6400800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C796B-2804-47C7-AD65-392039A8777E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69CB9-DF17-444B-A850-52693D8EC9A9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35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F570F-3A8C-49F7-ADE0-4C9555C634FC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FE823-536E-4EBB-BE2C-D161DDDFFF4D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50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511976"/>
            <a:ext cx="7772400" cy="1394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76022"/>
            <a:ext cx="7772400" cy="15359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2E574-52EA-4555-9840-53F712B30660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D70A9-DDC8-41EC-9D7E-3F0F74C080CE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81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E81E0-6F68-47E6-A8D1-4ADEA6DF580B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29347-56FE-4AF7-8524-B6DE8A882662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71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71723"/>
            <a:ext cx="4040188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226730"/>
            <a:ext cx="4040188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7" y="1571723"/>
            <a:ext cx="4041775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7" y="2226730"/>
            <a:ext cx="4041775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2393F-E144-450B-9453-3B7218C8EB0D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AE467C-A3CA-4761-BE52-CA6C7DA3E8E9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968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56B04-A7C0-42B0-860E-1F2439809A0B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D497D-6A7E-4EEF-B49F-E54384C5677A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697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C03A2-3FC7-4C43-8A60-28CC017EB7E8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FFC15-E351-4CFF-A360-C884D2198DC3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40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2" y="279567"/>
            <a:ext cx="3008313" cy="11897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9" y="279571"/>
            <a:ext cx="5111751" cy="59926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2" y="1469327"/>
            <a:ext cx="3008313" cy="4802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0D012-27E2-4DFC-A2D1-603E2FCDA456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BB109-A11C-4055-A0B2-3BD256CC23B4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288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71E86-4AAC-4807-89EF-3EAC8AFD42F3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941EE-C1EC-4111-9F17-30D663F2D506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595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5062"/>
            <a:ext cx="5486400" cy="5802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27386"/>
            <a:ext cx="5486400" cy="421290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x-none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95317"/>
            <a:ext cx="5486400" cy="8240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DF4BA-C0D0-43EC-8093-3AE166454E61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7B267-13A0-4D0A-8E8E-114E78FD5995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415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FEDAC-CF80-469A-A670-1346EBA78828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1A8AD-F14B-4320-B4D2-7DD64E62C972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07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81195"/>
            <a:ext cx="2057400" cy="5991041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1195"/>
            <a:ext cx="6019800" cy="5991041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69381-9204-4883-8EBC-8A46CFE6B52E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64758-4CCC-453B-92CA-8C239EDDC96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335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81225"/>
            <a:ext cx="7772400" cy="150495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978275"/>
            <a:ext cx="6400800" cy="17954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511675"/>
            <a:ext cx="7772400" cy="1395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76563"/>
            <a:ext cx="7772400" cy="153511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38300"/>
            <a:ext cx="4038600" cy="4633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38300"/>
            <a:ext cx="4038600" cy="4633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71625"/>
            <a:ext cx="4040188" cy="655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227263"/>
            <a:ext cx="4040188" cy="4044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71625"/>
            <a:ext cx="4041775" cy="655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227263"/>
            <a:ext cx="4041775" cy="4044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511976"/>
            <a:ext cx="7772400" cy="1394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76022"/>
            <a:ext cx="7772400" cy="15359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40390-1E89-46B2-8C6F-34A32FB0FB2C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62F31-0C2A-468B-BFD7-C48E4D7269F0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649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9400"/>
            <a:ext cx="3008313" cy="1190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9400"/>
            <a:ext cx="5111750" cy="59928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70025"/>
            <a:ext cx="3008313" cy="48021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914900"/>
            <a:ext cx="5486400" cy="5810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27063"/>
            <a:ext cx="5486400" cy="4213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495925"/>
            <a:ext cx="5486400" cy="823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80988"/>
            <a:ext cx="2057400" cy="59912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80988"/>
            <a:ext cx="6019800" cy="59912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81225"/>
            <a:ext cx="7772400" cy="150495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978275"/>
            <a:ext cx="6400800" cy="17954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A9E67-F063-4685-AE6E-08550E8C6495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688F-6FDE-4278-BF75-19ED924D6F48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511675"/>
            <a:ext cx="7772400" cy="1395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76563"/>
            <a:ext cx="7772400" cy="153511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CFE-72CE-41F2-8E3D-1D492C8BD02B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38300"/>
            <a:ext cx="4038600" cy="4633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38300"/>
            <a:ext cx="4038600" cy="4633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4901-7FA8-421C-B06B-DF3BD1E5B87C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71625"/>
            <a:ext cx="4040188" cy="655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227263"/>
            <a:ext cx="4040188" cy="4044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71625"/>
            <a:ext cx="4041775" cy="655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227263"/>
            <a:ext cx="4041775" cy="4044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F6FB-A38A-48BD-AFA8-348CD1EB55C1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BEC5-3F92-4B8B-B973-49449B316932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EC20F-33AE-4C16-B416-F0A640DEE106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5AB8B-4F48-4D50-826C-280DE3B1E422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095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3F2F3-9731-4B79-ADD4-4B4B7FF752DA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9400"/>
            <a:ext cx="3008313" cy="1190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9400"/>
            <a:ext cx="5111750" cy="59928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70025"/>
            <a:ext cx="3008313" cy="48021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D63-9CFC-4025-96B7-832607440361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914900"/>
            <a:ext cx="5486400" cy="5810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27063"/>
            <a:ext cx="5486400" cy="4213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495925"/>
            <a:ext cx="5486400" cy="823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AD47D-450F-480F-86DC-25E04BDFD631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5274-029F-4A43-9023-37F153F48B58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80988"/>
            <a:ext cx="2057400" cy="59912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80988"/>
            <a:ext cx="6019800" cy="59912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ADB9-80FB-4838-8EF6-7EFD279A8FD2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8632-488D-45AD-943E-EE3AB9892896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81229"/>
            <a:ext cx="7772400" cy="150507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78858"/>
            <a:ext cx="6400800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7B702-5664-4D08-81DE-CDF5C04A76EA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D8F6B-10ED-4A8D-86C5-41DDA7E083C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37379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B3DE6-5D94-46C5-8B6D-02111EE230EF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CE0AF-ADC2-4B08-86BA-B1DD2607ECA7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4762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511976"/>
            <a:ext cx="7772400" cy="1394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76022"/>
            <a:ext cx="7772400" cy="15359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296B7-05C8-4350-84A4-D57D38C4D11C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D3750-1965-49D5-BFAF-365CD1BAB4F0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179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08217-B077-4FCB-84A0-8DCD93579C23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AAC7A-7624-4380-82A5-295C0700779E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14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71723"/>
            <a:ext cx="4040188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226730"/>
            <a:ext cx="4040188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7" y="1571723"/>
            <a:ext cx="4041775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7" y="2226730"/>
            <a:ext cx="4041775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6C7DD-710C-43CC-9A91-48C226D53D73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45F7C-A559-4EF6-B38E-81D9A4FD8D9A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0830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71723"/>
            <a:ext cx="4040188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226730"/>
            <a:ext cx="4040188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7" y="1571723"/>
            <a:ext cx="4041775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7" y="2226730"/>
            <a:ext cx="4041775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A30A3-9729-4753-A691-885988E7C414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096FA-EBCF-4538-A943-94315FDCE36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0898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6EB61-6FA7-434D-8381-DF245B17E209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216C9-BD5E-422B-951B-299D49A15E9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497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3FAA6-F74E-44BF-B73A-73543BEF3341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D9E223-AE95-460E-970A-FE227864AF08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8948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2" y="279567"/>
            <a:ext cx="3008313" cy="11897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9" y="279571"/>
            <a:ext cx="5111751" cy="59926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2" y="1469327"/>
            <a:ext cx="3008313" cy="4802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529EC-241F-4D2C-A5EE-E76EE879F94A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EE3D8-284C-4209-8A6D-4E8A9D8E2779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5061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5062"/>
            <a:ext cx="5486400" cy="5802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27386"/>
            <a:ext cx="5486400" cy="421290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x-none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95317"/>
            <a:ext cx="5486400" cy="8240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30E8B-8A78-46DB-B320-2F48660E03CC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6E0CE1-91B3-4232-9F1A-080A30C7487C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6235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F08C2-2D01-443C-89A9-58B0CE08A3D0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816DC5-AD8F-49F2-8C62-2693A950E12E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8583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81195"/>
            <a:ext cx="2057400" cy="5991041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1195"/>
            <a:ext cx="6019800" cy="5991041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2E66A-0C8C-4797-B96A-D34BB2811D10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91DAB-BA5F-4E05-9C6D-DAE493E9B503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8686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81229"/>
            <a:ext cx="7772400" cy="150507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78858"/>
            <a:ext cx="6400800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CC5ED-079A-4D65-A0C5-111B527AE6FE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D2F84F-1205-4A26-980C-043C3154FB18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0793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D490C-209E-4AFA-B95F-D09DBF22424B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EB35C0-224F-42F5-A966-0B25029D6E51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7949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511976"/>
            <a:ext cx="7772400" cy="1394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76022"/>
            <a:ext cx="7772400" cy="15359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4AE25-6A54-46AB-9246-A649FBBE99A8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ED49A-386A-495E-A6E2-2281D38776C1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30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B291A-B95A-4D70-8AA9-576F1339DD0A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A94B8-F57E-4502-869C-16A99B75C4C4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4280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CC078-7373-4B5F-A6A5-ECDA6E455591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6D47C-1B04-4E97-A46A-84F02ECC2819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491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71723"/>
            <a:ext cx="4040188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226730"/>
            <a:ext cx="4040188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7" y="1571723"/>
            <a:ext cx="4041775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7" y="2226730"/>
            <a:ext cx="4041775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17F5-802C-4178-97FE-D46C69AFDACA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3A52B-9204-40EC-995D-DBDF032F1993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5260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D8AB8-465C-4CAB-87D8-5A0A0FABAFC6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7B4803-DC7E-4647-AF11-F78D41FE49AC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5023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C64BA-1BE0-49C2-8018-557DA3ADDDA3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8175A-EE1B-406E-92BD-57D39AD0B7B1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3088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2" y="279567"/>
            <a:ext cx="3008313" cy="11897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9" y="279571"/>
            <a:ext cx="5111751" cy="59926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2" y="1469327"/>
            <a:ext cx="3008313" cy="4802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7811B-F61E-40DC-A19E-99C9B49CF19C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58649-CAB8-46B5-BE97-E430C8A2012A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8987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5062"/>
            <a:ext cx="5486400" cy="5802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27386"/>
            <a:ext cx="5486400" cy="421290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x-none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95317"/>
            <a:ext cx="5486400" cy="8240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932D5-42E0-40E2-9940-FE99D985661C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21F9A8-8FA9-47FC-BE4B-FA881A764C14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273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E2C9D-08D1-42BB-BB49-8B7A2DCE72F4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2112D-8FD4-48A5-8AFC-4DF79E9F9ED3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0441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81195"/>
            <a:ext cx="2057400" cy="5991041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1195"/>
            <a:ext cx="6019800" cy="5991041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D9126-CC11-432C-8AB5-88F4BF2E26C9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E6EFC-A57C-4C37-A7AF-DC29B31566E7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8317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81229"/>
            <a:ext cx="7772400" cy="150507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78858"/>
            <a:ext cx="6400800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A669C-9B09-4E05-A32B-8AD5B3B38071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D0A0E-B8EA-41E1-A509-037F58E6A905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22993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B22D9-FEA9-42BD-A8E5-046BCA46ED19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CC8BC-3F09-4E2F-8D08-230065039201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4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C20C7-CD1E-44AB-8310-FA67FC146CEF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03E89-4BB3-4C5D-8472-0A69918BC3C0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4829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511976"/>
            <a:ext cx="7772400" cy="1394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76022"/>
            <a:ext cx="7772400" cy="15359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DFA46-E08E-48AB-B243-58A50843AD92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41984-4F93-445D-BD65-F7B53C0F43B2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3658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DD1AF-BCAD-4B4D-A788-4AE6B8A433E8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9750D-D9CB-4CE6-8FD2-DA416BE5EA88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8456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71723"/>
            <a:ext cx="4040188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226730"/>
            <a:ext cx="4040188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7" y="1571723"/>
            <a:ext cx="4041775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7" y="2226730"/>
            <a:ext cx="4041775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B5319-B065-4B32-B627-AD2149FC892A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681F95-1B2B-4077-A660-601BE3C2EC88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43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56AF8-83D3-489C-BBC8-E6FDB06D9C32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CA8EC2-DEC6-4FDA-85A4-6F3281FA52F6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3907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C7843-83B9-406B-BD25-1C2809E653FB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D0DA51-D180-45F2-A16F-641B03D68BC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7612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2" y="279567"/>
            <a:ext cx="3008313" cy="11897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9" y="279571"/>
            <a:ext cx="5111751" cy="59926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2" y="1469327"/>
            <a:ext cx="3008313" cy="4802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2BE73-830F-4C77-95BA-3616B47CCCE6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D0004-0469-4784-81B2-0D9C9F9FC7F9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0760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5062"/>
            <a:ext cx="5486400" cy="5802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27386"/>
            <a:ext cx="5486400" cy="421290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x-none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95317"/>
            <a:ext cx="5486400" cy="8240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A086C-37AF-4970-B3B1-8A123317CCF5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A359B-3F48-4477-BF8B-98CFE8602D9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5825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E859F-88CF-4C4A-B74E-8BA2A01B6058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8C327-1194-4E01-B599-C73262F05047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6809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81195"/>
            <a:ext cx="2057400" cy="5991041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1195"/>
            <a:ext cx="6019800" cy="5991041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CC11C-7308-4859-8481-F4DF50BAC9CC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22487-0EE5-43E0-ACAE-6AC973D28255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1130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81229"/>
            <a:ext cx="7772400" cy="150507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78858"/>
            <a:ext cx="6400800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F8D40-F3E8-4CA2-8DBD-2BF2DF558EE6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2259B-915E-4DFA-B917-8EFD9D5A0036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9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2" y="279567"/>
            <a:ext cx="3008313" cy="11897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9" y="279571"/>
            <a:ext cx="5111751" cy="59926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2" y="1469327"/>
            <a:ext cx="3008313" cy="4802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45622-6007-4C87-9C5A-F8C1208828B1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27F1A-5731-40DF-B37D-53D434E41D2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12459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A1804-E2F9-4C1D-8A2B-49EA0AB30C0C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9699D-AA38-4A22-88C3-CC18F904E79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639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511976"/>
            <a:ext cx="7772400" cy="1394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76022"/>
            <a:ext cx="7772400" cy="15359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982F8-8085-4194-A970-E78AFCEFB52D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64A15-35AA-4F8B-A180-E44F59291F90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3743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0DA58-9A3B-44EE-A387-12FB8E350139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423FC-7765-4E3D-B4A5-72990F60410A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5810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71723"/>
            <a:ext cx="4040188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226730"/>
            <a:ext cx="4040188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7" y="1571723"/>
            <a:ext cx="4041775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7" y="2226730"/>
            <a:ext cx="4041775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2A963-6E7D-4568-9975-2CF6F4728AF0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D9972-2F87-48A6-B75D-482F4362696F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35232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378D8-61F2-4215-9A92-778B6621ED0B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303E-8455-4318-A82F-206037F0C63D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334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5E0D8-A1D2-43A7-BFA9-FC3F8EF4183F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C06A8-0C39-49EA-8877-DCE563EDAE27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9328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2" y="279567"/>
            <a:ext cx="3008313" cy="11897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9" y="279571"/>
            <a:ext cx="5111751" cy="59926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2" y="1469327"/>
            <a:ext cx="3008313" cy="4802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3B225-52E9-42E1-A764-76DEED48B744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CD7A6-2BAF-4EBF-A113-D6D5F4DC5F15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2826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5062"/>
            <a:ext cx="5486400" cy="5802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27386"/>
            <a:ext cx="5486400" cy="421290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x-none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95317"/>
            <a:ext cx="5486400" cy="8240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02B3F-D2A8-4FE0-BA97-A9B987F8CB74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DD182-E6B7-4EB8-A81F-82976B719ABC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8691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37F17-8DB1-4A06-8DD9-AA419EA1DB73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9E60C-8E75-4C9E-9592-6E0697396A53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44884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81195"/>
            <a:ext cx="2057400" cy="5991041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1195"/>
            <a:ext cx="6019800" cy="5991041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9666A-A428-4B1F-814D-49BFE526E862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1E819-1FB1-4948-9AB5-CD1804CF6A69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4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5062"/>
            <a:ext cx="5486400" cy="5802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27386"/>
            <a:ext cx="5486400" cy="421290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x-none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95317"/>
            <a:ext cx="5486400" cy="8240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1BAE4-7615-4452-B412-FD84B802CAF7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8DB8A-C3D1-42D9-8EB1-6CE38BBD6FE8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283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81229"/>
            <a:ext cx="7772400" cy="150507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78858"/>
            <a:ext cx="6400800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3A97E-A720-41E8-A3EC-C252C61C87CE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CDD7C-5235-49BE-8C58-5AD99B9B1B0E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7902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1244F-D068-4067-985D-32315E811E78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45B9F-D60C-4304-B799-7705328CB333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562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511976"/>
            <a:ext cx="7772400" cy="1394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76022"/>
            <a:ext cx="7772400" cy="15359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E4492-7CD0-4304-BDBE-E4FC2D0A065F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AA6A0-9654-49F5-AF32-B498D47555FA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3154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8362"/>
            <a:ext cx="4038600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DD3F8-C037-4DDA-AEBB-D00302FF700A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99D162-C597-4348-82C6-19DDDE8910DD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6263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71723"/>
            <a:ext cx="4040188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226730"/>
            <a:ext cx="4040188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7" y="1571723"/>
            <a:ext cx="4041775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7" y="2226730"/>
            <a:ext cx="4041775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28357-1B41-426D-AD2B-374CDA80DC99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51F5E-E240-4DDF-9309-C0C93AB20CD8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2571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4BE9A-F070-4127-BD9A-2516D0AF1367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D4D5D2-ADB4-4715-AE53-DABB1D8EF34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9261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480D9-8708-4EDD-808A-754A15A8D9E0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31F89-09B4-4097-A830-8B778DC3FCD3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5034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2" y="279567"/>
            <a:ext cx="3008313" cy="11897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9" y="279571"/>
            <a:ext cx="5111751" cy="59926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2" y="1469327"/>
            <a:ext cx="3008313" cy="4802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3A4E8-D588-411D-BABB-C36F3EF65A50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93E7B-7D54-4BF5-9D1A-3A89FAE67F87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3911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5062"/>
            <a:ext cx="5486400" cy="5802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27386"/>
            <a:ext cx="5486400" cy="421290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x-none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95317"/>
            <a:ext cx="5486400" cy="8240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C29F-74E8-4126-960A-406535B33B9E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1C60A-5864-4B21-A688-6E65965919A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18506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658A5-1951-47F4-88D4-7D4A466EC194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3D618-DF83-4446-BD16-497310F838AB}" type="slidenum">
              <a:rPr lang="en-US"/>
              <a:pPr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1.xml"/><Relationship Id="rId12" Type="http://schemas.openxmlformats.org/officeDocument/2006/relationships/theme" Target="../theme/theme10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01.xml"/><Relationship Id="rId2" Type="http://schemas.openxmlformats.org/officeDocument/2006/relationships/slideLayout" Target="../slideLayouts/slideLayout102.xml"/><Relationship Id="rId3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07.xml"/><Relationship Id="rId8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09.xml"/><Relationship Id="rId10" Type="http://schemas.openxmlformats.org/officeDocument/2006/relationships/slideLayout" Target="../slideLayouts/slideLayout1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9.xml"/><Relationship Id="rId5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2.xml"/><Relationship Id="rId8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7.xml"/><Relationship Id="rId12" Type="http://schemas.openxmlformats.org/officeDocument/2006/relationships/theme" Target="../theme/theme6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57.xml"/><Relationship Id="rId2" Type="http://schemas.openxmlformats.org/officeDocument/2006/relationships/slideLayout" Target="../slideLayouts/slideLayout58.xml"/><Relationship Id="rId3" Type="http://schemas.openxmlformats.org/officeDocument/2006/relationships/slideLayout" Target="../slideLayouts/slideLayout59.xml"/><Relationship Id="rId4" Type="http://schemas.openxmlformats.org/officeDocument/2006/relationships/slideLayout" Target="../slideLayouts/slideLayout60.xml"/><Relationship Id="rId5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3.xml"/><Relationship Id="rId8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8.xml"/><Relationship Id="rId12" Type="http://schemas.openxmlformats.org/officeDocument/2006/relationships/theme" Target="../theme/theme7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68.xml"/><Relationship Id="rId2" Type="http://schemas.openxmlformats.org/officeDocument/2006/relationships/slideLayout" Target="../slideLayouts/slideLayout69.xml"/><Relationship Id="rId3" Type="http://schemas.openxmlformats.org/officeDocument/2006/relationships/slideLayout" Target="../slideLayouts/slideLayout70.xml"/><Relationship Id="rId4" Type="http://schemas.openxmlformats.org/officeDocument/2006/relationships/slideLayout" Target="../slideLayouts/slideLayout71.xml"/><Relationship Id="rId5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4.xml"/><Relationship Id="rId8" Type="http://schemas.openxmlformats.org/officeDocument/2006/relationships/slideLayout" Target="../slideLayouts/slideLayout75.xml"/><Relationship Id="rId9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9.xml"/><Relationship Id="rId12" Type="http://schemas.openxmlformats.org/officeDocument/2006/relationships/theme" Target="../theme/theme8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79.xml"/><Relationship Id="rId2" Type="http://schemas.openxmlformats.org/officeDocument/2006/relationships/slideLayout" Target="../slideLayouts/slideLayout80.xml"/><Relationship Id="rId3" Type="http://schemas.openxmlformats.org/officeDocument/2006/relationships/slideLayout" Target="../slideLayouts/slideLayout81.xml"/><Relationship Id="rId4" Type="http://schemas.openxmlformats.org/officeDocument/2006/relationships/slideLayout" Target="../slideLayouts/slideLayout82.xml"/><Relationship Id="rId5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5.xml"/><Relationship Id="rId8" Type="http://schemas.openxmlformats.org/officeDocument/2006/relationships/slideLayout" Target="../slideLayouts/slideLayout86.xml"/><Relationship Id="rId9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88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00.xml"/><Relationship Id="rId12" Type="http://schemas.openxmlformats.org/officeDocument/2006/relationships/theme" Target="../theme/theme9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90.xml"/><Relationship Id="rId2" Type="http://schemas.openxmlformats.org/officeDocument/2006/relationships/slideLayout" Target="../slideLayouts/slideLayout91.xml"/><Relationship Id="rId3" Type="http://schemas.openxmlformats.org/officeDocument/2006/relationships/slideLayout" Target="../slideLayouts/slideLayout92.xml"/><Relationship Id="rId4" Type="http://schemas.openxmlformats.org/officeDocument/2006/relationships/slideLayout" Target="../slideLayouts/slideLayout93.xml"/><Relationship Id="rId5" Type="http://schemas.openxmlformats.org/officeDocument/2006/relationships/slideLayout" Target="../slideLayouts/slideLayout94.xml"/><Relationship Id="rId6" Type="http://schemas.openxmlformats.org/officeDocument/2006/relationships/slideLayout" Target="../slideLayouts/slideLayout95.xml"/><Relationship Id="rId7" Type="http://schemas.openxmlformats.org/officeDocument/2006/relationships/slideLayout" Target="../slideLayouts/slideLayout96.xml"/><Relationship Id="rId8" Type="http://schemas.openxmlformats.org/officeDocument/2006/relationships/slideLayout" Target="../slideLayouts/slideLayout97.xml"/><Relationship Id="rId9" Type="http://schemas.openxmlformats.org/officeDocument/2006/relationships/slideLayout" Target="../slideLayouts/slideLayout98.xml"/><Relationship Id="rId10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186"/>
            <a:ext cx="8229600" cy="117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38354"/>
            <a:ext cx="8229600" cy="463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7903"/>
            <a:ext cx="2133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D66D42-186F-4B7E-A518-C9C45893710D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07903"/>
            <a:ext cx="2895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07903"/>
            <a:ext cx="2133600" cy="37383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749F08F-3603-4AD5-A5D3-2E64895262B6}" type="slidenum">
              <a:rPr lang="en-US"/>
              <a:pPr/>
              <a:t>‹n.º›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186"/>
            <a:ext cx="8229600" cy="117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  <a:endParaRPr lang="en-US" smtClean="0"/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38354"/>
            <a:ext cx="8229600" cy="463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7903"/>
            <a:ext cx="2133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33E722-C4C5-45CC-A2D0-04E1AD0D3BB4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07903"/>
            <a:ext cx="2895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07903"/>
            <a:ext cx="2133600" cy="37383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D1702D1-173C-4D1E-AD54-7542803CB248}" type="slidenum">
              <a:rPr lang="en-US"/>
              <a:pPr/>
              <a:t>‹n.º›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186"/>
            <a:ext cx="8229600" cy="117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38354"/>
            <a:ext cx="8229600" cy="463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 err="1" smtClean="0"/>
              <a:t>Click</a:t>
            </a:r>
            <a:r>
              <a:rPr lang="pt-BR" dirty="0" smtClean="0"/>
              <a:t> to </a:t>
            </a:r>
            <a:r>
              <a:rPr lang="pt-BR" dirty="0" err="1" smtClean="0"/>
              <a:t>edit</a:t>
            </a:r>
            <a:r>
              <a:rPr lang="pt-BR" dirty="0" smtClean="0"/>
              <a:t> </a:t>
            </a:r>
            <a:r>
              <a:rPr lang="pt-BR" dirty="0" err="1" smtClean="0"/>
              <a:t>Master</a:t>
            </a:r>
            <a:r>
              <a:rPr lang="pt-BR" dirty="0" smtClean="0"/>
              <a:t> </a:t>
            </a:r>
            <a:r>
              <a:rPr lang="pt-BR" dirty="0" err="1" smtClean="0"/>
              <a:t>text</a:t>
            </a:r>
            <a:r>
              <a:rPr lang="pt-BR" dirty="0" smtClean="0"/>
              <a:t> styles</a:t>
            </a:r>
          </a:p>
          <a:p>
            <a:pPr lvl="1"/>
            <a:r>
              <a:rPr lang="pt-BR" dirty="0" err="1" smtClean="0"/>
              <a:t>Second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2"/>
            <a:r>
              <a:rPr lang="pt-BR" dirty="0" err="1" smtClean="0"/>
              <a:t>Third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3"/>
            <a:r>
              <a:rPr lang="pt-BR" dirty="0" err="1" smtClean="0"/>
              <a:t>Fourth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4"/>
            <a:r>
              <a:rPr lang="pt-BR" dirty="0" err="1" smtClean="0"/>
              <a:t>Fifth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7903"/>
            <a:ext cx="2133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B0FFA0-CD0E-4C6C-8CBE-7DC6DED5433D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07903"/>
            <a:ext cx="2895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07903"/>
            <a:ext cx="2133600" cy="37383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658E709-D466-4048-9250-AA74C0F8F180}" type="slidenum">
              <a:rPr lang="en-US"/>
              <a:pPr/>
              <a:t>‹n.º›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80988"/>
            <a:ext cx="8229600" cy="1169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38300"/>
            <a:ext cx="8229600" cy="4633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507163"/>
            <a:ext cx="2133600" cy="374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A7D5B-F00C-4636-A916-05FD8EF404BA}" type="datetimeFigureOut">
              <a:rPr lang="pt-BR" smtClean="0"/>
              <a:pPr/>
              <a:t>05/11/16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507163"/>
            <a:ext cx="2895600" cy="374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507163"/>
            <a:ext cx="2133600" cy="374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C2795-9F0A-4C2C-945E-A1416564C28D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80988"/>
            <a:ext cx="8229600" cy="1169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38300"/>
            <a:ext cx="8229600" cy="4633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507163"/>
            <a:ext cx="2133600" cy="374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8B486-8516-4518-8C6C-6E8E64554D8D}" type="datetime1">
              <a:rPr lang="en-US" smtClean="0"/>
              <a:pPr/>
              <a:t>11/5/16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507163"/>
            <a:ext cx="2895600" cy="374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507163"/>
            <a:ext cx="2133600" cy="374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FB48B-E060-4E41-B0C8-0B775394B944}" type="slidenum">
              <a:rPr lang="pt-BR" smtClean="0"/>
              <a:pPr/>
              <a:t>‹n.º›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186"/>
            <a:ext cx="8229600" cy="117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38354"/>
            <a:ext cx="8229600" cy="463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7903"/>
            <a:ext cx="2133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969A6D-08B6-4CBB-BCEA-90266E544B05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07903"/>
            <a:ext cx="2895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07903"/>
            <a:ext cx="2133600" cy="37383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CC97D52-36D5-4873-BB48-1EEC5CCDF798}" type="slidenum">
              <a:rPr lang="en-US"/>
              <a:pPr/>
              <a:t>‹n.º›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186"/>
            <a:ext cx="8229600" cy="117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  <a:endParaRPr lang="en-US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38354"/>
            <a:ext cx="8229600" cy="463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7903"/>
            <a:ext cx="2133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756371-E34A-4400-9A1F-CEBB0A7445B1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07903"/>
            <a:ext cx="2895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07903"/>
            <a:ext cx="2133600" cy="37383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ACAE512-64EB-4A95-8491-BFA339AB6DF2}" type="slidenum">
              <a:rPr lang="en-US"/>
              <a:pPr/>
              <a:t>‹n.º›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186"/>
            <a:ext cx="8229600" cy="117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  <a:endParaRPr lang="en-US" smtClean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38354"/>
            <a:ext cx="8229600" cy="463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7903"/>
            <a:ext cx="2133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9CB079-842C-402A-881C-870E6E471E6C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07903"/>
            <a:ext cx="2895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07903"/>
            <a:ext cx="2133600" cy="37383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80B5A65-5164-4733-A9D4-1E01E1C2A96C}" type="slidenum">
              <a:rPr lang="en-US"/>
              <a:pPr/>
              <a:t>‹n.º›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186"/>
            <a:ext cx="8229600" cy="117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  <a:endParaRPr lang="en-US" smtClean="0"/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38354"/>
            <a:ext cx="8229600" cy="463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7903"/>
            <a:ext cx="2133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F76DF9-4A0E-4902-B07D-CD46E689FF09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07903"/>
            <a:ext cx="2895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07903"/>
            <a:ext cx="2133600" cy="37383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6FFF284-E23E-4D51-96AA-8F29C0CE577B}" type="slidenum">
              <a:rPr lang="en-US"/>
              <a:pPr/>
              <a:t>‹n.º›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186"/>
            <a:ext cx="8229600" cy="117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  <a:endParaRPr lang="en-US" smtClean="0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38354"/>
            <a:ext cx="8229600" cy="463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7903"/>
            <a:ext cx="2133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4B36F0-4F6B-4D33-B2E4-FBCFA960F0C2}" type="datetime1">
              <a:rPr lang="en-US" smtClean="0"/>
              <a:pPr>
                <a:defRPr/>
              </a:pPr>
              <a:t>11/5/16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07903"/>
            <a:ext cx="2895600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07903"/>
            <a:ext cx="2133600" cy="37383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66EF51F-53F6-4F33-9EDB-FEFC643BB1E6}" type="slidenum">
              <a:rPr lang="en-US"/>
              <a:pPr/>
              <a:t>‹n.º›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Relationship Id="rId3" Type="http://schemas.openxmlformats.org/officeDocument/2006/relationships/hyperlink" Target="http://www.anac.gov.br/assuntos/dados-e-estatisticas/mercado-do-transporte-aereo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Relationship Id="rId3" Type="http://schemas.openxmlformats.org/officeDocument/2006/relationships/comments" Target="../comments/commen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e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 txBox="1">
            <a:spLocks/>
          </p:cNvSpPr>
          <p:nvPr/>
        </p:nvSpPr>
        <p:spPr bwMode="auto">
          <a:xfrm>
            <a:off x="231355" y="2467440"/>
            <a:ext cx="8826584" cy="1561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buFont typeface="Arial" charset="0"/>
              <a:buNone/>
              <a:defRPr/>
            </a:pPr>
            <a:r>
              <a:rPr lang="pt-BR" sz="25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Proposta de Alteração das Normas que Regulamentam a Apresentação de Documentos e de Demonstrações </a:t>
            </a:r>
            <a:r>
              <a:rPr lang="pt-BR" sz="25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</a:t>
            </a:r>
            <a:r>
              <a:rPr lang="pt-BR" sz="25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ontábeis à ANAC pelas Empresas de Transporte Aéreo Público Brasileiras</a:t>
            </a:r>
            <a:endParaRPr lang="pt-BR" sz="2500" b="1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219" name="CaixaDeTexto 8"/>
          <p:cNvSpPr txBox="1">
            <a:spLocks noChangeArrowheads="1"/>
          </p:cNvSpPr>
          <p:nvPr/>
        </p:nvSpPr>
        <p:spPr bwMode="auto">
          <a:xfrm>
            <a:off x="5040088" y="6400737"/>
            <a:ext cx="4017853" cy="4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0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07 de novembro de 2016</a:t>
            </a:r>
            <a:endParaRPr lang="en-US" sz="2000" b="1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87516" y="4769069"/>
            <a:ext cx="8280000" cy="799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cs typeface="Times New Roman" pitchFamily="18" charset="0"/>
              </a:rPr>
              <a:t>José Humberto Borges Junior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+mj-lt"/>
                <a:cs typeface="Times New Roman" pitchFamily="18" charset="0"/>
              </a:rPr>
              <a:t>Especialista em Regulação de Aviação Civil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+mj-lt"/>
                <a:cs typeface="Times New Roman" pitchFamily="18" charset="0"/>
              </a:rPr>
              <a:t>Gerência de Acompanhamento de Mercado, GEAC/SAS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Padrão atual da norma – Obrigações específicas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22" name="Tabe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12288"/>
              </p:ext>
            </p:extLst>
          </p:nvPr>
        </p:nvGraphicFramePr>
        <p:xfrm>
          <a:off x="232133" y="1422524"/>
          <a:ext cx="3915324" cy="642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324"/>
              </a:tblGrid>
              <a:tr h="642563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Remessa</a:t>
                      </a:r>
                      <a:r>
                        <a:rPr lang="pt-BR" sz="1800" baseline="0" dirty="0" smtClean="0"/>
                        <a:t> da seguinte documentação</a:t>
                      </a:r>
                      <a:endParaRPr lang="pt-BR" sz="1800" dirty="0" smtClean="0"/>
                    </a:p>
                  </a:txBody>
                  <a:tcPr marT="46889" marB="46889" anchor="ctr"/>
                </a:tc>
              </a:tr>
            </a:tbl>
          </a:graphicData>
        </a:graphic>
      </p:graphicFrame>
      <p:graphicFrame>
        <p:nvGraphicFramePr>
          <p:cNvPr id="25" name="Tabela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34361"/>
              </p:ext>
            </p:extLst>
          </p:nvPr>
        </p:nvGraphicFramePr>
        <p:xfrm>
          <a:off x="4227322" y="1434370"/>
          <a:ext cx="2293215" cy="642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215"/>
              </a:tblGrid>
              <a:tr h="642563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Quem deve</a:t>
                      </a:r>
                      <a:r>
                        <a:rPr lang="pt-BR" sz="1800" baseline="0" dirty="0" smtClean="0"/>
                        <a:t> enviar?</a:t>
                      </a:r>
                      <a:endParaRPr lang="pt-BR" sz="1800" dirty="0" smtClean="0"/>
                    </a:p>
                  </a:txBody>
                  <a:tcPr marT="46889" marB="46889" anchor="ctr"/>
                </a:tc>
              </a:tr>
            </a:tbl>
          </a:graphicData>
        </a:graphic>
      </p:graphicFrame>
      <p:graphicFrame>
        <p:nvGraphicFramePr>
          <p:cNvPr id="26" name="Tabe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345104"/>
              </p:ext>
            </p:extLst>
          </p:nvPr>
        </p:nvGraphicFramePr>
        <p:xfrm>
          <a:off x="229081" y="2149528"/>
          <a:ext cx="3918376" cy="655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8376"/>
              </a:tblGrid>
              <a:tr h="655501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Documentos relativos à organização da contabilidade.</a:t>
                      </a:r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ela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219635"/>
              </p:ext>
            </p:extLst>
          </p:nvPr>
        </p:nvGraphicFramePr>
        <p:xfrm>
          <a:off x="232133" y="2880028"/>
          <a:ext cx="3915324" cy="508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324"/>
              </a:tblGrid>
              <a:tr h="508817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Demonstrações contábeis anuais.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972288"/>
              </p:ext>
            </p:extLst>
          </p:nvPr>
        </p:nvGraphicFramePr>
        <p:xfrm>
          <a:off x="229081" y="3459095"/>
          <a:ext cx="3918376" cy="655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8376"/>
              </a:tblGrid>
              <a:tr h="655501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Recibo de transmissão da ECD ao SPED.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e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73999"/>
              </p:ext>
            </p:extLst>
          </p:nvPr>
        </p:nvGraphicFramePr>
        <p:xfrm>
          <a:off x="232133" y="4088442"/>
          <a:ext cx="3915324" cy="655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324"/>
              </a:tblGrid>
              <a:tr h="655501">
                <a:tc>
                  <a:txBody>
                    <a:bodyPr/>
                    <a:lstStyle/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Informações requeridas por organismos internacionais.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ela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86290"/>
              </p:ext>
            </p:extLst>
          </p:nvPr>
        </p:nvGraphicFramePr>
        <p:xfrm>
          <a:off x="4249093" y="2149527"/>
          <a:ext cx="2293214" cy="2548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214"/>
              </a:tblGrid>
              <a:tr h="2548885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Empresas regulares e não regulares, exceto táxi-aéreo.</a:t>
                      </a:r>
                      <a:endParaRPr lang="pt-BR" sz="1800" dirty="0" smtClean="0"/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Tabela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288384"/>
              </p:ext>
            </p:extLst>
          </p:nvPr>
        </p:nvGraphicFramePr>
        <p:xfrm>
          <a:off x="229081" y="4773921"/>
          <a:ext cx="3918376" cy="655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8376"/>
              </a:tblGrid>
              <a:tr h="655501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Demonstrações contábeis trimestrais.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ela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409957"/>
              </p:ext>
            </p:extLst>
          </p:nvPr>
        </p:nvGraphicFramePr>
        <p:xfrm>
          <a:off x="232133" y="5476499"/>
          <a:ext cx="3915324" cy="795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324"/>
              </a:tblGrid>
              <a:tr h="795503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Demonstração contábil mensal.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e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580731"/>
              </p:ext>
            </p:extLst>
          </p:nvPr>
        </p:nvGraphicFramePr>
        <p:xfrm>
          <a:off x="4252750" y="4773919"/>
          <a:ext cx="2300445" cy="1498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445"/>
              </a:tblGrid>
              <a:tr h="1498083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Empresas 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regulares e não regulares, cuja  participação no mercado seja relevante.</a:t>
                      </a:r>
                      <a:endParaRPr lang="pt-BR" sz="18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34361"/>
              </p:ext>
            </p:extLst>
          </p:nvPr>
        </p:nvGraphicFramePr>
        <p:xfrm>
          <a:off x="6600409" y="1434370"/>
          <a:ext cx="2293215" cy="655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215"/>
              </a:tblGrid>
              <a:tr h="655501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Empresas atualmente alcançadas</a:t>
                      </a:r>
                    </a:p>
                  </a:txBody>
                  <a:tcPr marT="46889" marB="46889" anchor="ctr"/>
                </a:tc>
              </a:tr>
            </a:tbl>
          </a:graphicData>
        </a:graphic>
      </p:graphicFrame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457836"/>
              </p:ext>
            </p:extLst>
          </p:nvPr>
        </p:nvGraphicFramePr>
        <p:xfrm>
          <a:off x="6611294" y="2151215"/>
          <a:ext cx="2293214" cy="2548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214"/>
              </a:tblGrid>
              <a:tr h="2548885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Abaeté, Absa, América do Sul, Avianca, Azul, Brava, </a:t>
                      </a:r>
                      <a:r>
                        <a:rPr lang="pt-BR" sz="1800" b="0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Colt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, Gol, Mais, MAP, Master Top, Passaredo, Rio, Sete, Sideral, Sol, Latam, Total, TRIP, Varig Logística, </a:t>
                      </a:r>
                      <a:endParaRPr lang="pt-BR" sz="1800" dirty="0" smtClean="0"/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0118"/>
              </p:ext>
            </p:extLst>
          </p:nvPr>
        </p:nvGraphicFramePr>
        <p:xfrm>
          <a:off x="6611295" y="4773921"/>
          <a:ext cx="2293215" cy="1498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215"/>
              </a:tblGrid>
              <a:tr h="1498082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Avianca, Azul, Gol e Latam</a:t>
                      </a:r>
                      <a:endParaRPr lang="pt-BR" sz="1800" dirty="0" smtClean="0"/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0" name="Conector Reto 19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44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94579" y="1282565"/>
            <a:ext cx="835342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Quando a participação de mercado é considerada relevante?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Quando for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igual ou superior a 1%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no mercado doméstico ou no mercado internacional, em termos de passageiros quilômetros transportados pagos – RPK.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Como é apurada?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Mensalmente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, considerando-se a totalidade das operações regulares e não regulares das empresas brasileiras de transporte aéreo, exceto táxi-aéreo, de acordo com os dados estatísticos mensalmente divulgados pela ANAC; e</a:t>
            </a:r>
          </a:p>
          <a:p>
            <a:pPr marL="476250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Onde consultar?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http://www.anac.gov.br/assuntos/dados-e-estatisticas/mercado-do-transporte-aereo</a:t>
            </a: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Padrão atual da norma - Obrigações específicas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5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94579" y="1396965"/>
            <a:ext cx="8353425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Quando a participação de mercado será considerada relevante?</a:t>
            </a:r>
          </a:p>
          <a:p>
            <a:pPr marL="742950" lvl="1" indent="-28575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/>
              <a:t>A </a:t>
            </a:r>
            <a:r>
              <a:rPr lang="pt-BR" dirty="0"/>
              <a:t>participação das empresas brasileiras que exploram os serviços de transporte aéreo público regular e não regular, exceto na modalidade táxi-aéreo, será considerada relevante quando for igual ou superior a 1% no mercado doméstico ou no mercado internacional, em termos de </a:t>
            </a:r>
            <a:r>
              <a:rPr lang="pt-BR" dirty="0">
                <a:solidFill>
                  <a:srgbClr val="FF0000"/>
                </a:solidFill>
              </a:rPr>
              <a:t>passageiros quilômetros transportados pagos </a:t>
            </a:r>
            <a:r>
              <a:rPr lang="pt-BR" dirty="0" smtClean="0">
                <a:solidFill>
                  <a:srgbClr val="FF0000"/>
                </a:solidFill>
              </a:rPr>
              <a:t>ou </a:t>
            </a:r>
            <a:r>
              <a:rPr lang="pt-BR" dirty="0">
                <a:solidFill>
                  <a:srgbClr val="FF0000"/>
                </a:solidFill>
              </a:rPr>
              <a:t>de </a:t>
            </a:r>
            <a:r>
              <a:rPr lang="pt-BR" dirty="0" smtClean="0">
                <a:solidFill>
                  <a:srgbClr val="FF0000"/>
                </a:solidFill>
              </a:rPr>
              <a:t>carga paga. </a:t>
            </a:r>
          </a:p>
          <a:p>
            <a:pPr marL="476250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Onde consultar?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  <a:hlinkClick r:id="rId3"/>
              </a:rPr>
              <a:t>http://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  <a:hlinkClick r:id="rId3"/>
              </a:rPr>
              <a:t>www.anac.gov.br/assuntos/dados-e-estatisticas/mercado-do-transporte-aereo</a:t>
            </a:r>
            <a:endParaRPr lang="pt-BR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57200" lvl="2" algn="just">
              <a:spcBef>
                <a:spcPts val="1200"/>
              </a:spcBef>
              <a:spcAft>
                <a:spcPts val="1200"/>
              </a:spcAft>
              <a:defRPr/>
            </a:pPr>
            <a:endParaRPr lang="pt-BR" sz="16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revisão – Mudança na metodologia de definição de mercado relevante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84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Atual definição de Empresas Relevantes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22" name="Tabe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790180"/>
              </p:ext>
            </p:extLst>
          </p:nvPr>
        </p:nvGraphicFramePr>
        <p:xfrm>
          <a:off x="755578" y="2023590"/>
          <a:ext cx="7655288" cy="636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5288"/>
              </a:tblGrid>
              <a:tr h="636226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Atuais empresas consideradas relevantes (Até agosto)</a:t>
                      </a:r>
                    </a:p>
                  </a:txBody>
                  <a:tcPr marT="46889" marB="46889" anchor="ctr"/>
                </a:tc>
              </a:tr>
            </a:tbl>
          </a:graphicData>
        </a:graphic>
      </p:graphicFrame>
      <p:graphicFrame>
        <p:nvGraphicFramePr>
          <p:cNvPr id="26" name="Tabe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836374"/>
              </p:ext>
            </p:extLst>
          </p:nvPr>
        </p:nvGraphicFramePr>
        <p:xfrm>
          <a:off x="755577" y="3176643"/>
          <a:ext cx="3478824" cy="1465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8824"/>
              </a:tblGrid>
              <a:tr h="1021817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Gol                          35,6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Latam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34,6</a:t>
                      </a:r>
                      <a:endParaRPr lang="pt-BR" sz="18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Azul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17,2</a:t>
                      </a:r>
                      <a:endParaRPr lang="pt-BR" sz="18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sz="18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Avianca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11,9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sz="18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Passaredo                 0,5</a:t>
                      </a:r>
                      <a:endParaRPr lang="pt-BR" sz="1800" b="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24" name="Tabe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410234"/>
              </p:ext>
            </p:extLst>
          </p:nvPr>
        </p:nvGraphicFramePr>
        <p:xfrm>
          <a:off x="758630" y="2700416"/>
          <a:ext cx="3475771" cy="512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5771"/>
              </a:tblGrid>
              <a:tr h="512114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RPK</a:t>
                      </a:r>
                      <a:r>
                        <a:rPr lang="pt-BR" sz="1800" b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Doméstico            (%)</a:t>
                      </a:r>
                      <a:endParaRPr lang="pt-BR" sz="1800" b="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834173"/>
              </p:ext>
            </p:extLst>
          </p:nvPr>
        </p:nvGraphicFramePr>
        <p:xfrm>
          <a:off x="4935094" y="2690238"/>
          <a:ext cx="3475771" cy="512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5771"/>
              </a:tblGrid>
              <a:tr h="512114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RPK</a:t>
                      </a:r>
                      <a:r>
                        <a:rPr lang="pt-BR" sz="1800" b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Internacional        (%)</a:t>
                      </a:r>
                      <a:endParaRPr lang="pt-BR" sz="1800" b="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e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854491"/>
              </p:ext>
            </p:extLst>
          </p:nvPr>
        </p:nvGraphicFramePr>
        <p:xfrm>
          <a:off x="4932041" y="3225449"/>
          <a:ext cx="3478824" cy="1331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8824"/>
              </a:tblGrid>
              <a:tr h="1331152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Latam                      79,4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GOL                         11,1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Azul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9,4</a:t>
                      </a:r>
                      <a:endParaRPr lang="pt-BR" sz="18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sz="1800" b="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Avianca</a:t>
                      </a:r>
                      <a:r>
                        <a:rPr lang="pt-BR" sz="18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0,1</a:t>
                      </a:r>
                      <a:endParaRPr lang="pt-BR" sz="1800" b="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8" name="Tabela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354510"/>
              </p:ext>
            </p:extLst>
          </p:nvPr>
        </p:nvGraphicFramePr>
        <p:xfrm>
          <a:off x="755576" y="4715192"/>
          <a:ext cx="7655289" cy="512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5289"/>
              </a:tblGrid>
              <a:tr h="51211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pt-BR" sz="18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Avianca</a:t>
                      </a:r>
                      <a:r>
                        <a:rPr lang="pt-BR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pt-BR" sz="18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Azul, Gol e Latam</a:t>
                      </a:r>
                      <a:endParaRPr lang="pt-BR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0" name="Conector Reto 9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294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Revisão da Norma – Empresas Relevantes</a:t>
            </a:r>
            <a:endParaRPr lang="en-US" sz="2200" dirty="0">
              <a:solidFill>
                <a:srgbClr val="FF0000"/>
              </a:solidFill>
            </a:endParaRPr>
          </a:p>
        </p:txBody>
      </p:sp>
      <p:graphicFrame>
        <p:nvGraphicFramePr>
          <p:cNvPr id="22" name="Tabe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768825"/>
              </p:ext>
            </p:extLst>
          </p:nvPr>
        </p:nvGraphicFramePr>
        <p:xfrm>
          <a:off x="736755" y="1510066"/>
          <a:ext cx="7660082" cy="642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0082"/>
              </a:tblGrid>
              <a:tr h="642563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Atuais empresas consideradas relevantes (Até agosto)</a:t>
                      </a:r>
                    </a:p>
                  </a:txBody>
                  <a:tcPr marT="46889" marB="46889" anchor="ctr"/>
                </a:tc>
              </a:tr>
            </a:tbl>
          </a:graphicData>
        </a:graphic>
      </p:graphicFrame>
      <p:graphicFrame>
        <p:nvGraphicFramePr>
          <p:cNvPr id="26" name="Tabe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809369"/>
              </p:ext>
            </p:extLst>
          </p:nvPr>
        </p:nvGraphicFramePr>
        <p:xfrm>
          <a:off x="736754" y="2697174"/>
          <a:ext cx="3478824" cy="2562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8824"/>
              </a:tblGrid>
              <a:tr h="2397758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Latam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26,58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Gol                              20,91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ABSA                           11,21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Avianca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10,96</a:t>
                      </a:r>
                      <a:endParaRPr lang="pt-BR" sz="18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Azul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8,01</a:t>
                      </a:r>
                      <a:endParaRPr lang="pt-BR" sz="18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SIDERAL                       8,88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COLT                             4,92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TOTAL                           4,19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Rio                                  3,85</a:t>
                      </a:r>
                      <a:endParaRPr lang="pt-BR" sz="18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24" name="Tabe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845791"/>
              </p:ext>
            </p:extLst>
          </p:nvPr>
        </p:nvGraphicFramePr>
        <p:xfrm>
          <a:off x="739807" y="2215070"/>
          <a:ext cx="3475771" cy="512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5771"/>
              </a:tblGrid>
              <a:tr h="512114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Carga Doméstico            (%)</a:t>
                      </a:r>
                      <a:endParaRPr lang="pt-BR" sz="1800" b="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609460"/>
              </p:ext>
            </p:extLst>
          </p:nvPr>
        </p:nvGraphicFramePr>
        <p:xfrm>
          <a:off x="4921065" y="2215070"/>
          <a:ext cx="3475771" cy="512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5771"/>
              </a:tblGrid>
              <a:tr h="512114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Carga Internacional     </a:t>
                      </a:r>
                      <a:r>
                        <a:rPr lang="pt-BR" sz="1800" b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pt-BR" sz="1800" b="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e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332222"/>
              </p:ext>
            </p:extLst>
          </p:nvPr>
        </p:nvGraphicFramePr>
        <p:xfrm>
          <a:off x="4932040" y="2739171"/>
          <a:ext cx="3478824" cy="1927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8824"/>
              </a:tblGrid>
              <a:tr h="1927988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Latam                     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52,85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ABSA                          34,15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Avianca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6,77</a:t>
                      </a:r>
                      <a:endParaRPr lang="pt-BR" sz="18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Azul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4,78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GOL                              1,45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endParaRPr lang="pt-BR" sz="1800" b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883604"/>
              </p:ext>
            </p:extLst>
          </p:nvPr>
        </p:nvGraphicFramePr>
        <p:xfrm>
          <a:off x="721639" y="5561461"/>
          <a:ext cx="7675197" cy="512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5197"/>
              </a:tblGrid>
              <a:tr h="512114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</a:t>
                      </a:r>
                      <a:r>
                        <a:rPr lang="pt-BR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Gol,</a:t>
                      </a:r>
                      <a:r>
                        <a:rPr lang="pt-BR" sz="18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Latam, Azul, </a:t>
                      </a:r>
                      <a:r>
                        <a:rPr lang="pt-BR" sz="1800" b="1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Avianca</a:t>
                      </a:r>
                      <a:r>
                        <a:rPr lang="pt-BR" sz="18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18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ABSA, Sideral, COLT, Total e RIO</a:t>
                      </a:r>
                      <a:endParaRPr lang="pt-BR" sz="1800" b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0" name="Conector Reto 9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45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6930" y="1172308"/>
            <a:ext cx="840987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2286000" lvl="6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		</a:t>
            </a:r>
          </a:p>
          <a:p>
            <a:pPr marL="2286000" lvl="6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36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	      Dúvidas?</a:t>
            </a:r>
            <a:endParaRPr lang="pt-BR" sz="36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Relativos à Organização da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Contabilidade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43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/>
          <p:cNvSpPr/>
          <p:nvPr/>
        </p:nvSpPr>
        <p:spPr>
          <a:xfrm>
            <a:off x="899592" y="2790676"/>
            <a:ext cx="7416824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39552" y="1782564"/>
            <a:ext cx="806489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comuns a todas as empresas aéreas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específicas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relativos à organização da contabilidade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dos responsáveis pela auditoria independente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Demonstrações contábeis anuais / trimestrais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Demonstração contábil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mensal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da Junta Comercial 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Validação e retificação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das demonstrações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3131840" y="142344"/>
            <a:ext cx="59046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Times New Roman" pitchFamily="18" charset="0"/>
              </a:rPr>
              <a:t>Documentos relativos </a:t>
            </a:r>
            <a:r>
              <a:rPr lang="pt-BR" sz="320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Times New Roman" pitchFamily="18" charset="0"/>
              </a:rPr>
              <a:t>à organização da contabilidade</a:t>
            </a:r>
            <a:endParaRPr lang="pt-BR" sz="32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520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6930" y="1172308"/>
            <a:ext cx="840987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Documentos que comprovam a contratação dos profissionais legalmente habilitados dos:</a:t>
            </a:r>
          </a:p>
          <a:p>
            <a:pPr marL="1390650" lvl="3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Responsáveis pelas demonstrações contábeis; e</a:t>
            </a:r>
          </a:p>
          <a:p>
            <a:pPr marL="1390650" lvl="3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Responsáveis pelos serviços de auditoria independente.</a:t>
            </a:r>
          </a:p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Empresas que devem apresentar esses Documentos à ANAC:</a:t>
            </a:r>
          </a:p>
          <a:p>
            <a:pPr marL="1390650" lvl="3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Todos os exploradores de transporte aéreo público regular e não regular, exceto táxi-aéreo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.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Relativos à Organização da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Contabilidade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97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/>
          <p:cNvGraphicFramePr>
            <a:graphicFrameLocks noGrp="1"/>
          </p:cNvGraphicFramePr>
          <p:nvPr>
            <p:extLst/>
          </p:nvPr>
        </p:nvGraphicFramePr>
        <p:xfrm>
          <a:off x="2722654" y="2082788"/>
          <a:ext cx="6328881" cy="45879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28881"/>
              </a:tblGrid>
              <a:tr h="458792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Folhas da CTPS</a:t>
                      </a:r>
                      <a:r>
                        <a:rPr lang="pt-BR" sz="1800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que comprovem o vínculo empregatício;</a:t>
                      </a:r>
                      <a:endParaRPr lang="pt-BR" sz="1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/>
          </p:nvPr>
        </p:nvGraphicFramePr>
        <p:xfrm>
          <a:off x="2722654" y="2587713"/>
          <a:ext cx="6328881" cy="43128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28881"/>
              </a:tblGrid>
              <a:tr h="431283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Carteira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Identidade Profissional emitida pelo CRC; e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/>
          </p:nvPr>
        </p:nvGraphicFramePr>
        <p:xfrm>
          <a:off x="2712378" y="3645960"/>
          <a:ext cx="6380250" cy="65550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0"/>
              </a:tblGrid>
              <a:tr h="655501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Contrato de prestação</a:t>
                      </a:r>
                      <a:r>
                        <a:rPr lang="pt-BR" sz="1800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de serviços contábeis firmado com a organização contábil;</a:t>
                      </a:r>
                      <a:endParaRPr lang="pt-BR" sz="1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/>
          </p:nvPr>
        </p:nvGraphicFramePr>
        <p:xfrm>
          <a:off x="2722652" y="4338714"/>
          <a:ext cx="6369976" cy="65510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69976"/>
              </a:tblGrid>
              <a:tr h="655102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Carteira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Identidade Profissional do contabilista responsável emitida pelo CRC;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690" marB="466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 noChangeAspect="1"/>
          </p:cNvGraphicFramePr>
          <p:nvPr>
            <p:extLst/>
          </p:nvPr>
        </p:nvGraphicFramePr>
        <p:xfrm>
          <a:off x="2722653" y="3071593"/>
          <a:ext cx="6328880" cy="39972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28880"/>
              </a:tblGrid>
              <a:tr h="399728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Certidão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Regularidade emitida pelo CRC.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ela 17"/>
          <p:cNvGraphicFramePr>
            <a:graphicFrameLocks noGrp="1"/>
          </p:cNvGraphicFramePr>
          <p:nvPr>
            <p:extLst/>
          </p:nvPr>
        </p:nvGraphicFramePr>
        <p:xfrm>
          <a:off x="2712377" y="5049186"/>
          <a:ext cx="6380252" cy="4838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2"/>
              </a:tblGrid>
              <a:tr h="483880">
                <a:tc>
                  <a:txBody>
                    <a:bodyPr/>
                    <a:lstStyle/>
                    <a:p>
                      <a:pPr marL="285750" indent="-285750" algn="l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Certidão 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Regularidade do profissional emitida pelo CRC; e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2630185" y="414412"/>
            <a:ext cx="6462444" cy="632681"/>
          </a:xfrm>
        </p:spPr>
        <p:txBody>
          <a:bodyPr rtlCol="0">
            <a:noAutofit/>
          </a:bodyPr>
          <a:lstStyle/>
          <a:p>
            <a:pPr lvl="0"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dos Profissionais Responsáveis pelas Demonstrações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Contábeis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22" name="Tabela 21"/>
          <p:cNvGraphicFramePr>
            <a:graphicFrameLocks noGrp="1"/>
          </p:cNvGraphicFramePr>
          <p:nvPr>
            <p:extLst/>
          </p:nvPr>
        </p:nvGraphicFramePr>
        <p:xfrm>
          <a:off x="82195" y="1666689"/>
          <a:ext cx="2589087" cy="405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9087"/>
              </a:tblGrid>
              <a:tr h="40558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Situações Possíveis</a:t>
                      </a:r>
                    </a:p>
                  </a:txBody>
                  <a:tcPr marT="46889" marB="46889" anchor="ctr"/>
                </a:tc>
              </a:tr>
            </a:tbl>
          </a:graphicData>
        </a:graphic>
      </p:graphicFrame>
      <p:graphicFrame>
        <p:nvGraphicFramePr>
          <p:cNvPr id="19" name="Tabela 18"/>
          <p:cNvGraphicFramePr>
            <a:graphicFrameLocks noGrp="1"/>
          </p:cNvGraphicFramePr>
          <p:nvPr>
            <p:extLst/>
          </p:nvPr>
        </p:nvGraphicFramePr>
        <p:xfrm>
          <a:off x="102740" y="2093297"/>
          <a:ext cx="2547992" cy="137802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47992"/>
              </a:tblGrid>
              <a:tr h="1378024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Contabilista Empregado da Empresa Aérea.</a:t>
                      </a:r>
                      <a:endParaRPr lang="pt-BR" sz="18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ela 22"/>
          <p:cNvGraphicFramePr>
            <a:graphicFrameLocks noGrp="1"/>
          </p:cNvGraphicFramePr>
          <p:nvPr>
            <p:extLst/>
          </p:nvPr>
        </p:nvGraphicFramePr>
        <p:xfrm>
          <a:off x="82195" y="3639617"/>
          <a:ext cx="2547991" cy="288223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47991"/>
              </a:tblGrid>
              <a:tr h="2882239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Em caso de contratação de organização contábil.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T="46690" marB="466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ela 24"/>
          <p:cNvGraphicFramePr>
            <a:graphicFrameLocks noGrp="1"/>
          </p:cNvGraphicFramePr>
          <p:nvPr>
            <p:extLst/>
          </p:nvPr>
        </p:nvGraphicFramePr>
        <p:xfrm>
          <a:off x="2712377" y="1666689"/>
          <a:ext cx="6369978" cy="405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78"/>
              </a:tblGrid>
              <a:tr h="40558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Documentos Necessários</a:t>
                      </a:r>
                    </a:p>
                  </a:txBody>
                  <a:tcPr marT="46889" marB="46889" anchor="ctr"/>
                </a:tc>
              </a:tr>
            </a:tbl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/>
          </p:nvPr>
        </p:nvGraphicFramePr>
        <p:xfrm>
          <a:off x="2712380" y="5585932"/>
          <a:ext cx="6380251" cy="93636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1"/>
              </a:tblGrid>
              <a:tr h="936362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Documento que comprove haver vínculo entre o profissional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responsável pelas informações contábeis e a organização contábil contratada.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" name="CaixaDeTexto 26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24" name="Conector Reto 23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3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6930" y="1172309"/>
            <a:ext cx="840987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Prazos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para apresentação à ANAC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: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Empresas em operação:</a:t>
            </a:r>
          </a:p>
          <a:p>
            <a:pPr marL="1390650" lvl="3" indent="-476250" algn="just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Regra geral: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até o último dia útil do mês de janeiro de cada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ano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.</a:t>
            </a:r>
          </a:p>
          <a:p>
            <a:pPr marL="1390650" lvl="3" indent="-476250" algn="just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Alteração dos profissionais: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até o último dia útil do mês subsequente ao da alteração.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Novas empresas: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30 dias contados da publicação da concessão ou da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autorização.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Relativos à Organização da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Contabilidade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76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488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4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Apresentar e discutir as principais mudanças a serem implementadas na Resolução ANAC 342/2014 e na Portaria 2148/2014</a:t>
            </a:r>
            <a:r>
              <a:rPr lang="pt-BR" sz="2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344488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endParaRPr lang="pt-BR" sz="2400" dirty="0">
              <a:solidFill>
                <a:schemeClr val="accent1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320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Objetivos</a:t>
            </a:r>
            <a:endParaRPr lang="en-US" sz="3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492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/>
          <p:cNvGraphicFramePr>
            <a:graphicFrameLocks noGrp="1"/>
          </p:cNvGraphicFramePr>
          <p:nvPr>
            <p:extLst/>
          </p:nvPr>
        </p:nvGraphicFramePr>
        <p:xfrm>
          <a:off x="2722654" y="2082788"/>
          <a:ext cx="6328881" cy="45879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28881"/>
              </a:tblGrid>
              <a:tr h="458792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Folhas da CTPS</a:t>
                      </a:r>
                      <a:r>
                        <a:rPr lang="pt-BR" sz="1800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que comprovem o vínculo empregatício;</a:t>
                      </a:r>
                      <a:endParaRPr lang="pt-BR" sz="1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/>
          </p:nvPr>
        </p:nvGraphicFramePr>
        <p:xfrm>
          <a:off x="2722654" y="2587713"/>
          <a:ext cx="6328881" cy="43128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28881"/>
              </a:tblGrid>
              <a:tr h="431283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Carteira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Identidade Profissional emitida pelo CRC; e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/>
          </p:nvPr>
        </p:nvGraphicFramePr>
        <p:xfrm>
          <a:off x="2712378" y="3645960"/>
          <a:ext cx="6380250" cy="65550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0"/>
              </a:tblGrid>
              <a:tr h="655501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Contrato de prestação</a:t>
                      </a:r>
                      <a:r>
                        <a:rPr lang="pt-BR" sz="1800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de serviços contábeis firmado com a organização contábil;</a:t>
                      </a:r>
                      <a:endParaRPr lang="pt-BR" sz="1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/>
          </p:nvPr>
        </p:nvGraphicFramePr>
        <p:xfrm>
          <a:off x="2722652" y="4338714"/>
          <a:ext cx="6369976" cy="65510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69976"/>
              </a:tblGrid>
              <a:tr h="655102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Carteira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Identidade Profissional do contabilista responsável emitida pelo CRC;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690" marB="466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 noChangeAspect="1"/>
          </p:cNvGraphicFramePr>
          <p:nvPr>
            <p:extLst/>
          </p:nvPr>
        </p:nvGraphicFramePr>
        <p:xfrm>
          <a:off x="2722653" y="3071593"/>
          <a:ext cx="6328880" cy="39972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28880"/>
              </a:tblGrid>
              <a:tr h="399728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Certidão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Regularidade emitida pelo CRC.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ela 17"/>
          <p:cNvGraphicFramePr>
            <a:graphicFrameLocks noGrp="1"/>
          </p:cNvGraphicFramePr>
          <p:nvPr>
            <p:extLst/>
          </p:nvPr>
        </p:nvGraphicFramePr>
        <p:xfrm>
          <a:off x="2712377" y="5049186"/>
          <a:ext cx="6380252" cy="4838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2"/>
              </a:tblGrid>
              <a:tr h="483880">
                <a:tc>
                  <a:txBody>
                    <a:bodyPr/>
                    <a:lstStyle/>
                    <a:p>
                      <a:pPr marL="285750" indent="-285750" algn="l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Certidão 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Regularidade do profissional emitida pelo CRC; e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2630185" y="414412"/>
            <a:ext cx="6462444" cy="632681"/>
          </a:xfrm>
        </p:spPr>
        <p:txBody>
          <a:bodyPr rtlCol="0">
            <a:noAutofit/>
          </a:bodyPr>
          <a:lstStyle/>
          <a:p>
            <a:pPr lvl="0" algn="r" eaLnBrk="1" fontAlgn="auto" hangingPunct="1">
              <a:spcAft>
                <a:spcPts val="0"/>
              </a:spcAft>
              <a:defRPr/>
            </a:pP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Proposta de revisão da norma – Obrigatoriedade do envio de documentos relativos à organização contábil 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22" name="Tabela 21"/>
          <p:cNvGraphicFramePr>
            <a:graphicFrameLocks noGrp="1"/>
          </p:cNvGraphicFramePr>
          <p:nvPr>
            <p:extLst/>
          </p:nvPr>
        </p:nvGraphicFramePr>
        <p:xfrm>
          <a:off x="82195" y="1666689"/>
          <a:ext cx="2589087" cy="405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9087"/>
              </a:tblGrid>
              <a:tr h="40558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Situações Possíveis</a:t>
                      </a:r>
                    </a:p>
                  </a:txBody>
                  <a:tcPr marT="46889" marB="46889" anchor="ctr"/>
                </a:tc>
              </a:tr>
            </a:tbl>
          </a:graphicData>
        </a:graphic>
      </p:graphicFrame>
      <p:graphicFrame>
        <p:nvGraphicFramePr>
          <p:cNvPr id="19" name="Tabela 18"/>
          <p:cNvGraphicFramePr>
            <a:graphicFrameLocks noGrp="1"/>
          </p:cNvGraphicFramePr>
          <p:nvPr>
            <p:extLst/>
          </p:nvPr>
        </p:nvGraphicFramePr>
        <p:xfrm>
          <a:off x="102740" y="2093297"/>
          <a:ext cx="2547992" cy="137802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47992"/>
              </a:tblGrid>
              <a:tr h="1378024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Contabilista Empregado da Empresa Aérea.</a:t>
                      </a:r>
                      <a:endParaRPr lang="pt-BR" sz="18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T="46889" marB="4688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ela 22"/>
          <p:cNvGraphicFramePr>
            <a:graphicFrameLocks noGrp="1"/>
          </p:cNvGraphicFramePr>
          <p:nvPr>
            <p:extLst/>
          </p:nvPr>
        </p:nvGraphicFramePr>
        <p:xfrm>
          <a:off x="82195" y="3639617"/>
          <a:ext cx="2547991" cy="288223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47991"/>
              </a:tblGrid>
              <a:tr h="2882239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Em caso de contratação de organização contábil.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T="46690" marB="466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ela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525551"/>
              </p:ext>
            </p:extLst>
          </p:nvPr>
        </p:nvGraphicFramePr>
        <p:xfrm>
          <a:off x="2712377" y="1666689"/>
          <a:ext cx="6369978" cy="405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78"/>
              </a:tblGrid>
              <a:tr h="40558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Documentos Necessários</a:t>
                      </a:r>
                    </a:p>
                  </a:txBody>
                  <a:tcPr marT="46889" marB="46889" anchor="ctr"/>
                </a:tc>
              </a:tr>
            </a:tbl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/>
          </p:nvPr>
        </p:nvGraphicFramePr>
        <p:xfrm>
          <a:off x="2712380" y="5585932"/>
          <a:ext cx="6380251" cy="93636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1"/>
              </a:tblGrid>
              <a:tr h="936362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Documento que comprove haver vínculo entre o profissional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responsável pelas informações contábeis e a organização contábil contratada.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" name="CaixaDeTexto 26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24" name="Conector Reto 23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611560" y="2072072"/>
            <a:ext cx="7200800" cy="368245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FF0000"/>
                </a:solidFill>
              </a:rPr>
              <a:t>Não será mais necessário enviar documentos relativos aos Profissionais Responsáveis pelas Demonstrações Contábeis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dirty="0" smtClean="0"/>
              <a:t>Será analisado trimestralmente as informações de acordo com o CRC </a:t>
            </a:r>
            <a:r>
              <a:rPr lang="pt-BR" dirty="0" smtClean="0"/>
              <a:t>dos</a:t>
            </a:r>
            <a:r>
              <a:rPr lang="pt-BR" dirty="0" smtClean="0"/>
              <a:t> contadores </a:t>
            </a:r>
            <a:r>
              <a:rPr lang="pt-BR" dirty="0" smtClean="0"/>
              <a:t>informados nas demonstrações contábeis.</a:t>
            </a:r>
          </a:p>
          <a:p>
            <a:r>
              <a:rPr lang="pt-BR" dirty="0" smtClean="0"/>
              <a:t>	</a:t>
            </a:r>
            <a:endParaRPr lang="pt-BR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b="1" dirty="0" smtClean="0"/>
              <a:t>Atenção: A empresa deverá zelar </a:t>
            </a:r>
            <a:r>
              <a:rPr lang="pt-BR" b="1" dirty="0"/>
              <a:t>pela manutenção da regularidade profissional dos responsáveis pelas demonstrações </a:t>
            </a:r>
            <a:r>
              <a:rPr lang="pt-BR" b="1" dirty="0" smtClean="0"/>
              <a:t>contábeis.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81800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2000" y="1184031"/>
            <a:ext cx="835342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Qual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a documentação relativa à organização contábil que as empresas que tiveram outorga deferida para explorar os serviços de transporte aéreo público regular e não regular deverão apresentar à ANAC?</a:t>
            </a:r>
          </a:p>
          <a:p>
            <a:pPr marL="1390650" lvl="3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Documentação que comprove o vínculo entre o contabilista e a empresa aérea.</a:t>
            </a:r>
          </a:p>
          <a:p>
            <a:pPr marL="1390650" lvl="3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Carteira de Identidade Profissional emitida pelo Conselho Regional de Contabilidade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– CRC.</a:t>
            </a:r>
          </a:p>
          <a:p>
            <a:pPr marL="1390650" lvl="3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Certidão de Regularidade emitida pelo CRC.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Prazo: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30 dias contados da publicação da concessão ou da autorização.</a:t>
            </a:r>
          </a:p>
          <a:p>
            <a:pPr marL="1390650" lvl="3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lvl="0"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revisão da norma – Obrigatoriedade do envio de documentos relativos à organização contábil 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17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6930" y="1172308"/>
            <a:ext cx="840987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2286000" lvl="6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		</a:t>
            </a:r>
          </a:p>
          <a:p>
            <a:pPr marL="2286000" lvl="6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36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	      Dúvidas?</a:t>
            </a:r>
            <a:endParaRPr lang="pt-BR" sz="36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Relativos à Organização da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Contabilidade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686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Arredondado 4"/>
          <p:cNvSpPr/>
          <p:nvPr/>
        </p:nvSpPr>
        <p:spPr>
          <a:xfrm>
            <a:off x="971600" y="3150716"/>
            <a:ext cx="7200800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39552" y="1782564"/>
            <a:ext cx="7992888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comuns a todas as empresas aéreas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específicas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relativos à organização da contabilidade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dos responsáveis pela auditoria independente</a:t>
            </a:r>
            <a:endParaRPr lang="en-US" sz="2000" b="1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 anuais / trimestrais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Demonstração contábil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mensal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da Junta Comercial 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Validação e retificação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das demonstrações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lvl="0"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dos Responsáveis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pela</a:t>
            </a:r>
            <a:b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</a:b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Auditoria 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Independente</a:t>
            </a:r>
            <a:endParaRPr lang="en-US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9" name="Conector Reto 8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00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33377" y="1172307"/>
            <a:ext cx="835342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Empresas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que devem apresentar esses Documentos à ANAC: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Todos os exploradores de transporte aéreo público regular e não regular, exceto táxi-aéreo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.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Prazo: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Até o último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dia útil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 janeiro de cada ano.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lvl="0"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dos Responsáveis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pela</a:t>
            </a:r>
            <a:b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</a:b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Auditoria 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Independente</a:t>
            </a:r>
            <a:endParaRPr lang="en-US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829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238405"/>
              </p:ext>
            </p:extLst>
          </p:nvPr>
        </p:nvGraphicFramePr>
        <p:xfrm>
          <a:off x="2722652" y="1494533"/>
          <a:ext cx="6380250" cy="78956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0"/>
              </a:tblGrid>
              <a:tr h="789569">
                <a:tc>
                  <a:txBody>
                    <a:bodyPr/>
                    <a:lstStyle/>
                    <a:p>
                      <a:pPr marL="344488" lvl="1" indent="-344488" algn="just"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Wingdings" pitchFamily="2" charset="2"/>
                        <a:buChar char="ü"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Contrato de prestação de serviços de auditoria independente firmado para o exercício social corrente</a:t>
                      </a:r>
                      <a:r>
                        <a:rPr lang="pt-BR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Times New Roman" pitchFamily="18" charset="0"/>
                        </a:rPr>
                        <a:t>;</a:t>
                      </a: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35427"/>
              </p:ext>
            </p:extLst>
          </p:nvPr>
        </p:nvGraphicFramePr>
        <p:xfrm>
          <a:off x="2732926" y="3446877"/>
          <a:ext cx="6369976" cy="86982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69976"/>
              </a:tblGrid>
              <a:tr h="869822">
                <a:tc>
                  <a:txBody>
                    <a:bodyPr/>
                    <a:lstStyle/>
                    <a:p>
                      <a:pPr marL="344488" lvl="1" indent="-344488" algn="just"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Wingdings" pitchFamily="2" charset="2"/>
                        <a:buChar char="ü"/>
                        <a:defRPr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Times New Roman" pitchFamily="18" charset="0"/>
                        </a:rPr>
                        <a:t>Certidão de Regularidade do contador responsável pelos serviços de auditoria independente emitida pelo CRC;</a:t>
                      </a:r>
                    </a:p>
                  </a:txBody>
                  <a:tcPr marT="46690" marB="466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95956"/>
              </p:ext>
            </p:extLst>
          </p:nvPr>
        </p:nvGraphicFramePr>
        <p:xfrm>
          <a:off x="2732926" y="4459082"/>
          <a:ext cx="6380252" cy="84215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2"/>
              </a:tblGrid>
              <a:tr h="842151">
                <a:tc>
                  <a:txBody>
                    <a:bodyPr/>
                    <a:lstStyle/>
                    <a:p>
                      <a:pPr marL="344488" lvl="1" indent="-344488" algn="just"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Wingdings" pitchFamily="2" charset="2"/>
                        <a:buChar char="ü"/>
                        <a:defRPr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Times New Roman" pitchFamily="18" charset="0"/>
                        </a:rPr>
                        <a:t>Certidão de Registro do contador responsável pelos serviços de auditoria independente expedido pelo CNAI do CFC; e</a:t>
                      </a: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2630185" y="414412"/>
            <a:ext cx="6462444" cy="632681"/>
          </a:xfrm>
        </p:spPr>
        <p:txBody>
          <a:bodyPr rtlCol="0">
            <a:noAutofit/>
          </a:bodyPr>
          <a:lstStyle/>
          <a:p>
            <a:pPr lvl="0"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dos Profissionais Responsáveis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pela Auditoria Independente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23" name="Tabel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017754"/>
              </p:ext>
            </p:extLst>
          </p:nvPr>
        </p:nvGraphicFramePr>
        <p:xfrm>
          <a:off x="82195" y="1494533"/>
          <a:ext cx="2547991" cy="489654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47991"/>
              </a:tblGrid>
              <a:tr h="4896543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Documentação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dos responsáveis pela auditoria Independente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T="46690" marB="466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056497"/>
              </p:ext>
            </p:extLst>
          </p:nvPr>
        </p:nvGraphicFramePr>
        <p:xfrm>
          <a:off x="2712378" y="5460641"/>
          <a:ext cx="6380251" cy="93636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1"/>
              </a:tblGrid>
              <a:tr h="936362">
                <a:tc>
                  <a:txBody>
                    <a:bodyPr/>
                    <a:lstStyle/>
                    <a:p>
                      <a:pPr marL="344488" lvl="1" indent="-344488" algn="just"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Wingdings" pitchFamily="2" charset="2"/>
                        <a:buChar char="ü"/>
                        <a:defRPr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Times New Roman" pitchFamily="18" charset="0"/>
                        </a:rPr>
                        <a:t>Documento que comprove haver vínculo entre o contador responsável pelos serviços de auditoria independente e a organização contábil contratada.</a:t>
                      </a: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" name="CaixaDeTexto 26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24" name="Conector Reto 23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e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511033"/>
              </p:ext>
            </p:extLst>
          </p:nvPr>
        </p:nvGraphicFramePr>
        <p:xfrm>
          <a:off x="2722652" y="2458184"/>
          <a:ext cx="6380250" cy="82245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0"/>
              </a:tblGrid>
              <a:tr h="822453">
                <a:tc>
                  <a:txBody>
                    <a:bodyPr/>
                    <a:lstStyle/>
                    <a:p>
                      <a:pPr marL="344488" lvl="1" indent="-344488" algn="just"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Wingdings" pitchFamily="2" charset="2"/>
                        <a:buChar char="ü"/>
                        <a:defRPr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Times New Roman" pitchFamily="18" charset="0"/>
                        </a:rPr>
                        <a:t>Carteira de Identidade profissional do Contador responsável pelos serviços de auditoria independente emitida pelo CRC;</a:t>
                      </a: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66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2000" y="1172307"/>
            <a:ext cx="83534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000"/>
              </a:spcBef>
              <a:spcAft>
                <a:spcPts val="10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476250" lvl="1" indent="-476250" algn="just">
              <a:spcBef>
                <a:spcPts val="1000"/>
              </a:spcBef>
              <a:spcAft>
                <a:spcPts val="10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Quem estará obrigado a apresentar documentação de auditoria à ANAC?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933450" lvl="2" indent="-47625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As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empresas</a:t>
            </a:r>
            <a:r>
              <a:rPr lang="pt-BR" sz="2000" dirty="0">
                <a:latin typeface="+mn-lt"/>
                <a:cs typeface="Times New Roman" pitchFamily="18" charset="0"/>
              </a:rPr>
              <a:t> brasileiras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que exploram os serviços de transporte aéreo público regular e não regular, exceto na modalidade táxi-aéreo, cuja </a:t>
            </a:r>
            <a:r>
              <a:rPr lang="pt-BR" sz="2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participação no mercado de transporte aéreo seja relevante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devem comprovar, até o último dia útil do mês de </a:t>
            </a:r>
            <a:r>
              <a:rPr lang="pt-BR" sz="20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abril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 cada ano, a contratação de serviços de auditoria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independente</a:t>
            </a:r>
            <a:endParaRPr lang="pt-BR" sz="2000" b="1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476250" lvl="1" indent="-476250" algn="just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Prazo para o envio:</a:t>
            </a:r>
            <a:endParaRPr lang="pt-BR" sz="2000" b="1" i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933450" lvl="2" indent="-47625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Até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 último dia útil do mês de </a:t>
            </a:r>
            <a:r>
              <a:rPr lang="pt-BR" sz="2000" dirty="0">
                <a:solidFill>
                  <a:srgbClr val="FF0000"/>
                </a:solidFill>
                <a:cs typeface="Times New Roman" pitchFamily="18" charset="0"/>
              </a:rPr>
              <a:t>abril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de cada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ano.</a:t>
            </a:r>
            <a:endParaRPr lang="pt-BR" sz="2000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457200" lvl="2" algn="just">
              <a:spcBef>
                <a:spcPts val="600"/>
              </a:spcBef>
              <a:spcAft>
                <a:spcPts val="600"/>
              </a:spcAft>
              <a:defRPr/>
            </a:pP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411760" y="262288"/>
            <a:ext cx="6462444" cy="800196"/>
          </a:xfrm>
        </p:spPr>
        <p:txBody>
          <a:bodyPr rtlCol="0">
            <a:noAutofit/>
          </a:bodyPr>
          <a:lstStyle/>
          <a:p>
            <a:pPr lvl="0"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Revisão - Documentos </a:t>
            </a: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dos </a:t>
            </a: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Responsáveis pela</a:t>
            </a:r>
            <a:b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</a:b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Auditoria </a:t>
            </a: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Independente</a:t>
            </a:r>
            <a:endParaRPr lang="en-US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1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ela 14"/>
          <p:cNvGraphicFramePr>
            <a:graphicFrameLocks noGrp="1"/>
          </p:cNvGraphicFramePr>
          <p:nvPr>
            <p:extLst/>
          </p:nvPr>
        </p:nvGraphicFramePr>
        <p:xfrm>
          <a:off x="2722652" y="1494533"/>
          <a:ext cx="6380250" cy="67561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0"/>
              </a:tblGrid>
              <a:tr h="675619">
                <a:tc>
                  <a:txBody>
                    <a:bodyPr/>
                    <a:lstStyle/>
                    <a:p>
                      <a:pPr marL="801688" lvl="2" indent="-344488" algn="just"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Wingdings" pitchFamily="2" charset="2"/>
                        <a:buChar char="ü"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Contrato de prestação de serviços de auditoria independente firmado para o exercício social corrente</a:t>
                      </a:r>
                      <a:r>
                        <a:rPr lang="pt-BR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Times New Roman" pitchFamily="18" charset="0"/>
                        </a:rPr>
                        <a:t>;</a:t>
                      </a: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/>
          </p:nvPr>
        </p:nvGraphicFramePr>
        <p:xfrm>
          <a:off x="2732926" y="3412569"/>
          <a:ext cx="6369976" cy="65510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69976"/>
              </a:tblGrid>
              <a:tr h="655102">
                <a:tc>
                  <a:txBody>
                    <a:bodyPr/>
                    <a:lstStyle/>
                    <a:p>
                      <a:pPr marL="801688" lvl="2" indent="-344488" algn="just"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Wingdings" pitchFamily="2" charset="2"/>
                        <a:buChar char="ü"/>
                        <a:defRPr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Times New Roman" pitchFamily="18" charset="0"/>
                        </a:rPr>
                        <a:t>Certidão de Regularidade do contador responsável pelos serviços de auditoria independente emitida pelo CRC;</a:t>
                      </a:r>
                    </a:p>
                  </a:txBody>
                  <a:tcPr marT="46690" marB="466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ela 17"/>
          <p:cNvGraphicFramePr>
            <a:graphicFrameLocks noGrp="1"/>
          </p:cNvGraphicFramePr>
          <p:nvPr>
            <p:extLst/>
          </p:nvPr>
        </p:nvGraphicFramePr>
        <p:xfrm>
          <a:off x="2740554" y="4238527"/>
          <a:ext cx="6380252" cy="91673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2"/>
              </a:tblGrid>
              <a:tr h="483880">
                <a:tc>
                  <a:txBody>
                    <a:bodyPr/>
                    <a:lstStyle/>
                    <a:p>
                      <a:pPr marL="801688" lvl="2" indent="-344488" algn="just"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Wingdings" pitchFamily="2" charset="2"/>
                        <a:buChar char="ü"/>
                        <a:defRPr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Times New Roman" pitchFamily="18" charset="0"/>
                        </a:rPr>
                        <a:t>Certidão de Registro do contador responsável pelos serviços de auditoria independente expedido pelo CNAI do CFC; e</a:t>
                      </a: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2630185" y="414412"/>
            <a:ext cx="6462444" cy="632681"/>
          </a:xfrm>
        </p:spPr>
        <p:txBody>
          <a:bodyPr rtlCol="0">
            <a:noAutofit/>
          </a:bodyPr>
          <a:lstStyle/>
          <a:p>
            <a:pPr lvl="0" algn="r" eaLnBrk="1" fontAlgn="auto" hangingPunct="1">
              <a:spcAft>
                <a:spcPts val="0"/>
              </a:spcAft>
              <a:defRPr/>
            </a:pPr>
            <a:r>
              <a:rPr lang="pt-BR" sz="2000" dirty="0">
                <a:solidFill>
                  <a:srgbClr val="FF0000"/>
                </a:solidFill>
                <a:cs typeface="Times New Roman" pitchFamily="18" charset="0"/>
              </a:rPr>
              <a:t> Proposta de Revisão - Documentos dos Responsáveis pela</a:t>
            </a:r>
            <a:br>
              <a:rPr lang="pt-BR" sz="2000" dirty="0">
                <a:solidFill>
                  <a:srgbClr val="FF0000"/>
                </a:solidFill>
                <a:cs typeface="Times New Roman" pitchFamily="18" charset="0"/>
              </a:rPr>
            </a:br>
            <a:r>
              <a:rPr lang="pt-BR" sz="2000" dirty="0">
                <a:solidFill>
                  <a:srgbClr val="FF0000"/>
                </a:solidFill>
                <a:cs typeface="Times New Roman" pitchFamily="18" charset="0"/>
              </a:rPr>
              <a:t>Auditoria Independente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23" name="Tabela 22"/>
          <p:cNvGraphicFramePr>
            <a:graphicFrameLocks noGrp="1"/>
          </p:cNvGraphicFramePr>
          <p:nvPr>
            <p:extLst/>
          </p:nvPr>
        </p:nvGraphicFramePr>
        <p:xfrm>
          <a:off x="82195" y="1494533"/>
          <a:ext cx="2547991" cy="489654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47991"/>
              </a:tblGrid>
              <a:tr h="4896543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Documentação</a:t>
                      </a:r>
                      <a:r>
                        <a:rPr lang="pt-BR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dos responsáveis pela auditoria Independente</a:t>
                      </a:r>
                      <a:endParaRPr lang="pt-BR" sz="1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T="46690" marB="466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/>
          </p:nvPr>
        </p:nvGraphicFramePr>
        <p:xfrm>
          <a:off x="2712378" y="5417561"/>
          <a:ext cx="6380251" cy="93636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1"/>
              </a:tblGrid>
              <a:tr h="936362">
                <a:tc>
                  <a:txBody>
                    <a:bodyPr/>
                    <a:lstStyle/>
                    <a:p>
                      <a:pPr marL="801688" lvl="2" indent="-344488" algn="just"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Wingdings" pitchFamily="2" charset="2"/>
                        <a:buChar char="ü"/>
                        <a:defRPr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Times New Roman" pitchFamily="18" charset="0"/>
                        </a:rPr>
                        <a:t>Documento que comprove haver vínculo entre o contador responsável pelos serviços de auditoria independente e a organização contábil contratada.</a:t>
                      </a: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" name="CaixaDeTexto 26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24" name="Conector Reto 23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ela 25"/>
          <p:cNvGraphicFramePr>
            <a:graphicFrameLocks noGrp="1"/>
          </p:cNvGraphicFramePr>
          <p:nvPr>
            <p:extLst/>
          </p:nvPr>
        </p:nvGraphicFramePr>
        <p:xfrm>
          <a:off x="2722652" y="2293015"/>
          <a:ext cx="6380250" cy="91673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80250"/>
              </a:tblGrid>
              <a:tr h="675619">
                <a:tc>
                  <a:txBody>
                    <a:bodyPr/>
                    <a:lstStyle/>
                    <a:p>
                      <a:pPr marL="801688" lvl="2" indent="-344488" algn="just"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Wingdings" pitchFamily="2" charset="2"/>
                        <a:buChar char="ü"/>
                        <a:defRPr/>
                      </a:pPr>
                      <a:r>
                        <a:rPr lang="pt-BR" sz="1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Times New Roman" pitchFamily="18" charset="0"/>
                        </a:rPr>
                        <a:t>Carteira de Identidade profissional do Contador responsável pelos serviços de auditoria independente emitida pelo CRC;</a:t>
                      </a:r>
                    </a:p>
                  </a:txBody>
                  <a:tcPr marT="46889" marB="4688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etângulo 10"/>
          <p:cNvSpPr/>
          <p:nvPr/>
        </p:nvSpPr>
        <p:spPr>
          <a:xfrm>
            <a:off x="1348417" y="2170152"/>
            <a:ext cx="6624736" cy="32900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2" indent="-285750"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FF0000"/>
                </a:solidFill>
              </a:rPr>
              <a:t>Contrato </a:t>
            </a:r>
            <a:r>
              <a:rPr lang="pt-BR" dirty="0">
                <a:solidFill>
                  <a:srgbClr val="FF0000"/>
                </a:solidFill>
              </a:rPr>
              <a:t>de prestação de serviços de auditoria independente firmado para o exercício </a:t>
            </a:r>
            <a:r>
              <a:rPr lang="pt-BR" b="1" dirty="0">
                <a:solidFill>
                  <a:srgbClr val="FF0000"/>
                </a:solidFill>
              </a:rPr>
              <a:t>social corrente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  <a:br>
              <a:rPr lang="pt-BR" dirty="0" smtClean="0">
                <a:solidFill>
                  <a:srgbClr val="FF0000"/>
                </a:solidFill>
              </a:rPr>
            </a:br>
            <a:r>
              <a:rPr lang="pt-BR" dirty="0" smtClean="0"/>
              <a:t>	</a:t>
            </a:r>
            <a:endParaRPr lang="pt-BR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Atenção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: A ANAC verificará trimestralmente a regularidade da auditoria por meio do CNAI e do CRC constantes nas demonstrações.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8519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6930" y="1172308"/>
            <a:ext cx="840987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2286000" lvl="6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		</a:t>
            </a:r>
          </a:p>
          <a:p>
            <a:pPr marL="2286000" lvl="6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36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	      Dúvidas?</a:t>
            </a:r>
            <a:endParaRPr lang="pt-BR" sz="36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Relativos à Organização da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Contabilidade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6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/>
          <p:cNvSpPr/>
          <p:nvPr/>
        </p:nvSpPr>
        <p:spPr>
          <a:xfrm>
            <a:off x="899592" y="3438748"/>
            <a:ext cx="7416824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39552" y="1782564"/>
            <a:ext cx="806489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comuns a todas as empresas aéreas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específicas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relativos à organização da contabilidade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dos responsáveis pela auditoria independente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Demonstrações contábeis anuais / trimestrais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Demonstração contábil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mensal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da Junta Comercial 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Validação e retificação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das demonstrações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Demonstrações Contábeis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Anuais/ Trimestrais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67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39552" y="1782564"/>
            <a:ext cx="806489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comuns a todas as empresas aéreas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específicas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relativos à organização da contabilidade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dos responsáveis pela auditoria independente</a:t>
            </a:r>
            <a:endParaRPr lang="en-US" sz="2000" b="1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 anuais / trimestrais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Demonstração contábil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mensal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da Junta Comercial 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Validação e retificação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das demonstrações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3779912" y="301755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2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Times New Roman" pitchFamily="18" charset="0"/>
              </a:rPr>
              <a:t>Assuntos a serem abordados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9259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2000" y="1172309"/>
            <a:ext cx="835342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Quais são as demonstrações contábeis Anuais?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Balanço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Patrimonial;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Demonstração do Resultado;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Demonstração dos Fluxos de Caixa;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Notas Explicativas; 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Relatório da Administração; e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Relatório do Auditor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Independente 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Demonstrações Contábeis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Anuais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17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Quem está obrigado a enviar as demonstrações anuais ?</a:t>
            </a: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Todas as empresas regulares e não-regulares, exceto táxi-aéreo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Demonstrações Contábeis Anuais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17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alteração - Demonstrações </a:t>
            </a: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Contábeis </a:t>
            </a: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Anuais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271999" y="1184032"/>
            <a:ext cx="8353425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Quem estará obrigado a enviar as demonstrações anuais ?</a:t>
            </a: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Todas as empresas regulares e não-regulares </a:t>
            </a:r>
            <a:r>
              <a:rPr lang="pt-BR" sz="20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relevantes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.</a:t>
            </a: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Prazo: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Até o último dia do mês de abril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20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20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graphicFrame>
        <p:nvGraphicFramePr>
          <p:cNvPr id="28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021227"/>
              </p:ext>
            </p:extLst>
          </p:nvPr>
        </p:nvGraphicFramePr>
        <p:xfrm>
          <a:off x="125896" y="4929033"/>
          <a:ext cx="8966733" cy="1242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" name="Seta dobrada para cima 16"/>
          <p:cNvSpPr/>
          <p:nvPr/>
        </p:nvSpPr>
        <p:spPr>
          <a:xfrm rot="5400000" flipH="1" flipV="1">
            <a:off x="5317974" y="4881534"/>
            <a:ext cx="657913" cy="428954"/>
          </a:xfrm>
          <a:prstGeom prst="bentUpArrow">
            <a:avLst>
              <a:gd name="adj1" fmla="val 21719"/>
              <a:gd name="adj2" fmla="val 25000"/>
              <a:gd name="adj3" fmla="val 25000"/>
            </a:avLst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de cantos arredondados 18"/>
          <p:cNvSpPr/>
          <p:nvPr/>
        </p:nvSpPr>
        <p:spPr>
          <a:xfrm>
            <a:off x="2479757" y="4452712"/>
            <a:ext cx="3282545" cy="81654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accent3">
                    <a:lumMod val="75000"/>
                  </a:schemeClr>
                </a:solidFill>
              </a:rPr>
              <a:t>Empresa Relevante</a:t>
            </a:r>
            <a:endParaRPr lang="pt-BR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1" name="Seta dobrada para cima 19"/>
          <p:cNvSpPr/>
          <p:nvPr/>
        </p:nvSpPr>
        <p:spPr>
          <a:xfrm rot="16200000" flipH="1">
            <a:off x="7723731" y="5726773"/>
            <a:ext cx="528514" cy="648070"/>
          </a:xfrm>
          <a:prstGeom prst="bentUpArrow">
            <a:avLst>
              <a:gd name="adj1" fmla="val 18120"/>
              <a:gd name="adj2" fmla="val 29128"/>
              <a:gd name="adj3" fmla="val 3961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de cantos arredondados 20"/>
          <p:cNvSpPr/>
          <p:nvPr/>
        </p:nvSpPr>
        <p:spPr>
          <a:xfrm>
            <a:off x="2479757" y="5803549"/>
            <a:ext cx="4918982" cy="81654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accent3">
                    <a:lumMod val="75000"/>
                  </a:schemeClr>
                </a:solidFill>
              </a:rPr>
              <a:t>A empresa deverá apresentar o BP, DR, DFC, RA e RAI</a:t>
            </a: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60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Exceções 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alteração - Demonstrações </a:t>
            </a: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Contábeis </a:t>
            </a: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Anuais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547936" y="1964777"/>
            <a:ext cx="7941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3450" lvl="2" indent="-4762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1600" dirty="0"/>
              <a:t>A obrigação </a:t>
            </a:r>
            <a:r>
              <a:rPr lang="pt-BR" sz="1600" dirty="0" smtClean="0"/>
              <a:t>de envio das demonstrações anuais, com </a:t>
            </a:r>
            <a:r>
              <a:rPr lang="pt-BR" sz="1600" dirty="0"/>
              <a:t>exceção </a:t>
            </a:r>
            <a:r>
              <a:rPr lang="pt-BR" sz="1600" dirty="0" smtClean="0"/>
              <a:t>do Relatório do Auditor Independente,  </a:t>
            </a:r>
            <a:r>
              <a:rPr lang="pt-BR" sz="1600" dirty="0"/>
              <a:t>aplicar-se-á aos dados de cada exercício social em que for alcançada a participação de mercado </a:t>
            </a:r>
            <a:r>
              <a:rPr lang="pt-BR" sz="1600" dirty="0" smtClean="0"/>
              <a:t>relevante</a:t>
            </a:r>
          </a:p>
          <a:p>
            <a:pPr marL="933450" lvl="2" indent="-4762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1600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graphicFrame>
        <p:nvGraphicFramePr>
          <p:cNvPr id="10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6581225"/>
              </p:ext>
            </p:extLst>
          </p:nvPr>
        </p:nvGraphicFramePr>
        <p:xfrm>
          <a:off x="130289" y="4140950"/>
          <a:ext cx="8966733" cy="1242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Seta dobrada para cima 16"/>
          <p:cNvSpPr/>
          <p:nvPr/>
        </p:nvSpPr>
        <p:spPr>
          <a:xfrm rot="5400000" flipH="1" flipV="1">
            <a:off x="5337944" y="4009810"/>
            <a:ext cx="657913" cy="428954"/>
          </a:xfrm>
          <a:prstGeom prst="bentUpArrow">
            <a:avLst>
              <a:gd name="adj1" fmla="val 21719"/>
              <a:gd name="adj2" fmla="val 25000"/>
              <a:gd name="adj3" fmla="val 25000"/>
            </a:avLst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de cantos arredondados 18"/>
          <p:cNvSpPr/>
          <p:nvPr/>
        </p:nvSpPr>
        <p:spPr>
          <a:xfrm>
            <a:off x="2169878" y="3677662"/>
            <a:ext cx="3282545" cy="81654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accent3">
                    <a:lumMod val="75000"/>
                  </a:schemeClr>
                </a:solidFill>
              </a:rPr>
              <a:t>Empresa passou a apresentar mais de 1% em RPK ou carga, ao final do ano</a:t>
            </a: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0" name="Seta dobrada para cima 19"/>
          <p:cNvSpPr/>
          <p:nvPr/>
        </p:nvSpPr>
        <p:spPr>
          <a:xfrm rot="16200000" flipH="1">
            <a:off x="7728124" y="4938690"/>
            <a:ext cx="528514" cy="648070"/>
          </a:xfrm>
          <a:prstGeom prst="bentUpArrow">
            <a:avLst>
              <a:gd name="adj1" fmla="val 18120"/>
              <a:gd name="adj2" fmla="val 29128"/>
              <a:gd name="adj3" fmla="val 3961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de cantos arredondados 20"/>
          <p:cNvSpPr/>
          <p:nvPr/>
        </p:nvSpPr>
        <p:spPr>
          <a:xfrm>
            <a:off x="2484150" y="5015466"/>
            <a:ext cx="4918982" cy="81654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accent3">
                    <a:lumMod val="75000"/>
                  </a:schemeClr>
                </a:solidFill>
              </a:rPr>
              <a:t>A empresa deverá apresentar o BP, DR, DFC e NE</a:t>
            </a:r>
            <a:r>
              <a:rPr lang="pt-BR" sz="1600" b="1" dirty="0" smtClean="0">
                <a:solidFill>
                  <a:schemeClr val="accent3">
                    <a:lumMod val="75000"/>
                  </a:schemeClr>
                </a:solidFill>
              </a:rPr>
              <a:t>, RA, </a:t>
            </a:r>
            <a:r>
              <a:rPr lang="pt-BR" sz="1600" b="1" dirty="0" smtClean="0">
                <a:solidFill>
                  <a:schemeClr val="accent3">
                    <a:lumMod val="75000"/>
                  </a:schemeClr>
                </a:solidFill>
              </a:rPr>
              <a:t>exceto o RAI</a:t>
            </a: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1" name="Conector Reto 10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30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Exceções 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alteração - Demonstrações </a:t>
            </a: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Contábeis </a:t>
            </a: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Anuais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79512" y="6653468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49639" y="2038281"/>
            <a:ext cx="7941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3450" lvl="2" indent="-4762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1600" dirty="0"/>
              <a:t>A obrigação </a:t>
            </a:r>
            <a:r>
              <a:rPr lang="pt-BR" sz="1600" dirty="0" smtClean="0"/>
              <a:t>de envio das demonstrações anuais </a:t>
            </a:r>
            <a:r>
              <a:rPr lang="pt-BR" sz="1600" dirty="0"/>
              <a:t>aplicar-se-á aos dados de cada exercício social em que </a:t>
            </a:r>
            <a:r>
              <a:rPr lang="pt-BR" sz="1600" dirty="0" smtClean="0"/>
              <a:t>ela deixar de apresentar participação no </a:t>
            </a:r>
            <a:r>
              <a:rPr lang="pt-BR" sz="1600" dirty="0"/>
              <a:t>mercado </a:t>
            </a:r>
            <a:r>
              <a:rPr lang="pt-BR" sz="1600" dirty="0" smtClean="0"/>
              <a:t>relevante.</a:t>
            </a:r>
            <a:endParaRPr lang="pt-BR" sz="1600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graphicFrame>
        <p:nvGraphicFramePr>
          <p:cNvPr id="10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02579"/>
              </p:ext>
            </p:extLst>
          </p:nvPr>
        </p:nvGraphicFramePr>
        <p:xfrm>
          <a:off x="116473" y="3477789"/>
          <a:ext cx="8966733" cy="1644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etângulo de cantos arredondados 10"/>
          <p:cNvSpPr/>
          <p:nvPr/>
        </p:nvSpPr>
        <p:spPr>
          <a:xfrm>
            <a:off x="2799419" y="3082808"/>
            <a:ext cx="3282545" cy="81654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accent3">
                    <a:lumMod val="75000"/>
                  </a:schemeClr>
                </a:solidFill>
              </a:rPr>
              <a:t>Deixou de ser relevante</a:t>
            </a: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Seta dobrada para cima 12"/>
          <p:cNvSpPr/>
          <p:nvPr/>
        </p:nvSpPr>
        <p:spPr>
          <a:xfrm rot="16200000" flipH="1">
            <a:off x="8096599" y="4559146"/>
            <a:ext cx="517226" cy="453322"/>
          </a:xfrm>
          <a:prstGeom prst="bentUpArrow">
            <a:avLst>
              <a:gd name="adj1" fmla="val 18120"/>
              <a:gd name="adj2" fmla="val 29128"/>
              <a:gd name="adj3" fmla="val 3961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de cantos arredondados 13"/>
          <p:cNvSpPr/>
          <p:nvPr/>
        </p:nvSpPr>
        <p:spPr>
          <a:xfrm>
            <a:off x="3429308" y="4686570"/>
            <a:ext cx="4556673" cy="4629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b="1" dirty="0" smtClean="0">
                <a:solidFill>
                  <a:schemeClr val="accent6">
                    <a:lumMod val="75000"/>
                  </a:schemeClr>
                </a:solidFill>
              </a:rPr>
              <a:t>A empresa continua obrigada a enviar as demonstrações contábeis anuais</a:t>
            </a:r>
            <a:endParaRPr lang="pt-BR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Seta dobrada para cima 14"/>
          <p:cNvSpPr/>
          <p:nvPr/>
        </p:nvSpPr>
        <p:spPr>
          <a:xfrm rot="5400000" flipH="1" flipV="1">
            <a:off x="5532451" y="3538745"/>
            <a:ext cx="657913" cy="428954"/>
          </a:xfrm>
          <a:prstGeom prst="bentUpArrow">
            <a:avLst>
              <a:gd name="adj1" fmla="val 21719"/>
              <a:gd name="adj2" fmla="val 25000"/>
              <a:gd name="adj3" fmla="val 25000"/>
            </a:avLst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Reto 11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225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2000" y="1184032"/>
            <a:ext cx="835342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Quais são as demonstrações contábeis trimestrais?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Balanço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Patrimonial;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Demonstração do Resultado;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Demonstração dos Fluxos de Caixa;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Notas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Explicativas 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  <a:sym typeface="Wingdings 2"/>
              </a:rPr>
              <a:t>R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elatório de Revisão das Informações Trimestrais 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Demonstrações Contábeis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 Trimestrais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30875" y="4446860"/>
            <a:ext cx="8110010" cy="13462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endParaRPr lang="pt-BR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17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2000" y="1184032"/>
            <a:ext cx="835342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Quais são as demonstrações contábeis trimestrais?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Balanço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Patrimonial;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Demonstração do Resultado;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Demonstração dos Fluxos de Caixa;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Notas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Explicativas</a:t>
            </a:r>
            <a:r>
              <a:rPr lang="pt-BR" sz="20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  <a:sym typeface="Wingdings 2"/>
              </a:rPr>
              <a:t>R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elatório de Revisão das Informações Trimestrais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alteração - Demonstrações </a:t>
            </a: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Contábeis </a:t>
            </a: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Trimestrais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30875" y="4446860"/>
            <a:ext cx="8110010" cy="13462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endParaRPr lang="pt-BR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46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Quem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estará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obrigado a enviar as demonstrações trimestrais </a:t>
            </a: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/>
              <a:t>As empresas brasileiras que exploram os serviços de transporte aéreo público regular e não regular, exceto na modalidade táxi-aéreo, cuja participação no mercado de transporte aéreo </a:t>
            </a:r>
            <a:r>
              <a:rPr lang="pt-BR" sz="2000" dirty="0">
                <a:solidFill>
                  <a:srgbClr val="FF0000"/>
                </a:solidFill>
              </a:rPr>
              <a:t>em termos de passageiros quilômetros transportados pagos seja </a:t>
            </a:r>
            <a:r>
              <a:rPr lang="pt-BR" sz="2000" dirty="0" smtClean="0">
                <a:solidFill>
                  <a:srgbClr val="FF0000"/>
                </a:solidFill>
              </a:rPr>
              <a:t>relevante. </a:t>
            </a:r>
            <a:endParaRPr lang="pt-BR" sz="2000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630185" y="254153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alteração </a:t>
            </a: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-</a:t>
            </a: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 Demonstrações Contábeis Trimestrais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222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Quem está obrigado a enviar as demonstrações trimestrais?</a:t>
            </a: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Todas as empresas regulares e não-regulares relevantes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.</a:t>
            </a: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Empresas de carga não estão obrigadas</a:t>
            </a:r>
            <a:endParaRPr lang="pt-BR" sz="2000" b="1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Demonstrações Contábeis Trimestrais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369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Prazo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 remessa à ANAC: </a:t>
            </a: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Demonstrações financeiras trimestrais, 1º, 2º e 3º trimestres: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em até 45 dias após o término de cada trimestre.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4º trimestre: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juntamente com as demonstrações contábeis anuais (até o último dia útil do mês de abril do exercício social subsequente).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 Demonstrações Contábeis Trimestrais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85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96081" y="1782564"/>
            <a:ext cx="8351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latin typeface="+mn-lt"/>
                <a:cs typeface="Times New Roman" pitchFamily="18" charset="0"/>
              </a:rPr>
              <a:t>Resolução ANAC nº 342, de 9/09/2014</a:t>
            </a:r>
            <a:r>
              <a:rPr lang="pt-BR" sz="2000" b="1" dirty="0" smtClean="0">
                <a:latin typeface="+mn-lt"/>
              </a:rPr>
              <a:t>:</a:t>
            </a:r>
            <a:endParaRPr lang="pt-BR" sz="2000" dirty="0" smtClean="0">
              <a:latin typeface="+mn-lt"/>
            </a:endParaRPr>
          </a:p>
          <a:p>
            <a:pPr marL="996950" lvl="4" indent="-5397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latin typeface="+mn-lt"/>
                <a:cs typeface="Times New Roman" pitchFamily="18" charset="0"/>
              </a:rPr>
              <a:t>Regulamenta </a:t>
            </a:r>
            <a:r>
              <a:rPr lang="pt-BR" sz="2000" dirty="0">
                <a:latin typeface="+mn-lt"/>
                <a:cs typeface="Times New Roman" pitchFamily="18" charset="0"/>
              </a:rPr>
              <a:t>os documentos e as demonstrações contábeis padronizadas a serem apresentados </a:t>
            </a:r>
            <a:r>
              <a:rPr lang="pt-BR" sz="2000" dirty="0" smtClean="0">
                <a:latin typeface="+mn-lt"/>
                <a:cs typeface="Times New Roman" pitchFamily="18" charset="0"/>
              </a:rPr>
              <a:t>à ANAC (</a:t>
            </a:r>
            <a:r>
              <a:rPr lang="pt-BR" sz="2000" dirty="0">
                <a:latin typeface="+mn-lt"/>
                <a:cs typeface="Times New Roman" pitchFamily="18" charset="0"/>
              </a:rPr>
              <a:t>o</a:t>
            </a:r>
            <a:r>
              <a:rPr lang="pt-BR" sz="2000" dirty="0" smtClean="0">
                <a:latin typeface="+mn-lt"/>
                <a:cs typeface="Times New Roman" pitchFamily="18" charset="0"/>
              </a:rPr>
              <a:t>brigações</a:t>
            </a:r>
            <a:r>
              <a:rPr lang="pt-BR" sz="2000" dirty="0">
                <a:latin typeface="+mn-lt"/>
                <a:cs typeface="Times New Roman" pitchFamily="18" charset="0"/>
              </a:rPr>
              <a:t>, prazos e </a:t>
            </a:r>
            <a:r>
              <a:rPr lang="pt-BR" sz="2000" dirty="0" smtClean="0">
                <a:latin typeface="+mn-lt"/>
                <a:cs typeface="Times New Roman" pitchFamily="18" charset="0"/>
              </a:rPr>
              <a:t>penalidades).</a:t>
            </a:r>
            <a:endParaRPr lang="pt-BR" sz="2000" dirty="0">
              <a:latin typeface="+mn-lt"/>
              <a:cs typeface="Times New Roman" pitchFamily="18" charset="0"/>
            </a:endParaRPr>
          </a:p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latin typeface="+mn-lt"/>
                <a:cs typeface="Times New Roman" pitchFamily="18" charset="0"/>
              </a:rPr>
              <a:t>Portaria </a:t>
            </a:r>
            <a:r>
              <a:rPr lang="pt-BR" sz="2000" b="1" dirty="0">
                <a:latin typeface="+mn-lt"/>
                <a:cs typeface="Times New Roman" pitchFamily="18" charset="0"/>
              </a:rPr>
              <a:t>ANAC nº </a:t>
            </a:r>
            <a:r>
              <a:rPr lang="pt-BR" sz="2000" b="1" dirty="0" smtClean="0">
                <a:latin typeface="+mn-lt"/>
                <a:cs typeface="Times New Roman" pitchFamily="18" charset="0"/>
              </a:rPr>
              <a:t>2148/SRE</a:t>
            </a:r>
            <a:r>
              <a:rPr lang="pt-BR" sz="2000" b="1" dirty="0">
                <a:latin typeface="+mn-lt"/>
                <a:cs typeface="Times New Roman" pitchFamily="18" charset="0"/>
              </a:rPr>
              <a:t>, de </a:t>
            </a:r>
            <a:r>
              <a:rPr lang="pt-BR" sz="2000" b="1" dirty="0" smtClean="0">
                <a:latin typeface="+mn-lt"/>
                <a:cs typeface="Times New Roman" pitchFamily="18" charset="0"/>
              </a:rPr>
              <a:t>11/09/2014</a:t>
            </a:r>
            <a:r>
              <a:rPr lang="pt-BR" sz="2000" b="1" dirty="0">
                <a:latin typeface="+mn-lt"/>
                <a:cs typeface="Times New Roman" pitchFamily="18" charset="0"/>
              </a:rPr>
              <a:t>:</a:t>
            </a:r>
            <a:endParaRPr lang="pt-BR" sz="2000" b="1" dirty="0" smtClean="0">
              <a:latin typeface="+mn-lt"/>
              <a:cs typeface="Times New Roman" pitchFamily="18" charset="0"/>
            </a:endParaRPr>
          </a:p>
          <a:p>
            <a:pPr marL="996950" lvl="4" indent="-5397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latin typeface="+mn-lt"/>
                <a:cs typeface="Times New Roman" pitchFamily="18" charset="0"/>
              </a:rPr>
              <a:t>Estabelece a estrutura e os </a:t>
            </a:r>
            <a:r>
              <a:rPr lang="pt-BR" sz="2000" dirty="0">
                <a:latin typeface="+mn-lt"/>
                <a:cs typeface="Times New Roman" pitchFamily="18" charset="0"/>
              </a:rPr>
              <a:t>procedimentos de remessa de documentos e  de demonstrações </a:t>
            </a:r>
            <a:r>
              <a:rPr lang="pt-BR" sz="2000" dirty="0" smtClean="0">
                <a:latin typeface="+mn-lt"/>
                <a:cs typeface="Times New Roman" pitchFamily="18" charset="0"/>
              </a:rPr>
              <a:t>contábeis à ANAC.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3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Regulamentos</a:t>
            </a:r>
            <a:endParaRPr lang="en-US" sz="3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484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Prazo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 remessa à ANAC: </a:t>
            </a: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Demonstrações financeiras Trimestrais: </a:t>
            </a: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alteração - Demonstrações Contábeis Trimestrais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83568" y="2153632"/>
            <a:ext cx="77768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Demonstrações financeiras trimestrais, 1º, 2º e 3º trimestres: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em até 45 dias após o término de cada trimestre.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4º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trimestre: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juntamente com as demonstrações contábeis anuais (até o último dia útil do mês de abril do exercício social subsequente).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788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Observações: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alteração - Demonstrações </a:t>
            </a: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Contábeis </a:t>
            </a: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Trimestrais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547936" y="1964777"/>
            <a:ext cx="7941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1600" dirty="0"/>
              <a:t>Para fins do cumprimento da obrigação a que se refere o </a:t>
            </a:r>
            <a:r>
              <a:rPr lang="pt-BR" sz="1600" i="1" dirty="0"/>
              <a:t>caput</a:t>
            </a:r>
            <a:r>
              <a:rPr lang="pt-BR" sz="1600" dirty="0"/>
              <a:t>, será observada a participação no mercado de transporte aéreo verificada ao final do exercício social </a:t>
            </a:r>
            <a:r>
              <a:rPr lang="pt-BR" sz="1600" dirty="0" smtClean="0"/>
              <a:t>anterior</a:t>
            </a:r>
            <a:r>
              <a:rPr lang="pt-BR" sz="1600" dirty="0" smtClean="0"/>
              <a:t>.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1600" dirty="0"/>
              <a:t>Relevância é apurada apenas ao final do ano.</a:t>
            </a:r>
            <a:endParaRPr lang="pt-BR" sz="1600" dirty="0"/>
          </a:p>
        </p:txBody>
      </p:sp>
      <p:graphicFrame>
        <p:nvGraphicFramePr>
          <p:cNvPr id="10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379875"/>
              </p:ext>
            </p:extLst>
          </p:nvPr>
        </p:nvGraphicFramePr>
        <p:xfrm>
          <a:off x="88633" y="4582629"/>
          <a:ext cx="8966733" cy="1242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Retângulo de cantos arredondados 18"/>
          <p:cNvSpPr/>
          <p:nvPr/>
        </p:nvSpPr>
        <p:spPr>
          <a:xfrm>
            <a:off x="-27257" y="3161729"/>
            <a:ext cx="2634473" cy="96082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pt-BR" sz="1600" b="1" dirty="0" smtClean="0">
                <a:solidFill>
                  <a:schemeClr val="accent3">
                    <a:lumMod val="75000"/>
                  </a:schemeClr>
                </a:solidFill>
              </a:rPr>
              <a:t>Empresa passou a apresentar mais de 1% em RPK , ao final do ano</a:t>
            </a: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1459058" y="5479318"/>
            <a:ext cx="2350854" cy="96458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accent3">
                    <a:lumMod val="75000"/>
                  </a:schemeClr>
                </a:solidFill>
              </a:rPr>
              <a:t>A empresa deverá apresentar trimestralmente as demonstrações à ANAC</a:t>
            </a: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" name="Seta para cima 1"/>
          <p:cNvSpPr/>
          <p:nvPr/>
        </p:nvSpPr>
        <p:spPr>
          <a:xfrm>
            <a:off x="929944" y="4122553"/>
            <a:ext cx="484632" cy="843868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eta dobrada para cima 19"/>
          <p:cNvSpPr/>
          <p:nvPr/>
        </p:nvSpPr>
        <p:spPr>
          <a:xfrm rot="16200000" flipH="1">
            <a:off x="4055194" y="5617291"/>
            <a:ext cx="776892" cy="432048"/>
          </a:xfrm>
          <a:prstGeom prst="bentUpArrow">
            <a:avLst>
              <a:gd name="adj1" fmla="val 13140"/>
              <a:gd name="adj2" fmla="val 29128"/>
              <a:gd name="adj3" fmla="val 396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Seta dobrada para cima 19"/>
          <p:cNvSpPr/>
          <p:nvPr/>
        </p:nvSpPr>
        <p:spPr>
          <a:xfrm rot="16200000" flipH="1">
            <a:off x="6080373" y="5592354"/>
            <a:ext cx="776892" cy="432048"/>
          </a:xfrm>
          <a:prstGeom prst="bentUpArrow">
            <a:avLst>
              <a:gd name="adj1" fmla="val 13140"/>
              <a:gd name="adj2" fmla="val 29128"/>
              <a:gd name="adj3" fmla="val 396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 dobrada para cima 19"/>
          <p:cNvSpPr/>
          <p:nvPr/>
        </p:nvSpPr>
        <p:spPr>
          <a:xfrm rot="16200000" flipH="1">
            <a:off x="7977065" y="5600175"/>
            <a:ext cx="776892" cy="432048"/>
          </a:xfrm>
          <a:prstGeom prst="bentUpArrow">
            <a:avLst>
              <a:gd name="adj1" fmla="val 13140"/>
              <a:gd name="adj2" fmla="val 29128"/>
              <a:gd name="adj3" fmla="val 396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72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Observações: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alteração - Demonstrações </a:t>
            </a: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Contábeis </a:t>
            </a: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Trimestrais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77783" y="1584142"/>
            <a:ext cx="7941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1600"/>
              <a:t>Em caso de suspensão da concessão ou da autorização para a exploração dos serviços aéreos públicos, de suspensão ou revogação dos certificados de homologação técnica expedidos pela ANAC, de recuperação judicial  e de paralisação das operações, será considerada a participação acumulada até o final do trimestre  anterior para fins de cumprimento da obrigação a que se refere o caput.</a:t>
            </a:r>
            <a:endParaRPr lang="pt-BR" sz="1600" dirty="0"/>
          </a:p>
        </p:txBody>
      </p:sp>
      <p:graphicFrame>
        <p:nvGraphicFramePr>
          <p:cNvPr id="10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3188428"/>
              </p:ext>
            </p:extLst>
          </p:nvPr>
        </p:nvGraphicFramePr>
        <p:xfrm>
          <a:off x="148228" y="4575042"/>
          <a:ext cx="8966733" cy="1242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Retângulo de cantos arredondados 18"/>
          <p:cNvSpPr/>
          <p:nvPr/>
        </p:nvSpPr>
        <p:spPr>
          <a:xfrm>
            <a:off x="1312948" y="3217700"/>
            <a:ext cx="2634473" cy="96082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pt-BR" sz="1600" b="1" dirty="0" smtClean="0">
                <a:solidFill>
                  <a:schemeClr val="accent3">
                    <a:lumMod val="75000"/>
                  </a:schemeClr>
                </a:solidFill>
              </a:rPr>
              <a:t>Empresa teve sua concessão suspensa</a:t>
            </a: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0" name="Seta dobrada para cima 19"/>
          <p:cNvSpPr/>
          <p:nvPr/>
        </p:nvSpPr>
        <p:spPr>
          <a:xfrm rot="16200000" flipH="1">
            <a:off x="3956893" y="5569269"/>
            <a:ext cx="776892" cy="453322"/>
          </a:xfrm>
          <a:prstGeom prst="bentUpArrow">
            <a:avLst>
              <a:gd name="adj1" fmla="val 13140"/>
              <a:gd name="adj2" fmla="val 29128"/>
              <a:gd name="adj3" fmla="val 396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de cantos arredondados 20"/>
          <p:cNvSpPr/>
          <p:nvPr/>
        </p:nvSpPr>
        <p:spPr>
          <a:xfrm>
            <a:off x="1994485" y="5427628"/>
            <a:ext cx="2350854" cy="96458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accent3">
                    <a:lumMod val="75000"/>
                  </a:schemeClr>
                </a:solidFill>
              </a:rPr>
              <a:t>A empresa deverá apresentar a próxima demonstração trimestral</a:t>
            </a: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" name="Seta para cima 1"/>
          <p:cNvSpPr/>
          <p:nvPr/>
        </p:nvSpPr>
        <p:spPr>
          <a:xfrm>
            <a:off x="2387869" y="4175854"/>
            <a:ext cx="484632" cy="843868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de cantos arredondados 20"/>
          <p:cNvSpPr/>
          <p:nvPr/>
        </p:nvSpPr>
        <p:spPr>
          <a:xfrm>
            <a:off x="6829835" y="5495535"/>
            <a:ext cx="2350854" cy="96458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rgbClr val="FF0000"/>
                </a:solidFill>
              </a:rPr>
              <a:t>A empresa não precisará apresentar as demais </a:t>
            </a:r>
            <a:r>
              <a:rPr lang="pt-BR" sz="1600" b="1" dirty="0" smtClean="0">
                <a:solidFill>
                  <a:srgbClr val="FF0000"/>
                </a:solidFill>
              </a:rPr>
              <a:t>demonstrações se ficar abaixo de 1% no acumulado do ano </a:t>
            </a:r>
            <a:endParaRPr lang="pt-BR" sz="1600" b="1" dirty="0">
              <a:solidFill>
                <a:srgbClr val="FF0000"/>
              </a:solidFill>
            </a:endParaRPr>
          </a:p>
        </p:txBody>
      </p:sp>
      <p:cxnSp>
        <p:nvCxnSpPr>
          <p:cNvPr id="13" name="Conector Reto 12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eta dobrada para cima 19"/>
          <p:cNvSpPr/>
          <p:nvPr/>
        </p:nvSpPr>
        <p:spPr>
          <a:xfrm rot="16200000" flipH="1" flipV="1">
            <a:off x="6307746" y="5506401"/>
            <a:ext cx="776892" cy="486309"/>
          </a:xfrm>
          <a:prstGeom prst="bentUpArrow">
            <a:avLst>
              <a:gd name="adj1" fmla="val 13140"/>
              <a:gd name="adj2" fmla="val 29128"/>
              <a:gd name="adj3" fmla="val 396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080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Arredondado 2"/>
          <p:cNvSpPr/>
          <p:nvPr/>
        </p:nvSpPr>
        <p:spPr>
          <a:xfrm>
            <a:off x="827584" y="3798788"/>
            <a:ext cx="7560840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39552" y="1782564"/>
            <a:ext cx="806489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comuns a todas as empresas aéreas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específicas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relativos à organização da contabilidade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dos responsáveis pela auditoria independente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Demonstrações contábeis anuais / trimestrais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Demonstração contábil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mensal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da Junta Comercial 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Validação e retificação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das demonstrações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Demonstrações Contábeis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Mensais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36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2000" y="1184032"/>
            <a:ext cx="835342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Quais são as demonstrações contábeis mensais?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Balancete de Verificação Mensal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Demonstrações Contábeis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Mensais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30875" y="4446860"/>
            <a:ext cx="8110010" cy="13462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272000" y="3020209"/>
            <a:ext cx="78283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Obrigatoriedade: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Empresas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Relevantes</a:t>
            </a: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79512" y="4451568"/>
            <a:ext cx="53307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Prazo de envio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: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Último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dia do mês subsequente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55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Alteração - Demonstrações </a:t>
            </a: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Contábeis </a:t>
            </a: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Mensais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30875" y="4446860"/>
            <a:ext cx="8110010" cy="13462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179512" y="1501032"/>
            <a:ext cx="782839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Quais serão as demonstrações contábeis mensais?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Balancete de Verificação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Mensal no formato ANAC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.</a:t>
            </a: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Obrigatoriedade?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Empresas Relevantes</a:t>
            </a:r>
            <a:endParaRPr lang="pt-BR" sz="2000" b="1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Periodicidade: </a:t>
            </a:r>
            <a:endParaRPr lang="pt-BR" sz="2000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sz="2000" dirty="0" smtClean="0">
                <a:solidFill>
                  <a:srgbClr val="FF0000"/>
                </a:solidFill>
                <a:cs typeface="Times New Roman" pitchFamily="18" charset="0"/>
              </a:rPr>
              <a:t>Quando demandas pela ANAC</a:t>
            </a:r>
            <a:endParaRPr lang="pt-BR" sz="2000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Prazo: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sz="2000" dirty="0" smtClean="0">
                <a:solidFill>
                  <a:srgbClr val="FF0000"/>
                </a:solidFill>
                <a:cs typeface="Times New Roman" pitchFamily="18" charset="0"/>
              </a:rPr>
              <a:t>Em até 10 dias úteis contados a partir da solicitação</a:t>
            </a:r>
            <a:r>
              <a:rPr lang="pt-BR" sz="2000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</a:t>
            </a:r>
            <a:endParaRPr lang="pt-BR" sz="2000" b="1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endParaRPr lang="pt-BR" sz="2000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cxnSp>
        <p:nvCxnSpPr>
          <p:cNvPr id="7" name="Conector Reto 6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19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Arredondado 2"/>
          <p:cNvSpPr/>
          <p:nvPr/>
        </p:nvSpPr>
        <p:spPr>
          <a:xfrm>
            <a:off x="899592" y="4158828"/>
            <a:ext cx="7704856" cy="64807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39552" y="1782564"/>
            <a:ext cx="806489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comuns a todas as empresas aéreas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específicas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relativos à organização da contabilidade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dos responsáveis pela auditoria independente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Demonstrações contábeis anuais / trimestrais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Demonstração contábil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mensal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da Junta Comercial 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Validação e retificação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das demonstrações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na Junta Comercial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04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2000" y="1184032"/>
            <a:ext cx="83534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Qual o documento que comprova a escrituração contábil deve ser apresentado?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Recibo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 transmissão da Escrituração Contábil Digital - ECD ao Sistema Público de Escrituração Digital - SPED.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na Junta Comercial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30875" y="4446860"/>
            <a:ext cx="8110010" cy="13462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272000" y="3503518"/>
            <a:ext cx="78283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Obrigatoriedade: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Empresas regulares e não regulares, exceto táxi-aéreo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  <a:defRPr/>
            </a:pP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35656" y="4662401"/>
            <a:ext cx="53307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Prazo de envio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: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Último dia útil do mês de julho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750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Alteração - Comprovante </a:t>
            </a:r>
            <a:r>
              <a:rPr lang="pt-BR" sz="2200" dirty="0">
                <a:solidFill>
                  <a:srgbClr val="FF0000"/>
                </a:solidFill>
                <a:cs typeface="Times New Roman" pitchFamily="18" charset="0"/>
              </a:rPr>
              <a:t>de Apresentação da Escrituração Contábil para Autenticação na Junta Comercial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30875" y="4446860"/>
            <a:ext cx="8110010" cy="13462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endParaRPr lang="pt-BR" dirty="0"/>
          </a:p>
        </p:txBody>
      </p:sp>
      <p:cxnSp>
        <p:nvCxnSpPr>
          <p:cNvPr id="7" name="Conector Reto 6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tângulo 9"/>
          <p:cNvSpPr/>
          <p:nvPr/>
        </p:nvSpPr>
        <p:spPr>
          <a:xfrm>
            <a:off x="134331" y="4305829"/>
            <a:ext cx="8110010" cy="13462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272000" y="1184032"/>
            <a:ext cx="83534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Qual o documento que comprova a escrituração contábil deve ser apresentado?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Recibo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 transmissão da Escrituração Contábil Digital - ECD ao Sistema Público de Escrituração Digital - SPED.</a:t>
            </a:r>
          </a:p>
        </p:txBody>
      </p:sp>
      <p:sp>
        <p:nvSpPr>
          <p:cNvPr id="3" name="Retângulo 2"/>
          <p:cNvSpPr/>
          <p:nvPr/>
        </p:nvSpPr>
        <p:spPr>
          <a:xfrm>
            <a:off x="730875" y="3737416"/>
            <a:ext cx="78945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Obrigatoriedade: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Empresas regulares e não regulares, exceto táxi-aéreo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768959" y="5128657"/>
            <a:ext cx="53307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Prazo de envio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: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Último dia útil do mês de julho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17020" y="2148729"/>
            <a:ext cx="7344816" cy="3090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2" indent="-285750"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FF0000"/>
                </a:solidFill>
              </a:rPr>
              <a:t>Não será mais necessário o envio do</a:t>
            </a:r>
            <a:r>
              <a:rPr lang="pt-BR" dirty="0" smtClean="0"/>
              <a:t> </a:t>
            </a:r>
            <a:r>
              <a:rPr lang="pt-BR" dirty="0">
                <a:solidFill>
                  <a:srgbClr val="FF0000"/>
                </a:solidFill>
              </a:rPr>
              <a:t>recibo de transmissão da Escrituração Contábil Digital - ECD ao Sistema Público de Escrituração Digital - SPED. </a:t>
            </a:r>
          </a:p>
        </p:txBody>
      </p:sp>
    </p:spTree>
    <p:extLst>
      <p:ext uri="{BB962C8B-B14F-4D97-AF65-F5344CB8AC3E}">
        <p14:creationId xmlns:p14="http://schemas.microsoft.com/office/powerpoint/2010/main" val="175101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6930" y="1172308"/>
            <a:ext cx="840987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2286000" lvl="6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		</a:t>
            </a:r>
          </a:p>
          <a:p>
            <a:pPr marL="2286000" lvl="6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36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	      Dúvidas?</a:t>
            </a:r>
            <a:endParaRPr lang="pt-BR" sz="36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 bwMode="auto">
          <a:xfrm>
            <a:off x="2630185" y="305055"/>
            <a:ext cx="6462444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na Junta Comercial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7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/>
          <p:cNvSpPr/>
          <p:nvPr/>
        </p:nvSpPr>
        <p:spPr>
          <a:xfrm>
            <a:off x="899592" y="1782564"/>
            <a:ext cx="7200800" cy="43204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39552" y="1782564"/>
            <a:ext cx="806489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comuns a todas as empresas aéreas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específicas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relativos à organização da contabilidade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dos responsáveis pela auditoria independente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Demonstrações contábeis anuais / trimestrais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Demonstração contábil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mensal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da Junta Comercial 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Validação e retificação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das demonstrações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2710096" y="112523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20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  <a:endParaRPr lang="pt-BR" sz="32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227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/>
          <p:cNvSpPr/>
          <p:nvPr/>
        </p:nvSpPr>
        <p:spPr>
          <a:xfrm>
            <a:off x="899592" y="5382964"/>
            <a:ext cx="7920880" cy="43204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39552" y="1782564"/>
            <a:ext cx="8064896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comuns a todas as empresas aéreas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específicas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relativos à organização da contabilidade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dos profissionais responsáveis pelas demonstrações contábeis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dos responsáveis pela auditoria independente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Demonstrações contábeis anuais / trimestrais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Demonstração contábil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mensal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da Junta Comercial 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Validação e retificação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das demonstrações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2771799" y="305055"/>
            <a:ext cx="6320829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Validação e Retificação de erros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08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Atual forma de correção:</a:t>
            </a: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Ferramenta de verificação é enviada por e-mail</a:t>
            </a: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Em caso de inexatidão, inconsistência ou imprecisão dos documentos ou das demonstrações contábeis apresentados à ANAC, a empresa deverá providenciar a retificação e a reapresentação dos dados no prazo de 5 (cinco) dias úteis, contados da ciência do resultado do seu processamento pela Agência.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771799" y="305055"/>
            <a:ext cx="6320829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Validação e Retificação de erros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77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Propostas de retificação:</a:t>
            </a: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</a:t>
            </a:r>
            <a:r>
              <a:rPr lang="pt-BR" sz="1600" dirty="0"/>
              <a:t>As empresas deverão utilizar a ferramenta de validação disponibilizada pela ANAC na Internet.</a:t>
            </a: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1600" dirty="0"/>
              <a:t>Caso alguma crítica de inconsistência apontada pelo validador não corresponda a um erro, a empresa deverá apresentar, no corpo do </a:t>
            </a:r>
            <a:r>
              <a:rPr lang="pt-BR" sz="1600" i="1" dirty="0"/>
              <a:t>e-mail </a:t>
            </a:r>
            <a:r>
              <a:rPr lang="pt-BR" sz="1600" dirty="0"/>
              <a:t>de remessa dos documentos e das demonstrações contábeis, justificativa para cada crítica apontada pelo validador</a:t>
            </a:r>
            <a:r>
              <a:rPr lang="pt-BR" sz="1600" dirty="0" smtClean="0"/>
              <a:t>.</a:t>
            </a: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1600" dirty="0"/>
              <a:t>Erros apontados no validador e não justificados ensejarão em infração imediata. </a:t>
            </a:r>
            <a:r>
              <a:rPr lang="pt-BR" sz="1600" dirty="0">
                <a:solidFill>
                  <a:srgbClr val="FF0000"/>
                </a:solidFill>
              </a:rPr>
              <a:t>Não </a:t>
            </a:r>
            <a:r>
              <a:rPr lang="pt-BR" sz="1600" dirty="0" smtClean="0">
                <a:solidFill>
                  <a:srgbClr val="FF0000"/>
                </a:solidFill>
              </a:rPr>
              <a:t>será dado </a:t>
            </a:r>
            <a:r>
              <a:rPr lang="pt-BR" sz="1600" dirty="0">
                <a:solidFill>
                  <a:srgbClr val="FF0000"/>
                </a:solidFill>
              </a:rPr>
              <a:t>prazo adicional para correção</a:t>
            </a:r>
            <a:r>
              <a:rPr lang="pt-BR" sz="1600" dirty="0"/>
              <a:t>.</a:t>
            </a:r>
          </a:p>
          <a:p>
            <a:pPr marL="933450" lvl="2" indent="-476250" algn="just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1600" dirty="0"/>
              <a:t>O prazo de 5 dias também será concedido para o caso de inexatidão, inconsistência ou imprecisão detectado </a:t>
            </a:r>
            <a:r>
              <a:rPr lang="pt-BR" sz="1600" dirty="0" smtClean="0"/>
              <a:t>por validação não apontada </a:t>
            </a:r>
            <a:r>
              <a:rPr lang="pt-BR" sz="1600" dirty="0"/>
              <a:t>pela ferramenta de validação (demonstrações contábeis e demais documentos</a:t>
            </a:r>
            <a:r>
              <a:rPr lang="pt-BR" sz="1600" dirty="0" smtClean="0"/>
              <a:t>).</a:t>
            </a:r>
            <a:endParaRPr lang="pt-BR" sz="16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771799" y="305055"/>
            <a:ext cx="6320829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correção - Validação e retificação de erros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  <a:p>
            <a:pPr marL="400050" indent="-457200" algn="r" eaLnBrk="1" hangingPunct="1">
              <a:spcBef>
                <a:spcPts val="0"/>
              </a:spcBef>
            </a:pP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914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785827" y="305055"/>
            <a:ext cx="6320829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Contas Contábeis – Maiores dificuldades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  <a:p>
            <a:pPr marL="400050" indent="-457200" algn="r" eaLnBrk="1" hangingPunct="1">
              <a:spcBef>
                <a:spcPts val="0"/>
              </a:spcBef>
            </a:pP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170634"/>
              </p:ext>
            </p:extLst>
          </p:nvPr>
        </p:nvGraphicFramePr>
        <p:xfrm>
          <a:off x="271999" y="1707121"/>
          <a:ext cx="3507913" cy="217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7913"/>
              </a:tblGrid>
              <a:tr h="2175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Receitas Auxiliares</a:t>
                      </a:r>
                      <a:endParaRPr lang="pt-BR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75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Alimentos e Bebidas a Bordo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75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Acesso à Internet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75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Uso de Telefone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75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Serviços Multimídia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75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Marcação de Assentos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75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Acompanhamento de Passageiro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75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Serviços de Assistência Médica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75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Transporte de Animais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75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Outras Receitas Auxiliares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629773"/>
              </p:ext>
            </p:extLst>
          </p:nvPr>
        </p:nvGraphicFramePr>
        <p:xfrm>
          <a:off x="4427984" y="1707121"/>
          <a:ext cx="3600399" cy="114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399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Penalidades do Contrato de Transporte Aéreo</a:t>
                      </a:r>
                      <a:endParaRPr lang="pt-BR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Cobrança por Cancelamento de Bilhete de Passagem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Cobrança por Reembolso de Bilhete de Passagem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Cobrança por </a:t>
                      </a:r>
                      <a:r>
                        <a:rPr lang="pt-BR" sz="1100" u="none" strike="noStrike" dirty="0" smtClean="0">
                          <a:effectLst/>
                        </a:rPr>
                        <a:t>Remarcação </a:t>
                      </a:r>
                      <a:r>
                        <a:rPr lang="pt-BR" sz="1100" u="none" strike="noStrike" dirty="0">
                          <a:effectLst/>
                        </a:rPr>
                        <a:t>de Voo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Cobrança por Não Comparecimento para o Embarque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Outras Penalidades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539552" y="1102227"/>
            <a:ext cx="4814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Valores não discriminados: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779686"/>
              </p:ext>
            </p:extLst>
          </p:nvPr>
        </p:nvGraphicFramePr>
        <p:xfrm>
          <a:off x="276232" y="4086820"/>
          <a:ext cx="3503680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3680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(-) Assistência a Passageiros</a:t>
                      </a:r>
                      <a:endParaRPr lang="pt-BR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Reacomodação em Voo de Terceiro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Comunicação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Alimentação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(-) Hospedagem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Traslado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Transporte por Outro Modal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(-) Compensações Decorrentes de Preterição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Compensações Decorrentes do Transporte de Bagagem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(-) Outras Assistências a Passageiros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423950"/>
              </p:ext>
            </p:extLst>
          </p:nvPr>
        </p:nvGraphicFramePr>
        <p:xfrm>
          <a:off x="4427984" y="2934692"/>
          <a:ext cx="3600400" cy="1668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0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(-) Indenizações Extrajudiciais</a:t>
                      </a:r>
                      <a:endParaRPr lang="pt-BR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 dirty="0">
                          <a:effectLst/>
                        </a:rPr>
                        <a:t>(-) Indenização por Dano à Bagagem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(-) Indenização por Dano à Carga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 dirty="0">
                          <a:effectLst/>
                        </a:rPr>
                        <a:t>(-) Indenização por Dano a Passageiro - Atraso do Transporte Aéreo Contratado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(-) Indenização por Dano a Passageiro - Morte ou Lesão do Passageiro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(-) Indenização Trabalhista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(-) Outras Indenizações Extrajudiciais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397480"/>
              </p:ext>
            </p:extLst>
          </p:nvPr>
        </p:nvGraphicFramePr>
        <p:xfrm>
          <a:off x="4427984" y="4806900"/>
          <a:ext cx="3600399" cy="1676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399"/>
              </a:tblGrid>
              <a:tr h="1671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(-) Tarifas Aeroportuárias</a:t>
                      </a:r>
                      <a:endParaRPr lang="pt-BR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71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Tarifa de Pouso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71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(-) Tarifa de Permanência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71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Tarifas de Armazenagem e Capatazia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71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Tarifa de Conexão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71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Outras Tarifas Aeroportuárias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71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(-) Adicional de Tarifa Aeroportuária - ATAERO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71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ATAERO sobre Tarifa de Pouso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71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(-) ATAERO sobre Tarifa de Permanência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71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(-) ATAERO sobre Tarifas de Armazenagem e Capatazia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11" name="Conector Reto 10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33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785827" y="305055"/>
            <a:ext cx="6320829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Proposta de alteração das normas – Contas Contábeis</a:t>
            </a: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  <a:p>
            <a:pPr marL="400050" indent="-457200" algn="r" eaLnBrk="1" hangingPunct="1">
              <a:spcBef>
                <a:spcPts val="0"/>
              </a:spcBef>
            </a:pP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39552" y="1102227"/>
            <a:ext cx="640871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Enxugamento das Contas Contábeis</a:t>
            </a: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Implementação de um sistema para envio das demonstrações.</a:t>
            </a: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Estabelecimento na norma dos responsáveis pelo envio das demonstrações contábeis.</a:t>
            </a: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9" name="Conector Reto 8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90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05413" y="1206500"/>
            <a:ext cx="868706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000"/>
              </a:spcBef>
              <a:spcAft>
                <a:spcPts val="10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000"/>
              </a:spcBef>
              <a:spcAft>
                <a:spcPts val="1000"/>
              </a:spcAft>
              <a:buBlip>
                <a:blip r:embed="rId2"/>
              </a:buBlip>
              <a:defRPr/>
            </a:pPr>
            <a:endParaRPr lang="pt-BR" sz="20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476250" lvl="1" indent="-476250" algn="just">
              <a:spcBef>
                <a:spcPts val="1000"/>
              </a:spcBef>
              <a:spcAft>
                <a:spcPts val="10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1828800" lvl="5" algn="just">
              <a:spcBef>
                <a:spcPts val="1000"/>
              </a:spcBef>
              <a:spcAft>
                <a:spcPts val="1000"/>
              </a:spcAft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		</a:t>
            </a:r>
            <a:r>
              <a:rPr lang="pt-BR" sz="36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Dúvidas?</a:t>
            </a:r>
          </a:p>
          <a:p>
            <a:pPr marL="1828800" lvl="5" algn="just">
              <a:spcBef>
                <a:spcPts val="1000"/>
              </a:spcBef>
              <a:spcAft>
                <a:spcPts val="1000"/>
              </a:spcAft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1828800" lvl="5" algn="just">
              <a:spcBef>
                <a:spcPts val="1000"/>
              </a:spcBef>
              <a:spcAft>
                <a:spcPts val="1000"/>
              </a:spcAft>
              <a:defRPr/>
            </a:pPr>
            <a:endParaRPr lang="pt-BR" sz="20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1828800" lvl="5" algn="just">
              <a:spcBef>
                <a:spcPts val="1000"/>
              </a:spcBef>
              <a:spcAft>
                <a:spcPts val="1000"/>
              </a:spcAft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</p:spPr>
        <p:txBody>
          <a:bodyPr rtlCol="0">
            <a:noAutofit/>
          </a:bodyPr>
          <a:lstStyle/>
          <a:p>
            <a:pPr marL="400050" indent="-457200" algn="r" eaLnBrk="1" hangingPunct="1">
              <a:spcBef>
                <a:spcPts val="0"/>
              </a:spcBef>
            </a:pP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07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1999" y="1184032"/>
            <a:ext cx="83534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785827" y="305055"/>
            <a:ext cx="6320829" cy="63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00050" indent="-457200" algn="r" eaLnBrk="1" hangingPunct="1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cs typeface="Times New Roman" pitchFamily="18" charset="0"/>
              </a:rPr>
              <a:t>Proposta de alteração das normas – Contas Contábeis</a:t>
            </a:r>
            <a:endParaRPr lang="pt-BR" sz="2200" dirty="0">
              <a:solidFill>
                <a:srgbClr val="FF0000"/>
              </a:solidFill>
              <a:cs typeface="Times New Roman" pitchFamily="18" charset="0"/>
            </a:endParaRPr>
          </a:p>
          <a:p>
            <a:pPr marL="400050" indent="-457200" algn="r" eaLnBrk="1" hangingPunct="1">
              <a:spcBef>
                <a:spcPts val="0"/>
              </a:spcBef>
            </a:pPr>
            <a:endParaRPr lang="pt-BR" sz="2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39552" y="1102227"/>
            <a:ext cx="784887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Considerações Finais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Informações retiradas das demonstrações são periodicamente utilizadas pela ANAC;</a:t>
            </a:r>
          </a:p>
          <a:p>
            <a:pPr marL="933450" lvl="2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Importância das demonstrações contábeis tempestivas e corretas.</a:t>
            </a:r>
          </a:p>
          <a:p>
            <a:pPr marL="476250" lvl="1" indent="-4762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0" lvl="1" algn="just">
              <a:spcBef>
                <a:spcPts val="1200"/>
              </a:spcBef>
              <a:spcAft>
                <a:spcPts val="1200"/>
              </a:spcAft>
              <a:defRPr/>
            </a:pP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9" name="Conector Reto 8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824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tângulo 15"/>
          <p:cNvSpPr>
            <a:spLocks noChangeArrowheads="1"/>
          </p:cNvSpPr>
          <p:nvPr/>
        </p:nvSpPr>
        <p:spPr bwMode="auto">
          <a:xfrm>
            <a:off x="150607" y="1521329"/>
            <a:ext cx="8842786" cy="305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endParaRPr lang="pt-BR" sz="800" b="1" dirty="0">
              <a:latin typeface="+mn-lt"/>
              <a:cs typeface="Arial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endParaRPr lang="pt-BR" sz="24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endParaRPr lang="pt-BR" sz="24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Obrigado</a:t>
            </a: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!</a:t>
            </a:r>
          </a:p>
          <a:p>
            <a:pPr algn="ctr">
              <a:defRPr/>
            </a:pPr>
            <a:endParaRPr lang="pt-BR" sz="24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Gerência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Acompanhamento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Mercado, GEAC/SAS</a:t>
            </a:r>
          </a:p>
          <a:p>
            <a:pPr algn="ctr">
              <a:buFont typeface="Arial" charset="0"/>
              <a:buNone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Superintendência de Acompanhamento de Serviços Aéreos</a:t>
            </a:r>
          </a:p>
          <a:p>
            <a:pPr algn="ctr"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geac@anac.gov.br, (61) 3314-4394 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48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2001" y="1466572"/>
            <a:ext cx="835342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8050" lvl="3" indent="-45720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Demandas do Congresso Nacional e do Ministério Público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908050" lvl="3" indent="-45720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Estabelecimento do teto no valor do ICMS sobre os combustíveis</a:t>
            </a:r>
          </a:p>
          <a:p>
            <a:pPr marL="908050" lvl="3" indent="-45720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Cobrança da bagagem despachada pelos passageiros</a:t>
            </a:r>
          </a:p>
          <a:p>
            <a:pPr marL="908050" lvl="3" indent="-45720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Análise dos custos com arrendamento</a:t>
            </a:r>
          </a:p>
          <a:p>
            <a:pPr marL="908050" lvl="3" indent="-45720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Relatórios trimestrais à diretoria da ANAC</a:t>
            </a:r>
          </a:p>
          <a:p>
            <a:pPr marL="908050" lvl="3" indent="-45720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Inúmeros estudos acadêmicos</a:t>
            </a:r>
          </a:p>
          <a:p>
            <a:pPr marL="908050" lvl="3" indent="-45720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757429"/>
          </a:xfrm>
          <a:noFill/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  <a:endParaRPr lang="en-US" sz="3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36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Arredondado 2"/>
          <p:cNvSpPr/>
          <p:nvPr/>
        </p:nvSpPr>
        <p:spPr>
          <a:xfrm>
            <a:off x="899592" y="2142604"/>
            <a:ext cx="7272808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39552" y="1782564"/>
            <a:ext cx="806489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comuns a todas as empresas aéreas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específicas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relativos à organização da contabilidade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dos responsáveis pela auditoria independente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Demonstrações contábeis anuais / trimestrais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Demonstração contábil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mensal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da Junta Comercial 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Validação e retificação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das demonstrações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339752" y="72532"/>
            <a:ext cx="6419056" cy="1170252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3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Obrigações comuns a todas as empresas aéreas</a:t>
            </a:r>
            <a:endParaRPr lang="en-US" sz="3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80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72001" y="1184031"/>
            <a:ext cx="835342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 marL="539750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Quais são?</a:t>
            </a:r>
          </a:p>
          <a:p>
            <a:pPr marL="908050" lvl="3" indent="-45720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Manter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escrituração contábil e a documentação de suporte devidamente organizadas de acordo com as normas brasileiras; e</a:t>
            </a:r>
          </a:p>
          <a:p>
            <a:pPr marL="908050" lvl="3" indent="-45720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Manter plano de contas com nomenclaturas contábeis adequadas ao registro dos fatos, de modo a segregar as receitas, as despesas e os custos dos serviços aéreos das demais atividades desempenhadas pela empresa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.</a:t>
            </a:r>
          </a:p>
          <a:p>
            <a:pPr marL="539750" lvl="1" indent="-539750" algn="just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Alcance:</a:t>
            </a:r>
          </a:p>
          <a:p>
            <a:pPr marL="903288" lvl="3" indent="-452438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Todas as empresas que exploram os serviços de transporte aéreo público e os serviços aéreos públicos especializados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.</a:t>
            </a:r>
            <a:endParaRPr lang="pt-BR" sz="20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630185" y="305055"/>
            <a:ext cx="6462444" cy="632681"/>
          </a:xfrm>
          <a:noFill/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Obrigações comuns a todas as empresas aéreas</a:t>
            </a:r>
            <a:endParaRPr lang="en-US" sz="3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5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Arredondado 2"/>
          <p:cNvSpPr/>
          <p:nvPr/>
        </p:nvSpPr>
        <p:spPr>
          <a:xfrm>
            <a:off x="935596" y="2502644"/>
            <a:ext cx="7272808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8" name="Conector Reto 7"/>
          <p:cNvCxnSpPr/>
          <p:nvPr/>
        </p:nvCxnSpPr>
        <p:spPr>
          <a:xfrm>
            <a:off x="0" y="12065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0" y="6620291"/>
            <a:ext cx="9144000" cy="37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Gerência de Acompanhamento de Mercado – GEAC/SAS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339752" y="72532"/>
            <a:ext cx="6419056" cy="1170252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3200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específicas</a:t>
            </a:r>
            <a:endParaRPr lang="en-US" sz="3200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39552" y="1782564"/>
            <a:ext cx="806489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Utilidade das demonstrações contábeis padronizadas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comuns a todas as empresas aéreas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Obrigações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específicas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relativos à organização da contabilidade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Documentos dos responsáveis pela auditoria independente</a:t>
            </a:r>
            <a:endParaRPr lang="en-US" sz="2000" b="1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Demonstrações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 anuais / trimestrais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Demonstração contábil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mensal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Comprovante de Apresentação da Escrituração Contábil para Autenticação da Junta Comercial </a:t>
            </a:r>
          </a:p>
          <a:p>
            <a:pPr marL="344488" lvl="1" indent="-344488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Validação e retificação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das demonstrações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contábeis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15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ac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6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2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3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4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5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anac2.thmx</Template>
  <TotalTime>13667</TotalTime>
  <Words>3882</Words>
  <Application>Microsoft Macintosh PowerPoint</Application>
  <PresentationFormat>Personalizar</PresentationFormat>
  <Paragraphs>613</Paragraphs>
  <Slides>57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10</vt:i4>
      </vt:variant>
      <vt:variant>
        <vt:lpstr>Títulos de Slides</vt:lpstr>
      </vt:variant>
      <vt:variant>
        <vt:i4>57</vt:i4>
      </vt:variant>
    </vt:vector>
  </HeadingPairs>
  <TitlesOfParts>
    <vt:vector size="72" baseType="lpstr">
      <vt:lpstr>Calibri</vt:lpstr>
      <vt:lpstr>Times New Roman</vt:lpstr>
      <vt:lpstr>Wingdings</vt:lpstr>
      <vt:lpstr>Wingdings 2</vt:lpstr>
      <vt:lpstr>Arial</vt:lpstr>
      <vt:lpstr>anac2</vt:lpstr>
      <vt:lpstr>anac1</vt:lpstr>
      <vt:lpstr>1_Personalizar design</vt:lpstr>
      <vt:lpstr>Personalizar design</vt:lpstr>
      <vt:lpstr>1_anac1</vt:lpstr>
      <vt:lpstr>2_anac1</vt:lpstr>
      <vt:lpstr>3_anac1</vt:lpstr>
      <vt:lpstr>4_anac1</vt:lpstr>
      <vt:lpstr>5_anac1</vt:lpstr>
      <vt:lpstr>6_anac1</vt:lpstr>
      <vt:lpstr>Apresentação do PowerPoint</vt:lpstr>
      <vt:lpstr>Apresentação do PowerPoint</vt:lpstr>
      <vt:lpstr>Apresentação do PowerPoint</vt:lpstr>
      <vt:lpstr>Regulamentos</vt:lpstr>
      <vt:lpstr>Apresentação do PowerPoint</vt:lpstr>
      <vt:lpstr>Utilidade das Demonstrações Contábeis padronizadas</vt:lpstr>
      <vt:lpstr>Obrigações comuns a todas as empresas aéreas</vt:lpstr>
      <vt:lpstr>Obrigações comuns a todas as empresas aéreas</vt:lpstr>
      <vt:lpstr>Obrigações específicas</vt:lpstr>
      <vt:lpstr>Padrão atual da norma – Obrigações específicas</vt:lpstr>
      <vt:lpstr>Padrão atual da norma - Obrigações específicas</vt:lpstr>
      <vt:lpstr>Proposta de revisão – Mudança na metodologia de definição de mercado relevante</vt:lpstr>
      <vt:lpstr>Atual definição de Empresas Relevantes</vt:lpstr>
      <vt:lpstr>Proposta de Revisão da Norma – Empresas Relevantes</vt:lpstr>
      <vt:lpstr>Documentos Relativos à Organização da Contabilidade</vt:lpstr>
      <vt:lpstr>Apresentação do PowerPoint</vt:lpstr>
      <vt:lpstr>Documentos Relativos à Organização da Contabilidade</vt:lpstr>
      <vt:lpstr>Documentos dos Profissionais Responsáveis pelas Demonstrações Contábeis</vt:lpstr>
      <vt:lpstr>Documentos Relativos à Organização da Contabilidade</vt:lpstr>
      <vt:lpstr>Proposta de revisão da norma – Obrigatoriedade do envio de documentos relativos à organização contábil </vt:lpstr>
      <vt:lpstr>Proposta de revisão da norma – Obrigatoriedade do envio de documentos relativos à organização contábil </vt:lpstr>
      <vt:lpstr>Documentos Relativos à Organização da Contabilidade</vt:lpstr>
      <vt:lpstr>Documentos dos Responsáveis pela Auditoria Independente</vt:lpstr>
      <vt:lpstr>Documentos dos Responsáveis pela Auditoria Independente</vt:lpstr>
      <vt:lpstr>Documentos dos Profissionais Responsáveis pela Auditoria Independente</vt:lpstr>
      <vt:lpstr>Proposta de Revisão - Documentos dos Responsáveis pela Auditoria Independente</vt:lpstr>
      <vt:lpstr> Proposta de Revisão - Documentos dos Responsáveis pela Auditoria Independente</vt:lpstr>
      <vt:lpstr>Documentos Relativos à Organização da Contabilidade</vt:lpstr>
      <vt:lpstr>Demonstrações Contábeis Anuais/ Trimestrais</vt:lpstr>
      <vt:lpstr>Demonstrações Contábeis Anuais</vt:lpstr>
      <vt:lpstr>Apresentação do PowerPoint</vt:lpstr>
      <vt:lpstr>Apresentação do PowerPoint</vt:lpstr>
      <vt:lpstr>Apresentação do PowerPoint</vt:lpstr>
      <vt:lpstr>Apresentação do PowerPoint</vt:lpstr>
      <vt:lpstr>Demonstrações Contábeis  Trimestrais</vt:lpstr>
      <vt:lpstr>Proposta de alteração - Demonstrações Contábeis Trimestrais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Demonstrações Contábeis Mensais</vt:lpstr>
      <vt:lpstr>Demonstrações Contábeis Mensais</vt:lpstr>
      <vt:lpstr>Proposta de Alteração - Demonstrações Contábeis Mensais</vt:lpstr>
      <vt:lpstr>Apresentação do PowerPoint</vt:lpstr>
      <vt:lpstr>Comprovante de Apresentação da Escrituração Contábil para Autenticação na Junta Comercial</vt:lpstr>
      <vt:lpstr>Proposta de Alteração - Comprovante de Apresentação da Escrituração Contábil para Autenticação na Junta Comercial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Escola</Company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Isabela Brumana</dc:creator>
  <cp:lastModifiedBy>Jose Humberto Borges Junior</cp:lastModifiedBy>
  <cp:revision>1050</cp:revision>
  <cp:lastPrinted>2014-08-25T17:25:59Z</cp:lastPrinted>
  <dcterms:created xsi:type="dcterms:W3CDTF">2011-03-17T17:31:18Z</dcterms:created>
  <dcterms:modified xsi:type="dcterms:W3CDTF">2016-11-06T15:26:14Z</dcterms:modified>
</cp:coreProperties>
</file>