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  <p:sldId id="274" r:id="rId6"/>
    <p:sldId id="259" r:id="rId7"/>
    <p:sldId id="278" r:id="rId8"/>
    <p:sldId id="276" r:id="rId9"/>
    <p:sldId id="277" r:id="rId10"/>
    <p:sldId id="269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FFF18-CE54-4A42-90A0-9D751369C40F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FE5A1A-76A2-402A-9A24-149F2F318DF1}">
      <dgm:prSet phldrT="[Texto]"/>
      <dgm:spPr/>
      <dgm:t>
        <a:bodyPr/>
        <a:lstStyle/>
        <a:p>
          <a:r>
            <a:rPr lang="pt-BR" dirty="0"/>
            <a:t>Ano (a-1)</a:t>
          </a:r>
        </a:p>
        <a:p>
          <a:r>
            <a:rPr lang="pt-BR" dirty="0"/>
            <a:t>(exemplo: 2026)</a:t>
          </a:r>
        </a:p>
      </dgm:t>
    </dgm:pt>
    <dgm:pt modelId="{11725E95-E6EC-40A0-9EFB-36E325074E81}" type="parTrans" cxnId="{A5EB0D46-F88C-4144-AA7D-C3E8823A3C3E}">
      <dgm:prSet/>
      <dgm:spPr/>
      <dgm:t>
        <a:bodyPr/>
        <a:lstStyle/>
        <a:p>
          <a:endParaRPr lang="pt-BR"/>
        </a:p>
      </dgm:t>
    </dgm:pt>
    <dgm:pt modelId="{2800CFEB-5134-4F6B-9652-623CCCF0910A}" type="sibTrans" cxnId="{A5EB0D46-F88C-4144-AA7D-C3E8823A3C3E}">
      <dgm:prSet/>
      <dgm:spPr/>
      <dgm:t>
        <a:bodyPr/>
        <a:lstStyle/>
        <a:p>
          <a:endParaRPr lang="pt-BR"/>
        </a:p>
      </dgm:t>
    </dgm:pt>
    <dgm:pt modelId="{2D509F7A-CDE9-4834-9B70-24ABC440E5D1}">
      <dgm:prSet phldrT="[Texto]" custT="1"/>
      <dgm:spPr/>
      <dgm:t>
        <a:bodyPr/>
        <a:lstStyle/>
        <a:p>
          <a:r>
            <a:rPr lang="pt-BR" sz="1200" dirty="0"/>
            <a:t>Preparação do plano de monitoramento (operador aéreo)</a:t>
          </a:r>
        </a:p>
      </dgm:t>
    </dgm:pt>
    <dgm:pt modelId="{54D9CAFB-3BAF-4C2A-B8C5-5A1242D9D331}" type="parTrans" cxnId="{48D3F63F-BAA7-4F4D-A502-DD44480E36D1}">
      <dgm:prSet/>
      <dgm:spPr/>
      <dgm:t>
        <a:bodyPr/>
        <a:lstStyle/>
        <a:p>
          <a:endParaRPr lang="pt-BR"/>
        </a:p>
      </dgm:t>
    </dgm:pt>
    <dgm:pt modelId="{6B95EEC0-4442-4FEA-884A-B53413CEEFB4}" type="sibTrans" cxnId="{48D3F63F-BAA7-4F4D-A502-DD44480E36D1}">
      <dgm:prSet/>
      <dgm:spPr/>
      <dgm:t>
        <a:bodyPr/>
        <a:lstStyle/>
        <a:p>
          <a:endParaRPr lang="pt-BR"/>
        </a:p>
      </dgm:t>
    </dgm:pt>
    <dgm:pt modelId="{9CAC4849-509E-4E42-B9D9-7F6F1336D58C}">
      <dgm:prSet phldrT="[Texto]" custT="1"/>
      <dgm:spPr/>
      <dgm:t>
        <a:bodyPr/>
        <a:lstStyle/>
        <a:p>
          <a:r>
            <a:rPr lang="pt-BR" sz="1200" dirty="0"/>
            <a:t>Submissão do plano de monitoramento à ANAC (operador aéreo)</a:t>
          </a:r>
        </a:p>
      </dgm:t>
    </dgm:pt>
    <dgm:pt modelId="{B1BDE55C-CCC4-4AE5-BD0C-C23F7B0F287A}" type="parTrans" cxnId="{90CC0023-8A54-4D9C-8A1B-1B60A3DADC04}">
      <dgm:prSet/>
      <dgm:spPr/>
      <dgm:t>
        <a:bodyPr/>
        <a:lstStyle/>
        <a:p>
          <a:endParaRPr lang="pt-BR"/>
        </a:p>
      </dgm:t>
    </dgm:pt>
    <dgm:pt modelId="{695C1F8A-38EB-424C-A7C6-41F15743EBDB}" type="sibTrans" cxnId="{90CC0023-8A54-4D9C-8A1B-1B60A3DADC04}">
      <dgm:prSet/>
      <dgm:spPr/>
      <dgm:t>
        <a:bodyPr/>
        <a:lstStyle/>
        <a:p>
          <a:endParaRPr lang="pt-BR"/>
        </a:p>
      </dgm:t>
    </dgm:pt>
    <dgm:pt modelId="{45462471-AB60-4CE0-9F70-5A51B51DEE68}">
      <dgm:prSet phldrT="[Texto]"/>
      <dgm:spPr/>
      <dgm:t>
        <a:bodyPr/>
        <a:lstStyle/>
        <a:p>
          <a:r>
            <a:rPr lang="pt-BR" dirty="0"/>
            <a:t>Ano (a)</a:t>
          </a:r>
        </a:p>
        <a:p>
          <a:r>
            <a:rPr lang="pt-BR" dirty="0"/>
            <a:t>(exemplo: 2027)</a:t>
          </a:r>
        </a:p>
      </dgm:t>
    </dgm:pt>
    <dgm:pt modelId="{E397BA9A-B308-4698-B97A-BD3FDA2D35F3}" type="parTrans" cxnId="{E261D792-71A1-4187-B161-F6D56936E05E}">
      <dgm:prSet/>
      <dgm:spPr/>
      <dgm:t>
        <a:bodyPr/>
        <a:lstStyle/>
        <a:p>
          <a:endParaRPr lang="pt-BR"/>
        </a:p>
      </dgm:t>
    </dgm:pt>
    <dgm:pt modelId="{7F4EEB3C-0244-4D21-9D12-519DB3330E4A}" type="sibTrans" cxnId="{E261D792-71A1-4187-B161-F6D56936E05E}">
      <dgm:prSet/>
      <dgm:spPr/>
      <dgm:t>
        <a:bodyPr/>
        <a:lstStyle/>
        <a:p>
          <a:endParaRPr lang="pt-BR"/>
        </a:p>
      </dgm:t>
    </dgm:pt>
    <dgm:pt modelId="{666AEB4A-258C-4973-83C8-8509BCDD9A9D}">
      <dgm:prSet phldrT="[Texto]" custT="1"/>
      <dgm:spPr/>
      <dgm:t>
        <a:bodyPr/>
        <a:lstStyle/>
        <a:p>
          <a:r>
            <a:rPr lang="pt-BR" sz="1400" dirty="0"/>
            <a:t>Uso do SAF (operador aéreo)</a:t>
          </a:r>
        </a:p>
      </dgm:t>
    </dgm:pt>
    <dgm:pt modelId="{8E47B2BD-49D5-441E-B5D1-BE0029F73C02}" type="parTrans" cxnId="{12110180-C2F1-43ED-AB7E-FC15488A5223}">
      <dgm:prSet/>
      <dgm:spPr/>
      <dgm:t>
        <a:bodyPr/>
        <a:lstStyle/>
        <a:p>
          <a:endParaRPr lang="pt-BR"/>
        </a:p>
      </dgm:t>
    </dgm:pt>
    <dgm:pt modelId="{16DBFB7F-2B9C-462C-9BB0-EE94B90D4B6E}" type="sibTrans" cxnId="{12110180-C2F1-43ED-AB7E-FC15488A5223}">
      <dgm:prSet/>
      <dgm:spPr/>
      <dgm:t>
        <a:bodyPr/>
        <a:lstStyle/>
        <a:p>
          <a:endParaRPr lang="pt-BR"/>
        </a:p>
      </dgm:t>
    </dgm:pt>
    <dgm:pt modelId="{47D40AA3-93E0-4ECA-BD45-E1572E2F59BF}">
      <dgm:prSet phldrT="[Texto]" custT="1"/>
      <dgm:spPr/>
      <dgm:t>
        <a:bodyPr/>
        <a:lstStyle/>
        <a:p>
          <a:r>
            <a:rPr lang="pt-BR" sz="1200" dirty="0"/>
            <a:t>Monitoramento do consumo de combustível (operador aéreo)</a:t>
          </a:r>
        </a:p>
      </dgm:t>
    </dgm:pt>
    <dgm:pt modelId="{03F14956-93CB-4C9D-B5BA-5A2FFEA6AAB4}" type="parTrans" cxnId="{35847C1C-200F-4532-852A-9C05F9FFDD27}">
      <dgm:prSet/>
      <dgm:spPr/>
      <dgm:t>
        <a:bodyPr/>
        <a:lstStyle/>
        <a:p>
          <a:endParaRPr lang="pt-BR"/>
        </a:p>
      </dgm:t>
    </dgm:pt>
    <dgm:pt modelId="{979359FE-F031-41A0-A729-475457BF1A51}" type="sibTrans" cxnId="{35847C1C-200F-4532-852A-9C05F9FFDD27}">
      <dgm:prSet/>
      <dgm:spPr/>
      <dgm:t>
        <a:bodyPr/>
        <a:lstStyle/>
        <a:p>
          <a:endParaRPr lang="pt-BR"/>
        </a:p>
      </dgm:t>
    </dgm:pt>
    <dgm:pt modelId="{75BE2605-909A-437D-A02D-1FBB65FC32C2}">
      <dgm:prSet phldrT="[Texto]"/>
      <dgm:spPr/>
      <dgm:t>
        <a:bodyPr/>
        <a:lstStyle/>
        <a:p>
          <a:r>
            <a:rPr lang="pt-BR" dirty="0"/>
            <a:t>Ano (a+1)</a:t>
          </a:r>
        </a:p>
        <a:p>
          <a:r>
            <a:rPr lang="pt-BR" dirty="0"/>
            <a:t>(exemplo: 2028)</a:t>
          </a:r>
        </a:p>
      </dgm:t>
    </dgm:pt>
    <dgm:pt modelId="{79385262-B5BA-4CE9-8C0F-5F4102CD8D3A}" type="parTrans" cxnId="{0BF7DF99-06CE-45A5-B139-E1AE0B0F1FFA}">
      <dgm:prSet/>
      <dgm:spPr/>
      <dgm:t>
        <a:bodyPr/>
        <a:lstStyle/>
        <a:p>
          <a:endParaRPr lang="pt-BR"/>
        </a:p>
      </dgm:t>
    </dgm:pt>
    <dgm:pt modelId="{FF3F8AD9-ECB9-489C-8C92-182781C89A76}" type="sibTrans" cxnId="{0BF7DF99-06CE-45A5-B139-E1AE0B0F1FFA}">
      <dgm:prSet/>
      <dgm:spPr/>
      <dgm:t>
        <a:bodyPr/>
        <a:lstStyle/>
        <a:p>
          <a:endParaRPr lang="pt-BR"/>
        </a:p>
      </dgm:t>
    </dgm:pt>
    <dgm:pt modelId="{009B15F9-27B9-495B-A5C7-B329458C1D0D}">
      <dgm:prSet phldrT="[Texto]" custT="1"/>
      <dgm:spPr/>
      <dgm:t>
        <a:bodyPr/>
        <a:lstStyle/>
        <a:p>
          <a:r>
            <a:rPr lang="pt-BR" sz="1100" dirty="0"/>
            <a:t>Submissão do relatório de emissões e uso de SAF  verificado à ANAC (operador aéreo)</a:t>
          </a:r>
        </a:p>
      </dgm:t>
    </dgm:pt>
    <dgm:pt modelId="{A8DDA0BE-89D8-4317-8936-26350ED25513}" type="parTrans" cxnId="{12E3A90B-95F1-4EA5-AA9A-03920A580767}">
      <dgm:prSet/>
      <dgm:spPr/>
      <dgm:t>
        <a:bodyPr/>
        <a:lstStyle/>
        <a:p>
          <a:endParaRPr lang="pt-BR"/>
        </a:p>
      </dgm:t>
    </dgm:pt>
    <dgm:pt modelId="{369D1ED2-4485-4F47-A3BC-7C84E763319C}" type="sibTrans" cxnId="{12E3A90B-95F1-4EA5-AA9A-03920A580767}">
      <dgm:prSet/>
      <dgm:spPr/>
      <dgm:t>
        <a:bodyPr/>
        <a:lstStyle/>
        <a:p>
          <a:endParaRPr lang="pt-BR"/>
        </a:p>
      </dgm:t>
    </dgm:pt>
    <dgm:pt modelId="{5451D0FC-1B93-4D71-BE8A-2716FB0544C5}">
      <dgm:prSet phldrT="[Texto]" custT="1"/>
      <dgm:spPr/>
      <dgm:t>
        <a:bodyPr/>
        <a:lstStyle/>
        <a:p>
          <a:r>
            <a:rPr lang="pt-BR" sz="1200" dirty="0"/>
            <a:t>Preparação do relatório de emissões e uso de SAF (operador aéreo)</a:t>
          </a:r>
        </a:p>
      </dgm:t>
    </dgm:pt>
    <dgm:pt modelId="{5CA94697-ED9A-4182-8A7A-759402794695}" type="parTrans" cxnId="{F924E522-6485-42D9-8B36-F97B88F5E73D}">
      <dgm:prSet/>
      <dgm:spPr/>
      <dgm:t>
        <a:bodyPr/>
        <a:lstStyle/>
        <a:p>
          <a:endParaRPr lang="pt-BR"/>
        </a:p>
      </dgm:t>
    </dgm:pt>
    <dgm:pt modelId="{4C4F5E29-ACA2-4DD3-89FF-9DD4B6815066}" type="sibTrans" cxnId="{F924E522-6485-42D9-8B36-F97B88F5E73D}">
      <dgm:prSet/>
      <dgm:spPr/>
      <dgm:t>
        <a:bodyPr/>
        <a:lstStyle/>
        <a:p>
          <a:endParaRPr lang="pt-BR"/>
        </a:p>
      </dgm:t>
    </dgm:pt>
    <dgm:pt modelId="{F933625A-72E9-47B2-B51A-D91212B4EB66}">
      <dgm:prSet phldrT="[Texto]" custT="1"/>
      <dgm:spPr/>
      <dgm:t>
        <a:bodyPr/>
        <a:lstStyle/>
        <a:p>
          <a:r>
            <a:rPr lang="pt-BR" sz="1200" dirty="0"/>
            <a:t>Verificação do relatório (organismo verificador independente)</a:t>
          </a:r>
        </a:p>
      </dgm:t>
    </dgm:pt>
    <dgm:pt modelId="{A8627429-622B-409A-A008-4FE4AE2693DD}" type="sibTrans" cxnId="{F0DF4ACC-2CB6-40DE-8DA9-7AF4BB957627}">
      <dgm:prSet/>
      <dgm:spPr/>
      <dgm:t>
        <a:bodyPr/>
        <a:lstStyle/>
        <a:p>
          <a:endParaRPr lang="pt-BR"/>
        </a:p>
      </dgm:t>
    </dgm:pt>
    <dgm:pt modelId="{92AF1D3A-5E62-4CE5-A038-EDB846401A7B}" type="parTrans" cxnId="{F0DF4ACC-2CB6-40DE-8DA9-7AF4BB957627}">
      <dgm:prSet/>
      <dgm:spPr/>
      <dgm:t>
        <a:bodyPr/>
        <a:lstStyle/>
        <a:p>
          <a:endParaRPr lang="pt-BR"/>
        </a:p>
      </dgm:t>
    </dgm:pt>
    <dgm:pt modelId="{D986BCD8-566B-4828-9453-F4429E71B598}">
      <dgm:prSet phldrT="[Texto]" custT="1"/>
      <dgm:spPr/>
      <dgm:t>
        <a:bodyPr/>
        <a:lstStyle/>
        <a:p>
          <a:r>
            <a:rPr lang="pt-BR" sz="1200" dirty="0"/>
            <a:t>Análise e aprovação do plano de monitoramento do operador aéreo (ANAC)</a:t>
          </a:r>
        </a:p>
      </dgm:t>
    </dgm:pt>
    <dgm:pt modelId="{6B247393-D8DB-468F-AF19-D70C74F61EF9}" type="parTrans" cxnId="{12DDC086-0AA9-4CC7-9936-993DB16F0FB9}">
      <dgm:prSet/>
      <dgm:spPr/>
      <dgm:t>
        <a:bodyPr/>
        <a:lstStyle/>
        <a:p>
          <a:endParaRPr lang="pt-BR"/>
        </a:p>
      </dgm:t>
    </dgm:pt>
    <dgm:pt modelId="{741ABE9B-CF44-4965-BED4-D999E8CF9633}" type="sibTrans" cxnId="{12DDC086-0AA9-4CC7-9936-993DB16F0FB9}">
      <dgm:prSet/>
      <dgm:spPr/>
      <dgm:t>
        <a:bodyPr/>
        <a:lstStyle/>
        <a:p>
          <a:endParaRPr lang="pt-BR"/>
        </a:p>
      </dgm:t>
    </dgm:pt>
    <dgm:pt modelId="{CC95C22F-842D-4285-BEBD-0102EE7E3383}" type="pres">
      <dgm:prSet presAssocID="{230FFF18-CE54-4A42-90A0-9D751369C40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031C74EF-5918-4A3E-BFAD-20AD8633DF93}" type="pres">
      <dgm:prSet presAssocID="{230FFF18-CE54-4A42-90A0-9D751369C40F}" presName="arc1" presStyleLbl="node1" presStyleIdx="0" presStyleCnt="4"/>
      <dgm:spPr/>
    </dgm:pt>
    <dgm:pt modelId="{8F8058B6-E645-4640-A08D-162DD9091D56}" type="pres">
      <dgm:prSet presAssocID="{230FFF18-CE54-4A42-90A0-9D751369C40F}" presName="arc3" presStyleLbl="node1" presStyleIdx="1" presStyleCnt="4"/>
      <dgm:spPr/>
    </dgm:pt>
    <dgm:pt modelId="{75D82B39-EFE8-4786-B39E-D9683616E6EE}" type="pres">
      <dgm:prSet presAssocID="{230FFF18-CE54-4A42-90A0-9D751369C40F}" presName="parentText2" presStyleLbl="revTx" presStyleIdx="0" presStyleCnt="3" custLinFactNeighborX="-1459" custLinFactNeighborY="50117">
        <dgm:presLayoutVars>
          <dgm:chMax val="4"/>
          <dgm:chPref val="3"/>
          <dgm:bulletEnabled val="1"/>
        </dgm:presLayoutVars>
      </dgm:prSet>
      <dgm:spPr/>
    </dgm:pt>
    <dgm:pt modelId="{E115C5CF-BC80-4B4A-B91D-F0F816765001}" type="pres">
      <dgm:prSet presAssocID="{230FFF18-CE54-4A42-90A0-9D751369C40F}" presName="arc2" presStyleLbl="node1" presStyleIdx="2" presStyleCnt="4"/>
      <dgm:spPr/>
    </dgm:pt>
    <dgm:pt modelId="{043C7E2A-A12E-4E84-805C-21265F8DBE71}" type="pres">
      <dgm:prSet presAssocID="{230FFF18-CE54-4A42-90A0-9D751369C40F}" presName="arc4" presStyleLbl="node1" presStyleIdx="3" presStyleCnt="4"/>
      <dgm:spPr/>
    </dgm:pt>
    <dgm:pt modelId="{7B821E13-E5E3-40FD-8584-41ECA725B405}" type="pres">
      <dgm:prSet presAssocID="{230FFF18-CE54-4A42-90A0-9D751369C40F}" presName="parentText3" presStyleLbl="revTx" presStyleIdx="1" presStyleCnt="3" custLinFactNeighborX="21009" custLinFactNeighborY="53533">
        <dgm:presLayoutVars>
          <dgm:chMax val="1"/>
          <dgm:chPref val="1"/>
          <dgm:bulletEnabled val="1"/>
        </dgm:presLayoutVars>
      </dgm:prSet>
      <dgm:spPr/>
    </dgm:pt>
    <dgm:pt modelId="{046D50AE-E6A1-4849-9972-545D1807FE24}" type="pres">
      <dgm:prSet presAssocID="{230FFF18-CE54-4A42-90A0-9D751369C40F}" presName="middleComposite" presStyleCnt="0"/>
      <dgm:spPr/>
    </dgm:pt>
    <dgm:pt modelId="{7AB309A1-AF50-4A01-B7EB-9E20712D45D6}" type="pres">
      <dgm:prSet presAssocID="{666AEB4A-258C-4973-83C8-8509BCDD9A9D}" presName="circ1" presStyleLbl="vennNode1" presStyleIdx="0" presStyleCnt="12" custLinFactNeighborX="-34546" custLinFactNeighborY="-1819"/>
      <dgm:spPr/>
    </dgm:pt>
    <dgm:pt modelId="{7204D942-25AB-4572-AE2C-4F05C4F462CB}" type="pres">
      <dgm:prSet presAssocID="{666AEB4A-258C-4973-83C8-8509BCDD9A9D}" presName="circ1Tx" presStyleLbl="revTx" presStyleIdx="1" presStyleCnt="3">
        <dgm:presLayoutVars>
          <dgm:chMax val="0"/>
          <dgm:chPref val="0"/>
        </dgm:presLayoutVars>
      </dgm:prSet>
      <dgm:spPr/>
    </dgm:pt>
    <dgm:pt modelId="{24D4CA1D-DDA3-48E8-896C-3F6FF40F9205}" type="pres">
      <dgm:prSet presAssocID="{47D40AA3-93E0-4ECA-BD45-E1572E2F59BF}" presName="circ2" presStyleLbl="vennNode1" presStyleIdx="1" presStyleCnt="12" custScaleX="107496" custLinFactNeighborX="-16688" custLinFactNeighborY="-5117"/>
      <dgm:spPr/>
    </dgm:pt>
    <dgm:pt modelId="{3B1B1AC8-B086-4D44-B284-C53202F68DFF}" type="pres">
      <dgm:prSet presAssocID="{47D40AA3-93E0-4ECA-BD45-E1572E2F59BF}" presName="circ2Tx" presStyleLbl="revTx" presStyleIdx="1" presStyleCnt="3">
        <dgm:presLayoutVars>
          <dgm:chMax val="0"/>
          <dgm:chPref val="0"/>
        </dgm:presLayoutVars>
      </dgm:prSet>
      <dgm:spPr/>
    </dgm:pt>
    <dgm:pt modelId="{0B6EBAA3-A746-4402-925B-885E715067BB}" type="pres">
      <dgm:prSet presAssocID="{D986BCD8-566B-4828-9453-F4429E71B598}" presName="circ3" presStyleLbl="vennNode1" presStyleIdx="2" presStyleCnt="12" custScaleX="108228" custScaleY="107961" custLinFactX="-100000" custLinFactNeighborX="-120702" custLinFactNeighborY="21940"/>
      <dgm:spPr/>
    </dgm:pt>
    <dgm:pt modelId="{FFDE2487-4606-4D33-9E7D-DBC4118BF526}" type="pres">
      <dgm:prSet presAssocID="{D986BCD8-566B-4828-9453-F4429E71B598}" presName="circ3Tx" presStyleLbl="revTx" presStyleIdx="1" presStyleCnt="3">
        <dgm:presLayoutVars>
          <dgm:chMax val="0"/>
          <dgm:chPref val="0"/>
        </dgm:presLayoutVars>
      </dgm:prSet>
      <dgm:spPr/>
    </dgm:pt>
    <dgm:pt modelId="{9E352EA9-50BF-4726-B069-C10CC44C26DE}" type="pres">
      <dgm:prSet presAssocID="{230FFF18-CE54-4A42-90A0-9D751369C40F}" presName="leftComposite" presStyleCnt="0"/>
      <dgm:spPr/>
    </dgm:pt>
    <dgm:pt modelId="{AFF30353-5E67-4226-A382-86964C53A84A}" type="pres">
      <dgm:prSet presAssocID="{2D509F7A-CDE9-4834-9B70-24ABC440E5D1}" presName="childText1_1" presStyleLbl="vennNode1" presStyleIdx="3" presStyleCnt="12" custScaleX="140787" custScaleY="142899" custLinFactNeighborX="-70166" custLinFactNeighborY="9037">
        <dgm:presLayoutVars>
          <dgm:chMax val="0"/>
          <dgm:chPref val="0"/>
        </dgm:presLayoutVars>
      </dgm:prSet>
      <dgm:spPr/>
    </dgm:pt>
    <dgm:pt modelId="{FDF17D9D-F03F-437E-B3DD-885EABE19AD5}" type="pres">
      <dgm:prSet presAssocID="{2D509F7A-CDE9-4834-9B70-24ABC440E5D1}" presName="ellipse1" presStyleLbl="vennNode1" presStyleIdx="4" presStyleCnt="12" custLinFactX="833482" custLinFactY="-84865" custLinFactNeighborX="900000" custLinFactNeighborY="-100000"/>
      <dgm:spPr/>
    </dgm:pt>
    <dgm:pt modelId="{A83BB995-F559-4F79-B922-49519F917584}" type="pres">
      <dgm:prSet presAssocID="{2D509F7A-CDE9-4834-9B70-24ABC440E5D1}" presName="ellipse2" presStyleLbl="vennNode1" presStyleIdx="5" presStyleCnt="12" custLinFactX="24986" custLinFactNeighborX="100000" custLinFactNeighborY="-59546"/>
      <dgm:spPr/>
    </dgm:pt>
    <dgm:pt modelId="{DDE5A8F5-9ED8-4BA7-9880-A4BD76B27E81}" type="pres">
      <dgm:prSet presAssocID="{9CAC4849-509E-4E42-B9D9-7F6F1336D58C}" presName="childText1_2" presStyleLbl="vennNode1" presStyleIdx="6" presStyleCnt="12" custScaleX="142016" custScaleY="137310" custLinFactNeighborX="-51046" custLinFactNeighborY="-18562">
        <dgm:presLayoutVars>
          <dgm:chMax val="0"/>
          <dgm:chPref val="0"/>
        </dgm:presLayoutVars>
      </dgm:prSet>
      <dgm:spPr/>
    </dgm:pt>
    <dgm:pt modelId="{04EFE54A-FE2B-4854-9BE5-D690BBC2AC3F}" type="pres">
      <dgm:prSet presAssocID="{9CAC4849-509E-4E42-B9D9-7F6F1336D58C}" presName="ellipse3" presStyleLbl="vennNode1" presStyleIdx="7" presStyleCnt="12" custLinFactNeighborX="-63482" custLinFactNeighborY="-90871"/>
      <dgm:spPr/>
    </dgm:pt>
    <dgm:pt modelId="{EE76AFA6-1B95-45EE-B3FA-6A63F48CFEC2}" type="pres">
      <dgm:prSet presAssocID="{F933625A-72E9-47B2-B51A-D91212B4EB66}" presName="childText1_3" presStyleLbl="vennNode1" presStyleIdx="8" presStyleCnt="12" custScaleX="144225" custScaleY="137696" custLinFactX="300000" custLinFactNeighborX="397589" custLinFactNeighborY="-28622">
        <dgm:presLayoutVars>
          <dgm:chMax val="0"/>
          <dgm:chPref val="0"/>
        </dgm:presLayoutVars>
      </dgm:prSet>
      <dgm:spPr/>
    </dgm:pt>
    <dgm:pt modelId="{C6BDC019-BC06-45BE-9337-582F8A3A63EE}" type="pres">
      <dgm:prSet presAssocID="{5451D0FC-1B93-4D71-BE8A-2716FB0544C5}" presName="childText1_4" presStyleLbl="vennNode1" presStyleIdx="9" presStyleCnt="12" custScaleX="138105" custScaleY="130405" custLinFactX="280850" custLinFactY="-31941" custLinFactNeighborX="300000" custLinFactNeighborY="-100000">
        <dgm:presLayoutVars>
          <dgm:chMax val="0"/>
          <dgm:chPref val="0"/>
        </dgm:presLayoutVars>
      </dgm:prSet>
      <dgm:spPr/>
    </dgm:pt>
    <dgm:pt modelId="{A18A5993-A0F5-43DE-A2BA-897BA99ECE54}" type="pres">
      <dgm:prSet presAssocID="{5451D0FC-1B93-4D71-BE8A-2716FB0544C5}" presName="ellipse4" presStyleLbl="vennNode1" presStyleIdx="10" presStyleCnt="12" custLinFactX="100000" custLinFactNeighborX="103405" custLinFactNeighborY="97653"/>
      <dgm:spPr/>
    </dgm:pt>
    <dgm:pt modelId="{F9B858B6-E4DE-42B6-8CC9-88D5D0D34CEA}" type="pres">
      <dgm:prSet presAssocID="{5451D0FC-1B93-4D71-BE8A-2716FB0544C5}" presName="ellipse5" presStyleLbl="vennNode1" presStyleIdx="11" presStyleCnt="12" custLinFactX="-29578" custLinFactNeighborX="-100000" custLinFactNeighborY="86670"/>
      <dgm:spPr/>
    </dgm:pt>
    <dgm:pt modelId="{B9F79396-6A88-452D-B943-7B6DC4841621}" type="pres">
      <dgm:prSet presAssocID="{230FFF18-CE54-4A42-90A0-9D751369C40F}" presName="rightChild" presStyleLbl="node2" presStyleIdx="0" presStyleCnt="1" custScaleX="70997" custScaleY="69199" custLinFactNeighborX="64767" custLinFactNeighborY="-8815">
        <dgm:presLayoutVars>
          <dgm:chMax val="0"/>
          <dgm:chPref val="0"/>
        </dgm:presLayoutVars>
      </dgm:prSet>
      <dgm:spPr/>
    </dgm:pt>
    <dgm:pt modelId="{DB1B122A-52EE-4EE1-A024-B2965EB743F5}" type="pres">
      <dgm:prSet presAssocID="{230FFF18-CE54-4A42-90A0-9D751369C40F}" presName="parentText1" presStyleLbl="revTx" presStyleIdx="2" presStyleCnt="3" custLinFactNeighborX="-19808" custLinFactNeighborY="53534">
        <dgm:presLayoutVars>
          <dgm:chMax val="4"/>
          <dgm:chPref val="3"/>
          <dgm:bulletEnabled val="1"/>
        </dgm:presLayoutVars>
      </dgm:prSet>
      <dgm:spPr/>
    </dgm:pt>
  </dgm:ptLst>
  <dgm:cxnLst>
    <dgm:cxn modelId="{641E9A05-77F8-47EA-98A9-9AE340C6ECA9}" type="presOf" srcId="{009B15F9-27B9-495B-A5C7-B329458C1D0D}" destId="{B9F79396-6A88-452D-B943-7B6DC4841621}" srcOrd="0" destOrd="0" presId="urn:microsoft.com/office/officeart/2009/3/layout/PhasedProcess"/>
    <dgm:cxn modelId="{12E3A90B-95F1-4EA5-AA9A-03920A580767}" srcId="{75BE2605-909A-437D-A02D-1FBB65FC32C2}" destId="{009B15F9-27B9-495B-A5C7-B329458C1D0D}" srcOrd="0" destOrd="0" parTransId="{A8DDA0BE-89D8-4317-8936-26350ED25513}" sibTransId="{369D1ED2-4485-4F47-A3BC-7C84E763319C}"/>
    <dgm:cxn modelId="{7AB25C12-9F15-443F-BFF5-4F35811D7A65}" type="presOf" srcId="{47D40AA3-93E0-4ECA-BD45-E1572E2F59BF}" destId="{3B1B1AC8-B086-4D44-B284-C53202F68DFF}" srcOrd="1" destOrd="0" presId="urn:microsoft.com/office/officeart/2009/3/layout/PhasedProcess"/>
    <dgm:cxn modelId="{7BAD8C15-C9E1-48C3-A9EB-FE037E14DCB1}" type="presOf" srcId="{666AEB4A-258C-4973-83C8-8509BCDD9A9D}" destId="{7204D942-25AB-4572-AE2C-4F05C4F462CB}" srcOrd="1" destOrd="0" presId="urn:microsoft.com/office/officeart/2009/3/layout/PhasedProcess"/>
    <dgm:cxn modelId="{4D210418-1035-4F8B-9125-D8DC48F938A7}" type="presOf" srcId="{D986BCD8-566B-4828-9453-F4429E71B598}" destId="{FFDE2487-4606-4D33-9E7D-DBC4118BF526}" srcOrd="1" destOrd="0" presId="urn:microsoft.com/office/officeart/2009/3/layout/PhasedProcess"/>
    <dgm:cxn modelId="{35847C1C-200F-4532-852A-9C05F9FFDD27}" srcId="{45462471-AB60-4CE0-9F70-5A51B51DEE68}" destId="{47D40AA3-93E0-4ECA-BD45-E1572E2F59BF}" srcOrd="1" destOrd="0" parTransId="{03F14956-93CB-4C9D-B5BA-5A2FFEA6AAB4}" sibTransId="{979359FE-F031-41A0-A729-475457BF1A51}"/>
    <dgm:cxn modelId="{317D9621-BDD8-485A-B713-774A33B14B23}" type="presOf" srcId="{2D509F7A-CDE9-4834-9B70-24ABC440E5D1}" destId="{AFF30353-5E67-4226-A382-86964C53A84A}" srcOrd="0" destOrd="0" presId="urn:microsoft.com/office/officeart/2009/3/layout/PhasedProcess"/>
    <dgm:cxn modelId="{F924E522-6485-42D9-8B36-F97B88F5E73D}" srcId="{E4FE5A1A-76A2-402A-9A24-149F2F318DF1}" destId="{5451D0FC-1B93-4D71-BE8A-2716FB0544C5}" srcOrd="3" destOrd="0" parTransId="{5CA94697-ED9A-4182-8A7A-759402794695}" sibTransId="{4C4F5E29-ACA2-4DD3-89FF-9DD4B6815066}"/>
    <dgm:cxn modelId="{90CC0023-8A54-4D9C-8A1B-1B60A3DADC04}" srcId="{E4FE5A1A-76A2-402A-9A24-149F2F318DF1}" destId="{9CAC4849-509E-4E42-B9D9-7F6F1336D58C}" srcOrd="1" destOrd="0" parTransId="{B1BDE55C-CCC4-4AE5-BD0C-C23F7B0F287A}" sibTransId="{695C1F8A-38EB-424C-A7C6-41F15743EBDB}"/>
    <dgm:cxn modelId="{F254E72D-885B-4C95-90FD-0B3DD41E46BD}" type="presOf" srcId="{45462471-AB60-4CE0-9F70-5A51B51DEE68}" destId="{75D82B39-EFE8-4786-B39E-D9683616E6EE}" srcOrd="0" destOrd="0" presId="urn:microsoft.com/office/officeart/2009/3/layout/PhasedProcess"/>
    <dgm:cxn modelId="{6DBBD031-DCD4-4441-8130-F4E71B9EBB3B}" type="presOf" srcId="{666AEB4A-258C-4973-83C8-8509BCDD9A9D}" destId="{7AB309A1-AF50-4A01-B7EB-9E20712D45D6}" srcOrd="0" destOrd="0" presId="urn:microsoft.com/office/officeart/2009/3/layout/PhasedProcess"/>
    <dgm:cxn modelId="{48D3F63F-BAA7-4F4D-A502-DD44480E36D1}" srcId="{E4FE5A1A-76A2-402A-9A24-149F2F318DF1}" destId="{2D509F7A-CDE9-4834-9B70-24ABC440E5D1}" srcOrd="0" destOrd="0" parTransId="{54D9CAFB-3BAF-4C2A-B8C5-5A1242D9D331}" sibTransId="{6B95EEC0-4442-4FEA-884A-B53413CEEFB4}"/>
    <dgm:cxn modelId="{E8DEE45C-A9B6-4E55-83DC-6EB4AAB1EB42}" type="presOf" srcId="{9CAC4849-509E-4E42-B9D9-7F6F1336D58C}" destId="{DDE5A8F5-9ED8-4BA7-9880-A4BD76B27E81}" srcOrd="0" destOrd="0" presId="urn:microsoft.com/office/officeart/2009/3/layout/PhasedProcess"/>
    <dgm:cxn modelId="{92EB3F5F-306A-4E31-A1F4-2CB05C3FB522}" type="presOf" srcId="{230FFF18-CE54-4A42-90A0-9D751369C40F}" destId="{CC95C22F-842D-4285-BEBD-0102EE7E3383}" srcOrd="0" destOrd="0" presId="urn:microsoft.com/office/officeart/2009/3/layout/PhasedProcess"/>
    <dgm:cxn modelId="{A5EB0D46-F88C-4144-AA7D-C3E8823A3C3E}" srcId="{230FFF18-CE54-4A42-90A0-9D751369C40F}" destId="{E4FE5A1A-76A2-402A-9A24-149F2F318DF1}" srcOrd="0" destOrd="0" parTransId="{11725E95-E6EC-40A0-9EFB-36E325074E81}" sibTransId="{2800CFEB-5134-4F6B-9652-623CCCF0910A}"/>
    <dgm:cxn modelId="{DB9EED71-9D86-4DE9-9C61-3C6B889DB3BA}" type="presOf" srcId="{47D40AA3-93E0-4ECA-BD45-E1572E2F59BF}" destId="{24D4CA1D-DDA3-48E8-896C-3F6FF40F9205}" srcOrd="0" destOrd="0" presId="urn:microsoft.com/office/officeart/2009/3/layout/PhasedProcess"/>
    <dgm:cxn modelId="{12110180-C2F1-43ED-AB7E-FC15488A5223}" srcId="{45462471-AB60-4CE0-9F70-5A51B51DEE68}" destId="{666AEB4A-258C-4973-83C8-8509BCDD9A9D}" srcOrd="0" destOrd="0" parTransId="{8E47B2BD-49D5-441E-B5D1-BE0029F73C02}" sibTransId="{16DBFB7F-2B9C-462C-9BB0-EE94B90D4B6E}"/>
    <dgm:cxn modelId="{635A3B81-0960-49E5-8B5A-69F5D95C17DE}" type="presOf" srcId="{E4FE5A1A-76A2-402A-9A24-149F2F318DF1}" destId="{DB1B122A-52EE-4EE1-A024-B2965EB743F5}" srcOrd="0" destOrd="0" presId="urn:microsoft.com/office/officeart/2009/3/layout/PhasedProcess"/>
    <dgm:cxn modelId="{12DDC086-0AA9-4CC7-9936-993DB16F0FB9}" srcId="{45462471-AB60-4CE0-9F70-5A51B51DEE68}" destId="{D986BCD8-566B-4828-9453-F4429E71B598}" srcOrd="2" destOrd="0" parTransId="{6B247393-D8DB-468F-AF19-D70C74F61EF9}" sibTransId="{741ABE9B-CF44-4965-BED4-D999E8CF9633}"/>
    <dgm:cxn modelId="{6263118C-8157-4709-93F7-D88313DB9799}" type="presOf" srcId="{D986BCD8-566B-4828-9453-F4429E71B598}" destId="{0B6EBAA3-A746-4402-925B-885E715067BB}" srcOrd="0" destOrd="0" presId="urn:microsoft.com/office/officeart/2009/3/layout/PhasedProcess"/>
    <dgm:cxn modelId="{0E14AC8C-6DA7-4B71-AF46-933B5F207F58}" type="presOf" srcId="{5451D0FC-1B93-4D71-BE8A-2716FB0544C5}" destId="{C6BDC019-BC06-45BE-9337-582F8A3A63EE}" srcOrd="0" destOrd="0" presId="urn:microsoft.com/office/officeart/2009/3/layout/PhasedProcess"/>
    <dgm:cxn modelId="{E261D792-71A1-4187-B161-F6D56936E05E}" srcId="{230FFF18-CE54-4A42-90A0-9D751369C40F}" destId="{45462471-AB60-4CE0-9F70-5A51B51DEE68}" srcOrd="1" destOrd="0" parTransId="{E397BA9A-B308-4698-B97A-BD3FDA2D35F3}" sibTransId="{7F4EEB3C-0244-4D21-9D12-519DB3330E4A}"/>
    <dgm:cxn modelId="{6F398F94-071B-46F2-BC24-8CC3D14311F1}" type="presOf" srcId="{75BE2605-909A-437D-A02D-1FBB65FC32C2}" destId="{7B821E13-E5E3-40FD-8584-41ECA725B405}" srcOrd="0" destOrd="0" presId="urn:microsoft.com/office/officeart/2009/3/layout/PhasedProcess"/>
    <dgm:cxn modelId="{0BF7DF99-06CE-45A5-B139-E1AE0B0F1FFA}" srcId="{230FFF18-CE54-4A42-90A0-9D751369C40F}" destId="{75BE2605-909A-437D-A02D-1FBB65FC32C2}" srcOrd="2" destOrd="0" parTransId="{79385262-B5BA-4CE9-8C0F-5F4102CD8D3A}" sibTransId="{FF3F8AD9-ECB9-489C-8C92-182781C89A76}"/>
    <dgm:cxn modelId="{F0DF4ACC-2CB6-40DE-8DA9-7AF4BB957627}" srcId="{E4FE5A1A-76A2-402A-9A24-149F2F318DF1}" destId="{F933625A-72E9-47B2-B51A-D91212B4EB66}" srcOrd="2" destOrd="0" parTransId="{92AF1D3A-5E62-4CE5-A038-EDB846401A7B}" sibTransId="{A8627429-622B-409A-A008-4FE4AE2693DD}"/>
    <dgm:cxn modelId="{481666EE-32E3-4507-A987-27F6869F5293}" type="presOf" srcId="{F933625A-72E9-47B2-B51A-D91212B4EB66}" destId="{EE76AFA6-1B95-45EE-B3FA-6A63F48CFEC2}" srcOrd="0" destOrd="0" presId="urn:microsoft.com/office/officeart/2009/3/layout/PhasedProcess"/>
    <dgm:cxn modelId="{18B6FA5C-8083-413B-8F50-FE8DF8195032}" type="presParOf" srcId="{CC95C22F-842D-4285-BEBD-0102EE7E3383}" destId="{031C74EF-5918-4A3E-BFAD-20AD8633DF93}" srcOrd="0" destOrd="0" presId="urn:microsoft.com/office/officeart/2009/3/layout/PhasedProcess"/>
    <dgm:cxn modelId="{9658B8AD-B149-49F9-BC12-B30811097644}" type="presParOf" srcId="{CC95C22F-842D-4285-BEBD-0102EE7E3383}" destId="{8F8058B6-E645-4640-A08D-162DD9091D56}" srcOrd="1" destOrd="0" presId="urn:microsoft.com/office/officeart/2009/3/layout/PhasedProcess"/>
    <dgm:cxn modelId="{4227960F-4691-443A-B614-7DAC13C50CAC}" type="presParOf" srcId="{CC95C22F-842D-4285-BEBD-0102EE7E3383}" destId="{75D82B39-EFE8-4786-B39E-D9683616E6EE}" srcOrd="2" destOrd="0" presId="urn:microsoft.com/office/officeart/2009/3/layout/PhasedProcess"/>
    <dgm:cxn modelId="{3931157F-FF83-4C97-AB92-01ED7862041A}" type="presParOf" srcId="{CC95C22F-842D-4285-BEBD-0102EE7E3383}" destId="{E115C5CF-BC80-4B4A-B91D-F0F816765001}" srcOrd="3" destOrd="0" presId="urn:microsoft.com/office/officeart/2009/3/layout/PhasedProcess"/>
    <dgm:cxn modelId="{3D3C1C79-7B88-4396-8288-3F19C1AC84EE}" type="presParOf" srcId="{CC95C22F-842D-4285-BEBD-0102EE7E3383}" destId="{043C7E2A-A12E-4E84-805C-21265F8DBE71}" srcOrd="4" destOrd="0" presId="urn:microsoft.com/office/officeart/2009/3/layout/PhasedProcess"/>
    <dgm:cxn modelId="{F50A1A3E-72C5-4B94-B99E-722A5BE6666F}" type="presParOf" srcId="{CC95C22F-842D-4285-BEBD-0102EE7E3383}" destId="{7B821E13-E5E3-40FD-8584-41ECA725B405}" srcOrd="5" destOrd="0" presId="urn:microsoft.com/office/officeart/2009/3/layout/PhasedProcess"/>
    <dgm:cxn modelId="{CBD7B5DF-35F6-4863-8512-CE04E9689076}" type="presParOf" srcId="{CC95C22F-842D-4285-BEBD-0102EE7E3383}" destId="{046D50AE-E6A1-4849-9972-545D1807FE24}" srcOrd="6" destOrd="0" presId="urn:microsoft.com/office/officeart/2009/3/layout/PhasedProcess"/>
    <dgm:cxn modelId="{5CAB366C-3E1B-4508-BD59-F3B230600D97}" type="presParOf" srcId="{046D50AE-E6A1-4849-9972-545D1807FE24}" destId="{7AB309A1-AF50-4A01-B7EB-9E20712D45D6}" srcOrd="0" destOrd="0" presId="urn:microsoft.com/office/officeart/2009/3/layout/PhasedProcess"/>
    <dgm:cxn modelId="{135EA611-E31C-4F31-97F5-FE3821772294}" type="presParOf" srcId="{046D50AE-E6A1-4849-9972-545D1807FE24}" destId="{7204D942-25AB-4572-AE2C-4F05C4F462CB}" srcOrd="1" destOrd="0" presId="urn:microsoft.com/office/officeart/2009/3/layout/PhasedProcess"/>
    <dgm:cxn modelId="{4B0AC246-B218-41D3-A6A2-D471BC60E53D}" type="presParOf" srcId="{046D50AE-E6A1-4849-9972-545D1807FE24}" destId="{24D4CA1D-DDA3-48E8-896C-3F6FF40F9205}" srcOrd="2" destOrd="0" presId="urn:microsoft.com/office/officeart/2009/3/layout/PhasedProcess"/>
    <dgm:cxn modelId="{1554E539-5ACE-46D4-873A-A2F184755FFA}" type="presParOf" srcId="{046D50AE-E6A1-4849-9972-545D1807FE24}" destId="{3B1B1AC8-B086-4D44-B284-C53202F68DFF}" srcOrd="3" destOrd="0" presId="urn:microsoft.com/office/officeart/2009/3/layout/PhasedProcess"/>
    <dgm:cxn modelId="{577E470F-65A2-47F7-AA7D-074ACB43616A}" type="presParOf" srcId="{046D50AE-E6A1-4849-9972-545D1807FE24}" destId="{0B6EBAA3-A746-4402-925B-885E715067BB}" srcOrd="4" destOrd="0" presId="urn:microsoft.com/office/officeart/2009/3/layout/PhasedProcess"/>
    <dgm:cxn modelId="{3B73FAA9-7EF7-402F-B655-3D4032BC553E}" type="presParOf" srcId="{046D50AE-E6A1-4849-9972-545D1807FE24}" destId="{FFDE2487-4606-4D33-9E7D-DBC4118BF526}" srcOrd="5" destOrd="0" presId="urn:microsoft.com/office/officeart/2009/3/layout/PhasedProcess"/>
    <dgm:cxn modelId="{1DCCBB5B-A4DF-4486-AE12-776666EA5AB0}" type="presParOf" srcId="{CC95C22F-842D-4285-BEBD-0102EE7E3383}" destId="{9E352EA9-50BF-4726-B069-C10CC44C26DE}" srcOrd="7" destOrd="0" presId="urn:microsoft.com/office/officeart/2009/3/layout/PhasedProcess"/>
    <dgm:cxn modelId="{C6AEF26F-B84E-4A60-B76D-AB68B01A4570}" type="presParOf" srcId="{9E352EA9-50BF-4726-B069-C10CC44C26DE}" destId="{AFF30353-5E67-4226-A382-86964C53A84A}" srcOrd="0" destOrd="0" presId="urn:microsoft.com/office/officeart/2009/3/layout/PhasedProcess"/>
    <dgm:cxn modelId="{075CE411-AD11-4077-B4AF-9DE368FD0562}" type="presParOf" srcId="{9E352EA9-50BF-4726-B069-C10CC44C26DE}" destId="{FDF17D9D-F03F-437E-B3DD-885EABE19AD5}" srcOrd="1" destOrd="0" presId="urn:microsoft.com/office/officeart/2009/3/layout/PhasedProcess"/>
    <dgm:cxn modelId="{4C9925A0-F68F-411D-B0CC-252DE96FCA2F}" type="presParOf" srcId="{9E352EA9-50BF-4726-B069-C10CC44C26DE}" destId="{A83BB995-F559-4F79-B922-49519F917584}" srcOrd="2" destOrd="0" presId="urn:microsoft.com/office/officeart/2009/3/layout/PhasedProcess"/>
    <dgm:cxn modelId="{C49DE4E8-3F43-4DC2-9C5E-48F0080C43A3}" type="presParOf" srcId="{9E352EA9-50BF-4726-B069-C10CC44C26DE}" destId="{DDE5A8F5-9ED8-4BA7-9880-A4BD76B27E81}" srcOrd="3" destOrd="0" presId="urn:microsoft.com/office/officeart/2009/3/layout/PhasedProcess"/>
    <dgm:cxn modelId="{AC4F7A8A-A4FF-4808-8460-9BAA689C976B}" type="presParOf" srcId="{9E352EA9-50BF-4726-B069-C10CC44C26DE}" destId="{04EFE54A-FE2B-4854-9BE5-D690BBC2AC3F}" srcOrd="4" destOrd="0" presId="urn:microsoft.com/office/officeart/2009/3/layout/PhasedProcess"/>
    <dgm:cxn modelId="{2A796BA7-70C0-4472-A8A4-EACFC8E21FF3}" type="presParOf" srcId="{9E352EA9-50BF-4726-B069-C10CC44C26DE}" destId="{EE76AFA6-1B95-45EE-B3FA-6A63F48CFEC2}" srcOrd="5" destOrd="0" presId="urn:microsoft.com/office/officeart/2009/3/layout/PhasedProcess"/>
    <dgm:cxn modelId="{AF5DA41E-0A96-448F-B73D-A7E93383DB07}" type="presParOf" srcId="{9E352EA9-50BF-4726-B069-C10CC44C26DE}" destId="{C6BDC019-BC06-45BE-9337-582F8A3A63EE}" srcOrd="6" destOrd="0" presId="urn:microsoft.com/office/officeart/2009/3/layout/PhasedProcess"/>
    <dgm:cxn modelId="{20A58188-47D8-49B8-B3E3-F9FDB6FE9E2F}" type="presParOf" srcId="{9E352EA9-50BF-4726-B069-C10CC44C26DE}" destId="{A18A5993-A0F5-43DE-A2BA-897BA99ECE54}" srcOrd="7" destOrd="0" presId="urn:microsoft.com/office/officeart/2009/3/layout/PhasedProcess"/>
    <dgm:cxn modelId="{BFE4B166-B0A2-40E7-B9C2-0616EE7D42EC}" type="presParOf" srcId="{9E352EA9-50BF-4726-B069-C10CC44C26DE}" destId="{F9B858B6-E4DE-42B6-8CC9-88D5D0D34CEA}" srcOrd="8" destOrd="0" presId="urn:microsoft.com/office/officeart/2009/3/layout/PhasedProcess"/>
    <dgm:cxn modelId="{3FE59162-B717-4D8F-B0B4-9DB0FE9F5283}" type="presParOf" srcId="{CC95C22F-842D-4285-BEBD-0102EE7E3383}" destId="{B9F79396-6A88-452D-B943-7B6DC4841621}" srcOrd="8" destOrd="0" presId="urn:microsoft.com/office/officeart/2009/3/layout/PhasedProcess"/>
    <dgm:cxn modelId="{6679CE09-1FA2-4591-AEC2-0C218DB1D0E3}" type="presParOf" srcId="{CC95C22F-842D-4285-BEBD-0102EE7E3383}" destId="{DB1B122A-52EE-4EE1-A024-B2965EB743F5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C74EF-5918-4A3E-BFAD-20AD8633DF93}">
      <dsp:nvSpPr>
        <dsp:cNvPr id="0" name=""/>
        <dsp:cNvSpPr/>
      </dsp:nvSpPr>
      <dsp:spPr>
        <a:xfrm rot="5400000">
          <a:off x="293" y="439520"/>
          <a:ext cx="3821639" cy="382222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058B6-E645-4640-A08D-162DD9091D56}">
      <dsp:nvSpPr>
        <dsp:cNvPr id="0" name=""/>
        <dsp:cNvSpPr/>
      </dsp:nvSpPr>
      <dsp:spPr>
        <a:xfrm rot="16200000">
          <a:off x="3933544" y="439520"/>
          <a:ext cx="3821639" cy="382222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82B39-EFE8-4786-B39E-D9683616E6EE}">
      <dsp:nvSpPr>
        <dsp:cNvPr id="0" name=""/>
        <dsp:cNvSpPr/>
      </dsp:nvSpPr>
      <dsp:spPr>
        <a:xfrm>
          <a:off x="4343106" y="4142679"/>
          <a:ext cx="2901654" cy="76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Ano (a)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(exemplo: 2027)</a:t>
          </a:r>
        </a:p>
      </dsp:txBody>
      <dsp:txXfrm>
        <a:off x="4343106" y="4142679"/>
        <a:ext cx="2901654" cy="764572"/>
      </dsp:txXfrm>
    </dsp:sp>
    <dsp:sp modelId="{E115C5CF-BC80-4B4A-B91D-F0F816765001}">
      <dsp:nvSpPr>
        <dsp:cNvPr id="0" name=""/>
        <dsp:cNvSpPr/>
      </dsp:nvSpPr>
      <dsp:spPr>
        <a:xfrm rot="5400000">
          <a:off x="3810955" y="439520"/>
          <a:ext cx="3821639" cy="382222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C7E2A-A12E-4E84-805C-21265F8DBE71}">
      <dsp:nvSpPr>
        <dsp:cNvPr id="0" name=""/>
        <dsp:cNvSpPr/>
      </dsp:nvSpPr>
      <dsp:spPr>
        <a:xfrm rot="16200000">
          <a:off x="7743049" y="439520"/>
          <a:ext cx="3821639" cy="382222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21E13-E5E3-40FD-8584-41ECA725B405}">
      <dsp:nvSpPr>
        <dsp:cNvPr id="0" name=""/>
        <dsp:cNvSpPr/>
      </dsp:nvSpPr>
      <dsp:spPr>
        <a:xfrm>
          <a:off x="8525839" y="4168797"/>
          <a:ext cx="2901654" cy="76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Ano (a+1)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(exemplo: 2028)</a:t>
          </a:r>
        </a:p>
      </dsp:txBody>
      <dsp:txXfrm>
        <a:off x="8525839" y="4168797"/>
        <a:ext cx="2901654" cy="764572"/>
      </dsp:txXfrm>
    </dsp:sp>
    <dsp:sp modelId="{7AB309A1-AF50-4A01-B7EB-9E20712D45D6}">
      <dsp:nvSpPr>
        <dsp:cNvPr id="0" name=""/>
        <dsp:cNvSpPr/>
      </dsp:nvSpPr>
      <dsp:spPr>
        <a:xfrm>
          <a:off x="4441046" y="1043057"/>
          <a:ext cx="1609279" cy="1609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Uso do SAF (operador aéreo)</a:t>
          </a:r>
        </a:p>
      </dsp:txBody>
      <dsp:txXfrm>
        <a:off x="4655616" y="1324681"/>
        <a:ext cx="1180137" cy="724175"/>
      </dsp:txXfrm>
    </dsp:sp>
    <dsp:sp modelId="{24D4CA1D-DDA3-48E8-896C-3F6FF40F9205}">
      <dsp:nvSpPr>
        <dsp:cNvPr id="0" name=""/>
        <dsp:cNvSpPr/>
      </dsp:nvSpPr>
      <dsp:spPr>
        <a:xfrm>
          <a:off x="5248797" y="1995782"/>
          <a:ext cx="1729910" cy="1609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Monitoramento do consumo de combustível (operador aéreo)</a:t>
          </a:r>
        </a:p>
      </dsp:txBody>
      <dsp:txXfrm>
        <a:off x="5777861" y="2411513"/>
        <a:ext cx="1037946" cy="885103"/>
      </dsp:txXfrm>
    </dsp:sp>
    <dsp:sp modelId="{0B6EBAA3-A746-4402-925B-885E715067BB}">
      <dsp:nvSpPr>
        <dsp:cNvPr id="0" name=""/>
        <dsp:cNvSpPr/>
      </dsp:nvSpPr>
      <dsp:spPr>
        <a:xfrm>
          <a:off x="798389" y="2367147"/>
          <a:ext cx="1741690" cy="17373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Análise e aprovação do plano de monitoramento do operador aéreo (ANAC)</a:t>
          </a:r>
        </a:p>
      </dsp:txBody>
      <dsp:txXfrm>
        <a:off x="962398" y="2815974"/>
        <a:ext cx="1045014" cy="955566"/>
      </dsp:txXfrm>
    </dsp:sp>
    <dsp:sp modelId="{AFF30353-5E67-4226-A382-86964C53A84A}">
      <dsp:nvSpPr>
        <dsp:cNvPr id="0" name=""/>
        <dsp:cNvSpPr/>
      </dsp:nvSpPr>
      <dsp:spPr>
        <a:xfrm>
          <a:off x="38531" y="788064"/>
          <a:ext cx="1585217" cy="1609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Preparação do plano de monitoramento (operador aéreo)</a:t>
          </a:r>
        </a:p>
      </dsp:txBody>
      <dsp:txXfrm>
        <a:off x="270681" y="1023697"/>
        <a:ext cx="1120917" cy="1137740"/>
      </dsp:txXfrm>
    </dsp:sp>
    <dsp:sp modelId="{FDF17D9D-F03F-437E-B3DD-885EABE19AD5}">
      <dsp:nvSpPr>
        <dsp:cNvPr id="0" name=""/>
        <dsp:cNvSpPr/>
      </dsp:nvSpPr>
      <dsp:spPr>
        <a:xfrm>
          <a:off x="6771550" y="1611498"/>
          <a:ext cx="321705" cy="321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3BB995-F559-4F79-B922-49519F917584}">
      <dsp:nvSpPr>
        <dsp:cNvPr id="0" name=""/>
        <dsp:cNvSpPr/>
      </dsp:nvSpPr>
      <dsp:spPr>
        <a:xfrm>
          <a:off x="2644628" y="771451"/>
          <a:ext cx="321705" cy="321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E5A8F5-9ED8-4BA7-9880-A4BD76B27E81}">
      <dsp:nvSpPr>
        <dsp:cNvPr id="0" name=""/>
        <dsp:cNvSpPr/>
      </dsp:nvSpPr>
      <dsp:spPr>
        <a:xfrm>
          <a:off x="1431505" y="879079"/>
          <a:ext cx="1599055" cy="15460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Submissão do plano de monitoramento à ANAC (operador aéreo)</a:t>
          </a:r>
        </a:p>
      </dsp:txBody>
      <dsp:txXfrm>
        <a:off x="1665681" y="1105496"/>
        <a:ext cx="1130703" cy="1093241"/>
      </dsp:txXfrm>
    </dsp:sp>
    <dsp:sp modelId="{04EFE54A-FE2B-4854-9BE5-D690BBC2AC3F}">
      <dsp:nvSpPr>
        <dsp:cNvPr id="0" name=""/>
        <dsp:cNvSpPr/>
      </dsp:nvSpPr>
      <dsp:spPr>
        <a:xfrm>
          <a:off x="2958243" y="2148771"/>
          <a:ext cx="321705" cy="3217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76AFA6-1B95-45EE-B3FA-6A63F48CFEC2}">
      <dsp:nvSpPr>
        <dsp:cNvPr id="0" name=""/>
        <dsp:cNvSpPr/>
      </dsp:nvSpPr>
      <dsp:spPr>
        <a:xfrm>
          <a:off x="8399982" y="2107135"/>
          <a:ext cx="1623928" cy="1550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Verificação do relatório (organismo verificador independente)</a:t>
          </a:r>
        </a:p>
      </dsp:txBody>
      <dsp:txXfrm>
        <a:off x="8637801" y="2334189"/>
        <a:ext cx="1148290" cy="1096313"/>
      </dsp:txXfrm>
    </dsp:sp>
    <dsp:sp modelId="{C6BDC019-BC06-45BE-9337-582F8A3A63EE}">
      <dsp:nvSpPr>
        <dsp:cNvPr id="0" name=""/>
        <dsp:cNvSpPr/>
      </dsp:nvSpPr>
      <dsp:spPr>
        <a:xfrm>
          <a:off x="8364045" y="895100"/>
          <a:ext cx="1555018" cy="14683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Preparação do relatório de emissões e uso de SAF (operador aéreo)</a:t>
          </a:r>
        </a:p>
      </dsp:txBody>
      <dsp:txXfrm>
        <a:off x="8591772" y="1110131"/>
        <a:ext cx="1099564" cy="1038264"/>
      </dsp:txXfrm>
    </dsp:sp>
    <dsp:sp modelId="{A18A5993-A0F5-43DE-A2BA-897BA99ECE54}">
      <dsp:nvSpPr>
        <dsp:cNvPr id="0" name=""/>
        <dsp:cNvSpPr/>
      </dsp:nvSpPr>
      <dsp:spPr>
        <a:xfrm>
          <a:off x="2785891" y="2669551"/>
          <a:ext cx="553031" cy="552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B858B6-E4DE-42B6-8CC9-88D5D0D34CEA}">
      <dsp:nvSpPr>
        <dsp:cNvPr id="0" name=""/>
        <dsp:cNvSpPr/>
      </dsp:nvSpPr>
      <dsp:spPr>
        <a:xfrm>
          <a:off x="520259" y="2621916"/>
          <a:ext cx="241816" cy="24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F79396-6A88-452D-B943-7B6DC4841621}">
      <dsp:nvSpPr>
        <dsp:cNvPr id="0" name=""/>
        <dsp:cNvSpPr/>
      </dsp:nvSpPr>
      <dsp:spPr>
        <a:xfrm>
          <a:off x="9980300" y="1376674"/>
          <a:ext cx="1584682" cy="1544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Submissão do relatório de emissões e uso de SAF  verificado à ANAC (operador aéreo)</a:t>
          </a:r>
        </a:p>
      </dsp:txBody>
      <dsp:txXfrm>
        <a:off x="10212371" y="1602827"/>
        <a:ext cx="1120540" cy="1091965"/>
      </dsp:txXfrm>
    </dsp:sp>
    <dsp:sp modelId="{DB1B122A-52EE-4EE1-A024-B2965EB743F5}">
      <dsp:nvSpPr>
        <dsp:cNvPr id="0" name=""/>
        <dsp:cNvSpPr/>
      </dsp:nvSpPr>
      <dsp:spPr>
        <a:xfrm>
          <a:off x="143425" y="4168805"/>
          <a:ext cx="2901654" cy="76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Ano (a-1)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(exemplo: 2026)</a:t>
          </a:r>
        </a:p>
      </dsp:txBody>
      <dsp:txXfrm>
        <a:off x="143425" y="4168805"/>
        <a:ext cx="2901654" cy="76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488A-9B75-16BF-9AC0-314A931F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22DEEE-7219-038D-A3C1-94635E4A1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48112-907C-BDC1-FAD2-AE2AEE7D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A8C3D-5A40-3412-D8F6-1D55F820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08009-9D80-AF91-F2AC-DC00980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A171-5A1F-EAA4-60B2-BEEF08FF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C74E2-039C-2024-50CE-700D1BEDA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63AB4-1879-009D-CCFB-E70DD82A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05EB4C-45FD-7E8F-EDFE-D81896E3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4ED43-16C5-234F-C3FF-5E3CE86E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71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9169B-2652-9694-CB24-F1360B464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5DC355-962A-A994-190B-302ADC48A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2E4F3-F2D4-CF3E-733E-28523371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BF7E0-014B-86BF-9ADE-0F5CD3BA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E2225-89A2-ABDC-3CD3-5B56D89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79CDF-9C7C-4D05-693B-1BFF568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380A4-A4A4-AF89-2132-2485AFF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31490-35A3-1F9D-A88B-EEFF28DB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880640-A88D-6F8B-1C23-4E13C2C6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E61C8-D47F-1A5A-8D50-6FA24405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9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61A27-58ED-5F55-6FAE-41C417DD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1F7DC0-EB84-62D9-80EF-C93D294C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F20660-7895-9CB4-AE75-84B5709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CA6E92-DD8B-C7A5-660F-E3B9103D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24461-2B60-A07B-B5A2-A75FCC19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6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0CD7-DD83-F200-4BF0-0DBEFB3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FAE24-A26E-1ADA-C27C-D49941DB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2B0F57-1FBC-F0A7-3FA3-86DDFE376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3E8E1-60A2-7635-D8F7-8C71CF5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94B2B6-8FA2-1724-268D-969D0F10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09BA4A-85AB-917A-CB4E-8809299B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6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8E7A5-EBC8-39F5-5916-62E5F60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616964-B174-268F-B35A-70958320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C8AEF6-11F5-E3DE-6561-A5E201794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37C872-9775-9A84-B92E-6BF1BD991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614BD8-F0FE-A2B8-A7B2-E326B6C30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82DD21-1FFE-92D6-5485-C0A4F0F1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792019-7954-7A6A-8CAF-0E1DBEFE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F74E94-5FAF-D063-0744-0C0E7B15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8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8AC0C-AA0D-359D-3740-B1B6F7DF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71650-D678-6CAB-F2AC-02CEB85B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2E3427-A2D7-5E6D-43BE-4CF7B2F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E7F189-79E1-78ED-3C97-F808B467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6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C28440-57A0-3F8A-C05A-CE7C9C2A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E169C6-4222-5AE1-049D-788E38E0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D8BD6E-78A2-05FF-7B5F-0A87E8D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6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69D0-2235-1181-607D-CEB8EC61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27E062-2E93-2C83-D90B-62D17C3B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D420BB-C155-D022-A19F-E8BC3EC8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B774B5-6661-4ACB-C826-392CFB40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5A2E2D-D0BE-7185-D36A-E404D02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A32AA6-8C83-8A2A-01B7-73034BB5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51751-A1B9-E159-BB97-ED70295A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432BE7-44AE-7F31-A2DA-3B4DDBC5C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271E28-5B27-52C7-0C3C-2CADA30DB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47E7-68C7-2353-82F5-C0790765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E1A46F-9BEC-846B-1F00-08721639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461B2C-CD93-2A37-DC4A-7E3C326A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4624E2-A5B4-F9D2-E02A-D4E0571E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43CD31-00B1-F7D6-5C0C-FDC03053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09A4E-2178-CABB-5954-085091286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71244-DC53-466B-97AE-ED9F67EBDC17}" type="datetimeFigureOut">
              <a:rPr lang="pt-BR" smtClean="0"/>
              <a:t>14/04/2025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62F981-B6FE-EA52-039B-E61DE4F9F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F0D80-520F-1C12-6B98-9EAF3AF7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nexão SAF">
            <a:extLst>
              <a:ext uri="{FF2B5EF4-FFF2-40B4-BE49-F238E27FC236}">
                <a16:creationId xmlns:a16="http://schemas.microsoft.com/office/drawing/2014/main" id="{4802CFC4-0E63-84AD-3D2B-6A0CC516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48" y="200025"/>
            <a:ext cx="58098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990549-3244-6AB7-2C02-AFD870A0D1B2}"/>
              </a:ext>
            </a:extLst>
          </p:cNvPr>
          <p:cNvSpPr/>
          <p:nvPr/>
        </p:nvSpPr>
        <p:spPr>
          <a:xfrm>
            <a:off x="6539648" y="3286125"/>
            <a:ext cx="5057775" cy="2819400"/>
          </a:xfrm>
          <a:prstGeom prst="roundRect">
            <a:avLst/>
          </a:prstGeom>
          <a:solidFill>
            <a:srgbClr val="E9E9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Aptos" panose="020B0004020202020204" pitchFamily="34" charset="0"/>
                <a:cs typeface="Segoe UI Semibold" panose="020B0702040204020203" pitchFamily="34" charset="0"/>
              </a:rPr>
              <a:t>GT Regulação do Mandato</a:t>
            </a:r>
            <a:endParaRPr lang="pt-BR" sz="2000" b="1" u="sng" dirty="0">
              <a:solidFill>
                <a:schemeClr val="tx1"/>
              </a:solidFill>
              <a:effectLst/>
              <a:latin typeface="Segoe UI Semibold" panose="020B0702040204020203" pitchFamily="34" charset="0"/>
              <a:ea typeface="Aptos" panose="020B0004020202020204" pitchFamily="34" charset="0"/>
              <a:cs typeface="Segoe UI Semibold" panose="020B0702040204020203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pt-BR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ª reunião - 10/04/2025</a:t>
            </a:r>
            <a:endParaRPr lang="pt-BR" sz="40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8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33CF-4282-C129-A295-DF430973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F79ACEA-A47C-4D2D-78AA-32BDB110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9CEA2EF-FBBC-A529-BA55-11E7F264235F}"/>
              </a:ext>
            </a:extLst>
          </p:cNvPr>
          <p:cNvSpPr/>
          <p:nvPr/>
        </p:nvSpPr>
        <p:spPr>
          <a:xfrm>
            <a:off x="2095500" y="80212"/>
            <a:ext cx="7675517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Considerações finais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FD54E2-70A3-21B1-F403-E269E4A5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4A394C-69B1-614E-BC79-977CFFA27766}"/>
              </a:ext>
            </a:extLst>
          </p:cNvPr>
          <p:cNvSpPr txBox="1"/>
          <p:nvPr/>
        </p:nvSpPr>
        <p:spPr>
          <a:xfrm>
            <a:off x="-1" y="1355704"/>
            <a:ext cx="118545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pt-BR" sz="2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Oportunidades de prover contribuições:</a:t>
            </a:r>
          </a:p>
          <a:p>
            <a:pPr marL="742950" lvl="1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Reunião do dia 23/04/2025: apresentação de um sumário das contribuições recebidas nos módulos 2, 3 e 4.</a:t>
            </a:r>
          </a:p>
          <a:p>
            <a:pPr marL="742950" lvl="1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reuniões seguintes focarão nos módulos 1, 5 e 6 (regras de comercialização, meios alternativos, e </a:t>
            </a:r>
            <a:r>
              <a:rPr lang="pt-BR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 &amp; </a:t>
            </a:r>
            <a:r>
              <a:rPr lang="pt-BR" sz="2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Claim</a:t>
            </a: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2ECF-E616-EF13-D4AA-01A775AA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E5741A7-0564-0D0F-4C43-8D8A7A29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5765" y="1472465"/>
            <a:ext cx="835211" cy="46980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3814E1-6FEC-0B87-AFBA-332919214C3D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Cronograma de reuniões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57CAE7-ADC0-536E-EB8B-7060619424EC}"/>
              </a:ext>
            </a:extLst>
          </p:cNvPr>
          <p:cNvSpPr txBox="1"/>
          <p:nvPr/>
        </p:nvSpPr>
        <p:spPr>
          <a:xfrm>
            <a:off x="265584" y="1355704"/>
            <a:ext cx="625495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Cronograma de reuniões por módulo</a:t>
            </a:r>
          </a:p>
          <a:p>
            <a:endParaRPr lang="pt-BR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12/12/2024 – Módulos 1, 2, 3, 4,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05/02/2025 – Módulo 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12/02/2025 – Módulos 1, 2, 3 e 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12/03/2025 – Módulos 3 e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26/03/2025 – Módulo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09/04/2025 – Módulos 1, 2, 3 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23/04/2025 – Sumário módulos 2, 3 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07/05/2025 – Módulos 1,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21/05/2025 – Módulos 1,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04/06/2025 – Módulos 1,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18/06/2025 – Sumário módulos 1,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02/07/2025 – Apresentação do relatório e conclusão do GT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FEF07F-2B01-5752-C835-415FEAB38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19DEEC-D124-D5BB-C94A-26D817B658FF}"/>
              </a:ext>
            </a:extLst>
          </p:cNvPr>
          <p:cNvSpPr txBox="1"/>
          <p:nvPr/>
        </p:nvSpPr>
        <p:spPr>
          <a:xfrm>
            <a:off x="6520543" y="1423912"/>
            <a:ext cx="55100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ptos" panose="020B0004020202020204" pitchFamily="34" charset="0"/>
                <a:cs typeface="Times New Roman" panose="02020603050405020304" pitchFamily="18" charset="0"/>
              </a:rPr>
              <a:t>Módulos: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Potenciais regras de comercialização de SAF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para dispensa de obrigações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monitoramento, reporte e verificação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 da disponibilidade de SAF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5 - </a:t>
            </a:r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 &amp; </a:t>
            </a:r>
            <a:r>
              <a:rPr lang="pt-BR" sz="16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Claim</a:t>
            </a: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6 - O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pções de meios alternativos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CBD4BD-35F2-CE0C-5872-DF6F67F79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063932"/>
            <a:ext cx="284852" cy="2848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2B5213-14F0-CE1E-926B-1CE6528DB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374242"/>
            <a:ext cx="284852" cy="2848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33472C-AD4E-FA5D-169D-24A8B738A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673666"/>
            <a:ext cx="284852" cy="2848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E1BFF3F-AB70-3363-DE35-14402DA31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5" y="2978464"/>
            <a:ext cx="284852" cy="2848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F1A2418-96C6-76A4-5D14-FB58F1E4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7" y="3272379"/>
            <a:ext cx="284852" cy="2848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C19D87-5FA5-FD96-7333-C0D27656F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5" y="3598546"/>
            <a:ext cx="284852" cy="2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C621-C18B-08F6-7BB2-64D60F30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D2CFEA8-A9D1-B074-9D58-6ADA8969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7A84E60-65F3-4937-50CE-0FD0C6F4C0B0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BF83C7-8777-4E56-0F58-0FE49F1CB669}"/>
              </a:ext>
            </a:extLst>
          </p:cNvPr>
          <p:cNvSpPr txBox="1"/>
          <p:nvPr/>
        </p:nvSpPr>
        <p:spPr>
          <a:xfrm>
            <a:off x="1092898" y="1401908"/>
            <a:ext cx="100062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Apresentação da LATAM</a:t>
            </a:r>
            <a:endParaRPr lang="pt-BR" sz="24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Apresentação da Gol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Apresentação da ANAC sobre cálculo de emissões e cumprimento com as obrigações dos operadores aéreos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Debate e troca de ideias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97F443-DD44-EC8E-0173-02788979A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pic>
        <p:nvPicPr>
          <p:cNvPr id="5" name="Imagem 4" descr="Desenho de animal com a boca aberta&#10;&#10;O conteúdo gerado por IA pode estar incorreto.">
            <a:extLst>
              <a:ext uri="{FF2B5EF4-FFF2-40B4-BE49-F238E27FC236}">
                <a16:creationId xmlns:a16="http://schemas.microsoft.com/office/drawing/2014/main" id="{E4832E88-2E2A-9E36-0678-90F5FD80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03" y="3946374"/>
            <a:ext cx="1510789" cy="10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62837-E7ED-300A-373F-58463939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Apresentação da LATAM</a:t>
            </a:r>
            <a:endParaRPr lang="pt-BR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A1298F-E546-5D45-CA48-F3F9DBAC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C9B5-7BBC-5F4E-E463-F99C81BB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7DC9D7-C248-F37D-9413-76BB129BB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Apresentação da Gol</a:t>
            </a:r>
            <a:endParaRPr lang="pt-BR" i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945BB2-4E4F-56ED-C686-75337F963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95CD-5CEF-5249-E2C6-5E84F578E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F94C4-F6F1-DDF7-CD73-A8EEEF82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ptos" panose="020B0004020202020204" pitchFamily="34" charset="0"/>
                <a:cs typeface="Times New Roman" panose="02020603050405020304" pitchFamily="18" charset="0"/>
              </a:rPr>
              <a:t>Apresentação da ANAC</a:t>
            </a:r>
          </a:p>
          <a:p>
            <a:pPr marL="0" indent="0" algn="ctr">
              <a:buNone/>
            </a:pPr>
            <a:endParaRPr lang="pt-BR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2800" dirty="0">
                <a:latin typeface="Aptos" panose="020B0004020202020204" pitchFamily="34" charset="0"/>
                <a:cs typeface="Times New Roman" panose="02020603050405020304" pitchFamily="18" charset="0"/>
              </a:rPr>
              <a:t>álculo de emissões e cumprimento com as obrigações dos operadores aéreos</a:t>
            </a:r>
          </a:p>
          <a:p>
            <a:pPr marL="0" indent="0" algn="ctr">
              <a:buNone/>
            </a:pPr>
            <a:endParaRPr lang="pt-BR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Módulo 3 - 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monitoramento, reporte e verificação</a:t>
            </a:r>
          </a:p>
          <a:p>
            <a:pPr marL="0" indent="0" algn="ctr">
              <a:buNone/>
            </a:pP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D2B7BD-9C40-B23E-56F5-54A23D4B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60BCE-C7C6-3EAC-367A-34B9731A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0A9C16D-B37E-F987-5968-159D2A0A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2550726-3FE5-5F99-7DF7-5EDB4B02803D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MÓDULO 3 - Metodologia de monitoramento, reporte e verificação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1A52C0-B8C4-1296-6C3D-C607D5564E96}"/>
              </a:ext>
            </a:extLst>
          </p:cNvPr>
          <p:cNvSpPr txBox="1"/>
          <p:nvPr/>
        </p:nvSpPr>
        <p:spPr>
          <a:xfrm>
            <a:off x="1051561" y="1355704"/>
            <a:ext cx="1000620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 14.993, de 8 de outubro de 2024</a:t>
            </a:r>
          </a:p>
          <a:p>
            <a:pPr lvl="1"/>
            <a:endParaRPr lang="pt-BR" sz="16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1º Esta Lei:</a:t>
            </a: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(...)</a:t>
            </a: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XVI - </a:t>
            </a:r>
            <a:r>
              <a:rPr lang="pt-BR" sz="16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operador aéreo</a:t>
            </a:r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empresa constituída que explora ou se propõe a explorar aeronaves para </a:t>
            </a:r>
            <a:r>
              <a:rPr lang="pt-BR" sz="16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prestação dos serviços de transporte aéreo regular e não regular</a:t>
            </a:r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(...)</a:t>
            </a:r>
          </a:p>
          <a:p>
            <a:pPr lvl="1"/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10. </a:t>
            </a:r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operadores aéreos ficam obrigados a reduzir as emissões de GEE em suas operações domésticas por meio do uso de SAF</a:t>
            </a:r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conforme os seguintes percentuais mínimos de redução:</a:t>
            </a: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(...)</a:t>
            </a: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§ 1º A base de cálculo </a:t>
            </a:r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 a qual serão computadas as obrigações de redução de emissões a que se refere o caput deste artigo</a:t>
            </a:r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será dada pelo volume das emissões decorrentes das operações domésticas realizadas pela empresa aérea </a:t>
            </a:r>
            <a:r>
              <a:rPr lang="pt-BR" sz="16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ano correspondente</a:t>
            </a:r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supondo que todas as operações tenham utilizado combustível fóssil.</a:t>
            </a:r>
          </a:p>
          <a:p>
            <a:pPr lvl="1"/>
            <a:r>
              <a:rPr lang="pt-BR" sz="16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(...)</a:t>
            </a: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§ 5º </a:t>
            </a:r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Caberá à Agência Nacional de Aviação Civil (Anac)</a:t>
            </a:r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no exercício da competência prevista no inciso X do caput do art. 8º da Lei nº 11.182, de 27 de setembro de 2005:</a:t>
            </a:r>
          </a:p>
          <a:p>
            <a:pPr lvl="1"/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- estabelecer a metodologia de cálculo de verificação da redução de emissões associadas ao uso de SAF e de outros meios alternativos a que se refere o § 2º deste artigo; e</a:t>
            </a:r>
          </a:p>
          <a:p>
            <a:pPr lvl="1"/>
            <a:r>
              <a:rPr lang="pt-BR" sz="16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 - fiscalizar o cumprimento das obrigações previstas neste artigo pelos operadores aéreos.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CB40FE-395E-EE0B-6050-D53AD033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21CE-95F6-DC41-D8CA-19488C8E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23F665C-B151-A0A0-0163-7DAF8498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ADA7A85-CCE9-69E9-FE4D-6CDAA6BAF285}"/>
              </a:ext>
            </a:extLst>
          </p:cNvPr>
          <p:cNvSpPr/>
          <p:nvPr/>
        </p:nvSpPr>
        <p:spPr>
          <a:xfrm>
            <a:off x="2095500" y="80212"/>
            <a:ext cx="7675517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 de monitoramento, reporte e verificação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894491-89FE-07D9-5FC2-1624E5306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E916403-2A22-22FC-B5E1-630A06AF1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838318"/>
              </p:ext>
            </p:extLst>
          </p:nvPr>
        </p:nvGraphicFramePr>
        <p:xfrm>
          <a:off x="139337" y="1210491"/>
          <a:ext cx="11564983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A7BE57D-9A72-AC1D-FA7E-0B6E57D173B1}"/>
              </a:ext>
            </a:extLst>
          </p:cNvPr>
          <p:cNvSpPr txBox="1"/>
          <p:nvPr/>
        </p:nvSpPr>
        <p:spPr>
          <a:xfrm>
            <a:off x="780505" y="1173870"/>
            <a:ext cx="2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Planejamento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528B47-237C-726F-F311-A2B5E9D7459A}"/>
              </a:ext>
            </a:extLst>
          </p:cNvPr>
          <p:cNvSpPr txBox="1"/>
          <p:nvPr/>
        </p:nvSpPr>
        <p:spPr>
          <a:xfrm>
            <a:off x="4618263" y="1173870"/>
            <a:ext cx="2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Execução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A225E2-142A-FD49-1EB4-352DDE15C0FA}"/>
              </a:ext>
            </a:extLst>
          </p:cNvPr>
          <p:cNvSpPr txBox="1"/>
          <p:nvPr/>
        </p:nvSpPr>
        <p:spPr>
          <a:xfrm>
            <a:off x="8604069" y="1173870"/>
            <a:ext cx="2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Verificação</a:t>
            </a:r>
          </a:p>
        </p:txBody>
      </p:sp>
    </p:spTree>
    <p:extLst>
      <p:ext uri="{BB962C8B-B14F-4D97-AF65-F5344CB8AC3E}">
        <p14:creationId xmlns:p14="http://schemas.microsoft.com/office/powerpoint/2010/main" val="32267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CB34-E58D-DB02-3D51-5F21807D0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F86EE96-30C6-3DCE-B55A-542422D4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5279AF6-8824-AAE8-C5F2-A22D03C3E563}"/>
              </a:ext>
            </a:extLst>
          </p:cNvPr>
          <p:cNvSpPr/>
          <p:nvPr/>
        </p:nvSpPr>
        <p:spPr>
          <a:xfrm>
            <a:off x="2095500" y="80212"/>
            <a:ext cx="7675517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cálculo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38DAA3-2AAF-C8A7-9526-1B41B4EEA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35B9F28-7E49-0121-14AE-D07301DB7C07}"/>
                  </a:ext>
                </a:extLst>
              </p:cNvPr>
              <p:cNvSpPr txBox="1"/>
              <p:nvPr/>
            </p:nvSpPr>
            <p:spPr>
              <a:xfrm>
                <a:off x="1051561" y="1630577"/>
                <a:ext cx="10032274" cy="4032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Quantidade de Emissões a serem reduzidas por meio do uso de SAF, em operações domésticas no Brasil, por cada operador aéreo, para cada ano-calendário, será calculada através da fórmula: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𝑄𝐸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𝑆𝐴𝐹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𝑎𝑛𝑜</m:t>
                          </m:r>
                        </m:sub>
                      </m:sSub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%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𝑎𝑛𝑜</m:t>
                          </m:r>
                        </m:sub>
                      </m:sSub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𝐹𝐶𝐶</m:t>
                      </m:r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𝑀𝑓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𝑎𝑛𝑜</m:t>
                          </m:r>
                        </m:sub>
                      </m:sSub>
                    </m:oMath>
                  </m:oMathPara>
                </a14:m>
                <a:endParaRPr lang="pt-BR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onde: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𝑄𝐸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𝑆𝐴𝐹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a Quantidade de Emissões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 operador aéreo a serem reduzidas pelo uso de SAF no ano-calendário "a", em toneladas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%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a porcentagem de Redução de emissões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ano “a”, de acordo com o cronograma do Art. 10. da lei nº 14.993;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𝐹𝐶𝐶</m:t>
                    </m:r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o Fator de Conversão de emissões do Combustível, igual a 3,16 t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 de combustível para os combustíveis </a:t>
                </a:r>
                <a:r>
                  <a:rPr lang="pt-B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Jet-A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Jet-A1; e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𝑀𝑓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a Massa total de combustível (</a:t>
                </a:r>
                <a:r>
                  <a:rPr lang="pt-B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Qav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fóssil + SAF) utilizada em no ano "a", em toneladas;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35B9F28-7E49-0121-14AE-D07301DB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1" y="1630577"/>
                <a:ext cx="10032274" cy="4032514"/>
              </a:xfrm>
              <a:prstGeom prst="rect">
                <a:avLst/>
              </a:prstGeom>
              <a:blipFill>
                <a:blip r:embed="rId5"/>
                <a:stretch>
                  <a:fillRect l="-547" t="-302" r="-547" b="-13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3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B136-FACA-E3EE-593B-D4B7C2E1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A150577-FE3F-8698-CF76-F3148C06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5148F49-1DA9-E0FA-AB9F-0A26E2DF7336}"/>
              </a:ext>
            </a:extLst>
          </p:cNvPr>
          <p:cNvSpPr/>
          <p:nvPr/>
        </p:nvSpPr>
        <p:spPr>
          <a:xfrm>
            <a:off x="2095500" y="80212"/>
            <a:ext cx="7675517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cálculo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2D18A9-2EF7-DC51-4359-70114CD98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EC6A755-A222-2807-5790-B38C6D07CA5D}"/>
                  </a:ext>
                </a:extLst>
              </p:cNvPr>
              <p:cNvSpPr txBox="1"/>
              <p:nvPr/>
            </p:nvSpPr>
            <p:spPr>
              <a:xfrm>
                <a:off x="283029" y="1289465"/>
                <a:ext cx="11625942" cy="544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Total de Emissões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Reduzidas pelo uso de SAF referente a um ano-calendário, decorrente do uso de combustíveis admissíveis, no mesmo ano-calendário, será calculado através da fórmula: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𝑇𝐸𝑅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𝑆𝐴𝐹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𝑎𝑛𝑜</m:t>
                          </m:r>
                        </m:sub>
                      </m:sSub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𝐹𝐶𝐶</m:t>
                      </m:r>
                      <m:r>
                        <a:rPr lang="pt-B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pt-B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𝑀𝑆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𝑎𝑛𝑜</m:t>
                                  </m:r>
                                </m:sub>
                              </m:sSub>
                              <m:r>
                                <a:rPr lang="pt-BR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pt-BR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𝑉𝑆</m:t>
                                          </m:r>
                                        </m:e>
                                        <m:sub>
                                          <m:r>
                                            <a:rPr lang="pt-BR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𝑉𝐶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pt-BR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onde: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𝑇𝐸𝑅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𝑆𝐴𝐹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o Total de Emissões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Reduzidas pelo uso de SAF pelo operador aéreo no ano-calendário "a", em toneladas de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𝐹𝐶𝐶</m:t>
                    </m:r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o Fator de Conversão de emissões do Combustível, igual a 3,16 t 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/t de combustível para os combustíveis </a:t>
                </a:r>
                <a:r>
                  <a:rPr lang="pt-B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Jet-A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Jet-A1; 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𝑀𝑆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a Massa total de SAF "c" utilizada em no ano "a", em toneladas;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𝑉𝑆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o Valor das emissões de ciclo de vida para o SAF "c", em gCO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2e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/MJ; e</a:t>
                </a:r>
              </a:p>
              <a:p>
                <a:pPr marL="450215" algn="just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𝑉𝐶</m:t>
                    </m:r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o Valor das emissões de ciclo de vida base, igual a 89 gCO</a:t>
                </a:r>
                <a:r>
                  <a:rPr lang="pt-BR" sz="1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2e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/MJ para os combustíveis fósseis </a:t>
                </a:r>
                <a:r>
                  <a:rPr lang="pt-BR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Jet-A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Jet-A1.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obrigações de operador aéreo serão cumpridas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𝑇𝐸𝑅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𝑆𝐴𝐹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≥</a:t>
                </a:r>
                <a:r>
                  <a:rPr lang="pt-BR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𝑄𝐸</m:t>
                        </m:r>
                      </m:e>
                      <m:sub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𝑆𝐴𝐹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pt-BR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𝑎𝑛𝑜</m:t>
                        </m:r>
                      </m:sub>
                    </m:sSub>
                  </m:oMath>
                </a14:m>
                <a:endParaRPr lang="pt-BR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EC6A755-A222-2807-5790-B38C6D07C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1289465"/>
                <a:ext cx="11625942" cy="5444311"/>
              </a:xfrm>
              <a:prstGeom prst="rect">
                <a:avLst/>
              </a:prstGeom>
              <a:blipFill>
                <a:blip r:embed="rId5"/>
                <a:stretch>
                  <a:fillRect l="-419" t="-336" r="-419" b="-8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10949</TotalTime>
  <Words>957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Segoe UI Semibold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Darlan Silva dos Santos</dc:creator>
  <cp:lastModifiedBy>Priscilla Brito Silva Vieira</cp:lastModifiedBy>
  <cp:revision>30</cp:revision>
  <dcterms:created xsi:type="dcterms:W3CDTF">2024-12-09T22:22:09Z</dcterms:created>
  <dcterms:modified xsi:type="dcterms:W3CDTF">2025-04-14T11:57:09Z</dcterms:modified>
</cp:coreProperties>
</file>