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75CDB5-D974-43F5-A111-22F2774E264F}" v="3" dt="2025-04-09T22:03:50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7F18F-9BDA-E538-6BF8-4110DCB2F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C1BCC48-B501-2C4A-4584-7F0AC89F7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84838C-A4B9-010D-DCCB-96471A448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0870E81-7D39-54C7-D123-98E518B96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DF06DE-D250-CEE4-31FA-DA1041A77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378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4E83DD-AC1C-B913-A46E-7A4FF19B8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B305E6A-9A6C-3884-5312-66765B54C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99FBE6-E82C-0D2C-1DF9-AB3039904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F5B3F4-06C0-0BD1-B6D3-293E2EA9C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D0D879-12AA-AF9B-80D0-8F6338A0A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70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45626C-94E2-6286-6DC8-3A5A3CEAC3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98A754-E8ED-21ED-8350-40E77FCC9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746DF7-613B-F302-9AA2-A17590445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7F8520-0266-24CF-B185-D471FD4F2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674F8B-EE6B-8FA2-3D09-DCC6DF9C4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222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7EE22-83C8-2BA6-1850-A288DFFB1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E2A134-AA3D-834D-A044-668934644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B78105-EC4C-8E2C-FF8A-70D38C69D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17B7C2-11C6-693A-E72C-6F8B3AC98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854351-F76D-E25C-EB69-953AF04C9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9940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812722-18AD-89D9-44C2-6D29D0922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E2DAA5A-64DE-0350-15C4-2ED2485E1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363C4D-2BF9-5858-2507-EB32AB55A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D7FD96-98AC-9B8F-7445-92FA922F1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225B9C-E84D-8072-7BD1-63C3048C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12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9184B7-3613-6F1B-5D74-8FF3E4A87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895B40-1E2F-987F-CA91-D653FEBADC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5C2C808-748F-8A91-0653-78BE9FAD40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01D2487-7154-4CC8-9E3A-454548F89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9446ED-C716-7722-4B43-D61BD1888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36BABBC-FB8D-AE8B-9E4F-619507098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578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9BE03E-600E-7882-C432-75D63289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68C9A52-17AF-2331-0A8D-46FFF15C2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ABF5209-9005-2360-0D2E-A38AEAA37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11CD061-9251-E257-8B49-FBCE44D08E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555139-7A9E-710F-1D1B-B67225B2EC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B3432BA-1D59-5975-1FAE-FC9BE4BE1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FD24FF8-E3BA-C6C6-14FE-D113BB6BF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19DF740-0432-1655-A608-D53233FFF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718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BD74E-00CE-3E14-CBE2-5B89709C6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F5058B1-2539-861F-EF9E-151351C87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A1F8683-B87E-8C18-F9D8-11D0498F5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A05B9FC-8987-F5CB-6F53-434724454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45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2BCA6CB-A228-74A1-00B7-64120BF64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6E2073B-CD85-FF06-6081-41773C050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18A97A-22AB-2023-4245-4FCFEB40F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34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FDC06-F332-84E9-1BED-BCC5F7417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804C95-3C4F-7794-54CC-35AD498C4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C4B2530-6140-B00A-CFFF-D3A6146E6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82B3AB2-9228-9266-3ABB-BAEC4C0A5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ABED81-4B02-9AB5-40F9-674142A62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5BEBCD0-B9E4-5D45-3CD8-BFE33ACE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53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5B68C-EA39-DCB1-2DA2-0123CA8D0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C546CF4-134E-0B75-9EBC-4C7CB6FF0C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480DA7-B7F3-7B04-4F63-6AE92141E1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C419422-129E-A140-B80E-AE1A5E7B5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99D876E-7C31-C0C4-17B2-FFE2B7A6F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F899ED-8B06-22D0-1D20-2DD4737E8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98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D1B14EA-B11C-C998-04CA-43520E355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2B223C9-B5CC-69E6-1234-0DF35D2B4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91B148-5C5B-B4D6-1A56-7E7CA7297F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50AFD6-6CA9-4240-9BE8-D1E3F5F7527D}" type="datetimeFigureOut">
              <a:rPr lang="pt-BR" smtClean="0"/>
              <a:t>14/04/2025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CD54E7-0777-0126-E929-842500180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DB061B-662E-C40B-71C2-5E1162B924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A6EE87-5449-40BA-A8C8-6EFC94344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2279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B1172537-F830-247A-6F0D-4002A2056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425" y="2155371"/>
            <a:ext cx="10217150" cy="3091543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5D77AC21-C5EB-8DFC-45B3-A20DA755B987}"/>
              </a:ext>
            </a:extLst>
          </p:cNvPr>
          <p:cNvSpPr txBox="1">
            <a:spLocks/>
          </p:cNvSpPr>
          <p:nvPr/>
        </p:nvSpPr>
        <p:spPr>
          <a:xfrm>
            <a:off x="838200" y="746308"/>
            <a:ext cx="10515600" cy="864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600" dirty="0"/>
              <a:t>LOW CI – UCO</a:t>
            </a:r>
          </a:p>
        </p:txBody>
      </p:sp>
    </p:spTree>
    <p:extLst>
      <p:ext uri="{BB962C8B-B14F-4D97-AF65-F5344CB8AC3E}">
        <p14:creationId xmlns:p14="http://schemas.microsoft.com/office/powerpoint/2010/main" val="2790654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876B0-51D8-5D91-132E-7B367385D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603"/>
            <a:ext cx="10515600" cy="1325563"/>
          </a:xfrm>
        </p:spPr>
        <p:txBody>
          <a:bodyPr>
            <a:normAutofit/>
          </a:bodyPr>
          <a:lstStyle/>
          <a:p>
            <a:r>
              <a:rPr lang="pt-BR" sz="3600" dirty="0"/>
              <a:t>HIGH CI – SOYBEAN OIL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45DD0B1-6F0B-D7B0-BB85-1E5212F50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425" y="2406649"/>
            <a:ext cx="10217150" cy="324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287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6CE04B62-15C9-A428-F73A-D0A5A2E78F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7400632"/>
              </p:ext>
            </p:extLst>
          </p:nvPr>
        </p:nvGraphicFramePr>
        <p:xfrm>
          <a:off x="3503868" y="78658"/>
          <a:ext cx="4715899" cy="6779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3777856" imgH="5346331" progId="Acrobat.Document.DC">
                  <p:embed/>
                </p:oleObj>
              </mc:Choice>
              <mc:Fallback>
                <p:oleObj name="Acrobat Document" r:id="rId2" imgW="3777856" imgH="5346331" progId="Acrobat.Document.DC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6CE04B62-15C9-A428-F73A-D0A5A2E78F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03868" y="78658"/>
                        <a:ext cx="4715899" cy="67793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48158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Tema do Office</vt:lpstr>
      <vt:lpstr>Acrobat Document</vt:lpstr>
      <vt:lpstr>Apresentação do PowerPoint</vt:lpstr>
      <vt:lpstr>HIGH CI – SOYBEAN OIL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Eduardo Rodrigues Calderon</dc:creator>
  <cp:lastModifiedBy>Priscilla Brito Silva Vieira</cp:lastModifiedBy>
  <cp:revision>2</cp:revision>
  <dcterms:created xsi:type="dcterms:W3CDTF">2025-04-09T21:59:48Z</dcterms:created>
  <dcterms:modified xsi:type="dcterms:W3CDTF">2025-04-14T11:54:24Z</dcterms:modified>
</cp:coreProperties>
</file>